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9" r:id="rId1"/>
  </p:sldMasterIdLst>
  <p:sldIdLst>
    <p:sldId id="256" r:id="rId2"/>
    <p:sldId id="271" r:id="rId3"/>
    <p:sldId id="274" r:id="rId4"/>
    <p:sldId id="272" r:id="rId5"/>
    <p:sldId id="273" r:id="rId6"/>
    <p:sldId id="275" r:id="rId7"/>
    <p:sldId id="270" r:id="rId8"/>
    <p:sldId id="257" r:id="rId9"/>
    <p:sldId id="258" r:id="rId10"/>
    <p:sldId id="259" r:id="rId11"/>
    <p:sldId id="260" r:id="rId12"/>
    <p:sldId id="263" r:id="rId13"/>
    <p:sldId id="264" r:id="rId14"/>
    <p:sldId id="265" r:id="rId15"/>
    <p:sldId id="266" r:id="rId16"/>
    <p:sldId id="267" r:id="rId17"/>
    <p:sldId id="269" r:id="rId18"/>
    <p:sldId id="277" r:id="rId19"/>
    <p:sldId id="278" r:id="rId20"/>
    <p:sldId id="283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8603BD-AD84-4BAE-A153-89CA757A3A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513297-43F1-4B7A-93FC-20CF31BDAB33}">
      <dgm:prSet phldrT="[Text]"/>
      <dgm:spPr/>
      <dgm:t>
        <a:bodyPr/>
        <a:lstStyle/>
        <a:p>
          <a:r>
            <a:rPr lang="en-US" dirty="0" smtClean="0"/>
            <a:t>Islam</a:t>
          </a:r>
        </a:p>
      </dgm:t>
    </dgm:pt>
    <dgm:pt modelId="{2F064D68-F4E8-40A8-98A8-54F347801B94}" type="parTrans" cxnId="{F79311AD-1B46-4BFB-9DC5-A5E8E4B724D5}">
      <dgm:prSet/>
      <dgm:spPr/>
      <dgm:t>
        <a:bodyPr/>
        <a:lstStyle/>
        <a:p>
          <a:endParaRPr lang="en-US"/>
        </a:p>
      </dgm:t>
    </dgm:pt>
    <dgm:pt modelId="{B4D2579D-5503-4F66-ADF6-6D4727221852}" type="sibTrans" cxnId="{F79311AD-1B46-4BFB-9DC5-A5E8E4B724D5}">
      <dgm:prSet/>
      <dgm:spPr/>
      <dgm:t>
        <a:bodyPr/>
        <a:lstStyle/>
        <a:p>
          <a:endParaRPr lang="en-US"/>
        </a:p>
      </dgm:t>
    </dgm:pt>
    <dgm:pt modelId="{C7AC2C6C-4A6A-4D17-AE35-F1591789BE9B}">
      <dgm:prSet phldrT="[Text]"/>
      <dgm:spPr/>
      <dgm:t>
        <a:bodyPr/>
        <a:lstStyle/>
        <a:p>
          <a:r>
            <a:rPr lang="en-US" dirty="0" smtClean="0"/>
            <a:t>Hindu</a:t>
          </a:r>
        </a:p>
      </dgm:t>
    </dgm:pt>
    <dgm:pt modelId="{F935DFAF-962C-40B4-862B-1CA9EDBAF4F8}" type="parTrans" cxnId="{EEF38DE2-9F7D-414B-81EC-837D294E93A2}">
      <dgm:prSet/>
      <dgm:spPr/>
      <dgm:t>
        <a:bodyPr/>
        <a:lstStyle/>
        <a:p>
          <a:endParaRPr lang="en-US"/>
        </a:p>
      </dgm:t>
    </dgm:pt>
    <dgm:pt modelId="{F554382C-8F5D-4241-A873-A603C731D1E4}" type="sibTrans" cxnId="{EEF38DE2-9F7D-414B-81EC-837D294E93A2}">
      <dgm:prSet/>
      <dgm:spPr/>
      <dgm:t>
        <a:bodyPr/>
        <a:lstStyle/>
        <a:p>
          <a:endParaRPr lang="en-US"/>
        </a:p>
      </dgm:t>
    </dgm:pt>
    <dgm:pt modelId="{561222DF-A3E6-496C-B5DC-89C6649018B9}">
      <dgm:prSet phldrT="[Text]"/>
      <dgm:spPr/>
      <dgm:t>
        <a:bodyPr/>
        <a:lstStyle/>
        <a:p>
          <a:r>
            <a:rPr lang="en-US" dirty="0" smtClean="0"/>
            <a:t>Kristian</a:t>
          </a:r>
          <a:endParaRPr lang="en-US" dirty="0"/>
        </a:p>
      </dgm:t>
    </dgm:pt>
    <dgm:pt modelId="{AD244D29-D9E4-4974-8919-113CD632E400}" type="parTrans" cxnId="{33C6F43C-4D23-4790-8374-AC0745CAB39B}">
      <dgm:prSet/>
      <dgm:spPr/>
      <dgm:t>
        <a:bodyPr/>
        <a:lstStyle/>
        <a:p>
          <a:endParaRPr lang="en-US"/>
        </a:p>
      </dgm:t>
    </dgm:pt>
    <dgm:pt modelId="{3EAEDBB3-ADF1-4472-B765-67DEF27D3D72}" type="sibTrans" cxnId="{33C6F43C-4D23-4790-8374-AC0745CAB39B}">
      <dgm:prSet/>
      <dgm:spPr/>
      <dgm:t>
        <a:bodyPr/>
        <a:lstStyle/>
        <a:p>
          <a:endParaRPr lang="en-US"/>
        </a:p>
      </dgm:t>
    </dgm:pt>
    <dgm:pt modelId="{DA3859B6-00F7-4CEB-8BDF-BFECA1793927}">
      <dgm:prSet phldrT="[Text]"/>
      <dgm:spPr/>
      <dgm:t>
        <a:bodyPr/>
        <a:lstStyle/>
        <a:p>
          <a:r>
            <a:rPr lang="en-US" dirty="0" err="1" smtClean="0"/>
            <a:t>Ayat-ayat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Al-Quran </a:t>
          </a:r>
          <a:r>
            <a:rPr lang="en-US" dirty="0" err="1" smtClean="0"/>
            <a:t>sering</a:t>
          </a:r>
          <a:r>
            <a:rPr lang="en-US" dirty="0" smtClean="0"/>
            <a:t> </a:t>
          </a:r>
          <a:r>
            <a:rPr lang="en-US" dirty="0" err="1" smtClean="0"/>
            <a:t>dikritik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ahli</a:t>
          </a:r>
          <a:r>
            <a:rPr lang="en-US" dirty="0" smtClean="0"/>
            <a:t> </a:t>
          </a:r>
          <a:r>
            <a:rPr lang="en-US" dirty="0" err="1" smtClean="0"/>
            <a:t>sains</a:t>
          </a:r>
          <a:endParaRPr lang="en-US" dirty="0" smtClean="0"/>
        </a:p>
      </dgm:t>
    </dgm:pt>
    <dgm:pt modelId="{340A1242-FBD5-4926-819F-6EA9B1396F2C}" type="parTrans" cxnId="{B25A3EFB-9997-47EC-8775-08F7F9D08A7A}">
      <dgm:prSet/>
      <dgm:spPr/>
      <dgm:t>
        <a:bodyPr/>
        <a:lstStyle/>
        <a:p>
          <a:endParaRPr lang="en-US"/>
        </a:p>
      </dgm:t>
    </dgm:pt>
    <dgm:pt modelId="{88E5B71D-0700-4A2C-AB61-7B4A0507ED7B}" type="sibTrans" cxnId="{B25A3EFB-9997-47EC-8775-08F7F9D08A7A}">
      <dgm:prSet/>
      <dgm:spPr/>
      <dgm:t>
        <a:bodyPr/>
        <a:lstStyle/>
        <a:p>
          <a:endParaRPr lang="en-US"/>
        </a:p>
      </dgm:t>
    </dgm:pt>
    <dgm:pt modelId="{D2029BFF-9E0C-4C25-95AA-2CBA924DD710}">
      <dgm:prSet phldrT="[Text]"/>
      <dgm:spPr/>
      <dgm:t>
        <a:bodyPr/>
        <a:lstStyle/>
        <a:p>
          <a:r>
            <a:rPr lang="en-US" dirty="0" smtClean="0"/>
            <a:t>Konsep </a:t>
          </a:r>
          <a:r>
            <a:rPr lang="en-US" dirty="0" err="1" smtClean="0"/>
            <a:t>sains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Al-Quran </a:t>
          </a:r>
          <a:r>
            <a:rPr lang="en-US" dirty="0" err="1" smtClean="0"/>
            <a:t>sering</a:t>
          </a:r>
          <a:r>
            <a:rPr lang="en-US" dirty="0" smtClean="0"/>
            <a:t> </a:t>
          </a:r>
          <a:r>
            <a:rPr lang="en-US" dirty="0" err="1" smtClean="0"/>
            <a:t>bertentangan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pandangan</a:t>
          </a:r>
          <a:r>
            <a:rPr lang="en-US" dirty="0" smtClean="0"/>
            <a:t> </a:t>
          </a:r>
          <a:r>
            <a:rPr lang="en-US" dirty="0" err="1" smtClean="0"/>
            <a:t>ahli</a:t>
          </a:r>
          <a:r>
            <a:rPr lang="en-US" dirty="0" smtClean="0"/>
            <a:t> </a:t>
          </a:r>
          <a:r>
            <a:rPr lang="en-US" dirty="0" err="1" smtClean="0"/>
            <a:t>sains</a:t>
          </a:r>
          <a:endParaRPr lang="en-US" dirty="0" smtClean="0"/>
        </a:p>
      </dgm:t>
    </dgm:pt>
    <dgm:pt modelId="{F0AAA909-A335-4020-B2EA-EAB7685460FE}" type="parTrans" cxnId="{7E9BF09A-036A-4C04-BC8C-975A05B48989}">
      <dgm:prSet/>
      <dgm:spPr/>
      <dgm:t>
        <a:bodyPr/>
        <a:lstStyle/>
        <a:p>
          <a:endParaRPr lang="en-US"/>
        </a:p>
      </dgm:t>
    </dgm:pt>
    <dgm:pt modelId="{CCDC277C-E158-43EF-AA53-98FA95E08385}" type="sibTrans" cxnId="{7E9BF09A-036A-4C04-BC8C-975A05B48989}">
      <dgm:prSet/>
      <dgm:spPr/>
      <dgm:t>
        <a:bodyPr/>
        <a:lstStyle/>
        <a:p>
          <a:endParaRPr lang="en-US"/>
        </a:p>
      </dgm:t>
    </dgm:pt>
    <dgm:pt modelId="{42BE848D-F02D-4F62-A928-61AAFD479900}">
      <dgm:prSet phldrT="[Text]"/>
      <dgm:spPr/>
      <dgm:t>
        <a:bodyPr/>
        <a:lstStyle/>
        <a:p>
          <a:r>
            <a:rPr lang="en-US" dirty="0" err="1" smtClean="0"/>
            <a:t>Unsur-unsur</a:t>
          </a:r>
          <a:r>
            <a:rPr lang="en-US" dirty="0" smtClean="0"/>
            <a:t> </a:t>
          </a:r>
          <a:r>
            <a:rPr lang="en-US" dirty="0" err="1" smtClean="0"/>
            <a:t>syugar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pembentukan</a:t>
          </a:r>
          <a:r>
            <a:rPr lang="en-US" dirty="0" smtClean="0"/>
            <a:t> system </a:t>
          </a:r>
          <a:r>
            <a:rPr lang="en-US" dirty="0" err="1" smtClean="0"/>
            <a:t>astronomi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kitab-kitab</a:t>
          </a:r>
          <a:r>
            <a:rPr lang="en-US" dirty="0" smtClean="0"/>
            <a:t> Hindu </a:t>
          </a:r>
          <a:r>
            <a:rPr lang="en-US" dirty="0" err="1" smtClean="0"/>
            <a:t>ditolak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saintis-saintis</a:t>
          </a:r>
          <a:endParaRPr lang="en-US" dirty="0" smtClean="0"/>
        </a:p>
      </dgm:t>
    </dgm:pt>
    <dgm:pt modelId="{6291B1B5-B4FB-4A6F-9CAA-FD8ACF016120}" type="parTrans" cxnId="{DB90FABA-D269-4C73-B2FE-E5E9967C2E3C}">
      <dgm:prSet/>
      <dgm:spPr/>
      <dgm:t>
        <a:bodyPr/>
        <a:lstStyle/>
        <a:p>
          <a:endParaRPr lang="en-US"/>
        </a:p>
      </dgm:t>
    </dgm:pt>
    <dgm:pt modelId="{AF682121-64C4-4435-B671-E79D9C21E29E}" type="sibTrans" cxnId="{DB90FABA-D269-4C73-B2FE-E5E9967C2E3C}">
      <dgm:prSet/>
      <dgm:spPr/>
      <dgm:t>
        <a:bodyPr/>
        <a:lstStyle/>
        <a:p>
          <a:endParaRPr lang="en-US"/>
        </a:p>
      </dgm:t>
    </dgm:pt>
    <dgm:pt modelId="{1A266CB7-0946-486E-B743-F198989D1E27}">
      <dgm:prSet phldrT="[Text]"/>
      <dgm:spPr/>
      <dgm:t>
        <a:bodyPr/>
        <a:lstStyle/>
        <a:p>
          <a:r>
            <a:rPr lang="en-US" dirty="0" err="1" smtClean="0"/>
            <a:t>Sains</a:t>
          </a:r>
          <a:r>
            <a:rPr lang="en-US" dirty="0" smtClean="0"/>
            <a:t> </a:t>
          </a:r>
          <a:r>
            <a:rPr lang="en-US" dirty="0" err="1" smtClean="0"/>
            <a:t>berisiko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ideology yang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system </a:t>
          </a:r>
          <a:r>
            <a:rPr lang="en-US" dirty="0" err="1" smtClean="0"/>
            <a:t>pemikiran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amalan</a:t>
          </a:r>
          <a:r>
            <a:rPr lang="en-US" dirty="0" smtClean="0"/>
            <a:t> yang </a:t>
          </a:r>
          <a:r>
            <a:rPr lang="en-US" dirty="0" err="1" smtClean="0"/>
            <a:t>menindas</a:t>
          </a:r>
          <a:r>
            <a:rPr lang="en-US" dirty="0" smtClean="0"/>
            <a:t>, yang </a:t>
          </a:r>
          <a:r>
            <a:rPr lang="en-US" dirty="0" err="1" smtClean="0"/>
            <a:t>bertujuan</a:t>
          </a:r>
          <a:r>
            <a:rPr lang="en-US" dirty="0" smtClean="0"/>
            <a:t> </a:t>
          </a:r>
          <a:r>
            <a:rPr lang="en-US" dirty="0" err="1" smtClean="0"/>
            <a:t>mengenakan</a:t>
          </a:r>
          <a:r>
            <a:rPr lang="en-US" dirty="0" smtClean="0"/>
            <a:t> </a:t>
          </a:r>
          <a:r>
            <a:rPr lang="en-US" dirty="0" err="1" smtClean="0"/>
            <a:t>penguasaannya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data </a:t>
          </a:r>
          <a:r>
            <a:rPr lang="en-US" dirty="0" err="1" smtClean="0"/>
            <a:t>kasar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pemikiran</a:t>
          </a:r>
          <a:r>
            <a:rPr lang="en-US" dirty="0" smtClean="0"/>
            <a:t> yang </a:t>
          </a:r>
          <a:r>
            <a:rPr lang="en-US" dirty="0" err="1" smtClean="0"/>
            <a:t>malas</a:t>
          </a:r>
          <a:endParaRPr lang="en-US" dirty="0"/>
        </a:p>
      </dgm:t>
    </dgm:pt>
    <dgm:pt modelId="{AF7213D9-7BE6-41E8-9709-DFB93F09B4B1}" type="parTrans" cxnId="{7809DD10-68C9-456F-8197-B67F6051ABEF}">
      <dgm:prSet/>
      <dgm:spPr/>
      <dgm:t>
        <a:bodyPr/>
        <a:lstStyle/>
        <a:p>
          <a:endParaRPr lang="en-US"/>
        </a:p>
      </dgm:t>
    </dgm:pt>
    <dgm:pt modelId="{45AF42E8-C0B1-4BF4-8F04-EDC62740199A}" type="sibTrans" cxnId="{7809DD10-68C9-456F-8197-B67F6051ABEF}">
      <dgm:prSet/>
      <dgm:spPr/>
      <dgm:t>
        <a:bodyPr/>
        <a:lstStyle/>
        <a:p>
          <a:endParaRPr lang="en-US"/>
        </a:p>
      </dgm:t>
    </dgm:pt>
    <dgm:pt modelId="{1C3372D9-7723-4129-BB48-1469814DC736}" type="pres">
      <dgm:prSet presAssocID="{E58603BD-AD84-4BAE-A153-89CA757A3A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C01631-7A53-4610-9BDB-4578A653EED3}" type="pres">
      <dgm:prSet presAssocID="{06513297-43F1-4B7A-93FC-20CF31BDAB33}" presName="parentLin" presStyleCnt="0"/>
      <dgm:spPr/>
    </dgm:pt>
    <dgm:pt modelId="{5B97DBF8-605D-47BB-9C15-248D58F66966}" type="pres">
      <dgm:prSet presAssocID="{06513297-43F1-4B7A-93FC-20CF31BDAB3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26F0CFD-CC39-4C80-894C-43A01CAF7AC9}" type="pres">
      <dgm:prSet presAssocID="{06513297-43F1-4B7A-93FC-20CF31BDAB3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A799D-32EB-4F1D-BBD4-E55228793BB6}" type="pres">
      <dgm:prSet presAssocID="{06513297-43F1-4B7A-93FC-20CF31BDAB33}" presName="negativeSpace" presStyleCnt="0"/>
      <dgm:spPr/>
    </dgm:pt>
    <dgm:pt modelId="{D121C20B-1A85-4FEF-87E5-497784A6486C}" type="pres">
      <dgm:prSet presAssocID="{06513297-43F1-4B7A-93FC-20CF31BDAB3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115F8-7F27-49D6-B5A7-182882481D6C}" type="pres">
      <dgm:prSet presAssocID="{B4D2579D-5503-4F66-ADF6-6D4727221852}" presName="spaceBetweenRectangles" presStyleCnt="0"/>
      <dgm:spPr/>
    </dgm:pt>
    <dgm:pt modelId="{F75D2249-50AC-4D4B-A3EF-DE57F339AFC4}" type="pres">
      <dgm:prSet presAssocID="{C7AC2C6C-4A6A-4D17-AE35-F1591789BE9B}" presName="parentLin" presStyleCnt="0"/>
      <dgm:spPr/>
    </dgm:pt>
    <dgm:pt modelId="{91B480A4-F0A4-42EB-90B1-60F36BA8A177}" type="pres">
      <dgm:prSet presAssocID="{C7AC2C6C-4A6A-4D17-AE35-F1591789BE9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C2F9ADE-B63F-4713-BCBF-59E05937B868}" type="pres">
      <dgm:prSet presAssocID="{C7AC2C6C-4A6A-4D17-AE35-F1591789BE9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19914-FBA1-41B2-9754-0EE5CCE55D83}" type="pres">
      <dgm:prSet presAssocID="{C7AC2C6C-4A6A-4D17-AE35-F1591789BE9B}" presName="negativeSpace" presStyleCnt="0"/>
      <dgm:spPr/>
    </dgm:pt>
    <dgm:pt modelId="{54B916F4-140D-4DC1-80B3-E2DCF9A984C9}" type="pres">
      <dgm:prSet presAssocID="{C7AC2C6C-4A6A-4D17-AE35-F1591789BE9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2DE90-447D-4C51-AAD1-8FC70C1A8BE3}" type="pres">
      <dgm:prSet presAssocID="{F554382C-8F5D-4241-A873-A603C731D1E4}" presName="spaceBetweenRectangles" presStyleCnt="0"/>
      <dgm:spPr/>
    </dgm:pt>
    <dgm:pt modelId="{4D58BA3E-7669-48AA-B27D-3F0D24571D74}" type="pres">
      <dgm:prSet presAssocID="{561222DF-A3E6-496C-B5DC-89C6649018B9}" presName="parentLin" presStyleCnt="0"/>
      <dgm:spPr/>
    </dgm:pt>
    <dgm:pt modelId="{C9FFACCF-C45E-4E11-A670-4DAFE50250B5}" type="pres">
      <dgm:prSet presAssocID="{561222DF-A3E6-496C-B5DC-89C6649018B9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753A104-E250-4BDA-AE2B-AF4DBB685747}" type="pres">
      <dgm:prSet presAssocID="{561222DF-A3E6-496C-B5DC-89C6649018B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CB41B-A118-46B9-B74F-39D6945F76B4}" type="pres">
      <dgm:prSet presAssocID="{561222DF-A3E6-496C-B5DC-89C6649018B9}" presName="negativeSpace" presStyleCnt="0"/>
      <dgm:spPr/>
    </dgm:pt>
    <dgm:pt modelId="{F3DC018A-2F21-4A7E-AD17-362C00F9D9F2}" type="pres">
      <dgm:prSet presAssocID="{561222DF-A3E6-496C-B5DC-89C6649018B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F38DE2-9F7D-414B-81EC-837D294E93A2}" srcId="{E58603BD-AD84-4BAE-A153-89CA757A3AB7}" destId="{C7AC2C6C-4A6A-4D17-AE35-F1591789BE9B}" srcOrd="1" destOrd="0" parTransId="{F935DFAF-962C-40B4-862B-1CA9EDBAF4F8}" sibTransId="{F554382C-8F5D-4241-A873-A603C731D1E4}"/>
    <dgm:cxn modelId="{CD20B476-053D-4554-AA7B-D7B9F6C4D8A9}" type="presOf" srcId="{E58603BD-AD84-4BAE-A153-89CA757A3AB7}" destId="{1C3372D9-7723-4129-BB48-1469814DC736}" srcOrd="0" destOrd="0" presId="urn:microsoft.com/office/officeart/2005/8/layout/list1"/>
    <dgm:cxn modelId="{B25A3EFB-9997-47EC-8775-08F7F9D08A7A}" srcId="{06513297-43F1-4B7A-93FC-20CF31BDAB33}" destId="{DA3859B6-00F7-4CEB-8BDF-BFECA1793927}" srcOrd="0" destOrd="0" parTransId="{340A1242-FBD5-4926-819F-6EA9B1396F2C}" sibTransId="{88E5B71D-0700-4A2C-AB61-7B4A0507ED7B}"/>
    <dgm:cxn modelId="{DB90FABA-D269-4C73-B2FE-E5E9967C2E3C}" srcId="{C7AC2C6C-4A6A-4D17-AE35-F1591789BE9B}" destId="{42BE848D-F02D-4F62-A928-61AAFD479900}" srcOrd="0" destOrd="0" parTransId="{6291B1B5-B4FB-4A6F-9CAA-FD8ACF016120}" sibTransId="{AF682121-64C4-4435-B671-E79D9C21E29E}"/>
    <dgm:cxn modelId="{E6B52A61-4938-4D37-9690-1AE6E8B09F58}" type="presOf" srcId="{C7AC2C6C-4A6A-4D17-AE35-F1591789BE9B}" destId="{AC2F9ADE-B63F-4713-BCBF-59E05937B868}" srcOrd="1" destOrd="0" presId="urn:microsoft.com/office/officeart/2005/8/layout/list1"/>
    <dgm:cxn modelId="{7E9BF09A-036A-4C04-BC8C-975A05B48989}" srcId="{06513297-43F1-4B7A-93FC-20CF31BDAB33}" destId="{D2029BFF-9E0C-4C25-95AA-2CBA924DD710}" srcOrd="1" destOrd="0" parTransId="{F0AAA909-A335-4020-B2EA-EAB7685460FE}" sibTransId="{CCDC277C-E158-43EF-AA53-98FA95E08385}"/>
    <dgm:cxn modelId="{33B5C667-C43D-4BA2-98BE-06D2251CE6D1}" type="presOf" srcId="{DA3859B6-00F7-4CEB-8BDF-BFECA1793927}" destId="{D121C20B-1A85-4FEF-87E5-497784A6486C}" srcOrd="0" destOrd="0" presId="urn:microsoft.com/office/officeart/2005/8/layout/list1"/>
    <dgm:cxn modelId="{A9E55A7B-1BEF-4550-B22A-C6093D1DAF85}" type="presOf" srcId="{06513297-43F1-4B7A-93FC-20CF31BDAB33}" destId="{D26F0CFD-CC39-4C80-894C-43A01CAF7AC9}" srcOrd="1" destOrd="0" presId="urn:microsoft.com/office/officeart/2005/8/layout/list1"/>
    <dgm:cxn modelId="{98885864-3EC5-4508-B675-64892A651B63}" type="presOf" srcId="{561222DF-A3E6-496C-B5DC-89C6649018B9}" destId="{9753A104-E250-4BDA-AE2B-AF4DBB685747}" srcOrd="1" destOrd="0" presId="urn:microsoft.com/office/officeart/2005/8/layout/list1"/>
    <dgm:cxn modelId="{7809DD10-68C9-456F-8197-B67F6051ABEF}" srcId="{561222DF-A3E6-496C-B5DC-89C6649018B9}" destId="{1A266CB7-0946-486E-B743-F198989D1E27}" srcOrd="0" destOrd="0" parTransId="{AF7213D9-7BE6-41E8-9709-DFB93F09B4B1}" sibTransId="{45AF42E8-C0B1-4BF4-8F04-EDC62740199A}"/>
    <dgm:cxn modelId="{10FDB81B-1FE3-475B-92D2-C3A957FB5FEF}" type="presOf" srcId="{42BE848D-F02D-4F62-A928-61AAFD479900}" destId="{54B916F4-140D-4DC1-80B3-E2DCF9A984C9}" srcOrd="0" destOrd="0" presId="urn:microsoft.com/office/officeart/2005/8/layout/list1"/>
    <dgm:cxn modelId="{81BCDB0E-B771-4440-AEE6-39E53CC46D82}" type="presOf" srcId="{C7AC2C6C-4A6A-4D17-AE35-F1591789BE9B}" destId="{91B480A4-F0A4-42EB-90B1-60F36BA8A177}" srcOrd="0" destOrd="0" presId="urn:microsoft.com/office/officeart/2005/8/layout/list1"/>
    <dgm:cxn modelId="{9E84574D-28BD-4370-9626-8757BE8C4E52}" type="presOf" srcId="{D2029BFF-9E0C-4C25-95AA-2CBA924DD710}" destId="{D121C20B-1A85-4FEF-87E5-497784A6486C}" srcOrd="0" destOrd="1" presId="urn:microsoft.com/office/officeart/2005/8/layout/list1"/>
    <dgm:cxn modelId="{D90FEE4A-639B-47D5-A9C3-9DF22E539F39}" type="presOf" srcId="{561222DF-A3E6-496C-B5DC-89C6649018B9}" destId="{C9FFACCF-C45E-4E11-A670-4DAFE50250B5}" srcOrd="0" destOrd="0" presId="urn:microsoft.com/office/officeart/2005/8/layout/list1"/>
    <dgm:cxn modelId="{48BAE0BA-AF00-4270-A6F8-2DF57451E855}" type="presOf" srcId="{1A266CB7-0946-486E-B743-F198989D1E27}" destId="{F3DC018A-2F21-4A7E-AD17-362C00F9D9F2}" srcOrd="0" destOrd="0" presId="urn:microsoft.com/office/officeart/2005/8/layout/list1"/>
    <dgm:cxn modelId="{DC78FBE6-078F-4EFA-8F08-8A7B188B6848}" type="presOf" srcId="{06513297-43F1-4B7A-93FC-20CF31BDAB33}" destId="{5B97DBF8-605D-47BB-9C15-248D58F66966}" srcOrd="0" destOrd="0" presId="urn:microsoft.com/office/officeart/2005/8/layout/list1"/>
    <dgm:cxn modelId="{F79311AD-1B46-4BFB-9DC5-A5E8E4B724D5}" srcId="{E58603BD-AD84-4BAE-A153-89CA757A3AB7}" destId="{06513297-43F1-4B7A-93FC-20CF31BDAB33}" srcOrd="0" destOrd="0" parTransId="{2F064D68-F4E8-40A8-98A8-54F347801B94}" sibTransId="{B4D2579D-5503-4F66-ADF6-6D4727221852}"/>
    <dgm:cxn modelId="{33C6F43C-4D23-4790-8374-AC0745CAB39B}" srcId="{E58603BD-AD84-4BAE-A153-89CA757A3AB7}" destId="{561222DF-A3E6-496C-B5DC-89C6649018B9}" srcOrd="2" destOrd="0" parTransId="{AD244D29-D9E4-4974-8919-113CD632E400}" sibTransId="{3EAEDBB3-ADF1-4472-B765-67DEF27D3D72}"/>
    <dgm:cxn modelId="{D3F5FC3B-3BEC-45B1-8E0B-A352DC3680BC}" type="presParOf" srcId="{1C3372D9-7723-4129-BB48-1469814DC736}" destId="{62C01631-7A53-4610-9BDB-4578A653EED3}" srcOrd="0" destOrd="0" presId="urn:microsoft.com/office/officeart/2005/8/layout/list1"/>
    <dgm:cxn modelId="{269F9F99-6CDE-45C5-96F0-B21A6C04ACAF}" type="presParOf" srcId="{62C01631-7A53-4610-9BDB-4578A653EED3}" destId="{5B97DBF8-605D-47BB-9C15-248D58F66966}" srcOrd="0" destOrd="0" presId="urn:microsoft.com/office/officeart/2005/8/layout/list1"/>
    <dgm:cxn modelId="{2BA07F3E-969E-41AF-86A8-3522298BD2FF}" type="presParOf" srcId="{62C01631-7A53-4610-9BDB-4578A653EED3}" destId="{D26F0CFD-CC39-4C80-894C-43A01CAF7AC9}" srcOrd="1" destOrd="0" presId="urn:microsoft.com/office/officeart/2005/8/layout/list1"/>
    <dgm:cxn modelId="{406CFDAE-DAD3-4789-83A6-4EA0F566CC90}" type="presParOf" srcId="{1C3372D9-7723-4129-BB48-1469814DC736}" destId="{05BA799D-32EB-4F1D-BBD4-E55228793BB6}" srcOrd="1" destOrd="0" presId="urn:microsoft.com/office/officeart/2005/8/layout/list1"/>
    <dgm:cxn modelId="{6A3B3B91-DA43-47DC-BB25-5C69ADEFEB0F}" type="presParOf" srcId="{1C3372D9-7723-4129-BB48-1469814DC736}" destId="{D121C20B-1A85-4FEF-87E5-497784A6486C}" srcOrd="2" destOrd="0" presId="urn:microsoft.com/office/officeart/2005/8/layout/list1"/>
    <dgm:cxn modelId="{7F737C3D-E9FB-49C1-BBF8-B13B2BCABB01}" type="presParOf" srcId="{1C3372D9-7723-4129-BB48-1469814DC736}" destId="{B87115F8-7F27-49D6-B5A7-182882481D6C}" srcOrd="3" destOrd="0" presId="urn:microsoft.com/office/officeart/2005/8/layout/list1"/>
    <dgm:cxn modelId="{0B2D0424-9EA3-4046-8076-652DECB98E8E}" type="presParOf" srcId="{1C3372D9-7723-4129-BB48-1469814DC736}" destId="{F75D2249-50AC-4D4B-A3EF-DE57F339AFC4}" srcOrd="4" destOrd="0" presId="urn:microsoft.com/office/officeart/2005/8/layout/list1"/>
    <dgm:cxn modelId="{09A48820-BD63-4A9C-9583-3FBBF0D36D23}" type="presParOf" srcId="{F75D2249-50AC-4D4B-A3EF-DE57F339AFC4}" destId="{91B480A4-F0A4-42EB-90B1-60F36BA8A177}" srcOrd="0" destOrd="0" presId="urn:microsoft.com/office/officeart/2005/8/layout/list1"/>
    <dgm:cxn modelId="{5388D907-3705-40EC-80AF-17693001DC85}" type="presParOf" srcId="{F75D2249-50AC-4D4B-A3EF-DE57F339AFC4}" destId="{AC2F9ADE-B63F-4713-BCBF-59E05937B868}" srcOrd="1" destOrd="0" presId="urn:microsoft.com/office/officeart/2005/8/layout/list1"/>
    <dgm:cxn modelId="{2BF4F303-8DD3-472C-A6CB-39153B4198A5}" type="presParOf" srcId="{1C3372D9-7723-4129-BB48-1469814DC736}" destId="{E8619914-FBA1-41B2-9754-0EE5CCE55D83}" srcOrd="5" destOrd="0" presId="urn:microsoft.com/office/officeart/2005/8/layout/list1"/>
    <dgm:cxn modelId="{052D1E94-D7CB-4E0B-96AC-FB38EC92A6CA}" type="presParOf" srcId="{1C3372D9-7723-4129-BB48-1469814DC736}" destId="{54B916F4-140D-4DC1-80B3-E2DCF9A984C9}" srcOrd="6" destOrd="0" presId="urn:microsoft.com/office/officeart/2005/8/layout/list1"/>
    <dgm:cxn modelId="{59357DA5-ED1C-4C70-960D-CECEAD237F0A}" type="presParOf" srcId="{1C3372D9-7723-4129-BB48-1469814DC736}" destId="{8162DE90-447D-4C51-AAD1-8FC70C1A8BE3}" srcOrd="7" destOrd="0" presId="urn:microsoft.com/office/officeart/2005/8/layout/list1"/>
    <dgm:cxn modelId="{AF111736-56EF-4A05-9AF8-E0A86A0228E2}" type="presParOf" srcId="{1C3372D9-7723-4129-BB48-1469814DC736}" destId="{4D58BA3E-7669-48AA-B27D-3F0D24571D74}" srcOrd="8" destOrd="0" presId="urn:microsoft.com/office/officeart/2005/8/layout/list1"/>
    <dgm:cxn modelId="{1174F368-B87B-4E99-8690-D248F20CB5D1}" type="presParOf" srcId="{4D58BA3E-7669-48AA-B27D-3F0D24571D74}" destId="{C9FFACCF-C45E-4E11-A670-4DAFE50250B5}" srcOrd="0" destOrd="0" presId="urn:microsoft.com/office/officeart/2005/8/layout/list1"/>
    <dgm:cxn modelId="{E1C721FA-17D6-4F67-8541-866224F30E1C}" type="presParOf" srcId="{4D58BA3E-7669-48AA-B27D-3F0D24571D74}" destId="{9753A104-E250-4BDA-AE2B-AF4DBB685747}" srcOrd="1" destOrd="0" presId="urn:microsoft.com/office/officeart/2005/8/layout/list1"/>
    <dgm:cxn modelId="{A66DB2B1-C1F5-46A3-A17A-05689AB039EC}" type="presParOf" srcId="{1C3372D9-7723-4129-BB48-1469814DC736}" destId="{F0ECB41B-A118-46B9-B74F-39D6945F76B4}" srcOrd="9" destOrd="0" presId="urn:microsoft.com/office/officeart/2005/8/layout/list1"/>
    <dgm:cxn modelId="{C10FB1AB-01A1-49A2-98EF-F7163746A562}" type="presParOf" srcId="{1C3372D9-7723-4129-BB48-1469814DC736}" destId="{F3DC018A-2F21-4A7E-AD17-362C00F9D9F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08BCB4-D03C-402D-9FB3-01BC59033D0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0B4173EF-3B74-494F-934B-8B094EDB025B}">
      <dgm:prSet phldrT="[Text]"/>
      <dgm:spPr/>
      <dgm:t>
        <a:bodyPr/>
        <a:lstStyle/>
        <a:p>
          <a:r>
            <a:rPr lang="en-MY" dirty="0" err="1" smtClean="0"/>
            <a:t>Islamisasi</a:t>
          </a:r>
          <a:r>
            <a:rPr lang="en-MY" dirty="0" smtClean="0"/>
            <a:t> </a:t>
          </a:r>
          <a:r>
            <a:rPr lang="en-MY" dirty="0" err="1" smtClean="0"/>
            <a:t>sains</a:t>
          </a:r>
          <a:endParaRPr lang="en-MY" dirty="0"/>
        </a:p>
      </dgm:t>
    </dgm:pt>
    <dgm:pt modelId="{12A3B861-1172-4774-8FB1-0FD4447ACFB7}" type="parTrans" cxnId="{ABAEF5D4-DA01-406A-865E-73314C49B955}">
      <dgm:prSet/>
      <dgm:spPr/>
      <dgm:t>
        <a:bodyPr/>
        <a:lstStyle/>
        <a:p>
          <a:endParaRPr lang="en-MY"/>
        </a:p>
      </dgm:t>
    </dgm:pt>
    <dgm:pt modelId="{90A47FF3-A869-46A8-8A67-3367F104D243}" type="sibTrans" cxnId="{ABAEF5D4-DA01-406A-865E-73314C49B955}">
      <dgm:prSet/>
      <dgm:spPr/>
      <dgm:t>
        <a:bodyPr/>
        <a:lstStyle/>
        <a:p>
          <a:endParaRPr lang="en-MY"/>
        </a:p>
      </dgm:t>
    </dgm:pt>
    <dgm:pt modelId="{8503064E-7554-460E-A867-C7AC202BDB2B}">
      <dgm:prSet phldrT="[Text]"/>
      <dgm:spPr/>
      <dgm:t>
        <a:bodyPr/>
        <a:lstStyle/>
        <a:p>
          <a:r>
            <a:rPr lang="en-MY" dirty="0" err="1" smtClean="0"/>
            <a:t>Bermula</a:t>
          </a:r>
          <a:r>
            <a:rPr lang="en-MY" baseline="0" dirty="0" smtClean="0"/>
            <a:t> </a:t>
          </a:r>
          <a:r>
            <a:rPr lang="en-MY" baseline="0" dirty="0" err="1" smtClean="0"/>
            <a:t>pada</a:t>
          </a:r>
          <a:r>
            <a:rPr lang="en-MY" baseline="0" dirty="0" smtClean="0"/>
            <a:t> </a:t>
          </a:r>
          <a:r>
            <a:rPr lang="en-MY" baseline="0" dirty="0" err="1" smtClean="0"/>
            <a:t>kurun</a:t>
          </a:r>
          <a:r>
            <a:rPr lang="en-MY" baseline="0" dirty="0" smtClean="0"/>
            <a:t> ke-20</a:t>
          </a:r>
          <a:endParaRPr lang="en-MY" dirty="0"/>
        </a:p>
      </dgm:t>
    </dgm:pt>
    <dgm:pt modelId="{24E923FB-0276-4EA7-82DD-DC147DA0D453}" type="parTrans" cxnId="{12646F13-81CD-4060-BA59-838689ADD333}">
      <dgm:prSet/>
      <dgm:spPr/>
      <dgm:t>
        <a:bodyPr/>
        <a:lstStyle/>
        <a:p>
          <a:endParaRPr lang="en-MY"/>
        </a:p>
      </dgm:t>
    </dgm:pt>
    <dgm:pt modelId="{AE78E5DA-DBCC-472F-994F-AAD0C29BCDEE}" type="sibTrans" cxnId="{12646F13-81CD-4060-BA59-838689ADD333}">
      <dgm:prSet/>
      <dgm:spPr/>
      <dgm:t>
        <a:bodyPr/>
        <a:lstStyle/>
        <a:p>
          <a:endParaRPr lang="en-MY"/>
        </a:p>
      </dgm:t>
    </dgm:pt>
    <dgm:pt modelId="{491834EA-B981-4E16-B6B2-EDFA96E7F75A}">
      <dgm:prSet phldrT="[Text]"/>
      <dgm:spPr/>
      <dgm:t>
        <a:bodyPr/>
        <a:lstStyle/>
        <a:p>
          <a:r>
            <a:rPr lang="en-MY" dirty="0" err="1" smtClean="0"/>
            <a:t>Tokoh</a:t>
          </a:r>
          <a:r>
            <a:rPr lang="en-MY" dirty="0" smtClean="0"/>
            <a:t> </a:t>
          </a:r>
          <a:r>
            <a:rPr lang="en-MY" dirty="0" err="1" smtClean="0"/>
            <a:t>utama</a:t>
          </a:r>
          <a:r>
            <a:rPr lang="en-MY" dirty="0" smtClean="0"/>
            <a:t> yang </a:t>
          </a:r>
          <a:r>
            <a:rPr lang="en-MY" dirty="0" err="1" smtClean="0"/>
            <a:t>membahaskan</a:t>
          </a:r>
          <a:r>
            <a:rPr lang="en-MY" dirty="0" smtClean="0"/>
            <a:t> </a:t>
          </a:r>
          <a:r>
            <a:rPr lang="en-MY" dirty="0" err="1" smtClean="0"/>
            <a:t>persoalan</a:t>
          </a:r>
          <a:r>
            <a:rPr lang="en-MY" dirty="0" smtClean="0"/>
            <a:t> </a:t>
          </a:r>
          <a:r>
            <a:rPr lang="en-MY" dirty="0" err="1" smtClean="0"/>
            <a:t>berkaitan</a:t>
          </a:r>
          <a:r>
            <a:rPr lang="en-MY" dirty="0" smtClean="0"/>
            <a:t> </a:t>
          </a:r>
          <a:r>
            <a:rPr lang="en-MY" dirty="0" err="1" smtClean="0"/>
            <a:t>Islamisasi</a:t>
          </a:r>
          <a:r>
            <a:rPr lang="en-MY" dirty="0" smtClean="0"/>
            <a:t> </a:t>
          </a:r>
          <a:r>
            <a:rPr lang="en-MY" dirty="0" err="1" smtClean="0"/>
            <a:t>sains</a:t>
          </a:r>
          <a:endParaRPr lang="en-MY" dirty="0"/>
        </a:p>
      </dgm:t>
    </dgm:pt>
    <dgm:pt modelId="{6622D9A7-8205-4930-BE59-0385F5F4C7A8}" type="parTrans" cxnId="{6AA5AEE3-696E-4488-8813-7B66DB16429D}">
      <dgm:prSet/>
      <dgm:spPr/>
      <dgm:t>
        <a:bodyPr/>
        <a:lstStyle/>
        <a:p>
          <a:endParaRPr lang="en-MY"/>
        </a:p>
      </dgm:t>
    </dgm:pt>
    <dgm:pt modelId="{A6615CE2-944D-4CEF-A4B8-32E5DACF5450}" type="sibTrans" cxnId="{6AA5AEE3-696E-4488-8813-7B66DB16429D}">
      <dgm:prSet/>
      <dgm:spPr/>
      <dgm:t>
        <a:bodyPr/>
        <a:lstStyle/>
        <a:p>
          <a:endParaRPr lang="en-MY"/>
        </a:p>
      </dgm:t>
    </dgm:pt>
    <dgm:pt modelId="{D7C34856-F415-41F2-AD60-8EE229724472}">
      <dgm:prSet phldrT="[Text]"/>
      <dgm:spPr/>
      <dgm:t>
        <a:bodyPr/>
        <a:lstStyle/>
        <a:p>
          <a:r>
            <a:rPr lang="en-MY" dirty="0" err="1" smtClean="0"/>
            <a:t>Islamisasi</a:t>
          </a:r>
          <a:r>
            <a:rPr lang="en-MY" dirty="0" smtClean="0"/>
            <a:t> </a:t>
          </a:r>
          <a:r>
            <a:rPr lang="en-MY" dirty="0" err="1" smtClean="0"/>
            <a:t>sains</a:t>
          </a:r>
          <a:endParaRPr lang="en-MY" dirty="0"/>
        </a:p>
      </dgm:t>
    </dgm:pt>
    <dgm:pt modelId="{9975CCD9-5C63-4466-82A5-B62C7215FB5A}" type="parTrans" cxnId="{ACC7BA17-4E9F-496B-AE2E-983AAB5C0165}">
      <dgm:prSet/>
      <dgm:spPr/>
      <dgm:t>
        <a:bodyPr/>
        <a:lstStyle/>
        <a:p>
          <a:endParaRPr lang="en-MY"/>
        </a:p>
      </dgm:t>
    </dgm:pt>
    <dgm:pt modelId="{4B402D66-2AB6-4292-9FD5-8215E2F3643E}" type="sibTrans" cxnId="{ACC7BA17-4E9F-496B-AE2E-983AAB5C0165}">
      <dgm:prSet/>
      <dgm:spPr/>
      <dgm:t>
        <a:bodyPr/>
        <a:lstStyle/>
        <a:p>
          <a:endParaRPr lang="en-MY"/>
        </a:p>
      </dgm:t>
    </dgm:pt>
    <dgm:pt modelId="{89D85557-6FDD-4083-A68F-3413E813AE5E}">
      <dgm:prSet phldrT="[Text]"/>
      <dgm:spPr/>
      <dgm:t>
        <a:bodyPr/>
        <a:lstStyle/>
        <a:p>
          <a:r>
            <a:rPr lang="en-MY" dirty="0" err="1" smtClean="0"/>
            <a:t>Pengislaman</a:t>
          </a:r>
          <a:r>
            <a:rPr lang="en-MY" dirty="0" smtClean="0"/>
            <a:t> </a:t>
          </a:r>
          <a:r>
            <a:rPr lang="en-MY" dirty="0" err="1" smtClean="0"/>
            <a:t>atau</a:t>
          </a:r>
          <a:r>
            <a:rPr lang="en-MY" dirty="0" smtClean="0"/>
            <a:t> </a:t>
          </a:r>
          <a:r>
            <a:rPr lang="en-MY" dirty="0" err="1" smtClean="0"/>
            <a:t>menjadi</a:t>
          </a:r>
          <a:r>
            <a:rPr lang="en-MY" dirty="0" smtClean="0"/>
            <a:t> Islam</a:t>
          </a:r>
          <a:endParaRPr lang="en-MY" dirty="0"/>
        </a:p>
      </dgm:t>
    </dgm:pt>
    <dgm:pt modelId="{30C3A47C-6850-4A90-98A9-30390B3FF046}" type="parTrans" cxnId="{71420F13-8B45-4F21-A3E1-AFD92072F9D7}">
      <dgm:prSet/>
      <dgm:spPr/>
      <dgm:t>
        <a:bodyPr/>
        <a:lstStyle/>
        <a:p>
          <a:endParaRPr lang="en-MY"/>
        </a:p>
      </dgm:t>
    </dgm:pt>
    <dgm:pt modelId="{89BD399D-347D-451D-9BBF-0DAD29896ED5}" type="sibTrans" cxnId="{71420F13-8B45-4F21-A3E1-AFD92072F9D7}">
      <dgm:prSet/>
      <dgm:spPr/>
      <dgm:t>
        <a:bodyPr/>
        <a:lstStyle/>
        <a:p>
          <a:endParaRPr lang="en-MY"/>
        </a:p>
      </dgm:t>
    </dgm:pt>
    <dgm:pt modelId="{36061E88-4C4B-4E08-B38C-BC431E2528C9}">
      <dgm:prSet phldrT="[Text]"/>
      <dgm:spPr/>
      <dgm:t>
        <a:bodyPr/>
        <a:lstStyle/>
        <a:p>
          <a:r>
            <a:rPr lang="en-MY" dirty="0" err="1" smtClean="0"/>
            <a:t>Kecenderungan</a:t>
          </a:r>
          <a:r>
            <a:rPr lang="en-MY" dirty="0" smtClean="0"/>
            <a:t> </a:t>
          </a:r>
          <a:r>
            <a:rPr lang="en-MY" dirty="0" err="1" smtClean="0"/>
            <a:t>saintis</a:t>
          </a:r>
          <a:r>
            <a:rPr lang="en-MY" dirty="0" smtClean="0"/>
            <a:t> </a:t>
          </a:r>
          <a:r>
            <a:rPr lang="en-MY" dirty="0" err="1" smtClean="0"/>
            <a:t>barat</a:t>
          </a:r>
          <a:endParaRPr lang="en-MY" dirty="0"/>
        </a:p>
      </dgm:t>
    </dgm:pt>
    <dgm:pt modelId="{07FA458F-D70B-465E-A6BA-C298AAB583EB}" type="parTrans" cxnId="{260603AD-6D52-42C8-BDCE-5AF09A01C3A5}">
      <dgm:prSet/>
      <dgm:spPr/>
      <dgm:t>
        <a:bodyPr/>
        <a:lstStyle/>
        <a:p>
          <a:endParaRPr lang="en-MY"/>
        </a:p>
      </dgm:t>
    </dgm:pt>
    <dgm:pt modelId="{91252BA0-E3EF-4D6F-A7B8-5CF05B65D348}" type="sibTrans" cxnId="{260603AD-6D52-42C8-BDCE-5AF09A01C3A5}">
      <dgm:prSet/>
      <dgm:spPr/>
      <dgm:t>
        <a:bodyPr/>
        <a:lstStyle/>
        <a:p>
          <a:endParaRPr lang="en-MY"/>
        </a:p>
      </dgm:t>
    </dgm:pt>
    <dgm:pt modelId="{E09DA15C-B1B1-45E5-A1B4-A66ECBD2CAAB}">
      <dgm:prSet phldrT="[Text]"/>
      <dgm:spPr/>
      <dgm:t>
        <a:bodyPr/>
        <a:lstStyle/>
        <a:p>
          <a:r>
            <a:rPr lang="en-MY" dirty="0" err="1" smtClean="0"/>
            <a:t>Terdapat</a:t>
          </a:r>
          <a:r>
            <a:rPr lang="en-MY" dirty="0" smtClean="0"/>
            <a:t> </a:t>
          </a:r>
          <a:r>
            <a:rPr lang="en-MY" dirty="0" err="1" smtClean="0"/>
            <a:t>kecenderungan</a:t>
          </a:r>
          <a:r>
            <a:rPr lang="en-MY" dirty="0" smtClean="0"/>
            <a:t> </a:t>
          </a:r>
          <a:r>
            <a:rPr lang="en-MY" dirty="0" err="1" smtClean="0"/>
            <a:t>saintis</a:t>
          </a:r>
          <a:r>
            <a:rPr lang="en-MY" dirty="0" smtClean="0"/>
            <a:t> Barat </a:t>
          </a:r>
          <a:r>
            <a:rPr lang="en-MY" dirty="0" err="1" smtClean="0"/>
            <a:t>untuk</a:t>
          </a:r>
          <a:r>
            <a:rPr lang="en-MY" dirty="0" smtClean="0"/>
            <a:t> </a:t>
          </a:r>
          <a:r>
            <a:rPr lang="en-MY" dirty="0" err="1" smtClean="0"/>
            <a:t>mengkaji</a:t>
          </a:r>
          <a:r>
            <a:rPr lang="en-MY" dirty="0" smtClean="0"/>
            <a:t> al-Quran </a:t>
          </a:r>
          <a:r>
            <a:rPr lang="en-MY" dirty="0" err="1" smtClean="0"/>
            <a:t>dalam</a:t>
          </a:r>
          <a:r>
            <a:rPr lang="en-MY" dirty="0" smtClean="0"/>
            <a:t> </a:t>
          </a:r>
          <a:r>
            <a:rPr lang="en-MY" dirty="0" err="1" smtClean="0"/>
            <a:t>perspektif</a:t>
          </a:r>
          <a:r>
            <a:rPr lang="en-MY" dirty="0" smtClean="0"/>
            <a:t> </a:t>
          </a:r>
          <a:r>
            <a:rPr lang="en-MY" dirty="0" err="1" smtClean="0"/>
            <a:t>sains</a:t>
          </a:r>
          <a:r>
            <a:rPr lang="en-MY" dirty="0" smtClean="0"/>
            <a:t>.</a:t>
          </a:r>
          <a:endParaRPr lang="en-MY" dirty="0"/>
        </a:p>
      </dgm:t>
    </dgm:pt>
    <dgm:pt modelId="{13BC4DAE-B4BC-450F-B6D1-944D7BAA41E3}" type="parTrans" cxnId="{8ACCBA8F-DFF7-4A53-AB54-5A9A03E9CC17}">
      <dgm:prSet/>
      <dgm:spPr/>
      <dgm:t>
        <a:bodyPr/>
        <a:lstStyle/>
        <a:p>
          <a:endParaRPr lang="en-MY"/>
        </a:p>
      </dgm:t>
    </dgm:pt>
    <dgm:pt modelId="{3D992687-108D-4BD9-B439-1EFD8055FC50}" type="sibTrans" cxnId="{8ACCBA8F-DFF7-4A53-AB54-5A9A03E9CC17}">
      <dgm:prSet/>
      <dgm:spPr/>
      <dgm:t>
        <a:bodyPr/>
        <a:lstStyle/>
        <a:p>
          <a:endParaRPr lang="en-MY"/>
        </a:p>
      </dgm:t>
    </dgm:pt>
    <dgm:pt modelId="{EF87FAB6-AF43-4C40-B9C5-DA720D667538}">
      <dgm:prSet/>
      <dgm:spPr/>
      <dgm:t>
        <a:bodyPr/>
        <a:lstStyle/>
        <a:p>
          <a:r>
            <a:rPr lang="en-MY" smtClean="0"/>
            <a:t>Maurice Bucaille</a:t>
          </a:r>
          <a:endParaRPr lang="en-MY" dirty="0"/>
        </a:p>
      </dgm:t>
    </dgm:pt>
    <dgm:pt modelId="{063F0B0D-0EF5-4305-9373-C241A92E0483}" type="parTrans" cxnId="{4E744937-6644-4C04-B6AA-97523C1769AE}">
      <dgm:prSet/>
      <dgm:spPr/>
      <dgm:t>
        <a:bodyPr/>
        <a:lstStyle/>
        <a:p>
          <a:endParaRPr lang="en-MY"/>
        </a:p>
      </dgm:t>
    </dgm:pt>
    <dgm:pt modelId="{A537BA49-C193-45CB-95F7-9094146E19C3}" type="sibTrans" cxnId="{4E744937-6644-4C04-B6AA-97523C1769AE}">
      <dgm:prSet/>
      <dgm:spPr/>
      <dgm:t>
        <a:bodyPr/>
        <a:lstStyle/>
        <a:p>
          <a:endParaRPr lang="en-MY"/>
        </a:p>
      </dgm:t>
    </dgm:pt>
    <dgm:pt modelId="{4FF42A98-BC15-41CF-8D27-C7ECBD8CFE55}">
      <dgm:prSet/>
      <dgm:spPr/>
      <dgm:t>
        <a:bodyPr/>
        <a:lstStyle/>
        <a:p>
          <a:r>
            <a:rPr lang="en-MY" smtClean="0"/>
            <a:t>Keith Moore </a:t>
          </a:r>
          <a:endParaRPr lang="en-MY" dirty="0"/>
        </a:p>
      </dgm:t>
    </dgm:pt>
    <dgm:pt modelId="{A1A9148D-FCF6-4AF2-8FF1-3BDDEC6CA577}" type="parTrans" cxnId="{E837C939-9562-49C5-A784-BF4382A07D3A}">
      <dgm:prSet/>
      <dgm:spPr/>
      <dgm:t>
        <a:bodyPr/>
        <a:lstStyle/>
        <a:p>
          <a:endParaRPr lang="en-MY"/>
        </a:p>
      </dgm:t>
    </dgm:pt>
    <dgm:pt modelId="{D75386ED-A9C5-48A3-AFD9-0351E0132C71}" type="sibTrans" cxnId="{E837C939-9562-49C5-A784-BF4382A07D3A}">
      <dgm:prSet/>
      <dgm:spPr/>
      <dgm:t>
        <a:bodyPr/>
        <a:lstStyle/>
        <a:p>
          <a:endParaRPr lang="en-MY"/>
        </a:p>
      </dgm:t>
    </dgm:pt>
    <dgm:pt modelId="{5AC06CFC-2FED-40F0-9683-2DE868013ABC}">
      <dgm:prSet/>
      <dgm:spPr/>
      <dgm:t>
        <a:bodyPr/>
        <a:lstStyle/>
        <a:p>
          <a:r>
            <a:rPr lang="en-MY" dirty="0" smtClean="0"/>
            <a:t>Garry Miller</a:t>
          </a:r>
          <a:endParaRPr lang="en-MY" dirty="0"/>
        </a:p>
      </dgm:t>
    </dgm:pt>
    <dgm:pt modelId="{C8D78B86-6BAC-40DA-992E-436709954E60}" type="parTrans" cxnId="{8FDDDEF1-717F-420A-9D9E-65D24941FD7D}">
      <dgm:prSet/>
      <dgm:spPr/>
      <dgm:t>
        <a:bodyPr/>
        <a:lstStyle/>
        <a:p>
          <a:endParaRPr lang="en-MY"/>
        </a:p>
      </dgm:t>
    </dgm:pt>
    <dgm:pt modelId="{CCB2C00F-5228-4A38-B9A1-A553D69629CF}" type="sibTrans" cxnId="{8FDDDEF1-717F-420A-9D9E-65D24941FD7D}">
      <dgm:prSet/>
      <dgm:spPr/>
      <dgm:t>
        <a:bodyPr/>
        <a:lstStyle/>
        <a:p>
          <a:endParaRPr lang="en-MY"/>
        </a:p>
      </dgm:t>
    </dgm:pt>
    <dgm:pt modelId="{5681EA9C-5A72-4016-BE14-C764D46486CE}">
      <dgm:prSet/>
      <dgm:spPr/>
      <dgm:t>
        <a:bodyPr/>
        <a:lstStyle/>
        <a:p>
          <a:r>
            <a:rPr lang="en-MY" b="0" i="0" dirty="0" err="1" smtClean="0"/>
            <a:t>seluruh</a:t>
          </a:r>
          <a:r>
            <a:rPr lang="en-MY" b="0" i="0" dirty="0" smtClean="0"/>
            <a:t> </a:t>
          </a:r>
          <a:r>
            <a:rPr lang="en-MY" b="0" i="0" dirty="0" err="1" smtClean="0"/>
            <a:t>ilmu</a:t>
          </a:r>
          <a:r>
            <a:rPr lang="en-MY" b="0" i="0" dirty="0" smtClean="0"/>
            <a:t> </a:t>
          </a:r>
          <a:r>
            <a:rPr lang="en-MY" b="0" i="0" dirty="0" err="1" smtClean="0"/>
            <a:t>pengetahuan</a:t>
          </a:r>
          <a:r>
            <a:rPr lang="en-MY" b="0" i="0" dirty="0" smtClean="0"/>
            <a:t> </a:t>
          </a:r>
          <a:r>
            <a:rPr lang="en-MY" b="0" i="0" dirty="0" err="1" smtClean="0"/>
            <a:t>dari</a:t>
          </a:r>
          <a:r>
            <a:rPr lang="en-MY" b="0" i="0" dirty="0" smtClean="0"/>
            <a:t> </a:t>
          </a:r>
          <a:r>
            <a:rPr lang="en-MY" b="0" i="0" dirty="0" err="1" smtClean="0"/>
            <a:t>barat</a:t>
          </a:r>
          <a:r>
            <a:rPr lang="en-MY" b="0" i="0" dirty="0" smtClean="0"/>
            <a:t> </a:t>
          </a:r>
          <a:r>
            <a:rPr lang="en-MY" b="0" i="0" dirty="0" err="1" smtClean="0"/>
            <a:t>akan</a:t>
          </a:r>
          <a:r>
            <a:rPr lang="en-MY" b="0" i="0" dirty="0" smtClean="0"/>
            <a:t> </a:t>
          </a:r>
          <a:r>
            <a:rPr lang="en-MY" b="0" i="0" dirty="0" err="1" smtClean="0"/>
            <a:t>diislamkan</a:t>
          </a:r>
          <a:r>
            <a:rPr lang="en-MY" b="0" i="0" dirty="0" smtClean="0"/>
            <a:t> </a:t>
          </a:r>
          <a:r>
            <a:rPr lang="en-MY" b="0" i="0" dirty="0" err="1" smtClean="0"/>
            <a:t>atau</a:t>
          </a:r>
          <a:r>
            <a:rPr lang="en-MY" b="0" i="0" dirty="0" smtClean="0"/>
            <a:t> </a:t>
          </a:r>
          <a:r>
            <a:rPr lang="en-MY" b="0" i="0" dirty="0" err="1" smtClean="0"/>
            <a:t>diberi</a:t>
          </a:r>
          <a:r>
            <a:rPr lang="en-MY" b="0" i="0" dirty="0" smtClean="0"/>
            <a:t> </a:t>
          </a:r>
          <a:r>
            <a:rPr lang="en-MY" b="0" i="0" dirty="0" err="1" smtClean="0"/>
            <a:t>warna</a:t>
          </a:r>
          <a:r>
            <a:rPr lang="en-MY" b="0" i="0" dirty="0" smtClean="0"/>
            <a:t> </a:t>
          </a:r>
          <a:r>
            <a:rPr lang="en-MY" b="0" i="0" dirty="0" err="1" smtClean="0"/>
            <a:t>islam</a:t>
          </a:r>
          <a:r>
            <a:rPr lang="en-MY" b="0" i="0" dirty="0" smtClean="0"/>
            <a:t> </a:t>
          </a:r>
          <a:r>
            <a:rPr lang="en-MY" b="0" i="0" dirty="0" err="1" smtClean="0"/>
            <a:t>ketika</a:t>
          </a:r>
          <a:r>
            <a:rPr lang="en-MY" b="0" i="0" dirty="0" smtClean="0"/>
            <a:t> </a:t>
          </a:r>
          <a:r>
            <a:rPr lang="en-MY" b="0" i="0" dirty="0" err="1" smtClean="0"/>
            <a:t>masuk</a:t>
          </a:r>
          <a:r>
            <a:rPr lang="en-MY" b="0" i="0" dirty="0" smtClean="0"/>
            <a:t> </a:t>
          </a:r>
          <a:r>
            <a:rPr lang="en-MY" b="0" i="0" dirty="0" err="1" smtClean="0"/>
            <a:t>dan</a:t>
          </a:r>
          <a:r>
            <a:rPr lang="en-MY" b="0" i="0" dirty="0" smtClean="0"/>
            <a:t> </a:t>
          </a:r>
          <a:r>
            <a:rPr lang="en-MY" b="0" i="0" dirty="0" err="1" smtClean="0"/>
            <a:t>diadaptasi</a:t>
          </a:r>
          <a:r>
            <a:rPr lang="en-MY" b="0" i="0" dirty="0" smtClean="0"/>
            <a:t> </a:t>
          </a:r>
          <a:r>
            <a:rPr lang="en-MY" b="0" i="0" dirty="0" err="1" smtClean="0"/>
            <a:t>oleh</a:t>
          </a:r>
          <a:r>
            <a:rPr lang="en-MY" b="0" i="0" dirty="0" smtClean="0"/>
            <a:t> </a:t>
          </a:r>
          <a:r>
            <a:rPr lang="en-MY" b="0" i="0" dirty="0" err="1" smtClean="0"/>
            <a:t>masyarakat</a:t>
          </a:r>
          <a:r>
            <a:rPr lang="en-MY" b="0" i="0" dirty="0" smtClean="0"/>
            <a:t> </a:t>
          </a:r>
          <a:r>
            <a:rPr lang="en-MY" b="0" i="0" dirty="0" err="1" smtClean="0"/>
            <a:t>muslim</a:t>
          </a:r>
          <a:r>
            <a:rPr lang="en-MY" b="0" i="0" dirty="0" smtClean="0"/>
            <a:t> </a:t>
          </a:r>
          <a:r>
            <a:rPr lang="en-MY" b="0" i="0" dirty="0" err="1" smtClean="0"/>
            <a:t>dengan</a:t>
          </a:r>
          <a:r>
            <a:rPr lang="en-MY" b="0" i="0" dirty="0" smtClean="0"/>
            <a:t> </a:t>
          </a:r>
          <a:r>
            <a:rPr lang="en-MY" b="0" i="0" dirty="0" err="1" smtClean="0"/>
            <a:t>menggunakan</a:t>
          </a:r>
          <a:r>
            <a:rPr lang="en-MY" b="0" i="0" dirty="0" smtClean="0"/>
            <a:t> </a:t>
          </a:r>
          <a:r>
            <a:rPr lang="en-MY" b="0" i="0" dirty="0" err="1" smtClean="0"/>
            <a:t>kajian</a:t>
          </a:r>
          <a:r>
            <a:rPr lang="en-MY" b="0" i="0" dirty="0" smtClean="0"/>
            <a:t> al </a:t>
          </a:r>
          <a:r>
            <a:rPr lang="en-MY" b="0" i="0" dirty="0" err="1" smtClean="0"/>
            <a:t>qur’an</a:t>
          </a:r>
          <a:r>
            <a:rPr lang="en-MY" b="0" i="0" dirty="0" smtClean="0"/>
            <a:t> </a:t>
          </a:r>
          <a:r>
            <a:rPr lang="en-MY" b="0" i="0" dirty="0" err="1" smtClean="0"/>
            <a:t>dan</a:t>
          </a:r>
          <a:r>
            <a:rPr lang="en-MY" b="0" i="0" dirty="0" smtClean="0"/>
            <a:t> </a:t>
          </a:r>
          <a:r>
            <a:rPr lang="en-MY" b="0" i="0" dirty="0" err="1" smtClean="0"/>
            <a:t>hadist</a:t>
          </a:r>
          <a:r>
            <a:rPr lang="en-MY" b="0" i="0" dirty="0" smtClean="0"/>
            <a:t>.</a:t>
          </a:r>
          <a:endParaRPr lang="en-MY" dirty="0"/>
        </a:p>
      </dgm:t>
    </dgm:pt>
    <dgm:pt modelId="{1348E17B-B24A-43DF-B4CA-75CF803F50BB}" type="parTrans" cxnId="{356B538E-3E1F-462A-9EC7-0F3DCC005DB9}">
      <dgm:prSet/>
      <dgm:spPr/>
      <dgm:t>
        <a:bodyPr/>
        <a:lstStyle/>
        <a:p>
          <a:endParaRPr lang="en-MY"/>
        </a:p>
      </dgm:t>
    </dgm:pt>
    <dgm:pt modelId="{EA08D849-92C1-4315-BAB9-9EA54B72B570}" type="sibTrans" cxnId="{356B538E-3E1F-462A-9EC7-0F3DCC005DB9}">
      <dgm:prSet/>
      <dgm:spPr/>
      <dgm:t>
        <a:bodyPr/>
        <a:lstStyle/>
        <a:p>
          <a:endParaRPr lang="en-MY"/>
        </a:p>
      </dgm:t>
    </dgm:pt>
    <dgm:pt modelId="{2D4336C3-1421-4432-9016-3E4B5F92F2A9}">
      <dgm:prSet phldrT="[Text]"/>
      <dgm:spPr/>
      <dgm:t>
        <a:bodyPr/>
        <a:lstStyle/>
        <a:p>
          <a:r>
            <a:rPr lang="en-MY" dirty="0" smtClean="0"/>
            <a:t>Ismail </a:t>
          </a:r>
          <a:r>
            <a:rPr lang="en-MY" dirty="0" err="1" smtClean="0"/>
            <a:t>Faruqi</a:t>
          </a:r>
          <a:r>
            <a:rPr lang="en-MY" dirty="0" smtClean="0"/>
            <a:t>, Syed </a:t>
          </a:r>
          <a:r>
            <a:rPr lang="en-MY" dirty="0" err="1" smtClean="0"/>
            <a:t>Hosein</a:t>
          </a:r>
          <a:r>
            <a:rPr lang="en-MY" dirty="0" smtClean="0"/>
            <a:t> Nasr, Syed </a:t>
          </a:r>
          <a:r>
            <a:rPr lang="en-MY" dirty="0" err="1" smtClean="0"/>
            <a:t>Naguib</a:t>
          </a:r>
          <a:r>
            <a:rPr lang="en-MY" dirty="0" smtClean="0"/>
            <a:t> al-</a:t>
          </a:r>
          <a:r>
            <a:rPr lang="en-MY" dirty="0" err="1" smtClean="0"/>
            <a:t>Attas</a:t>
          </a:r>
          <a:r>
            <a:rPr lang="en-MY" dirty="0" smtClean="0"/>
            <a:t>, </a:t>
          </a:r>
          <a:r>
            <a:rPr lang="en-MY" dirty="0" err="1" smtClean="0"/>
            <a:t>Ziauddin</a:t>
          </a:r>
          <a:r>
            <a:rPr lang="en-MY" dirty="0" smtClean="0"/>
            <a:t> </a:t>
          </a:r>
          <a:r>
            <a:rPr lang="en-MY" dirty="0" err="1" smtClean="0"/>
            <a:t>Sardar</a:t>
          </a:r>
          <a:r>
            <a:rPr lang="en-MY" dirty="0" smtClean="0"/>
            <a:t>, Osman Bakar</a:t>
          </a:r>
          <a:endParaRPr lang="en-MY" dirty="0"/>
        </a:p>
      </dgm:t>
    </dgm:pt>
    <dgm:pt modelId="{C90FB9EA-1342-4213-BC2E-75135492E31D}" type="parTrans" cxnId="{349ADA2A-3935-40DE-BAC2-EAB10C3D7B2C}">
      <dgm:prSet/>
      <dgm:spPr/>
      <dgm:t>
        <a:bodyPr/>
        <a:lstStyle/>
        <a:p>
          <a:endParaRPr lang="en-MY"/>
        </a:p>
      </dgm:t>
    </dgm:pt>
    <dgm:pt modelId="{15869EB8-FD88-4D61-B542-D4A7E470652E}" type="sibTrans" cxnId="{349ADA2A-3935-40DE-BAC2-EAB10C3D7B2C}">
      <dgm:prSet/>
      <dgm:spPr/>
      <dgm:t>
        <a:bodyPr/>
        <a:lstStyle/>
        <a:p>
          <a:endParaRPr lang="en-MY"/>
        </a:p>
      </dgm:t>
    </dgm:pt>
    <dgm:pt modelId="{CB520782-C744-4460-8978-818E993B0024}">
      <dgm:prSet phldrT="[Text]"/>
      <dgm:spPr/>
      <dgm:t>
        <a:bodyPr/>
        <a:lstStyle/>
        <a:p>
          <a:r>
            <a:rPr lang="en-MY" b="0" i="0" dirty="0" err="1" smtClean="0"/>
            <a:t>epistemologi</a:t>
          </a:r>
          <a:r>
            <a:rPr lang="en-MY" b="0" i="0" dirty="0" smtClean="0"/>
            <a:t> </a:t>
          </a:r>
          <a:r>
            <a:rPr lang="en-MY" b="0" i="0" dirty="0" err="1" smtClean="0"/>
            <a:t>dari</a:t>
          </a:r>
          <a:r>
            <a:rPr lang="en-MY" b="0" i="0" dirty="0" smtClean="0"/>
            <a:t> </a:t>
          </a:r>
          <a:r>
            <a:rPr lang="en-MY" b="0" i="0" dirty="0" err="1" smtClean="0"/>
            <a:t>filsafat</a:t>
          </a:r>
          <a:r>
            <a:rPr lang="en-MY" b="0" i="0" dirty="0" smtClean="0"/>
            <a:t> </a:t>
          </a:r>
          <a:r>
            <a:rPr lang="en-MY" b="0" i="0" dirty="0" err="1" smtClean="0"/>
            <a:t>pendidikan</a:t>
          </a:r>
          <a:r>
            <a:rPr lang="en-MY" b="0" i="0" dirty="0" smtClean="0"/>
            <a:t> </a:t>
          </a:r>
          <a:r>
            <a:rPr lang="en-MY" b="0" i="0" dirty="0" err="1" smtClean="0"/>
            <a:t>islam</a:t>
          </a:r>
          <a:endParaRPr lang="en-MY" dirty="0"/>
        </a:p>
      </dgm:t>
    </dgm:pt>
    <dgm:pt modelId="{3C258237-6A7C-4DFD-8B3D-0D915D0FF772}" type="parTrans" cxnId="{91D81AC8-E68B-4B84-8722-702E510FE4C6}">
      <dgm:prSet/>
      <dgm:spPr/>
      <dgm:t>
        <a:bodyPr/>
        <a:lstStyle/>
        <a:p>
          <a:endParaRPr lang="en-MY"/>
        </a:p>
      </dgm:t>
    </dgm:pt>
    <dgm:pt modelId="{178D64B5-65E8-479B-81C8-91D08DD46E12}" type="sibTrans" cxnId="{91D81AC8-E68B-4B84-8722-702E510FE4C6}">
      <dgm:prSet/>
      <dgm:spPr/>
      <dgm:t>
        <a:bodyPr/>
        <a:lstStyle/>
        <a:p>
          <a:endParaRPr lang="en-MY"/>
        </a:p>
      </dgm:t>
    </dgm:pt>
    <dgm:pt modelId="{9B62833F-E449-4F8A-8339-147445B0C9C9}" type="pres">
      <dgm:prSet presAssocID="{2208BCB4-D03C-402D-9FB3-01BC59033D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19B487-0AFE-46E0-A3CA-7223543BBAAD}" type="pres">
      <dgm:prSet presAssocID="{0B4173EF-3B74-494F-934B-8B094EDB025B}" presName="composite" presStyleCnt="0"/>
      <dgm:spPr/>
    </dgm:pt>
    <dgm:pt modelId="{E39ED0ED-D9F3-48BD-A559-553967864C57}" type="pres">
      <dgm:prSet presAssocID="{0B4173EF-3B74-494F-934B-8B094EDB025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67420-BF32-4535-993C-BC468CC9B024}" type="pres">
      <dgm:prSet presAssocID="{0B4173EF-3B74-494F-934B-8B094EDB025B}" presName="descendantText" presStyleLbl="alignAcc1" presStyleIdx="0" presStyleCnt="3" custLinFactNeighborX="0" custLinFactNeighborY="-12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4B7BC7A-87F2-4DEE-A41C-0896790ACD88}" type="pres">
      <dgm:prSet presAssocID="{90A47FF3-A869-46A8-8A67-3367F104D243}" presName="sp" presStyleCnt="0"/>
      <dgm:spPr/>
    </dgm:pt>
    <dgm:pt modelId="{21F553FA-1697-4155-A000-4B5706EA846A}" type="pres">
      <dgm:prSet presAssocID="{D7C34856-F415-41F2-AD60-8EE229724472}" presName="composite" presStyleCnt="0"/>
      <dgm:spPr/>
    </dgm:pt>
    <dgm:pt modelId="{D504375A-AFA9-488E-9852-30530BEE324D}" type="pres">
      <dgm:prSet presAssocID="{D7C34856-F415-41F2-AD60-8EE22972447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87AFFE2-EE60-4C25-87D7-A4DB3853497D}" type="pres">
      <dgm:prSet presAssocID="{D7C34856-F415-41F2-AD60-8EE22972447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E36682B-A01A-46D5-A4F4-3A3117843139}" type="pres">
      <dgm:prSet presAssocID="{4B402D66-2AB6-4292-9FD5-8215E2F3643E}" presName="sp" presStyleCnt="0"/>
      <dgm:spPr/>
    </dgm:pt>
    <dgm:pt modelId="{7840322D-72D8-41D3-BCA5-04EC8BB98776}" type="pres">
      <dgm:prSet presAssocID="{36061E88-4C4B-4E08-B38C-BC431E2528C9}" presName="composite" presStyleCnt="0"/>
      <dgm:spPr/>
    </dgm:pt>
    <dgm:pt modelId="{6E8C7BA4-3968-45A5-857D-974240D1CE44}" type="pres">
      <dgm:prSet presAssocID="{36061E88-4C4B-4E08-B38C-BC431E2528C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10C0250-D95D-48C3-9D23-BFBCE394A277}" type="pres">
      <dgm:prSet presAssocID="{36061E88-4C4B-4E08-B38C-BC431E2528C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847F872E-1FE5-4BD8-BAAA-25A906408B4C}" type="presOf" srcId="{8503064E-7554-460E-A867-C7AC202BDB2B}" destId="{75E67420-BF32-4535-993C-BC468CC9B024}" srcOrd="0" destOrd="0" presId="urn:microsoft.com/office/officeart/2005/8/layout/chevron2"/>
    <dgm:cxn modelId="{9C68E2FF-1BA9-40D8-8C41-C12F1572E813}" type="presOf" srcId="{4FF42A98-BC15-41CF-8D27-C7ECBD8CFE55}" destId="{210C0250-D95D-48C3-9D23-BFBCE394A277}" srcOrd="0" destOrd="2" presId="urn:microsoft.com/office/officeart/2005/8/layout/chevron2"/>
    <dgm:cxn modelId="{918A1A6B-AE66-467A-8594-30CC617DC0AD}" type="presOf" srcId="{5AC06CFC-2FED-40F0-9683-2DE868013ABC}" destId="{210C0250-D95D-48C3-9D23-BFBCE394A277}" srcOrd="0" destOrd="3" presId="urn:microsoft.com/office/officeart/2005/8/layout/chevron2"/>
    <dgm:cxn modelId="{4E744937-6644-4C04-B6AA-97523C1769AE}" srcId="{36061E88-4C4B-4E08-B38C-BC431E2528C9}" destId="{EF87FAB6-AF43-4C40-B9C5-DA720D667538}" srcOrd="1" destOrd="0" parTransId="{063F0B0D-0EF5-4305-9373-C241A92E0483}" sibTransId="{A537BA49-C193-45CB-95F7-9094146E19C3}"/>
    <dgm:cxn modelId="{8FDDDEF1-717F-420A-9D9E-65D24941FD7D}" srcId="{36061E88-4C4B-4E08-B38C-BC431E2528C9}" destId="{5AC06CFC-2FED-40F0-9683-2DE868013ABC}" srcOrd="3" destOrd="0" parTransId="{C8D78B86-6BAC-40DA-992E-436709954E60}" sibTransId="{CCB2C00F-5228-4A38-B9A1-A553D69629CF}"/>
    <dgm:cxn modelId="{12646F13-81CD-4060-BA59-838689ADD333}" srcId="{0B4173EF-3B74-494F-934B-8B094EDB025B}" destId="{8503064E-7554-460E-A867-C7AC202BDB2B}" srcOrd="0" destOrd="0" parTransId="{24E923FB-0276-4EA7-82DD-DC147DA0D453}" sibTransId="{AE78E5DA-DBCC-472F-994F-AAD0C29BCDEE}"/>
    <dgm:cxn modelId="{260603AD-6D52-42C8-BDCE-5AF09A01C3A5}" srcId="{2208BCB4-D03C-402D-9FB3-01BC59033D0F}" destId="{36061E88-4C4B-4E08-B38C-BC431E2528C9}" srcOrd="2" destOrd="0" parTransId="{07FA458F-D70B-465E-A6BA-C298AAB583EB}" sibTransId="{91252BA0-E3EF-4D6F-A7B8-5CF05B65D348}"/>
    <dgm:cxn modelId="{ACC7BA17-4E9F-496B-AE2E-983AAB5C0165}" srcId="{2208BCB4-D03C-402D-9FB3-01BC59033D0F}" destId="{D7C34856-F415-41F2-AD60-8EE229724472}" srcOrd="1" destOrd="0" parTransId="{9975CCD9-5C63-4466-82A5-B62C7215FB5A}" sibTransId="{4B402D66-2AB6-4292-9FD5-8215E2F3643E}"/>
    <dgm:cxn modelId="{0B4E8512-BB44-4050-BD59-0C22B0062932}" type="presOf" srcId="{E09DA15C-B1B1-45E5-A1B4-A66ECBD2CAAB}" destId="{210C0250-D95D-48C3-9D23-BFBCE394A277}" srcOrd="0" destOrd="0" presId="urn:microsoft.com/office/officeart/2005/8/layout/chevron2"/>
    <dgm:cxn modelId="{F975F563-E0F9-4829-B1BB-93552D018F91}" type="presOf" srcId="{CB520782-C744-4460-8978-818E993B0024}" destId="{987AFFE2-EE60-4C25-87D7-A4DB3853497D}" srcOrd="0" destOrd="0" presId="urn:microsoft.com/office/officeart/2005/8/layout/chevron2"/>
    <dgm:cxn modelId="{349ADA2A-3935-40DE-BAC2-EAB10C3D7B2C}" srcId="{0B4173EF-3B74-494F-934B-8B094EDB025B}" destId="{2D4336C3-1421-4432-9016-3E4B5F92F2A9}" srcOrd="2" destOrd="0" parTransId="{C90FB9EA-1342-4213-BC2E-75135492E31D}" sibTransId="{15869EB8-FD88-4D61-B542-D4A7E470652E}"/>
    <dgm:cxn modelId="{0045DE93-1771-4D9B-B259-5149CD9CE90F}" type="presOf" srcId="{5681EA9C-5A72-4016-BE14-C764D46486CE}" destId="{987AFFE2-EE60-4C25-87D7-A4DB3853497D}" srcOrd="0" destOrd="2" presId="urn:microsoft.com/office/officeart/2005/8/layout/chevron2"/>
    <dgm:cxn modelId="{DD046CB8-7C04-478F-B1E8-6220DFEA47BA}" type="presOf" srcId="{EF87FAB6-AF43-4C40-B9C5-DA720D667538}" destId="{210C0250-D95D-48C3-9D23-BFBCE394A277}" srcOrd="0" destOrd="1" presId="urn:microsoft.com/office/officeart/2005/8/layout/chevron2"/>
    <dgm:cxn modelId="{356B538E-3E1F-462A-9EC7-0F3DCC005DB9}" srcId="{D7C34856-F415-41F2-AD60-8EE229724472}" destId="{5681EA9C-5A72-4016-BE14-C764D46486CE}" srcOrd="2" destOrd="0" parTransId="{1348E17B-B24A-43DF-B4CA-75CF803F50BB}" sibTransId="{EA08D849-92C1-4315-BAB9-9EA54B72B570}"/>
    <dgm:cxn modelId="{91D81AC8-E68B-4B84-8722-702E510FE4C6}" srcId="{D7C34856-F415-41F2-AD60-8EE229724472}" destId="{CB520782-C744-4460-8978-818E993B0024}" srcOrd="0" destOrd="0" parTransId="{3C258237-6A7C-4DFD-8B3D-0D915D0FF772}" sibTransId="{178D64B5-65E8-479B-81C8-91D08DD46E12}"/>
    <dgm:cxn modelId="{60895924-ED0A-4C84-B6A8-951BBFEF7BC7}" type="presOf" srcId="{491834EA-B981-4E16-B6B2-EDFA96E7F75A}" destId="{75E67420-BF32-4535-993C-BC468CC9B024}" srcOrd="0" destOrd="1" presId="urn:microsoft.com/office/officeart/2005/8/layout/chevron2"/>
    <dgm:cxn modelId="{09060FBD-997C-419A-876C-967ADC3C92E4}" type="presOf" srcId="{89D85557-6FDD-4083-A68F-3413E813AE5E}" destId="{987AFFE2-EE60-4C25-87D7-A4DB3853497D}" srcOrd="0" destOrd="1" presId="urn:microsoft.com/office/officeart/2005/8/layout/chevron2"/>
    <dgm:cxn modelId="{28385E8C-5542-43C3-AC6A-20A8417ED3B6}" type="presOf" srcId="{0B4173EF-3B74-494F-934B-8B094EDB025B}" destId="{E39ED0ED-D9F3-48BD-A559-553967864C57}" srcOrd="0" destOrd="0" presId="urn:microsoft.com/office/officeart/2005/8/layout/chevron2"/>
    <dgm:cxn modelId="{0BB9C548-36E1-4726-AF0E-1D25E9602E0C}" type="presOf" srcId="{2D4336C3-1421-4432-9016-3E4B5F92F2A9}" destId="{75E67420-BF32-4535-993C-BC468CC9B024}" srcOrd="0" destOrd="2" presId="urn:microsoft.com/office/officeart/2005/8/layout/chevron2"/>
    <dgm:cxn modelId="{5410C078-3B0E-486D-9CFF-187574A27D0B}" type="presOf" srcId="{36061E88-4C4B-4E08-B38C-BC431E2528C9}" destId="{6E8C7BA4-3968-45A5-857D-974240D1CE44}" srcOrd="0" destOrd="0" presId="urn:microsoft.com/office/officeart/2005/8/layout/chevron2"/>
    <dgm:cxn modelId="{6AA5AEE3-696E-4488-8813-7B66DB16429D}" srcId="{0B4173EF-3B74-494F-934B-8B094EDB025B}" destId="{491834EA-B981-4E16-B6B2-EDFA96E7F75A}" srcOrd="1" destOrd="0" parTransId="{6622D9A7-8205-4930-BE59-0385F5F4C7A8}" sibTransId="{A6615CE2-944D-4CEF-A4B8-32E5DACF5450}"/>
    <dgm:cxn modelId="{71420F13-8B45-4F21-A3E1-AFD92072F9D7}" srcId="{D7C34856-F415-41F2-AD60-8EE229724472}" destId="{89D85557-6FDD-4083-A68F-3413E813AE5E}" srcOrd="1" destOrd="0" parTransId="{30C3A47C-6850-4A90-98A9-30390B3FF046}" sibTransId="{89BD399D-347D-451D-9BBF-0DAD29896ED5}"/>
    <dgm:cxn modelId="{ABAEF5D4-DA01-406A-865E-73314C49B955}" srcId="{2208BCB4-D03C-402D-9FB3-01BC59033D0F}" destId="{0B4173EF-3B74-494F-934B-8B094EDB025B}" srcOrd="0" destOrd="0" parTransId="{12A3B861-1172-4774-8FB1-0FD4447ACFB7}" sibTransId="{90A47FF3-A869-46A8-8A67-3367F104D243}"/>
    <dgm:cxn modelId="{03B0606F-6C9E-4857-9CD9-DDDFF478D844}" type="presOf" srcId="{D7C34856-F415-41F2-AD60-8EE229724472}" destId="{D504375A-AFA9-488E-9852-30530BEE324D}" srcOrd="0" destOrd="0" presId="urn:microsoft.com/office/officeart/2005/8/layout/chevron2"/>
    <dgm:cxn modelId="{E837C939-9562-49C5-A784-BF4382A07D3A}" srcId="{36061E88-4C4B-4E08-B38C-BC431E2528C9}" destId="{4FF42A98-BC15-41CF-8D27-C7ECBD8CFE55}" srcOrd="2" destOrd="0" parTransId="{A1A9148D-FCF6-4AF2-8FF1-3BDDEC6CA577}" sibTransId="{D75386ED-A9C5-48A3-AFD9-0351E0132C71}"/>
    <dgm:cxn modelId="{FFCED430-BE9E-4B30-8A4D-39607B748C80}" type="presOf" srcId="{2208BCB4-D03C-402D-9FB3-01BC59033D0F}" destId="{9B62833F-E449-4F8A-8339-147445B0C9C9}" srcOrd="0" destOrd="0" presId="urn:microsoft.com/office/officeart/2005/8/layout/chevron2"/>
    <dgm:cxn modelId="{8ACCBA8F-DFF7-4A53-AB54-5A9A03E9CC17}" srcId="{36061E88-4C4B-4E08-B38C-BC431E2528C9}" destId="{E09DA15C-B1B1-45E5-A1B4-A66ECBD2CAAB}" srcOrd="0" destOrd="0" parTransId="{13BC4DAE-B4BC-450F-B6D1-944D7BAA41E3}" sibTransId="{3D992687-108D-4BD9-B439-1EFD8055FC50}"/>
    <dgm:cxn modelId="{49669716-8301-443F-ACCC-CA7CDEC29AC1}" type="presParOf" srcId="{9B62833F-E449-4F8A-8339-147445B0C9C9}" destId="{5B19B487-0AFE-46E0-A3CA-7223543BBAAD}" srcOrd="0" destOrd="0" presId="urn:microsoft.com/office/officeart/2005/8/layout/chevron2"/>
    <dgm:cxn modelId="{AA65E45B-7084-41EE-8863-61EB83500535}" type="presParOf" srcId="{5B19B487-0AFE-46E0-A3CA-7223543BBAAD}" destId="{E39ED0ED-D9F3-48BD-A559-553967864C57}" srcOrd="0" destOrd="0" presId="urn:microsoft.com/office/officeart/2005/8/layout/chevron2"/>
    <dgm:cxn modelId="{347F900C-D7C3-48B0-9D02-7E5BD3C90111}" type="presParOf" srcId="{5B19B487-0AFE-46E0-A3CA-7223543BBAAD}" destId="{75E67420-BF32-4535-993C-BC468CC9B024}" srcOrd="1" destOrd="0" presId="urn:microsoft.com/office/officeart/2005/8/layout/chevron2"/>
    <dgm:cxn modelId="{60F3755E-1037-413C-B315-7460D248D5B5}" type="presParOf" srcId="{9B62833F-E449-4F8A-8339-147445B0C9C9}" destId="{E4B7BC7A-87F2-4DEE-A41C-0896790ACD88}" srcOrd="1" destOrd="0" presId="urn:microsoft.com/office/officeart/2005/8/layout/chevron2"/>
    <dgm:cxn modelId="{2467972A-53BA-4139-BC7B-47192F20B136}" type="presParOf" srcId="{9B62833F-E449-4F8A-8339-147445B0C9C9}" destId="{21F553FA-1697-4155-A000-4B5706EA846A}" srcOrd="2" destOrd="0" presId="urn:microsoft.com/office/officeart/2005/8/layout/chevron2"/>
    <dgm:cxn modelId="{476F1618-27B4-4F8F-9BA7-C08C7AF4EDA6}" type="presParOf" srcId="{21F553FA-1697-4155-A000-4B5706EA846A}" destId="{D504375A-AFA9-488E-9852-30530BEE324D}" srcOrd="0" destOrd="0" presId="urn:microsoft.com/office/officeart/2005/8/layout/chevron2"/>
    <dgm:cxn modelId="{AE2F5112-6176-49CD-B896-FD360933E410}" type="presParOf" srcId="{21F553FA-1697-4155-A000-4B5706EA846A}" destId="{987AFFE2-EE60-4C25-87D7-A4DB3853497D}" srcOrd="1" destOrd="0" presId="urn:microsoft.com/office/officeart/2005/8/layout/chevron2"/>
    <dgm:cxn modelId="{D17DB323-60AA-436E-85AD-5E5B8BE2EA96}" type="presParOf" srcId="{9B62833F-E449-4F8A-8339-147445B0C9C9}" destId="{CE36682B-A01A-46D5-A4F4-3A3117843139}" srcOrd="3" destOrd="0" presId="urn:microsoft.com/office/officeart/2005/8/layout/chevron2"/>
    <dgm:cxn modelId="{F9F79E16-D9C5-492E-834A-83FEDD932CD5}" type="presParOf" srcId="{9B62833F-E449-4F8A-8339-147445B0C9C9}" destId="{7840322D-72D8-41D3-BCA5-04EC8BB98776}" srcOrd="4" destOrd="0" presId="urn:microsoft.com/office/officeart/2005/8/layout/chevron2"/>
    <dgm:cxn modelId="{CEF52BF3-ACB2-4116-9DC5-760D0C13D2BA}" type="presParOf" srcId="{7840322D-72D8-41D3-BCA5-04EC8BB98776}" destId="{6E8C7BA4-3968-45A5-857D-974240D1CE44}" srcOrd="0" destOrd="0" presId="urn:microsoft.com/office/officeart/2005/8/layout/chevron2"/>
    <dgm:cxn modelId="{B7BE8A48-9508-4E82-A738-4627967E23A5}" type="presParOf" srcId="{7840322D-72D8-41D3-BCA5-04EC8BB98776}" destId="{210C0250-D95D-48C3-9D23-BFBCE394A27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C4760A-1D75-44E5-8B79-8242927934A5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MY"/>
        </a:p>
      </dgm:t>
    </dgm:pt>
    <dgm:pt modelId="{CD1DA5F6-C518-43C3-B1C6-AD02ADF6D073}" type="pres">
      <dgm:prSet presAssocID="{54C4760A-1D75-44E5-8B79-8242927934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6B026CC-BA0C-4143-B253-1D260A0B26C5}" type="presOf" srcId="{54C4760A-1D75-44E5-8B79-8242927934A5}" destId="{CD1DA5F6-C518-43C3-B1C6-AD02ADF6D07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C2902A-9B9E-4938-B364-F3124356949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MY"/>
        </a:p>
      </dgm:t>
    </dgm:pt>
    <dgm:pt modelId="{142B3A96-AC30-46A2-83F4-FEE98C5DEB04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MY" sz="2400" dirty="0" smtClean="0"/>
            <a:t>The Bible, The Quran and Science</a:t>
          </a:r>
        </a:p>
        <a:p>
          <a:pPr lvl="0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500" dirty="0"/>
        </a:p>
      </dgm:t>
    </dgm:pt>
    <dgm:pt modelId="{789B0460-AAF1-4313-8653-1C67893A83B9}" type="parTrans" cxnId="{732D4AF7-56F9-4621-BD27-4B3C9F05D1E1}">
      <dgm:prSet/>
      <dgm:spPr/>
      <dgm:t>
        <a:bodyPr/>
        <a:lstStyle/>
        <a:p>
          <a:endParaRPr lang="en-MY"/>
        </a:p>
      </dgm:t>
    </dgm:pt>
    <dgm:pt modelId="{F8D8BE1A-AF19-499D-898F-972586FF1953}" type="sibTrans" cxnId="{732D4AF7-56F9-4621-BD27-4B3C9F05D1E1}">
      <dgm:prSet custT="1"/>
      <dgm:spPr/>
      <dgm:t>
        <a:bodyPr/>
        <a:lstStyle/>
        <a:p>
          <a:r>
            <a:rPr lang="en-MY" sz="2400" dirty="0" smtClean="0"/>
            <a:t>Maurice </a:t>
          </a:r>
          <a:r>
            <a:rPr lang="en-MY" sz="2400" dirty="0" err="1" smtClean="0"/>
            <a:t>Bucaile</a:t>
          </a:r>
          <a:r>
            <a:rPr lang="en-MY" sz="2400" dirty="0" smtClean="0"/>
            <a:t> </a:t>
          </a:r>
          <a:endParaRPr lang="en-MY" sz="2400" dirty="0"/>
        </a:p>
      </dgm:t>
    </dgm:pt>
    <dgm:pt modelId="{92E38847-4EBD-4799-8493-3F45F6C06222}">
      <dgm:prSet/>
      <dgm:spPr/>
      <dgm:t>
        <a:bodyPr/>
        <a:lstStyle/>
        <a:p>
          <a:r>
            <a:rPr lang="en-MY" smtClean="0"/>
            <a:t>Beliau membandingkan fakta saintifik yang terdapat dalam al-Quran dan Bible dengan meneliti fakta tersebut dalam al-Quran yang berkaitan dengan kosmologi, astronomi, zoologi, botani, geologi dan embriologi.</a:t>
          </a:r>
          <a:endParaRPr lang="en-MY" dirty="0"/>
        </a:p>
      </dgm:t>
    </dgm:pt>
    <dgm:pt modelId="{C13D8327-D75E-4936-9396-1C7297A4C5B3}" type="parTrans" cxnId="{FEBF7115-6921-441B-B91D-EA5139738D77}">
      <dgm:prSet/>
      <dgm:spPr/>
      <dgm:t>
        <a:bodyPr/>
        <a:lstStyle/>
        <a:p>
          <a:endParaRPr lang="en-MY"/>
        </a:p>
      </dgm:t>
    </dgm:pt>
    <dgm:pt modelId="{01457C8C-D848-48AE-81FD-E40991497C96}" type="sibTrans" cxnId="{FEBF7115-6921-441B-B91D-EA5139738D77}">
      <dgm:prSet/>
      <dgm:spPr/>
      <dgm:t>
        <a:bodyPr/>
        <a:lstStyle/>
        <a:p>
          <a:r>
            <a:rPr lang="en-MY" dirty="0" err="1" smtClean="0"/>
            <a:t>Sebahagian</a:t>
          </a:r>
          <a:r>
            <a:rPr lang="en-MY" dirty="0" smtClean="0"/>
            <a:t> </a:t>
          </a:r>
          <a:r>
            <a:rPr lang="en-MY" dirty="0" err="1" smtClean="0"/>
            <a:t>fakta</a:t>
          </a:r>
          <a:r>
            <a:rPr lang="en-MY" dirty="0" smtClean="0"/>
            <a:t> </a:t>
          </a:r>
          <a:r>
            <a:rPr lang="en-MY" dirty="0" err="1" smtClean="0"/>
            <a:t>ditemui</a:t>
          </a:r>
          <a:r>
            <a:rPr lang="en-MY" dirty="0" smtClean="0"/>
            <a:t> </a:t>
          </a:r>
          <a:r>
            <a:rPr lang="en-MY" dirty="0" err="1" smtClean="0"/>
            <a:t>pada</a:t>
          </a:r>
          <a:r>
            <a:rPr lang="en-MY" dirty="0" smtClean="0"/>
            <a:t> </a:t>
          </a:r>
          <a:r>
            <a:rPr lang="en-MY" dirty="0" err="1" smtClean="0"/>
            <a:t>kurun</a:t>
          </a:r>
          <a:r>
            <a:rPr lang="en-MY" dirty="0" smtClean="0"/>
            <a:t> </a:t>
          </a:r>
          <a:r>
            <a:rPr lang="en-MY" dirty="0" err="1" smtClean="0"/>
            <a:t>ke</a:t>
          </a:r>
          <a:r>
            <a:rPr lang="en-MY" dirty="0" smtClean="0"/>
            <a:t> 19 </a:t>
          </a:r>
          <a:r>
            <a:rPr lang="en-MY" dirty="0" err="1" smtClean="0"/>
            <a:t>dan</a:t>
          </a:r>
          <a:r>
            <a:rPr lang="en-MY" dirty="0" smtClean="0"/>
            <a:t> 20 </a:t>
          </a:r>
          <a:r>
            <a:rPr lang="en-MY" dirty="0" err="1" smtClean="0"/>
            <a:t>sedangkan</a:t>
          </a:r>
          <a:r>
            <a:rPr lang="en-MY" dirty="0" smtClean="0"/>
            <a:t> al-Quran </a:t>
          </a:r>
          <a:r>
            <a:rPr lang="en-MY" dirty="0" err="1" smtClean="0"/>
            <a:t>telah</a:t>
          </a:r>
          <a:r>
            <a:rPr lang="en-MY" dirty="0" smtClean="0"/>
            <a:t> </a:t>
          </a:r>
          <a:r>
            <a:rPr lang="en-MY" dirty="0" err="1" smtClean="0"/>
            <a:t>diturunkan</a:t>
          </a:r>
          <a:r>
            <a:rPr lang="en-MY" dirty="0" smtClean="0"/>
            <a:t> </a:t>
          </a:r>
          <a:r>
            <a:rPr lang="en-MY" dirty="0" err="1" smtClean="0"/>
            <a:t>kepada</a:t>
          </a:r>
          <a:r>
            <a:rPr lang="en-MY" dirty="0" smtClean="0"/>
            <a:t> </a:t>
          </a:r>
          <a:r>
            <a:rPr lang="en-MY" dirty="0" err="1" smtClean="0"/>
            <a:t>Rasul</a:t>
          </a:r>
          <a:r>
            <a:rPr lang="en-MY" dirty="0" smtClean="0"/>
            <a:t> </a:t>
          </a:r>
          <a:r>
            <a:rPr lang="en-MY" dirty="0" err="1" smtClean="0"/>
            <a:t>terakhir</a:t>
          </a:r>
          <a:r>
            <a:rPr lang="en-MY" dirty="0" smtClean="0"/>
            <a:t> </a:t>
          </a:r>
          <a:r>
            <a:rPr lang="en-MY" dirty="0" err="1" smtClean="0"/>
            <a:t>pada</a:t>
          </a:r>
          <a:r>
            <a:rPr lang="en-MY" dirty="0" smtClean="0"/>
            <a:t> </a:t>
          </a:r>
          <a:r>
            <a:rPr lang="en-MY" dirty="0" err="1" smtClean="0"/>
            <a:t>awal</a:t>
          </a:r>
          <a:r>
            <a:rPr lang="en-MY" dirty="0" smtClean="0"/>
            <a:t> </a:t>
          </a:r>
          <a:r>
            <a:rPr lang="en-MY" dirty="0" err="1" smtClean="0"/>
            <a:t>kurun</a:t>
          </a:r>
          <a:r>
            <a:rPr lang="en-MY" dirty="0" smtClean="0"/>
            <a:t> ke-7</a:t>
          </a:r>
          <a:endParaRPr lang="en-MY" dirty="0"/>
        </a:p>
      </dgm:t>
    </dgm:pt>
    <dgm:pt modelId="{F67E8167-E420-4145-A439-7C76D4F43334}" type="pres">
      <dgm:prSet presAssocID="{1FC2902A-9B9E-4938-B364-F3124356949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1328B0D-AC26-43E1-B3EA-E0C1D132DB59}" type="pres">
      <dgm:prSet presAssocID="{142B3A96-AC30-46A2-83F4-FEE98C5DEB04}" presName="composite" presStyleCnt="0"/>
      <dgm:spPr/>
    </dgm:pt>
    <dgm:pt modelId="{9ED7981A-1071-4848-8162-B0F6E1D99666}" type="pres">
      <dgm:prSet presAssocID="{142B3A96-AC30-46A2-83F4-FEE98C5DEB04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405BDD7-6BFE-45D0-9DFB-72B58BBDD18B}" type="pres">
      <dgm:prSet presAssocID="{142B3A96-AC30-46A2-83F4-FEE98C5DEB04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37AB863-A072-47FA-BA6D-CE9ABAC2C9FF}" type="pres">
      <dgm:prSet presAssocID="{142B3A96-AC30-46A2-83F4-FEE98C5DEB04}" presName="BalanceSpacing" presStyleCnt="0"/>
      <dgm:spPr/>
    </dgm:pt>
    <dgm:pt modelId="{5D12BC30-5890-4A89-9129-0BA5E7731F83}" type="pres">
      <dgm:prSet presAssocID="{142B3A96-AC30-46A2-83F4-FEE98C5DEB04}" presName="BalanceSpacing1" presStyleCnt="0"/>
      <dgm:spPr/>
    </dgm:pt>
    <dgm:pt modelId="{F4371037-D7F6-4598-96B3-78135BE7BFC3}" type="pres">
      <dgm:prSet presAssocID="{F8D8BE1A-AF19-499D-898F-972586FF1953}" presName="Accent1Text" presStyleLbl="node1" presStyleIdx="1" presStyleCnt="4" custLinFactNeighborY="0"/>
      <dgm:spPr/>
      <dgm:t>
        <a:bodyPr/>
        <a:lstStyle/>
        <a:p>
          <a:endParaRPr lang="en-US"/>
        </a:p>
      </dgm:t>
    </dgm:pt>
    <dgm:pt modelId="{C98E0324-9EEB-4B3A-BD4B-6ECD269D0C74}" type="pres">
      <dgm:prSet presAssocID="{F8D8BE1A-AF19-499D-898F-972586FF1953}" presName="spaceBetweenRectangles" presStyleCnt="0"/>
      <dgm:spPr/>
    </dgm:pt>
    <dgm:pt modelId="{D6B144DF-0980-47DF-ABA7-218694189E66}" type="pres">
      <dgm:prSet presAssocID="{92E38847-4EBD-4799-8493-3F45F6C06222}" presName="composite" presStyleCnt="0"/>
      <dgm:spPr/>
    </dgm:pt>
    <dgm:pt modelId="{49A35234-5141-4FA2-A9EA-A6CD3F47F9AD}" type="pres">
      <dgm:prSet presAssocID="{92E38847-4EBD-4799-8493-3F45F6C06222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5D455-DA6B-48D7-BA79-DEBE5ABB1518}" type="pres">
      <dgm:prSet presAssocID="{92E38847-4EBD-4799-8493-3F45F6C06222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A286BF5C-F43A-4C7D-B8F8-C41DA5B9AF17}" type="pres">
      <dgm:prSet presAssocID="{92E38847-4EBD-4799-8493-3F45F6C06222}" presName="BalanceSpacing" presStyleCnt="0"/>
      <dgm:spPr/>
    </dgm:pt>
    <dgm:pt modelId="{82C0BF84-B86D-4743-B4DD-4375E7AA6266}" type="pres">
      <dgm:prSet presAssocID="{92E38847-4EBD-4799-8493-3F45F6C06222}" presName="BalanceSpacing1" presStyleCnt="0"/>
      <dgm:spPr/>
    </dgm:pt>
    <dgm:pt modelId="{41275E29-55FD-43C3-B50E-D22A5AC8E218}" type="pres">
      <dgm:prSet presAssocID="{01457C8C-D848-48AE-81FD-E40991497C96}" presName="Accent1Text" presStyleLbl="node1" presStyleIdx="3" presStyleCnt="4" custLinFactNeighborY="0"/>
      <dgm:spPr/>
      <dgm:t>
        <a:bodyPr/>
        <a:lstStyle/>
        <a:p>
          <a:endParaRPr lang="en-US"/>
        </a:p>
      </dgm:t>
    </dgm:pt>
  </dgm:ptLst>
  <dgm:cxnLst>
    <dgm:cxn modelId="{732D4AF7-56F9-4621-BD27-4B3C9F05D1E1}" srcId="{1FC2902A-9B9E-4938-B364-F31243569492}" destId="{142B3A96-AC30-46A2-83F4-FEE98C5DEB04}" srcOrd="0" destOrd="0" parTransId="{789B0460-AAF1-4313-8653-1C67893A83B9}" sibTransId="{F8D8BE1A-AF19-499D-898F-972586FF1953}"/>
    <dgm:cxn modelId="{CB4040D7-1D16-49BC-B588-01FC80C53A6E}" type="presOf" srcId="{01457C8C-D848-48AE-81FD-E40991497C96}" destId="{41275E29-55FD-43C3-B50E-D22A5AC8E218}" srcOrd="0" destOrd="0" presId="urn:microsoft.com/office/officeart/2008/layout/AlternatingHexagons"/>
    <dgm:cxn modelId="{76488E32-CE2B-4628-A4A2-6B582C9AC4D1}" type="presOf" srcId="{F8D8BE1A-AF19-499D-898F-972586FF1953}" destId="{F4371037-D7F6-4598-96B3-78135BE7BFC3}" srcOrd="0" destOrd="0" presId="urn:microsoft.com/office/officeart/2008/layout/AlternatingHexagons"/>
    <dgm:cxn modelId="{474DA8B6-6D52-4D15-9388-E1CA394DADED}" type="presOf" srcId="{1FC2902A-9B9E-4938-B364-F31243569492}" destId="{F67E8167-E420-4145-A439-7C76D4F43334}" srcOrd="0" destOrd="0" presId="urn:microsoft.com/office/officeart/2008/layout/AlternatingHexagons"/>
    <dgm:cxn modelId="{731DE09B-3BCC-4965-AD6D-F4E81E70A0C1}" type="presOf" srcId="{92E38847-4EBD-4799-8493-3F45F6C06222}" destId="{49A35234-5141-4FA2-A9EA-A6CD3F47F9AD}" srcOrd="0" destOrd="0" presId="urn:microsoft.com/office/officeart/2008/layout/AlternatingHexagons"/>
    <dgm:cxn modelId="{C6AAE9E9-CCC1-4848-B57A-8206F12C1B70}" type="presOf" srcId="{142B3A96-AC30-46A2-83F4-FEE98C5DEB04}" destId="{9ED7981A-1071-4848-8162-B0F6E1D99666}" srcOrd="0" destOrd="0" presId="urn:microsoft.com/office/officeart/2008/layout/AlternatingHexagons"/>
    <dgm:cxn modelId="{FEBF7115-6921-441B-B91D-EA5139738D77}" srcId="{1FC2902A-9B9E-4938-B364-F31243569492}" destId="{92E38847-4EBD-4799-8493-3F45F6C06222}" srcOrd="1" destOrd="0" parTransId="{C13D8327-D75E-4936-9396-1C7297A4C5B3}" sibTransId="{01457C8C-D848-48AE-81FD-E40991497C96}"/>
    <dgm:cxn modelId="{2A3C3888-F3A5-4613-B55C-19A78663A104}" type="presParOf" srcId="{F67E8167-E420-4145-A439-7C76D4F43334}" destId="{D1328B0D-AC26-43E1-B3EA-E0C1D132DB59}" srcOrd="0" destOrd="0" presId="urn:microsoft.com/office/officeart/2008/layout/AlternatingHexagons"/>
    <dgm:cxn modelId="{BFC0E84C-D023-4E5E-86D9-92A010DAE91E}" type="presParOf" srcId="{D1328B0D-AC26-43E1-B3EA-E0C1D132DB59}" destId="{9ED7981A-1071-4848-8162-B0F6E1D99666}" srcOrd="0" destOrd="0" presId="urn:microsoft.com/office/officeart/2008/layout/AlternatingHexagons"/>
    <dgm:cxn modelId="{F57C5E5F-E161-4EDE-8991-C12707F1D3E5}" type="presParOf" srcId="{D1328B0D-AC26-43E1-B3EA-E0C1D132DB59}" destId="{2405BDD7-6BFE-45D0-9DFB-72B58BBDD18B}" srcOrd="1" destOrd="0" presId="urn:microsoft.com/office/officeart/2008/layout/AlternatingHexagons"/>
    <dgm:cxn modelId="{4854A0A7-25F0-4629-960F-567AF08E8851}" type="presParOf" srcId="{D1328B0D-AC26-43E1-B3EA-E0C1D132DB59}" destId="{C37AB863-A072-47FA-BA6D-CE9ABAC2C9FF}" srcOrd="2" destOrd="0" presId="urn:microsoft.com/office/officeart/2008/layout/AlternatingHexagons"/>
    <dgm:cxn modelId="{32182C66-74E8-4B6A-94E2-9088E4EFB746}" type="presParOf" srcId="{D1328B0D-AC26-43E1-B3EA-E0C1D132DB59}" destId="{5D12BC30-5890-4A89-9129-0BA5E7731F83}" srcOrd="3" destOrd="0" presId="urn:microsoft.com/office/officeart/2008/layout/AlternatingHexagons"/>
    <dgm:cxn modelId="{C1B48467-CAB3-4C3A-A999-30A9ED92C597}" type="presParOf" srcId="{D1328B0D-AC26-43E1-B3EA-E0C1D132DB59}" destId="{F4371037-D7F6-4598-96B3-78135BE7BFC3}" srcOrd="4" destOrd="0" presId="urn:microsoft.com/office/officeart/2008/layout/AlternatingHexagons"/>
    <dgm:cxn modelId="{23D7ADCC-A824-4701-BC57-F52C98B7C71E}" type="presParOf" srcId="{F67E8167-E420-4145-A439-7C76D4F43334}" destId="{C98E0324-9EEB-4B3A-BD4B-6ECD269D0C74}" srcOrd="1" destOrd="0" presId="urn:microsoft.com/office/officeart/2008/layout/AlternatingHexagons"/>
    <dgm:cxn modelId="{BEA7FF64-B692-48AA-9A30-83CFDAA78C2F}" type="presParOf" srcId="{F67E8167-E420-4145-A439-7C76D4F43334}" destId="{D6B144DF-0980-47DF-ABA7-218694189E66}" srcOrd="2" destOrd="0" presId="urn:microsoft.com/office/officeart/2008/layout/AlternatingHexagons"/>
    <dgm:cxn modelId="{E4FE7E7E-53E9-48EA-8805-A2953B7093EE}" type="presParOf" srcId="{D6B144DF-0980-47DF-ABA7-218694189E66}" destId="{49A35234-5141-4FA2-A9EA-A6CD3F47F9AD}" srcOrd="0" destOrd="0" presId="urn:microsoft.com/office/officeart/2008/layout/AlternatingHexagons"/>
    <dgm:cxn modelId="{AA6C3E8D-05AC-4AAD-BC9A-284A6390F468}" type="presParOf" srcId="{D6B144DF-0980-47DF-ABA7-218694189E66}" destId="{3C85D455-DA6B-48D7-BA79-DEBE5ABB1518}" srcOrd="1" destOrd="0" presId="urn:microsoft.com/office/officeart/2008/layout/AlternatingHexagons"/>
    <dgm:cxn modelId="{1ED7E03C-E555-471A-83D9-BC14B5475C42}" type="presParOf" srcId="{D6B144DF-0980-47DF-ABA7-218694189E66}" destId="{A286BF5C-F43A-4C7D-B8F8-C41DA5B9AF17}" srcOrd="2" destOrd="0" presId="urn:microsoft.com/office/officeart/2008/layout/AlternatingHexagons"/>
    <dgm:cxn modelId="{1CE0413D-5668-4C95-81B1-7BA8A02ACADA}" type="presParOf" srcId="{D6B144DF-0980-47DF-ABA7-218694189E66}" destId="{82C0BF84-B86D-4743-B4DD-4375E7AA6266}" srcOrd="3" destOrd="0" presId="urn:microsoft.com/office/officeart/2008/layout/AlternatingHexagons"/>
    <dgm:cxn modelId="{4F31E959-383C-4822-AC2A-ACD6278178A7}" type="presParOf" srcId="{D6B144DF-0980-47DF-ABA7-218694189E66}" destId="{41275E29-55FD-43C3-B50E-D22A5AC8E21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E26D04-0E07-47F2-BB0A-3E2CBD2F93E2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MY"/>
        </a:p>
      </dgm:t>
    </dgm:pt>
    <dgm:pt modelId="{31E81F8B-4883-429E-A2FE-BCD36D5CC97C}">
      <dgm:prSet phldrT="[Text]"/>
      <dgm:spPr/>
      <dgm:t>
        <a:bodyPr/>
        <a:lstStyle/>
        <a:p>
          <a:r>
            <a:rPr lang="en-MY" dirty="0" err="1" smtClean="0"/>
            <a:t>Rasional</a:t>
          </a:r>
          <a:r>
            <a:rPr lang="en-MY" dirty="0" smtClean="0"/>
            <a:t> </a:t>
          </a:r>
          <a:r>
            <a:rPr lang="en-MY" dirty="0" err="1" smtClean="0"/>
            <a:t>Islamisasi</a:t>
          </a:r>
          <a:r>
            <a:rPr lang="en-MY" dirty="0" smtClean="0"/>
            <a:t> </a:t>
          </a:r>
          <a:r>
            <a:rPr lang="en-MY" dirty="0" err="1" smtClean="0"/>
            <a:t>sains</a:t>
          </a:r>
          <a:endParaRPr lang="en-MY" dirty="0"/>
        </a:p>
      </dgm:t>
    </dgm:pt>
    <dgm:pt modelId="{CD8AE12A-BB26-481E-A033-9B8F57E458F4}" type="parTrans" cxnId="{FD382F2B-2CE3-4472-ABBD-A626B84707D3}">
      <dgm:prSet/>
      <dgm:spPr/>
      <dgm:t>
        <a:bodyPr/>
        <a:lstStyle/>
        <a:p>
          <a:endParaRPr lang="en-MY"/>
        </a:p>
      </dgm:t>
    </dgm:pt>
    <dgm:pt modelId="{BD305B39-2EB2-4E41-BA33-8583310C0515}" type="sibTrans" cxnId="{FD382F2B-2CE3-4472-ABBD-A626B84707D3}">
      <dgm:prSet/>
      <dgm:spPr/>
      <dgm:t>
        <a:bodyPr/>
        <a:lstStyle/>
        <a:p>
          <a:endParaRPr lang="en-MY"/>
        </a:p>
      </dgm:t>
    </dgm:pt>
    <dgm:pt modelId="{7EE0D95E-5552-4BC2-92AE-5973318AE1E4}">
      <dgm:prSet phldrT="[Text]"/>
      <dgm:spPr/>
      <dgm:t>
        <a:bodyPr/>
        <a:lstStyle/>
        <a:p>
          <a:r>
            <a:rPr lang="en-MY" dirty="0" err="1" smtClean="0"/>
            <a:t>Dipengaruhi</a:t>
          </a:r>
          <a:r>
            <a:rPr lang="en-MY" dirty="0" smtClean="0"/>
            <a:t> </a:t>
          </a:r>
          <a:r>
            <a:rPr lang="en-MY" dirty="0" err="1" smtClean="0"/>
            <a:t>oleh</a:t>
          </a:r>
          <a:r>
            <a:rPr lang="en-MY" dirty="0" smtClean="0"/>
            <a:t> </a:t>
          </a:r>
          <a:r>
            <a:rPr lang="en-MY" dirty="0" err="1" smtClean="0"/>
            <a:t>paradigma</a:t>
          </a:r>
          <a:endParaRPr lang="en-MY" dirty="0"/>
        </a:p>
      </dgm:t>
    </dgm:pt>
    <dgm:pt modelId="{ECE48F26-06CA-4743-94D1-1AD71F62703E}" type="parTrans" cxnId="{B1A14E65-EB17-4156-A82C-9E7D883D3427}">
      <dgm:prSet/>
      <dgm:spPr/>
      <dgm:t>
        <a:bodyPr/>
        <a:lstStyle/>
        <a:p>
          <a:endParaRPr lang="en-MY"/>
        </a:p>
      </dgm:t>
    </dgm:pt>
    <dgm:pt modelId="{2FF8CE38-7929-4BBF-9DBC-00FA65D9309C}" type="sibTrans" cxnId="{B1A14E65-EB17-4156-A82C-9E7D883D3427}">
      <dgm:prSet/>
      <dgm:spPr/>
      <dgm:t>
        <a:bodyPr/>
        <a:lstStyle/>
        <a:p>
          <a:endParaRPr lang="en-MY"/>
        </a:p>
      </dgm:t>
    </dgm:pt>
    <dgm:pt modelId="{6739056B-974C-4113-91B6-8F7BB7A220B6}">
      <dgm:prSet phldrT="[Text]"/>
      <dgm:spPr/>
      <dgm:t>
        <a:bodyPr/>
        <a:lstStyle/>
        <a:p>
          <a:r>
            <a:rPr lang="en-MY" dirty="0" smtClean="0"/>
            <a:t>Islam </a:t>
          </a:r>
          <a:r>
            <a:rPr lang="en-MY" dirty="0" err="1" smtClean="0"/>
            <a:t>berkembang</a:t>
          </a:r>
          <a:r>
            <a:rPr lang="en-MY" dirty="0" smtClean="0"/>
            <a:t> </a:t>
          </a:r>
          <a:r>
            <a:rPr lang="en-MY" dirty="0" err="1" smtClean="0"/>
            <a:t>berlandaskan</a:t>
          </a:r>
          <a:r>
            <a:rPr lang="en-MY" dirty="0" smtClean="0"/>
            <a:t> paradigm </a:t>
          </a:r>
          <a:r>
            <a:rPr lang="en-MY" dirty="0" err="1" smtClean="0"/>
            <a:t>tauhid</a:t>
          </a:r>
          <a:endParaRPr lang="en-MY" dirty="0"/>
        </a:p>
      </dgm:t>
    </dgm:pt>
    <dgm:pt modelId="{3BB2EDD0-6DD8-4FEE-9401-FA00CECD109B}" type="parTrans" cxnId="{9DC6837E-B008-4A23-9547-B3859B5C4D8B}">
      <dgm:prSet/>
      <dgm:spPr/>
      <dgm:t>
        <a:bodyPr/>
        <a:lstStyle/>
        <a:p>
          <a:endParaRPr lang="en-MY"/>
        </a:p>
      </dgm:t>
    </dgm:pt>
    <dgm:pt modelId="{45D4D88A-ACE6-4CA8-915C-0178ACF0B93D}" type="sibTrans" cxnId="{9DC6837E-B008-4A23-9547-B3859B5C4D8B}">
      <dgm:prSet/>
      <dgm:spPr/>
      <dgm:t>
        <a:bodyPr/>
        <a:lstStyle/>
        <a:p>
          <a:endParaRPr lang="en-MY"/>
        </a:p>
      </dgm:t>
    </dgm:pt>
    <dgm:pt modelId="{17048F6A-EA0B-48D7-A9AF-6308C1865038}">
      <dgm:prSet phldrT="[Text]"/>
      <dgm:spPr/>
      <dgm:t>
        <a:bodyPr/>
        <a:lstStyle/>
        <a:p>
          <a:r>
            <a:rPr lang="en-MY" dirty="0" err="1" smtClean="0"/>
            <a:t>Melahirkan</a:t>
          </a:r>
          <a:r>
            <a:rPr lang="en-MY" dirty="0" smtClean="0"/>
            <a:t> </a:t>
          </a:r>
          <a:r>
            <a:rPr lang="en-MY" dirty="0" err="1" smtClean="0"/>
            <a:t>saintis</a:t>
          </a:r>
          <a:r>
            <a:rPr lang="en-MY" dirty="0" smtClean="0"/>
            <a:t> </a:t>
          </a:r>
          <a:r>
            <a:rPr lang="en-MY" dirty="0" err="1" smtClean="0"/>
            <a:t>bertakwa</a:t>
          </a:r>
          <a:endParaRPr lang="en-MY" dirty="0"/>
        </a:p>
      </dgm:t>
    </dgm:pt>
    <dgm:pt modelId="{DF05967F-0E65-4470-9A0A-557D22D80D6B}" type="parTrans" cxnId="{75041439-6E50-4EE6-BB92-C04AFC4F04FD}">
      <dgm:prSet/>
      <dgm:spPr/>
      <dgm:t>
        <a:bodyPr/>
        <a:lstStyle/>
        <a:p>
          <a:endParaRPr lang="en-MY"/>
        </a:p>
      </dgm:t>
    </dgm:pt>
    <dgm:pt modelId="{E6225E85-9AD3-4684-B277-8D7F61F1126F}" type="sibTrans" cxnId="{75041439-6E50-4EE6-BB92-C04AFC4F04FD}">
      <dgm:prSet/>
      <dgm:spPr/>
      <dgm:t>
        <a:bodyPr/>
        <a:lstStyle/>
        <a:p>
          <a:endParaRPr lang="en-MY"/>
        </a:p>
      </dgm:t>
    </dgm:pt>
    <dgm:pt modelId="{2F6C2DD6-5858-4447-88D1-5AB86314D722}">
      <dgm:prSet/>
      <dgm:spPr/>
      <dgm:t>
        <a:bodyPr/>
        <a:lstStyle/>
        <a:p>
          <a:r>
            <a:rPr lang="en-MY" dirty="0" err="1" smtClean="0"/>
            <a:t>Berbeza</a:t>
          </a:r>
          <a:r>
            <a:rPr lang="en-MY" dirty="0" smtClean="0"/>
            <a:t> </a:t>
          </a:r>
          <a:r>
            <a:rPr lang="en-MY" dirty="0" err="1" smtClean="0"/>
            <a:t>daripada</a:t>
          </a:r>
          <a:r>
            <a:rPr lang="en-MY" dirty="0" smtClean="0"/>
            <a:t> </a:t>
          </a:r>
          <a:r>
            <a:rPr lang="en-MY" dirty="0" err="1" smtClean="0"/>
            <a:t>yunani</a:t>
          </a:r>
          <a:r>
            <a:rPr lang="en-MY" dirty="0" smtClean="0"/>
            <a:t> </a:t>
          </a:r>
          <a:endParaRPr lang="en-MY" dirty="0"/>
        </a:p>
      </dgm:t>
    </dgm:pt>
    <dgm:pt modelId="{CFE95049-A479-4DFA-85A7-7B963B17C743}" type="parTrans" cxnId="{D8FE7E83-90C2-49E6-BD99-84687D84EA68}">
      <dgm:prSet/>
      <dgm:spPr/>
      <dgm:t>
        <a:bodyPr/>
        <a:lstStyle/>
        <a:p>
          <a:endParaRPr lang="en-MY"/>
        </a:p>
      </dgm:t>
    </dgm:pt>
    <dgm:pt modelId="{73248085-9353-408C-9DE8-5B9693FD88B1}" type="sibTrans" cxnId="{D8FE7E83-90C2-49E6-BD99-84687D84EA68}">
      <dgm:prSet/>
      <dgm:spPr/>
      <dgm:t>
        <a:bodyPr/>
        <a:lstStyle/>
        <a:p>
          <a:endParaRPr lang="en-MY"/>
        </a:p>
      </dgm:t>
    </dgm:pt>
    <dgm:pt modelId="{30806448-1878-48E0-82AE-8A04A08EF1C7}">
      <dgm:prSet/>
      <dgm:spPr/>
      <dgm:t>
        <a:bodyPr/>
        <a:lstStyle/>
        <a:p>
          <a:r>
            <a:rPr lang="en-MY" dirty="0" smtClean="0"/>
            <a:t>Ayat al-Quran </a:t>
          </a:r>
          <a:r>
            <a:rPr lang="en-MY" dirty="0" err="1" smtClean="0"/>
            <a:t>dan</a:t>
          </a:r>
          <a:r>
            <a:rPr lang="en-MY" dirty="0" smtClean="0"/>
            <a:t> Hadis </a:t>
          </a:r>
          <a:r>
            <a:rPr lang="en-MY" dirty="0" err="1" smtClean="0"/>
            <a:t>menjadi</a:t>
          </a:r>
          <a:r>
            <a:rPr lang="en-MY" dirty="0" smtClean="0"/>
            <a:t> </a:t>
          </a:r>
          <a:r>
            <a:rPr lang="en-MY" dirty="0" err="1" smtClean="0"/>
            <a:t>pendorong</a:t>
          </a:r>
          <a:endParaRPr lang="en-MY" dirty="0"/>
        </a:p>
      </dgm:t>
    </dgm:pt>
    <dgm:pt modelId="{5EDB00CE-F429-43AE-9A72-1FE04842AA38}" type="parTrans" cxnId="{E6B1958D-518F-4A02-A383-B4818C7FE46A}">
      <dgm:prSet/>
      <dgm:spPr/>
      <dgm:t>
        <a:bodyPr/>
        <a:lstStyle/>
        <a:p>
          <a:endParaRPr lang="en-MY"/>
        </a:p>
      </dgm:t>
    </dgm:pt>
    <dgm:pt modelId="{CF8915F3-833D-45A1-A5ED-78B3A913519D}" type="sibTrans" cxnId="{E6B1958D-518F-4A02-A383-B4818C7FE46A}">
      <dgm:prSet/>
      <dgm:spPr/>
      <dgm:t>
        <a:bodyPr/>
        <a:lstStyle/>
        <a:p>
          <a:endParaRPr lang="en-MY"/>
        </a:p>
      </dgm:t>
    </dgm:pt>
    <dgm:pt modelId="{9FD75D94-6BC5-44D7-BEF2-18B46B731469}">
      <dgm:prSet/>
      <dgm:spPr/>
      <dgm:t>
        <a:bodyPr/>
        <a:lstStyle/>
        <a:p>
          <a:r>
            <a:rPr lang="en-MY" dirty="0" err="1" smtClean="0"/>
            <a:t>Kajian</a:t>
          </a:r>
          <a:r>
            <a:rPr lang="en-MY" dirty="0" smtClean="0"/>
            <a:t> </a:t>
          </a:r>
          <a:r>
            <a:rPr lang="en-MY" dirty="0" err="1" smtClean="0"/>
            <a:t>dilakukan</a:t>
          </a:r>
          <a:r>
            <a:rPr lang="en-MY" dirty="0" smtClean="0"/>
            <a:t> </a:t>
          </a:r>
          <a:r>
            <a:rPr lang="en-MY" dirty="0" err="1" smtClean="0"/>
            <a:t>dengan</a:t>
          </a:r>
          <a:r>
            <a:rPr lang="en-MY" dirty="0" smtClean="0"/>
            <a:t> </a:t>
          </a:r>
          <a:r>
            <a:rPr lang="en-MY" dirty="0" err="1" smtClean="0"/>
            <a:t>nama</a:t>
          </a:r>
          <a:r>
            <a:rPr lang="en-MY" dirty="0" smtClean="0"/>
            <a:t> </a:t>
          </a:r>
          <a:r>
            <a:rPr lang="en-MY" dirty="0" err="1" smtClean="0"/>
            <a:t>Tuhan</a:t>
          </a:r>
          <a:r>
            <a:rPr lang="en-MY" dirty="0" smtClean="0"/>
            <a:t>. </a:t>
          </a:r>
          <a:r>
            <a:rPr lang="en-MY" dirty="0" err="1" smtClean="0"/>
            <a:t>Menurut</a:t>
          </a:r>
          <a:r>
            <a:rPr lang="en-MY" dirty="0" smtClean="0"/>
            <a:t> Islam </a:t>
          </a:r>
          <a:r>
            <a:rPr lang="en-MY" dirty="0" err="1" smtClean="0"/>
            <a:t>aktiviti</a:t>
          </a:r>
          <a:r>
            <a:rPr lang="en-MY" dirty="0" smtClean="0"/>
            <a:t> </a:t>
          </a:r>
          <a:r>
            <a:rPr lang="en-MY" dirty="0" err="1" smtClean="0"/>
            <a:t>sains</a:t>
          </a:r>
          <a:r>
            <a:rPr lang="en-MY" dirty="0" smtClean="0"/>
            <a:t> </a:t>
          </a:r>
          <a:r>
            <a:rPr lang="en-MY" dirty="0" err="1" smtClean="0"/>
            <a:t>adalah</a:t>
          </a:r>
          <a:r>
            <a:rPr lang="en-MY" dirty="0" smtClean="0"/>
            <a:t> </a:t>
          </a:r>
          <a:r>
            <a:rPr lang="en-MY" dirty="0" err="1" smtClean="0"/>
            <a:t>ibadat</a:t>
          </a:r>
          <a:endParaRPr lang="en-MY" dirty="0"/>
        </a:p>
      </dgm:t>
    </dgm:pt>
    <dgm:pt modelId="{70C273D5-349A-404B-9CB2-326E78F2B1BA}" type="parTrans" cxnId="{1506F7C8-0CBE-44F7-B17D-300D1DA2C124}">
      <dgm:prSet/>
      <dgm:spPr/>
      <dgm:t>
        <a:bodyPr/>
        <a:lstStyle/>
        <a:p>
          <a:endParaRPr lang="en-MY"/>
        </a:p>
      </dgm:t>
    </dgm:pt>
    <dgm:pt modelId="{5EAF8FAC-4C81-4897-B3A7-4918DA10ACD7}" type="sibTrans" cxnId="{1506F7C8-0CBE-44F7-B17D-300D1DA2C124}">
      <dgm:prSet/>
      <dgm:spPr/>
      <dgm:t>
        <a:bodyPr/>
        <a:lstStyle/>
        <a:p>
          <a:endParaRPr lang="en-MY"/>
        </a:p>
      </dgm:t>
    </dgm:pt>
    <dgm:pt modelId="{8CA1B03C-BC40-4284-B0DE-7EA0C7F6FECE}" type="pres">
      <dgm:prSet presAssocID="{0AE26D04-0E07-47F2-BB0A-3E2CBD2F93E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79A5B6-F8B8-42CD-8E73-F7E13742BABC}" type="pres">
      <dgm:prSet presAssocID="{31E81F8B-4883-429E-A2FE-BCD36D5CC97C}" presName="centerShape" presStyleLbl="node0" presStyleIdx="0" presStyleCnt="1" custLinFactNeighborX="-3488" custLinFactNeighborY="-2737"/>
      <dgm:spPr/>
      <dgm:t>
        <a:bodyPr/>
        <a:lstStyle/>
        <a:p>
          <a:endParaRPr lang="en-MY"/>
        </a:p>
      </dgm:t>
    </dgm:pt>
    <dgm:pt modelId="{6908A6D1-2F09-4467-9216-34DE630542AC}" type="pres">
      <dgm:prSet presAssocID="{ECE48F26-06CA-4743-94D1-1AD71F62703E}" presName="Name9" presStyleLbl="parChTrans1D2" presStyleIdx="0" presStyleCnt="6"/>
      <dgm:spPr/>
      <dgm:t>
        <a:bodyPr/>
        <a:lstStyle/>
        <a:p>
          <a:endParaRPr lang="en-US"/>
        </a:p>
      </dgm:t>
    </dgm:pt>
    <dgm:pt modelId="{69525F11-459C-4E67-BAF0-56AD24841C42}" type="pres">
      <dgm:prSet presAssocID="{ECE48F26-06CA-4743-94D1-1AD71F62703E}" presName="connTx" presStyleLbl="parChTrans1D2" presStyleIdx="0" presStyleCnt="6"/>
      <dgm:spPr/>
      <dgm:t>
        <a:bodyPr/>
        <a:lstStyle/>
        <a:p>
          <a:endParaRPr lang="en-US"/>
        </a:p>
      </dgm:t>
    </dgm:pt>
    <dgm:pt modelId="{39C01363-D0BB-42E2-AD25-0C844BEEDBFD}" type="pres">
      <dgm:prSet presAssocID="{7EE0D95E-5552-4BC2-92AE-5973318AE1E4}" presName="node" presStyleLbl="node1" presStyleIdx="0" presStyleCnt="6" custRadScaleRad="100547" custRadScaleInc="1549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D883800-FBBB-40C7-89C2-27DC375BA7EC}" type="pres">
      <dgm:prSet presAssocID="{3BB2EDD0-6DD8-4FEE-9401-FA00CECD109B}" presName="Name9" presStyleLbl="parChTrans1D2" presStyleIdx="1" presStyleCnt="6"/>
      <dgm:spPr/>
      <dgm:t>
        <a:bodyPr/>
        <a:lstStyle/>
        <a:p>
          <a:endParaRPr lang="en-US"/>
        </a:p>
      </dgm:t>
    </dgm:pt>
    <dgm:pt modelId="{6C5381B9-E967-43FD-9DE7-0806D1098CA5}" type="pres">
      <dgm:prSet presAssocID="{3BB2EDD0-6DD8-4FEE-9401-FA00CECD109B}" presName="connTx" presStyleLbl="parChTrans1D2" presStyleIdx="1" presStyleCnt="6"/>
      <dgm:spPr/>
      <dgm:t>
        <a:bodyPr/>
        <a:lstStyle/>
        <a:p>
          <a:endParaRPr lang="en-US"/>
        </a:p>
      </dgm:t>
    </dgm:pt>
    <dgm:pt modelId="{4B9BB101-6065-4524-B9DE-376920645C37}" type="pres">
      <dgm:prSet presAssocID="{6739056B-974C-4113-91B6-8F7BB7A220B6}" presName="node" presStyleLbl="node1" presStyleIdx="1" presStyleCnt="6" custRadScaleRad="128060" custRadScaleInc="19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468EE-4F5B-434B-961E-7A4654B35C45}" type="pres">
      <dgm:prSet presAssocID="{CFE95049-A479-4DFA-85A7-7B963B17C743}" presName="Name9" presStyleLbl="parChTrans1D2" presStyleIdx="2" presStyleCnt="6"/>
      <dgm:spPr/>
      <dgm:t>
        <a:bodyPr/>
        <a:lstStyle/>
        <a:p>
          <a:endParaRPr lang="en-US"/>
        </a:p>
      </dgm:t>
    </dgm:pt>
    <dgm:pt modelId="{4494B894-7FFD-47E0-8040-0ED61DC97E52}" type="pres">
      <dgm:prSet presAssocID="{CFE95049-A479-4DFA-85A7-7B963B17C743}" presName="connTx" presStyleLbl="parChTrans1D2" presStyleIdx="2" presStyleCnt="6"/>
      <dgm:spPr/>
      <dgm:t>
        <a:bodyPr/>
        <a:lstStyle/>
        <a:p>
          <a:endParaRPr lang="en-US"/>
        </a:p>
      </dgm:t>
    </dgm:pt>
    <dgm:pt modelId="{C3BB55C5-656E-413F-ADA3-30DE61B577ED}" type="pres">
      <dgm:prSet presAssocID="{2F6C2DD6-5858-4447-88D1-5AB86314D722}" presName="node" presStyleLbl="node1" presStyleIdx="2" presStyleCnt="6" custRadScaleRad="152591" custRadScaleInc="-1076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81B3DCA-44BE-49D7-9E3C-8E92D0C9D2DA}" type="pres">
      <dgm:prSet presAssocID="{DF05967F-0E65-4470-9A0A-557D22D80D6B}" presName="Name9" presStyleLbl="parChTrans1D2" presStyleIdx="3" presStyleCnt="6"/>
      <dgm:spPr/>
      <dgm:t>
        <a:bodyPr/>
        <a:lstStyle/>
        <a:p>
          <a:endParaRPr lang="en-US"/>
        </a:p>
      </dgm:t>
    </dgm:pt>
    <dgm:pt modelId="{4808C611-7DD8-493B-B416-EFA274573A22}" type="pres">
      <dgm:prSet presAssocID="{DF05967F-0E65-4470-9A0A-557D22D80D6B}" presName="connTx" presStyleLbl="parChTrans1D2" presStyleIdx="3" presStyleCnt="6"/>
      <dgm:spPr/>
      <dgm:t>
        <a:bodyPr/>
        <a:lstStyle/>
        <a:p>
          <a:endParaRPr lang="en-US"/>
        </a:p>
      </dgm:t>
    </dgm:pt>
    <dgm:pt modelId="{5D88E63A-D7A4-403B-8704-994CA79B1BF2}" type="pres">
      <dgm:prSet presAssocID="{17048F6A-EA0B-48D7-A9AF-6308C1865038}" presName="node" presStyleLbl="node1" presStyleIdx="3" presStyleCnt="6" custRadScaleRad="93422" custRadScaleInc="8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5EEF1-5C3B-4C2A-8785-D103014E8363}" type="pres">
      <dgm:prSet presAssocID="{5EDB00CE-F429-43AE-9A72-1FE04842AA38}" presName="Name9" presStyleLbl="parChTrans1D2" presStyleIdx="4" presStyleCnt="6"/>
      <dgm:spPr/>
      <dgm:t>
        <a:bodyPr/>
        <a:lstStyle/>
        <a:p>
          <a:endParaRPr lang="en-US"/>
        </a:p>
      </dgm:t>
    </dgm:pt>
    <dgm:pt modelId="{AA0A336D-AE29-41C0-98A7-46E8C277D02E}" type="pres">
      <dgm:prSet presAssocID="{5EDB00CE-F429-43AE-9A72-1FE04842AA38}" presName="connTx" presStyleLbl="parChTrans1D2" presStyleIdx="4" presStyleCnt="6"/>
      <dgm:spPr/>
      <dgm:t>
        <a:bodyPr/>
        <a:lstStyle/>
        <a:p>
          <a:endParaRPr lang="en-US"/>
        </a:p>
      </dgm:t>
    </dgm:pt>
    <dgm:pt modelId="{E3100EC9-DFE4-4CB8-904F-5AF271110EB0}" type="pres">
      <dgm:prSet presAssocID="{30806448-1878-48E0-82AE-8A04A08EF1C7}" presName="node" presStyleLbl="node1" presStyleIdx="4" presStyleCnt="6" custRadScaleRad="146727" custRadScaleInc="29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F9F4F-21BA-4F5A-A431-1AA7F71524C9}" type="pres">
      <dgm:prSet presAssocID="{70C273D5-349A-404B-9CB2-326E78F2B1BA}" presName="Name9" presStyleLbl="parChTrans1D2" presStyleIdx="5" presStyleCnt="6"/>
      <dgm:spPr/>
      <dgm:t>
        <a:bodyPr/>
        <a:lstStyle/>
        <a:p>
          <a:endParaRPr lang="en-US"/>
        </a:p>
      </dgm:t>
    </dgm:pt>
    <dgm:pt modelId="{A8AEBD14-EA36-47B3-8255-F49BBED09E64}" type="pres">
      <dgm:prSet presAssocID="{70C273D5-349A-404B-9CB2-326E78F2B1BA}" presName="connTx" presStyleLbl="parChTrans1D2" presStyleIdx="5" presStyleCnt="6"/>
      <dgm:spPr/>
      <dgm:t>
        <a:bodyPr/>
        <a:lstStyle/>
        <a:p>
          <a:endParaRPr lang="en-US"/>
        </a:p>
      </dgm:t>
    </dgm:pt>
    <dgm:pt modelId="{0A64C5D9-0411-401F-80C8-C45A0EEB698D}" type="pres">
      <dgm:prSet presAssocID="{9FD75D94-6BC5-44D7-BEF2-18B46B731469}" presName="node" presStyleLbl="node1" presStyleIdx="5" presStyleCnt="6" custRadScaleRad="134933" custRadScaleInc="1993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75041439-6E50-4EE6-BB92-C04AFC4F04FD}" srcId="{31E81F8B-4883-429E-A2FE-BCD36D5CC97C}" destId="{17048F6A-EA0B-48D7-A9AF-6308C1865038}" srcOrd="3" destOrd="0" parTransId="{DF05967F-0E65-4470-9A0A-557D22D80D6B}" sibTransId="{E6225E85-9AD3-4684-B277-8D7F61F1126F}"/>
    <dgm:cxn modelId="{14A89CBC-8B33-4F10-8B9F-6AA7436C9178}" type="presOf" srcId="{30806448-1878-48E0-82AE-8A04A08EF1C7}" destId="{E3100EC9-DFE4-4CB8-904F-5AF271110EB0}" srcOrd="0" destOrd="0" presId="urn:microsoft.com/office/officeart/2005/8/layout/radial1"/>
    <dgm:cxn modelId="{E6B1958D-518F-4A02-A383-B4818C7FE46A}" srcId="{31E81F8B-4883-429E-A2FE-BCD36D5CC97C}" destId="{30806448-1878-48E0-82AE-8A04A08EF1C7}" srcOrd="4" destOrd="0" parTransId="{5EDB00CE-F429-43AE-9A72-1FE04842AA38}" sibTransId="{CF8915F3-833D-45A1-A5ED-78B3A913519D}"/>
    <dgm:cxn modelId="{3098EFD4-9C6D-4AFB-A5D2-741C9C4ED9D6}" type="presOf" srcId="{ECE48F26-06CA-4743-94D1-1AD71F62703E}" destId="{69525F11-459C-4E67-BAF0-56AD24841C42}" srcOrd="1" destOrd="0" presId="urn:microsoft.com/office/officeart/2005/8/layout/radial1"/>
    <dgm:cxn modelId="{9DC6837E-B008-4A23-9547-B3859B5C4D8B}" srcId="{31E81F8B-4883-429E-A2FE-BCD36D5CC97C}" destId="{6739056B-974C-4113-91B6-8F7BB7A220B6}" srcOrd="1" destOrd="0" parTransId="{3BB2EDD0-6DD8-4FEE-9401-FA00CECD109B}" sibTransId="{45D4D88A-ACE6-4CA8-915C-0178ACF0B93D}"/>
    <dgm:cxn modelId="{D047FC53-7B58-442E-AAC2-8601F06E3726}" type="presOf" srcId="{3BB2EDD0-6DD8-4FEE-9401-FA00CECD109B}" destId="{6C5381B9-E967-43FD-9DE7-0806D1098CA5}" srcOrd="1" destOrd="0" presId="urn:microsoft.com/office/officeart/2005/8/layout/radial1"/>
    <dgm:cxn modelId="{678A80BF-60C8-434F-B4A1-1C03D7F7FFAC}" type="presOf" srcId="{6739056B-974C-4113-91B6-8F7BB7A220B6}" destId="{4B9BB101-6065-4524-B9DE-376920645C37}" srcOrd="0" destOrd="0" presId="urn:microsoft.com/office/officeart/2005/8/layout/radial1"/>
    <dgm:cxn modelId="{1DEC638B-EE81-4111-A093-0E46A76D6471}" type="presOf" srcId="{DF05967F-0E65-4470-9A0A-557D22D80D6B}" destId="{4808C611-7DD8-493B-B416-EFA274573A22}" srcOrd="1" destOrd="0" presId="urn:microsoft.com/office/officeart/2005/8/layout/radial1"/>
    <dgm:cxn modelId="{D8EDF4CB-69F8-4F7C-ABF7-229B78D5A1A9}" type="presOf" srcId="{3BB2EDD0-6DD8-4FEE-9401-FA00CECD109B}" destId="{2D883800-FBBB-40C7-89C2-27DC375BA7EC}" srcOrd="0" destOrd="0" presId="urn:microsoft.com/office/officeart/2005/8/layout/radial1"/>
    <dgm:cxn modelId="{35420A96-7B8C-435B-9384-CA6DBC19335D}" type="presOf" srcId="{5EDB00CE-F429-43AE-9A72-1FE04842AA38}" destId="{FAA5EEF1-5C3B-4C2A-8785-D103014E8363}" srcOrd="0" destOrd="0" presId="urn:microsoft.com/office/officeart/2005/8/layout/radial1"/>
    <dgm:cxn modelId="{1F117074-7878-4C31-B053-46B34CC862EA}" type="presOf" srcId="{70C273D5-349A-404B-9CB2-326E78F2B1BA}" destId="{A8AEBD14-EA36-47B3-8255-F49BBED09E64}" srcOrd="1" destOrd="0" presId="urn:microsoft.com/office/officeart/2005/8/layout/radial1"/>
    <dgm:cxn modelId="{4DCDBB0C-FEEE-414B-A014-4788CDE6097C}" type="presOf" srcId="{ECE48F26-06CA-4743-94D1-1AD71F62703E}" destId="{6908A6D1-2F09-4467-9216-34DE630542AC}" srcOrd="0" destOrd="0" presId="urn:microsoft.com/office/officeart/2005/8/layout/radial1"/>
    <dgm:cxn modelId="{B56E99A7-2CC6-45A5-AAA6-BBBA48FFF965}" type="presOf" srcId="{CFE95049-A479-4DFA-85A7-7B963B17C743}" destId="{4494B894-7FFD-47E0-8040-0ED61DC97E52}" srcOrd="1" destOrd="0" presId="urn:microsoft.com/office/officeart/2005/8/layout/radial1"/>
    <dgm:cxn modelId="{88424372-63D5-4E0D-B655-358F676BBC03}" type="presOf" srcId="{9FD75D94-6BC5-44D7-BEF2-18B46B731469}" destId="{0A64C5D9-0411-401F-80C8-C45A0EEB698D}" srcOrd="0" destOrd="0" presId="urn:microsoft.com/office/officeart/2005/8/layout/radial1"/>
    <dgm:cxn modelId="{32E451B6-6B14-4651-8125-CEE18619F774}" type="presOf" srcId="{31E81F8B-4883-429E-A2FE-BCD36D5CC97C}" destId="{F579A5B6-F8B8-42CD-8E73-F7E13742BABC}" srcOrd="0" destOrd="0" presId="urn:microsoft.com/office/officeart/2005/8/layout/radial1"/>
    <dgm:cxn modelId="{3D985776-571E-4285-B7CB-4739AA427980}" type="presOf" srcId="{5EDB00CE-F429-43AE-9A72-1FE04842AA38}" destId="{AA0A336D-AE29-41C0-98A7-46E8C277D02E}" srcOrd="1" destOrd="0" presId="urn:microsoft.com/office/officeart/2005/8/layout/radial1"/>
    <dgm:cxn modelId="{2953940D-E9D1-47C6-8C1E-1BBEB5EC6FCF}" type="presOf" srcId="{70C273D5-349A-404B-9CB2-326E78F2B1BA}" destId="{BCFF9F4F-21BA-4F5A-A431-1AA7F71524C9}" srcOrd="0" destOrd="0" presId="urn:microsoft.com/office/officeart/2005/8/layout/radial1"/>
    <dgm:cxn modelId="{E3C69914-79F0-4F57-AEF9-F7984B651B9B}" type="presOf" srcId="{7EE0D95E-5552-4BC2-92AE-5973318AE1E4}" destId="{39C01363-D0BB-42E2-AD25-0C844BEEDBFD}" srcOrd="0" destOrd="0" presId="urn:microsoft.com/office/officeart/2005/8/layout/radial1"/>
    <dgm:cxn modelId="{B9224832-254C-4F4C-8F84-A0C889EC26CC}" type="presOf" srcId="{2F6C2DD6-5858-4447-88D1-5AB86314D722}" destId="{C3BB55C5-656E-413F-ADA3-30DE61B577ED}" srcOrd="0" destOrd="0" presId="urn:microsoft.com/office/officeart/2005/8/layout/radial1"/>
    <dgm:cxn modelId="{7740CE10-F9A9-43D9-8133-C57B761DA912}" type="presOf" srcId="{CFE95049-A479-4DFA-85A7-7B963B17C743}" destId="{40D468EE-4F5B-434B-961E-7A4654B35C45}" srcOrd="0" destOrd="0" presId="urn:microsoft.com/office/officeart/2005/8/layout/radial1"/>
    <dgm:cxn modelId="{D8FE7E83-90C2-49E6-BD99-84687D84EA68}" srcId="{31E81F8B-4883-429E-A2FE-BCD36D5CC97C}" destId="{2F6C2DD6-5858-4447-88D1-5AB86314D722}" srcOrd="2" destOrd="0" parTransId="{CFE95049-A479-4DFA-85A7-7B963B17C743}" sibTransId="{73248085-9353-408C-9DE8-5B9693FD88B1}"/>
    <dgm:cxn modelId="{B1A14E65-EB17-4156-A82C-9E7D883D3427}" srcId="{31E81F8B-4883-429E-A2FE-BCD36D5CC97C}" destId="{7EE0D95E-5552-4BC2-92AE-5973318AE1E4}" srcOrd="0" destOrd="0" parTransId="{ECE48F26-06CA-4743-94D1-1AD71F62703E}" sibTransId="{2FF8CE38-7929-4BBF-9DBC-00FA65D9309C}"/>
    <dgm:cxn modelId="{1506F7C8-0CBE-44F7-B17D-300D1DA2C124}" srcId="{31E81F8B-4883-429E-A2FE-BCD36D5CC97C}" destId="{9FD75D94-6BC5-44D7-BEF2-18B46B731469}" srcOrd="5" destOrd="0" parTransId="{70C273D5-349A-404B-9CB2-326E78F2B1BA}" sibTransId="{5EAF8FAC-4C81-4897-B3A7-4918DA10ACD7}"/>
    <dgm:cxn modelId="{DB348451-4E72-4EBF-8DF6-86CF0C86ACF0}" type="presOf" srcId="{17048F6A-EA0B-48D7-A9AF-6308C1865038}" destId="{5D88E63A-D7A4-403B-8704-994CA79B1BF2}" srcOrd="0" destOrd="0" presId="urn:microsoft.com/office/officeart/2005/8/layout/radial1"/>
    <dgm:cxn modelId="{49CA4ADA-F90F-4878-8365-A4AFE44E8804}" type="presOf" srcId="{DF05967F-0E65-4470-9A0A-557D22D80D6B}" destId="{281B3DCA-44BE-49D7-9E3C-8E92D0C9D2DA}" srcOrd="0" destOrd="0" presId="urn:microsoft.com/office/officeart/2005/8/layout/radial1"/>
    <dgm:cxn modelId="{308A02AE-9C4F-445C-8445-9D5064FD8E66}" type="presOf" srcId="{0AE26D04-0E07-47F2-BB0A-3E2CBD2F93E2}" destId="{8CA1B03C-BC40-4284-B0DE-7EA0C7F6FECE}" srcOrd="0" destOrd="0" presId="urn:microsoft.com/office/officeart/2005/8/layout/radial1"/>
    <dgm:cxn modelId="{FD382F2B-2CE3-4472-ABBD-A626B84707D3}" srcId="{0AE26D04-0E07-47F2-BB0A-3E2CBD2F93E2}" destId="{31E81F8B-4883-429E-A2FE-BCD36D5CC97C}" srcOrd="0" destOrd="0" parTransId="{CD8AE12A-BB26-481E-A033-9B8F57E458F4}" sibTransId="{BD305B39-2EB2-4E41-BA33-8583310C0515}"/>
    <dgm:cxn modelId="{3B6BBA64-540F-4685-9F1B-3F1CB27D05BE}" type="presParOf" srcId="{8CA1B03C-BC40-4284-B0DE-7EA0C7F6FECE}" destId="{F579A5B6-F8B8-42CD-8E73-F7E13742BABC}" srcOrd="0" destOrd="0" presId="urn:microsoft.com/office/officeart/2005/8/layout/radial1"/>
    <dgm:cxn modelId="{5AFDC925-39A5-43EB-B900-DF9978DC6D38}" type="presParOf" srcId="{8CA1B03C-BC40-4284-B0DE-7EA0C7F6FECE}" destId="{6908A6D1-2F09-4467-9216-34DE630542AC}" srcOrd="1" destOrd="0" presId="urn:microsoft.com/office/officeart/2005/8/layout/radial1"/>
    <dgm:cxn modelId="{C3DBA12F-C31B-4916-B957-3C9778B26670}" type="presParOf" srcId="{6908A6D1-2F09-4467-9216-34DE630542AC}" destId="{69525F11-459C-4E67-BAF0-56AD24841C42}" srcOrd="0" destOrd="0" presId="urn:microsoft.com/office/officeart/2005/8/layout/radial1"/>
    <dgm:cxn modelId="{089BE9A5-B24D-43CE-BE45-C01833AE1D8A}" type="presParOf" srcId="{8CA1B03C-BC40-4284-B0DE-7EA0C7F6FECE}" destId="{39C01363-D0BB-42E2-AD25-0C844BEEDBFD}" srcOrd="2" destOrd="0" presId="urn:microsoft.com/office/officeart/2005/8/layout/radial1"/>
    <dgm:cxn modelId="{1A29EE06-2B6A-4F78-98BE-D33BC43D761B}" type="presParOf" srcId="{8CA1B03C-BC40-4284-B0DE-7EA0C7F6FECE}" destId="{2D883800-FBBB-40C7-89C2-27DC375BA7EC}" srcOrd="3" destOrd="0" presId="urn:microsoft.com/office/officeart/2005/8/layout/radial1"/>
    <dgm:cxn modelId="{C640C923-B802-4EA3-A2C8-4D4AC72BAF10}" type="presParOf" srcId="{2D883800-FBBB-40C7-89C2-27DC375BA7EC}" destId="{6C5381B9-E967-43FD-9DE7-0806D1098CA5}" srcOrd="0" destOrd="0" presId="urn:microsoft.com/office/officeart/2005/8/layout/radial1"/>
    <dgm:cxn modelId="{CAD7D3F2-0DFE-4205-9CCA-CFE945BA469F}" type="presParOf" srcId="{8CA1B03C-BC40-4284-B0DE-7EA0C7F6FECE}" destId="{4B9BB101-6065-4524-B9DE-376920645C37}" srcOrd="4" destOrd="0" presId="urn:microsoft.com/office/officeart/2005/8/layout/radial1"/>
    <dgm:cxn modelId="{D919D6E2-F0F8-49F8-AEEC-A88AE0DA8123}" type="presParOf" srcId="{8CA1B03C-BC40-4284-B0DE-7EA0C7F6FECE}" destId="{40D468EE-4F5B-434B-961E-7A4654B35C45}" srcOrd="5" destOrd="0" presId="urn:microsoft.com/office/officeart/2005/8/layout/radial1"/>
    <dgm:cxn modelId="{70CF3665-6E82-49D1-8409-2B4F1AE1B6D8}" type="presParOf" srcId="{40D468EE-4F5B-434B-961E-7A4654B35C45}" destId="{4494B894-7FFD-47E0-8040-0ED61DC97E52}" srcOrd="0" destOrd="0" presId="urn:microsoft.com/office/officeart/2005/8/layout/radial1"/>
    <dgm:cxn modelId="{08DCC00F-A06E-4844-A36E-B665C235644B}" type="presParOf" srcId="{8CA1B03C-BC40-4284-B0DE-7EA0C7F6FECE}" destId="{C3BB55C5-656E-413F-ADA3-30DE61B577ED}" srcOrd="6" destOrd="0" presId="urn:microsoft.com/office/officeart/2005/8/layout/radial1"/>
    <dgm:cxn modelId="{97A0ACCA-0734-48AD-BB80-5D8670688850}" type="presParOf" srcId="{8CA1B03C-BC40-4284-B0DE-7EA0C7F6FECE}" destId="{281B3DCA-44BE-49D7-9E3C-8E92D0C9D2DA}" srcOrd="7" destOrd="0" presId="urn:microsoft.com/office/officeart/2005/8/layout/radial1"/>
    <dgm:cxn modelId="{E2657A77-8CE3-4CFF-B48F-F9CDE088E99A}" type="presParOf" srcId="{281B3DCA-44BE-49D7-9E3C-8E92D0C9D2DA}" destId="{4808C611-7DD8-493B-B416-EFA274573A22}" srcOrd="0" destOrd="0" presId="urn:microsoft.com/office/officeart/2005/8/layout/radial1"/>
    <dgm:cxn modelId="{EE58C915-A7B2-437C-B8FA-E3F41B0AA5C5}" type="presParOf" srcId="{8CA1B03C-BC40-4284-B0DE-7EA0C7F6FECE}" destId="{5D88E63A-D7A4-403B-8704-994CA79B1BF2}" srcOrd="8" destOrd="0" presId="urn:microsoft.com/office/officeart/2005/8/layout/radial1"/>
    <dgm:cxn modelId="{161BE17E-CCC0-4584-88CE-112BC62BF98E}" type="presParOf" srcId="{8CA1B03C-BC40-4284-B0DE-7EA0C7F6FECE}" destId="{FAA5EEF1-5C3B-4C2A-8785-D103014E8363}" srcOrd="9" destOrd="0" presId="urn:microsoft.com/office/officeart/2005/8/layout/radial1"/>
    <dgm:cxn modelId="{46C593C8-9FF9-469E-8576-98F251F517DC}" type="presParOf" srcId="{FAA5EEF1-5C3B-4C2A-8785-D103014E8363}" destId="{AA0A336D-AE29-41C0-98A7-46E8C277D02E}" srcOrd="0" destOrd="0" presId="urn:microsoft.com/office/officeart/2005/8/layout/radial1"/>
    <dgm:cxn modelId="{12B42DFA-8395-491D-82AB-2BECAA84588B}" type="presParOf" srcId="{8CA1B03C-BC40-4284-B0DE-7EA0C7F6FECE}" destId="{E3100EC9-DFE4-4CB8-904F-5AF271110EB0}" srcOrd="10" destOrd="0" presId="urn:microsoft.com/office/officeart/2005/8/layout/radial1"/>
    <dgm:cxn modelId="{DD9C3A1C-E831-4392-BC98-DD26327A247E}" type="presParOf" srcId="{8CA1B03C-BC40-4284-B0DE-7EA0C7F6FECE}" destId="{BCFF9F4F-21BA-4F5A-A431-1AA7F71524C9}" srcOrd="11" destOrd="0" presId="urn:microsoft.com/office/officeart/2005/8/layout/radial1"/>
    <dgm:cxn modelId="{0D8A66DA-9ED0-4768-B1C4-D96B424E50F3}" type="presParOf" srcId="{BCFF9F4F-21BA-4F5A-A431-1AA7F71524C9}" destId="{A8AEBD14-EA36-47B3-8255-F49BBED09E64}" srcOrd="0" destOrd="0" presId="urn:microsoft.com/office/officeart/2005/8/layout/radial1"/>
    <dgm:cxn modelId="{30443873-866B-4708-8EF0-7857A360D083}" type="presParOf" srcId="{8CA1B03C-BC40-4284-B0DE-7EA0C7F6FECE}" destId="{0A64C5D9-0411-401F-80C8-C45A0EEB698D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5C8E21-B8BD-4815-9B33-61CBF56CF145}" type="doc">
      <dgm:prSet loTypeId="urn:microsoft.com/office/officeart/2011/layout/CircleProcess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MY"/>
        </a:p>
      </dgm:t>
    </dgm:pt>
    <dgm:pt modelId="{4D8A1A2F-F056-4EC8-A73D-9656B0BA69F6}">
      <dgm:prSet phldrT="[Text]"/>
      <dgm:spPr/>
      <dgm:t>
        <a:bodyPr/>
        <a:lstStyle/>
        <a:p>
          <a:r>
            <a:rPr lang="en-MY" dirty="0" err="1" smtClean="0"/>
            <a:t>Kelahiran</a:t>
          </a:r>
          <a:r>
            <a:rPr lang="en-MY" dirty="0" smtClean="0"/>
            <a:t> </a:t>
          </a:r>
          <a:r>
            <a:rPr lang="en-MY" dirty="0" err="1" smtClean="0"/>
            <a:t>optik</a:t>
          </a:r>
          <a:r>
            <a:rPr lang="en-MY" dirty="0" smtClean="0"/>
            <a:t> </a:t>
          </a:r>
          <a:r>
            <a:rPr lang="en-MY" dirty="0" err="1" smtClean="0"/>
            <a:t>boleh</a:t>
          </a:r>
          <a:r>
            <a:rPr lang="en-MY" dirty="0" smtClean="0"/>
            <a:t> </a:t>
          </a:r>
          <a:r>
            <a:rPr lang="en-MY" dirty="0" err="1" smtClean="0"/>
            <a:t>dikaitkan</a:t>
          </a:r>
          <a:r>
            <a:rPr lang="en-MY" dirty="0" smtClean="0"/>
            <a:t> </a:t>
          </a:r>
          <a:r>
            <a:rPr lang="en-MY" dirty="0" err="1" smtClean="0"/>
            <a:t>dengan</a:t>
          </a:r>
          <a:r>
            <a:rPr lang="en-MY" dirty="0" smtClean="0"/>
            <a:t> </a:t>
          </a:r>
          <a:r>
            <a:rPr lang="en-MY" dirty="0" err="1" smtClean="0"/>
            <a:t>ayat</a:t>
          </a:r>
          <a:r>
            <a:rPr lang="en-MY" dirty="0" smtClean="0"/>
            <a:t> al-Quran </a:t>
          </a:r>
          <a:r>
            <a:rPr lang="en-MY" dirty="0" err="1" smtClean="0"/>
            <a:t>tentang</a:t>
          </a:r>
          <a:r>
            <a:rPr lang="en-MY" dirty="0" smtClean="0"/>
            <a:t> </a:t>
          </a:r>
          <a:r>
            <a:rPr lang="en-MY" dirty="0" err="1" smtClean="0"/>
            <a:t>cahaya</a:t>
          </a:r>
          <a:endParaRPr lang="en-MY" dirty="0"/>
        </a:p>
      </dgm:t>
    </dgm:pt>
    <dgm:pt modelId="{348C611D-6059-46FB-8526-BCC2A6D8EF66}" type="parTrans" cxnId="{3F4CF012-5C03-4833-9396-B94777453662}">
      <dgm:prSet/>
      <dgm:spPr/>
      <dgm:t>
        <a:bodyPr/>
        <a:lstStyle/>
        <a:p>
          <a:endParaRPr lang="en-MY"/>
        </a:p>
      </dgm:t>
    </dgm:pt>
    <dgm:pt modelId="{BEB6BFD2-E470-47C9-8BCB-5A53A203C557}" type="sibTrans" cxnId="{3F4CF012-5C03-4833-9396-B94777453662}">
      <dgm:prSet/>
      <dgm:spPr/>
      <dgm:t>
        <a:bodyPr/>
        <a:lstStyle/>
        <a:p>
          <a:endParaRPr lang="en-MY"/>
        </a:p>
      </dgm:t>
    </dgm:pt>
    <dgm:pt modelId="{BC53741A-58E2-4849-87E8-0ACDB7906F50}">
      <dgm:prSet phldrT="[Text]"/>
      <dgm:spPr/>
      <dgm:t>
        <a:bodyPr/>
        <a:lstStyle/>
        <a:p>
          <a:r>
            <a:rPr lang="en-MY" dirty="0" err="1" smtClean="0"/>
            <a:t>Aljabar</a:t>
          </a:r>
          <a:r>
            <a:rPr lang="en-MY" dirty="0" smtClean="0"/>
            <a:t> </a:t>
          </a:r>
          <a:r>
            <a:rPr lang="en-MY" dirty="0" err="1" smtClean="0"/>
            <a:t>diasaskan</a:t>
          </a:r>
          <a:r>
            <a:rPr lang="en-MY" dirty="0" smtClean="0"/>
            <a:t> </a:t>
          </a:r>
          <a:r>
            <a:rPr lang="en-MY" dirty="0" err="1" smtClean="0"/>
            <a:t>berkaitan</a:t>
          </a:r>
          <a:r>
            <a:rPr lang="en-MY" dirty="0" smtClean="0"/>
            <a:t> </a:t>
          </a:r>
          <a:r>
            <a:rPr lang="en-MY" dirty="0" err="1" smtClean="0"/>
            <a:t>dengan</a:t>
          </a:r>
          <a:r>
            <a:rPr lang="en-MY" dirty="0" smtClean="0"/>
            <a:t> </a:t>
          </a:r>
          <a:r>
            <a:rPr lang="en-MY" dirty="0" err="1" smtClean="0"/>
            <a:t>ayat</a:t>
          </a:r>
          <a:r>
            <a:rPr lang="en-MY" dirty="0" smtClean="0"/>
            <a:t> </a:t>
          </a:r>
          <a:r>
            <a:rPr lang="en-MY" dirty="0" err="1" smtClean="0"/>
            <a:t>faraid</a:t>
          </a:r>
          <a:endParaRPr lang="en-MY" dirty="0"/>
        </a:p>
      </dgm:t>
    </dgm:pt>
    <dgm:pt modelId="{0C01C5B1-7717-4EA6-A938-FB315534FDB9}" type="parTrans" cxnId="{385C2D6C-32B0-4B4C-B8AC-C5726AEA6D69}">
      <dgm:prSet/>
      <dgm:spPr/>
      <dgm:t>
        <a:bodyPr/>
        <a:lstStyle/>
        <a:p>
          <a:endParaRPr lang="en-MY"/>
        </a:p>
      </dgm:t>
    </dgm:pt>
    <dgm:pt modelId="{8BE495C3-9290-49DF-AF27-7EC475201F16}" type="sibTrans" cxnId="{385C2D6C-32B0-4B4C-B8AC-C5726AEA6D69}">
      <dgm:prSet/>
      <dgm:spPr/>
      <dgm:t>
        <a:bodyPr/>
        <a:lstStyle/>
        <a:p>
          <a:endParaRPr lang="en-MY"/>
        </a:p>
      </dgm:t>
    </dgm:pt>
    <dgm:pt modelId="{F6A2530F-8EF6-48A5-82C2-3EFB6E417CC8}">
      <dgm:prSet phldrT="[Text]"/>
      <dgm:spPr/>
      <dgm:t>
        <a:bodyPr/>
        <a:lstStyle/>
        <a:p>
          <a:r>
            <a:rPr lang="en-MY" dirty="0" err="1" smtClean="0"/>
            <a:t>Trigonometri</a:t>
          </a:r>
          <a:r>
            <a:rPr lang="en-MY" dirty="0" smtClean="0"/>
            <a:t> </a:t>
          </a:r>
          <a:r>
            <a:rPr lang="en-MY" dirty="0" err="1" smtClean="0"/>
            <a:t>dihasilkan</a:t>
          </a:r>
          <a:r>
            <a:rPr lang="en-MY" dirty="0" smtClean="0"/>
            <a:t> </a:t>
          </a:r>
          <a:r>
            <a:rPr lang="en-MY" dirty="0" err="1" smtClean="0"/>
            <a:t>untuk</a:t>
          </a:r>
          <a:r>
            <a:rPr lang="en-MY" dirty="0" smtClean="0"/>
            <a:t> </a:t>
          </a:r>
          <a:r>
            <a:rPr lang="en-MY" dirty="0" err="1" smtClean="0"/>
            <a:t>memudahkan</a:t>
          </a:r>
          <a:r>
            <a:rPr lang="en-MY" dirty="0" smtClean="0"/>
            <a:t> </a:t>
          </a:r>
          <a:r>
            <a:rPr lang="en-MY" dirty="0" err="1" smtClean="0"/>
            <a:t>ibadat</a:t>
          </a:r>
          <a:r>
            <a:rPr lang="en-MY" dirty="0" smtClean="0"/>
            <a:t> haji, </a:t>
          </a:r>
          <a:r>
            <a:rPr lang="en-MY" dirty="0" err="1" smtClean="0"/>
            <a:t>puasa</a:t>
          </a:r>
          <a:r>
            <a:rPr lang="en-MY" dirty="0" smtClean="0"/>
            <a:t> </a:t>
          </a:r>
          <a:r>
            <a:rPr lang="en-MY" dirty="0" err="1" smtClean="0"/>
            <a:t>dan</a:t>
          </a:r>
          <a:r>
            <a:rPr lang="en-MY" dirty="0" smtClean="0"/>
            <a:t> </a:t>
          </a:r>
          <a:r>
            <a:rPr lang="en-MY" dirty="0" err="1" smtClean="0"/>
            <a:t>solat</a:t>
          </a:r>
          <a:endParaRPr lang="en-MY" dirty="0"/>
        </a:p>
      </dgm:t>
    </dgm:pt>
    <dgm:pt modelId="{A1B7C697-79B9-409E-8AD4-243A60FE7355}" type="parTrans" cxnId="{B7985AF0-89DA-433E-9BA4-AA2F61738404}">
      <dgm:prSet/>
      <dgm:spPr/>
      <dgm:t>
        <a:bodyPr/>
        <a:lstStyle/>
        <a:p>
          <a:endParaRPr lang="en-MY"/>
        </a:p>
      </dgm:t>
    </dgm:pt>
    <dgm:pt modelId="{D20E4207-0283-4EF8-AEC2-B8BB816ED9B3}" type="sibTrans" cxnId="{B7985AF0-89DA-433E-9BA4-AA2F61738404}">
      <dgm:prSet/>
      <dgm:spPr/>
      <dgm:t>
        <a:bodyPr/>
        <a:lstStyle/>
        <a:p>
          <a:endParaRPr lang="en-MY"/>
        </a:p>
      </dgm:t>
    </dgm:pt>
    <dgm:pt modelId="{17493592-C762-45C4-AB0F-7C89A81000AB}">
      <dgm:prSet/>
      <dgm:spPr/>
      <dgm:t>
        <a:bodyPr/>
        <a:lstStyle/>
        <a:p>
          <a:r>
            <a:rPr lang="en-MY" dirty="0" err="1" smtClean="0"/>
            <a:t>Geologi</a:t>
          </a:r>
          <a:r>
            <a:rPr lang="en-MY" dirty="0" smtClean="0"/>
            <a:t> </a:t>
          </a:r>
          <a:r>
            <a:rPr lang="en-MY" dirty="0" err="1" smtClean="0"/>
            <a:t>dan</a:t>
          </a:r>
          <a:r>
            <a:rPr lang="en-MY" dirty="0" smtClean="0"/>
            <a:t> </a:t>
          </a:r>
          <a:r>
            <a:rPr lang="en-MY" dirty="0" err="1" smtClean="0"/>
            <a:t>arkeologi</a:t>
          </a:r>
          <a:r>
            <a:rPr lang="en-MY" dirty="0" smtClean="0"/>
            <a:t> </a:t>
          </a:r>
          <a:r>
            <a:rPr lang="en-MY" dirty="0" err="1" smtClean="0"/>
            <a:t>dikaji</a:t>
          </a:r>
          <a:r>
            <a:rPr lang="en-MY" dirty="0" smtClean="0"/>
            <a:t> </a:t>
          </a:r>
          <a:r>
            <a:rPr lang="en-MY" dirty="0" err="1" smtClean="0"/>
            <a:t>untuk</a:t>
          </a:r>
          <a:r>
            <a:rPr lang="en-MY" dirty="0" smtClean="0"/>
            <a:t> </a:t>
          </a:r>
          <a:r>
            <a:rPr lang="en-MY" dirty="0" err="1" smtClean="0"/>
            <a:t>mengkaji</a:t>
          </a:r>
          <a:r>
            <a:rPr lang="en-MY" dirty="0" smtClean="0"/>
            <a:t> </a:t>
          </a:r>
          <a:r>
            <a:rPr lang="en-MY" dirty="0" err="1" smtClean="0"/>
            <a:t>sejarah</a:t>
          </a:r>
          <a:r>
            <a:rPr lang="en-MY" dirty="0" smtClean="0"/>
            <a:t> </a:t>
          </a:r>
          <a:r>
            <a:rPr lang="en-MY" dirty="0" err="1" smtClean="0"/>
            <a:t>Firaun</a:t>
          </a:r>
          <a:r>
            <a:rPr lang="en-MY" dirty="0" smtClean="0"/>
            <a:t>, </a:t>
          </a:r>
          <a:r>
            <a:rPr lang="en-MY" dirty="0" err="1" smtClean="0"/>
            <a:t>Zulqarnain</a:t>
          </a:r>
          <a:r>
            <a:rPr lang="en-MY" dirty="0" smtClean="0"/>
            <a:t> </a:t>
          </a:r>
          <a:r>
            <a:rPr lang="en-MY" dirty="0" err="1" smtClean="0"/>
            <a:t>dan</a:t>
          </a:r>
          <a:r>
            <a:rPr lang="en-MY" dirty="0" smtClean="0"/>
            <a:t> </a:t>
          </a:r>
          <a:r>
            <a:rPr lang="en-MY" dirty="0" err="1" smtClean="0"/>
            <a:t>Ashab</a:t>
          </a:r>
          <a:r>
            <a:rPr lang="en-MY" dirty="0" smtClean="0"/>
            <a:t> al-</a:t>
          </a:r>
          <a:r>
            <a:rPr lang="en-MY" dirty="0" err="1" smtClean="0"/>
            <a:t>Kahfi</a:t>
          </a:r>
          <a:endParaRPr lang="en-MY" dirty="0"/>
        </a:p>
      </dgm:t>
    </dgm:pt>
    <dgm:pt modelId="{1E218746-3011-4326-BEA9-F9439B841990}" type="parTrans" cxnId="{B08E0940-BBE4-41A8-B0A1-359C3D0993DC}">
      <dgm:prSet/>
      <dgm:spPr/>
      <dgm:t>
        <a:bodyPr/>
        <a:lstStyle/>
        <a:p>
          <a:endParaRPr lang="en-MY"/>
        </a:p>
      </dgm:t>
    </dgm:pt>
    <dgm:pt modelId="{B3BB6684-9266-46CF-80BD-208CB0769B63}" type="sibTrans" cxnId="{B08E0940-BBE4-41A8-B0A1-359C3D0993DC}">
      <dgm:prSet/>
      <dgm:spPr/>
      <dgm:t>
        <a:bodyPr/>
        <a:lstStyle/>
        <a:p>
          <a:endParaRPr lang="en-MY"/>
        </a:p>
      </dgm:t>
    </dgm:pt>
    <dgm:pt modelId="{3AA82BB8-3016-4F2F-AA45-16B5D6FFA4B4}">
      <dgm:prSet/>
      <dgm:spPr/>
      <dgm:t>
        <a:bodyPr/>
        <a:lstStyle/>
        <a:p>
          <a:r>
            <a:rPr lang="en-MY" dirty="0" err="1" smtClean="0"/>
            <a:t>Kesemua</a:t>
          </a:r>
          <a:r>
            <a:rPr lang="en-MY" dirty="0" smtClean="0"/>
            <a:t> </a:t>
          </a:r>
          <a:r>
            <a:rPr lang="en-MY" dirty="0" err="1" smtClean="0"/>
            <a:t>ilmu</a:t>
          </a:r>
          <a:r>
            <a:rPr lang="en-MY" dirty="0" smtClean="0"/>
            <a:t> </a:t>
          </a:r>
          <a:r>
            <a:rPr lang="en-MY" dirty="0" err="1" smtClean="0"/>
            <a:t>tersebut</a:t>
          </a:r>
          <a:r>
            <a:rPr lang="en-MY" dirty="0" smtClean="0"/>
            <a:t> </a:t>
          </a:r>
          <a:r>
            <a:rPr lang="en-MY" dirty="0" err="1" smtClean="0"/>
            <a:t>berkait</a:t>
          </a:r>
          <a:r>
            <a:rPr lang="en-MY" dirty="0" smtClean="0"/>
            <a:t> </a:t>
          </a:r>
          <a:r>
            <a:rPr lang="en-MY" dirty="0" err="1" smtClean="0"/>
            <a:t>rapat</a:t>
          </a:r>
          <a:r>
            <a:rPr lang="en-MY" dirty="0" smtClean="0"/>
            <a:t> </a:t>
          </a:r>
          <a:r>
            <a:rPr lang="en-MY" dirty="0" err="1" smtClean="0"/>
            <a:t>dengan</a:t>
          </a:r>
          <a:r>
            <a:rPr lang="en-MY" dirty="0" smtClean="0"/>
            <a:t> al-Quran</a:t>
          </a:r>
          <a:endParaRPr lang="en-MY" dirty="0"/>
        </a:p>
      </dgm:t>
    </dgm:pt>
    <dgm:pt modelId="{15A1E461-5695-4EC1-BA40-F5C42433FF79}" type="parTrans" cxnId="{A62C25C2-86B7-41CA-B195-5EA2528584AA}">
      <dgm:prSet/>
      <dgm:spPr/>
      <dgm:t>
        <a:bodyPr/>
        <a:lstStyle/>
        <a:p>
          <a:endParaRPr lang="en-MY"/>
        </a:p>
      </dgm:t>
    </dgm:pt>
    <dgm:pt modelId="{3EC4ECBB-C042-4625-99F8-9BB4AD305CC1}" type="sibTrans" cxnId="{A62C25C2-86B7-41CA-B195-5EA2528584AA}">
      <dgm:prSet/>
      <dgm:spPr/>
      <dgm:t>
        <a:bodyPr/>
        <a:lstStyle/>
        <a:p>
          <a:endParaRPr lang="en-MY"/>
        </a:p>
      </dgm:t>
    </dgm:pt>
    <dgm:pt modelId="{8811FEFD-99C3-464A-BB8D-20330D9344A0}" type="pres">
      <dgm:prSet presAssocID="{185C8E21-B8BD-4815-9B33-61CBF56CF14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81F1FA6-6C74-422B-A474-B420335953F0}" type="pres">
      <dgm:prSet presAssocID="{3AA82BB8-3016-4F2F-AA45-16B5D6FFA4B4}" presName="Accent5" presStyleCnt="0"/>
      <dgm:spPr/>
    </dgm:pt>
    <dgm:pt modelId="{E034B3B1-10D2-407C-9152-062AFD488574}" type="pres">
      <dgm:prSet presAssocID="{3AA82BB8-3016-4F2F-AA45-16B5D6FFA4B4}" presName="Accent" presStyleLbl="node1" presStyleIdx="0" presStyleCnt="5"/>
      <dgm:spPr/>
    </dgm:pt>
    <dgm:pt modelId="{8698B850-E27F-4BDF-8404-2318126967D1}" type="pres">
      <dgm:prSet presAssocID="{3AA82BB8-3016-4F2F-AA45-16B5D6FFA4B4}" presName="ParentBackground5" presStyleCnt="0"/>
      <dgm:spPr/>
    </dgm:pt>
    <dgm:pt modelId="{00EF39ED-F55F-4C25-ADFA-03954847A8C5}" type="pres">
      <dgm:prSet presAssocID="{3AA82BB8-3016-4F2F-AA45-16B5D6FFA4B4}" presName="ParentBackground" presStyleLbl="fgAcc1" presStyleIdx="0" presStyleCnt="5"/>
      <dgm:spPr/>
      <dgm:t>
        <a:bodyPr/>
        <a:lstStyle/>
        <a:p>
          <a:endParaRPr lang="en-MY"/>
        </a:p>
      </dgm:t>
    </dgm:pt>
    <dgm:pt modelId="{0242710E-EF3A-4E61-A37F-7923E9FEC62A}" type="pres">
      <dgm:prSet presAssocID="{3AA82BB8-3016-4F2F-AA45-16B5D6FFA4B4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0EB6203-F58D-4974-B87F-97A569CCBF21}" type="pres">
      <dgm:prSet presAssocID="{17493592-C762-45C4-AB0F-7C89A81000AB}" presName="Accent4" presStyleCnt="0"/>
      <dgm:spPr/>
    </dgm:pt>
    <dgm:pt modelId="{0201FA61-5B40-40F7-AE54-AC170FF35BC3}" type="pres">
      <dgm:prSet presAssocID="{17493592-C762-45C4-AB0F-7C89A81000AB}" presName="Accent" presStyleLbl="node1" presStyleIdx="1" presStyleCnt="5"/>
      <dgm:spPr/>
    </dgm:pt>
    <dgm:pt modelId="{BF48452F-97D3-4039-8D27-7F209C8008BC}" type="pres">
      <dgm:prSet presAssocID="{17493592-C762-45C4-AB0F-7C89A81000AB}" presName="ParentBackground4" presStyleCnt="0"/>
      <dgm:spPr/>
    </dgm:pt>
    <dgm:pt modelId="{6F217CF5-287C-4590-892C-7024859D80A2}" type="pres">
      <dgm:prSet presAssocID="{17493592-C762-45C4-AB0F-7C89A81000AB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B775EC66-CC65-4966-843A-D4B8AC8D422F}" type="pres">
      <dgm:prSet presAssocID="{17493592-C762-45C4-AB0F-7C89A81000A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A89DE-66CF-45C6-A4F0-FD7DE5A4AB0F}" type="pres">
      <dgm:prSet presAssocID="{F6A2530F-8EF6-48A5-82C2-3EFB6E417CC8}" presName="Accent3" presStyleCnt="0"/>
      <dgm:spPr/>
    </dgm:pt>
    <dgm:pt modelId="{0B925845-C348-477E-B672-51DFA769D6AA}" type="pres">
      <dgm:prSet presAssocID="{F6A2530F-8EF6-48A5-82C2-3EFB6E417CC8}" presName="Accent" presStyleLbl="node1" presStyleIdx="2" presStyleCnt="5"/>
      <dgm:spPr/>
    </dgm:pt>
    <dgm:pt modelId="{F5B1D832-5D9E-4077-8357-E2BE05593107}" type="pres">
      <dgm:prSet presAssocID="{F6A2530F-8EF6-48A5-82C2-3EFB6E417CC8}" presName="ParentBackground3" presStyleCnt="0"/>
      <dgm:spPr/>
    </dgm:pt>
    <dgm:pt modelId="{DCD25248-2F6E-4772-9B32-7211D47364F2}" type="pres">
      <dgm:prSet presAssocID="{F6A2530F-8EF6-48A5-82C2-3EFB6E417CC8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F1717143-A2BB-4CAA-9070-CE4F3CEEF90E}" type="pres">
      <dgm:prSet presAssocID="{F6A2530F-8EF6-48A5-82C2-3EFB6E417CC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7FA01-CFE4-4C97-9B37-1B2EBC038B0B}" type="pres">
      <dgm:prSet presAssocID="{BC53741A-58E2-4849-87E8-0ACDB7906F50}" presName="Accent2" presStyleCnt="0"/>
      <dgm:spPr/>
    </dgm:pt>
    <dgm:pt modelId="{51860780-A94F-4A51-B15A-89B08026B865}" type="pres">
      <dgm:prSet presAssocID="{BC53741A-58E2-4849-87E8-0ACDB7906F50}" presName="Accent" presStyleLbl="node1" presStyleIdx="3" presStyleCnt="5"/>
      <dgm:spPr/>
    </dgm:pt>
    <dgm:pt modelId="{5CB3F5FE-9B5A-41A7-97C9-7A317EB85A90}" type="pres">
      <dgm:prSet presAssocID="{BC53741A-58E2-4849-87E8-0ACDB7906F50}" presName="ParentBackground2" presStyleCnt="0"/>
      <dgm:spPr/>
    </dgm:pt>
    <dgm:pt modelId="{D4336BC1-5132-48BB-96FD-2898C891BDDB}" type="pres">
      <dgm:prSet presAssocID="{BC53741A-58E2-4849-87E8-0ACDB7906F50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ADF702B6-4486-492B-A5B3-FC0A9CBF4B50}" type="pres">
      <dgm:prSet presAssocID="{BC53741A-58E2-4849-87E8-0ACDB7906F5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9047E-D321-41E1-8691-7B986EBD85B8}" type="pres">
      <dgm:prSet presAssocID="{4D8A1A2F-F056-4EC8-A73D-9656B0BA69F6}" presName="Accent1" presStyleCnt="0"/>
      <dgm:spPr/>
    </dgm:pt>
    <dgm:pt modelId="{8D976310-A2B4-4291-9B03-444FF9C56617}" type="pres">
      <dgm:prSet presAssocID="{4D8A1A2F-F056-4EC8-A73D-9656B0BA69F6}" presName="Accent" presStyleLbl="node1" presStyleIdx="4" presStyleCnt="5"/>
      <dgm:spPr/>
    </dgm:pt>
    <dgm:pt modelId="{F25C0D72-C8D7-4ECB-AF48-1DA008548D45}" type="pres">
      <dgm:prSet presAssocID="{4D8A1A2F-F056-4EC8-A73D-9656B0BA69F6}" presName="ParentBackground1" presStyleCnt="0"/>
      <dgm:spPr/>
    </dgm:pt>
    <dgm:pt modelId="{31E1E70D-06F6-44C8-8D56-8A7B7076F9C4}" type="pres">
      <dgm:prSet presAssocID="{4D8A1A2F-F056-4EC8-A73D-9656B0BA69F6}" presName="ParentBackground" presStyleLbl="fgAcc1" presStyleIdx="4" presStyleCnt="5"/>
      <dgm:spPr/>
      <dgm:t>
        <a:bodyPr/>
        <a:lstStyle/>
        <a:p>
          <a:endParaRPr lang="en-MY"/>
        </a:p>
      </dgm:t>
    </dgm:pt>
    <dgm:pt modelId="{1A899E5B-F9C1-41B0-9701-B2A1E8DFBEAB}" type="pres">
      <dgm:prSet presAssocID="{4D8A1A2F-F056-4EC8-A73D-9656B0BA69F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A62C25C2-86B7-41CA-B195-5EA2528584AA}" srcId="{185C8E21-B8BD-4815-9B33-61CBF56CF145}" destId="{3AA82BB8-3016-4F2F-AA45-16B5D6FFA4B4}" srcOrd="4" destOrd="0" parTransId="{15A1E461-5695-4EC1-BA40-F5C42433FF79}" sibTransId="{3EC4ECBB-C042-4625-99F8-9BB4AD305CC1}"/>
    <dgm:cxn modelId="{F5DE0CC1-5A56-49C5-AB94-130DC63C34BE}" type="presOf" srcId="{17493592-C762-45C4-AB0F-7C89A81000AB}" destId="{B775EC66-CC65-4966-843A-D4B8AC8D422F}" srcOrd="1" destOrd="0" presId="urn:microsoft.com/office/officeart/2011/layout/CircleProcess"/>
    <dgm:cxn modelId="{C3AD4DCE-5108-4B55-B4A3-04C498A83F3C}" type="presOf" srcId="{4D8A1A2F-F056-4EC8-A73D-9656B0BA69F6}" destId="{31E1E70D-06F6-44C8-8D56-8A7B7076F9C4}" srcOrd="0" destOrd="0" presId="urn:microsoft.com/office/officeart/2011/layout/CircleProcess"/>
    <dgm:cxn modelId="{E68B2E04-751E-43DD-A059-3D4FDFCF8438}" type="presOf" srcId="{4D8A1A2F-F056-4EC8-A73D-9656B0BA69F6}" destId="{1A899E5B-F9C1-41B0-9701-B2A1E8DFBEAB}" srcOrd="1" destOrd="0" presId="urn:microsoft.com/office/officeart/2011/layout/CircleProcess"/>
    <dgm:cxn modelId="{6BFD90B5-E80A-40F2-AE86-D63DA7080671}" type="presOf" srcId="{3AA82BB8-3016-4F2F-AA45-16B5D6FFA4B4}" destId="{0242710E-EF3A-4E61-A37F-7923E9FEC62A}" srcOrd="1" destOrd="0" presId="urn:microsoft.com/office/officeart/2011/layout/CircleProcess"/>
    <dgm:cxn modelId="{84F791C1-68E3-4C49-A7C7-93F5948EE9D0}" type="presOf" srcId="{BC53741A-58E2-4849-87E8-0ACDB7906F50}" destId="{D4336BC1-5132-48BB-96FD-2898C891BDDB}" srcOrd="0" destOrd="0" presId="urn:microsoft.com/office/officeart/2011/layout/CircleProcess"/>
    <dgm:cxn modelId="{F6A81E76-53AB-4FF9-8537-F7345693AD44}" type="presOf" srcId="{F6A2530F-8EF6-48A5-82C2-3EFB6E417CC8}" destId="{F1717143-A2BB-4CAA-9070-CE4F3CEEF90E}" srcOrd="1" destOrd="0" presId="urn:microsoft.com/office/officeart/2011/layout/CircleProcess"/>
    <dgm:cxn modelId="{4FD0E53B-2658-4A57-9D92-9B0A3670BD09}" type="presOf" srcId="{3AA82BB8-3016-4F2F-AA45-16B5D6FFA4B4}" destId="{00EF39ED-F55F-4C25-ADFA-03954847A8C5}" srcOrd="0" destOrd="0" presId="urn:microsoft.com/office/officeart/2011/layout/CircleProcess"/>
    <dgm:cxn modelId="{DFB3DEC6-761A-40A9-9D0C-2F632FDBCCE4}" type="presOf" srcId="{17493592-C762-45C4-AB0F-7C89A81000AB}" destId="{6F217CF5-287C-4590-892C-7024859D80A2}" srcOrd="0" destOrd="0" presId="urn:microsoft.com/office/officeart/2011/layout/CircleProcess"/>
    <dgm:cxn modelId="{B7985AF0-89DA-433E-9BA4-AA2F61738404}" srcId="{185C8E21-B8BD-4815-9B33-61CBF56CF145}" destId="{F6A2530F-8EF6-48A5-82C2-3EFB6E417CC8}" srcOrd="2" destOrd="0" parTransId="{A1B7C697-79B9-409E-8AD4-243A60FE7355}" sibTransId="{D20E4207-0283-4EF8-AEC2-B8BB816ED9B3}"/>
    <dgm:cxn modelId="{B08E0940-BBE4-41A8-B0A1-359C3D0993DC}" srcId="{185C8E21-B8BD-4815-9B33-61CBF56CF145}" destId="{17493592-C762-45C4-AB0F-7C89A81000AB}" srcOrd="3" destOrd="0" parTransId="{1E218746-3011-4326-BEA9-F9439B841990}" sibTransId="{B3BB6684-9266-46CF-80BD-208CB0769B63}"/>
    <dgm:cxn modelId="{385C2D6C-32B0-4B4C-B8AC-C5726AEA6D69}" srcId="{185C8E21-B8BD-4815-9B33-61CBF56CF145}" destId="{BC53741A-58E2-4849-87E8-0ACDB7906F50}" srcOrd="1" destOrd="0" parTransId="{0C01C5B1-7717-4EA6-A938-FB315534FDB9}" sibTransId="{8BE495C3-9290-49DF-AF27-7EC475201F16}"/>
    <dgm:cxn modelId="{3F4CF012-5C03-4833-9396-B94777453662}" srcId="{185C8E21-B8BD-4815-9B33-61CBF56CF145}" destId="{4D8A1A2F-F056-4EC8-A73D-9656B0BA69F6}" srcOrd="0" destOrd="0" parTransId="{348C611D-6059-46FB-8526-BCC2A6D8EF66}" sibTransId="{BEB6BFD2-E470-47C9-8BCB-5A53A203C557}"/>
    <dgm:cxn modelId="{71C273AE-3A76-455D-A0C6-12966B4A8F86}" type="presOf" srcId="{BC53741A-58E2-4849-87E8-0ACDB7906F50}" destId="{ADF702B6-4486-492B-A5B3-FC0A9CBF4B50}" srcOrd="1" destOrd="0" presId="urn:microsoft.com/office/officeart/2011/layout/CircleProcess"/>
    <dgm:cxn modelId="{EB8FF646-CA91-49B2-8307-4EA8D4433DBC}" type="presOf" srcId="{185C8E21-B8BD-4815-9B33-61CBF56CF145}" destId="{8811FEFD-99C3-464A-BB8D-20330D9344A0}" srcOrd="0" destOrd="0" presId="urn:microsoft.com/office/officeart/2011/layout/CircleProcess"/>
    <dgm:cxn modelId="{CCB23752-168E-4E8E-B6D3-6FA8A5B8DEA9}" type="presOf" srcId="{F6A2530F-8EF6-48A5-82C2-3EFB6E417CC8}" destId="{DCD25248-2F6E-4772-9B32-7211D47364F2}" srcOrd="0" destOrd="0" presId="urn:microsoft.com/office/officeart/2011/layout/CircleProcess"/>
    <dgm:cxn modelId="{9F87300A-96A2-4FBD-938E-3317A8C365AA}" type="presParOf" srcId="{8811FEFD-99C3-464A-BB8D-20330D9344A0}" destId="{681F1FA6-6C74-422B-A474-B420335953F0}" srcOrd="0" destOrd="0" presId="urn:microsoft.com/office/officeart/2011/layout/CircleProcess"/>
    <dgm:cxn modelId="{DE6A3CC7-200D-467E-BBA7-F99DD31C52F0}" type="presParOf" srcId="{681F1FA6-6C74-422B-A474-B420335953F0}" destId="{E034B3B1-10D2-407C-9152-062AFD488574}" srcOrd="0" destOrd="0" presId="urn:microsoft.com/office/officeart/2011/layout/CircleProcess"/>
    <dgm:cxn modelId="{A36CFA3A-3A41-4C71-A1A2-B39873054231}" type="presParOf" srcId="{8811FEFD-99C3-464A-BB8D-20330D9344A0}" destId="{8698B850-E27F-4BDF-8404-2318126967D1}" srcOrd="1" destOrd="0" presId="urn:microsoft.com/office/officeart/2011/layout/CircleProcess"/>
    <dgm:cxn modelId="{782CBA66-C6FB-4254-82E1-498813631716}" type="presParOf" srcId="{8698B850-E27F-4BDF-8404-2318126967D1}" destId="{00EF39ED-F55F-4C25-ADFA-03954847A8C5}" srcOrd="0" destOrd="0" presId="urn:microsoft.com/office/officeart/2011/layout/CircleProcess"/>
    <dgm:cxn modelId="{0AAAA4BE-83AE-4987-B6D5-6B2AB90AF73A}" type="presParOf" srcId="{8811FEFD-99C3-464A-BB8D-20330D9344A0}" destId="{0242710E-EF3A-4E61-A37F-7923E9FEC62A}" srcOrd="2" destOrd="0" presId="urn:microsoft.com/office/officeart/2011/layout/CircleProcess"/>
    <dgm:cxn modelId="{342FF618-4DAC-431D-8B7B-5B383E193099}" type="presParOf" srcId="{8811FEFD-99C3-464A-BB8D-20330D9344A0}" destId="{B0EB6203-F58D-4974-B87F-97A569CCBF21}" srcOrd="3" destOrd="0" presId="urn:microsoft.com/office/officeart/2011/layout/CircleProcess"/>
    <dgm:cxn modelId="{EF239BCA-BD63-4D13-943B-AE608FC3C1F8}" type="presParOf" srcId="{B0EB6203-F58D-4974-B87F-97A569CCBF21}" destId="{0201FA61-5B40-40F7-AE54-AC170FF35BC3}" srcOrd="0" destOrd="0" presId="urn:microsoft.com/office/officeart/2011/layout/CircleProcess"/>
    <dgm:cxn modelId="{CFB2C32B-B5E3-4CBA-90CC-FBA343C95078}" type="presParOf" srcId="{8811FEFD-99C3-464A-BB8D-20330D9344A0}" destId="{BF48452F-97D3-4039-8D27-7F209C8008BC}" srcOrd="4" destOrd="0" presId="urn:microsoft.com/office/officeart/2011/layout/CircleProcess"/>
    <dgm:cxn modelId="{5AD57369-3C0A-466C-88A2-1982F18176C2}" type="presParOf" srcId="{BF48452F-97D3-4039-8D27-7F209C8008BC}" destId="{6F217CF5-287C-4590-892C-7024859D80A2}" srcOrd="0" destOrd="0" presId="urn:microsoft.com/office/officeart/2011/layout/CircleProcess"/>
    <dgm:cxn modelId="{E7F80B08-B5D2-408E-A65D-7756CC6018B4}" type="presParOf" srcId="{8811FEFD-99C3-464A-BB8D-20330D9344A0}" destId="{B775EC66-CC65-4966-843A-D4B8AC8D422F}" srcOrd="5" destOrd="0" presId="urn:microsoft.com/office/officeart/2011/layout/CircleProcess"/>
    <dgm:cxn modelId="{8E34BD01-F320-46BE-8BB3-E13009E4E946}" type="presParOf" srcId="{8811FEFD-99C3-464A-BB8D-20330D9344A0}" destId="{18BA89DE-66CF-45C6-A4F0-FD7DE5A4AB0F}" srcOrd="6" destOrd="0" presId="urn:microsoft.com/office/officeart/2011/layout/CircleProcess"/>
    <dgm:cxn modelId="{74CE5DD8-0659-427A-AFE9-35E792272ED0}" type="presParOf" srcId="{18BA89DE-66CF-45C6-A4F0-FD7DE5A4AB0F}" destId="{0B925845-C348-477E-B672-51DFA769D6AA}" srcOrd="0" destOrd="0" presId="urn:microsoft.com/office/officeart/2011/layout/CircleProcess"/>
    <dgm:cxn modelId="{777FDAB8-5A16-4B34-9416-9C0278A4A1B1}" type="presParOf" srcId="{8811FEFD-99C3-464A-BB8D-20330D9344A0}" destId="{F5B1D832-5D9E-4077-8357-E2BE05593107}" srcOrd="7" destOrd="0" presId="urn:microsoft.com/office/officeart/2011/layout/CircleProcess"/>
    <dgm:cxn modelId="{2360F69C-CA04-4D80-A8C8-0D00A24FF7F6}" type="presParOf" srcId="{F5B1D832-5D9E-4077-8357-E2BE05593107}" destId="{DCD25248-2F6E-4772-9B32-7211D47364F2}" srcOrd="0" destOrd="0" presId="urn:microsoft.com/office/officeart/2011/layout/CircleProcess"/>
    <dgm:cxn modelId="{79793098-69EE-41B8-8E4F-B12E245B8595}" type="presParOf" srcId="{8811FEFD-99C3-464A-BB8D-20330D9344A0}" destId="{F1717143-A2BB-4CAA-9070-CE4F3CEEF90E}" srcOrd="8" destOrd="0" presId="urn:microsoft.com/office/officeart/2011/layout/CircleProcess"/>
    <dgm:cxn modelId="{54DE7713-2E9D-424A-9FAA-5860DCEBB1F4}" type="presParOf" srcId="{8811FEFD-99C3-464A-BB8D-20330D9344A0}" destId="{7E87FA01-CFE4-4C97-9B37-1B2EBC038B0B}" srcOrd="9" destOrd="0" presId="urn:microsoft.com/office/officeart/2011/layout/CircleProcess"/>
    <dgm:cxn modelId="{968EC6BC-8EB7-4ED1-AC7D-3C6C8357D241}" type="presParOf" srcId="{7E87FA01-CFE4-4C97-9B37-1B2EBC038B0B}" destId="{51860780-A94F-4A51-B15A-89B08026B865}" srcOrd="0" destOrd="0" presId="urn:microsoft.com/office/officeart/2011/layout/CircleProcess"/>
    <dgm:cxn modelId="{43D68FDC-FE34-43FE-9DAE-B4FAAC547345}" type="presParOf" srcId="{8811FEFD-99C3-464A-BB8D-20330D9344A0}" destId="{5CB3F5FE-9B5A-41A7-97C9-7A317EB85A90}" srcOrd="10" destOrd="0" presId="urn:microsoft.com/office/officeart/2011/layout/CircleProcess"/>
    <dgm:cxn modelId="{F39B1376-ECAC-4A19-B665-CAA087BE2CF5}" type="presParOf" srcId="{5CB3F5FE-9B5A-41A7-97C9-7A317EB85A90}" destId="{D4336BC1-5132-48BB-96FD-2898C891BDDB}" srcOrd="0" destOrd="0" presId="urn:microsoft.com/office/officeart/2011/layout/CircleProcess"/>
    <dgm:cxn modelId="{3D4B649C-F0F8-45CA-8747-D72738DD7661}" type="presParOf" srcId="{8811FEFD-99C3-464A-BB8D-20330D9344A0}" destId="{ADF702B6-4486-492B-A5B3-FC0A9CBF4B50}" srcOrd="11" destOrd="0" presId="urn:microsoft.com/office/officeart/2011/layout/CircleProcess"/>
    <dgm:cxn modelId="{3C1B970B-3A4F-4E31-B572-754AEA83BB93}" type="presParOf" srcId="{8811FEFD-99C3-464A-BB8D-20330D9344A0}" destId="{9CD9047E-D321-41E1-8691-7B986EBD85B8}" srcOrd="12" destOrd="0" presId="urn:microsoft.com/office/officeart/2011/layout/CircleProcess"/>
    <dgm:cxn modelId="{C61AE4D0-FC73-4636-AD81-3BAB70658F26}" type="presParOf" srcId="{9CD9047E-D321-41E1-8691-7B986EBD85B8}" destId="{8D976310-A2B4-4291-9B03-444FF9C56617}" srcOrd="0" destOrd="0" presId="urn:microsoft.com/office/officeart/2011/layout/CircleProcess"/>
    <dgm:cxn modelId="{8E1F9E52-964B-4142-8345-FED8CE9C691C}" type="presParOf" srcId="{8811FEFD-99C3-464A-BB8D-20330D9344A0}" destId="{F25C0D72-C8D7-4ECB-AF48-1DA008548D45}" srcOrd="13" destOrd="0" presId="urn:microsoft.com/office/officeart/2011/layout/CircleProcess"/>
    <dgm:cxn modelId="{252542B6-62C4-475A-9B94-4951FEC17373}" type="presParOf" srcId="{F25C0D72-C8D7-4ECB-AF48-1DA008548D45}" destId="{31E1E70D-06F6-44C8-8D56-8A7B7076F9C4}" srcOrd="0" destOrd="0" presId="urn:microsoft.com/office/officeart/2011/layout/CircleProcess"/>
    <dgm:cxn modelId="{758BB67E-6F90-4598-88C6-55B4AB105850}" type="presParOf" srcId="{8811FEFD-99C3-464A-BB8D-20330D9344A0}" destId="{1A899E5B-F9C1-41B0-9701-B2A1E8DFBEAB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A49C62-5D84-4EF6-B512-B6EB43219F0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MY"/>
        </a:p>
      </dgm:t>
    </dgm:pt>
    <dgm:pt modelId="{782BF5DA-8EBE-4E6C-8106-F1B2BFAF9B2C}">
      <dgm:prSet phldrT="[Text]"/>
      <dgm:spPr/>
      <dgm:t>
        <a:bodyPr/>
        <a:lstStyle/>
        <a:p>
          <a:r>
            <a:rPr lang="en-MY" dirty="0" smtClean="0"/>
            <a:t>Di Malaysia</a:t>
          </a:r>
          <a:endParaRPr lang="en-MY" dirty="0"/>
        </a:p>
      </dgm:t>
    </dgm:pt>
    <dgm:pt modelId="{57813488-199B-48A1-8E91-F6C1C08314DD}" type="parTrans" cxnId="{FCFCC0A0-BA37-4E67-BF62-9EBEFC216504}">
      <dgm:prSet/>
      <dgm:spPr/>
      <dgm:t>
        <a:bodyPr/>
        <a:lstStyle/>
        <a:p>
          <a:endParaRPr lang="en-MY"/>
        </a:p>
      </dgm:t>
    </dgm:pt>
    <dgm:pt modelId="{9251F8A8-6682-43A3-8EE9-FABA220EAA5D}" type="sibTrans" cxnId="{FCFCC0A0-BA37-4E67-BF62-9EBEFC216504}">
      <dgm:prSet/>
      <dgm:spPr/>
      <dgm:t>
        <a:bodyPr/>
        <a:lstStyle/>
        <a:p>
          <a:endParaRPr lang="en-MY"/>
        </a:p>
      </dgm:t>
    </dgm:pt>
    <dgm:pt modelId="{C4A90B44-8A16-42E2-94AF-A78F9469B48E}">
      <dgm:prSet phldrT="[Text]"/>
      <dgm:spPr/>
      <dgm:t>
        <a:bodyPr/>
        <a:lstStyle/>
        <a:p>
          <a:r>
            <a:rPr lang="en-MY" dirty="0" err="1" smtClean="0"/>
            <a:t>Falsafah</a:t>
          </a:r>
          <a:r>
            <a:rPr lang="en-MY" dirty="0" smtClean="0"/>
            <a:t> </a:t>
          </a:r>
          <a:r>
            <a:rPr lang="en-MY" dirty="0" err="1" smtClean="0"/>
            <a:t>Pendidikan</a:t>
          </a:r>
          <a:r>
            <a:rPr lang="en-MY" dirty="0" smtClean="0"/>
            <a:t> Negara </a:t>
          </a:r>
          <a:r>
            <a:rPr lang="en-MY" dirty="0" err="1" smtClean="0"/>
            <a:t>telah</a:t>
          </a:r>
          <a:r>
            <a:rPr lang="en-MY" dirty="0" smtClean="0"/>
            <a:t> </a:t>
          </a:r>
          <a:r>
            <a:rPr lang="en-MY" dirty="0" err="1" smtClean="0"/>
            <a:t>digubal</a:t>
          </a:r>
          <a:r>
            <a:rPr lang="en-MY" dirty="0" smtClean="0"/>
            <a:t> </a:t>
          </a:r>
          <a:r>
            <a:rPr lang="en-MY" dirty="0" err="1" smtClean="0"/>
            <a:t>pada</a:t>
          </a:r>
          <a:r>
            <a:rPr lang="en-MY" dirty="0" smtClean="0"/>
            <a:t> 1988</a:t>
          </a:r>
          <a:endParaRPr lang="en-MY" dirty="0"/>
        </a:p>
      </dgm:t>
    </dgm:pt>
    <dgm:pt modelId="{ED3A450B-4753-4BE6-A2CB-0CC511918509}" type="parTrans" cxnId="{99841276-8EBB-4249-B367-283EE11D939A}">
      <dgm:prSet/>
      <dgm:spPr/>
      <dgm:t>
        <a:bodyPr/>
        <a:lstStyle/>
        <a:p>
          <a:endParaRPr lang="en-MY"/>
        </a:p>
      </dgm:t>
    </dgm:pt>
    <dgm:pt modelId="{89CC924A-7E9B-4776-A18D-56A260EF79BD}" type="sibTrans" cxnId="{99841276-8EBB-4249-B367-283EE11D939A}">
      <dgm:prSet/>
      <dgm:spPr/>
      <dgm:t>
        <a:bodyPr/>
        <a:lstStyle/>
        <a:p>
          <a:endParaRPr lang="en-MY"/>
        </a:p>
      </dgm:t>
    </dgm:pt>
    <dgm:pt modelId="{A990B0EF-0BCE-4EE7-AA5B-BF4336E8B7ED}">
      <dgm:prSet phldrT="[Text]"/>
      <dgm:spPr/>
      <dgm:t>
        <a:bodyPr/>
        <a:lstStyle/>
        <a:p>
          <a:r>
            <a:rPr lang="en-MY" dirty="0" err="1" smtClean="0"/>
            <a:t>Dasar</a:t>
          </a:r>
          <a:r>
            <a:rPr lang="en-MY" dirty="0" smtClean="0"/>
            <a:t> </a:t>
          </a:r>
          <a:r>
            <a:rPr lang="en-MY" dirty="0" err="1" smtClean="0"/>
            <a:t>sains</a:t>
          </a:r>
          <a:r>
            <a:rPr lang="en-MY" dirty="0" smtClean="0"/>
            <a:t> – </a:t>
          </a:r>
          <a:r>
            <a:rPr lang="en-MY" dirty="0" err="1" smtClean="0"/>
            <a:t>membina</a:t>
          </a:r>
          <a:r>
            <a:rPr lang="en-MY" dirty="0" smtClean="0"/>
            <a:t> paradigm </a:t>
          </a:r>
          <a:r>
            <a:rPr lang="en-MY" dirty="0" err="1" smtClean="0"/>
            <a:t>acuan</a:t>
          </a:r>
          <a:r>
            <a:rPr lang="en-MY" dirty="0" smtClean="0"/>
            <a:t> </a:t>
          </a:r>
          <a:r>
            <a:rPr lang="en-MY" dirty="0" err="1" smtClean="0"/>
            <a:t>sendiri</a:t>
          </a:r>
          <a:r>
            <a:rPr lang="en-MY" dirty="0" smtClean="0"/>
            <a:t> </a:t>
          </a:r>
          <a:r>
            <a:rPr lang="en-MY" dirty="0" err="1" smtClean="0"/>
            <a:t>untuk</a:t>
          </a:r>
          <a:r>
            <a:rPr lang="en-MY" dirty="0" smtClean="0"/>
            <a:t> </a:t>
          </a:r>
          <a:r>
            <a:rPr lang="en-MY" dirty="0" err="1" smtClean="0"/>
            <a:t>pembangunan</a:t>
          </a:r>
          <a:r>
            <a:rPr lang="en-MY" dirty="0" smtClean="0"/>
            <a:t> yang </a:t>
          </a:r>
          <a:r>
            <a:rPr lang="en-MY" dirty="0" err="1" smtClean="0"/>
            <a:t>sepadu</a:t>
          </a:r>
          <a:endParaRPr lang="en-MY" dirty="0"/>
        </a:p>
      </dgm:t>
    </dgm:pt>
    <dgm:pt modelId="{09BA87DB-9B78-444B-BE2C-BF400C3F7B83}" type="parTrans" cxnId="{98266FE8-191E-49C4-879B-260A500FB538}">
      <dgm:prSet/>
      <dgm:spPr/>
      <dgm:t>
        <a:bodyPr/>
        <a:lstStyle/>
        <a:p>
          <a:endParaRPr lang="en-MY"/>
        </a:p>
      </dgm:t>
    </dgm:pt>
    <dgm:pt modelId="{E3BB8D93-F6AB-4EFC-BCE8-3323A1842E13}" type="sibTrans" cxnId="{98266FE8-191E-49C4-879B-260A500FB538}">
      <dgm:prSet/>
      <dgm:spPr/>
      <dgm:t>
        <a:bodyPr/>
        <a:lstStyle/>
        <a:p>
          <a:endParaRPr lang="en-MY"/>
        </a:p>
      </dgm:t>
    </dgm:pt>
    <dgm:pt modelId="{62DADADA-EADB-47F5-9E97-979872600E5D}">
      <dgm:prSet phldrT="[Text]"/>
      <dgm:spPr/>
      <dgm:t>
        <a:bodyPr/>
        <a:lstStyle/>
        <a:p>
          <a:r>
            <a:rPr lang="en-MY" dirty="0" err="1" smtClean="0"/>
            <a:t>Gagasan</a:t>
          </a:r>
          <a:r>
            <a:rPr lang="en-MY" dirty="0" smtClean="0"/>
            <a:t> </a:t>
          </a:r>
          <a:r>
            <a:rPr lang="en-MY" dirty="0" err="1" smtClean="0"/>
            <a:t>kesepaduan</a:t>
          </a:r>
          <a:r>
            <a:rPr lang="en-MY" dirty="0" smtClean="0"/>
            <a:t> </a:t>
          </a:r>
          <a:r>
            <a:rPr lang="en-MY" dirty="0" err="1" smtClean="0"/>
            <a:t>ilmu</a:t>
          </a:r>
          <a:r>
            <a:rPr lang="en-MY" dirty="0" smtClean="0"/>
            <a:t> </a:t>
          </a:r>
          <a:r>
            <a:rPr lang="en-MY" dirty="0" err="1" smtClean="0"/>
            <a:t>diiktiraf</a:t>
          </a:r>
          <a:r>
            <a:rPr lang="en-MY" dirty="0" smtClean="0"/>
            <a:t> </a:t>
          </a:r>
          <a:r>
            <a:rPr lang="en-MY" dirty="0" err="1" smtClean="0"/>
            <a:t>oleh</a:t>
          </a:r>
          <a:r>
            <a:rPr lang="en-MY" dirty="0" smtClean="0"/>
            <a:t> </a:t>
          </a:r>
          <a:r>
            <a:rPr lang="en-MY" dirty="0" err="1" smtClean="0"/>
            <a:t>kerajaan</a:t>
          </a:r>
          <a:endParaRPr lang="en-MY" dirty="0"/>
        </a:p>
      </dgm:t>
    </dgm:pt>
    <dgm:pt modelId="{0C03683D-1F97-4BC2-BCA9-D2CCC0114B4E}" type="parTrans" cxnId="{47F0C6A2-5E9A-4C9C-8AD6-626010D19861}">
      <dgm:prSet/>
      <dgm:spPr/>
      <dgm:t>
        <a:bodyPr/>
        <a:lstStyle/>
        <a:p>
          <a:endParaRPr lang="en-MY"/>
        </a:p>
      </dgm:t>
    </dgm:pt>
    <dgm:pt modelId="{A7AF89D8-1AAE-4F13-90B3-C97FE75B5DA0}" type="sibTrans" cxnId="{47F0C6A2-5E9A-4C9C-8AD6-626010D19861}">
      <dgm:prSet/>
      <dgm:spPr/>
      <dgm:t>
        <a:bodyPr/>
        <a:lstStyle/>
        <a:p>
          <a:endParaRPr lang="en-MY"/>
        </a:p>
      </dgm:t>
    </dgm:pt>
    <dgm:pt modelId="{8C6B869D-87CF-448A-AB54-0BE848CFD93F}" type="pres">
      <dgm:prSet presAssocID="{C6A49C62-5D84-4EF6-B512-B6EB43219F0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9D001F-DBF3-4F85-9B04-FA8E3CADDDE9}" type="pres">
      <dgm:prSet presAssocID="{782BF5DA-8EBE-4E6C-8106-F1B2BFAF9B2C}" presName="centerShape" presStyleLbl="node0" presStyleIdx="0" presStyleCnt="1"/>
      <dgm:spPr/>
      <dgm:t>
        <a:bodyPr/>
        <a:lstStyle/>
        <a:p>
          <a:endParaRPr lang="en-US"/>
        </a:p>
      </dgm:t>
    </dgm:pt>
    <dgm:pt modelId="{04F6DC6E-17FA-4F5E-8B4D-C953D8B78721}" type="pres">
      <dgm:prSet presAssocID="{ED3A450B-4753-4BE6-A2CB-0CC511918509}" presName="parTrans" presStyleLbl="bgSibTrans2D1" presStyleIdx="0" presStyleCnt="3" custLinFactY="55168" custLinFactNeighborX="-8173" custLinFactNeighborY="100000"/>
      <dgm:spPr/>
      <dgm:t>
        <a:bodyPr/>
        <a:lstStyle/>
        <a:p>
          <a:endParaRPr lang="en-US"/>
        </a:p>
      </dgm:t>
    </dgm:pt>
    <dgm:pt modelId="{B1EE3CD5-49D5-4580-AE7F-7D803009F198}" type="pres">
      <dgm:prSet presAssocID="{C4A90B44-8A16-42E2-94AF-A78F9469B48E}" presName="node" presStyleLbl="node1" presStyleIdx="0" presStyleCnt="3" custRadScaleRad="112143" custRadScaleInc="-9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C34DC-BE6A-4512-8489-3164BB5FA66A}" type="pres">
      <dgm:prSet presAssocID="{09BA87DB-9B78-444B-BE2C-BF400C3F7B83}" presName="parTrans" presStyleLbl="bgSibTrans2D1" presStyleIdx="1" presStyleCnt="3" custScaleX="56509" custScaleY="91736" custLinFactNeighborX="1090" custLinFactNeighborY="76121"/>
      <dgm:spPr/>
      <dgm:t>
        <a:bodyPr/>
        <a:lstStyle/>
        <a:p>
          <a:endParaRPr lang="en-US"/>
        </a:p>
      </dgm:t>
    </dgm:pt>
    <dgm:pt modelId="{936ED06C-8BC5-47A6-B06E-C9808E74927A}" type="pres">
      <dgm:prSet presAssocID="{A990B0EF-0BCE-4EE7-AA5B-BF4336E8B7ED}" presName="node" presStyleLbl="node1" presStyleIdx="1" presStyleCnt="3" custScaleX="14697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9015FCA-BE4C-4D20-9E73-D2B087849395}" type="pres">
      <dgm:prSet presAssocID="{0C03683D-1F97-4BC2-BCA9-D2CCC0114B4E}" presName="parTrans" presStyleLbl="bgSibTrans2D1" presStyleIdx="2" presStyleCnt="3" custLinFactY="43457" custLinFactNeighborX="1376" custLinFactNeighborY="100000"/>
      <dgm:spPr/>
      <dgm:t>
        <a:bodyPr/>
        <a:lstStyle/>
        <a:p>
          <a:endParaRPr lang="en-US"/>
        </a:p>
      </dgm:t>
    </dgm:pt>
    <dgm:pt modelId="{ABCDC3F2-04E3-4496-A80F-BAA09C2D0DD6}" type="pres">
      <dgm:prSet presAssocID="{62DADADA-EADB-47F5-9E97-979872600E5D}" presName="node" presStyleLbl="node1" presStyleIdx="2" presStyleCnt="3" custRadScaleRad="112613" custRadScaleInc="886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99841276-8EBB-4249-B367-283EE11D939A}" srcId="{782BF5DA-8EBE-4E6C-8106-F1B2BFAF9B2C}" destId="{C4A90B44-8A16-42E2-94AF-A78F9469B48E}" srcOrd="0" destOrd="0" parTransId="{ED3A450B-4753-4BE6-A2CB-0CC511918509}" sibTransId="{89CC924A-7E9B-4776-A18D-56A260EF79BD}"/>
    <dgm:cxn modelId="{47F0C6A2-5E9A-4C9C-8AD6-626010D19861}" srcId="{782BF5DA-8EBE-4E6C-8106-F1B2BFAF9B2C}" destId="{62DADADA-EADB-47F5-9E97-979872600E5D}" srcOrd="2" destOrd="0" parTransId="{0C03683D-1F97-4BC2-BCA9-D2CCC0114B4E}" sibTransId="{A7AF89D8-1AAE-4F13-90B3-C97FE75B5DA0}"/>
    <dgm:cxn modelId="{3F74C8D6-9033-40C1-9587-9532ECF5AFF2}" type="presOf" srcId="{0C03683D-1F97-4BC2-BCA9-D2CCC0114B4E}" destId="{79015FCA-BE4C-4D20-9E73-D2B087849395}" srcOrd="0" destOrd="0" presId="urn:microsoft.com/office/officeart/2005/8/layout/radial4"/>
    <dgm:cxn modelId="{15C124A5-4C28-4650-949A-09527E2E246A}" type="presOf" srcId="{C4A90B44-8A16-42E2-94AF-A78F9469B48E}" destId="{B1EE3CD5-49D5-4580-AE7F-7D803009F198}" srcOrd="0" destOrd="0" presId="urn:microsoft.com/office/officeart/2005/8/layout/radial4"/>
    <dgm:cxn modelId="{98266FE8-191E-49C4-879B-260A500FB538}" srcId="{782BF5DA-8EBE-4E6C-8106-F1B2BFAF9B2C}" destId="{A990B0EF-0BCE-4EE7-AA5B-BF4336E8B7ED}" srcOrd="1" destOrd="0" parTransId="{09BA87DB-9B78-444B-BE2C-BF400C3F7B83}" sibTransId="{E3BB8D93-F6AB-4EFC-BCE8-3323A1842E13}"/>
    <dgm:cxn modelId="{FCFCC0A0-BA37-4E67-BF62-9EBEFC216504}" srcId="{C6A49C62-5D84-4EF6-B512-B6EB43219F09}" destId="{782BF5DA-8EBE-4E6C-8106-F1B2BFAF9B2C}" srcOrd="0" destOrd="0" parTransId="{57813488-199B-48A1-8E91-F6C1C08314DD}" sibTransId="{9251F8A8-6682-43A3-8EE9-FABA220EAA5D}"/>
    <dgm:cxn modelId="{AF6919DB-A96B-402B-AA33-34511D2BAB82}" type="presOf" srcId="{09BA87DB-9B78-444B-BE2C-BF400C3F7B83}" destId="{25BC34DC-BE6A-4512-8489-3164BB5FA66A}" srcOrd="0" destOrd="0" presId="urn:microsoft.com/office/officeart/2005/8/layout/radial4"/>
    <dgm:cxn modelId="{ADAE0EA5-9981-4C9C-86E3-54C56CBBE1B4}" type="presOf" srcId="{62DADADA-EADB-47F5-9E97-979872600E5D}" destId="{ABCDC3F2-04E3-4496-A80F-BAA09C2D0DD6}" srcOrd="0" destOrd="0" presId="urn:microsoft.com/office/officeart/2005/8/layout/radial4"/>
    <dgm:cxn modelId="{33389E45-AAE1-4827-A04A-C4BEBE6D7501}" type="presOf" srcId="{ED3A450B-4753-4BE6-A2CB-0CC511918509}" destId="{04F6DC6E-17FA-4F5E-8B4D-C953D8B78721}" srcOrd="0" destOrd="0" presId="urn:microsoft.com/office/officeart/2005/8/layout/radial4"/>
    <dgm:cxn modelId="{6C46116D-08B8-440D-824C-8A416254B5B6}" type="presOf" srcId="{A990B0EF-0BCE-4EE7-AA5B-BF4336E8B7ED}" destId="{936ED06C-8BC5-47A6-B06E-C9808E74927A}" srcOrd="0" destOrd="0" presId="urn:microsoft.com/office/officeart/2005/8/layout/radial4"/>
    <dgm:cxn modelId="{279A199E-8D22-4D20-87C7-FE4009BB14A1}" type="presOf" srcId="{C6A49C62-5D84-4EF6-B512-B6EB43219F09}" destId="{8C6B869D-87CF-448A-AB54-0BE848CFD93F}" srcOrd="0" destOrd="0" presId="urn:microsoft.com/office/officeart/2005/8/layout/radial4"/>
    <dgm:cxn modelId="{E11FD205-F95A-4074-82B6-F64ADE98CA5F}" type="presOf" srcId="{782BF5DA-8EBE-4E6C-8106-F1B2BFAF9B2C}" destId="{799D001F-DBF3-4F85-9B04-FA8E3CADDDE9}" srcOrd="0" destOrd="0" presId="urn:microsoft.com/office/officeart/2005/8/layout/radial4"/>
    <dgm:cxn modelId="{830F8BB7-4C40-4052-B3B5-5604EF90EDA4}" type="presParOf" srcId="{8C6B869D-87CF-448A-AB54-0BE848CFD93F}" destId="{799D001F-DBF3-4F85-9B04-FA8E3CADDDE9}" srcOrd="0" destOrd="0" presId="urn:microsoft.com/office/officeart/2005/8/layout/radial4"/>
    <dgm:cxn modelId="{77B3C235-8A4A-4E98-A36D-0637983CA6AC}" type="presParOf" srcId="{8C6B869D-87CF-448A-AB54-0BE848CFD93F}" destId="{04F6DC6E-17FA-4F5E-8B4D-C953D8B78721}" srcOrd="1" destOrd="0" presId="urn:microsoft.com/office/officeart/2005/8/layout/radial4"/>
    <dgm:cxn modelId="{02B9637B-78B4-4B6B-8F1B-023B4269344E}" type="presParOf" srcId="{8C6B869D-87CF-448A-AB54-0BE848CFD93F}" destId="{B1EE3CD5-49D5-4580-AE7F-7D803009F198}" srcOrd="2" destOrd="0" presId="urn:microsoft.com/office/officeart/2005/8/layout/radial4"/>
    <dgm:cxn modelId="{28A4A291-22BB-4DFA-817E-4B9DA90A7E50}" type="presParOf" srcId="{8C6B869D-87CF-448A-AB54-0BE848CFD93F}" destId="{25BC34DC-BE6A-4512-8489-3164BB5FA66A}" srcOrd="3" destOrd="0" presId="urn:microsoft.com/office/officeart/2005/8/layout/radial4"/>
    <dgm:cxn modelId="{486D0998-CC35-463C-A6C8-904A122EC3E5}" type="presParOf" srcId="{8C6B869D-87CF-448A-AB54-0BE848CFD93F}" destId="{936ED06C-8BC5-47A6-B06E-C9808E74927A}" srcOrd="4" destOrd="0" presId="urn:microsoft.com/office/officeart/2005/8/layout/radial4"/>
    <dgm:cxn modelId="{E4A6EE7E-C8BE-44C6-8691-A19CFEFE4936}" type="presParOf" srcId="{8C6B869D-87CF-448A-AB54-0BE848CFD93F}" destId="{79015FCA-BE4C-4D20-9E73-D2B087849395}" srcOrd="5" destOrd="0" presId="urn:microsoft.com/office/officeart/2005/8/layout/radial4"/>
    <dgm:cxn modelId="{8395D9D0-9C45-454A-98E3-458987E0481B}" type="presParOf" srcId="{8C6B869D-87CF-448A-AB54-0BE848CFD93F}" destId="{ABCDC3F2-04E3-4496-A80F-BAA09C2D0DD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1C20B-1A85-4FEF-87E5-497784A6486C}">
      <dsp:nvSpPr>
        <dsp:cNvPr id="0" name=""/>
        <dsp:cNvSpPr/>
      </dsp:nvSpPr>
      <dsp:spPr>
        <a:xfrm>
          <a:off x="0" y="398752"/>
          <a:ext cx="6281738" cy="144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7533" tIns="354076" rIns="48753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Ayat-ayat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dalam</a:t>
          </a:r>
          <a:r>
            <a:rPr lang="en-US" sz="1700" kern="1200" dirty="0" smtClean="0"/>
            <a:t> Al-Quran </a:t>
          </a:r>
          <a:r>
            <a:rPr lang="en-US" sz="1700" kern="1200" dirty="0" err="1" smtClean="0"/>
            <a:t>sering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dikritik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oleh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ahli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sains</a:t>
          </a:r>
          <a:endParaRPr lang="en-US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Konsep </a:t>
          </a:r>
          <a:r>
            <a:rPr lang="en-US" sz="1700" kern="1200" dirty="0" err="1" smtClean="0"/>
            <a:t>sains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dalam</a:t>
          </a:r>
          <a:r>
            <a:rPr lang="en-US" sz="1700" kern="1200" dirty="0" smtClean="0"/>
            <a:t> Al-Quran </a:t>
          </a:r>
          <a:r>
            <a:rPr lang="en-US" sz="1700" kern="1200" dirty="0" err="1" smtClean="0"/>
            <a:t>sering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bertentangan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dengan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pandangan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ahli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sains</a:t>
          </a:r>
          <a:endParaRPr lang="en-US" sz="1700" kern="1200" dirty="0" smtClean="0"/>
        </a:p>
      </dsp:txBody>
      <dsp:txXfrm>
        <a:off x="0" y="398752"/>
        <a:ext cx="6281738" cy="1445850"/>
      </dsp:txXfrm>
    </dsp:sp>
    <dsp:sp modelId="{D26F0CFD-CC39-4C80-894C-43A01CAF7AC9}">
      <dsp:nvSpPr>
        <dsp:cNvPr id="0" name=""/>
        <dsp:cNvSpPr/>
      </dsp:nvSpPr>
      <dsp:spPr>
        <a:xfrm>
          <a:off x="314086" y="147832"/>
          <a:ext cx="4397216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204" tIns="0" rIns="16620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Islam</a:t>
          </a:r>
        </a:p>
      </dsp:txBody>
      <dsp:txXfrm>
        <a:off x="338584" y="172330"/>
        <a:ext cx="4348220" cy="452844"/>
      </dsp:txXfrm>
    </dsp:sp>
    <dsp:sp modelId="{54B916F4-140D-4DC1-80B3-E2DCF9A984C9}">
      <dsp:nvSpPr>
        <dsp:cNvPr id="0" name=""/>
        <dsp:cNvSpPr/>
      </dsp:nvSpPr>
      <dsp:spPr>
        <a:xfrm>
          <a:off x="0" y="2187322"/>
          <a:ext cx="6281738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7533" tIns="354076" rIns="48753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Unsur-unsur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syugar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pembentukan</a:t>
          </a:r>
          <a:r>
            <a:rPr lang="en-US" sz="1700" kern="1200" dirty="0" smtClean="0"/>
            <a:t> system </a:t>
          </a:r>
          <a:r>
            <a:rPr lang="en-US" sz="1700" kern="1200" dirty="0" err="1" smtClean="0"/>
            <a:t>astronomi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dalam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kitab-kitab</a:t>
          </a:r>
          <a:r>
            <a:rPr lang="en-US" sz="1700" kern="1200" dirty="0" smtClean="0"/>
            <a:t> Hindu </a:t>
          </a:r>
          <a:r>
            <a:rPr lang="en-US" sz="1700" kern="1200" dirty="0" err="1" smtClean="0"/>
            <a:t>ditolak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oleh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saintis-saintis</a:t>
          </a:r>
          <a:endParaRPr lang="en-US" sz="1700" kern="1200" dirty="0" smtClean="0"/>
        </a:p>
      </dsp:txBody>
      <dsp:txXfrm>
        <a:off x="0" y="2187322"/>
        <a:ext cx="6281738" cy="1178100"/>
      </dsp:txXfrm>
    </dsp:sp>
    <dsp:sp modelId="{AC2F9ADE-B63F-4713-BCBF-59E05937B868}">
      <dsp:nvSpPr>
        <dsp:cNvPr id="0" name=""/>
        <dsp:cNvSpPr/>
      </dsp:nvSpPr>
      <dsp:spPr>
        <a:xfrm>
          <a:off x="314086" y="1936402"/>
          <a:ext cx="4397216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204" tIns="0" rIns="16620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Hindu</a:t>
          </a:r>
        </a:p>
      </dsp:txBody>
      <dsp:txXfrm>
        <a:off x="338584" y="1960900"/>
        <a:ext cx="4348220" cy="452844"/>
      </dsp:txXfrm>
    </dsp:sp>
    <dsp:sp modelId="{F3DC018A-2F21-4A7E-AD17-362C00F9D9F2}">
      <dsp:nvSpPr>
        <dsp:cNvPr id="0" name=""/>
        <dsp:cNvSpPr/>
      </dsp:nvSpPr>
      <dsp:spPr>
        <a:xfrm>
          <a:off x="0" y="3708142"/>
          <a:ext cx="6281738" cy="139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7533" tIns="354076" rIns="48753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Sains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berisiko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menjadi</a:t>
          </a:r>
          <a:r>
            <a:rPr lang="en-US" sz="1700" kern="1200" dirty="0" smtClean="0"/>
            <a:t> ideology yang </a:t>
          </a:r>
          <a:r>
            <a:rPr lang="en-US" sz="1700" kern="1200" dirty="0" err="1" smtClean="0"/>
            <a:t>akan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menjadi</a:t>
          </a:r>
          <a:r>
            <a:rPr lang="en-US" sz="1700" kern="1200" dirty="0" smtClean="0"/>
            <a:t> system </a:t>
          </a:r>
          <a:r>
            <a:rPr lang="en-US" sz="1700" kern="1200" dirty="0" err="1" smtClean="0"/>
            <a:t>pemikiran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amalan</a:t>
          </a:r>
          <a:r>
            <a:rPr lang="en-US" sz="1700" kern="1200" dirty="0" smtClean="0"/>
            <a:t> yang </a:t>
          </a:r>
          <a:r>
            <a:rPr lang="en-US" sz="1700" kern="1200" dirty="0" err="1" smtClean="0"/>
            <a:t>menindas</a:t>
          </a:r>
          <a:r>
            <a:rPr lang="en-US" sz="1700" kern="1200" dirty="0" smtClean="0"/>
            <a:t>, yang </a:t>
          </a:r>
          <a:r>
            <a:rPr lang="en-US" sz="1700" kern="1200" dirty="0" err="1" smtClean="0"/>
            <a:t>bertujuan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mengenakan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penguasaannya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terhadap</a:t>
          </a:r>
          <a:r>
            <a:rPr lang="en-US" sz="1700" kern="1200" dirty="0" smtClean="0"/>
            <a:t> data </a:t>
          </a:r>
          <a:r>
            <a:rPr lang="en-US" sz="1700" kern="1200" dirty="0" err="1" smtClean="0"/>
            <a:t>kasar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pemikiran</a:t>
          </a:r>
          <a:r>
            <a:rPr lang="en-US" sz="1700" kern="1200" dirty="0" smtClean="0"/>
            <a:t> yang </a:t>
          </a:r>
          <a:r>
            <a:rPr lang="en-US" sz="1700" kern="1200" dirty="0" err="1" smtClean="0"/>
            <a:t>malas</a:t>
          </a:r>
          <a:endParaRPr lang="en-US" sz="1700" kern="1200" dirty="0"/>
        </a:p>
      </dsp:txBody>
      <dsp:txXfrm>
        <a:off x="0" y="3708142"/>
        <a:ext cx="6281738" cy="1392300"/>
      </dsp:txXfrm>
    </dsp:sp>
    <dsp:sp modelId="{9753A104-E250-4BDA-AE2B-AF4DBB685747}">
      <dsp:nvSpPr>
        <dsp:cNvPr id="0" name=""/>
        <dsp:cNvSpPr/>
      </dsp:nvSpPr>
      <dsp:spPr>
        <a:xfrm>
          <a:off x="314086" y="3457222"/>
          <a:ext cx="4397216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204" tIns="0" rIns="16620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Kristian</a:t>
          </a:r>
          <a:endParaRPr lang="en-US" sz="1700" kern="1200" dirty="0"/>
        </a:p>
      </dsp:txBody>
      <dsp:txXfrm>
        <a:off x="338584" y="3481720"/>
        <a:ext cx="4348220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ED0ED-D9F3-48BD-A559-553967864C57}">
      <dsp:nvSpPr>
        <dsp:cNvPr id="0" name=""/>
        <dsp:cNvSpPr/>
      </dsp:nvSpPr>
      <dsp:spPr>
        <a:xfrm rot="5400000">
          <a:off x="-310393" y="311267"/>
          <a:ext cx="2069287" cy="14485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err="1" smtClean="0"/>
            <a:t>Islamisasi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sains</a:t>
          </a:r>
          <a:endParaRPr lang="en-MY" sz="1500" kern="1200" dirty="0"/>
        </a:p>
      </dsp:txBody>
      <dsp:txXfrm rot="-5400000">
        <a:off x="1" y="725125"/>
        <a:ext cx="1448501" cy="620786"/>
      </dsp:txXfrm>
    </dsp:sp>
    <dsp:sp modelId="{75E67420-BF32-4535-993C-BC468CC9B024}">
      <dsp:nvSpPr>
        <dsp:cNvPr id="0" name=""/>
        <dsp:cNvSpPr/>
      </dsp:nvSpPr>
      <dsp:spPr>
        <a:xfrm rot="5400000">
          <a:off x="5721012" y="-4272510"/>
          <a:ext cx="1345036" cy="98900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700" kern="1200" dirty="0" err="1" smtClean="0"/>
            <a:t>Bermula</a:t>
          </a:r>
          <a:r>
            <a:rPr lang="en-MY" sz="1700" kern="1200" baseline="0" dirty="0" smtClean="0"/>
            <a:t> </a:t>
          </a:r>
          <a:r>
            <a:rPr lang="en-MY" sz="1700" kern="1200" baseline="0" dirty="0" err="1" smtClean="0"/>
            <a:t>pada</a:t>
          </a:r>
          <a:r>
            <a:rPr lang="en-MY" sz="1700" kern="1200" baseline="0" dirty="0" smtClean="0"/>
            <a:t> </a:t>
          </a:r>
          <a:r>
            <a:rPr lang="en-MY" sz="1700" kern="1200" baseline="0" dirty="0" err="1" smtClean="0"/>
            <a:t>kurun</a:t>
          </a:r>
          <a:r>
            <a:rPr lang="en-MY" sz="1700" kern="1200" baseline="0" dirty="0" smtClean="0"/>
            <a:t> ke-20</a:t>
          </a:r>
          <a:endParaRPr lang="en-MY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700" kern="1200" dirty="0" err="1" smtClean="0"/>
            <a:t>Tokoh</a:t>
          </a:r>
          <a:r>
            <a:rPr lang="en-MY" sz="1700" kern="1200" dirty="0" smtClean="0"/>
            <a:t> </a:t>
          </a:r>
          <a:r>
            <a:rPr lang="en-MY" sz="1700" kern="1200" dirty="0" err="1" smtClean="0"/>
            <a:t>utama</a:t>
          </a:r>
          <a:r>
            <a:rPr lang="en-MY" sz="1700" kern="1200" dirty="0" smtClean="0"/>
            <a:t> yang </a:t>
          </a:r>
          <a:r>
            <a:rPr lang="en-MY" sz="1700" kern="1200" dirty="0" err="1" smtClean="0"/>
            <a:t>membahaskan</a:t>
          </a:r>
          <a:r>
            <a:rPr lang="en-MY" sz="1700" kern="1200" dirty="0" smtClean="0"/>
            <a:t> </a:t>
          </a:r>
          <a:r>
            <a:rPr lang="en-MY" sz="1700" kern="1200" dirty="0" err="1" smtClean="0"/>
            <a:t>persoalan</a:t>
          </a:r>
          <a:r>
            <a:rPr lang="en-MY" sz="1700" kern="1200" dirty="0" smtClean="0"/>
            <a:t> </a:t>
          </a:r>
          <a:r>
            <a:rPr lang="en-MY" sz="1700" kern="1200" dirty="0" err="1" smtClean="0"/>
            <a:t>berkaitan</a:t>
          </a:r>
          <a:r>
            <a:rPr lang="en-MY" sz="1700" kern="1200" dirty="0" smtClean="0"/>
            <a:t> </a:t>
          </a:r>
          <a:r>
            <a:rPr lang="en-MY" sz="1700" kern="1200" dirty="0" err="1" smtClean="0"/>
            <a:t>Islamisasi</a:t>
          </a:r>
          <a:r>
            <a:rPr lang="en-MY" sz="1700" kern="1200" dirty="0" smtClean="0"/>
            <a:t> </a:t>
          </a:r>
          <a:r>
            <a:rPr lang="en-MY" sz="1700" kern="1200" dirty="0" err="1" smtClean="0"/>
            <a:t>sains</a:t>
          </a:r>
          <a:endParaRPr lang="en-MY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700" kern="1200" dirty="0" smtClean="0"/>
            <a:t>Ismail </a:t>
          </a:r>
          <a:r>
            <a:rPr lang="en-MY" sz="1700" kern="1200" dirty="0" err="1" smtClean="0"/>
            <a:t>Faruqi</a:t>
          </a:r>
          <a:r>
            <a:rPr lang="en-MY" sz="1700" kern="1200" dirty="0" smtClean="0"/>
            <a:t>, Syed </a:t>
          </a:r>
          <a:r>
            <a:rPr lang="en-MY" sz="1700" kern="1200" dirty="0" err="1" smtClean="0"/>
            <a:t>Hosein</a:t>
          </a:r>
          <a:r>
            <a:rPr lang="en-MY" sz="1700" kern="1200" dirty="0" smtClean="0"/>
            <a:t> Nasr, Syed </a:t>
          </a:r>
          <a:r>
            <a:rPr lang="en-MY" sz="1700" kern="1200" dirty="0" err="1" smtClean="0"/>
            <a:t>Naguib</a:t>
          </a:r>
          <a:r>
            <a:rPr lang="en-MY" sz="1700" kern="1200" dirty="0" smtClean="0"/>
            <a:t> al-</a:t>
          </a:r>
          <a:r>
            <a:rPr lang="en-MY" sz="1700" kern="1200" dirty="0" err="1" smtClean="0"/>
            <a:t>Attas</a:t>
          </a:r>
          <a:r>
            <a:rPr lang="en-MY" sz="1700" kern="1200" dirty="0" smtClean="0"/>
            <a:t>, </a:t>
          </a:r>
          <a:r>
            <a:rPr lang="en-MY" sz="1700" kern="1200" dirty="0" err="1" smtClean="0"/>
            <a:t>Ziauddin</a:t>
          </a:r>
          <a:r>
            <a:rPr lang="en-MY" sz="1700" kern="1200" dirty="0" smtClean="0"/>
            <a:t> </a:t>
          </a:r>
          <a:r>
            <a:rPr lang="en-MY" sz="1700" kern="1200" dirty="0" err="1" smtClean="0"/>
            <a:t>Sardar</a:t>
          </a:r>
          <a:r>
            <a:rPr lang="en-MY" sz="1700" kern="1200" dirty="0" smtClean="0"/>
            <a:t>, Osman Bakar</a:t>
          </a:r>
          <a:endParaRPr lang="en-MY" sz="1700" kern="1200" dirty="0"/>
        </a:p>
      </dsp:txBody>
      <dsp:txXfrm rot="-5400000">
        <a:off x="1448502" y="65659"/>
        <a:ext cx="9824399" cy="1213718"/>
      </dsp:txXfrm>
    </dsp:sp>
    <dsp:sp modelId="{D504375A-AFA9-488E-9852-30530BEE324D}">
      <dsp:nvSpPr>
        <dsp:cNvPr id="0" name=""/>
        <dsp:cNvSpPr/>
      </dsp:nvSpPr>
      <dsp:spPr>
        <a:xfrm rot="5400000">
          <a:off x="-310393" y="2190399"/>
          <a:ext cx="2069287" cy="14485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err="1" smtClean="0"/>
            <a:t>Islamisasi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sains</a:t>
          </a:r>
          <a:endParaRPr lang="en-MY" sz="1500" kern="1200" dirty="0"/>
        </a:p>
      </dsp:txBody>
      <dsp:txXfrm rot="-5400000">
        <a:off x="1" y="2604257"/>
        <a:ext cx="1448501" cy="620786"/>
      </dsp:txXfrm>
    </dsp:sp>
    <dsp:sp modelId="{987AFFE2-EE60-4C25-87D7-A4DB3853497D}">
      <dsp:nvSpPr>
        <dsp:cNvPr id="0" name=""/>
        <dsp:cNvSpPr/>
      </dsp:nvSpPr>
      <dsp:spPr>
        <a:xfrm rot="5400000">
          <a:off x="5721012" y="-2392504"/>
          <a:ext cx="1345036" cy="98900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700" b="0" i="0" kern="1200" dirty="0" err="1" smtClean="0"/>
            <a:t>epistemologi</a:t>
          </a:r>
          <a:r>
            <a:rPr lang="en-MY" sz="1700" b="0" i="0" kern="1200" dirty="0" smtClean="0"/>
            <a:t> </a:t>
          </a:r>
          <a:r>
            <a:rPr lang="en-MY" sz="1700" b="0" i="0" kern="1200" dirty="0" err="1" smtClean="0"/>
            <a:t>dari</a:t>
          </a:r>
          <a:r>
            <a:rPr lang="en-MY" sz="1700" b="0" i="0" kern="1200" dirty="0" smtClean="0"/>
            <a:t> </a:t>
          </a:r>
          <a:r>
            <a:rPr lang="en-MY" sz="1700" b="0" i="0" kern="1200" dirty="0" err="1" smtClean="0"/>
            <a:t>filsafat</a:t>
          </a:r>
          <a:r>
            <a:rPr lang="en-MY" sz="1700" b="0" i="0" kern="1200" dirty="0" smtClean="0"/>
            <a:t> </a:t>
          </a:r>
          <a:r>
            <a:rPr lang="en-MY" sz="1700" b="0" i="0" kern="1200" dirty="0" err="1" smtClean="0"/>
            <a:t>pendidikan</a:t>
          </a:r>
          <a:r>
            <a:rPr lang="en-MY" sz="1700" b="0" i="0" kern="1200" dirty="0" smtClean="0"/>
            <a:t> </a:t>
          </a:r>
          <a:r>
            <a:rPr lang="en-MY" sz="1700" b="0" i="0" kern="1200" dirty="0" err="1" smtClean="0"/>
            <a:t>islam</a:t>
          </a:r>
          <a:endParaRPr lang="en-MY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700" kern="1200" dirty="0" err="1" smtClean="0"/>
            <a:t>Pengislaman</a:t>
          </a:r>
          <a:r>
            <a:rPr lang="en-MY" sz="1700" kern="1200" dirty="0" smtClean="0"/>
            <a:t> </a:t>
          </a:r>
          <a:r>
            <a:rPr lang="en-MY" sz="1700" kern="1200" dirty="0" err="1" smtClean="0"/>
            <a:t>atau</a:t>
          </a:r>
          <a:r>
            <a:rPr lang="en-MY" sz="1700" kern="1200" dirty="0" smtClean="0"/>
            <a:t> </a:t>
          </a:r>
          <a:r>
            <a:rPr lang="en-MY" sz="1700" kern="1200" dirty="0" err="1" smtClean="0"/>
            <a:t>menjadi</a:t>
          </a:r>
          <a:r>
            <a:rPr lang="en-MY" sz="1700" kern="1200" dirty="0" smtClean="0"/>
            <a:t> Islam</a:t>
          </a:r>
          <a:endParaRPr lang="en-MY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700" b="0" i="0" kern="1200" dirty="0" err="1" smtClean="0"/>
            <a:t>seluruh</a:t>
          </a:r>
          <a:r>
            <a:rPr lang="en-MY" sz="1700" b="0" i="0" kern="1200" dirty="0" smtClean="0"/>
            <a:t> </a:t>
          </a:r>
          <a:r>
            <a:rPr lang="en-MY" sz="1700" b="0" i="0" kern="1200" dirty="0" err="1" smtClean="0"/>
            <a:t>ilmu</a:t>
          </a:r>
          <a:r>
            <a:rPr lang="en-MY" sz="1700" b="0" i="0" kern="1200" dirty="0" smtClean="0"/>
            <a:t> </a:t>
          </a:r>
          <a:r>
            <a:rPr lang="en-MY" sz="1700" b="0" i="0" kern="1200" dirty="0" err="1" smtClean="0"/>
            <a:t>pengetahuan</a:t>
          </a:r>
          <a:r>
            <a:rPr lang="en-MY" sz="1700" b="0" i="0" kern="1200" dirty="0" smtClean="0"/>
            <a:t> </a:t>
          </a:r>
          <a:r>
            <a:rPr lang="en-MY" sz="1700" b="0" i="0" kern="1200" dirty="0" err="1" smtClean="0"/>
            <a:t>dari</a:t>
          </a:r>
          <a:r>
            <a:rPr lang="en-MY" sz="1700" b="0" i="0" kern="1200" dirty="0" smtClean="0"/>
            <a:t> </a:t>
          </a:r>
          <a:r>
            <a:rPr lang="en-MY" sz="1700" b="0" i="0" kern="1200" dirty="0" err="1" smtClean="0"/>
            <a:t>barat</a:t>
          </a:r>
          <a:r>
            <a:rPr lang="en-MY" sz="1700" b="0" i="0" kern="1200" dirty="0" smtClean="0"/>
            <a:t> </a:t>
          </a:r>
          <a:r>
            <a:rPr lang="en-MY" sz="1700" b="0" i="0" kern="1200" dirty="0" err="1" smtClean="0"/>
            <a:t>akan</a:t>
          </a:r>
          <a:r>
            <a:rPr lang="en-MY" sz="1700" b="0" i="0" kern="1200" dirty="0" smtClean="0"/>
            <a:t> </a:t>
          </a:r>
          <a:r>
            <a:rPr lang="en-MY" sz="1700" b="0" i="0" kern="1200" dirty="0" err="1" smtClean="0"/>
            <a:t>diislamkan</a:t>
          </a:r>
          <a:r>
            <a:rPr lang="en-MY" sz="1700" b="0" i="0" kern="1200" dirty="0" smtClean="0"/>
            <a:t> </a:t>
          </a:r>
          <a:r>
            <a:rPr lang="en-MY" sz="1700" b="0" i="0" kern="1200" dirty="0" err="1" smtClean="0"/>
            <a:t>atau</a:t>
          </a:r>
          <a:r>
            <a:rPr lang="en-MY" sz="1700" b="0" i="0" kern="1200" dirty="0" smtClean="0"/>
            <a:t> </a:t>
          </a:r>
          <a:r>
            <a:rPr lang="en-MY" sz="1700" b="0" i="0" kern="1200" dirty="0" err="1" smtClean="0"/>
            <a:t>diberi</a:t>
          </a:r>
          <a:r>
            <a:rPr lang="en-MY" sz="1700" b="0" i="0" kern="1200" dirty="0" smtClean="0"/>
            <a:t> </a:t>
          </a:r>
          <a:r>
            <a:rPr lang="en-MY" sz="1700" b="0" i="0" kern="1200" dirty="0" err="1" smtClean="0"/>
            <a:t>warna</a:t>
          </a:r>
          <a:r>
            <a:rPr lang="en-MY" sz="1700" b="0" i="0" kern="1200" dirty="0" smtClean="0"/>
            <a:t> </a:t>
          </a:r>
          <a:r>
            <a:rPr lang="en-MY" sz="1700" b="0" i="0" kern="1200" dirty="0" err="1" smtClean="0"/>
            <a:t>islam</a:t>
          </a:r>
          <a:r>
            <a:rPr lang="en-MY" sz="1700" b="0" i="0" kern="1200" dirty="0" smtClean="0"/>
            <a:t> </a:t>
          </a:r>
          <a:r>
            <a:rPr lang="en-MY" sz="1700" b="0" i="0" kern="1200" dirty="0" err="1" smtClean="0"/>
            <a:t>ketika</a:t>
          </a:r>
          <a:r>
            <a:rPr lang="en-MY" sz="1700" b="0" i="0" kern="1200" dirty="0" smtClean="0"/>
            <a:t> </a:t>
          </a:r>
          <a:r>
            <a:rPr lang="en-MY" sz="1700" b="0" i="0" kern="1200" dirty="0" err="1" smtClean="0"/>
            <a:t>masuk</a:t>
          </a:r>
          <a:r>
            <a:rPr lang="en-MY" sz="1700" b="0" i="0" kern="1200" dirty="0" smtClean="0"/>
            <a:t> </a:t>
          </a:r>
          <a:r>
            <a:rPr lang="en-MY" sz="1700" b="0" i="0" kern="1200" dirty="0" err="1" smtClean="0"/>
            <a:t>dan</a:t>
          </a:r>
          <a:r>
            <a:rPr lang="en-MY" sz="1700" b="0" i="0" kern="1200" dirty="0" smtClean="0"/>
            <a:t> </a:t>
          </a:r>
          <a:r>
            <a:rPr lang="en-MY" sz="1700" b="0" i="0" kern="1200" dirty="0" err="1" smtClean="0"/>
            <a:t>diadaptasi</a:t>
          </a:r>
          <a:r>
            <a:rPr lang="en-MY" sz="1700" b="0" i="0" kern="1200" dirty="0" smtClean="0"/>
            <a:t> </a:t>
          </a:r>
          <a:r>
            <a:rPr lang="en-MY" sz="1700" b="0" i="0" kern="1200" dirty="0" err="1" smtClean="0"/>
            <a:t>oleh</a:t>
          </a:r>
          <a:r>
            <a:rPr lang="en-MY" sz="1700" b="0" i="0" kern="1200" dirty="0" smtClean="0"/>
            <a:t> </a:t>
          </a:r>
          <a:r>
            <a:rPr lang="en-MY" sz="1700" b="0" i="0" kern="1200" dirty="0" err="1" smtClean="0"/>
            <a:t>masyarakat</a:t>
          </a:r>
          <a:r>
            <a:rPr lang="en-MY" sz="1700" b="0" i="0" kern="1200" dirty="0" smtClean="0"/>
            <a:t> </a:t>
          </a:r>
          <a:r>
            <a:rPr lang="en-MY" sz="1700" b="0" i="0" kern="1200" dirty="0" err="1" smtClean="0"/>
            <a:t>muslim</a:t>
          </a:r>
          <a:r>
            <a:rPr lang="en-MY" sz="1700" b="0" i="0" kern="1200" dirty="0" smtClean="0"/>
            <a:t> </a:t>
          </a:r>
          <a:r>
            <a:rPr lang="en-MY" sz="1700" b="0" i="0" kern="1200" dirty="0" err="1" smtClean="0"/>
            <a:t>dengan</a:t>
          </a:r>
          <a:r>
            <a:rPr lang="en-MY" sz="1700" b="0" i="0" kern="1200" dirty="0" smtClean="0"/>
            <a:t> </a:t>
          </a:r>
          <a:r>
            <a:rPr lang="en-MY" sz="1700" b="0" i="0" kern="1200" dirty="0" err="1" smtClean="0"/>
            <a:t>menggunakan</a:t>
          </a:r>
          <a:r>
            <a:rPr lang="en-MY" sz="1700" b="0" i="0" kern="1200" dirty="0" smtClean="0"/>
            <a:t> </a:t>
          </a:r>
          <a:r>
            <a:rPr lang="en-MY" sz="1700" b="0" i="0" kern="1200" dirty="0" err="1" smtClean="0"/>
            <a:t>kajian</a:t>
          </a:r>
          <a:r>
            <a:rPr lang="en-MY" sz="1700" b="0" i="0" kern="1200" dirty="0" smtClean="0"/>
            <a:t> al </a:t>
          </a:r>
          <a:r>
            <a:rPr lang="en-MY" sz="1700" b="0" i="0" kern="1200" dirty="0" err="1" smtClean="0"/>
            <a:t>qur’an</a:t>
          </a:r>
          <a:r>
            <a:rPr lang="en-MY" sz="1700" b="0" i="0" kern="1200" dirty="0" smtClean="0"/>
            <a:t> </a:t>
          </a:r>
          <a:r>
            <a:rPr lang="en-MY" sz="1700" b="0" i="0" kern="1200" dirty="0" err="1" smtClean="0"/>
            <a:t>dan</a:t>
          </a:r>
          <a:r>
            <a:rPr lang="en-MY" sz="1700" b="0" i="0" kern="1200" dirty="0" smtClean="0"/>
            <a:t> </a:t>
          </a:r>
          <a:r>
            <a:rPr lang="en-MY" sz="1700" b="0" i="0" kern="1200" dirty="0" err="1" smtClean="0"/>
            <a:t>hadist</a:t>
          </a:r>
          <a:r>
            <a:rPr lang="en-MY" sz="1700" b="0" i="0" kern="1200" dirty="0" smtClean="0"/>
            <a:t>.</a:t>
          </a:r>
          <a:endParaRPr lang="en-MY" sz="1700" kern="1200" dirty="0"/>
        </a:p>
      </dsp:txBody>
      <dsp:txXfrm rot="-5400000">
        <a:off x="1448502" y="1945665"/>
        <a:ext cx="9824399" cy="1213718"/>
      </dsp:txXfrm>
    </dsp:sp>
    <dsp:sp modelId="{6E8C7BA4-3968-45A5-857D-974240D1CE44}">
      <dsp:nvSpPr>
        <dsp:cNvPr id="0" name=""/>
        <dsp:cNvSpPr/>
      </dsp:nvSpPr>
      <dsp:spPr>
        <a:xfrm rot="5400000">
          <a:off x="-310393" y="4069531"/>
          <a:ext cx="2069287" cy="14485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err="1" smtClean="0"/>
            <a:t>Kecenderungan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saintis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barat</a:t>
          </a:r>
          <a:endParaRPr lang="en-MY" sz="1500" kern="1200" dirty="0"/>
        </a:p>
      </dsp:txBody>
      <dsp:txXfrm rot="-5400000">
        <a:off x="1" y="4483389"/>
        <a:ext cx="1448501" cy="620786"/>
      </dsp:txXfrm>
    </dsp:sp>
    <dsp:sp modelId="{210C0250-D95D-48C3-9D23-BFBCE394A277}">
      <dsp:nvSpPr>
        <dsp:cNvPr id="0" name=""/>
        <dsp:cNvSpPr/>
      </dsp:nvSpPr>
      <dsp:spPr>
        <a:xfrm rot="5400000">
          <a:off x="5721012" y="-513372"/>
          <a:ext cx="1345036" cy="98900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700" kern="1200" dirty="0" err="1" smtClean="0"/>
            <a:t>Terdapat</a:t>
          </a:r>
          <a:r>
            <a:rPr lang="en-MY" sz="1700" kern="1200" dirty="0" smtClean="0"/>
            <a:t> </a:t>
          </a:r>
          <a:r>
            <a:rPr lang="en-MY" sz="1700" kern="1200" dirty="0" err="1" smtClean="0"/>
            <a:t>kecenderungan</a:t>
          </a:r>
          <a:r>
            <a:rPr lang="en-MY" sz="1700" kern="1200" dirty="0" smtClean="0"/>
            <a:t> </a:t>
          </a:r>
          <a:r>
            <a:rPr lang="en-MY" sz="1700" kern="1200" dirty="0" err="1" smtClean="0"/>
            <a:t>saintis</a:t>
          </a:r>
          <a:r>
            <a:rPr lang="en-MY" sz="1700" kern="1200" dirty="0" smtClean="0"/>
            <a:t> Barat </a:t>
          </a:r>
          <a:r>
            <a:rPr lang="en-MY" sz="1700" kern="1200" dirty="0" err="1" smtClean="0"/>
            <a:t>untuk</a:t>
          </a:r>
          <a:r>
            <a:rPr lang="en-MY" sz="1700" kern="1200" dirty="0" smtClean="0"/>
            <a:t> </a:t>
          </a:r>
          <a:r>
            <a:rPr lang="en-MY" sz="1700" kern="1200" dirty="0" err="1" smtClean="0"/>
            <a:t>mengkaji</a:t>
          </a:r>
          <a:r>
            <a:rPr lang="en-MY" sz="1700" kern="1200" dirty="0" smtClean="0"/>
            <a:t> al-Quran </a:t>
          </a:r>
          <a:r>
            <a:rPr lang="en-MY" sz="1700" kern="1200" dirty="0" err="1" smtClean="0"/>
            <a:t>dalam</a:t>
          </a:r>
          <a:r>
            <a:rPr lang="en-MY" sz="1700" kern="1200" dirty="0" smtClean="0"/>
            <a:t> </a:t>
          </a:r>
          <a:r>
            <a:rPr lang="en-MY" sz="1700" kern="1200" dirty="0" err="1" smtClean="0"/>
            <a:t>perspektif</a:t>
          </a:r>
          <a:r>
            <a:rPr lang="en-MY" sz="1700" kern="1200" dirty="0" smtClean="0"/>
            <a:t> </a:t>
          </a:r>
          <a:r>
            <a:rPr lang="en-MY" sz="1700" kern="1200" dirty="0" err="1" smtClean="0"/>
            <a:t>sains</a:t>
          </a:r>
          <a:r>
            <a:rPr lang="en-MY" sz="1700" kern="1200" dirty="0" smtClean="0"/>
            <a:t>.</a:t>
          </a:r>
          <a:endParaRPr lang="en-MY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700" kern="1200" smtClean="0"/>
            <a:t>Maurice Bucaille</a:t>
          </a:r>
          <a:endParaRPr lang="en-MY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700" kern="1200" smtClean="0"/>
            <a:t>Keith Moore </a:t>
          </a:r>
          <a:endParaRPr lang="en-MY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700" kern="1200" dirty="0" smtClean="0"/>
            <a:t>Garry Miller</a:t>
          </a:r>
          <a:endParaRPr lang="en-MY" sz="1700" kern="1200" dirty="0"/>
        </a:p>
      </dsp:txBody>
      <dsp:txXfrm rot="-5400000">
        <a:off x="1448502" y="3824797"/>
        <a:ext cx="9824399" cy="1213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7981A-1071-4848-8162-B0F6E1D99666}">
      <dsp:nvSpPr>
        <dsp:cNvPr id="0" name=""/>
        <dsp:cNvSpPr/>
      </dsp:nvSpPr>
      <dsp:spPr>
        <a:xfrm rot="5400000">
          <a:off x="5156538" y="518498"/>
          <a:ext cx="3386666" cy="294639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MY" sz="2400" kern="1200" dirty="0" smtClean="0"/>
            <a:t>The Bible, The Quran and Science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500" kern="1200" dirty="0"/>
        </a:p>
      </dsp:txBody>
      <dsp:txXfrm rot="-5400000">
        <a:off x="5835818" y="826120"/>
        <a:ext cx="2028105" cy="2331156"/>
      </dsp:txXfrm>
    </dsp:sp>
    <dsp:sp modelId="{2405BDD7-6BFE-45D0-9DFB-72B58BBDD18B}">
      <dsp:nvSpPr>
        <dsp:cNvPr id="0" name=""/>
        <dsp:cNvSpPr/>
      </dsp:nvSpPr>
      <dsp:spPr>
        <a:xfrm>
          <a:off x="8412479" y="975698"/>
          <a:ext cx="3779519" cy="20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71037-D7F6-4598-96B3-78135BE7BFC3}">
      <dsp:nvSpPr>
        <dsp:cNvPr id="0" name=""/>
        <dsp:cNvSpPr/>
      </dsp:nvSpPr>
      <dsp:spPr>
        <a:xfrm rot="5400000">
          <a:off x="1974426" y="518498"/>
          <a:ext cx="3386666" cy="294639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661569"/>
            <a:satOff val="2837"/>
            <a:lumOff val="-17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smtClean="0"/>
            <a:t>Maurice </a:t>
          </a:r>
          <a:r>
            <a:rPr lang="en-MY" sz="2400" kern="1200" dirty="0" err="1" smtClean="0"/>
            <a:t>Bucaile</a:t>
          </a:r>
          <a:r>
            <a:rPr lang="en-MY" sz="2400" kern="1200" dirty="0" smtClean="0"/>
            <a:t> </a:t>
          </a:r>
          <a:endParaRPr lang="en-MY" sz="2400" kern="1200" dirty="0"/>
        </a:p>
      </dsp:txBody>
      <dsp:txXfrm rot="-5400000">
        <a:off x="2653706" y="826120"/>
        <a:ext cx="2028105" cy="2331156"/>
      </dsp:txXfrm>
    </dsp:sp>
    <dsp:sp modelId="{49A35234-5141-4FA2-A9EA-A6CD3F47F9AD}">
      <dsp:nvSpPr>
        <dsp:cNvPr id="0" name=""/>
        <dsp:cNvSpPr/>
      </dsp:nvSpPr>
      <dsp:spPr>
        <a:xfrm rot="5400000">
          <a:off x="3559386" y="3393100"/>
          <a:ext cx="3386666" cy="294639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323138"/>
            <a:satOff val="5674"/>
            <a:lumOff val="-35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smtClean="0"/>
            <a:t>Beliau membandingkan fakta saintifik yang terdapat dalam al-Quran dan Bible dengan meneliti fakta tersebut dalam al-Quran yang berkaitan dengan kosmologi, astronomi, zoologi, botani, geologi dan embriologi.</a:t>
          </a:r>
          <a:endParaRPr lang="en-MY" sz="1400" kern="1200" dirty="0"/>
        </a:p>
      </dsp:txBody>
      <dsp:txXfrm rot="-5400000">
        <a:off x="4238666" y="3700722"/>
        <a:ext cx="2028105" cy="2331156"/>
      </dsp:txXfrm>
    </dsp:sp>
    <dsp:sp modelId="{3C85D455-DA6B-48D7-BA79-DEBE5ABB1518}">
      <dsp:nvSpPr>
        <dsp:cNvPr id="0" name=""/>
        <dsp:cNvSpPr/>
      </dsp:nvSpPr>
      <dsp:spPr>
        <a:xfrm>
          <a:off x="0" y="3850300"/>
          <a:ext cx="3657599" cy="20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75E29-55FD-43C3-B50E-D22A5AC8E218}">
      <dsp:nvSpPr>
        <dsp:cNvPr id="0" name=""/>
        <dsp:cNvSpPr/>
      </dsp:nvSpPr>
      <dsp:spPr>
        <a:xfrm rot="5400000">
          <a:off x="6741498" y="3393100"/>
          <a:ext cx="3386666" cy="294639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984708"/>
            <a:satOff val="8511"/>
            <a:lumOff val="-52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900" kern="1200" dirty="0" err="1" smtClean="0"/>
            <a:t>Sebahagian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fakta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ditemui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pada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kurun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ke</a:t>
          </a:r>
          <a:r>
            <a:rPr lang="en-MY" sz="1900" kern="1200" dirty="0" smtClean="0"/>
            <a:t> 19 </a:t>
          </a:r>
          <a:r>
            <a:rPr lang="en-MY" sz="1900" kern="1200" dirty="0" err="1" smtClean="0"/>
            <a:t>dan</a:t>
          </a:r>
          <a:r>
            <a:rPr lang="en-MY" sz="1900" kern="1200" dirty="0" smtClean="0"/>
            <a:t> 20 </a:t>
          </a:r>
          <a:r>
            <a:rPr lang="en-MY" sz="1900" kern="1200" dirty="0" err="1" smtClean="0"/>
            <a:t>sedangkan</a:t>
          </a:r>
          <a:r>
            <a:rPr lang="en-MY" sz="1900" kern="1200" dirty="0" smtClean="0"/>
            <a:t> al-Quran </a:t>
          </a:r>
          <a:r>
            <a:rPr lang="en-MY" sz="1900" kern="1200" dirty="0" err="1" smtClean="0"/>
            <a:t>telah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diturunkan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kepada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Rasul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terakhir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pada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awal</a:t>
          </a:r>
          <a:r>
            <a:rPr lang="en-MY" sz="1900" kern="1200" dirty="0" smtClean="0"/>
            <a:t> </a:t>
          </a:r>
          <a:r>
            <a:rPr lang="en-MY" sz="1900" kern="1200" dirty="0" err="1" smtClean="0"/>
            <a:t>kurun</a:t>
          </a:r>
          <a:r>
            <a:rPr lang="en-MY" sz="1900" kern="1200" dirty="0" smtClean="0"/>
            <a:t> ke-7</a:t>
          </a:r>
          <a:endParaRPr lang="en-MY" sz="1900" kern="1200" dirty="0"/>
        </a:p>
      </dsp:txBody>
      <dsp:txXfrm rot="-5400000">
        <a:off x="7420778" y="3700722"/>
        <a:ext cx="2028105" cy="23311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9A5B6-F8B8-42CD-8E73-F7E13742BABC}">
      <dsp:nvSpPr>
        <dsp:cNvPr id="0" name=""/>
        <dsp:cNvSpPr/>
      </dsp:nvSpPr>
      <dsp:spPr>
        <a:xfrm>
          <a:off x="4972496" y="2342635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300" kern="1200" dirty="0" err="1" smtClean="0"/>
            <a:t>Rasional</a:t>
          </a:r>
          <a:r>
            <a:rPr lang="en-MY" sz="2300" kern="1200" dirty="0" smtClean="0"/>
            <a:t> </a:t>
          </a:r>
          <a:r>
            <a:rPr lang="en-MY" sz="2300" kern="1200" dirty="0" err="1" smtClean="0"/>
            <a:t>Islamisasi</a:t>
          </a:r>
          <a:r>
            <a:rPr lang="en-MY" sz="2300" kern="1200" dirty="0" smtClean="0"/>
            <a:t> </a:t>
          </a:r>
          <a:r>
            <a:rPr lang="en-MY" sz="2300" kern="1200" dirty="0" err="1" smtClean="0"/>
            <a:t>sains</a:t>
          </a:r>
          <a:endParaRPr lang="en-MY" sz="2300" kern="1200" dirty="0"/>
        </a:p>
      </dsp:txBody>
      <dsp:txXfrm>
        <a:off x="5251041" y="2621180"/>
        <a:ext cx="1344933" cy="1344933"/>
      </dsp:txXfrm>
    </dsp:sp>
    <dsp:sp modelId="{6908A6D1-2F09-4467-9216-34DE630542AC}">
      <dsp:nvSpPr>
        <dsp:cNvPr id="0" name=""/>
        <dsp:cNvSpPr/>
      </dsp:nvSpPr>
      <dsp:spPr>
        <a:xfrm rot="16744264">
          <a:off x="5875376" y="2108290"/>
          <a:ext cx="470279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470279" y="1404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6098759" y="2110573"/>
        <a:ext cx="23513" cy="23513"/>
      </dsp:txXfrm>
    </dsp:sp>
    <dsp:sp modelId="{39C01363-D0BB-42E2-AD25-0C844BEEDBFD}">
      <dsp:nvSpPr>
        <dsp:cNvPr id="0" name=""/>
        <dsp:cNvSpPr/>
      </dsp:nvSpPr>
      <dsp:spPr>
        <a:xfrm>
          <a:off x="5346512" y="1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err="1" smtClean="0"/>
            <a:t>Dipengaruhi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oleh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paradigma</a:t>
          </a:r>
          <a:endParaRPr lang="en-MY" sz="1400" kern="1200" dirty="0"/>
        </a:p>
      </dsp:txBody>
      <dsp:txXfrm>
        <a:off x="5625057" y="278546"/>
        <a:ext cx="1344933" cy="1344933"/>
      </dsp:txXfrm>
    </dsp:sp>
    <dsp:sp modelId="{2D883800-FBBB-40C7-89C2-27DC375BA7EC}">
      <dsp:nvSpPr>
        <dsp:cNvPr id="0" name=""/>
        <dsp:cNvSpPr/>
      </dsp:nvSpPr>
      <dsp:spPr>
        <a:xfrm rot="20348180">
          <a:off x="6767187" y="2696621"/>
          <a:ext cx="1371837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1371837" y="1404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7418810" y="2676366"/>
        <a:ext cx="68591" cy="68591"/>
      </dsp:txXfrm>
    </dsp:sp>
    <dsp:sp modelId="{4B9BB101-6065-4524-B9DE-376920645C37}">
      <dsp:nvSpPr>
        <dsp:cNvPr id="0" name=""/>
        <dsp:cNvSpPr/>
      </dsp:nvSpPr>
      <dsp:spPr>
        <a:xfrm>
          <a:off x="8031692" y="1176665"/>
          <a:ext cx="1902023" cy="1902023"/>
        </a:xfrm>
        <a:prstGeom prst="ellipse">
          <a:avLst/>
        </a:prstGeom>
        <a:solidFill>
          <a:schemeClr val="accent4">
            <a:hueOff val="396942"/>
            <a:satOff val="1702"/>
            <a:lumOff val="-1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smtClean="0"/>
            <a:t>Islam </a:t>
          </a:r>
          <a:r>
            <a:rPr lang="en-MY" sz="1400" kern="1200" dirty="0" err="1" smtClean="0"/>
            <a:t>berkembang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berlandaskan</a:t>
          </a:r>
          <a:r>
            <a:rPr lang="en-MY" sz="1400" kern="1200" dirty="0" smtClean="0"/>
            <a:t> paradigm </a:t>
          </a:r>
          <a:r>
            <a:rPr lang="en-MY" sz="1400" kern="1200" dirty="0" err="1" smtClean="0"/>
            <a:t>tauhid</a:t>
          </a:r>
          <a:endParaRPr lang="en-MY" sz="1400" kern="1200" dirty="0"/>
        </a:p>
      </dsp:txBody>
      <dsp:txXfrm>
        <a:off x="8310237" y="1455210"/>
        <a:ext cx="1344933" cy="1344933"/>
      </dsp:txXfrm>
    </dsp:sp>
    <dsp:sp modelId="{40D468EE-4F5B-434B-961E-7A4654B35C45}">
      <dsp:nvSpPr>
        <dsp:cNvPr id="0" name=""/>
        <dsp:cNvSpPr/>
      </dsp:nvSpPr>
      <dsp:spPr>
        <a:xfrm rot="1643512">
          <a:off x="6650941" y="4197047"/>
          <a:ext cx="2086209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2086209" y="1404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700" kern="1200"/>
        </a:p>
      </dsp:txBody>
      <dsp:txXfrm>
        <a:off x="7641890" y="4158932"/>
        <a:ext cx="104310" cy="104310"/>
      </dsp:txXfrm>
    </dsp:sp>
    <dsp:sp modelId="{C3BB55C5-656E-413F-ADA3-30DE61B577ED}">
      <dsp:nvSpPr>
        <dsp:cNvPr id="0" name=""/>
        <dsp:cNvSpPr/>
      </dsp:nvSpPr>
      <dsp:spPr>
        <a:xfrm>
          <a:off x="8513571" y="4177516"/>
          <a:ext cx="1902023" cy="1902023"/>
        </a:xfrm>
        <a:prstGeom prst="ellipse">
          <a:avLst/>
        </a:prstGeom>
        <a:solidFill>
          <a:schemeClr val="accent4">
            <a:hueOff val="793883"/>
            <a:satOff val="3404"/>
            <a:lumOff val="-211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err="1" smtClean="0"/>
            <a:t>Berbeza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daripada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yunani</a:t>
          </a:r>
          <a:r>
            <a:rPr lang="en-MY" sz="1400" kern="1200" dirty="0" smtClean="0"/>
            <a:t> </a:t>
          </a:r>
          <a:endParaRPr lang="en-MY" sz="1400" kern="1200" dirty="0"/>
        </a:p>
      </dsp:txBody>
      <dsp:txXfrm>
        <a:off x="8792116" y="4456061"/>
        <a:ext cx="1344933" cy="1344933"/>
      </dsp:txXfrm>
    </dsp:sp>
    <dsp:sp modelId="{281B3DCA-44BE-49D7-9E3C-8E92D0C9D2DA}">
      <dsp:nvSpPr>
        <dsp:cNvPr id="0" name=""/>
        <dsp:cNvSpPr/>
      </dsp:nvSpPr>
      <dsp:spPr>
        <a:xfrm rot="5306777">
          <a:off x="5685751" y="4501057"/>
          <a:ext cx="541775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41775" y="1404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5943094" y="4501553"/>
        <a:ext cx="27088" cy="27088"/>
      </dsp:txXfrm>
    </dsp:sp>
    <dsp:sp modelId="{5D88E63A-D7A4-403B-8704-994CA79B1BF2}">
      <dsp:nvSpPr>
        <dsp:cNvPr id="0" name=""/>
        <dsp:cNvSpPr/>
      </dsp:nvSpPr>
      <dsp:spPr>
        <a:xfrm>
          <a:off x="5038758" y="4785536"/>
          <a:ext cx="1902023" cy="1902023"/>
        </a:xfrm>
        <a:prstGeom prst="ellipse">
          <a:avLst/>
        </a:prstGeom>
        <a:solidFill>
          <a:schemeClr val="accent4">
            <a:hueOff val="1190825"/>
            <a:satOff val="5107"/>
            <a:lumOff val="-3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err="1" smtClean="0"/>
            <a:t>Melahirkan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saintis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bertakwa</a:t>
          </a:r>
          <a:endParaRPr lang="en-MY" sz="1400" kern="1200" dirty="0"/>
        </a:p>
      </dsp:txBody>
      <dsp:txXfrm>
        <a:off x="5317303" y="5064081"/>
        <a:ext cx="1344933" cy="1344933"/>
      </dsp:txXfrm>
    </dsp:sp>
    <dsp:sp modelId="{FAA5EEF1-5C3B-4C2A-8785-D103014E8363}">
      <dsp:nvSpPr>
        <dsp:cNvPr id="0" name=""/>
        <dsp:cNvSpPr/>
      </dsp:nvSpPr>
      <dsp:spPr>
        <a:xfrm rot="9349547">
          <a:off x="3508003" y="4000533"/>
          <a:ext cx="1618876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1618876" y="1404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600" kern="1200"/>
        </a:p>
      </dsp:txBody>
      <dsp:txXfrm rot="10800000">
        <a:off x="4276969" y="3974101"/>
        <a:ext cx="80943" cy="80943"/>
      </dsp:txXfrm>
    </dsp:sp>
    <dsp:sp modelId="{E3100EC9-DFE4-4CB8-904F-5AF271110EB0}">
      <dsp:nvSpPr>
        <dsp:cNvPr id="0" name=""/>
        <dsp:cNvSpPr/>
      </dsp:nvSpPr>
      <dsp:spPr>
        <a:xfrm>
          <a:off x="1760363" y="3784488"/>
          <a:ext cx="1902023" cy="1902023"/>
        </a:xfrm>
        <a:prstGeom prst="ellipse">
          <a:avLst/>
        </a:prstGeom>
        <a:solidFill>
          <a:schemeClr val="accent4">
            <a:hueOff val="1587766"/>
            <a:satOff val="6809"/>
            <a:lumOff val="-42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smtClean="0"/>
            <a:t>Ayat al-Quran </a:t>
          </a:r>
          <a:r>
            <a:rPr lang="en-MY" sz="1400" kern="1200" dirty="0" err="1" smtClean="0"/>
            <a:t>dan</a:t>
          </a:r>
          <a:r>
            <a:rPr lang="en-MY" sz="1400" kern="1200" dirty="0" smtClean="0"/>
            <a:t> Hadis </a:t>
          </a:r>
          <a:r>
            <a:rPr lang="en-MY" sz="1400" kern="1200" dirty="0" err="1" smtClean="0"/>
            <a:t>menjadi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pendorong</a:t>
          </a:r>
          <a:endParaRPr lang="en-MY" sz="1400" kern="1200" dirty="0"/>
        </a:p>
      </dsp:txBody>
      <dsp:txXfrm>
        <a:off x="2038908" y="4063033"/>
        <a:ext cx="1344933" cy="1344933"/>
      </dsp:txXfrm>
    </dsp:sp>
    <dsp:sp modelId="{BCFF9F4F-21BA-4F5A-A431-1AA7F71524C9}">
      <dsp:nvSpPr>
        <dsp:cNvPr id="0" name=""/>
        <dsp:cNvSpPr/>
      </dsp:nvSpPr>
      <dsp:spPr>
        <a:xfrm rot="12949876">
          <a:off x="4052188" y="2367167"/>
          <a:ext cx="1215293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1215293" y="1404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 rot="10800000">
        <a:off x="4629452" y="2350826"/>
        <a:ext cx="60764" cy="60764"/>
      </dsp:txXfrm>
    </dsp:sp>
    <dsp:sp modelId="{0A64C5D9-0411-401F-80C8-C45A0EEB698D}">
      <dsp:nvSpPr>
        <dsp:cNvPr id="0" name=""/>
        <dsp:cNvSpPr/>
      </dsp:nvSpPr>
      <dsp:spPr>
        <a:xfrm>
          <a:off x="2445149" y="517757"/>
          <a:ext cx="1902023" cy="1902023"/>
        </a:xfrm>
        <a:prstGeom prst="ellipse">
          <a:avLst/>
        </a:prstGeom>
        <a:solidFill>
          <a:schemeClr val="accent4">
            <a:hueOff val="1984708"/>
            <a:satOff val="8511"/>
            <a:lumOff val="-529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err="1" smtClean="0"/>
            <a:t>Kajian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dilakukan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dengan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nama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Tuhan</a:t>
          </a:r>
          <a:r>
            <a:rPr lang="en-MY" sz="1400" kern="1200" dirty="0" smtClean="0"/>
            <a:t>. </a:t>
          </a:r>
          <a:r>
            <a:rPr lang="en-MY" sz="1400" kern="1200" dirty="0" err="1" smtClean="0"/>
            <a:t>Menurut</a:t>
          </a:r>
          <a:r>
            <a:rPr lang="en-MY" sz="1400" kern="1200" dirty="0" smtClean="0"/>
            <a:t> Islam </a:t>
          </a:r>
          <a:r>
            <a:rPr lang="en-MY" sz="1400" kern="1200" dirty="0" err="1" smtClean="0"/>
            <a:t>aktiviti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sains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adalah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ibadat</a:t>
          </a:r>
          <a:endParaRPr lang="en-MY" sz="1400" kern="1200" dirty="0"/>
        </a:p>
      </dsp:txBody>
      <dsp:txXfrm>
        <a:off x="2723694" y="796302"/>
        <a:ext cx="1344933" cy="13449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4B3B1-10D2-407C-9152-062AFD488574}">
      <dsp:nvSpPr>
        <dsp:cNvPr id="0" name=""/>
        <dsp:cNvSpPr/>
      </dsp:nvSpPr>
      <dsp:spPr>
        <a:xfrm>
          <a:off x="10166475" y="2471257"/>
          <a:ext cx="2318121" cy="23185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EF39ED-F55F-4C25-ADFA-03954847A8C5}">
      <dsp:nvSpPr>
        <dsp:cNvPr id="0" name=""/>
        <dsp:cNvSpPr/>
      </dsp:nvSpPr>
      <dsp:spPr>
        <a:xfrm>
          <a:off x="10242964" y="2548554"/>
          <a:ext cx="2163909" cy="21639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 err="1" smtClean="0"/>
            <a:t>Kesemua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ilmu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tersebut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berkait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rapat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dengan</a:t>
          </a:r>
          <a:r>
            <a:rPr lang="en-MY" sz="1600" kern="1200" dirty="0" smtClean="0"/>
            <a:t> al-Quran</a:t>
          </a:r>
          <a:endParaRPr lang="en-MY" sz="1600" kern="1200" dirty="0"/>
        </a:p>
      </dsp:txBody>
      <dsp:txXfrm>
        <a:off x="10552623" y="2857742"/>
        <a:ext cx="1545825" cy="1545531"/>
      </dsp:txXfrm>
    </dsp:sp>
    <dsp:sp modelId="{0201FA61-5B40-40F7-AE54-AC170FF35BC3}">
      <dsp:nvSpPr>
        <dsp:cNvPr id="0" name=""/>
        <dsp:cNvSpPr/>
      </dsp:nvSpPr>
      <dsp:spPr>
        <a:xfrm rot="2700000">
          <a:off x="7769531" y="2471377"/>
          <a:ext cx="2317853" cy="2317853"/>
        </a:xfrm>
        <a:prstGeom prst="teardrop">
          <a:avLst>
            <a:gd name="adj" fmla="val 100000"/>
          </a:avLst>
        </a:prstGeom>
        <a:solidFill>
          <a:schemeClr val="accent4">
            <a:hueOff val="496177"/>
            <a:satOff val="2128"/>
            <a:lumOff val="-13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217CF5-287C-4590-892C-7024859D80A2}">
      <dsp:nvSpPr>
        <dsp:cNvPr id="0" name=""/>
        <dsp:cNvSpPr/>
      </dsp:nvSpPr>
      <dsp:spPr>
        <a:xfrm>
          <a:off x="7848353" y="2548554"/>
          <a:ext cx="2163909" cy="21639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496177"/>
              <a:satOff val="2128"/>
              <a:lumOff val="-13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 err="1" smtClean="0"/>
            <a:t>Geologi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dan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arkeologi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dikaji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untuk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mengkaji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sejarah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Firaun</a:t>
          </a:r>
          <a:r>
            <a:rPr lang="en-MY" sz="1600" kern="1200" dirty="0" smtClean="0"/>
            <a:t>, </a:t>
          </a:r>
          <a:r>
            <a:rPr lang="en-MY" sz="1600" kern="1200" dirty="0" err="1" smtClean="0"/>
            <a:t>Zulqarnain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dan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Ashab</a:t>
          </a:r>
          <a:r>
            <a:rPr lang="en-MY" sz="1600" kern="1200" dirty="0" smtClean="0"/>
            <a:t> al-</a:t>
          </a:r>
          <a:r>
            <a:rPr lang="en-MY" sz="1600" kern="1200" dirty="0" err="1" smtClean="0"/>
            <a:t>Kahfi</a:t>
          </a:r>
          <a:endParaRPr lang="en-MY" sz="1600" kern="1200" dirty="0"/>
        </a:p>
      </dsp:txBody>
      <dsp:txXfrm>
        <a:off x="8156778" y="2857742"/>
        <a:ext cx="1545825" cy="1545531"/>
      </dsp:txXfrm>
    </dsp:sp>
    <dsp:sp modelId="{0B925845-C348-477E-B672-51DFA769D6AA}">
      <dsp:nvSpPr>
        <dsp:cNvPr id="0" name=""/>
        <dsp:cNvSpPr/>
      </dsp:nvSpPr>
      <dsp:spPr>
        <a:xfrm rot="2700000">
          <a:off x="5374920" y="2471377"/>
          <a:ext cx="2317853" cy="2317853"/>
        </a:xfrm>
        <a:prstGeom prst="teardrop">
          <a:avLst>
            <a:gd name="adj" fmla="val 100000"/>
          </a:avLst>
        </a:prstGeom>
        <a:solidFill>
          <a:schemeClr val="accent4">
            <a:hueOff val="992354"/>
            <a:satOff val="4256"/>
            <a:lumOff val="-2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D25248-2F6E-4772-9B32-7211D47364F2}">
      <dsp:nvSpPr>
        <dsp:cNvPr id="0" name=""/>
        <dsp:cNvSpPr/>
      </dsp:nvSpPr>
      <dsp:spPr>
        <a:xfrm>
          <a:off x="5452509" y="2548554"/>
          <a:ext cx="2163909" cy="21639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992354"/>
              <a:satOff val="4256"/>
              <a:lumOff val="-2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 err="1" smtClean="0"/>
            <a:t>Trigonometri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dihasilkan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untuk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memudahkan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ibadat</a:t>
          </a:r>
          <a:r>
            <a:rPr lang="en-MY" sz="1600" kern="1200" dirty="0" smtClean="0"/>
            <a:t> haji, </a:t>
          </a:r>
          <a:r>
            <a:rPr lang="en-MY" sz="1600" kern="1200" dirty="0" err="1" smtClean="0"/>
            <a:t>puasa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dan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solat</a:t>
          </a:r>
          <a:endParaRPr lang="en-MY" sz="1600" kern="1200" dirty="0"/>
        </a:p>
      </dsp:txBody>
      <dsp:txXfrm>
        <a:off x="5760934" y="2857742"/>
        <a:ext cx="1545825" cy="1545531"/>
      </dsp:txXfrm>
    </dsp:sp>
    <dsp:sp modelId="{51860780-A94F-4A51-B15A-89B08026B865}">
      <dsp:nvSpPr>
        <dsp:cNvPr id="0" name=""/>
        <dsp:cNvSpPr/>
      </dsp:nvSpPr>
      <dsp:spPr>
        <a:xfrm rot="2700000">
          <a:off x="2979075" y="2471377"/>
          <a:ext cx="2317853" cy="2317853"/>
        </a:xfrm>
        <a:prstGeom prst="teardrop">
          <a:avLst>
            <a:gd name="adj" fmla="val 100000"/>
          </a:avLst>
        </a:prstGeom>
        <a:solidFill>
          <a:schemeClr val="accent4">
            <a:hueOff val="1488531"/>
            <a:satOff val="6383"/>
            <a:lumOff val="-39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336BC1-5132-48BB-96FD-2898C891BDDB}">
      <dsp:nvSpPr>
        <dsp:cNvPr id="0" name=""/>
        <dsp:cNvSpPr/>
      </dsp:nvSpPr>
      <dsp:spPr>
        <a:xfrm>
          <a:off x="3056664" y="2548554"/>
          <a:ext cx="2163909" cy="21639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488531"/>
              <a:satOff val="6383"/>
              <a:lumOff val="-39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 err="1" smtClean="0"/>
            <a:t>Aljabar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diasaskan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berkaitan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dengan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ayat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faraid</a:t>
          </a:r>
          <a:endParaRPr lang="en-MY" sz="1600" kern="1200" dirty="0"/>
        </a:p>
      </dsp:txBody>
      <dsp:txXfrm>
        <a:off x="3366323" y="2857742"/>
        <a:ext cx="1545825" cy="1545531"/>
      </dsp:txXfrm>
    </dsp:sp>
    <dsp:sp modelId="{8D976310-A2B4-4291-9B03-444FF9C56617}">
      <dsp:nvSpPr>
        <dsp:cNvPr id="0" name=""/>
        <dsp:cNvSpPr/>
      </dsp:nvSpPr>
      <dsp:spPr>
        <a:xfrm rot="2700000">
          <a:off x="583231" y="2471377"/>
          <a:ext cx="2317853" cy="2317853"/>
        </a:xfrm>
        <a:prstGeom prst="teardrop">
          <a:avLst>
            <a:gd name="adj" fmla="val 100000"/>
          </a:avLst>
        </a:prstGeom>
        <a:solidFill>
          <a:schemeClr val="accent4">
            <a:hueOff val="1984708"/>
            <a:satOff val="8511"/>
            <a:lumOff val="-52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E1E70D-06F6-44C8-8D56-8A7B7076F9C4}">
      <dsp:nvSpPr>
        <dsp:cNvPr id="0" name=""/>
        <dsp:cNvSpPr/>
      </dsp:nvSpPr>
      <dsp:spPr>
        <a:xfrm>
          <a:off x="660820" y="2548554"/>
          <a:ext cx="2163909" cy="21639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984708"/>
              <a:satOff val="8511"/>
              <a:lumOff val="-52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 err="1" smtClean="0"/>
            <a:t>Kelahiran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optik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boleh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dikaitkan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dengan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ayat</a:t>
          </a:r>
          <a:r>
            <a:rPr lang="en-MY" sz="1600" kern="1200" dirty="0" smtClean="0"/>
            <a:t> al-Quran </a:t>
          </a:r>
          <a:r>
            <a:rPr lang="en-MY" sz="1600" kern="1200" dirty="0" err="1" smtClean="0"/>
            <a:t>tentang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cahaya</a:t>
          </a:r>
          <a:endParaRPr lang="en-MY" sz="1600" kern="1200" dirty="0"/>
        </a:p>
      </dsp:txBody>
      <dsp:txXfrm>
        <a:off x="970478" y="2857742"/>
        <a:ext cx="1545825" cy="15455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D001F-DBF3-4F85-9B04-FA8E3CADDDE9}">
      <dsp:nvSpPr>
        <dsp:cNvPr id="0" name=""/>
        <dsp:cNvSpPr/>
      </dsp:nvSpPr>
      <dsp:spPr>
        <a:xfrm>
          <a:off x="4530447" y="3726796"/>
          <a:ext cx="3131105" cy="31311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4100" kern="1200" dirty="0" smtClean="0"/>
            <a:t>Di Malaysia</a:t>
          </a:r>
          <a:endParaRPr lang="en-MY" sz="4100" kern="1200" dirty="0"/>
        </a:p>
      </dsp:txBody>
      <dsp:txXfrm>
        <a:off x="4988987" y="4185336"/>
        <a:ext cx="2214025" cy="2214025"/>
      </dsp:txXfrm>
    </dsp:sp>
    <dsp:sp modelId="{04F6DC6E-17FA-4F5E-8B4D-C953D8B78721}">
      <dsp:nvSpPr>
        <dsp:cNvPr id="0" name=""/>
        <dsp:cNvSpPr/>
      </dsp:nvSpPr>
      <dsp:spPr>
        <a:xfrm rot="12555516">
          <a:off x="1664976" y="4683181"/>
          <a:ext cx="2868110" cy="8923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E3CD5-49D5-4580-AE7F-7D803009F198}">
      <dsp:nvSpPr>
        <dsp:cNvPr id="0" name=""/>
        <dsp:cNvSpPr/>
      </dsp:nvSpPr>
      <dsp:spPr>
        <a:xfrm>
          <a:off x="595065" y="1853980"/>
          <a:ext cx="2974550" cy="23796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100" kern="1200" dirty="0" err="1" smtClean="0"/>
            <a:t>Falsafah</a:t>
          </a:r>
          <a:r>
            <a:rPr lang="en-MY" sz="3100" kern="1200" dirty="0" smtClean="0"/>
            <a:t> </a:t>
          </a:r>
          <a:r>
            <a:rPr lang="en-MY" sz="3100" kern="1200" dirty="0" err="1" smtClean="0"/>
            <a:t>Pendidikan</a:t>
          </a:r>
          <a:r>
            <a:rPr lang="en-MY" sz="3100" kern="1200" dirty="0" smtClean="0"/>
            <a:t> Negara </a:t>
          </a:r>
          <a:r>
            <a:rPr lang="en-MY" sz="3100" kern="1200" dirty="0" err="1" smtClean="0"/>
            <a:t>telah</a:t>
          </a:r>
          <a:r>
            <a:rPr lang="en-MY" sz="3100" kern="1200" dirty="0" smtClean="0"/>
            <a:t> </a:t>
          </a:r>
          <a:r>
            <a:rPr lang="en-MY" sz="3100" kern="1200" dirty="0" err="1" smtClean="0"/>
            <a:t>digubal</a:t>
          </a:r>
          <a:r>
            <a:rPr lang="en-MY" sz="3100" kern="1200" dirty="0" smtClean="0"/>
            <a:t> </a:t>
          </a:r>
          <a:r>
            <a:rPr lang="en-MY" sz="3100" kern="1200" dirty="0" err="1" smtClean="0"/>
            <a:t>pada</a:t>
          </a:r>
          <a:r>
            <a:rPr lang="en-MY" sz="3100" kern="1200" dirty="0" smtClean="0"/>
            <a:t> 1988</a:t>
          </a:r>
          <a:endParaRPr lang="en-MY" sz="3100" kern="1200" dirty="0"/>
        </a:p>
      </dsp:txBody>
      <dsp:txXfrm>
        <a:off x="664762" y="1923677"/>
        <a:ext cx="2835156" cy="2240246"/>
      </dsp:txXfrm>
    </dsp:sp>
    <dsp:sp modelId="{25BC34DC-BE6A-4512-8489-3164BB5FA66A}">
      <dsp:nvSpPr>
        <dsp:cNvPr id="0" name=""/>
        <dsp:cNvSpPr/>
      </dsp:nvSpPr>
      <dsp:spPr>
        <a:xfrm rot="16200000">
          <a:off x="5444771" y="2658560"/>
          <a:ext cx="1354719" cy="8186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ED06C-8BC5-47A6-B06E-C9808E74927A}">
      <dsp:nvSpPr>
        <dsp:cNvPr id="0" name=""/>
        <dsp:cNvSpPr/>
      </dsp:nvSpPr>
      <dsp:spPr>
        <a:xfrm>
          <a:off x="3910151" y="97"/>
          <a:ext cx="4371696" cy="23796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100" kern="1200" dirty="0" err="1" smtClean="0"/>
            <a:t>Dasar</a:t>
          </a:r>
          <a:r>
            <a:rPr lang="en-MY" sz="3100" kern="1200" dirty="0" smtClean="0"/>
            <a:t> </a:t>
          </a:r>
          <a:r>
            <a:rPr lang="en-MY" sz="3100" kern="1200" dirty="0" err="1" smtClean="0"/>
            <a:t>sains</a:t>
          </a:r>
          <a:r>
            <a:rPr lang="en-MY" sz="3100" kern="1200" dirty="0" smtClean="0"/>
            <a:t> – </a:t>
          </a:r>
          <a:r>
            <a:rPr lang="en-MY" sz="3100" kern="1200" dirty="0" err="1" smtClean="0"/>
            <a:t>membina</a:t>
          </a:r>
          <a:r>
            <a:rPr lang="en-MY" sz="3100" kern="1200" dirty="0" smtClean="0"/>
            <a:t> paradigm </a:t>
          </a:r>
          <a:r>
            <a:rPr lang="en-MY" sz="3100" kern="1200" dirty="0" err="1" smtClean="0"/>
            <a:t>acuan</a:t>
          </a:r>
          <a:r>
            <a:rPr lang="en-MY" sz="3100" kern="1200" dirty="0" smtClean="0"/>
            <a:t> </a:t>
          </a:r>
          <a:r>
            <a:rPr lang="en-MY" sz="3100" kern="1200" dirty="0" err="1" smtClean="0"/>
            <a:t>sendiri</a:t>
          </a:r>
          <a:r>
            <a:rPr lang="en-MY" sz="3100" kern="1200" dirty="0" smtClean="0"/>
            <a:t> </a:t>
          </a:r>
          <a:r>
            <a:rPr lang="en-MY" sz="3100" kern="1200" dirty="0" err="1" smtClean="0"/>
            <a:t>untuk</a:t>
          </a:r>
          <a:r>
            <a:rPr lang="en-MY" sz="3100" kern="1200" dirty="0" smtClean="0"/>
            <a:t> </a:t>
          </a:r>
          <a:r>
            <a:rPr lang="en-MY" sz="3100" kern="1200" dirty="0" err="1" smtClean="0"/>
            <a:t>pembangunan</a:t>
          </a:r>
          <a:r>
            <a:rPr lang="en-MY" sz="3100" kern="1200" dirty="0" smtClean="0"/>
            <a:t> yang </a:t>
          </a:r>
          <a:r>
            <a:rPr lang="en-MY" sz="3100" kern="1200" dirty="0" err="1" smtClean="0"/>
            <a:t>sepadu</a:t>
          </a:r>
          <a:endParaRPr lang="en-MY" sz="3100" kern="1200" dirty="0"/>
        </a:p>
      </dsp:txBody>
      <dsp:txXfrm>
        <a:off x="3979848" y="69794"/>
        <a:ext cx="4232302" cy="2240246"/>
      </dsp:txXfrm>
    </dsp:sp>
    <dsp:sp modelId="{79015FCA-BE4C-4D20-9E73-D2B087849395}">
      <dsp:nvSpPr>
        <dsp:cNvPr id="0" name=""/>
        <dsp:cNvSpPr/>
      </dsp:nvSpPr>
      <dsp:spPr>
        <a:xfrm rot="19819032">
          <a:off x="7452409" y="4553229"/>
          <a:ext cx="2886331" cy="89236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DC3F2-04E3-4496-A80F-BAA09C2D0DD6}">
      <dsp:nvSpPr>
        <dsp:cNvPr id="0" name=""/>
        <dsp:cNvSpPr/>
      </dsp:nvSpPr>
      <dsp:spPr>
        <a:xfrm>
          <a:off x="8622378" y="1814778"/>
          <a:ext cx="2974550" cy="23796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100" kern="1200" dirty="0" err="1" smtClean="0"/>
            <a:t>Gagasan</a:t>
          </a:r>
          <a:r>
            <a:rPr lang="en-MY" sz="3100" kern="1200" dirty="0" smtClean="0"/>
            <a:t> </a:t>
          </a:r>
          <a:r>
            <a:rPr lang="en-MY" sz="3100" kern="1200" dirty="0" err="1" smtClean="0"/>
            <a:t>kesepaduan</a:t>
          </a:r>
          <a:r>
            <a:rPr lang="en-MY" sz="3100" kern="1200" dirty="0" smtClean="0"/>
            <a:t> </a:t>
          </a:r>
          <a:r>
            <a:rPr lang="en-MY" sz="3100" kern="1200" dirty="0" err="1" smtClean="0"/>
            <a:t>ilmu</a:t>
          </a:r>
          <a:r>
            <a:rPr lang="en-MY" sz="3100" kern="1200" dirty="0" smtClean="0"/>
            <a:t> </a:t>
          </a:r>
          <a:r>
            <a:rPr lang="en-MY" sz="3100" kern="1200" dirty="0" err="1" smtClean="0"/>
            <a:t>diiktiraf</a:t>
          </a:r>
          <a:r>
            <a:rPr lang="en-MY" sz="3100" kern="1200" dirty="0" smtClean="0"/>
            <a:t> </a:t>
          </a:r>
          <a:r>
            <a:rPr lang="en-MY" sz="3100" kern="1200" dirty="0" err="1" smtClean="0"/>
            <a:t>oleh</a:t>
          </a:r>
          <a:r>
            <a:rPr lang="en-MY" sz="3100" kern="1200" dirty="0" smtClean="0"/>
            <a:t> </a:t>
          </a:r>
          <a:r>
            <a:rPr lang="en-MY" sz="3100" kern="1200" dirty="0" err="1" smtClean="0"/>
            <a:t>kerajaan</a:t>
          </a:r>
          <a:endParaRPr lang="en-MY" sz="3100" kern="1200" dirty="0"/>
        </a:p>
      </dsp:txBody>
      <dsp:txXfrm>
        <a:off x="8692075" y="1884475"/>
        <a:ext cx="2835156" cy="2240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1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2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1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5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0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1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3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40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29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1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7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5725" y="1474613"/>
            <a:ext cx="8679915" cy="1748729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sv-SE" b="1" dirty="0">
                <a:solidFill>
                  <a:schemeClr val="accent2">
                    <a:lumMod val="50000"/>
                  </a:schemeClr>
                </a:solidFill>
              </a:rPr>
              <a:t>BAB 4</a:t>
            </a:r>
            <a:br>
              <a:rPr lang="sv-SE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sv-SE" b="1" dirty="0">
                <a:solidFill>
                  <a:schemeClr val="accent2">
                    <a:lumMod val="50000"/>
                  </a:schemeClr>
                </a:solidFill>
              </a:rPr>
              <a:t>AGAMA, PEMIKIRAN SAINS &amp;</a:t>
            </a:r>
            <a:br>
              <a:rPr lang="sv-SE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sv-SE" b="1" dirty="0">
                <a:solidFill>
                  <a:schemeClr val="accent2">
                    <a:lumMod val="50000"/>
                  </a:schemeClr>
                </a:solidFill>
              </a:rPr>
              <a:t>TEKNOLOGI</a:t>
            </a:r>
            <a:endParaRPr lang="ms-MY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725" y="3082836"/>
            <a:ext cx="8673427" cy="229906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ms-MY" dirty="0" smtClean="0"/>
              <a:t>Ahli Kumpulan: </a:t>
            </a:r>
          </a:p>
          <a:p>
            <a:pPr algn="l"/>
            <a:r>
              <a:rPr lang="ms-MY" dirty="0"/>
              <a:t>	</a:t>
            </a:r>
            <a:r>
              <a:rPr lang="ms-MY" dirty="0" smtClean="0"/>
              <a:t>Tamilarasi A/P Subrumaniam 	       </a:t>
            </a:r>
            <a:r>
              <a:rPr lang="ms-MY" dirty="0" smtClean="0"/>
              <a:t>	  (</a:t>
            </a:r>
            <a:r>
              <a:rPr lang="ms-MY" dirty="0" smtClean="0"/>
              <a:t>B18CS0027)</a:t>
            </a:r>
          </a:p>
          <a:p>
            <a:pPr algn="l"/>
            <a:r>
              <a:rPr lang="ms-MY" dirty="0"/>
              <a:t>	Lee Chen Hong </a:t>
            </a:r>
            <a:r>
              <a:rPr lang="ms-MY" dirty="0" smtClean="0"/>
              <a:t>			       </a:t>
            </a:r>
            <a:r>
              <a:rPr lang="ms-MY" dirty="0" smtClean="0"/>
              <a:t>	  (</a:t>
            </a:r>
            <a:r>
              <a:rPr lang="ms-MY" dirty="0" smtClean="0"/>
              <a:t>A18CS0094)</a:t>
            </a:r>
          </a:p>
          <a:p>
            <a:pPr algn="l"/>
            <a:r>
              <a:rPr lang="ms-MY" dirty="0"/>
              <a:t>	Muhammad Danish bin Rasali </a:t>
            </a:r>
            <a:r>
              <a:rPr lang="ms-MY" dirty="0" smtClean="0"/>
              <a:t>	       </a:t>
            </a:r>
            <a:r>
              <a:rPr lang="ms-MY" dirty="0" smtClean="0"/>
              <a:t>	  (</a:t>
            </a:r>
            <a:r>
              <a:rPr lang="ms-MY" dirty="0" smtClean="0"/>
              <a:t>B18CS0013)</a:t>
            </a:r>
          </a:p>
          <a:p>
            <a:pPr algn="l"/>
            <a:r>
              <a:rPr lang="ms-MY" dirty="0"/>
              <a:t>	Muhammad Imran Bin Ahmad </a:t>
            </a:r>
            <a:r>
              <a:rPr lang="ms-MY" dirty="0" smtClean="0"/>
              <a:t>Shabuli  </a:t>
            </a:r>
            <a:r>
              <a:rPr lang="ms-MY" dirty="0" smtClean="0"/>
              <a:t>	  (</a:t>
            </a:r>
            <a:r>
              <a:rPr lang="ms-MY" dirty="0" smtClean="0"/>
              <a:t>B18CS0014)</a:t>
            </a:r>
          </a:p>
          <a:p>
            <a:pPr algn="l"/>
            <a:r>
              <a:rPr lang="ms-MY" dirty="0"/>
              <a:t>	Nurul zahfiah binti mohd </a:t>
            </a:r>
            <a:r>
              <a:rPr lang="ms-MY" dirty="0" smtClean="0"/>
              <a:t>hamzah           </a:t>
            </a:r>
            <a:r>
              <a:rPr lang="ms-MY" dirty="0" smtClean="0"/>
              <a:t>	  (</a:t>
            </a:r>
            <a:r>
              <a:rPr lang="ms-MY" dirty="0" smtClean="0"/>
              <a:t>A18CS0228</a:t>
            </a:r>
            <a:r>
              <a:rPr lang="ms-MY" dirty="0" smtClean="0"/>
              <a:t>)</a:t>
            </a:r>
          </a:p>
          <a:p>
            <a:pPr algn="l"/>
            <a:r>
              <a:rPr lang="ms-MY" dirty="0"/>
              <a:t>	Muhammad Syahmi bin Muhammad Zaly </a:t>
            </a:r>
            <a:r>
              <a:rPr lang="ms-MY" dirty="0" smtClean="0"/>
              <a:t>Shah  (A17CS0126)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2690098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 smtClean="0"/>
              <a:t>Hindu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 dirty="0"/>
              <a:t>Sains dan teknologi ialah cabang kepada pengetahuan </a:t>
            </a:r>
            <a:r>
              <a:rPr lang="ms-MY" dirty="0" smtClean="0"/>
              <a:t>Vedik</a:t>
            </a:r>
          </a:p>
          <a:p>
            <a:r>
              <a:rPr lang="ms-MY" dirty="0" smtClean="0"/>
              <a:t>Penganut mazhab bebas memandang sains dan agama merupakan dua domain bebas yang boleh hidup bersama sepanjang masa. Sains dan agama berfungsi dalam kehidupan manusia dan untuk mencari penyelesaian kepada masalah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160932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 smtClean="0"/>
              <a:t>Kristian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 dirty="0"/>
              <a:t>Membantu masuk pengetahuan pendekatan saintifik ke Eropah berdasarkan pendedahan kepada penulisan falsafah</a:t>
            </a:r>
          </a:p>
          <a:p>
            <a:r>
              <a:rPr lang="ms-MY" dirty="0" smtClean="0"/>
              <a:t>Menganggap sains dan agama adalah berjalan sendiri-sendiri dan tidak bercampur. Matlamat utama sains untuk mempelajari dan mendalami bagaimana pembentukan alam semesta manakala kitab injil lebih kepada menerangkan mengapa alam semesta serta wujud.</a:t>
            </a:r>
          </a:p>
        </p:txBody>
      </p:sp>
    </p:spTree>
    <p:extLst>
      <p:ext uri="{BB962C8B-B14F-4D97-AF65-F5344CB8AC3E}">
        <p14:creationId xmlns:p14="http://schemas.microsoft.com/office/powerpoint/2010/main" val="3217196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438150"/>
            <a:ext cx="2797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Sains</a:t>
            </a:r>
            <a:r>
              <a:rPr lang="en-US" sz="4000" dirty="0" smtClean="0"/>
              <a:t> Islam</a:t>
            </a:r>
            <a:endParaRPr lang="ms-MY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708" r="21180" b="27309"/>
          <a:stretch/>
        </p:blipFill>
        <p:spPr>
          <a:xfrm>
            <a:off x="381000" y="1146036"/>
            <a:ext cx="2743200" cy="4925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6229350"/>
            <a:ext cx="3243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dirty="0" smtClean="0"/>
              <a:t>Al-Farghānī(850)-astronomer</a:t>
            </a:r>
            <a:endParaRPr lang="ms-MY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689" b="402"/>
          <a:stretch/>
        </p:blipFill>
        <p:spPr>
          <a:xfrm>
            <a:off x="3475230" y="1304059"/>
            <a:ext cx="1828800" cy="3073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5230" y="4377735"/>
            <a:ext cx="458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 </a:t>
            </a:r>
            <a:r>
              <a:rPr lang="en-US" i="1" dirty="0"/>
              <a:t>Compendium of the Science of the </a:t>
            </a:r>
            <a:r>
              <a:rPr lang="en-US" i="1" dirty="0" smtClean="0"/>
              <a:t>Stars</a:t>
            </a:r>
          </a:p>
          <a:p>
            <a:r>
              <a:rPr lang="ms-MY" dirty="0" smtClean="0"/>
              <a:t>	by Al-Farghani</a:t>
            </a:r>
            <a:endParaRPr lang="ms-MY" dirty="0"/>
          </a:p>
        </p:txBody>
      </p:sp>
      <p:pic>
        <p:nvPicPr>
          <p:cNvPr id="1026" name="Picture 2" descr="Image result for jabir ibn afla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1361209"/>
            <a:ext cx="185737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38930" y="2840897"/>
            <a:ext cx="5311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dirty="0"/>
              <a:t>Jābir ibn </a:t>
            </a:r>
            <a:r>
              <a:rPr lang="ms-MY" dirty="0" smtClean="0"/>
              <a:t>Aflaḥ(1100)-astronomer, mathematician</a:t>
            </a:r>
            <a:endParaRPr lang="ms-MY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6207" t="3228" b="12273"/>
          <a:stretch/>
        </p:blipFill>
        <p:spPr>
          <a:xfrm>
            <a:off x="8612130" y="3376925"/>
            <a:ext cx="1965437" cy="2647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00900" y="6099239"/>
            <a:ext cx="421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dirty="0" smtClean="0"/>
              <a:t>Torquetum invented by Jabir bin Aflah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116982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438150"/>
            <a:ext cx="3331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Sains</a:t>
            </a:r>
            <a:r>
              <a:rPr lang="en-US" sz="4000" dirty="0" smtClean="0"/>
              <a:t> Buddha</a:t>
            </a:r>
            <a:endParaRPr lang="ms-MY" sz="4000" dirty="0"/>
          </a:p>
        </p:txBody>
      </p:sp>
      <p:pic>
        <p:nvPicPr>
          <p:cNvPr id="2050" name="Picture 2" descr="Image result for big ba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9" t="-230" r="15581" b="7287"/>
          <a:stretch/>
        </p:blipFill>
        <p:spPr bwMode="auto">
          <a:xfrm>
            <a:off x="1066800" y="1847851"/>
            <a:ext cx="2743200" cy="195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9700" y="4191000"/>
            <a:ext cx="196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dirty="0" smtClean="0"/>
              <a:t>Konsep Big Bang</a:t>
            </a:r>
            <a:endParaRPr lang="ms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50" y="1847851"/>
            <a:ext cx="2453134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1705" y="3695701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dirty="0" smtClean="0"/>
              <a:t>Atomism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3113303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ryabhat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5"/>
          <a:stretch/>
        </p:blipFill>
        <p:spPr bwMode="auto">
          <a:xfrm>
            <a:off x="1085850" y="2805112"/>
            <a:ext cx="151976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438150"/>
            <a:ext cx="2951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Sains</a:t>
            </a:r>
            <a:r>
              <a:rPr lang="en-US" sz="4000" dirty="0" smtClean="0"/>
              <a:t> Hindu</a:t>
            </a:r>
            <a:endParaRPr lang="ms-MY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833112" y="4933950"/>
            <a:ext cx="3545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dirty="0" smtClean="0"/>
              <a:t>Aryabhata(476)-Mathematician,</a:t>
            </a:r>
          </a:p>
          <a:p>
            <a:r>
              <a:rPr lang="ms-MY" dirty="0"/>
              <a:t>	</a:t>
            </a:r>
            <a:r>
              <a:rPr lang="ms-MY" dirty="0" smtClean="0"/>
              <a:t>			Astronomer</a:t>
            </a:r>
            <a:endParaRPr lang="ms-MY" dirty="0"/>
          </a:p>
        </p:txBody>
      </p:sp>
      <p:pic>
        <p:nvPicPr>
          <p:cNvPr id="3076" name="Picture 4" descr="Image result for aryabhatiya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616" y="1740693"/>
            <a:ext cx="389249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79357" y="3517819"/>
            <a:ext cx="4878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dirty="0"/>
              <a:t>Aryabhatiya, a Sanskrit astronomical </a:t>
            </a:r>
            <a:r>
              <a:rPr lang="ms-MY" dirty="0" smtClean="0"/>
              <a:t>treatise</a:t>
            </a:r>
          </a:p>
          <a:p>
            <a:r>
              <a:rPr lang="ms-MY" dirty="0" smtClean="0"/>
              <a:t>written by Aryabhata</a:t>
            </a:r>
            <a:endParaRPr lang="ms-MY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550" y="993636"/>
            <a:ext cx="4572000" cy="21620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22920" y="3208227"/>
            <a:ext cx="4593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dirty="0" smtClean="0"/>
              <a:t>System angka diperkenalkan oleh Brahmi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4271287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2000251"/>
            <a:ext cx="3657600" cy="3889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0" y="438150"/>
            <a:ext cx="3335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Sains</a:t>
            </a:r>
            <a:r>
              <a:rPr lang="en-US" sz="4000" dirty="0" smtClean="0"/>
              <a:t> Kristian</a:t>
            </a:r>
            <a:endParaRPr lang="ms-MY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851" y="2267653"/>
            <a:ext cx="2800350" cy="2362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49608" y="5244584"/>
            <a:ext cx="3435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dirty="0"/>
              <a:t>The Genesis creation narrative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1575" y="438150"/>
            <a:ext cx="2743200" cy="18295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65890" y="2577584"/>
            <a:ext cx="2930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dirty="0" smtClean="0"/>
              <a:t>Kebersihan dan Kesihatan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1597447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 smtClean="0"/>
              <a:t>Konfik antara agama dan sains</a:t>
            </a:r>
            <a:endParaRPr lang="ms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762798"/>
              </p:ext>
            </p:extLst>
          </p:nvPr>
        </p:nvGraphicFramePr>
        <p:xfrm>
          <a:off x="5118100" y="803275"/>
          <a:ext cx="6281738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3942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819275"/>
            <a:ext cx="4791616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" y="438150"/>
            <a:ext cx="8204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Konfik</a:t>
            </a:r>
            <a:r>
              <a:rPr lang="en-US" sz="4000" dirty="0" smtClean="0"/>
              <a:t> </a:t>
            </a:r>
            <a:r>
              <a:rPr lang="en-US" sz="4000" dirty="0" err="1" smtClean="0"/>
              <a:t>antara</a:t>
            </a:r>
            <a:r>
              <a:rPr lang="en-US" sz="4000" dirty="0" smtClean="0"/>
              <a:t> agama </a:t>
            </a:r>
            <a:r>
              <a:rPr lang="en-US" sz="4000" dirty="0" err="1" smtClean="0"/>
              <a:t>dengan</a:t>
            </a:r>
            <a:r>
              <a:rPr lang="en-US" sz="4000" dirty="0" smtClean="0"/>
              <a:t> </a:t>
            </a:r>
            <a:r>
              <a:rPr lang="en-US" sz="4000" dirty="0" err="1" smtClean="0"/>
              <a:t>sains</a:t>
            </a:r>
            <a:endParaRPr lang="ms-MY" sz="4000" dirty="0"/>
          </a:p>
        </p:txBody>
      </p:sp>
      <p:sp>
        <p:nvSpPr>
          <p:cNvPr id="5" name="Rectangle 4"/>
          <p:cNvSpPr/>
          <p:nvPr/>
        </p:nvSpPr>
        <p:spPr>
          <a:xfrm>
            <a:off x="780013" y="5780782"/>
            <a:ext cx="337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dirty="0" smtClean="0"/>
              <a:t>Galileo dengan Heliocentrism</a:t>
            </a:r>
            <a:endParaRPr lang="ms-MY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50" y="1879461"/>
            <a:ext cx="4572000" cy="2571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66413" y="4736068"/>
            <a:ext cx="3389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dirty="0" smtClean="0"/>
              <a:t>Theory of evolution by Darwin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1741478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2A196C-312B-4699-B1A4-DD72B6601895}"/>
              </a:ext>
            </a:extLst>
          </p:cNvPr>
          <p:cNvSpPr/>
          <p:nvPr/>
        </p:nvSpPr>
        <p:spPr>
          <a:xfrm>
            <a:off x="465908" y="228600"/>
            <a:ext cx="3409409" cy="672737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PERANAN AGAMA DAN ILMU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DB5D8F93-A84B-40E9-8E13-A44D17167C44}"/>
              </a:ext>
            </a:extLst>
          </p:cNvPr>
          <p:cNvSpPr/>
          <p:nvPr/>
        </p:nvSpPr>
        <p:spPr>
          <a:xfrm>
            <a:off x="4484917" y="126273"/>
            <a:ext cx="5072743" cy="101237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PERANAN :</a:t>
            </a:r>
          </a:p>
          <a:p>
            <a:pPr marL="228600" indent="-228600">
              <a:buAutoNum type="arabicParenR"/>
            </a:pPr>
            <a:r>
              <a:rPr lang="en-MY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MEMPERLUAS PANDANGAN SEMESTA</a:t>
            </a:r>
          </a:p>
          <a:p>
            <a:pPr marL="228600" indent="-228600">
              <a:buAutoNum type="arabicParenR"/>
            </a:pPr>
            <a:r>
              <a:rPr lang="en-MY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INTEGRASI AKIDAH,SYARIAH DAN AKHLAK</a:t>
            </a:r>
          </a:p>
          <a:p>
            <a:pPr marL="228600" indent="-228600">
              <a:buAutoNum type="arabicParenR"/>
            </a:pPr>
            <a:r>
              <a:rPr lang="en-MY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MENYEIMBANGKAN ANTARA KEROHANIAN ,RASIONAL DAN EMOSI</a:t>
            </a:r>
          </a:p>
        </p:txBody>
      </p:sp>
      <p:sp>
        <p:nvSpPr>
          <p:cNvPr id="4" name="Scroll: Vertical 20">
            <a:extLst>
              <a:ext uri="{FF2B5EF4-FFF2-40B4-BE49-F238E27FC236}">
                <a16:creationId xmlns:a16="http://schemas.microsoft.com/office/drawing/2014/main" id="{E23D66EE-1540-4951-9FE2-FDFBAE1D7CAA}"/>
              </a:ext>
            </a:extLst>
          </p:cNvPr>
          <p:cNvSpPr/>
          <p:nvPr/>
        </p:nvSpPr>
        <p:spPr>
          <a:xfrm>
            <a:off x="1136470" y="1433650"/>
            <a:ext cx="10798628" cy="4920342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AB106D-D9AA-4319-898A-AA694FA44C35}"/>
              </a:ext>
            </a:extLst>
          </p:cNvPr>
          <p:cNvSpPr txBox="1"/>
          <p:nvPr/>
        </p:nvSpPr>
        <p:spPr>
          <a:xfrm>
            <a:off x="3705500" y="1570503"/>
            <a:ext cx="486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ISLAMISASI SAINS : KESEPADUAN ILMU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87656-1ABC-4EBE-B1D2-D1D3CEDC053A}"/>
              </a:ext>
            </a:extLst>
          </p:cNvPr>
          <p:cNvSpPr txBox="1"/>
          <p:nvPr/>
        </p:nvSpPr>
        <p:spPr>
          <a:xfrm>
            <a:off x="2416628" y="2054033"/>
            <a:ext cx="867807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Kesempurnaan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islam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mendorong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umatnya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zakat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memerlukan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Akilah</a:t>
            </a:r>
          </a:p>
          <a:p>
            <a:endParaRPr lang="en-MY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Ketegesan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dibuktikan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dangan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wahyu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Nabi Muhammad saw yang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menekankan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pembacaan</a:t>
            </a:r>
            <a:endParaRPr lang="en-MY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Y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Menuntut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kewajipan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umat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islam</a:t>
            </a:r>
            <a:endParaRPr lang="en-MY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Y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Imam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Ghazali,kewajipan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menuntut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terbahagi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iaitu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fardu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ain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fardu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kifayah</a:t>
            </a:r>
            <a:endParaRPr lang="en-MY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Y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menuntu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membebaskan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daripada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kejahilan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kemuliaan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kedudukan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endParaRPr lang="en-MY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Y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Al-Quran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merangkumi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pelbagai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ciptaan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makhluk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tuhan,biologi,astronomi</a:t>
            </a:r>
            <a:endParaRPr lang="en-MY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Y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Al-Quran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meihat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sains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kerangka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pengalaman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seluruhnya</a:t>
            </a:r>
            <a:endParaRPr lang="en-MY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Y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Akal dan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wahyu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bergerak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seiringan</a:t>
            </a:r>
            <a:endParaRPr lang="en-MY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Y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sains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disertakan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keilmuan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islam,ia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membuka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fikiran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berfikir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kearah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kebesaran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kebijaksaan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MY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swt</a:t>
            </a:r>
            <a:r>
              <a:rPr lang="en-M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40413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464820" y="822961"/>
          <a:ext cx="11338560" cy="582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Terminator 4"/>
          <p:cNvSpPr/>
          <p:nvPr/>
        </p:nvSpPr>
        <p:spPr>
          <a:xfrm>
            <a:off x="2108409" y="163773"/>
            <a:ext cx="7840810" cy="49132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2800" dirty="0" err="1" smtClean="0"/>
              <a:t>Islamisasi</a:t>
            </a:r>
            <a:r>
              <a:rPr lang="en-MY" sz="2800" dirty="0" smtClean="0"/>
              <a:t> </a:t>
            </a:r>
            <a:r>
              <a:rPr lang="en-MY" sz="2800" dirty="0" err="1" smtClean="0"/>
              <a:t>Sains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27951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85" y="2323800"/>
            <a:ext cx="3498979" cy="2456442"/>
          </a:xfrm>
        </p:spPr>
        <p:txBody>
          <a:bodyPr/>
          <a:lstStyle/>
          <a:p>
            <a:r>
              <a:rPr lang="en-US" dirty="0" smtClean="0"/>
              <a:t>Agama &amp; </a:t>
            </a:r>
            <a:r>
              <a:rPr lang="en-US" dirty="0" err="1" smtClean="0"/>
              <a:t>Ilmu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235131"/>
            <a:ext cx="6281873" cy="6361611"/>
          </a:xfrm>
        </p:spPr>
        <p:txBody>
          <a:bodyPr/>
          <a:lstStyle/>
          <a:p>
            <a:r>
              <a:rPr lang="en-US" dirty="0"/>
              <a:t>Agama Islam </a:t>
            </a:r>
            <a:r>
              <a:rPr lang="en-US" dirty="0" err="1"/>
              <a:t>amat</a:t>
            </a:r>
            <a:r>
              <a:rPr lang="en-US" dirty="0"/>
              <a:t> </a:t>
            </a:r>
            <a:r>
              <a:rPr lang="en-US" dirty="0" err="1"/>
              <a:t>mementingkan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ilmu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amat</a:t>
            </a:r>
            <a:r>
              <a:rPr lang="en-US" dirty="0"/>
              <a:t> </a:t>
            </a:r>
            <a:r>
              <a:rPr lang="en-US" dirty="0" err="1"/>
              <a:t>dituntut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Islam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mestilah</a:t>
            </a:r>
            <a:r>
              <a:rPr lang="en-US" dirty="0"/>
              <a:t> </a:t>
            </a:r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bercanggah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syariat</a:t>
            </a:r>
            <a:r>
              <a:rPr lang="en-US" dirty="0"/>
              <a:t>.</a:t>
            </a:r>
          </a:p>
          <a:p>
            <a:r>
              <a:rPr lang="en-US" dirty="0"/>
              <a:t>Salah </a:t>
            </a:r>
            <a:r>
              <a:rPr lang="en-US" dirty="0" err="1"/>
              <a:t>faham</a:t>
            </a:r>
            <a:r>
              <a:rPr lang="en-US" dirty="0"/>
              <a:t> </a:t>
            </a:r>
            <a:r>
              <a:rPr lang="en-US" dirty="0" err="1"/>
              <a:t>pengajian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kesan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pembahagian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agama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.</a:t>
            </a:r>
          </a:p>
          <a:p>
            <a:r>
              <a:rPr lang="en-US" dirty="0" err="1"/>
              <a:t>Pembahagian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fardu</a:t>
            </a:r>
            <a:r>
              <a:rPr lang="en-US" dirty="0"/>
              <a:t> </a:t>
            </a:r>
            <a:r>
              <a:rPr lang="en-US" dirty="0" err="1"/>
              <a:t>ain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fardu</a:t>
            </a:r>
            <a:r>
              <a:rPr lang="en-US" dirty="0"/>
              <a:t> </a:t>
            </a:r>
            <a:r>
              <a:rPr lang="en-US" dirty="0" err="1"/>
              <a:t>kifayah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pembahagian</a:t>
            </a:r>
            <a:r>
              <a:rPr lang="en-US" dirty="0"/>
              <a:t> yang </a:t>
            </a:r>
            <a:r>
              <a:rPr lang="en-US" dirty="0" err="1"/>
              <a:t>betul</a:t>
            </a:r>
            <a:endParaRPr lang="en-US" dirty="0"/>
          </a:p>
          <a:p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fardu</a:t>
            </a:r>
            <a:r>
              <a:rPr lang="en-US" dirty="0"/>
              <a:t> – </a:t>
            </a:r>
            <a:r>
              <a:rPr lang="en-US" dirty="0" err="1"/>
              <a:t>ilmu</a:t>
            </a:r>
            <a:r>
              <a:rPr lang="en-US" dirty="0"/>
              <a:t> yang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dipelajari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islam</a:t>
            </a:r>
            <a:r>
              <a:rPr lang="en-US" dirty="0"/>
              <a:t> yang </a:t>
            </a:r>
            <a:r>
              <a:rPr lang="en-US" dirty="0" err="1"/>
              <a:t>baligh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berakal</a:t>
            </a:r>
            <a:endParaRPr lang="en-US" dirty="0"/>
          </a:p>
          <a:p>
            <a:r>
              <a:rPr lang="en-US" dirty="0" err="1"/>
              <a:t>Fardu</a:t>
            </a:r>
            <a:r>
              <a:rPr lang="en-US" dirty="0"/>
              <a:t> </a:t>
            </a:r>
            <a:r>
              <a:rPr lang="en-US" dirty="0" err="1"/>
              <a:t>Kifayah</a:t>
            </a:r>
            <a:r>
              <a:rPr lang="en-US" dirty="0"/>
              <a:t> - </a:t>
            </a:r>
            <a:r>
              <a:rPr lang="en-US" dirty="0" err="1"/>
              <a:t>perkara</a:t>
            </a:r>
            <a:r>
              <a:rPr lang="en-US" dirty="0"/>
              <a:t> yang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sebahagian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Umat</a:t>
            </a:r>
            <a:r>
              <a:rPr lang="en-US" dirty="0"/>
              <a:t> </a:t>
            </a:r>
            <a:r>
              <a:rPr lang="en-US" dirty="0" smtClean="0"/>
              <a:t>Islam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87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153" y="2727873"/>
            <a:ext cx="5490224" cy="1689390"/>
          </a:xfrm>
        </p:spPr>
        <p:txBody>
          <a:bodyPr/>
          <a:lstStyle/>
          <a:p>
            <a:r>
              <a:rPr lang="en-MY" sz="5400" dirty="0" err="1"/>
              <a:t>Islamisasi</a:t>
            </a:r>
            <a:r>
              <a:rPr lang="en-MY" sz="5400" dirty="0"/>
              <a:t> </a:t>
            </a:r>
            <a:r>
              <a:rPr lang="en-MY" sz="5400" dirty="0" err="1"/>
              <a:t>Sains</a:t>
            </a:r>
            <a:r>
              <a:rPr lang="en-MY" dirty="0"/>
              <a:t/>
            </a:r>
            <a:br>
              <a:rPr lang="en-MY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84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0" y="0"/>
          <a:ext cx="12191999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85537" y="189291"/>
            <a:ext cx="2064583" cy="32397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3898" y="3650776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76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-395785" y="-1"/>
          <a:ext cx="12587785" cy="7260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5856" y="1050877"/>
            <a:ext cx="974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dirty="0" smtClean="0"/>
              <a:t>ILMU BERASAKAN AL-QURAN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33205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8251221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50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0" y="2349050"/>
            <a:ext cx="6130429" cy="1689390"/>
          </a:xfrm>
        </p:spPr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&amp; </a:t>
            </a:r>
            <a:r>
              <a:rPr lang="en-US" dirty="0" err="1" smtClean="0"/>
              <a:t>Ketamadunan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2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20"/>
          <a:stretch/>
        </p:blipFill>
        <p:spPr>
          <a:xfrm>
            <a:off x="744582" y="737508"/>
            <a:ext cx="10358846" cy="5681276"/>
          </a:xfrm>
        </p:spPr>
      </p:pic>
    </p:spTree>
    <p:extLst>
      <p:ext uri="{BB962C8B-B14F-4D97-AF65-F5344CB8AC3E}">
        <p14:creationId xmlns:p14="http://schemas.microsoft.com/office/powerpoint/2010/main" val="413898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66"/>
          <a:stretch/>
        </p:blipFill>
        <p:spPr>
          <a:xfrm>
            <a:off x="568398" y="1045028"/>
            <a:ext cx="11214657" cy="4941207"/>
          </a:xfrm>
        </p:spPr>
      </p:pic>
    </p:spTree>
    <p:extLst>
      <p:ext uri="{BB962C8B-B14F-4D97-AF65-F5344CB8AC3E}">
        <p14:creationId xmlns:p14="http://schemas.microsoft.com/office/powerpoint/2010/main" val="253119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91368" y="2970214"/>
            <a:ext cx="2789146" cy="107251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 err="1">
                <a:effectLst/>
                <a:ea typeface="SimSun" panose="02010600030101010101" pitchFamily="2" charset="-122"/>
                <a:cs typeface="Latha" panose="020B0604020202020204" pitchFamily="34" charset="0"/>
              </a:rPr>
              <a:t>Konsep</a:t>
            </a:r>
            <a:r>
              <a:rPr lang="en-US" sz="2200" dirty="0"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2200" dirty="0" err="1">
                <a:effectLst/>
                <a:ea typeface="SimSun" panose="02010600030101010101" pitchFamily="2" charset="-122"/>
                <a:cs typeface="Latha" panose="020B0604020202020204" pitchFamily="34" charset="0"/>
              </a:rPr>
              <a:t>Ketamadunan</a:t>
            </a:r>
            <a:endParaRPr lang="en-US" sz="1000" dirty="0">
              <a:effectLst/>
              <a:ea typeface="SimSun" panose="02010600030101010101" pitchFamily="2" charset="-122"/>
              <a:cs typeface="Latha" panose="020B0604020202020204" pitchFamily="34" charset="0"/>
            </a:endParaRPr>
          </a:p>
        </p:txBody>
      </p:sp>
      <p:cxnSp>
        <p:nvCxnSpPr>
          <p:cNvPr id="3" name="Curved Connector 2"/>
          <p:cNvCxnSpPr/>
          <p:nvPr/>
        </p:nvCxnSpPr>
        <p:spPr>
          <a:xfrm flipV="1">
            <a:off x="6262687" y="1408748"/>
            <a:ext cx="1866265" cy="1561465"/>
          </a:xfrm>
          <a:prstGeom prst="curved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128952" y="312461"/>
            <a:ext cx="2875326" cy="28800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u="sng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Istilah</a:t>
            </a:r>
            <a:endParaRPr lang="en-US" sz="1000" dirty="0">
              <a:effectLst/>
              <a:ea typeface="SimSun" panose="02010600030101010101" pitchFamily="2" charset="-122"/>
              <a:cs typeface="Latha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Bahasa Arab: </a:t>
            </a: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tamaddun</a:t>
            </a: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,</a:t>
            </a:r>
            <a:endParaRPr lang="en-US" sz="1000" dirty="0">
              <a:effectLst/>
              <a:ea typeface="SimSun" panose="02010600030101010101" pitchFamily="2" charset="-122"/>
              <a:cs typeface="Latha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umran</a:t>
            </a: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, </a:t>
            </a: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hadharah</a:t>
            </a: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dan</a:t>
            </a: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madaniyah</a:t>
            </a:r>
            <a:endParaRPr lang="en-US" sz="1000" dirty="0">
              <a:effectLst/>
              <a:ea typeface="SimSun" panose="02010600030101010101" pitchFamily="2" charset="-122"/>
              <a:cs typeface="Latha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Bahasa </a:t>
            </a: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Inggeris</a:t>
            </a: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: </a:t>
            </a: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civilisation</a:t>
            </a:r>
            <a:endParaRPr lang="en-US" sz="1000" dirty="0">
              <a:effectLst/>
              <a:ea typeface="SimSun" panose="02010600030101010101" pitchFamily="2" charset="-122"/>
              <a:cs typeface="Latha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Bahasa </a:t>
            </a: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Melayu</a:t>
            </a: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: </a:t>
            </a: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peradaban</a:t>
            </a:r>
            <a:endParaRPr lang="en-US" sz="1000" dirty="0">
              <a:effectLst/>
              <a:ea typeface="SimSun" panose="02010600030101010101" pitchFamily="2" charset="-122"/>
              <a:cs typeface="Latha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u="sng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Maksud</a:t>
            </a:r>
            <a:endParaRPr lang="en-US" sz="1000" dirty="0">
              <a:effectLst/>
              <a:ea typeface="SimSun" panose="02010600030101010101" pitchFamily="2" charset="-122"/>
              <a:cs typeface="Latha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Maju</a:t>
            </a: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atau</a:t>
            </a: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Kemajuan</a:t>
            </a:r>
            <a:endParaRPr lang="en-US" sz="1000" dirty="0">
              <a:effectLst/>
              <a:ea typeface="SimSun" panose="02010600030101010101" pitchFamily="2" charset="-122"/>
              <a:cs typeface="Lath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52225" y="3448746"/>
            <a:ext cx="2875326" cy="15347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1)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Suatu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tingkat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kemajuan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atau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pencapaian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manusia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daripada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cara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hidup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nomad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kepada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kehidupan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bandar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atau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kota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.</a:t>
            </a:r>
            <a:endParaRPr lang="en-US" sz="1000" dirty="0">
              <a:effectLst/>
              <a:ea typeface="SimSun" panose="02010600030101010101" pitchFamily="2" charset="-122"/>
              <a:cs typeface="Latha" panose="020B0604020202020204" pitchFamily="34" charset="0"/>
            </a:endParaRPr>
          </a:p>
        </p:txBody>
      </p:sp>
      <p:cxnSp>
        <p:nvCxnSpPr>
          <p:cNvPr id="6" name="Curved Connector 5"/>
          <p:cNvCxnSpPr>
            <a:endCxn id="5" idx="1"/>
          </p:cNvCxnSpPr>
          <p:nvPr/>
        </p:nvCxnSpPr>
        <p:spPr>
          <a:xfrm>
            <a:off x="7182802" y="3742386"/>
            <a:ext cx="1369423" cy="473744"/>
          </a:xfrm>
          <a:prstGeom prst="curved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552225" y="5283855"/>
            <a:ext cx="2875326" cy="1195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2)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Suatu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proses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untuk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mencapai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kemajuan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atau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kebaikan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dalam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hidup</a:t>
            </a:r>
            <a:endParaRPr lang="en-US" sz="1000" dirty="0">
              <a:effectLst/>
              <a:ea typeface="SimSun" panose="02010600030101010101" pitchFamily="2" charset="-122"/>
              <a:cs typeface="Latha" panose="020B0604020202020204" pitchFamily="34" charset="0"/>
            </a:endParaRPr>
          </a:p>
        </p:txBody>
      </p:sp>
      <p:cxnSp>
        <p:nvCxnSpPr>
          <p:cNvPr id="8" name="Curved Connector 7"/>
          <p:cNvCxnSpPr/>
          <p:nvPr/>
        </p:nvCxnSpPr>
        <p:spPr>
          <a:xfrm>
            <a:off x="6741069" y="3952997"/>
            <a:ext cx="1811156" cy="1399163"/>
          </a:xfrm>
          <a:prstGeom prst="curved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82236" y="4325307"/>
            <a:ext cx="3445510" cy="20537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4)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Keadaan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kemajuan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manusia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berasaskan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kepada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ketinggian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akhlak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dan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budi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pekerti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atau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penghayatan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din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dalam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masyarakat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.</a:t>
            </a:r>
            <a:endParaRPr lang="en-US" sz="1000" dirty="0">
              <a:effectLst/>
              <a:ea typeface="SimSun" panose="02010600030101010101" pitchFamily="2" charset="-122"/>
              <a:cs typeface="Latha" panose="020B0604020202020204" pitchFamily="34" charset="0"/>
            </a:endParaRPr>
          </a:p>
        </p:txBody>
      </p:sp>
      <p:cxnSp>
        <p:nvCxnSpPr>
          <p:cNvPr id="10" name="Curved Connector 9"/>
          <p:cNvCxnSpPr/>
          <p:nvPr/>
        </p:nvCxnSpPr>
        <p:spPr>
          <a:xfrm rot="5400000">
            <a:off x="3880581" y="3847239"/>
            <a:ext cx="1138872" cy="1042170"/>
          </a:xfrm>
          <a:prstGeom prst="curved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92117" y="737631"/>
            <a:ext cx="2875326" cy="24581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u="sng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Konklusi</a:t>
            </a:r>
            <a:endParaRPr lang="en-US" sz="1000" dirty="0">
              <a:effectLst/>
              <a:ea typeface="SimSun" panose="02010600030101010101" pitchFamily="2" charset="-122"/>
              <a:cs typeface="Latha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Tamadun</a:t>
            </a: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adalah</a:t>
            </a: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suatu</a:t>
            </a: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keadaan</a:t>
            </a: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atau</a:t>
            </a: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pencapaian</a:t>
            </a: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manusia</a:t>
            </a: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 yang </a:t>
            </a: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bermasyarakat</a:t>
            </a: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merangkumi</a:t>
            </a: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semua</a:t>
            </a: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aspek</a:t>
            </a: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kehidupan</a:t>
            </a: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spritual</a:t>
            </a: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dan</a:t>
            </a: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 material yang </a:t>
            </a: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berpusat</a:t>
            </a: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 di </a:t>
            </a: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kota</a:t>
            </a: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atau</a:t>
            </a: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1600" dirty="0" err="1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bandar</a:t>
            </a:r>
            <a:r>
              <a:rPr lang="en-US" sz="1600" dirty="0">
                <a:solidFill>
                  <a:srgbClr val="0D0D0D"/>
                </a:solidFill>
                <a:effectLst/>
                <a:ea typeface="SimSun" panose="02010600030101010101" pitchFamily="2" charset="-122"/>
                <a:cs typeface="SimSun" panose="02010600030101010101" pitchFamily="2" charset="-122"/>
              </a:rPr>
              <a:t>.</a:t>
            </a:r>
            <a:endParaRPr lang="en-US" sz="1000" dirty="0">
              <a:effectLst/>
              <a:ea typeface="SimSun" panose="02010600030101010101" pitchFamily="2" charset="-122"/>
              <a:cs typeface="Latha" panose="020B0604020202020204" pitchFamily="34" charset="0"/>
            </a:endParaRPr>
          </a:p>
        </p:txBody>
      </p:sp>
      <p:cxnSp>
        <p:nvCxnSpPr>
          <p:cNvPr id="12" name="Curved Connector 11"/>
          <p:cNvCxnSpPr/>
          <p:nvPr/>
        </p:nvCxnSpPr>
        <p:spPr>
          <a:xfrm rot="10800000">
            <a:off x="3667446" y="2202498"/>
            <a:ext cx="1229925" cy="949914"/>
          </a:xfrm>
          <a:prstGeom prst="curved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97371" y="5402262"/>
            <a:ext cx="2900086" cy="11759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3)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Suatu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kombinasi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antara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kemajuan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aspek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pemikiran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kerohanian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dan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aspek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material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atau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kebendaan</a:t>
            </a:r>
            <a:r>
              <a:rPr lang="en-US" sz="16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Latha" panose="020B0604020202020204" pitchFamily="34" charset="0"/>
              </a:rPr>
              <a:t>.</a:t>
            </a:r>
            <a:endParaRPr lang="en-US" sz="1000" dirty="0">
              <a:effectLst/>
              <a:ea typeface="SimSun" panose="02010600030101010101" pitchFamily="2" charset="-122"/>
              <a:cs typeface="Latha" panose="020B0604020202020204" pitchFamily="34" charset="0"/>
            </a:endParaRPr>
          </a:p>
        </p:txBody>
      </p:sp>
      <p:cxnSp>
        <p:nvCxnSpPr>
          <p:cNvPr id="14" name="Curved Connector 13"/>
          <p:cNvCxnSpPr/>
          <p:nvPr/>
        </p:nvCxnSpPr>
        <p:spPr>
          <a:xfrm rot="16200000" flipH="1">
            <a:off x="5492999" y="4437130"/>
            <a:ext cx="1354455" cy="565649"/>
          </a:xfrm>
          <a:prstGeom prst="curved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473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err="1" smtClean="0"/>
              <a:t>Peranan</a:t>
            </a:r>
            <a:r>
              <a:rPr lang="en-US" altLang="zh-CN" dirty="0" smtClean="0"/>
              <a:t> Agama </a:t>
            </a:r>
            <a:r>
              <a:rPr lang="en-US" altLang="zh-CN" dirty="0" err="1" smtClean="0"/>
              <a:t>dalam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Sains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2149525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 smtClean="0"/>
              <a:t>Islam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ms-MY" dirty="0" smtClean="0"/>
              <a:t>Memandu manusia kepada sifat tafakur dan mengenali Allah sebagai pencipta alam sekitar</a:t>
            </a:r>
          </a:p>
          <a:p>
            <a:r>
              <a:rPr lang="ms-MY" dirty="0" smtClean="0"/>
              <a:t>Mendorong manusia untuk mengenali tanda-tanda kebesaran dan kuasa Allah melalui penyelidikan yang berdasarkan wahyu</a:t>
            </a:r>
          </a:p>
          <a:p>
            <a:r>
              <a:rPr lang="ms-MY" dirty="0" smtClean="0"/>
              <a:t>Menghubungkan nilai etika dengan sains, sains dengan agama dan sains dengan Aqirah dan Syariah</a:t>
            </a:r>
          </a:p>
          <a:p>
            <a:r>
              <a:rPr lang="ms-MY" dirty="0" smtClean="0"/>
              <a:t>Membantu manusia mencapai tauhid</a:t>
            </a:r>
          </a:p>
          <a:p>
            <a:r>
              <a:rPr lang="ms-MY" dirty="0" smtClean="0"/>
              <a:t>Menegakkan kebenaran</a:t>
            </a:r>
          </a:p>
          <a:p>
            <a:r>
              <a:rPr lang="ms-MY" dirty="0" smtClean="0"/>
              <a:t>Menyeimbangkan antara dunia dan akhirat</a:t>
            </a:r>
          </a:p>
          <a:p>
            <a:r>
              <a:rPr lang="ms-MY" dirty="0" smtClean="0"/>
              <a:t>Mengelakkan berlakunya unsur-unsur yang kerosakkan kepada alam sekitar</a:t>
            </a:r>
          </a:p>
          <a:p>
            <a:r>
              <a:rPr lang="ms-MY" dirty="0" smtClean="0"/>
              <a:t>Umat islam digalakkan menguasai ilmu sains seiring dengan ilmu agama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355172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 smtClean="0"/>
              <a:t>Buddha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 dirty="0"/>
              <a:t>Menghargai kebebasan berpikir dan verfikasi melalui pengalaman kerana itu adalah keyakinan dan agama Buddha bersifat rasional, tumbuh berdasarkan kebijaksanaan yang bersih dari </a:t>
            </a:r>
            <a:r>
              <a:rPr lang="ms-MY" dirty="0" smtClean="0"/>
              <a:t>takhayul</a:t>
            </a:r>
          </a:p>
          <a:p>
            <a:r>
              <a:rPr lang="ms-MY" dirty="0" smtClean="0"/>
              <a:t>Dalam Agama Buddha, agama merupakan perkara yang seiring dalam moden iaitu sains. Ia adalah perkara yang tidak sama tetapi melengkapi dalam satu sama lain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123027936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142</TotalTime>
  <Words>944</Words>
  <Application>Microsoft Office PowerPoint</Application>
  <PresentationFormat>Widescreen</PresentationFormat>
  <Paragraphs>137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宋体</vt:lpstr>
      <vt:lpstr>宋体</vt:lpstr>
      <vt:lpstr>Arial</vt:lpstr>
      <vt:lpstr>Calibri Light</vt:lpstr>
      <vt:lpstr>Latha</vt:lpstr>
      <vt:lpstr>Rockwell</vt:lpstr>
      <vt:lpstr>Times New Roman</vt:lpstr>
      <vt:lpstr>Wingdings</vt:lpstr>
      <vt:lpstr>Atlas</vt:lpstr>
      <vt:lpstr> BAB 4 AGAMA, PEMIKIRAN SAINS &amp; TEKNOLOGI</vt:lpstr>
      <vt:lpstr>Agama &amp; Ilmu</vt:lpstr>
      <vt:lpstr>Konsep Ilmu &amp; Ketamadunan</vt:lpstr>
      <vt:lpstr>PowerPoint Presentation</vt:lpstr>
      <vt:lpstr>PowerPoint Presentation</vt:lpstr>
      <vt:lpstr>PowerPoint Presentation</vt:lpstr>
      <vt:lpstr>Peranan Agama dalam Sains</vt:lpstr>
      <vt:lpstr>Islam</vt:lpstr>
      <vt:lpstr>Buddha</vt:lpstr>
      <vt:lpstr>Hindu</vt:lpstr>
      <vt:lpstr>Kristian</vt:lpstr>
      <vt:lpstr>PowerPoint Presentation</vt:lpstr>
      <vt:lpstr>PowerPoint Presentation</vt:lpstr>
      <vt:lpstr>PowerPoint Presentation</vt:lpstr>
      <vt:lpstr>PowerPoint Presentation</vt:lpstr>
      <vt:lpstr>Konfik antara agama dan sains</vt:lpstr>
      <vt:lpstr>PowerPoint Presentation</vt:lpstr>
      <vt:lpstr>PowerPoint Presentation</vt:lpstr>
      <vt:lpstr>PowerPoint Presentation</vt:lpstr>
      <vt:lpstr>Islamisasi Sains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Peranan Agama dalam Sains</dc:title>
  <dc:creator>ZHEN HONG LEE</dc:creator>
  <cp:lastModifiedBy>Tamilarasi Tamil</cp:lastModifiedBy>
  <cp:revision>19</cp:revision>
  <dcterms:created xsi:type="dcterms:W3CDTF">2019-02-24T09:20:29Z</dcterms:created>
  <dcterms:modified xsi:type="dcterms:W3CDTF">2019-02-24T13:39:19Z</dcterms:modified>
</cp:coreProperties>
</file>