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3204873-1DC2-4F66-BC36-C2D8E7A21F7C}" type="datetimeFigureOut">
              <a:rPr lang="en-MY" smtClean="0"/>
              <a:t>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CD9A764-FBDE-4F19-981E-77AF74D2C786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Warna-warna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entuk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DISEDIAKAN OLEH </a:t>
            </a:r>
          </a:p>
          <a:p>
            <a:r>
              <a:rPr lang="en-US" smtClean="0"/>
              <a:t>DR. </a:t>
            </a:r>
            <a:r>
              <a:rPr lang="en-US" dirty="0" smtClean="0"/>
              <a:t>ZALIZA MOHAMAD NASIR</a:t>
            </a:r>
          </a:p>
          <a:p>
            <a:r>
              <a:rPr lang="en-US" dirty="0" smtClean="0"/>
              <a:t>AKADEMI BAHASA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6582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41" y="505714"/>
            <a:ext cx="9163082" cy="584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104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23</TotalTime>
  <Words>13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Book Antiqua</vt:lpstr>
      <vt:lpstr>Wingdings</vt:lpstr>
      <vt:lpstr>Hardcover</vt:lpstr>
      <vt:lpstr>Warna-warna Asas dan Bentuk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Warna-warna asas</dc:title>
  <dc:creator>zaliza</dc:creator>
  <cp:lastModifiedBy>Dr.Zaliza</cp:lastModifiedBy>
  <cp:revision>8</cp:revision>
  <dcterms:created xsi:type="dcterms:W3CDTF">2011-08-05T16:14:37Z</dcterms:created>
  <dcterms:modified xsi:type="dcterms:W3CDTF">2017-10-02T17:53:04Z</dcterms:modified>
</cp:coreProperties>
</file>