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Poppi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h9ex6wOW5k6JOioyK+X0lrjylB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regular.fntdata"/><Relationship Id="rId10" Type="http://schemas.openxmlformats.org/officeDocument/2006/relationships/slide" Target="slides/slide5.xml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Poppi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MY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03c3af4f05_0_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103c3af4f05_0_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g103c3af4f05_0_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ea6d1676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0" name="Google Shape;150;g10ea6d1676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Relationship Id="rId4" Type="http://schemas.openxmlformats.org/officeDocument/2006/relationships/image" Target="../media/image3.jpg"/><Relationship Id="rId5" Type="http://schemas.openxmlformats.org/officeDocument/2006/relationships/image" Target="../media/image1.jpg"/><Relationship Id="rId6" Type="http://schemas.openxmlformats.org/officeDocument/2006/relationships/image" Target="../media/image8.jpg"/><Relationship Id="rId7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311975" y="2368950"/>
            <a:ext cx="9713700" cy="1099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MY" sz="2500"/>
              <a:t>Project Name: Web Application for Period Poverty Crowdfund (HELPSHI) </a:t>
            </a:r>
            <a:br>
              <a:rPr b="1" lang="en-MY" sz="2500"/>
            </a:br>
            <a:r>
              <a:rPr b="1" lang="en-MY" sz="2500"/>
              <a:t>Software House: GIT Group</a:t>
            </a:r>
            <a:endParaRPr b="1" sz="2500"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11975" y="3757438"/>
            <a:ext cx="9144000" cy="7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MY" sz="2000"/>
              <a:t>User Acceptance Testing with Product Owner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MY" sz="2000"/>
              <a:t>Date: 18 Jan. 2022 </a:t>
            </a:r>
            <a:endParaRPr sz="2000"/>
          </a:p>
        </p:txBody>
      </p:sp>
      <p:sp>
        <p:nvSpPr>
          <p:cNvPr id="90" name="Google Shape;90;p1"/>
          <p:cNvSpPr/>
          <p:nvPr/>
        </p:nvSpPr>
        <p:spPr>
          <a:xfrm>
            <a:off x="0" y="1"/>
            <a:ext cx="5920619" cy="2130951"/>
          </a:xfrm>
          <a:custGeom>
            <a:rect b="b" l="l" r="r" t="t"/>
            <a:pathLst>
              <a:path extrusionOk="0" h="2130951" w="5920619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5097839" y="0"/>
            <a:ext cx="7094160" cy="2130952"/>
          </a:xfrm>
          <a:custGeom>
            <a:rect b="b" l="l" r="r" t="t"/>
            <a:pathLst>
              <a:path extrusionOk="0" h="2130952" w="7094160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flipH="1">
            <a:off x="6149721" y="4682920"/>
            <a:ext cx="4522796" cy="2175080"/>
          </a:xfrm>
          <a:custGeom>
            <a:rect b="b" l="l" r="r" t="t"/>
            <a:pathLst>
              <a:path extrusionOk="0" h="2175080" w="4522796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6266810" y="4682920"/>
            <a:ext cx="5925190" cy="2175080"/>
          </a:xfrm>
          <a:custGeom>
            <a:rect b="b" l="l" r="r" t="t"/>
            <a:pathLst>
              <a:path extrusionOk="0" h="2175080" w="592519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0" y="4682920"/>
            <a:ext cx="7114535" cy="2175080"/>
          </a:xfrm>
          <a:custGeom>
            <a:rect b="b" l="l" r="r" t="t"/>
            <a:pathLst>
              <a:path extrusionOk="0" h="2175080" w="7114535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411119" y="785159"/>
            <a:ext cx="261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8325" y="3253598"/>
            <a:ext cx="2177175" cy="109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9385" y="4886823"/>
            <a:ext cx="1767275" cy="176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076823" y="4886823"/>
            <a:ext cx="1767275" cy="176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>
            <p:ph type="title"/>
          </p:nvPr>
        </p:nvSpPr>
        <p:spPr>
          <a:xfrm>
            <a:off x="1653364" y="365760"/>
            <a:ext cx="9007202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MY"/>
              <a:t>Team Members &amp; Stakeholders</a:t>
            </a: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" y="0"/>
            <a:ext cx="1764099" cy="1558212"/>
          </a:xfrm>
          <a:custGeom>
            <a:rect b="b" l="l" r="r" t="t"/>
            <a:pathLst>
              <a:path extrusionOk="0" h="1558212" w="1764099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0" y="1691650"/>
            <a:ext cx="12191999" cy="5166360"/>
          </a:xfrm>
          <a:custGeom>
            <a:rect b="b" l="l" r="r" t="t"/>
            <a:pathLst>
              <a:path extrusionOk="0" h="5166360" w="12191999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784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0" y="1691641"/>
            <a:ext cx="971654" cy="2096979"/>
          </a:xfrm>
          <a:custGeom>
            <a:rect b="b" l="l" r="r" t="t"/>
            <a:pathLst>
              <a:path extrusionOk="0" h="2096979" w="971654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MY"/>
              <a:t>Copyright (C) 2021 SECJ3104 Section 3 &amp;4/SECV3104 Section 2 </a:t>
            </a:r>
            <a:endParaRPr/>
          </a:p>
        </p:txBody>
      </p:sp>
      <p:sp>
        <p:nvSpPr>
          <p:cNvPr id="108" name="Google Shape;108;p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1399917" y="1805474"/>
            <a:ext cx="1259629" cy="1445298"/>
          </a:xfrm>
          <a:custGeom>
            <a:rect b="b" l="l" r="r" t="t"/>
            <a:pathLst>
              <a:path extrusionOk="0" h="3637" w="3637">
                <a:moveTo>
                  <a:pt x="3636" y="3636"/>
                </a:moveTo>
                <a:lnTo>
                  <a:pt x="1819" y="3636"/>
                </a:lnTo>
                <a:lnTo>
                  <a:pt x="1819" y="3636"/>
                </a:lnTo>
                <a:cubicBezTo>
                  <a:pt x="814" y="3636"/>
                  <a:pt x="0" y="2823"/>
                  <a:pt x="0" y="1818"/>
                </a:cubicBezTo>
                <a:lnTo>
                  <a:pt x="0" y="1818"/>
                </a:lnTo>
                <a:lnTo>
                  <a:pt x="0" y="1818"/>
                </a:lnTo>
                <a:cubicBezTo>
                  <a:pt x="0" y="814"/>
                  <a:pt x="814" y="0"/>
                  <a:pt x="1819" y="0"/>
                </a:cubicBezTo>
                <a:lnTo>
                  <a:pt x="1819" y="0"/>
                </a:lnTo>
                <a:lnTo>
                  <a:pt x="1819" y="0"/>
                </a:lnTo>
                <a:cubicBezTo>
                  <a:pt x="2823" y="0"/>
                  <a:pt x="3636" y="814"/>
                  <a:pt x="3636" y="1818"/>
                </a:cubicBezTo>
                <a:lnTo>
                  <a:pt x="3636" y="3636"/>
                </a:lnTo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896763" y="3505470"/>
            <a:ext cx="2265900" cy="789900"/>
          </a:xfrm>
          <a:prstGeom prst="roundRect">
            <a:avLst>
              <a:gd fmla="val 10204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9018538" y="3505470"/>
            <a:ext cx="2265900" cy="789900"/>
          </a:xfrm>
          <a:prstGeom prst="roundRect">
            <a:avLst>
              <a:gd fmla="val 9126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3570175" y="3501744"/>
            <a:ext cx="2265900" cy="789900"/>
          </a:xfrm>
          <a:prstGeom prst="roundRect">
            <a:avLst>
              <a:gd fmla="val 10204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4425450" y="5880250"/>
            <a:ext cx="3341100" cy="554700"/>
          </a:xfrm>
          <a:prstGeom prst="roundRect">
            <a:avLst>
              <a:gd fmla="val 9665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6440225" y="3501757"/>
            <a:ext cx="2265900" cy="789900"/>
          </a:xfrm>
          <a:prstGeom prst="roundRect">
            <a:avLst>
              <a:gd fmla="val 9126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1119983" y="3501741"/>
            <a:ext cx="1819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MY" sz="17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Team Leader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1119983" y="3775652"/>
            <a:ext cx="1819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MY" sz="11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Siti Fatimah Az Zahra Binti Mohd Nizam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 txBox="1"/>
          <p:nvPr/>
        </p:nvSpPr>
        <p:spPr>
          <a:xfrm>
            <a:off x="3758655" y="3775952"/>
            <a:ext cx="1819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MY" sz="11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Aqilah Hanim Binti Mohd Taufik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6690053" y="3461616"/>
            <a:ext cx="1819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MY" sz="17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Developer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 txBox="1"/>
          <p:nvPr/>
        </p:nvSpPr>
        <p:spPr>
          <a:xfrm>
            <a:off x="6690052" y="3775652"/>
            <a:ext cx="1819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MY" sz="11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Nur Hidayah Binti Hamri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9310302" y="3495449"/>
            <a:ext cx="1819352" cy="3539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MY" sz="17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Developer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9310277" y="3775659"/>
            <a:ext cx="18195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MY" sz="11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Nursyafiqah Binti Abdul Halim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4652025" y="5905475"/>
            <a:ext cx="3009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MY" sz="17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Product Owner and User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4786050" y="6173350"/>
            <a:ext cx="27432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MY" sz="11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Ms Nurashikin (The She Society)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4038591" y="1903477"/>
            <a:ext cx="1259629" cy="1445298"/>
          </a:xfrm>
          <a:custGeom>
            <a:rect b="b" l="l" r="r" t="t"/>
            <a:pathLst>
              <a:path extrusionOk="0" h="3637" w="3637">
                <a:moveTo>
                  <a:pt x="3636" y="3636"/>
                </a:moveTo>
                <a:lnTo>
                  <a:pt x="1819" y="3636"/>
                </a:lnTo>
                <a:lnTo>
                  <a:pt x="1819" y="3636"/>
                </a:lnTo>
                <a:cubicBezTo>
                  <a:pt x="814" y="3636"/>
                  <a:pt x="0" y="2823"/>
                  <a:pt x="0" y="1818"/>
                </a:cubicBezTo>
                <a:lnTo>
                  <a:pt x="0" y="1818"/>
                </a:lnTo>
                <a:lnTo>
                  <a:pt x="0" y="1818"/>
                </a:lnTo>
                <a:cubicBezTo>
                  <a:pt x="0" y="814"/>
                  <a:pt x="814" y="0"/>
                  <a:pt x="1819" y="0"/>
                </a:cubicBezTo>
                <a:lnTo>
                  <a:pt x="1819" y="0"/>
                </a:lnTo>
                <a:lnTo>
                  <a:pt x="1819" y="0"/>
                </a:lnTo>
                <a:cubicBezTo>
                  <a:pt x="2823" y="0"/>
                  <a:pt x="3636" y="814"/>
                  <a:pt x="3636" y="1818"/>
                </a:cubicBezTo>
                <a:lnTo>
                  <a:pt x="3636" y="3636"/>
                </a:lnTo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6823625" y="1903475"/>
            <a:ext cx="1259629" cy="1445298"/>
          </a:xfrm>
          <a:custGeom>
            <a:rect b="b" l="l" r="r" t="t"/>
            <a:pathLst>
              <a:path extrusionOk="0" h="3637" w="3637">
                <a:moveTo>
                  <a:pt x="3636" y="3636"/>
                </a:moveTo>
                <a:lnTo>
                  <a:pt x="1819" y="3636"/>
                </a:lnTo>
                <a:lnTo>
                  <a:pt x="1819" y="3636"/>
                </a:lnTo>
                <a:cubicBezTo>
                  <a:pt x="814" y="3636"/>
                  <a:pt x="0" y="2823"/>
                  <a:pt x="0" y="1818"/>
                </a:cubicBezTo>
                <a:lnTo>
                  <a:pt x="0" y="1818"/>
                </a:lnTo>
                <a:lnTo>
                  <a:pt x="0" y="1818"/>
                </a:lnTo>
                <a:cubicBezTo>
                  <a:pt x="0" y="814"/>
                  <a:pt x="814" y="0"/>
                  <a:pt x="1819" y="0"/>
                </a:cubicBezTo>
                <a:lnTo>
                  <a:pt x="1819" y="0"/>
                </a:lnTo>
                <a:lnTo>
                  <a:pt x="1819" y="0"/>
                </a:lnTo>
                <a:cubicBezTo>
                  <a:pt x="2823" y="0"/>
                  <a:pt x="3636" y="814"/>
                  <a:pt x="3636" y="1818"/>
                </a:cubicBezTo>
                <a:lnTo>
                  <a:pt x="3636" y="3636"/>
                </a:lnTo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9521665" y="1903474"/>
            <a:ext cx="1259629" cy="1445298"/>
          </a:xfrm>
          <a:custGeom>
            <a:rect b="b" l="l" r="r" t="t"/>
            <a:pathLst>
              <a:path extrusionOk="0" h="3637" w="3637">
                <a:moveTo>
                  <a:pt x="3636" y="3636"/>
                </a:moveTo>
                <a:lnTo>
                  <a:pt x="1819" y="3636"/>
                </a:lnTo>
                <a:lnTo>
                  <a:pt x="1819" y="3636"/>
                </a:lnTo>
                <a:cubicBezTo>
                  <a:pt x="814" y="3636"/>
                  <a:pt x="0" y="2823"/>
                  <a:pt x="0" y="1818"/>
                </a:cubicBezTo>
                <a:lnTo>
                  <a:pt x="0" y="1818"/>
                </a:lnTo>
                <a:lnTo>
                  <a:pt x="0" y="1818"/>
                </a:lnTo>
                <a:cubicBezTo>
                  <a:pt x="0" y="814"/>
                  <a:pt x="814" y="0"/>
                  <a:pt x="1819" y="0"/>
                </a:cubicBezTo>
                <a:lnTo>
                  <a:pt x="1819" y="0"/>
                </a:lnTo>
                <a:lnTo>
                  <a:pt x="1819" y="0"/>
                </a:lnTo>
                <a:cubicBezTo>
                  <a:pt x="2823" y="0"/>
                  <a:pt x="3636" y="814"/>
                  <a:pt x="3636" y="1818"/>
                </a:cubicBezTo>
                <a:lnTo>
                  <a:pt x="3636" y="3636"/>
                </a:lnTo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5466189" y="4363308"/>
            <a:ext cx="1259629" cy="1445298"/>
          </a:xfrm>
          <a:custGeom>
            <a:rect b="b" l="l" r="r" t="t"/>
            <a:pathLst>
              <a:path extrusionOk="0" h="3637" w="3637">
                <a:moveTo>
                  <a:pt x="3636" y="3636"/>
                </a:moveTo>
                <a:lnTo>
                  <a:pt x="1819" y="3636"/>
                </a:lnTo>
                <a:lnTo>
                  <a:pt x="1819" y="3636"/>
                </a:lnTo>
                <a:cubicBezTo>
                  <a:pt x="814" y="3636"/>
                  <a:pt x="0" y="2823"/>
                  <a:pt x="0" y="1818"/>
                </a:cubicBezTo>
                <a:lnTo>
                  <a:pt x="0" y="1818"/>
                </a:lnTo>
                <a:lnTo>
                  <a:pt x="0" y="1818"/>
                </a:lnTo>
                <a:cubicBezTo>
                  <a:pt x="0" y="814"/>
                  <a:pt x="814" y="0"/>
                  <a:pt x="1819" y="0"/>
                </a:cubicBezTo>
                <a:lnTo>
                  <a:pt x="1819" y="0"/>
                </a:lnTo>
                <a:lnTo>
                  <a:pt x="1819" y="0"/>
                </a:lnTo>
                <a:cubicBezTo>
                  <a:pt x="2823" y="0"/>
                  <a:pt x="3636" y="814"/>
                  <a:pt x="3636" y="1818"/>
                </a:cubicBezTo>
                <a:lnTo>
                  <a:pt x="3636" y="3636"/>
                </a:lnTo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3758658" y="3501741"/>
            <a:ext cx="1819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MY" sz="17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Scrum Master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03c3af4f05_0_6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  <p:sp>
        <p:nvSpPr>
          <p:cNvPr id="135" name="Google Shape;135;g103c3af4f05_0_6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MY"/>
              <a:t>Copyright (C) 2021 SECJ3104 Section 3 &amp;4/SECV3104 Section 2 </a:t>
            </a:r>
            <a:endParaRPr/>
          </a:p>
        </p:txBody>
      </p:sp>
      <p:sp>
        <p:nvSpPr>
          <p:cNvPr id="136" name="Google Shape;136;g103c3af4f05_0_6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  <p:pic>
        <p:nvPicPr>
          <p:cNvPr id="137" name="Google Shape;137;g103c3af4f05_0_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4045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>
            <p:ph type="title"/>
          </p:nvPr>
        </p:nvSpPr>
        <p:spPr>
          <a:xfrm>
            <a:off x="630900" y="639525"/>
            <a:ext cx="101586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rPr lang="en-MY" sz="3800"/>
              <a:t>System Use Case</a:t>
            </a:r>
            <a:endParaRPr sz="3800"/>
          </a:p>
        </p:txBody>
      </p:sp>
      <p:sp>
        <p:nvSpPr>
          <p:cNvPr id="144" name="Google Shape;144;p4"/>
          <p:cNvSpPr/>
          <p:nvPr/>
        </p:nvSpPr>
        <p:spPr>
          <a:xfrm>
            <a:off x="630925" y="1236875"/>
            <a:ext cx="10619747" cy="33833"/>
          </a:xfrm>
          <a:custGeom>
            <a:rect b="b" l="l" r="r" t="t"/>
            <a:pathLst>
              <a:path extrusionOk="0" fill="none" h="18288" w="3255095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extrusionOk="0" h="18288" w="3255095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MY"/>
              <a:t>Copyright (C) 2021 SECJ3104 Section 3 &amp;4/SECV3104 Section 2 </a:t>
            </a:r>
            <a:endParaRPr/>
          </a:p>
        </p:txBody>
      </p:sp>
      <p:sp>
        <p:nvSpPr>
          <p:cNvPr id="146" name="Google Shape;14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  <p:pic>
        <p:nvPicPr>
          <p:cNvPr id="147" name="Google Shape;14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83927" y="-385675"/>
            <a:ext cx="6207425" cy="739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0ea6d16767_0_0"/>
          <p:cNvSpPr/>
          <p:nvPr/>
        </p:nvSpPr>
        <p:spPr>
          <a:xfrm>
            <a:off x="4045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10ea6d16767_0_0"/>
          <p:cNvSpPr txBox="1"/>
          <p:nvPr>
            <p:ph type="title"/>
          </p:nvPr>
        </p:nvSpPr>
        <p:spPr>
          <a:xfrm>
            <a:off x="1057150" y="433075"/>
            <a:ext cx="101586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rPr lang="en-MY" sz="3800"/>
              <a:t>Tester Feedback Session</a:t>
            </a:r>
            <a:endParaRPr sz="3800"/>
          </a:p>
        </p:txBody>
      </p:sp>
      <p:sp>
        <p:nvSpPr>
          <p:cNvPr id="154" name="Google Shape;154;g10ea6d16767_0_0"/>
          <p:cNvSpPr/>
          <p:nvPr/>
        </p:nvSpPr>
        <p:spPr>
          <a:xfrm>
            <a:off x="2074375" y="1188974"/>
            <a:ext cx="7519269" cy="13487"/>
          </a:xfrm>
          <a:custGeom>
            <a:rect b="b" l="l" r="r" t="t"/>
            <a:pathLst>
              <a:path extrusionOk="0" fill="none" h="18288" w="3255095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extrusionOk="0" h="18288" w="3255095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10ea6d16767_0_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MY"/>
              <a:t>Copyright (C) 2021 SECJ3104 Section 3 &amp;4/SECV3104 Section 2 </a:t>
            </a:r>
            <a:endParaRPr/>
          </a:p>
        </p:txBody>
      </p:sp>
      <p:sp>
        <p:nvSpPr>
          <p:cNvPr id="156" name="Google Shape;156;g10ea6d16767_0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  <p:sp>
        <p:nvSpPr>
          <p:cNvPr id="157" name="Google Shape;157;g10ea6d16767_0_0"/>
          <p:cNvSpPr txBox="1"/>
          <p:nvPr>
            <p:ph type="title"/>
          </p:nvPr>
        </p:nvSpPr>
        <p:spPr>
          <a:xfrm>
            <a:off x="1195200" y="1703325"/>
            <a:ext cx="10158600" cy="2543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rPr lang="en-MY" sz="3800"/>
              <a:t>Main Task : Admin  (13 Task)</a:t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t/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rPr lang="en-MY" sz="3800"/>
              <a:t>Optional: Public user (3 Task)</a:t>
            </a:r>
            <a:endParaRPr sz="3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2020-11-16T04:31:06Z</dcterms:created>
  <dc:creator>SHAHIDA BINTI SULAIMAN</dc:creator>
</cp:coreProperties>
</file>