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9" r:id="rId59"/>
    <p:sldId id="320" r:id="rId60"/>
    <p:sldId id="321" r:id="rId61"/>
    <p:sldId id="322" r:id="rId62"/>
    <p:sldId id="342" r:id="rId63"/>
    <p:sldId id="324" r:id="rId64"/>
    <p:sldId id="325" r:id="rId65"/>
    <p:sldId id="328" r:id="rId66"/>
    <p:sldId id="329" r:id="rId67"/>
    <p:sldId id="327" r:id="rId68"/>
    <p:sldId id="331" r:id="rId69"/>
    <p:sldId id="332" r:id="rId70"/>
    <p:sldId id="333" r:id="rId71"/>
    <p:sldId id="334" r:id="rId72"/>
    <p:sldId id="335" r:id="rId73"/>
    <p:sldId id="336" r:id="rId74"/>
    <p:sldId id="338" r:id="rId75"/>
    <p:sldId id="339" r:id="rId76"/>
    <p:sldId id="340" r:id="rId77"/>
    <p:sldId id="341" r:id="rId78"/>
  </p:sldIdLst>
  <p:sldSz cx="9144000" cy="6858000" type="screen4x3"/>
  <p:notesSz cx="6858000" cy="9144000"/>
  <p:defaultTextStyle>
    <a:defPPr lvl="0">
      <a:defRPr lang="en-US"/>
    </a:defPPr>
    <a:lvl1pPr lvl="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lvl="1"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lvl="2"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lvl="3"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lvl="4"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lvl="5" algn="l" defTabSz="914400" rtl="0" eaLnBrk="1" latinLnBrk="0" hangingPunct="1">
      <a:defRPr sz="2400" kern="1200">
        <a:solidFill>
          <a:schemeClr val="tx1"/>
        </a:solidFill>
        <a:latin typeface="Tahoma" panose="020B0604030504040204" pitchFamily="34" charset="0"/>
        <a:ea typeface="+mn-ea"/>
        <a:cs typeface="+mn-cs"/>
      </a:defRPr>
    </a:lvl6pPr>
    <a:lvl7pPr marL="2743200" lvl="6" algn="l" defTabSz="914400" rtl="0" eaLnBrk="1" latinLnBrk="0" hangingPunct="1">
      <a:defRPr sz="2400" kern="1200">
        <a:solidFill>
          <a:schemeClr val="tx1"/>
        </a:solidFill>
        <a:latin typeface="Tahoma" panose="020B0604030504040204" pitchFamily="34" charset="0"/>
        <a:ea typeface="+mn-ea"/>
        <a:cs typeface="+mn-cs"/>
      </a:defRPr>
    </a:lvl7pPr>
    <a:lvl8pPr marL="3200400" lvl="7" algn="l" defTabSz="914400" rtl="0" eaLnBrk="1" latinLnBrk="0" hangingPunct="1">
      <a:defRPr sz="2400" kern="1200">
        <a:solidFill>
          <a:schemeClr val="tx1"/>
        </a:solidFill>
        <a:latin typeface="Tahoma" panose="020B0604030504040204" pitchFamily="34" charset="0"/>
        <a:ea typeface="+mn-ea"/>
        <a:cs typeface="+mn-cs"/>
      </a:defRPr>
    </a:lvl8pPr>
    <a:lvl9pPr marL="3657600" lvl="8"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maliza Abdullah"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ata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5" Type="http://schemas.openxmlformats.org/officeDocument/2006/relationships/image" Target="../media/image35.jpeg"/><Relationship Id="rId4" Type="http://schemas.openxmlformats.org/officeDocument/2006/relationships/image" Target="../media/image34.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ata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5" Type="http://schemas.openxmlformats.org/officeDocument/2006/relationships/image" Target="../media/image35.jpeg"/><Relationship Id="rId4" Type="http://schemas.openxmlformats.org/officeDocument/2006/relationships/image" Target="../media/image3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D1A51-BACD-4647-AF23-E4B90DF42482}" type="doc">
      <dgm:prSet loTypeId="urn:microsoft.com/office/officeart/2005/8/layout/hProcess11" loCatId="" qsTypeId="urn:microsoft.com/office/officeart/2005/8/quickstyle/simple1" qsCatId="simple" csTypeId="urn:microsoft.com/office/officeart/2005/8/colors/accent1_2" csCatId="accent1" phldr="1"/>
      <dgm:spPr/>
    </dgm:pt>
    <dgm:pt modelId="{9D907EED-3736-B94C-ADEE-18988A66DF71}">
      <dgm:prSet phldrT="[Text]" custT="1"/>
      <dgm:spPr/>
      <dgm:t>
        <a:bodyPr/>
        <a:lstStyle/>
        <a:p>
          <a:r>
            <a:rPr lang="en-US" sz="1600" dirty="0" err="1"/>
            <a:t>Pra-klasik</a:t>
          </a:r>
          <a:endParaRPr lang="en-US" sz="1600" dirty="0"/>
        </a:p>
      </dgm:t>
    </dgm:pt>
    <dgm:pt modelId="{697E2287-34A7-7349-888B-EEBF212DCA38}" type="parTrans" cxnId="{AE3AED80-AC6D-4346-813C-F2DCD15A409F}">
      <dgm:prSet/>
      <dgm:spPr/>
      <dgm:t>
        <a:bodyPr/>
        <a:lstStyle/>
        <a:p>
          <a:endParaRPr lang="en-US"/>
        </a:p>
      </dgm:t>
    </dgm:pt>
    <dgm:pt modelId="{19A06934-8F52-0D4F-95B1-21215EDF7F21}" type="sibTrans" cxnId="{AE3AED80-AC6D-4346-813C-F2DCD15A409F}">
      <dgm:prSet/>
      <dgm:spPr/>
      <dgm:t>
        <a:bodyPr/>
        <a:lstStyle/>
        <a:p>
          <a:endParaRPr lang="en-US"/>
        </a:p>
      </dgm:t>
    </dgm:pt>
    <dgm:pt modelId="{F694545B-DDB1-9148-8C8E-1BE06A5E054A}">
      <dgm:prSet phldrT="[Text]" custT="1"/>
      <dgm:spPr/>
      <dgm:t>
        <a:bodyPr/>
        <a:lstStyle/>
        <a:p>
          <a:r>
            <a:rPr lang="en-US" sz="1600" dirty="0" err="1"/>
            <a:t>Klasik</a:t>
          </a:r>
          <a:endParaRPr lang="en-US" sz="1600" dirty="0"/>
        </a:p>
      </dgm:t>
    </dgm:pt>
    <dgm:pt modelId="{D78E24AE-9E86-3F4B-8D9C-940511982C3F}" type="parTrans" cxnId="{FC56A704-BEC7-8B40-8571-7F63248B9681}">
      <dgm:prSet/>
      <dgm:spPr/>
      <dgm:t>
        <a:bodyPr/>
        <a:lstStyle/>
        <a:p>
          <a:endParaRPr lang="en-US"/>
        </a:p>
      </dgm:t>
    </dgm:pt>
    <dgm:pt modelId="{27A213FF-B0FD-6E40-A733-C317264094BF}" type="sibTrans" cxnId="{FC56A704-BEC7-8B40-8571-7F63248B9681}">
      <dgm:prSet/>
      <dgm:spPr/>
      <dgm:t>
        <a:bodyPr/>
        <a:lstStyle/>
        <a:p>
          <a:endParaRPr lang="en-US"/>
        </a:p>
      </dgm:t>
    </dgm:pt>
    <dgm:pt modelId="{776A319F-C91A-5B42-99B0-500F11E6B764}">
      <dgm:prSet phldrT="[Text]" custT="1"/>
      <dgm:spPr/>
      <dgm:t>
        <a:bodyPr/>
        <a:lstStyle/>
        <a:p>
          <a:r>
            <a:rPr lang="en-US" sz="1600" dirty="0" err="1"/>
            <a:t>Hellenistik</a:t>
          </a:r>
          <a:endParaRPr lang="en-US" sz="1600" dirty="0"/>
        </a:p>
      </dgm:t>
    </dgm:pt>
    <dgm:pt modelId="{E0EAD691-BEE1-1B46-B30B-BFCDA59BD6FA}" type="parTrans" cxnId="{48EA5CDC-1AD4-3B4E-BEE5-DAB1FA784124}">
      <dgm:prSet/>
      <dgm:spPr/>
      <dgm:t>
        <a:bodyPr/>
        <a:lstStyle/>
        <a:p>
          <a:endParaRPr lang="en-US"/>
        </a:p>
      </dgm:t>
    </dgm:pt>
    <dgm:pt modelId="{B5D587A2-BE11-4942-9038-3F7A6F4CC5B0}" type="sibTrans" cxnId="{48EA5CDC-1AD4-3B4E-BEE5-DAB1FA784124}">
      <dgm:prSet/>
      <dgm:spPr/>
      <dgm:t>
        <a:bodyPr/>
        <a:lstStyle/>
        <a:p>
          <a:endParaRPr lang="en-US"/>
        </a:p>
      </dgm:t>
    </dgm:pt>
    <dgm:pt modelId="{59490C77-7F83-47D5-90B7-E5B6117C6459}">
      <dgm:prSet phldrT="[Text]" custT="1"/>
      <dgm:spPr/>
      <dgm:t>
        <a:bodyPr/>
        <a:lstStyle/>
        <a:p>
          <a:r>
            <a:rPr lang="en-US" sz="1600" dirty="0" err="1"/>
            <a:t>Gelap</a:t>
          </a:r>
          <a:r>
            <a:rPr lang="en-US" sz="1600" dirty="0"/>
            <a:t>/</a:t>
          </a:r>
          <a:r>
            <a:rPr lang="en-US" sz="1600" dirty="0" err="1"/>
            <a:t>Keemasan</a:t>
          </a:r>
          <a:endParaRPr lang="en-US" sz="1600" dirty="0"/>
        </a:p>
      </dgm:t>
    </dgm:pt>
    <dgm:pt modelId="{75454C99-0911-4683-BFE4-4A207B4AC0A0}" type="parTrans" cxnId="{D9963866-8F44-4E94-A19C-57486F67AE73}">
      <dgm:prSet/>
      <dgm:spPr/>
      <dgm:t>
        <a:bodyPr/>
        <a:lstStyle/>
        <a:p>
          <a:endParaRPr lang="en-MY"/>
        </a:p>
      </dgm:t>
    </dgm:pt>
    <dgm:pt modelId="{BDA29827-C422-4D00-89F6-3997ECD310E8}" type="sibTrans" cxnId="{D9963866-8F44-4E94-A19C-57486F67AE73}">
      <dgm:prSet/>
      <dgm:spPr/>
      <dgm:t>
        <a:bodyPr/>
        <a:lstStyle/>
        <a:p>
          <a:endParaRPr lang="en-MY"/>
        </a:p>
      </dgm:t>
    </dgm:pt>
    <dgm:pt modelId="{56886174-1963-4618-AC9A-ED7E86F56A3B}">
      <dgm:prSet phldrT="[Text]" custT="1"/>
      <dgm:spPr/>
      <dgm:t>
        <a:bodyPr/>
        <a:lstStyle/>
        <a:p>
          <a:r>
            <a:rPr lang="en-US" sz="1600" dirty="0" err="1"/>
            <a:t>Renaisans</a:t>
          </a:r>
          <a:endParaRPr lang="en-US" sz="1600" dirty="0"/>
        </a:p>
      </dgm:t>
    </dgm:pt>
    <dgm:pt modelId="{FF4F18FF-A118-4653-BD41-AF57D63AD0F7}" type="parTrans" cxnId="{FBF225F9-F150-4208-9743-3811973AA185}">
      <dgm:prSet/>
      <dgm:spPr/>
      <dgm:t>
        <a:bodyPr/>
        <a:lstStyle/>
        <a:p>
          <a:endParaRPr lang="en-MY"/>
        </a:p>
      </dgm:t>
    </dgm:pt>
    <dgm:pt modelId="{73E1FF17-AAD3-4B7B-AF29-ED724B57FE92}" type="sibTrans" cxnId="{FBF225F9-F150-4208-9743-3811973AA185}">
      <dgm:prSet/>
      <dgm:spPr/>
      <dgm:t>
        <a:bodyPr/>
        <a:lstStyle/>
        <a:p>
          <a:endParaRPr lang="en-MY"/>
        </a:p>
      </dgm:t>
    </dgm:pt>
    <dgm:pt modelId="{CBEABB80-63EA-4CB7-92A0-C06D02FBCC7A}">
      <dgm:prSet phldrT="[Text]" custT="1"/>
      <dgm:spPr/>
      <dgm:t>
        <a:bodyPr/>
        <a:lstStyle/>
        <a:p>
          <a:r>
            <a:rPr lang="en-US" sz="1600" dirty="0" err="1"/>
            <a:t>Pencerahan</a:t>
          </a:r>
          <a:endParaRPr lang="en-US" sz="1600" dirty="0"/>
        </a:p>
      </dgm:t>
    </dgm:pt>
    <dgm:pt modelId="{D37F3D51-BC27-4F16-B83A-1564BE69CC8C}" type="parTrans" cxnId="{85B27FB3-2264-44C5-B0D8-B5107A18892F}">
      <dgm:prSet/>
      <dgm:spPr/>
      <dgm:t>
        <a:bodyPr/>
        <a:lstStyle/>
        <a:p>
          <a:endParaRPr lang="en-MY"/>
        </a:p>
      </dgm:t>
    </dgm:pt>
    <dgm:pt modelId="{8B02AA1B-D266-4010-B983-D64A51029A58}" type="sibTrans" cxnId="{85B27FB3-2264-44C5-B0D8-B5107A18892F}">
      <dgm:prSet/>
      <dgm:spPr/>
      <dgm:t>
        <a:bodyPr/>
        <a:lstStyle/>
        <a:p>
          <a:endParaRPr lang="en-MY"/>
        </a:p>
      </dgm:t>
    </dgm:pt>
    <dgm:pt modelId="{DD7F5480-B587-4134-8CC4-D3EFF51F3F72}">
      <dgm:prSet phldrT="[Text]" custT="1"/>
      <dgm:spPr/>
      <dgm:t>
        <a:bodyPr/>
        <a:lstStyle/>
        <a:p>
          <a:r>
            <a:rPr lang="en-US" sz="1600" dirty="0" err="1"/>
            <a:t>Revolusi</a:t>
          </a:r>
          <a:r>
            <a:rPr lang="en-US" sz="1600" dirty="0"/>
            <a:t> </a:t>
          </a:r>
          <a:r>
            <a:rPr lang="en-US" sz="1600" dirty="0" err="1"/>
            <a:t>Industri</a:t>
          </a:r>
          <a:endParaRPr lang="en-US" sz="700" dirty="0"/>
        </a:p>
      </dgm:t>
    </dgm:pt>
    <dgm:pt modelId="{8F63A78F-ED06-4961-AB33-69F58D491654}" type="parTrans" cxnId="{0E28EB30-FCFF-44E2-A4D6-D801DCFC7D9F}">
      <dgm:prSet/>
      <dgm:spPr/>
      <dgm:t>
        <a:bodyPr/>
        <a:lstStyle/>
        <a:p>
          <a:endParaRPr lang="en-MY"/>
        </a:p>
      </dgm:t>
    </dgm:pt>
    <dgm:pt modelId="{34B1763B-159C-4A6A-8CB6-6C8FC62EB2DF}" type="sibTrans" cxnId="{0E28EB30-FCFF-44E2-A4D6-D801DCFC7D9F}">
      <dgm:prSet/>
      <dgm:spPr/>
      <dgm:t>
        <a:bodyPr/>
        <a:lstStyle/>
        <a:p>
          <a:endParaRPr lang="en-MY"/>
        </a:p>
      </dgm:t>
    </dgm:pt>
    <dgm:pt modelId="{4DBE0CC8-1820-5D49-9F62-50074C0CD924}" type="pres">
      <dgm:prSet presAssocID="{D84D1A51-BACD-4647-AF23-E4B90DF42482}" presName="Name0" presStyleCnt="0">
        <dgm:presLayoutVars>
          <dgm:dir/>
          <dgm:resizeHandles val="exact"/>
        </dgm:presLayoutVars>
      </dgm:prSet>
      <dgm:spPr/>
    </dgm:pt>
    <dgm:pt modelId="{CD76D92D-8CA6-7449-B6A7-5DF28D77A330}" type="pres">
      <dgm:prSet presAssocID="{D84D1A51-BACD-4647-AF23-E4B90DF42482}" presName="arrow" presStyleLbl="bgShp" presStyleIdx="0" presStyleCnt="1"/>
      <dgm:spPr/>
    </dgm:pt>
    <dgm:pt modelId="{04FDC9CE-40CC-1A4F-8E35-D2B08A4F9891}" type="pres">
      <dgm:prSet presAssocID="{D84D1A51-BACD-4647-AF23-E4B90DF42482}" presName="points" presStyleCnt="0"/>
      <dgm:spPr/>
    </dgm:pt>
    <dgm:pt modelId="{ECFB161B-EB16-6247-A50D-3F3AFA83B54F}" type="pres">
      <dgm:prSet presAssocID="{9D907EED-3736-B94C-ADEE-18988A66DF71}" presName="compositeA" presStyleCnt="0"/>
      <dgm:spPr/>
    </dgm:pt>
    <dgm:pt modelId="{FB6F0EFC-F7D1-4B43-8D34-717D8AEA8AF7}" type="pres">
      <dgm:prSet presAssocID="{9D907EED-3736-B94C-ADEE-18988A66DF71}" presName="textA" presStyleLbl="revTx" presStyleIdx="0" presStyleCnt="7">
        <dgm:presLayoutVars>
          <dgm:bulletEnabled val="1"/>
        </dgm:presLayoutVars>
      </dgm:prSet>
      <dgm:spPr/>
    </dgm:pt>
    <dgm:pt modelId="{F1768B1A-B704-B74B-969C-E5DAE407E787}" type="pres">
      <dgm:prSet presAssocID="{9D907EED-3736-B94C-ADEE-18988A66DF71}" presName="circleA" presStyleLbl="node1" presStyleIdx="0" presStyleCnt="7"/>
      <dgm:spPr/>
    </dgm:pt>
    <dgm:pt modelId="{08EDA93B-ECDE-C04F-8674-56ECF2E4B741}" type="pres">
      <dgm:prSet presAssocID="{9D907EED-3736-B94C-ADEE-18988A66DF71}" presName="spaceA" presStyleCnt="0"/>
      <dgm:spPr/>
    </dgm:pt>
    <dgm:pt modelId="{6FB67463-E63A-1346-A02B-0E22EEF31E30}" type="pres">
      <dgm:prSet presAssocID="{19A06934-8F52-0D4F-95B1-21215EDF7F21}" presName="space" presStyleCnt="0"/>
      <dgm:spPr/>
    </dgm:pt>
    <dgm:pt modelId="{5689FB41-FB6B-4341-96E0-7828948DD058}" type="pres">
      <dgm:prSet presAssocID="{F694545B-DDB1-9148-8C8E-1BE06A5E054A}" presName="compositeB" presStyleCnt="0"/>
      <dgm:spPr/>
    </dgm:pt>
    <dgm:pt modelId="{BB4D7206-41AB-4C43-A07C-072887E8BA8B}" type="pres">
      <dgm:prSet presAssocID="{F694545B-DDB1-9148-8C8E-1BE06A5E054A}" presName="textB" presStyleLbl="revTx" presStyleIdx="1" presStyleCnt="7">
        <dgm:presLayoutVars>
          <dgm:bulletEnabled val="1"/>
        </dgm:presLayoutVars>
      </dgm:prSet>
      <dgm:spPr/>
    </dgm:pt>
    <dgm:pt modelId="{1E362176-402D-0D49-B151-CCD574E18EDF}" type="pres">
      <dgm:prSet presAssocID="{F694545B-DDB1-9148-8C8E-1BE06A5E054A}" presName="circleB" presStyleLbl="node1" presStyleIdx="1" presStyleCnt="7"/>
      <dgm:spPr/>
    </dgm:pt>
    <dgm:pt modelId="{AFB8ED7D-7467-164D-844C-E90D220DA43E}" type="pres">
      <dgm:prSet presAssocID="{F694545B-DDB1-9148-8C8E-1BE06A5E054A}" presName="spaceB" presStyleCnt="0"/>
      <dgm:spPr/>
    </dgm:pt>
    <dgm:pt modelId="{6D52B316-E401-6B41-8C73-B28E62F9A952}" type="pres">
      <dgm:prSet presAssocID="{27A213FF-B0FD-6E40-A733-C317264094BF}" presName="space" presStyleCnt="0"/>
      <dgm:spPr/>
    </dgm:pt>
    <dgm:pt modelId="{B1A3E38B-BB81-3D45-8FC6-5126E8D98390}" type="pres">
      <dgm:prSet presAssocID="{776A319F-C91A-5B42-99B0-500F11E6B764}" presName="compositeA" presStyleCnt="0"/>
      <dgm:spPr/>
    </dgm:pt>
    <dgm:pt modelId="{BE0B325C-B74C-7C49-9E3E-E75452CF0824}" type="pres">
      <dgm:prSet presAssocID="{776A319F-C91A-5B42-99B0-500F11E6B764}" presName="textA" presStyleLbl="revTx" presStyleIdx="2" presStyleCnt="7">
        <dgm:presLayoutVars>
          <dgm:bulletEnabled val="1"/>
        </dgm:presLayoutVars>
      </dgm:prSet>
      <dgm:spPr/>
    </dgm:pt>
    <dgm:pt modelId="{4A89328E-1ED5-CC4A-8304-8EBD27690463}" type="pres">
      <dgm:prSet presAssocID="{776A319F-C91A-5B42-99B0-500F11E6B764}" presName="circleA" presStyleLbl="node1" presStyleIdx="2" presStyleCnt="7"/>
      <dgm:spPr/>
    </dgm:pt>
    <dgm:pt modelId="{E5453EA8-116F-2046-8E59-1AF3EB92A966}" type="pres">
      <dgm:prSet presAssocID="{776A319F-C91A-5B42-99B0-500F11E6B764}" presName="spaceA" presStyleCnt="0"/>
      <dgm:spPr/>
    </dgm:pt>
    <dgm:pt modelId="{415C2177-17CB-44F6-B553-F4628C80B8DB}" type="pres">
      <dgm:prSet presAssocID="{B5D587A2-BE11-4942-9038-3F7A6F4CC5B0}" presName="space" presStyleCnt="0"/>
      <dgm:spPr/>
    </dgm:pt>
    <dgm:pt modelId="{9F7A6FAD-B104-4ED2-9918-F592202A59B8}" type="pres">
      <dgm:prSet presAssocID="{59490C77-7F83-47D5-90B7-E5B6117C6459}" presName="compositeB" presStyleCnt="0"/>
      <dgm:spPr/>
    </dgm:pt>
    <dgm:pt modelId="{EE5EB4F4-14FB-4FF1-BC6A-2381E32752A2}" type="pres">
      <dgm:prSet presAssocID="{59490C77-7F83-47D5-90B7-E5B6117C6459}" presName="textB" presStyleLbl="revTx" presStyleIdx="3" presStyleCnt="7">
        <dgm:presLayoutVars>
          <dgm:bulletEnabled val="1"/>
        </dgm:presLayoutVars>
      </dgm:prSet>
      <dgm:spPr/>
    </dgm:pt>
    <dgm:pt modelId="{F9F22289-6B20-4251-99F4-FF710F9E0E51}" type="pres">
      <dgm:prSet presAssocID="{59490C77-7F83-47D5-90B7-E5B6117C6459}" presName="circleB" presStyleLbl="node1" presStyleIdx="3" presStyleCnt="7"/>
      <dgm:spPr/>
    </dgm:pt>
    <dgm:pt modelId="{BBA13777-E490-456A-A43C-AD1E239A632C}" type="pres">
      <dgm:prSet presAssocID="{59490C77-7F83-47D5-90B7-E5B6117C6459}" presName="spaceB" presStyleCnt="0"/>
      <dgm:spPr/>
    </dgm:pt>
    <dgm:pt modelId="{14A0EB96-5F0D-405E-A2B8-975AF2FA83C9}" type="pres">
      <dgm:prSet presAssocID="{BDA29827-C422-4D00-89F6-3997ECD310E8}" presName="space" presStyleCnt="0"/>
      <dgm:spPr/>
    </dgm:pt>
    <dgm:pt modelId="{A3024AB2-56AA-468E-B407-8D0C7CCD95ED}" type="pres">
      <dgm:prSet presAssocID="{56886174-1963-4618-AC9A-ED7E86F56A3B}" presName="compositeA" presStyleCnt="0"/>
      <dgm:spPr/>
    </dgm:pt>
    <dgm:pt modelId="{89007354-F307-42DE-832D-FEACFB99D290}" type="pres">
      <dgm:prSet presAssocID="{56886174-1963-4618-AC9A-ED7E86F56A3B}" presName="textA" presStyleLbl="revTx" presStyleIdx="4" presStyleCnt="7">
        <dgm:presLayoutVars>
          <dgm:bulletEnabled val="1"/>
        </dgm:presLayoutVars>
      </dgm:prSet>
      <dgm:spPr/>
    </dgm:pt>
    <dgm:pt modelId="{72AA68E6-EFEE-468C-B058-9823AD71CDB9}" type="pres">
      <dgm:prSet presAssocID="{56886174-1963-4618-AC9A-ED7E86F56A3B}" presName="circleA" presStyleLbl="node1" presStyleIdx="4" presStyleCnt="7"/>
      <dgm:spPr/>
    </dgm:pt>
    <dgm:pt modelId="{CCFFCF73-4F7A-4340-8D98-A8AE4BA70496}" type="pres">
      <dgm:prSet presAssocID="{56886174-1963-4618-AC9A-ED7E86F56A3B}" presName="spaceA" presStyleCnt="0"/>
      <dgm:spPr/>
    </dgm:pt>
    <dgm:pt modelId="{E2713FDE-B058-4968-809A-F34B7FB82D17}" type="pres">
      <dgm:prSet presAssocID="{73E1FF17-AAD3-4B7B-AF29-ED724B57FE92}" presName="space" presStyleCnt="0"/>
      <dgm:spPr/>
    </dgm:pt>
    <dgm:pt modelId="{CAA25ED7-7C60-4B80-9E83-304BBE90E25D}" type="pres">
      <dgm:prSet presAssocID="{CBEABB80-63EA-4CB7-92A0-C06D02FBCC7A}" presName="compositeB" presStyleCnt="0"/>
      <dgm:spPr/>
    </dgm:pt>
    <dgm:pt modelId="{3699F3F5-8597-4505-8405-22E425AE3077}" type="pres">
      <dgm:prSet presAssocID="{CBEABB80-63EA-4CB7-92A0-C06D02FBCC7A}" presName="textB" presStyleLbl="revTx" presStyleIdx="5" presStyleCnt="7">
        <dgm:presLayoutVars>
          <dgm:bulletEnabled val="1"/>
        </dgm:presLayoutVars>
      </dgm:prSet>
      <dgm:spPr/>
    </dgm:pt>
    <dgm:pt modelId="{D61D717B-E72F-4448-83AF-C2636464FB9C}" type="pres">
      <dgm:prSet presAssocID="{CBEABB80-63EA-4CB7-92A0-C06D02FBCC7A}" presName="circleB" presStyleLbl="node1" presStyleIdx="5" presStyleCnt="7"/>
      <dgm:spPr/>
    </dgm:pt>
    <dgm:pt modelId="{88CE052E-2C85-42A4-BC95-9901464C37FC}" type="pres">
      <dgm:prSet presAssocID="{CBEABB80-63EA-4CB7-92A0-C06D02FBCC7A}" presName="spaceB" presStyleCnt="0"/>
      <dgm:spPr/>
    </dgm:pt>
    <dgm:pt modelId="{46295ED4-2527-4FC2-A05F-52C34044735D}" type="pres">
      <dgm:prSet presAssocID="{8B02AA1B-D266-4010-B983-D64A51029A58}" presName="space" presStyleCnt="0"/>
      <dgm:spPr/>
    </dgm:pt>
    <dgm:pt modelId="{2293D5EE-8C31-4929-93C4-50BE085ED185}" type="pres">
      <dgm:prSet presAssocID="{DD7F5480-B587-4134-8CC4-D3EFF51F3F72}" presName="compositeA" presStyleCnt="0"/>
      <dgm:spPr/>
    </dgm:pt>
    <dgm:pt modelId="{6DD40B94-2F3B-4E04-809F-A7B3C3AF9EE3}" type="pres">
      <dgm:prSet presAssocID="{DD7F5480-B587-4134-8CC4-D3EFF51F3F72}" presName="textA" presStyleLbl="revTx" presStyleIdx="6" presStyleCnt="7">
        <dgm:presLayoutVars>
          <dgm:bulletEnabled val="1"/>
        </dgm:presLayoutVars>
      </dgm:prSet>
      <dgm:spPr/>
    </dgm:pt>
    <dgm:pt modelId="{5C08F59B-5049-42B9-BDD7-8A4AED8454C7}" type="pres">
      <dgm:prSet presAssocID="{DD7F5480-B587-4134-8CC4-D3EFF51F3F72}" presName="circleA" presStyleLbl="node1" presStyleIdx="6" presStyleCnt="7"/>
      <dgm:spPr/>
    </dgm:pt>
    <dgm:pt modelId="{14924EEE-B084-4DB2-A3C9-EABD2541082D}" type="pres">
      <dgm:prSet presAssocID="{DD7F5480-B587-4134-8CC4-D3EFF51F3F72}" presName="spaceA" presStyleCnt="0"/>
      <dgm:spPr/>
    </dgm:pt>
  </dgm:ptLst>
  <dgm:cxnLst>
    <dgm:cxn modelId="{FC56A704-BEC7-8B40-8571-7F63248B9681}" srcId="{D84D1A51-BACD-4647-AF23-E4B90DF42482}" destId="{F694545B-DDB1-9148-8C8E-1BE06A5E054A}" srcOrd="1" destOrd="0" parTransId="{D78E24AE-9E86-3F4B-8D9C-940511982C3F}" sibTransId="{27A213FF-B0FD-6E40-A733-C317264094BF}"/>
    <dgm:cxn modelId="{0E28EB30-FCFF-44E2-A4D6-D801DCFC7D9F}" srcId="{D84D1A51-BACD-4647-AF23-E4B90DF42482}" destId="{DD7F5480-B587-4134-8CC4-D3EFF51F3F72}" srcOrd="6" destOrd="0" parTransId="{8F63A78F-ED06-4961-AB33-69F58D491654}" sibTransId="{34B1763B-159C-4A6A-8CB6-6C8FC62EB2DF}"/>
    <dgm:cxn modelId="{1315B932-90F5-47C2-AABA-DB76B34C6B14}" type="presOf" srcId="{DD7F5480-B587-4134-8CC4-D3EFF51F3F72}" destId="{6DD40B94-2F3B-4E04-809F-A7B3C3AF9EE3}" srcOrd="0" destOrd="0" presId="urn:microsoft.com/office/officeart/2005/8/layout/hProcess11"/>
    <dgm:cxn modelId="{D9963866-8F44-4E94-A19C-57486F67AE73}" srcId="{D84D1A51-BACD-4647-AF23-E4B90DF42482}" destId="{59490C77-7F83-47D5-90B7-E5B6117C6459}" srcOrd="3" destOrd="0" parTransId="{75454C99-0911-4683-BFE4-4A207B4AC0A0}" sibTransId="{BDA29827-C422-4D00-89F6-3997ECD310E8}"/>
    <dgm:cxn modelId="{D4D9434D-E39D-C641-AE24-3081341DAFEA}" type="presOf" srcId="{776A319F-C91A-5B42-99B0-500F11E6B764}" destId="{BE0B325C-B74C-7C49-9E3E-E75452CF0824}" srcOrd="0" destOrd="0" presId="urn:microsoft.com/office/officeart/2005/8/layout/hProcess11"/>
    <dgm:cxn modelId="{AE3AED80-AC6D-4346-813C-F2DCD15A409F}" srcId="{D84D1A51-BACD-4647-AF23-E4B90DF42482}" destId="{9D907EED-3736-B94C-ADEE-18988A66DF71}" srcOrd="0" destOrd="0" parTransId="{697E2287-34A7-7349-888B-EEBF212DCA38}" sibTransId="{19A06934-8F52-0D4F-95B1-21215EDF7F21}"/>
    <dgm:cxn modelId="{4DF45881-8BD6-534B-989F-E0B8B6BD4AED}" type="presOf" srcId="{D84D1A51-BACD-4647-AF23-E4B90DF42482}" destId="{4DBE0CC8-1820-5D49-9F62-50074C0CD924}" srcOrd="0" destOrd="0" presId="urn:microsoft.com/office/officeart/2005/8/layout/hProcess11"/>
    <dgm:cxn modelId="{761FC298-293D-4D81-BEE5-21FE14C0B6F3}" type="presOf" srcId="{59490C77-7F83-47D5-90B7-E5B6117C6459}" destId="{EE5EB4F4-14FB-4FF1-BC6A-2381E32752A2}" srcOrd="0" destOrd="0" presId="urn:microsoft.com/office/officeart/2005/8/layout/hProcess11"/>
    <dgm:cxn modelId="{4D11EEA3-5B4F-4829-9E75-919BB775A58E}" type="presOf" srcId="{CBEABB80-63EA-4CB7-92A0-C06D02FBCC7A}" destId="{3699F3F5-8597-4505-8405-22E425AE3077}" srcOrd="0" destOrd="0" presId="urn:microsoft.com/office/officeart/2005/8/layout/hProcess11"/>
    <dgm:cxn modelId="{85B27FB3-2264-44C5-B0D8-B5107A18892F}" srcId="{D84D1A51-BACD-4647-AF23-E4B90DF42482}" destId="{CBEABB80-63EA-4CB7-92A0-C06D02FBCC7A}" srcOrd="5" destOrd="0" parTransId="{D37F3D51-BC27-4F16-B83A-1564BE69CC8C}" sibTransId="{8B02AA1B-D266-4010-B983-D64A51029A58}"/>
    <dgm:cxn modelId="{F6E929D5-8BB2-3D43-BD9A-6D78AF1D47A1}" type="presOf" srcId="{9D907EED-3736-B94C-ADEE-18988A66DF71}" destId="{FB6F0EFC-F7D1-4B43-8D34-717D8AEA8AF7}" srcOrd="0" destOrd="0" presId="urn:microsoft.com/office/officeart/2005/8/layout/hProcess11"/>
    <dgm:cxn modelId="{48EA5CDC-1AD4-3B4E-BEE5-DAB1FA784124}" srcId="{D84D1A51-BACD-4647-AF23-E4B90DF42482}" destId="{776A319F-C91A-5B42-99B0-500F11E6B764}" srcOrd="2" destOrd="0" parTransId="{E0EAD691-BEE1-1B46-B30B-BFCDA59BD6FA}" sibTransId="{B5D587A2-BE11-4942-9038-3F7A6F4CC5B0}"/>
    <dgm:cxn modelId="{C75EFCE9-AB10-964D-8B7A-00327202CA25}" type="presOf" srcId="{F694545B-DDB1-9148-8C8E-1BE06A5E054A}" destId="{BB4D7206-41AB-4C43-A07C-072887E8BA8B}" srcOrd="0" destOrd="0" presId="urn:microsoft.com/office/officeart/2005/8/layout/hProcess11"/>
    <dgm:cxn modelId="{FBF225F9-F150-4208-9743-3811973AA185}" srcId="{D84D1A51-BACD-4647-AF23-E4B90DF42482}" destId="{56886174-1963-4618-AC9A-ED7E86F56A3B}" srcOrd="4" destOrd="0" parTransId="{FF4F18FF-A118-4653-BD41-AF57D63AD0F7}" sibTransId="{73E1FF17-AAD3-4B7B-AF29-ED724B57FE92}"/>
    <dgm:cxn modelId="{94E237FC-5968-4B09-9417-36F6DA517276}" type="presOf" srcId="{56886174-1963-4618-AC9A-ED7E86F56A3B}" destId="{89007354-F307-42DE-832D-FEACFB99D290}" srcOrd="0" destOrd="0" presId="urn:microsoft.com/office/officeart/2005/8/layout/hProcess11"/>
    <dgm:cxn modelId="{CF284515-C0BC-B74B-B828-D89BCCCD97A1}" type="presParOf" srcId="{4DBE0CC8-1820-5D49-9F62-50074C0CD924}" destId="{CD76D92D-8CA6-7449-B6A7-5DF28D77A330}" srcOrd="0" destOrd="0" presId="urn:microsoft.com/office/officeart/2005/8/layout/hProcess11"/>
    <dgm:cxn modelId="{D21E921C-D0EE-054A-957D-D5DF8460BE5D}" type="presParOf" srcId="{4DBE0CC8-1820-5D49-9F62-50074C0CD924}" destId="{04FDC9CE-40CC-1A4F-8E35-D2B08A4F9891}" srcOrd="1" destOrd="0" presId="urn:microsoft.com/office/officeart/2005/8/layout/hProcess11"/>
    <dgm:cxn modelId="{B12E5396-DE66-454A-A7A4-A9227888F7CF}" type="presParOf" srcId="{04FDC9CE-40CC-1A4F-8E35-D2B08A4F9891}" destId="{ECFB161B-EB16-6247-A50D-3F3AFA83B54F}" srcOrd="0" destOrd="0" presId="urn:microsoft.com/office/officeart/2005/8/layout/hProcess11"/>
    <dgm:cxn modelId="{4DCD8940-1257-AB4E-9186-8E00351CDEC6}" type="presParOf" srcId="{ECFB161B-EB16-6247-A50D-3F3AFA83B54F}" destId="{FB6F0EFC-F7D1-4B43-8D34-717D8AEA8AF7}" srcOrd="0" destOrd="0" presId="urn:microsoft.com/office/officeart/2005/8/layout/hProcess11"/>
    <dgm:cxn modelId="{C0172EF1-CC26-4348-8D52-81ACA0F56B3C}" type="presParOf" srcId="{ECFB161B-EB16-6247-A50D-3F3AFA83B54F}" destId="{F1768B1A-B704-B74B-969C-E5DAE407E787}" srcOrd="1" destOrd="0" presId="urn:microsoft.com/office/officeart/2005/8/layout/hProcess11"/>
    <dgm:cxn modelId="{736DD66C-2308-8A4C-AA34-FE7F7CCAD209}" type="presParOf" srcId="{ECFB161B-EB16-6247-A50D-3F3AFA83B54F}" destId="{08EDA93B-ECDE-C04F-8674-56ECF2E4B741}" srcOrd="2" destOrd="0" presId="urn:microsoft.com/office/officeart/2005/8/layout/hProcess11"/>
    <dgm:cxn modelId="{61B691C1-7874-7242-A669-83A67E2D4EB4}" type="presParOf" srcId="{04FDC9CE-40CC-1A4F-8E35-D2B08A4F9891}" destId="{6FB67463-E63A-1346-A02B-0E22EEF31E30}" srcOrd="1" destOrd="0" presId="urn:microsoft.com/office/officeart/2005/8/layout/hProcess11"/>
    <dgm:cxn modelId="{82488A51-4818-3240-90D1-942B7E5698ED}" type="presParOf" srcId="{04FDC9CE-40CC-1A4F-8E35-D2B08A4F9891}" destId="{5689FB41-FB6B-4341-96E0-7828948DD058}" srcOrd="2" destOrd="0" presId="urn:microsoft.com/office/officeart/2005/8/layout/hProcess11"/>
    <dgm:cxn modelId="{2564C956-6D78-A847-A282-50C5A1361FD7}" type="presParOf" srcId="{5689FB41-FB6B-4341-96E0-7828948DD058}" destId="{BB4D7206-41AB-4C43-A07C-072887E8BA8B}" srcOrd="0" destOrd="0" presId="urn:microsoft.com/office/officeart/2005/8/layout/hProcess11"/>
    <dgm:cxn modelId="{A0E5C94A-3113-1E41-B5EF-7EDF463AA58A}" type="presParOf" srcId="{5689FB41-FB6B-4341-96E0-7828948DD058}" destId="{1E362176-402D-0D49-B151-CCD574E18EDF}" srcOrd="1" destOrd="0" presId="urn:microsoft.com/office/officeart/2005/8/layout/hProcess11"/>
    <dgm:cxn modelId="{C3DB0148-8251-D64C-B15F-8F6A8ADA4F94}" type="presParOf" srcId="{5689FB41-FB6B-4341-96E0-7828948DD058}" destId="{AFB8ED7D-7467-164D-844C-E90D220DA43E}" srcOrd="2" destOrd="0" presId="urn:microsoft.com/office/officeart/2005/8/layout/hProcess11"/>
    <dgm:cxn modelId="{45092DFC-C606-ED45-BC8F-3F1C3928DFDD}" type="presParOf" srcId="{04FDC9CE-40CC-1A4F-8E35-D2B08A4F9891}" destId="{6D52B316-E401-6B41-8C73-B28E62F9A952}" srcOrd="3" destOrd="0" presId="urn:microsoft.com/office/officeart/2005/8/layout/hProcess11"/>
    <dgm:cxn modelId="{3DF1D0D6-0323-0E4C-885B-7E8A1146779B}" type="presParOf" srcId="{04FDC9CE-40CC-1A4F-8E35-D2B08A4F9891}" destId="{B1A3E38B-BB81-3D45-8FC6-5126E8D98390}" srcOrd="4" destOrd="0" presId="urn:microsoft.com/office/officeart/2005/8/layout/hProcess11"/>
    <dgm:cxn modelId="{0C525EE3-0996-3E4A-9C04-4C163357D7F9}" type="presParOf" srcId="{B1A3E38B-BB81-3D45-8FC6-5126E8D98390}" destId="{BE0B325C-B74C-7C49-9E3E-E75452CF0824}" srcOrd="0" destOrd="0" presId="urn:microsoft.com/office/officeart/2005/8/layout/hProcess11"/>
    <dgm:cxn modelId="{46278B05-3DF6-4F48-8D45-0CA824C8D0DE}" type="presParOf" srcId="{B1A3E38B-BB81-3D45-8FC6-5126E8D98390}" destId="{4A89328E-1ED5-CC4A-8304-8EBD27690463}" srcOrd="1" destOrd="0" presId="urn:microsoft.com/office/officeart/2005/8/layout/hProcess11"/>
    <dgm:cxn modelId="{AEED2C83-C106-2A4B-8E60-0AC641A83618}" type="presParOf" srcId="{B1A3E38B-BB81-3D45-8FC6-5126E8D98390}" destId="{E5453EA8-116F-2046-8E59-1AF3EB92A966}" srcOrd="2" destOrd="0" presId="urn:microsoft.com/office/officeart/2005/8/layout/hProcess11"/>
    <dgm:cxn modelId="{ECE8BD15-EA83-425C-98CD-EF4BEDC68DBE}" type="presParOf" srcId="{04FDC9CE-40CC-1A4F-8E35-D2B08A4F9891}" destId="{415C2177-17CB-44F6-B553-F4628C80B8DB}" srcOrd="5" destOrd="0" presId="urn:microsoft.com/office/officeart/2005/8/layout/hProcess11"/>
    <dgm:cxn modelId="{A60DA2B1-FEB1-4D92-84CD-2103A87D7035}" type="presParOf" srcId="{04FDC9CE-40CC-1A4F-8E35-D2B08A4F9891}" destId="{9F7A6FAD-B104-4ED2-9918-F592202A59B8}" srcOrd="6" destOrd="0" presId="urn:microsoft.com/office/officeart/2005/8/layout/hProcess11"/>
    <dgm:cxn modelId="{0907FC2B-F9CE-4103-A09D-20F594325A78}" type="presParOf" srcId="{9F7A6FAD-B104-4ED2-9918-F592202A59B8}" destId="{EE5EB4F4-14FB-4FF1-BC6A-2381E32752A2}" srcOrd="0" destOrd="0" presId="urn:microsoft.com/office/officeart/2005/8/layout/hProcess11"/>
    <dgm:cxn modelId="{EC235D2C-ACF5-47D5-B87B-B71691904037}" type="presParOf" srcId="{9F7A6FAD-B104-4ED2-9918-F592202A59B8}" destId="{F9F22289-6B20-4251-99F4-FF710F9E0E51}" srcOrd="1" destOrd="0" presId="urn:microsoft.com/office/officeart/2005/8/layout/hProcess11"/>
    <dgm:cxn modelId="{DE6968A6-CE18-4447-A886-C3EFCE85F25D}" type="presParOf" srcId="{9F7A6FAD-B104-4ED2-9918-F592202A59B8}" destId="{BBA13777-E490-456A-A43C-AD1E239A632C}" srcOrd="2" destOrd="0" presId="urn:microsoft.com/office/officeart/2005/8/layout/hProcess11"/>
    <dgm:cxn modelId="{40FC3DE4-9587-4B7F-B3A7-5011CB6EED62}" type="presParOf" srcId="{04FDC9CE-40CC-1A4F-8E35-D2B08A4F9891}" destId="{14A0EB96-5F0D-405E-A2B8-975AF2FA83C9}" srcOrd="7" destOrd="0" presId="urn:microsoft.com/office/officeart/2005/8/layout/hProcess11"/>
    <dgm:cxn modelId="{779049AD-5E15-431C-9A5A-18093FDE4416}" type="presParOf" srcId="{04FDC9CE-40CC-1A4F-8E35-D2B08A4F9891}" destId="{A3024AB2-56AA-468E-B407-8D0C7CCD95ED}" srcOrd="8" destOrd="0" presId="urn:microsoft.com/office/officeart/2005/8/layout/hProcess11"/>
    <dgm:cxn modelId="{0B90064A-A1FA-4942-A251-3B644C03E721}" type="presParOf" srcId="{A3024AB2-56AA-468E-B407-8D0C7CCD95ED}" destId="{89007354-F307-42DE-832D-FEACFB99D290}" srcOrd="0" destOrd="0" presId="urn:microsoft.com/office/officeart/2005/8/layout/hProcess11"/>
    <dgm:cxn modelId="{366607C0-A536-4B2D-9018-81AC3863D301}" type="presParOf" srcId="{A3024AB2-56AA-468E-B407-8D0C7CCD95ED}" destId="{72AA68E6-EFEE-468C-B058-9823AD71CDB9}" srcOrd="1" destOrd="0" presId="urn:microsoft.com/office/officeart/2005/8/layout/hProcess11"/>
    <dgm:cxn modelId="{85AD5A5C-D50A-450A-AC9D-A8C7512F5E77}" type="presParOf" srcId="{A3024AB2-56AA-468E-B407-8D0C7CCD95ED}" destId="{CCFFCF73-4F7A-4340-8D98-A8AE4BA70496}" srcOrd="2" destOrd="0" presId="urn:microsoft.com/office/officeart/2005/8/layout/hProcess11"/>
    <dgm:cxn modelId="{27C9E1ED-1329-4A4C-BF8D-6AB5BE60BA2A}" type="presParOf" srcId="{04FDC9CE-40CC-1A4F-8E35-D2B08A4F9891}" destId="{E2713FDE-B058-4968-809A-F34B7FB82D17}" srcOrd="9" destOrd="0" presId="urn:microsoft.com/office/officeart/2005/8/layout/hProcess11"/>
    <dgm:cxn modelId="{6FEC5BC3-5031-4FDD-8202-021AB8A3F071}" type="presParOf" srcId="{04FDC9CE-40CC-1A4F-8E35-D2B08A4F9891}" destId="{CAA25ED7-7C60-4B80-9E83-304BBE90E25D}" srcOrd="10" destOrd="0" presId="urn:microsoft.com/office/officeart/2005/8/layout/hProcess11"/>
    <dgm:cxn modelId="{29C290B7-AC18-481F-BB3F-E2C9292E93A7}" type="presParOf" srcId="{CAA25ED7-7C60-4B80-9E83-304BBE90E25D}" destId="{3699F3F5-8597-4505-8405-22E425AE3077}" srcOrd="0" destOrd="0" presId="urn:microsoft.com/office/officeart/2005/8/layout/hProcess11"/>
    <dgm:cxn modelId="{2CD66184-77DD-4602-A1E3-021929D2F964}" type="presParOf" srcId="{CAA25ED7-7C60-4B80-9E83-304BBE90E25D}" destId="{D61D717B-E72F-4448-83AF-C2636464FB9C}" srcOrd="1" destOrd="0" presId="urn:microsoft.com/office/officeart/2005/8/layout/hProcess11"/>
    <dgm:cxn modelId="{CEEC26A0-1D04-4940-B0D9-9CDF2A280965}" type="presParOf" srcId="{CAA25ED7-7C60-4B80-9E83-304BBE90E25D}" destId="{88CE052E-2C85-42A4-BC95-9901464C37FC}" srcOrd="2" destOrd="0" presId="urn:microsoft.com/office/officeart/2005/8/layout/hProcess11"/>
    <dgm:cxn modelId="{024A2D2D-449C-4050-9110-7A8AD4E6BE3F}" type="presParOf" srcId="{04FDC9CE-40CC-1A4F-8E35-D2B08A4F9891}" destId="{46295ED4-2527-4FC2-A05F-52C34044735D}" srcOrd="11" destOrd="0" presId="urn:microsoft.com/office/officeart/2005/8/layout/hProcess11"/>
    <dgm:cxn modelId="{23B44160-65E9-4DCB-9F79-842C6D49F3DF}" type="presParOf" srcId="{04FDC9CE-40CC-1A4F-8E35-D2B08A4F9891}" destId="{2293D5EE-8C31-4929-93C4-50BE085ED185}" srcOrd="12" destOrd="0" presId="urn:microsoft.com/office/officeart/2005/8/layout/hProcess11"/>
    <dgm:cxn modelId="{0DB25FE6-3407-4C3F-87B6-CDF2B0EFE6AA}" type="presParOf" srcId="{2293D5EE-8C31-4929-93C4-50BE085ED185}" destId="{6DD40B94-2F3B-4E04-809F-A7B3C3AF9EE3}" srcOrd="0" destOrd="0" presId="urn:microsoft.com/office/officeart/2005/8/layout/hProcess11"/>
    <dgm:cxn modelId="{715FCF49-6BF9-42AE-9E4C-FB3FD82446B3}" type="presParOf" srcId="{2293D5EE-8C31-4929-93C4-50BE085ED185}" destId="{5C08F59B-5049-42B9-BDD7-8A4AED8454C7}" srcOrd="1" destOrd="0" presId="urn:microsoft.com/office/officeart/2005/8/layout/hProcess11"/>
    <dgm:cxn modelId="{74B2ADCB-EA50-4DF1-8FD3-3E4C10207BDD}" type="presParOf" srcId="{2293D5EE-8C31-4929-93C4-50BE085ED185}" destId="{14924EEE-B084-4DB2-A3C9-EABD2541082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4DFAFE-8218-014A-8417-0E853FC42B34}" type="doc">
      <dgm:prSet loTypeId="urn:microsoft.com/office/officeart/2008/layout/AscendingPictureAccentProcess" loCatId="" qsTypeId="urn:microsoft.com/office/officeart/2005/8/quickstyle/simple4" qsCatId="simple" csTypeId="urn:microsoft.com/office/officeart/2005/8/colors/accent4_4" csCatId="accent4" phldr="1"/>
      <dgm:spPr/>
    </dgm:pt>
    <dgm:pt modelId="{820429C5-E22E-4842-8D76-11CA315CC632}">
      <dgm:prSet phldrT="[Text]" custT="1"/>
      <dgm:spPr/>
      <dgm:t>
        <a:bodyPr/>
        <a:lstStyle/>
        <a:p>
          <a:r>
            <a:rPr lang="en-US" sz="1600" dirty="0" err="1">
              <a:solidFill>
                <a:schemeClr val="bg1"/>
              </a:solidFill>
            </a:rPr>
            <a:t>Terletak</a:t>
          </a:r>
          <a:r>
            <a:rPr lang="en-US" sz="1600" dirty="0">
              <a:solidFill>
                <a:schemeClr val="bg1"/>
              </a:solidFill>
            </a:rPr>
            <a:t> di </a:t>
          </a:r>
          <a:r>
            <a:rPr lang="en-US" sz="1600" dirty="0" err="1">
              <a:solidFill>
                <a:schemeClr val="bg1"/>
              </a:solidFill>
            </a:rPr>
            <a:t>kawasan</a:t>
          </a:r>
          <a:r>
            <a:rPr lang="en-US" sz="1600" dirty="0">
              <a:solidFill>
                <a:schemeClr val="bg1"/>
              </a:solidFill>
            </a:rPr>
            <a:t> </a:t>
          </a:r>
          <a:r>
            <a:rPr lang="en-US" sz="1600" dirty="0" err="1">
              <a:solidFill>
                <a:schemeClr val="bg1"/>
              </a:solidFill>
            </a:rPr>
            <a:t>bukit</a:t>
          </a:r>
          <a:r>
            <a:rPr lang="en-US" sz="1600" dirty="0">
              <a:solidFill>
                <a:schemeClr val="bg1"/>
              </a:solidFill>
            </a:rPr>
            <a:t> Palatine </a:t>
          </a:r>
          <a:r>
            <a:rPr lang="en-US" sz="1600" dirty="0" err="1">
              <a:solidFill>
                <a:schemeClr val="bg1"/>
              </a:solidFill>
            </a:rPr>
            <a:t>berhampiran</a:t>
          </a:r>
          <a:r>
            <a:rPr lang="en-US" sz="1600" dirty="0">
              <a:solidFill>
                <a:schemeClr val="bg1"/>
              </a:solidFill>
            </a:rPr>
            <a:t> </a:t>
          </a:r>
          <a:r>
            <a:rPr lang="en-US" sz="1600" dirty="0" err="1">
              <a:solidFill>
                <a:schemeClr val="bg1"/>
              </a:solidFill>
            </a:rPr>
            <a:t>dengan</a:t>
          </a:r>
          <a:r>
            <a:rPr lang="en-US" sz="1600" dirty="0">
              <a:solidFill>
                <a:schemeClr val="bg1"/>
              </a:solidFill>
            </a:rPr>
            <a:t> Sungai Tiber, </a:t>
          </a:r>
          <a:r>
            <a:rPr lang="en-US" sz="1600" dirty="0" err="1">
              <a:solidFill>
                <a:schemeClr val="bg1"/>
              </a:solidFill>
            </a:rPr>
            <a:t>Lembah</a:t>
          </a:r>
          <a:r>
            <a:rPr lang="en-US" sz="1600" dirty="0">
              <a:solidFill>
                <a:schemeClr val="bg1"/>
              </a:solidFill>
            </a:rPr>
            <a:t> Latium</a:t>
          </a:r>
        </a:p>
      </dgm:t>
    </dgm:pt>
    <dgm:pt modelId="{210978A1-0C56-254F-830C-3D617708AB1D}" type="parTrans" cxnId="{37634D23-8F2D-8D44-8B91-B5B6D153C6AD}">
      <dgm:prSet/>
      <dgm:spPr/>
      <dgm:t>
        <a:bodyPr/>
        <a:lstStyle/>
        <a:p>
          <a:endParaRPr lang="en-US"/>
        </a:p>
      </dgm:t>
    </dgm:pt>
    <dgm:pt modelId="{B91E6F5C-4BFD-CF4E-9BAD-2E4F311621CF}" type="sibTrans" cxnId="{37634D23-8F2D-8D44-8B91-B5B6D153C6AD}">
      <dgm:prSet/>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E4171F67-329A-3647-B2E7-44D351C0CCA9}">
      <dgm:prSet phldrT="[Text]" custT="1"/>
      <dgm:spPr/>
      <dgm:t>
        <a:bodyPr/>
        <a:lstStyle/>
        <a:p>
          <a:r>
            <a:rPr lang="en-US" sz="1600" dirty="0" err="1">
              <a:solidFill>
                <a:schemeClr val="bg1"/>
              </a:solidFill>
            </a:rPr>
            <a:t>Terkenal</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bandar</a:t>
          </a:r>
          <a:r>
            <a:rPr lang="en-US" sz="1600" dirty="0">
              <a:solidFill>
                <a:schemeClr val="bg1"/>
              </a:solidFill>
            </a:rPr>
            <a:t> </a:t>
          </a:r>
          <a:r>
            <a:rPr lang="en-US" sz="1600" dirty="0" err="1">
              <a:solidFill>
                <a:schemeClr val="bg1"/>
              </a:solidFill>
            </a:rPr>
            <a:t>Pompei</a:t>
          </a:r>
          <a:r>
            <a:rPr lang="en-US" sz="1600" dirty="0">
              <a:solidFill>
                <a:schemeClr val="bg1"/>
              </a:solidFill>
            </a:rPr>
            <a:t>- </a:t>
          </a:r>
          <a:r>
            <a:rPr lang="en-US" sz="1600" dirty="0" err="1">
              <a:solidFill>
                <a:schemeClr val="bg1"/>
              </a:solidFill>
            </a:rPr>
            <a:t>pelbagai</a:t>
          </a:r>
          <a:r>
            <a:rPr lang="en-US" sz="1600" dirty="0">
              <a:solidFill>
                <a:schemeClr val="bg1"/>
              </a:solidFill>
            </a:rPr>
            <a:t> </a:t>
          </a:r>
          <a:r>
            <a:rPr lang="en-US" sz="1600" dirty="0" err="1">
              <a:solidFill>
                <a:schemeClr val="bg1"/>
              </a:solidFill>
            </a:rPr>
            <a:t>kemudahan</a:t>
          </a:r>
          <a:r>
            <a:rPr lang="en-US" sz="1600" dirty="0">
              <a:solidFill>
                <a:schemeClr val="bg1"/>
              </a:solidFill>
            </a:rPr>
            <a:t> </a:t>
          </a:r>
          <a:r>
            <a:rPr lang="en-US" sz="1600" dirty="0" err="1">
              <a:solidFill>
                <a:schemeClr val="bg1"/>
              </a:solidFill>
            </a:rPr>
            <a:t>seperti</a:t>
          </a:r>
          <a:r>
            <a:rPr lang="en-US" sz="1600" dirty="0">
              <a:solidFill>
                <a:schemeClr val="bg1"/>
              </a:solidFill>
            </a:rPr>
            <a:t> </a:t>
          </a:r>
          <a:r>
            <a:rPr lang="en-US" sz="1600" dirty="0" err="1">
              <a:solidFill>
                <a:schemeClr val="bg1"/>
              </a:solidFill>
            </a:rPr>
            <a:t>tempat</a:t>
          </a:r>
          <a:r>
            <a:rPr lang="en-US" sz="1600" dirty="0">
              <a:solidFill>
                <a:schemeClr val="bg1"/>
              </a:solidFill>
            </a:rPr>
            <a:t> </a:t>
          </a:r>
          <a:r>
            <a:rPr lang="en-US" sz="1600" dirty="0" err="1">
              <a:solidFill>
                <a:schemeClr val="bg1"/>
              </a:solidFill>
            </a:rPr>
            <a:t>ibadat</a:t>
          </a:r>
          <a:r>
            <a:rPr lang="en-US" sz="1600" dirty="0">
              <a:solidFill>
                <a:schemeClr val="bg1"/>
              </a:solidFill>
            </a:rPr>
            <a:t>, </a:t>
          </a:r>
          <a:r>
            <a:rPr lang="en-US" sz="1600" dirty="0" err="1">
              <a:solidFill>
                <a:schemeClr val="bg1"/>
              </a:solidFill>
            </a:rPr>
            <a:t>kedai</a:t>
          </a:r>
          <a:r>
            <a:rPr lang="en-US" sz="1600" dirty="0">
              <a:solidFill>
                <a:schemeClr val="bg1"/>
              </a:solidFill>
            </a:rPr>
            <a:t>, </a:t>
          </a:r>
          <a:r>
            <a:rPr lang="en-US" sz="1600" dirty="0" err="1">
              <a:solidFill>
                <a:schemeClr val="bg1"/>
              </a:solidFill>
            </a:rPr>
            <a:t>colloseum</a:t>
          </a:r>
          <a:endParaRPr lang="en-US" sz="1600" dirty="0">
            <a:solidFill>
              <a:schemeClr val="bg1"/>
            </a:solidFill>
          </a:endParaRPr>
        </a:p>
      </dgm:t>
    </dgm:pt>
    <dgm:pt modelId="{38F11F1A-F365-5C45-BA7B-29235916E98D}" type="parTrans" cxnId="{69E4DAAA-35F4-D040-A3D7-2D376C038C10}">
      <dgm:prSet/>
      <dgm:spPr/>
      <dgm:t>
        <a:bodyPr/>
        <a:lstStyle/>
        <a:p>
          <a:endParaRPr lang="en-US"/>
        </a:p>
      </dgm:t>
    </dgm:pt>
    <dgm:pt modelId="{2E6CB330-05C9-A448-87C5-6D31502CCBE4}" type="sibTrans" cxnId="{69E4DAAA-35F4-D040-A3D7-2D376C038C10}">
      <dgm:prSet/>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54C7B52B-B73B-C343-9A07-D775756B1DC2}" type="pres">
      <dgm:prSet presAssocID="{3B4DFAFE-8218-014A-8417-0E853FC42B34}" presName="Name0" presStyleCnt="0">
        <dgm:presLayoutVars>
          <dgm:chMax val="7"/>
          <dgm:chPref val="7"/>
          <dgm:dir/>
        </dgm:presLayoutVars>
      </dgm:prSet>
      <dgm:spPr/>
    </dgm:pt>
    <dgm:pt modelId="{4A1CDAAF-63AF-A745-8019-4EDC75FDAB96}" type="pres">
      <dgm:prSet presAssocID="{3B4DFAFE-8218-014A-8417-0E853FC42B34}" presName="dot1" presStyleLbl="alignNode1" presStyleIdx="0" presStyleCnt="10"/>
      <dgm:spPr/>
    </dgm:pt>
    <dgm:pt modelId="{C0438973-5F66-134C-B357-D31CCF70DCFD}" type="pres">
      <dgm:prSet presAssocID="{3B4DFAFE-8218-014A-8417-0E853FC42B34}" presName="dot2" presStyleLbl="alignNode1" presStyleIdx="1" presStyleCnt="10"/>
      <dgm:spPr/>
    </dgm:pt>
    <dgm:pt modelId="{B5C1B860-0D7C-1C48-AF54-DF0CF62AB47E}" type="pres">
      <dgm:prSet presAssocID="{3B4DFAFE-8218-014A-8417-0E853FC42B34}" presName="dot3" presStyleLbl="alignNode1" presStyleIdx="2" presStyleCnt="10"/>
      <dgm:spPr/>
    </dgm:pt>
    <dgm:pt modelId="{2346E89E-828B-8D41-83F6-A51D214109E8}" type="pres">
      <dgm:prSet presAssocID="{3B4DFAFE-8218-014A-8417-0E853FC42B34}" presName="dotArrow1" presStyleLbl="alignNode1" presStyleIdx="3" presStyleCnt="10"/>
      <dgm:spPr/>
    </dgm:pt>
    <dgm:pt modelId="{6CE3B670-6806-D649-8245-7C33050CACC9}" type="pres">
      <dgm:prSet presAssocID="{3B4DFAFE-8218-014A-8417-0E853FC42B34}" presName="dotArrow2" presStyleLbl="alignNode1" presStyleIdx="4" presStyleCnt="10"/>
      <dgm:spPr/>
    </dgm:pt>
    <dgm:pt modelId="{2A224A28-75EE-804E-A32C-65197600CB67}" type="pres">
      <dgm:prSet presAssocID="{3B4DFAFE-8218-014A-8417-0E853FC42B34}" presName="dotArrow3" presStyleLbl="alignNode1" presStyleIdx="5" presStyleCnt="10"/>
      <dgm:spPr/>
    </dgm:pt>
    <dgm:pt modelId="{113CEDCA-467E-B842-8AD0-107C45589C80}" type="pres">
      <dgm:prSet presAssocID="{3B4DFAFE-8218-014A-8417-0E853FC42B34}" presName="dotArrow4" presStyleLbl="alignNode1" presStyleIdx="6" presStyleCnt="10"/>
      <dgm:spPr/>
    </dgm:pt>
    <dgm:pt modelId="{DE21B483-A6FD-9A4C-8D46-5EA5A1372E19}" type="pres">
      <dgm:prSet presAssocID="{3B4DFAFE-8218-014A-8417-0E853FC42B34}" presName="dotArrow5" presStyleLbl="alignNode1" presStyleIdx="7" presStyleCnt="10"/>
      <dgm:spPr/>
    </dgm:pt>
    <dgm:pt modelId="{AC60837D-31FA-5740-A9D9-4D59A41058F1}" type="pres">
      <dgm:prSet presAssocID="{3B4DFAFE-8218-014A-8417-0E853FC42B34}" presName="dotArrow6" presStyleLbl="alignNode1" presStyleIdx="8" presStyleCnt="10"/>
      <dgm:spPr/>
    </dgm:pt>
    <dgm:pt modelId="{B58AB908-E27A-0B4B-BC80-1EF524FE996B}" type="pres">
      <dgm:prSet presAssocID="{3B4DFAFE-8218-014A-8417-0E853FC42B34}" presName="dotArrow7" presStyleLbl="alignNode1" presStyleIdx="9" presStyleCnt="10"/>
      <dgm:spPr/>
    </dgm:pt>
    <dgm:pt modelId="{847FC703-3B92-3E43-A2AA-0D7127BD57C0}" type="pres">
      <dgm:prSet presAssocID="{820429C5-E22E-4842-8D76-11CA315CC632}" presName="parTx1" presStyleLbl="node1" presStyleIdx="0" presStyleCnt="2"/>
      <dgm:spPr/>
    </dgm:pt>
    <dgm:pt modelId="{C4585695-3002-BA4B-854F-41A1C2B9F9DC}" type="pres">
      <dgm:prSet presAssocID="{B91E6F5C-4BFD-CF4E-9BAD-2E4F311621CF}" presName="picture1" presStyleCnt="0"/>
      <dgm:spPr/>
    </dgm:pt>
    <dgm:pt modelId="{E3C19F6C-149D-0941-99C5-27EF03A763D7}" type="pres">
      <dgm:prSet presAssocID="{B91E6F5C-4BFD-CF4E-9BAD-2E4F311621CF}" presName="imageRepeatNode" presStyleLbl="fgImgPlace1" presStyleIdx="0" presStyleCnt="2"/>
      <dgm:spPr/>
    </dgm:pt>
    <dgm:pt modelId="{B21413F1-14A7-C340-89B6-21EAC240D156}" type="pres">
      <dgm:prSet presAssocID="{E4171F67-329A-3647-B2E7-44D351C0CCA9}" presName="parTx2" presStyleLbl="node1" presStyleIdx="1" presStyleCnt="2"/>
      <dgm:spPr/>
    </dgm:pt>
    <dgm:pt modelId="{4C699177-DF07-AF47-8A2B-E40017F601E6}" type="pres">
      <dgm:prSet presAssocID="{2E6CB330-05C9-A448-87C5-6D31502CCBE4}" presName="picture2" presStyleCnt="0"/>
      <dgm:spPr/>
    </dgm:pt>
    <dgm:pt modelId="{CF4A9950-E182-3048-945E-DC12C0EDEB13}" type="pres">
      <dgm:prSet presAssocID="{2E6CB330-05C9-A448-87C5-6D31502CCBE4}" presName="imageRepeatNode" presStyleLbl="fgImgPlace1" presStyleIdx="1" presStyleCnt="2"/>
      <dgm:spPr/>
    </dgm:pt>
  </dgm:ptLst>
  <dgm:cxnLst>
    <dgm:cxn modelId="{5EEFA203-DC8F-0B4A-90C7-FE0934F470A5}" type="presOf" srcId="{3B4DFAFE-8218-014A-8417-0E853FC42B34}" destId="{54C7B52B-B73B-C343-9A07-D775756B1DC2}" srcOrd="0" destOrd="0" presId="urn:microsoft.com/office/officeart/2008/layout/AscendingPictureAccentProcess"/>
    <dgm:cxn modelId="{A2D6710C-7DDB-A246-8341-A2FBBA119769}" type="presOf" srcId="{E4171F67-329A-3647-B2E7-44D351C0CCA9}" destId="{B21413F1-14A7-C340-89B6-21EAC240D156}" srcOrd="0" destOrd="0" presId="urn:microsoft.com/office/officeart/2008/layout/AscendingPictureAccentProcess"/>
    <dgm:cxn modelId="{37634D23-8F2D-8D44-8B91-B5B6D153C6AD}" srcId="{3B4DFAFE-8218-014A-8417-0E853FC42B34}" destId="{820429C5-E22E-4842-8D76-11CA315CC632}" srcOrd="0" destOrd="0" parTransId="{210978A1-0C56-254F-830C-3D617708AB1D}" sibTransId="{B91E6F5C-4BFD-CF4E-9BAD-2E4F311621CF}"/>
    <dgm:cxn modelId="{33053874-1E49-6649-8D05-F04237923C8C}" type="presOf" srcId="{2E6CB330-05C9-A448-87C5-6D31502CCBE4}" destId="{CF4A9950-E182-3048-945E-DC12C0EDEB13}" srcOrd="0" destOrd="0" presId="urn:microsoft.com/office/officeart/2008/layout/AscendingPictureAccentProcess"/>
    <dgm:cxn modelId="{B5197E78-4E99-AC40-9FEF-5587463938B1}" type="presOf" srcId="{820429C5-E22E-4842-8D76-11CA315CC632}" destId="{847FC703-3B92-3E43-A2AA-0D7127BD57C0}" srcOrd="0" destOrd="0" presId="urn:microsoft.com/office/officeart/2008/layout/AscendingPictureAccentProcess"/>
    <dgm:cxn modelId="{F4C6F197-9101-8C40-8F7B-3ED94635067D}" type="presOf" srcId="{B91E6F5C-4BFD-CF4E-9BAD-2E4F311621CF}" destId="{E3C19F6C-149D-0941-99C5-27EF03A763D7}" srcOrd="0" destOrd="0" presId="urn:microsoft.com/office/officeart/2008/layout/AscendingPictureAccentProcess"/>
    <dgm:cxn modelId="{69E4DAAA-35F4-D040-A3D7-2D376C038C10}" srcId="{3B4DFAFE-8218-014A-8417-0E853FC42B34}" destId="{E4171F67-329A-3647-B2E7-44D351C0CCA9}" srcOrd="1" destOrd="0" parTransId="{38F11F1A-F365-5C45-BA7B-29235916E98D}" sibTransId="{2E6CB330-05C9-A448-87C5-6D31502CCBE4}"/>
    <dgm:cxn modelId="{774925DA-0FD4-3046-A846-07B1D932ED74}" type="presParOf" srcId="{54C7B52B-B73B-C343-9A07-D775756B1DC2}" destId="{4A1CDAAF-63AF-A745-8019-4EDC75FDAB96}" srcOrd="0" destOrd="0" presId="urn:microsoft.com/office/officeart/2008/layout/AscendingPictureAccentProcess"/>
    <dgm:cxn modelId="{FBC862BE-37AC-454E-81C2-8F4B13D64103}" type="presParOf" srcId="{54C7B52B-B73B-C343-9A07-D775756B1DC2}" destId="{C0438973-5F66-134C-B357-D31CCF70DCFD}" srcOrd="1" destOrd="0" presId="urn:microsoft.com/office/officeart/2008/layout/AscendingPictureAccentProcess"/>
    <dgm:cxn modelId="{0CBF8843-69EF-9546-A945-F05493F60A0B}" type="presParOf" srcId="{54C7B52B-B73B-C343-9A07-D775756B1DC2}" destId="{B5C1B860-0D7C-1C48-AF54-DF0CF62AB47E}" srcOrd="2" destOrd="0" presId="urn:microsoft.com/office/officeart/2008/layout/AscendingPictureAccentProcess"/>
    <dgm:cxn modelId="{C9C440AC-48C1-154D-AF6F-F3F598632C66}" type="presParOf" srcId="{54C7B52B-B73B-C343-9A07-D775756B1DC2}" destId="{2346E89E-828B-8D41-83F6-A51D214109E8}" srcOrd="3" destOrd="0" presId="urn:microsoft.com/office/officeart/2008/layout/AscendingPictureAccentProcess"/>
    <dgm:cxn modelId="{2BD16C2D-EBEB-5F44-88AB-B6AA2B9DCE6C}" type="presParOf" srcId="{54C7B52B-B73B-C343-9A07-D775756B1DC2}" destId="{6CE3B670-6806-D649-8245-7C33050CACC9}" srcOrd="4" destOrd="0" presId="urn:microsoft.com/office/officeart/2008/layout/AscendingPictureAccentProcess"/>
    <dgm:cxn modelId="{575CD694-8515-4647-A666-33872FAA9A9F}" type="presParOf" srcId="{54C7B52B-B73B-C343-9A07-D775756B1DC2}" destId="{2A224A28-75EE-804E-A32C-65197600CB67}" srcOrd="5" destOrd="0" presId="urn:microsoft.com/office/officeart/2008/layout/AscendingPictureAccentProcess"/>
    <dgm:cxn modelId="{163FB10D-5C54-8C4D-AFF6-FC7DF1186226}" type="presParOf" srcId="{54C7B52B-B73B-C343-9A07-D775756B1DC2}" destId="{113CEDCA-467E-B842-8AD0-107C45589C80}" srcOrd="6" destOrd="0" presId="urn:microsoft.com/office/officeart/2008/layout/AscendingPictureAccentProcess"/>
    <dgm:cxn modelId="{6279CDA6-9DE0-E24A-93BB-F76564D25A3E}" type="presParOf" srcId="{54C7B52B-B73B-C343-9A07-D775756B1DC2}" destId="{DE21B483-A6FD-9A4C-8D46-5EA5A1372E19}" srcOrd="7" destOrd="0" presId="urn:microsoft.com/office/officeart/2008/layout/AscendingPictureAccentProcess"/>
    <dgm:cxn modelId="{47045F41-0EE4-3245-9113-A253FC19E896}" type="presParOf" srcId="{54C7B52B-B73B-C343-9A07-D775756B1DC2}" destId="{AC60837D-31FA-5740-A9D9-4D59A41058F1}" srcOrd="8" destOrd="0" presId="urn:microsoft.com/office/officeart/2008/layout/AscendingPictureAccentProcess"/>
    <dgm:cxn modelId="{780C76F4-93B0-2642-B903-95D11ADBD2AF}" type="presParOf" srcId="{54C7B52B-B73B-C343-9A07-D775756B1DC2}" destId="{B58AB908-E27A-0B4B-BC80-1EF524FE996B}" srcOrd="9" destOrd="0" presId="urn:microsoft.com/office/officeart/2008/layout/AscendingPictureAccentProcess"/>
    <dgm:cxn modelId="{F16D21DF-E2A6-A64B-92AF-18FBE400C146}" type="presParOf" srcId="{54C7B52B-B73B-C343-9A07-D775756B1DC2}" destId="{847FC703-3B92-3E43-A2AA-0D7127BD57C0}" srcOrd="10" destOrd="0" presId="urn:microsoft.com/office/officeart/2008/layout/AscendingPictureAccentProcess"/>
    <dgm:cxn modelId="{38A59332-FBBC-B744-9058-F47826E00EA8}" type="presParOf" srcId="{54C7B52B-B73B-C343-9A07-D775756B1DC2}" destId="{C4585695-3002-BA4B-854F-41A1C2B9F9DC}" srcOrd="11" destOrd="0" presId="urn:microsoft.com/office/officeart/2008/layout/AscendingPictureAccentProcess"/>
    <dgm:cxn modelId="{ABA7CB98-4287-EC4D-B211-F25D9A105561}" type="presParOf" srcId="{C4585695-3002-BA4B-854F-41A1C2B9F9DC}" destId="{E3C19F6C-149D-0941-99C5-27EF03A763D7}" srcOrd="0" destOrd="0" presId="urn:microsoft.com/office/officeart/2008/layout/AscendingPictureAccentProcess"/>
    <dgm:cxn modelId="{5AD39418-A90A-E840-AE5A-9A7959FE0852}" type="presParOf" srcId="{54C7B52B-B73B-C343-9A07-D775756B1DC2}" destId="{B21413F1-14A7-C340-89B6-21EAC240D156}" srcOrd="12" destOrd="0" presId="urn:microsoft.com/office/officeart/2008/layout/AscendingPictureAccentProcess"/>
    <dgm:cxn modelId="{A00DEF0A-A91D-3B4E-8894-443580E33578}" type="presParOf" srcId="{54C7B52B-B73B-C343-9A07-D775756B1DC2}" destId="{4C699177-DF07-AF47-8A2B-E40017F601E6}" srcOrd="13" destOrd="0" presId="urn:microsoft.com/office/officeart/2008/layout/AscendingPictureAccentProcess"/>
    <dgm:cxn modelId="{E56282AC-20B7-B041-9F31-36858089EE39}" type="presParOf" srcId="{4C699177-DF07-AF47-8A2B-E40017F601E6}" destId="{CF4A9950-E182-3048-945E-DC12C0EDEB1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F4E8FF-0DF7-A449-A3CB-CB07840FE08B}" type="doc">
      <dgm:prSet loTypeId="urn:microsoft.com/office/officeart/2005/8/layout/vList4" loCatId="" qsTypeId="urn:microsoft.com/office/officeart/2005/8/quickstyle/simple4" qsCatId="simple" csTypeId="urn:microsoft.com/office/officeart/2005/8/colors/accent5_4" csCatId="accent5" phldr="1"/>
      <dgm:spPr/>
      <dgm:t>
        <a:bodyPr/>
        <a:lstStyle/>
        <a:p>
          <a:endParaRPr lang="en-US"/>
        </a:p>
      </dgm:t>
    </dgm:pt>
    <dgm:pt modelId="{483C4E80-FB4F-F744-AA32-C4B45CB4AE01}">
      <dgm:prSet phldrT="[Text]" custT="1"/>
      <dgm:spPr/>
      <dgm:t>
        <a:bodyPr/>
        <a:lstStyle/>
        <a:p>
          <a:r>
            <a:rPr lang="en-US" sz="2000" dirty="0">
              <a:solidFill>
                <a:schemeClr val="bg1"/>
              </a:solidFill>
            </a:rPr>
            <a:t>Pantheon </a:t>
          </a:r>
          <a:r>
            <a:rPr lang="en-US" sz="2000" dirty="0" err="1">
              <a:solidFill>
                <a:schemeClr val="bg1"/>
              </a:solidFill>
            </a:rPr>
            <a:t>binaan</a:t>
          </a:r>
          <a:r>
            <a:rPr lang="en-US" sz="2000" dirty="0">
              <a:solidFill>
                <a:schemeClr val="bg1"/>
              </a:solidFill>
            </a:rPr>
            <a:t> </a:t>
          </a:r>
          <a:r>
            <a:rPr lang="en-US" sz="2000" dirty="0" err="1">
              <a:solidFill>
                <a:schemeClr val="bg1"/>
              </a:solidFill>
            </a:rPr>
            <a:t>berbentuk</a:t>
          </a:r>
          <a:r>
            <a:rPr lang="en-US" sz="2000" dirty="0">
              <a:solidFill>
                <a:schemeClr val="bg1"/>
              </a:solidFill>
            </a:rPr>
            <a:t> </a:t>
          </a:r>
          <a:r>
            <a:rPr lang="en-US" sz="2000" dirty="0" err="1">
              <a:solidFill>
                <a:schemeClr val="bg1"/>
              </a:solidFill>
            </a:rPr>
            <a:t>kubah</a:t>
          </a:r>
          <a:r>
            <a:rPr lang="en-US" sz="2000" dirty="0">
              <a:solidFill>
                <a:schemeClr val="bg1"/>
              </a:solidFill>
            </a:rPr>
            <a:t> </a:t>
          </a:r>
          <a:r>
            <a:rPr lang="en-US" sz="2000" dirty="0" err="1">
              <a:solidFill>
                <a:schemeClr val="bg1"/>
              </a:solidFill>
            </a:rPr>
            <a:t>sebagai</a:t>
          </a:r>
          <a:r>
            <a:rPr lang="en-US" sz="2000" dirty="0">
              <a:solidFill>
                <a:schemeClr val="bg1"/>
              </a:solidFill>
            </a:rPr>
            <a:t> </a:t>
          </a:r>
          <a:r>
            <a:rPr lang="en-US" sz="2000" dirty="0" err="1">
              <a:solidFill>
                <a:schemeClr val="bg1"/>
              </a:solidFill>
            </a:rPr>
            <a:t>tempat</a:t>
          </a:r>
          <a:r>
            <a:rPr lang="en-US" sz="2000" dirty="0">
              <a:solidFill>
                <a:schemeClr val="bg1"/>
              </a:solidFill>
            </a:rPr>
            <a:t> </a:t>
          </a:r>
          <a:r>
            <a:rPr lang="en-US" sz="2000" dirty="0" err="1">
              <a:solidFill>
                <a:schemeClr val="bg1"/>
              </a:solidFill>
            </a:rPr>
            <a:t>memuja</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menyimpan</a:t>
          </a:r>
          <a:r>
            <a:rPr lang="en-US" sz="2000" dirty="0">
              <a:solidFill>
                <a:schemeClr val="bg1"/>
              </a:solidFill>
            </a:rPr>
            <a:t> </a:t>
          </a:r>
          <a:r>
            <a:rPr lang="en-US" sz="2000" dirty="0" err="1">
              <a:solidFill>
                <a:schemeClr val="bg1"/>
              </a:solidFill>
            </a:rPr>
            <a:t>patung</a:t>
          </a:r>
          <a:r>
            <a:rPr lang="en-US" sz="2000" dirty="0">
              <a:solidFill>
                <a:schemeClr val="bg1"/>
              </a:solidFill>
            </a:rPr>
            <a:t> </a:t>
          </a:r>
          <a:r>
            <a:rPr lang="en-US" sz="2000" dirty="0" err="1">
              <a:solidFill>
                <a:schemeClr val="bg1"/>
              </a:solidFill>
            </a:rPr>
            <a:t>dewa</a:t>
          </a:r>
          <a:r>
            <a:rPr lang="en-US" sz="2000" dirty="0">
              <a:solidFill>
                <a:schemeClr val="bg1"/>
              </a:solidFill>
            </a:rPr>
            <a:t> </a:t>
          </a:r>
          <a:r>
            <a:rPr lang="en-US" sz="2000" dirty="0" err="1">
              <a:solidFill>
                <a:schemeClr val="bg1"/>
              </a:solidFill>
            </a:rPr>
            <a:t>serta</a:t>
          </a:r>
          <a:r>
            <a:rPr lang="en-US" sz="2000" dirty="0">
              <a:solidFill>
                <a:schemeClr val="bg1"/>
              </a:solidFill>
            </a:rPr>
            <a:t> </a:t>
          </a:r>
          <a:r>
            <a:rPr lang="en-US" sz="2000" dirty="0" err="1">
              <a:solidFill>
                <a:schemeClr val="bg1"/>
              </a:solidFill>
            </a:rPr>
            <a:t>tempat</a:t>
          </a:r>
          <a:r>
            <a:rPr lang="en-US" sz="2000" dirty="0">
              <a:solidFill>
                <a:schemeClr val="bg1"/>
              </a:solidFill>
            </a:rPr>
            <a:t> </a:t>
          </a:r>
          <a:r>
            <a:rPr lang="en-US" sz="2000" dirty="0" err="1">
              <a:solidFill>
                <a:schemeClr val="bg1"/>
              </a:solidFill>
            </a:rPr>
            <a:t>menjalankan</a:t>
          </a:r>
          <a:r>
            <a:rPr lang="en-US" sz="2000" dirty="0">
              <a:solidFill>
                <a:schemeClr val="bg1"/>
              </a:solidFill>
            </a:rPr>
            <a:t> </a:t>
          </a:r>
          <a:r>
            <a:rPr lang="en-US" sz="2000" dirty="0" err="1">
              <a:solidFill>
                <a:schemeClr val="bg1"/>
              </a:solidFill>
            </a:rPr>
            <a:t>kerja</a:t>
          </a:r>
          <a:r>
            <a:rPr lang="en-US" sz="2000" dirty="0">
              <a:solidFill>
                <a:schemeClr val="bg1"/>
              </a:solidFill>
            </a:rPr>
            <a:t> </a:t>
          </a:r>
          <a:r>
            <a:rPr lang="en-US" sz="2000" dirty="0" err="1">
              <a:solidFill>
                <a:schemeClr val="bg1"/>
              </a:solidFill>
            </a:rPr>
            <a:t>awam</a:t>
          </a:r>
          <a:endParaRPr lang="en-US" sz="2000" dirty="0">
            <a:solidFill>
              <a:schemeClr val="bg1"/>
            </a:solidFill>
          </a:endParaRPr>
        </a:p>
      </dgm:t>
    </dgm:pt>
    <dgm:pt modelId="{3895CC40-8CD2-C94B-A436-00F02CB21AA4}" type="parTrans" cxnId="{31E2EC7C-C16C-A44E-9D0B-5FB723CD0602}">
      <dgm:prSet/>
      <dgm:spPr/>
      <dgm:t>
        <a:bodyPr/>
        <a:lstStyle/>
        <a:p>
          <a:endParaRPr lang="en-US"/>
        </a:p>
      </dgm:t>
    </dgm:pt>
    <dgm:pt modelId="{47FCABDF-67AB-AA4B-9059-709C780AE8EE}" type="sibTrans" cxnId="{31E2EC7C-C16C-A44E-9D0B-5FB723CD0602}">
      <dgm:prSet/>
      <dgm:spPr/>
      <dgm:t>
        <a:bodyPr/>
        <a:lstStyle/>
        <a:p>
          <a:endParaRPr lang="en-US"/>
        </a:p>
      </dgm:t>
    </dgm:pt>
    <dgm:pt modelId="{7EB40E4D-C47E-4740-B398-6843657E2B7C}">
      <dgm:prSet phldrT="[Text]" custT="1"/>
      <dgm:spPr/>
      <dgm:t>
        <a:bodyPr/>
        <a:lstStyle/>
        <a:p>
          <a:r>
            <a:rPr lang="en-US" sz="2000" dirty="0" err="1">
              <a:solidFill>
                <a:schemeClr val="bg1"/>
              </a:solidFill>
            </a:rPr>
            <a:t>Ahli</a:t>
          </a:r>
          <a:r>
            <a:rPr lang="en-US" sz="2000" dirty="0">
              <a:solidFill>
                <a:schemeClr val="bg1"/>
              </a:solidFill>
            </a:rPr>
            <a:t> </a:t>
          </a:r>
          <a:r>
            <a:rPr lang="en-US" sz="2000" dirty="0" err="1">
              <a:solidFill>
                <a:schemeClr val="bg1"/>
              </a:solidFill>
            </a:rPr>
            <a:t>matematik</a:t>
          </a:r>
          <a:r>
            <a:rPr lang="en-US" sz="2000" dirty="0">
              <a:solidFill>
                <a:schemeClr val="bg1"/>
              </a:solidFill>
            </a:rPr>
            <a:t> Boethius </a:t>
          </a:r>
          <a:r>
            <a:rPr lang="mr-IN" sz="2000" dirty="0">
              <a:solidFill>
                <a:schemeClr val="bg1"/>
              </a:solidFill>
            </a:rPr>
            <a:t>–</a:t>
          </a:r>
          <a:r>
            <a:rPr lang="en-US" sz="2000" dirty="0">
              <a:solidFill>
                <a:schemeClr val="bg1"/>
              </a:solidFill>
            </a:rPr>
            <a:t> </a:t>
          </a:r>
          <a:r>
            <a:rPr lang="en-US" sz="2000" dirty="0" err="1">
              <a:solidFill>
                <a:schemeClr val="bg1"/>
              </a:solidFill>
            </a:rPr>
            <a:t>mengaitkan</a:t>
          </a:r>
          <a:r>
            <a:rPr lang="en-US" sz="2000" dirty="0">
              <a:solidFill>
                <a:schemeClr val="bg1"/>
              </a:solidFill>
            </a:rPr>
            <a:t> </a:t>
          </a:r>
          <a:r>
            <a:rPr lang="en-US" sz="2000" dirty="0" err="1">
              <a:solidFill>
                <a:schemeClr val="bg1"/>
              </a:solidFill>
            </a:rPr>
            <a:t>matematik</a:t>
          </a:r>
          <a:r>
            <a:rPr lang="en-US" sz="2000" dirty="0">
              <a:solidFill>
                <a:schemeClr val="bg1"/>
              </a:solidFill>
            </a:rPr>
            <a:t> </a:t>
          </a:r>
          <a:r>
            <a:rPr lang="en-US" sz="2000" dirty="0" err="1">
              <a:solidFill>
                <a:schemeClr val="bg1"/>
              </a:solidFill>
            </a:rPr>
            <a:t>dengan</a:t>
          </a:r>
          <a:r>
            <a:rPr lang="en-US" sz="2000" dirty="0">
              <a:solidFill>
                <a:schemeClr val="bg1"/>
              </a:solidFill>
            </a:rPr>
            <a:t> </a:t>
          </a:r>
          <a:r>
            <a:rPr lang="en-US" sz="2000" dirty="0" err="1">
              <a:solidFill>
                <a:schemeClr val="bg1"/>
              </a:solidFill>
            </a:rPr>
            <a:t>muzik</a:t>
          </a:r>
          <a:r>
            <a:rPr lang="en-US" sz="2000" dirty="0">
              <a:solidFill>
                <a:schemeClr val="bg1"/>
              </a:solidFill>
            </a:rPr>
            <a:t>, </a:t>
          </a:r>
          <a:r>
            <a:rPr lang="en-US" sz="2000" dirty="0" err="1">
              <a:solidFill>
                <a:schemeClr val="bg1"/>
              </a:solidFill>
            </a:rPr>
            <a:t>geometri</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astronomi</a:t>
          </a:r>
          <a:endParaRPr lang="en-US" sz="2000" dirty="0">
            <a:solidFill>
              <a:schemeClr val="bg1"/>
            </a:solidFill>
          </a:endParaRPr>
        </a:p>
      </dgm:t>
    </dgm:pt>
    <dgm:pt modelId="{E9F8AF41-6AF9-224F-B193-47C463A918A7}" type="parTrans" cxnId="{1DAF2479-E20D-5742-9E05-0D5BDA131127}">
      <dgm:prSet/>
      <dgm:spPr/>
      <dgm:t>
        <a:bodyPr/>
        <a:lstStyle/>
        <a:p>
          <a:endParaRPr lang="en-US"/>
        </a:p>
      </dgm:t>
    </dgm:pt>
    <dgm:pt modelId="{A6750C20-0FE4-9844-8CE6-DB2E369A80F1}" type="sibTrans" cxnId="{1DAF2479-E20D-5742-9E05-0D5BDA131127}">
      <dgm:prSet/>
      <dgm:spPr/>
      <dgm:t>
        <a:bodyPr/>
        <a:lstStyle/>
        <a:p>
          <a:endParaRPr lang="en-US"/>
        </a:p>
      </dgm:t>
    </dgm:pt>
    <dgm:pt modelId="{A9199209-3EEB-D04F-87EC-F2049CEC08B8}">
      <dgm:prSet custT="1"/>
      <dgm:spPr/>
      <dgm:t>
        <a:bodyPr/>
        <a:lstStyle/>
        <a:p>
          <a:r>
            <a:rPr lang="en-US" sz="2000" dirty="0" err="1">
              <a:solidFill>
                <a:schemeClr val="bg1"/>
              </a:solidFill>
            </a:rPr>
            <a:t>Penciptaan</a:t>
          </a:r>
          <a:r>
            <a:rPr lang="en-US" sz="2000" dirty="0">
              <a:solidFill>
                <a:schemeClr val="bg1"/>
              </a:solidFill>
            </a:rPr>
            <a:t> </a:t>
          </a:r>
          <a:r>
            <a:rPr lang="en-US" sz="2000" dirty="0" err="1">
              <a:solidFill>
                <a:schemeClr val="bg1"/>
              </a:solidFill>
            </a:rPr>
            <a:t>layar</a:t>
          </a:r>
          <a:r>
            <a:rPr lang="en-US" sz="2000" dirty="0">
              <a:solidFill>
                <a:schemeClr val="bg1"/>
              </a:solidFill>
            </a:rPr>
            <a:t> </a:t>
          </a:r>
          <a:r>
            <a:rPr lang="en-US" sz="2000" dirty="0" err="1">
              <a:solidFill>
                <a:schemeClr val="bg1"/>
              </a:solidFill>
            </a:rPr>
            <a:t>kuat</a:t>
          </a:r>
          <a:r>
            <a:rPr lang="en-US" sz="2000" dirty="0">
              <a:solidFill>
                <a:schemeClr val="bg1"/>
              </a:solidFill>
            </a:rPr>
            <a:t> dan </a:t>
          </a:r>
          <a:r>
            <a:rPr lang="en-US" sz="2000" dirty="0" err="1">
              <a:solidFill>
                <a:schemeClr val="bg1"/>
              </a:solidFill>
            </a:rPr>
            <a:t>perahu</a:t>
          </a:r>
          <a:r>
            <a:rPr lang="en-US" sz="2000" dirty="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aktiviti</a:t>
          </a:r>
          <a:r>
            <a:rPr lang="en-US" sz="2000" dirty="0">
              <a:solidFill>
                <a:schemeClr val="bg1"/>
              </a:solidFill>
            </a:rPr>
            <a:t> </a:t>
          </a:r>
          <a:r>
            <a:rPr lang="en-US" sz="2000" dirty="0" err="1">
              <a:solidFill>
                <a:schemeClr val="bg1"/>
              </a:solidFill>
            </a:rPr>
            <a:t>perdagangan</a:t>
          </a:r>
          <a:r>
            <a:rPr lang="en-US" sz="2000" dirty="0">
              <a:solidFill>
                <a:schemeClr val="bg1"/>
              </a:solidFill>
            </a:rPr>
            <a:t> </a:t>
          </a:r>
          <a:r>
            <a:rPr lang="en-US" sz="2000" dirty="0" err="1">
              <a:solidFill>
                <a:schemeClr val="bg1"/>
              </a:solidFill>
            </a:rPr>
            <a:t>laut</a:t>
          </a:r>
          <a:endParaRPr lang="en-US" sz="2000" dirty="0">
            <a:solidFill>
              <a:schemeClr val="bg1"/>
            </a:solidFill>
          </a:endParaRPr>
        </a:p>
      </dgm:t>
    </dgm:pt>
    <dgm:pt modelId="{47B48B55-E04E-6343-98A9-70272AF5FC9C}" type="parTrans" cxnId="{3D6D24F3-9BB5-A84A-ADBA-4A409DC98929}">
      <dgm:prSet/>
      <dgm:spPr/>
      <dgm:t>
        <a:bodyPr/>
        <a:lstStyle/>
        <a:p>
          <a:endParaRPr lang="en-US"/>
        </a:p>
      </dgm:t>
    </dgm:pt>
    <dgm:pt modelId="{3371D135-9A58-7C47-A70E-837E23EB5826}" type="sibTrans" cxnId="{3D6D24F3-9BB5-A84A-ADBA-4A409DC98929}">
      <dgm:prSet/>
      <dgm:spPr/>
      <dgm:t>
        <a:bodyPr/>
        <a:lstStyle/>
        <a:p>
          <a:endParaRPr lang="en-US"/>
        </a:p>
      </dgm:t>
    </dgm:pt>
    <dgm:pt modelId="{23500E30-83E2-B14A-8098-18D4F3751B1D}">
      <dgm:prSet custT="1"/>
      <dgm:spPr/>
      <dgm:t>
        <a:bodyPr/>
        <a:lstStyle/>
        <a:p>
          <a:r>
            <a:rPr lang="en-US" sz="2000" dirty="0" err="1">
              <a:solidFill>
                <a:schemeClr val="bg1"/>
              </a:solidFill>
            </a:rPr>
            <a:t>Colloseum</a:t>
          </a:r>
          <a:r>
            <a:rPr lang="en-US" sz="2000" dirty="0">
              <a:solidFill>
                <a:schemeClr val="bg1"/>
              </a:solidFill>
            </a:rPr>
            <a:t> </a:t>
          </a:r>
          <a:r>
            <a:rPr lang="en-US" sz="2000" dirty="0" err="1">
              <a:solidFill>
                <a:schemeClr val="bg1"/>
              </a:solidFill>
            </a:rPr>
            <a:t>sebagai</a:t>
          </a:r>
          <a:r>
            <a:rPr lang="en-US" sz="2000" dirty="0">
              <a:solidFill>
                <a:schemeClr val="bg1"/>
              </a:solidFill>
            </a:rPr>
            <a:t> </a:t>
          </a:r>
          <a:r>
            <a:rPr lang="en-US" sz="2000" dirty="0" err="1">
              <a:solidFill>
                <a:schemeClr val="bg1"/>
              </a:solidFill>
            </a:rPr>
            <a:t>tempat</a:t>
          </a:r>
          <a:r>
            <a:rPr lang="en-US" sz="2000" dirty="0">
              <a:solidFill>
                <a:schemeClr val="bg1"/>
              </a:solidFill>
            </a:rPr>
            <a:t> </a:t>
          </a:r>
          <a:r>
            <a:rPr lang="en-US" sz="2000" dirty="0" err="1">
              <a:solidFill>
                <a:schemeClr val="bg1"/>
              </a:solidFill>
            </a:rPr>
            <a:t>teater</a:t>
          </a:r>
          <a:r>
            <a:rPr lang="en-US" sz="2000" dirty="0">
              <a:solidFill>
                <a:schemeClr val="bg1"/>
              </a:solidFill>
            </a:rPr>
            <a:t> </a:t>
          </a:r>
          <a:r>
            <a:rPr lang="en-US" sz="2000" dirty="0" err="1">
              <a:solidFill>
                <a:schemeClr val="bg1"/>
              </a:solidFill>
            </a:rPr>
            <a:t>pahlawan</a:t>
          </a:r>
          <a:r>
            <a:rPr lang="en-US" sz="2000" dirty="0">
              <a:solidFill>
                <a:schemeClr val="bg1"/>
              </a:solidFill>
            </a:rPr>
            <a:t> Rom </a:t>
          </a:r>
          <a:r>
            <a:rPr lang="en-US" sz="2000" dirty="0" err="1">
              <a:solidFill>
                <a:schemeClr val="bg1"/>
              </a:solidFill>
            </a:rPr>
            <a:t>bertarung</a:t>
          </a:r>
          <a:r>
            <a:rPr lang="en-US" sz="2000" dirty="0">
              <a:solidFill>
                <a:schemeClr val="bg1"/>
              </a:solidFill>
            </a:rPr>
            <a:t> </a:t>
          </a:r>
          <a:r>
            <a:rPr lang="mr-IN" sz="2000" dirty="0">
              <a:solidFill>
                <a:schemeClr val="bg1"/>
              </a:solidFill>
            </a:rPr>
            <a:t>–</a:t>
          </a:r>
          <a:r>
            <a:rPr lang="en-US" sz="2000" dirty="0">
              <a:solidFill>
                <a:schemeClr val="bg1"/>
              </a:solidFill>
            </a:rPr>
            <a:t> </a:t>
          </a:r>
          <a:r>
            <a:rPr lang="en-US" sz="2000" dirty="0" err="1">
              <a:solidFill>
                <a:schemeClr val="bg1"/>
              </a:solidFill>
            </a:rPr>
            <a:t>memuatkan</a:t>
          </a:r>
          <a:r>
            <a:rPr lang="en-US" sz="2000" dirty="0">
              <a:solidFill>
                <a:schemeClr val="bg1"/>
              </a:solidFill>
            </a:rPr>
            <a:t> 50,000-80,000 </a:t>
          </a:r>
          <a:r>
            <a:rPr lang="en-US" sz="2000" dirty="0" err="1">
              <a:solidFill>
                <a:schemeClr val="bg1"/>
              </a:solidFill>
            </a:rPr>
            <a:t>penonton</a:t>
          </a:r>
          <a:r>
            <a:rPr lang="en-US" sz="2000" dirty="0">
              <a:solidFill>
                <a:schemeClr val="bg1"/>
              </a:solidFill>
            </a:rPr>
            <a:t>  </a:t>
          </a:r>
        </a:p>
      </dgm:t>
    </dgm:pt>
    <dgm:pt modelId="{70D547E3-1EBF-B64A-BC4A-CD104AB46035}" type="parTrans" cxnId="{CA13F21C-8EC2-844B-A1B9-52B90517EB0C}">
      <dgm:prSet/>
      <dgm:spPr/>
      <dgm:t>
        <a:bodyPr/>
        <a:lstStyle/>
        <a:p>
          <a:endParaRPr lang="en-US"/>
        </a:p>
      </dgm:t>
    </dgm:pt>
    <dgm:pt modelId="{85B40C9D-8DC5-1D45-ACC6-95B5B00A87D1}" type="sibTrans" cxnId="{CA13F21C-8EC2-844B-A1B9-52B90517EB0C}">
      <dgm:prSet/>
      <dgm:spPr/>
      <dgm:t>
        <a:bodyPr/>
        <a:lstStyle/>
        <a:p>
          <a:endParaRPr lang="en-US"/>
        </a:p>
      </dgm:t>
    </dgm:pt>
    <dgm:pt modelId="{5EA29AD9-5747-544D-82C0-6BDA1B9F42FA}">
      <dgm:prSet custT="1"/>
      <dgm:spPr/>
      <dgm:t>
        <a:bodyPr/>
        <a:lstStyle/>
        <a:p>
          <a:r>
            <a:rPr lang="en-US" sz="2000" dirty="0">
              <a:solidFill>
                <a:schemeClr val="bg1"/>
              </a:solidFill>
            </a:rPr>
            <a:t>Aqueduct </a:t>
          </a:r>
          <a:r>
            <a:rPr lang="en-US" sz="2000" dirty="0" err="1">
              <a:solidFill>
                <a:schemeClr val="bg1"/>
              </a:solidFill>
            </a:rPr>
            <a:t>iaitu</a:t>
          </a:r>
          <a:r>
            <a:rPr lang="en-US" sz="2000" dirty="0">
              <a:solidFill>
                <a:schemeClr val="bg1"/>
              </a:solidFill>
            </a:rPr>
            <a:t> </a:t>
          </a:r>
          <a:r>
            <a:rPr lang="en-US" sz="2000" dirty="0" err="1">
              <a:solidFill>
                <a:schemeClr val="bg1"/>
              </a:solidFill>
            </a:rPr>
            <a:t>saluran</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tanah</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pintu</a:t>
          </a:r>
          <a:r>
            <a:rPr lang="en-US" sz="2000" dirty="0">
              <a:solidFill>
                <a:schemeClr val="bg1"/>
              </a:solidFill>
            </a:rPr>
            <a:t> </a:t>
          </a:r>
          <a:r>
            <a:rPr lang="en-US" sz="2000" dirty="0" err="1">
              <a:solidFill>
                <a:schemeClr val="bg1"/>
              </a:solidFill>
            </a:rPr>
            <a:t>gerbang</a:t>
          </a:r>
          <a:r>
            <a:rPr lang="en-US" sz="2000" dirty="0">
              <a:solidFill>
                <a:schemeClr val="bg1"/>
              </a:solidFill>
            </a:rPr>
            <a:t> </a:t>
          </a:r>
          <a:r>
            <a:rPr lang="en-US" sz="2000" dirty="0" err="1">
              <a:solidFill>
                <a:schemeClr val="bg1"/>
              </a:solidFill>
            </a:rPr>
            <a:t>menggunakan</a:t>
          </a:r>
          <a:r>
            <a:rPr lang="en-US" sz="2000" dirty="0">
              <a:solidFill>
                <a:schemeClr val="bg1"/>
              </a:solidFill>
            </a:rPr>
            <a:t> </a:t>
          </a:r>
          <a:r>
            <a:rPr lang="en-US" sz="2000" dirty="0" err="1">
              <a:solidFill>
                <a:schemeClr val="bg1"/>
              </a:solidFill>
            </a:rPr>
            <a:t>sistem</a:t>
          </a:r>
          <a:r>
            <a:rPr lang="en-US" sz="2000" dirty="0">
              <a:solidFill>
                <a:schemeClr val="bg1"/>
              </a:solidFill>
            </a:rPr>
            <a:t> </a:t>
          </a:r>
          <a:r>
            <a:rPr lang="en-US" sz="2000" dirty="0" err="1">
              <a:solidFill>
                <a:schemeClr val="bg1"/>
              </a:solidFill>
            </a:rPr>
            <a:t>graviti</a:t>
          </a:r>
          <a:r>
            <a:rPr lang="en-US" sz="2000" dirty="0">
              <a:solidFill>
                <a:schemeClr val="bg1"/>
              </a:solidFill>
            </a:rPr>
            <a:t>  </a:t>
          </a:r>
        </a:p>
      </dgm:t>
    </dgm:pt>
    <dgm:pt modelId="{8270336D-F93A-FC47-88D0-C6E7BD332002}" type="parTrans" cxnId="{F423E5B8-33E7-2F4C-9F53-429C2FEE1B8D}">
      <dgm:prSet/>
      <dgm:spPr/>
      <dgm:t>
        <a:bodyPr/>
        <a:lstStyle/>
        <a:p>
          <a:endParaRPr lang="en-US"/>
        </a:p>
      </dgm:t>
    </dgm:pt>
    <dgm:pt modelId="{E9367D1D-D184-CB4F-9312-E58D05CDF1C8}" type="sibTrans" cxnId="{F423E5B8-33E7-2F4C-9F53-429C2FEE1B8D}">
      <dgm:prSet/>
      <dgm:spPr/>
      <dgm:t>
        <a:bodyPr/>
        <a:lstStyle/>
        <a:p>
          <a:endParaRPr lang="en-US"/>
        </a:p>
      </dgm:t>
    </dgm:pt>
    <dgm:pt modelId="{839DF2BD-A787-E64E-A857-2B2A4F7D005D}" type="pres">
      <dgm:prSet presAssocID="{5BF4E8FF-0DF7-A449-A3CB-CB07840FE08B}" presName="linear" presStyleCnt="0">
        <dgm:presLayoutVars>
          <dgm:dir/>
          <dgm:resizeHandles val="exact"/>
        </dgm:presLayoutVars>
      </dgm:prSet>
      <dgm:spPr/>
    </dgm:pt>
    <dgm:pt modelId="{D0825E9A-019A-0A44-8E43-E7217A42D700}" type="pres">
      <dgm:prSet presAssocID="{7EB40E4D-C47E-4740-B398-6843657E2B7C}" presName="comp" presStyleCnt="0"/>
      <dgm:spPr/>
    </dgm:pt>
    <dgm:pt modelId="{74D8267D-8C6A-CD4F-A654-AAA26058A447}" type="pres">
      <dgm:prSet presAssocID="{7EB40E4D-C47E-4740-B398-6843657E2B7C}" presName="box" presStyleLbl="node1" presStyleIdx="0" presStyleCnt="5"/>
      <dgm:spPr/>
    </dgm:pt>
    <dgm:pt modelId="{3E37045B-CA40-F247-8B8B-258D839D62CB}" type="pres">
      <dgm:prSet presAssocID="{7EB40E4D-C47E-4740-B398-6843657E2B7C}" presName="img" presStyleLbl="fgImgPlace1" presStyleIdx="0" presStyleCnt="5" custScaleY="125000" custLinFactNeighborX="0"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62CD16B-47A6-3E4A-A98B-B1806A2EDA14}" type="pres">
      <dgm:prSet presAssocID="{7EB40E4D-C47E-4740-B398-6843657E2B7C}" presName="text" presStyleLbl="node1" presStyleIdx="0" presStyleCnt="5">
        <dgm:presLayoutVars>
          <dgm:bulletEnabled val="1"/>
        </dgm:presLayoutVars>
      </dgm:prSet>
      <dgm:spPr/>
    </dgm:pt>
    <dgm:pt modelId="{FB5F8C6F-CD94-FD42-BC3F-B1D42431C4EB}" type="pres">
      <dgm:prSet presAssocID="{A6750C20-0FE4-9844-8CE6-DB2E369A80F1}" presName="spacer" presStyleCnt="0"/>
      <dgm:spPr/>
    </dgm:pt>
    <dgm:pt modelId="{BD2C91C9-96AD-5444-BED4-D63E72EFC0A7}" type="pres">
      <dgm:prSet presAssocID="{A9199209-3EEB-D04F-87EC-F2049CEC08B8}" presName="comp" presStyleCnt="0"/>
      <dgm:spPr/>
    </dgm:pt>
    <dgm:pt modelId="{19D46D41-7F0B-D64D-981C-79CD5E143B60}" type="pres">
      <dgm:prSet presAssocID="{A9199209-3EEB-D04F-87EC-F2049CEC08B8}" presName="box" presStyleLbl="node1" presStyleIdx="1" presStyleCnt="5"/>
      <dgm:spPr/>
    </dgm:pt>
    <dgm:pt modelId="{EC24458A-5A0A-2644-A4A7-CE518FD72C47}" type="pres">
      <dgm:prSet presAssocID="{A9199209-3EEB-D04F-87EC-F2049CEC08B8}"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10000" b="-10000"/>
          </a:stretch>
        </a:blipFill>
      </dgm:spPr>
    </dgm:pt>
    <dgm:pt modelId="{E5A3C30D-A7B9-DA4E-92F6-7AA208396EDA}" type="pres">
      <dgm:prSet presAssocID="{A9199209-3EEB-D04F-87EC-F2049CEC08B8}" presName="text" presStyleLbl="node1" presStyleIdx="1" presStyleCnt="5">
        <dgm:presLayoutVars>
          <dgm:bulletEnabled val="1"/>
        </dgm:presLayoutVars>
      </dgm:prSet>
      <dgm:spPr/>
    </dgm:pt>
    <dgm:pt modelId="{9799E208-3895-344A-B1E5-BDFD3A21D788}" type="pres">
      <dgm:prSet presAssocID="{3371D135-9A58-7C47-A70E-837E23EB5826}" presName="spacer" presStyleCnt="0"/>
      <dgm:spPr/>
    </dgm:pt>
    <dgm:pt modelId="{B599BB95-D03D-1C4F-ADA8-24CE3B1D8676}" type="pres">
      <dgm:prSet presAssocID="{483C4E80-FB4F-F744-AA32-C4B45CB4AE01}" presName="comp" presStyleCnt="0"/>
      <dgm:spPr/>
    </dgm:pt>
    <dgm:pt modelId="{7A066D4A-5258-4144-9299-0329A32BE6C1}" type="pres">
      <dgm:prSet presAssocID="{483C4E80-FB4F-F744-AA32-C4B45CB4AE01}" presName="box" presStyleLbl="node1" presStyleIdx="2" presStyleCnt="5"/>
      <dgm:spPr/>
    </dgm:pt>
    <dgm:pt modelId="{1DE3C785-89E4-E541-BED4-FE05E91345D2}" type="pres">
      <dgm:prSet presAssocID="{483C4E80-FB4F-F744-AA32-C4B45CB4AE01}"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14000" b="-14000"/>
          </a:stretch>
        </a:blipFill>
      </dgm:spPr>
    </dgm:pt>
    <dgm:pt modelId="{371D301A-BBC6-704A-9517-139FEDAC0A94}" type="pres">
      <dgm:prSet presAssocID="{483C4E80-FB4F-F744-AA32-C4B45CB4AE01}" presName="text" presStyleLbl="node1" presStyleIdx="2" presStyleCnt="5">
        <dgm:presLayoutVars>
          <dgm:bulletEnabled val="1"/>
        </dgm:presLayoutVars>
      </dgm:prSet>
      <dgm:spPr/>
    </dgm:pt>
    <dgm:pt modelId="{725438DC-273C-1A4D-8D59-E939FFEEAB01}" type="pres">
      <dgm:prSet presAssocID="{47FCABDF-67AB-AA4B-9059-709C780AE8EE}" presName="spacer" presStyleCnt="0"/>
      <dgm:spPr/>
    </dgm:pt>
    <dgm:pt modelId="{D5299AA4-30A0-2543-A585-2EE282BFB3EF}" type="pres">
      <dgm:prSet presAssocID="{23500E30-83E2-B14A-8098-18D4F3751B1D}" presName="comp" presStyleCnt="0"/>
      <dgm:spPr/>
    </dgm:pt>
    <dgm:pt modelId="{BBE83BA9-1EE1-2440-9385-1C627B659078}" type="pres">
      <dgm:prSet presAssocID="{23500E30-83E2-B14A-8098-18D4F3751B1D}" presName="box" presStyleLbl="node1" presStyleIdx="3" presStyleCnt="5"/>
      <dgm:spPr/>
    </dgm:pt>
    <dgm:pt modelId="{2EE8781D-5104-6F4E-A0A1-8141C31A7902}" type="pres">
      <dgm:prSet presAssocID="{23500E30-83E2-B14A-8098-18D4F3751B1D}"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2000" r="-2000"/>
          </a:stretch>
        </a:blipFill>
      </dgm:spPr>
    </dgm:pt>
    <dgm:pt modelId="{9060D8B8-ECB4-CF4D-AB38-CBA4E583C012}" type="pres">
      <dgm:prSet presAssocID="{23500E30-83E2-B14A-8098-18D4F3751B1D}" presName="text" presStyleLbl="node1" presStyleIdx="3" presStyleCnt="5">
        <dgm:presLayoutVars>
          <dgm:bulletEnabled val="1"/>
        </dgm:presLayoutVars>
      </dgm:prSet>
      <dgm:spPr/>
    </dgm:pt>
    <dgm:pt modelId="{FF425EE5-5823-B245-BB54-EB6A44E80121}" type="pres">
      <dgm:prSet presAssocID="{85B40C9D-8DC5-1D45-ACC6-95B5B00A87D1}" presName="spacer" presStyleCnt="0"/>
      <dgm:spPr/>
    </dgm:pt>
    <dgm:pt modelId="{2AA9E872-25C3-2C41-9A94-CF52A4FDBB86}" type="pres">
      <dgm:prSet presAssocID="{5EA29AD9-5747-544D-82C0-6BDA1B9F42FA}" presName="comp" presStyleCnt="0"/>
      <dgm:spPr/>
    </dgm:pt>
    <dgm:pt modelId="{39882D98-96EF-CD47-845E-0FE28E1A67F8}" type="pres">
      <dgm:prSet presAssocID="{5EA29AD9-5747-544D-82C0-6BDA1B9F42FA}" presName="box" presStyleLbl="node1" presStyleIdx="4" presStyleCnt="5"/>
      <dgm:spPr/>
    </dgm:pt>
    <dgm:pt modelId="{8210BAD8-96E8-7045-8C80-1115F6D57F46}" type="pres">
      <dgm:prSet presAssocID="{5EA29AD9-5747-544D-82C0-6BDA1B9F42FA}"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l="-2000" r="-2000"/>
          </a:stretch>
        </a:blipFill>
      </dgm:spPr>
    </dgm:pt>
    <dgm:pt modelId="{569881C7-4CEA-0645-92E0-70D304188D3B}" type="pres">
      <dgm:prSet presAssocID="{5EA29AD9-5747-544D-82C0-6BDA1B9F42FA}" presName="text" presStyleLbl="node1" presStyleIdx="4" presStyleCnt="5">
        <dgm:presLayoutVars>
          <dgm:bulletEnabled val="1"/>
        </dgm:presLayoutVars>
      </dgm:prSet>
      <dgm:spPr/>
    </dgm:pt>
  </dgm:ptLst>
  <dgm:cxnLst>
    <dgm:cxn modelId="{CA660F06-3A63-9B4F-A571-E7DEECD78B19}" type="presOf" srcId="{5EA29AD9-5747-544D-82C0-6BDA1B9F42FA}" destId="{569881C7-4CEA-0645-92E0-70D304188D3B}" srcOrd="1" destOrd="0" presId="urn:microsoft.com/office/officeart/2005/8/layout/vList4"/>
    <dgm:cxn modelId="{9FCAE211-D796-CE47-9A90-E49548A8B637}" type="presOf" srcId="{23500E30-83E2-B14A-8098-18D4F3751B1D}" destId="{9060D8B8-ECB4-CF4D-AB38-CBA4E583C012}" srcOrd="1" destOrd="0" presId="urn:microsoft.com/office/officeart/2005/8/layout/vList4"/>
    <dgm:cxn modelId="{31EA1018-0732-1944-AE8D-313486E3C916}" type="presOf" srcId="{483C4E80-FB4F-F744-AA32-C4B45CB4AE01}" destId="{7A066D4A-5258-4144-9299-0329A32BE6C1}" srcOrd="0" destOrd="0" presId="urn:microsoft.com/office/officeart/2005/8/layout/vList4"/>
    <dgm:cxn modelId="{CA13F21C-8EC2-844B-A1B9-52B90517EB0C}" srcId="{5BF4E8FF-0DF7-A449-A3CB-CB07840FE08B}" destId="{23500E30-83E2-B14A-8098-18D4F3751B1D}" srcOrd="3" destOrd="0" parTransId="{70D547E3-1EBF-B64A-BC4A-CD104AB46035}" sibTransId="{85B40C9D-8DC5-1D45-ACC6-95B5B00A87D1}"/>
    <dgm:cxn modelId="{1C510B26-A534-5846-912A-507EC2DF3EEE}" type="presOf" srcId="{5EA29AD9-5747-544D-82C0-6BDA1B9F42FA}" destId="{39882D98-96EF-CD47-845E-0FE28E1A67F8}" srcOrd="0" destOrd="0" presId="urn:microsoft.com/office/officeart/2005/8/layout/vList4"/>
    <dgm:cxn modelId="{12C41F60-8FF0-8D45-8BE1-8B26FF3FF12C}" type="presOf" srcId="{23500E30-83E2-B14A-8098-18D4F3751B1D}" destId="{BBE83BA9-1EE1-2440-9385-1C627B659078}" srcOrd="0" destOrd="0" presId="urn:microsoft.com/office/officeart/2005/8/layout/vList4"/>
    <dgm:cxn modelId="{45F39A64-60E1-D24B-A926-3EDC9E50EE87}" type="presOf" srcId="{483C4E80-FB4F-F744-AA32-C4B45CB4AE01}" destId="{371D301A-BBC6-704A-9517-139FEDAC0A94}" srcOrd="1" destOrd="0" presId="urn:microsoft.com/office/officeart/2005/8/layout/vList4"/>
    <dgm:cxn modelId="{1DAF2479-E20D-5742-9E05-0D5BDA131127}" srcId="{5BF4E8FF-0DF7-A449-A3CB-CB07840FE08B}" destId="{7EB40E4D-C47E-4740-B398-6843657E2B7C}" srcOrd="0" destOrd="0" parTransId="{E9F8AF41-6AF9-224F-B193-47C463A918A7}" sibTransId="{A6750C20-0FE4-9844-8CE6-DB2E369A80F1}"/>
    <dgm:cxn modelId="{31E2EC7C-C16C-A44E-9D0B-5FB723CD0602}" srcId="{5BF4E8FF-0DF7-A449-A3CB-CB07840FE08B}" destId="{483C4E80-FB4F-F744-AA32-C4B45CB4AE01}" srcOrd="2" destOrd="0" parTransId="{3895CC40-8CD2-C94B-A436-00F02CB21AA4}" sibTransId="{47FCABDF-67AB-AA4B-9059-709C780AE8EE}"/>
    <dgm:cxn modelId="{2ACCDD9B-9DC3-9742-B66D-BC5080897413}" type="presOf" srcId="{A9199209-3EEB-D04F-87EC-F2049CEC08B8}" destId="{E5A3C30D-A7B9-DA4E-92F6-7AA208396EDA}" srcOrd="1" destOrd="0" presId="urn:microsoft.com/office/officeart/2005/8/layout/vList4"/>
    <dgm:cxn modelId="{40CFF6AB-9350-EC4A-862E-C38759E46230}" type="presOf" srcId="{7EB40E4D-C47E-4740-B398-6843657E2B7C}" destId="{74D8267D-8C6A-CD4F-A654-AAA26058A447}" srcOrd="0" destOrd="0" presId="urn:microsoft.com/office/officeart/2005/8/layout/vList4"/>
    <dgm:cxn modelId="{F423E5B8-33E7-2F4C-9F53-429C2FEE1B8D}" srcId="{5BF4E8FF-0DF7-A449-A3CB-CB07840FE08B}" destId="{5EA29AD9-5747-544D-82C0-6BDA1B9F42FA}" srcOrd="4" destOrd="0" parTransId="{8270336D-F93A-FC47-88D0-C6E7BD332002}" sibTransId="{E9367D1D-D184-CB4F-9312-E58D05CDF1C8}"/>
    <dgm:cxn modelId="{539A99CB-79FC-6F4C-8AC2-E52FB0B4D7BD}" type="presOf" srcId="{5BF4E8FF-0DF7-A449-A3CB-CB07840FE08B}" destId="{839DF2BD-A787-E64E-A857-2B2A4F7D005D}" srcOrd="0" destOrd="0" presId="urn:microsoft.com/office/officeart/2005/8/layout/vList4"/>
    <dgm:cxn modelId="{3D6D24F3-9BB5-A84A-ADBA-4A409DC98929}" srcId="{5BF4E8FF-0DF7-A449-A3CB-CB07840FE08B}" destId="{A9199209-3EEB-D04F-87EC-F2049CEC08B8}" srcOrd="1" destOrd="0" parTransId="{47B48B55-E04E-6343-98A9-70272AF5FC9C}" sibTransId="{3371D135-9A58-7C47-A70E-837E23EB5826}"/>
    <dgm:cxn modelId="{90C5ADFC-7572-9449-A61D-E5C4C7CA1ED0}" type="presOf" srcId="{7EB40E4D-C47E-4740-B398-6843657E2B7C}" destId="{062CD16B-47A6-3E4A-A98B-B1806A2EDA14}" srcOrd="1" destOrd="0" presId="urn:microsoft.com/office/officeart/2005/8/layout/vList4"/>
    <dgm:cxn modelId="{B9873DFD-AF85-D842-B783-A0A43A7B9697}" type="presOf" srcId="{A9199209-3EEB-D04F-87EC-F2049CEC08B8}" destId="{19D46D41-7F0B-D64D-981C-79CD5E143B60}" srcOrd="0" destOrd="0" presId="urn:microsoft.com/office/officeart/2005/8/layout/vList4"/>
    <dgm:cxn modelId="{9AF2238D-718E-0F49-9C45-F379D5BA0D29}" type="presParOf" srcId="{839DF2BD-A787-E64E-A857-2B2A4F7D005D}" destId="{D0825E9A-019A-0A44-8E43-E7217A42D700}" srcOrd="0" destOrd="0" presId="urn:microsoft.com/office/officeart/2005/8/layout/vList4"/>
    <dgm:cxn modelId="{C669980A-7513-D049-8983-19F7D22C07E8}" type="presParOf" srcId="{D0825E9A-019A-0A44-8E43-E7217A42D700}" destId="{74D8267D-8C6A-CD4F-A654-AAA26058A447}" srcOrd="0" destOrd="0" presId="urn:microsoft.com/office/officeart/2005/8/layout/vList4"/>
    <dgm:cxn modelId="{FA7BF239-8D71-AE44-A3AD-742C4FCBD131}" type="presParOf" srcId="{D0825E9A-019A-0A44-8E43-E7217A42D700}" destId="{3E37045B-CA40-F247-8B8B-258D839D62CB}" srcOrd="1" destOrd="0" presId="urn:microsoft.com/office/officeart/2005/8/layout/vList4"/>
    <dgm:cxn modelId="{30B9AC88-13D2-9F4F-AAF8-90FDC5A04EC8}" type="presParOf" srcId="{D0825E9A-019A-0A44-8E43-E7217A42D700}" destId="{062CD16B-47A6-3E4A-A98B-B1806A2EDA14}" srcOrd="2" destOrd="0" presId="urn:microsoft.com/office/officeart/2005/8/layout/vList4"/>
    <dgm:cxn modelId="{A2408D0E-BC29-4842-919E-BA188C7A6AD5}" type="presParOf" srcId="{839DF2BD-A787-E64E-A857-2B2A4F7D005D}" destId="{FB5F8C6F-CD94-FD42-BC3F-B1D42431C4EB}" srcOrd="1" destOrd="0" presId="urn:microsoft.com/office/officeart/2005/8/layout/vList4"/>
    <dgm:cxn modelId="{C82AC05A-F0F6-5F47-ABEE-3D9329D1A699}" type="presParOf" srcId="{839DF2BD-A787-E64E-A857-2B2A4F7D005D}" destId="{BD2C91C9-96AD-5444-BED4-D63E72EFC0A7}" srcOrd="2" destOrd="0" presId="urn:microsoft.com/office/officeart/2005/8/layout/vList4"/>
    <dgm:cxn modelId="{DE0D69EC-53BA-9646-9B4A-60CFE859EF47}" type="presParOf" srcId="{BD2C91C9-96AD-5444-BED4-D63E72EFC0A7}" destId="{19D46D41-7F0B-D64D-981C-79CD5E143B60}" srcOrd="0" destOrd="0" presId="urn:microsoft.com/office/officeart/2005/8/layout/vList4"/>
    <dgm:cxn modelId="{512C1842-E6BF-E44D-92DB-D573C29444DF}" type="presParOf" srcId="{BD2C91C9-96AD-5444-BED4-D63E72EFC0A7}" destId="{EC24458A-5A0A-2644-A4A7-CE518FD72C47}" srcOrd="1" destOrd="0" presId="urn:microsoft.com/office/officeart/2005/8/layout/vList4"/>
    <dgm:cxn modelId="{10C61D26-D50D-B34A-879E-42416E38833E}" type="presParOf" srcId="{BD2C91C9-96AD-5444-BED4-D63E72EFC0A7}" destId="{E5A3C30D-A7B9-DA4E-92F6-7AA208396EDA}" srcOrd="2" destOrd="0" presId="urn:microsoft.com/office/officeart/2005/8/layout/vList4"/>
    <dgm:cxn modelId="{3EE33BF0-13F8-AC45-9AA9-62A7C9B7AC2E}" type="presParOf" srcId="{839DF2BD-A787-E64E-A857-2B2A4F7D005D}" destId="{9799E208-3895-344A-B1E5-BDFD3A21D788}" srcOrd="3" destOrd="0" presId="urn:microsoft.com/office/officeart/2005/8/layout/vList4"/>
    <dgm:cxn modelId="{3DC6A7EF-79BD-DA4F-8B59-E7262E1A0ABE}" type="presParOf" srcId="{839DF2BD-A787-E64E-A857-2B2A4F7D005D}" destId="{B599BB95-D03D-1C4F-ADA8-24CE3B1D8676}" srcOrd="4" destOrd="0" presId="urn:microsoft.com/office/officeart/2005/8/layout/vList4"/>
    <dgm:cxn modelId="{ED750038-FF3C-EB49-9E49-B8F175CEF102}" type="presParOf" srcId="{B599BB95-D03D-1C4F-ADA8-24CE3B1D8676}" destId="{7A066D4A-5258-4144-9299-0329A32BE6C1}" srcOrd="0" destOrd="0" presId="urn:microsoft.com/office/officeart/2005/8/layout/vList4"/>
    <dgm:cxn modelId="{B26E6381-E5E0-A64D-B495-D065D2FAAF17}" type="presParOf" srcId="{B599BB95-D03D-1C4F-ADA8-24CE3B1D8676}" destId="{1DE3C785-89E4-E541-BED4-FE05E91345D2}" srcOrd="1" destOrd="0" presId="urn:microsoft.com/office/officeart/2005/8/layout/vList4"/>
    <dgm:cxn modelId="{6A8F1D6C-B6C1-CB42-8359-8D8FA5DFFAF6}" type="presParOf" srcId="{B599BB95-D03D-1C4F-ADA8-24CE3B1D8676}" destId="{371D301A-BBC6-704A-9517-139FEDAC0A94}" srcOrd="2" destOrd="0" presId="urn:microsoft.com/office/officeart/2005/8/layout/vList4"/>
    <dgm:cxn modelId="{4FF7EC3C-33E1-9A4C-9CA8-B7BCF63C245A}" type="presParOf" srcId="{839DF2BD-A787-E64E-A857-2B2A4F7D005D}" destId="{725438DC-273C-1A4D-8D59-E939FFEEAB01}" srcOrd="5" destOrd="0" presId="urn:microsoft.com/office/officeart/2005/8/layout/vList4"/>
    <dgm:cxn modelId="{452F5125-3435-5643-BDB4-ED2EADDD2C36}" type="presParOf" srcId="{839DF2BD-A787-E64E-A857-2B2A4F7D005D}" destId="{D5299AA4-30A0-2543-A585-2EE282BFB3EF}" srcOrd="6" destOrd="0" presId="urn:microsoft.com/office/officeart/2005/8/layout/vList4"/>
    <dgm:cxn modelId="{D9B36248-85A1-E64E-ADCA-2D99CFFB9348}" type="presParOf" srcId="{D5299AA4-30A0-2543-A585-2EE282BFB3EF}" destId="{BBE83BA9-1EE1-2440-9385-1C627B659078}" srcOrd="0" destOrd="0" presId="urn:microsoft.com/office/officeart/2005/8/layout/vList4"/>
    <dgm:cxn modelId="{76C74724-F740-4349-BE6D-F5C03AE173A8}" type="presParOf" srcId="{D5299AA4-30A0-2543-A585-2EE282BFB3EF}" destId="{2EE8781D-5104-6F4E-A0A1-8141C31A7902}" srcOrd="1" destOrd="0" presId="urn:microsoft.com/office/officeart/2005/8/layout/vList4"/>
    <dgm:cxn modelId="{3671CA5C-0CC2-8A41-8B5C-FA19F2384EFB}" type="presParOf" srcId="{D5299AA4-30A0-2543-A585-2EE282BFB3EF}" destId="{9060D8B8-ECB4-CF4D-AB38-CBA4E583C012}" srcOrd="2" destOrd="0" presId="urn:microsoft.com/office/officeart/2005/8/layout/vList4"/>
    <dgm:cxn modelId="{F9BF7F99-21BE-5B49-9D42-19778392E6A1}" type="presParOf" srcId="{839DF2BD-A787-E64E-A857-2B2A4F7D005D}" destId="{FF425EE5-5823-B245-BB54-EB6A44E80121}" srcOrd="7" destOrd="0" presId="urn:microsoft.com/office/officeart/2005/8/layout/vList4"/>
    <dgm:cxn modelId="{E0859409-3AB6-B44F-A3E0-31D2029932CA}" type="presParOf" srcId="{839DF2BD-A787-E64E-A857-2B2A4F7D005D}" destId="{2AA9E872-25C3-2C41-9A94-CF52A4FDBB86}" srcOrd="8" destOrd="0" presId="urn:microsoft.com/office/officeart/2005/8/layout/vList4"/>
    <dgm:cxn modelId="{0BD1FC6C-951D-3549-9FED-000FA043F8B8}" type="presParOf" srcId="{2AA9E872-25C3-2C41-9A94-CF52A4FDBB86}" destId="{39882D98-96EF-CD47-845E-0FE28E1A67F8}" srcOrd="0" destOrd="0" presId="urn:microsoft.com/office/officeart/2005/8/layout/vList4"/>
    <dgm:cxn modelId="{D8E769E7-137B-2C40-BCE6-0F9E9F3A9A04}" type="presParOf" srcId="{2AA9E872-25C3-2C41-9A94-CF52A4FDBB86}" destId="{8210BAD8-96E8-7045-8C80-1115F6D57F46}" srcOrd="1" destOrd="0" presId="urn:microsoft.com/office/officeart/2005/8/layout/vList4"/>
    <dgm:cxn modelId="{730CF425-8585-594A-A5DA-B32E5B6F3014}" type="presParOf" srcId="{2AA9E872-25C3-2C41-9A94-CF52A4FDBB86}" destId="{569881C7-4CEA-0645-92E0-70D304188D3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56AE3B-FE58-B94F-93A2-3358B03CDE39}" type="doc">
      <dgm:prSet loTypeId="urn:microsoft.com/office/officeart/2005/8/layout/orgChart1" loCatId="" qsTypeId="urn:microsoft.com/office/officeart/2005/8/quickstyle/simple2" qsCatId="simple" csTypeId="urn:microsoft.com/office/officeart/2005/8/colors/accent2_1" csCatId="accent2" phldr="1"/>
      <dgm:spPr/>
      <dgm:t>
        <a:bodyPr/>
        <a:lstStyle/>
        <a:p>
          <a:endParaRPr lang="en-US"/>
        </a:p>
      </dgm:t>
    </dgm:pt>
    <dgm:pt modelId="{72FCDBCD-C601-BC43-95D3-BABEB9CA3999}">
      <dgm:prSet phldrT="[Text]" custT="1"/>
      <dgm:spPr/>
      <dgm:t>
        <a:bodyPr/>
        <a:lstStyle/>
        <a:p>
          <a:r>
            <a:rPr lang="en-US" sz="1800" dirty="0" err="1"/>
            <a:t>Ciri-ciri</a:t>
          </a:r>
          <a:r>
            <a:rPr lang="en-US" sz="1800" dirty="0"/>
            <a:t> zaman </a:t>
          </a:r>
          <a:r>
            <a:rPr lang="en-US" sz="1800" dirty="0" err="1"/>
            <a:t>Helenistik</a:t>
          </a:r>
          <a:endParaRPr lang="en-US" sz="1800" dirty="0"/>
        </a:p>
      </dgm:t>
    </dgm:pt>
    <dgm:pt modelId="{FB59DA68-2B94-5E4F-AB39-9DC791EDABBD}" type="parTrans" cxnId="{824FE71F-AE3F-5348-9482-9F2F20CC0EFE}">
      <dgm:prSet/>
      <dgm:spPr/>
      <dgm:t>
        <a:bodyPr/>
        <a:lstStyle/>
        <a:p>
          <a:endParaRPr lang="en-US"/>
        </a:p>
      </dgm:t>
    </dgm:pt>
    <dgm:pt modelId="{A823EDC5-CDD8-7B47-9BC4-885E0C92B7CE}" type="sibTrans" cxnId="{824FE71F-AE3F-5348-9482-9F2F20CC0EFE}">
      <dgm:prSet/>
      <dgm:spPr/>
      <dgm:t>
        <a:bodyPr/>
        <a:lstStyle/>
        <a:p>
          <a:endParaRPr lang="en-US"/>
        </a:p>
      </dgm:t>
    </dgm:pt>
    <dgm:pt modelId="{E47C7CBE-6F65-7A4C-A80B-FF630071F8E4}">
      <dgm:prSet phldrT="[Text]" custT="1"/>
      <dgm:spPr/>
      <dgm:t>
        <a:bodyPr/>
        <a:lstStyle/>
        <a:p>
          <a:r>
            <a:rPr lang="en-US" sz="1800" dirty="0"/>
            <a:t>Era </a:t>
          </a:r>
          <a:r>
            <a:rPr lang="en-US" sz="1800" dirty="0" err="1"/>
            <a:t>selepas</a:t>
          </a:r>
          <a:r>
            <a:rPr lang="en-US" sz="1800" dirty="0"/>
            <a:t> </a:t>
          </a:r>
          <a:r>
            <a:rPr lang="en-US" sz="1800" dirty="0" err="1"/>
            <a:t>kematian</a:t>
          </a:r>
          <a:r>
            <a:rPr lang="en-US" sz="1800" dirty="0"/>
            <a:t> Alexander the Great </a:t>
          </a:r>
          <a:r>
            <a:rPr lang="en-US" sz="1800" dirty="0" err="1"/>
            <a:t>pada</a:t>
          </a:r>
          <a:r>
            <a:rPr lang="en-US" sz="1800" dirty="0"/>
            <a:t> 323M </a:t>
          </a:r>
          <a:r>
            <a:rPr lang="tr-TR" sz="1800" dirty="0" err="1"/>
            <a:t>penaklukan</a:t>
          </a:r>
          <a:r>
            <a:rPr lang="tr-TR" sz="1800" dirty="0"/>
            <a:t> Rom ke </a:t>
          </a:r>
          <a:r>
            <a:rPr lang="tr-TR" sz="1800" dirty="0" err="1"/>
            <a:t>atas</a:t>
          </a:r>
          <a:r>
            <a:rPr lang="tr-TR" sz="1800" dirty="0"/>
            <a:t> Mesir </a:t>
          </a:r>
          <a:r>
            <a:rPr lang="tr-TR" sz="1800" dirty="0" err="1"/>
            <a:t>pada</a:t>
          </a:r>
          <a:r>
            <a:rPr lang="tr-TR" sz="1800" dirty="0"/>
            <a:t> 30SM</a:t>
          </a:r>
          <a:endParaRPr lang="en-US" sz="1800" dirty="0"/>
        </a:p>
      </dgm:t>
    </dgm:pt>
    <dgm:pt modelId="{4DD42B00-E717-154C-9B34-61FA785152CD}" type="parTrans" cxnId="{49FEC4CB-06EE-5F4D-A587-830981E455FE}">
      <dgm:prSet/>
      <dgm:spPr/>
      <dgm:t>
        <a:bodyPr/>
        <a:lstStyle/>
        <a:p>
          <a:endParaRPr lang="en-US"/>
        </a:p>
      </dgm:t>
    </dgm:pt>
    <dgm:pt modelId="{136234DB-6EBC-1249-9392-5E53307CAF1F}" type="sibTrans" cxnId="{49FEC4CB-06EE-5F4D-A587-830981E455FE}">
      <dgm:prSet/>
      <dgm:spPr/>
      <dgm:t>
        <a:bodyPr/>
        <a:lstStyle/>
        <a:p>
          <a:endParaRPr lang="en-US"/>
        </a:p>
      </dgm:t>
    </dgm:pt>
    <dgm:pt modelId="{C630B8B8-A440-0A42-AB9C-C223CF33BC85}">
      <dgm:prSet phldrT="[Text]" custT="1"/>
      <dgm:spPr/>
      <dgm:t>
        <a:bodyPr/>
        <a:lstStyle/>
        <a:p>
          <a:r>
            <a:rPr lang="hr-HR" sz="1800" dirty="0"/>
            <a:t>Era ini dilanjutkan lagi selama 3 1/2 abad iaitu sehingga Constantine, maharaja Rom juga telah mengubah kota pemerintahan Rom ke Konstantinople pada tahun 330 M</a:t>
          </a:r>
          <a:endParaRPr lang="en-US" sz="1800" dirty="0"/>
        </a:p>
      </dgm:t>
    </dgm:pt>
    <dgm:pt modelId="{21AA8F3A-190D-3845-88A3-EDC62EB470A6}" type="parTrans" cxnId="{DC618F16-D610-984E-B10D-A182A1561092}">
      <dgm:prSet/>
      <dgm:spPr/>
      <dgm:t>
        <a:bodyPr/>
        <a:lstStyle/>
        <a:p>
          <a:endParaRPr lang="en-US"/>
        </a:p>
      </dgm:t>
    </dgm:pt>
    <dgm:pt modelId="{005202FD-ED3B-E343-A8EE-2BDDBD025CF0}" type="sibTrans" cxnId="{DC618F16-D610-984E-B10D-A182A1561092}">
      <dgm:prSet/>
      <dgm:spPr/>
      <dgm:t>
        <a:bodyPr/>
        <a:lstStyle/>
        <a:p>
          <a:endParaRPr lang="en-US"/>
        </a:p>
      </dgm:t>
    </dgm:pt>
    <dgm:pt modelId="{AB30FCAA-AFF3-B449-8198-0CBCD876C3C4}">
      <dgm:prSet phldrT="[Text]" custT="1"/>
      <dgm:spPr/>
      <dgm:t>
        <a:bodyPr/>
        <a:lstStyle/>
        <a:p>
          <a:r>
            <a:rPr lang="fi-FI" sz="1800" dirty="0" err="1"/>
            <a:t>Kerajaan</a:t>
          </a:r>
          <a:r>
            <a:rPr lang="fi-FI" sz="1800" dirty="0"/>
            <a:t> </a:t>
          </a:r>
          <a:r>
            <a:rPr lang="fi-FI" sz="1800" dirty="0" err="1"/>
            <a:t>telah</a:t>
          </a:r>
          <a:r>
            <a:rPr lang="fi-FI" sz="1800" dirty="0"/>
            <a:t> </a:t>
          </a:r>
          <a:r>
            <a:rPr lang="fi-FI" sz="1800" dirty="0" err="1"/>
            <a:t>berpecah</a:t>
          </a:r>
          <a:r>
            <a:rPr lang="fi-FI" sz="1800" dirty="0"/>
            <a:t> </a:t>
          </a:r>
          <a:r>
            <a:rPr lang="fi-FI" sz="1800" dirty="0" err="1"/>
            <a:t>kepada</a:t>
          </a:r>
          <a:r>
            <a:rPr lang="fi-FI" sz="1800" dirty="0"/>
            <a:t> </a:t>
          </a:r>
          <a:r>
            <a:rPr lang="fi-FI" sz="1800" dirty="0" err="1"/>
            <a:t>kerajaan-kerajaan</a:t>
          </a:r>
          <a:r>
            <a:rPr lang="fi-FI" sz="1800" dirty="0"/>
            <a:t> lain </a:t>
          </a:r>
          <a:r>
            <a:rPr lang="fi-FI" sz="1800" dirty="0" err="1"/>
            <a:t>seperti</a:t>
          </a:r>
          <a:r>
            <a:rPr lang="fi-FI" sz="1800" dirty="0"/>
            <a:t>  </a:t>
          </a:r>
          <a:r>
            <a:rPr lang="fi-FI" sz="1800" dirty="0" err="1"/>
            <a:t>Macedonia</a:t>
          </a:r>
          <a:r>
            <a:rPr lang="fi-FI" sz="1800" dirty="0"/>
            <a:t>, </a:t>
          </a:r>
          <a:r>
            <a:rPr lang="fi-FI" sz="1800" dirty="0" err="1"/>
            <a:t>Seleucid</a:t>
          </a:r>
          <a:r>
            <a:rPr lang="fi-FI" sz="1800" dirty="0"/>
            <a:t> </a:t>
          </a:r>
          <a:r>
            <a:rPr lang="fi-FI" sz="1800" dirty="0" err="1"/>
            <a:t>dan</a:t>
          </a:r>
          <a:r>
            <a:rPr lang="fi-FI" sz="1800" dirty="0"/>
            <a:t> </a:t>
          </a:r>
          <a:r>
            <a:rPr lang="fi-FI" sz="1800" dirty="0" err="1"/>
            <a:t>Ptolemaic</a:t>
          </a:r>
          <a:r>
            <a:rPr lang="fi-FI" sz="1800" dirty="0"/>
            <a:t>. </a:t>
          </a:r>
          <a:r>
            <a:rPr lang="fi-FI" sz="1800" dirty="0" err="1"/>
            <a:t>Kesan</a:t>
          </a:r>
          <a:r>
            <a:rPr lang="fi-FI" sz="1800" dirty="0"/>
            <a:t>: </a:t>
          </a:r>
          <a:r>
            <a:rPr lang="fi-FI" sz="1800" dirty="0" err="1"/>
            <a:t>berlaku</a:t>
          </a:r>
          <a:r>
            <a:rPr lang="fi-FI" sz="1800" dirty="0"/>
            <a:t> </a:t>
          </a:r>
          <a:r>
            <a:rPr lang="fi-FI" sz="1800" dirty="0" err="1"/>
            <a:t>penyebaran</a:t>
          </a:r>
          <a:r>
            <a:rPr lang="fi-FI" sz="1800" dirty="0"/>
            <a:t> </a:t>
          </a:r>
          <a:r>
            <a:rPr lang="fi-FI" sz="1800" dirty="0" err="1"/>
            <a:t>ilmu</a:t>
          </a:r>
          <a:r>
            <a:rPr lang="fi-FI" sz="1800" dirty="0"/>
            <a:t> </a:t>
          </a:r>
          <a:r>
            <a:rPr lang="fi-FI" sz="1800" dirty="0" err="1"/>
            <a:t>dan</a:t>
          </a:r>
          <a:r>
            <a:rPr lang="fi-FI" sz="1800" dirty="0"/>
            <a:t> </a:t>
          </a:r>
          <a:r>
            <a:rPr lang="fi-FI" sz="1800" dirty="0" err="1"/>
            <a:t>budaya</a:t>
          </a:r>
          <a:endParaRPr lang="en-US" sz="1800" dirty="0"/>
        </a:p>
      </dgm:t>
    </dgm:pt>
    <dgm:pt modelId="{1B208552-870D-2F47-B993-B5869D0F5281}" type="parTrans" cxnId="{F4AB1A5C-B65B-FB49-84AF-3BB31D3ABA18}">
      <dgm:prSet/>
      <dgm:spPr/>
      <dgm:t>
        <a:bodyPr/>
        <a:lstStyle/>
        <a:p>
          <a:endParaRPr lang="en-US"/>
        </a:p>
      </dgm:t>
    </dgm:pt>
    <dgm:pt modelId="{9E57F689-531E-DF45-AE9E-921AC1BC7B70}" type="sibTrans" cxnId="{F4AB1A5C-B65B-FB49-84AF-3BB31D3ABA18}">
      <dgm:prSet/>
      <dgm:spPr/>
      <dgm:t>
        <a:bodyPr/>
        <a:lstStyle/>
        <a:p>
          <a:endParaRPr lang="en-US"/>
        </a:p>
      </dgm:t>
    </dgm:pt>
    <dgm:pt modelId="{12DA88EF-507B-D04F-89E0-ABF07152CD50}" type="pres">
      <dgm:prSet presAssocID="{1756AE3B-FE58-B94F-93A2-3358B03CDE39}" presName="hierChild1" presStyleCnt="0">
        <dgm:presLayoutVars>
          <dgm:orgChart val="1"/>
          <dgm:chPref val="1"/>
          <dgm:dir/>
          <dgm:animOne val="branch"/>
          <dgm:animLvl val="lvl"/>
          <dgm:resizeHandles/>
        </dgm:presLayoutVars>
      </dgm:prSet>
      <dgm:spPr/>
    </dgm:pt>
    <dgm:pt modelId="{3D16732F-4B08-534F-B220-50D3C72588B9}" type="pres">
      <dgm:prSet presAssocID="{72FCDBCD-C601-BC43-95D3-BABEB9CA3999}" presName="hierRoot1" presStyleCnt="0">
        <dgm:presLayoutVars>
          <dgm:hierBranch val="init"/>
        </dgm:presLayoutVars>
      </dgm:prSet>
      <dgm:spPr/>
    </dgm:pt>
    <dgm:pt modelId="{09D317D7-66C3-E346-BB06-5BA5A382A9E8}" type="pres">
      <dgm:prSet presAssocID="{72FCDBCD-C601-BC43-95D3-BABEB9CA3999}" presName="rootComposite1" presStyleCnt="0"/>
      <dgm:spPr/>
    </dgm:pt>
    <dgm:pt modelId="{9129D1B8-67CC-1044-B141-C66C27A585ED}" type="pres">
      <dgm:prSet presAssocID="{72FCDBCD-C601-BC43-95D3-BABEB9CA3999}" presName="rootText1" presStyleLbl="node0" presStyleIdx="0" presStyleCnt="1" custScaleX="131135" custScaleY="57270">
        <dgm:presLayoutVars>
          <dgm:chPref val="3"/>
        </dgm:presLayoutVars>
      </dgm:prSet>
      <dgm:spPr/>
    </dgm:pt>
    <dgm:pt modelId="{43D11543-A1B5-E547-A9F6-165A4D5F06D2}" type="pres">
      <dgm:prSet presAssocID="{72FCDBCD-C601-BC43-95D3-BABEB9CA3999}" presName="rootConnector1" presStyleLbl="node1" presStyleIdx="0" presStyleCnt="0"/>
      <dgm:spPr/>
    </dgm:pt>
    <dgm:pt modelId="{298F3D23-F087-C048-B264-6F18E7B7403A}" type="pres">
      <dgm:prSet presAssocID="{72FCDBCD-C601-BC43-95D3-BABEB9CA3999}" presName="hierChild2" presStyleCnt="0"/>
      <dgm:spPr/>
    </dgm:pt>
    <dgm:pt modelId="{05E262DC-55A5-7D49-9D96-44835FF4AB8A}" type="pres">
      <dgm:prSet presAssocID="{4DD42B00-E717-154C-9B34-61FA785152CD}" presName="Name37" presStyleLbl="parChTrans1D2" presStyleIdx="0" presStyleCnt="3"/>
      <dgm:spPr/>
    </dgm:pt>
    <dgm:pt modelId="{7191A77D-886A-164F-B8E8-25A865625148}" type="pres">
      <dgm:prSet presAssocID="{E47C7CBE-6F65-7A4C-A80B-FF630071F8E4}" presName="hierRoot2" presStyleCnt="0">
        <dgm:presLayoutVars>
          <dgm:hierBranch val="init"/>
        </dgm:presLayoutVars>
      </dgm:prSet>
      <dgm:spPr/>
    </dgm:pt>
    <dgm:pt modelId="{F8BE2C26-0A7A-BC42-99D3-2184F1F24D77}" type="pres">
      <dgm:prSet presAssocID="{E47C7CBE-6F65-7A4C-A80B-FF630071F8E4}" presName="rootComposite" presStyleCnt="0"/>
      <dgm:spPr/>
    </dgm:pt>
    <dgm:pt modelId="{D71705AC-B0AC-7E4E-923B-684611F10991}" type="pres">
      <dgm:prSet presAssocID="{E47C7CBE-6F65-7A4C-A80B-FF630071F8E4}" presName="rootText" presStyleLbl="node2" presStyleIdx="0" presStyleCnt="3" custScaleX="96615" custScaleY="201476">
        <dgm:presLayoutVars>
          <dgm:chPref val="3"/>
        </dgm:presLayoutVars>
      </dgm:prSet>
      <dgm:spPr/>
    </dgm:pt>
    <dgm:pt modelId="{2A41BD34-B8C6-B149-9CD3-F5D56B710333}" type="pres">
      <dgm:prSet presAssocID="{E47C7CBE-6F65-7A4C-A80B-FF630071F8E4}" presName="rootConnector" presStyleLbl="node2" presStyleIdx="0" presStyleCnt="3"/>
      <dgm:spPr/>
    </dgm:pt>
    <dgm:pt modelId="{DDAF02F4-0586-E247-962C-0F578DEBBA28}" type="pres">
      <dgm:prSet presAssocID="{E47C7CBE-6F65-7A4C-A80B-FF630071F8E4}" presName="hierChild4" presStyleCnt="0"/>
      <dgm:spPr/>
    </dgm:pt>
    <dgm:pt modelId="{3B7EA9E1-5E2D-3B49-A170-9D7C650CBE14}" type="pres">
      <dgm:prSet presAssocID="{E47C7CBE-6F65-7A4C-A80B-FF630071F8E4}" presName="hierChild5" presStyleCnt="0"/>
      <dgm:spPr/>
    </dgm:pt>
    <dgm:pt modelId="{049C1408-785E-9442-975C-1C26E0237207}" type="pres">
      <dgm:prSet presAssocID="{21AA8F3A-190D-3845-88A3-EDC62EB470A6}" presName="Name37" presStyleLbl="parChTrans1D2" presStyleIdx="1" presStyleCnt="3"/>
      <dgm:spPr/>
    </dgm:pt>
    <dgm:pt modelId="{CCC73C17-C744-C945-8CAC-54068DD08D86}" type="pres">
      <dgm:prSet presAssocID="{C630B8B8-A440-0A42-AB9C-C223CF33BC85}" presName="hierRoot2" presStyleCnt="0">
        <dgm:presLayoutVars>
          <dgm:hierBranch val="init"/>
        </dgm:presLayoutVars>
      </dgm:prSet>
      <dgm:spPr/>
    </dgm:pt>
    <dgm:pt modelId="{8DF2E4A7-2CD6-9041-B746-86C0F7B99D1F}" type="pres">
      <dgm:prSet presAssocID="{C630B8B8-A440-0A42-AB9C-C223CF33BC85}" presName="rootComposite" presStyleCnt="0"/>
      <dgm:spPr/>
    </dgm:pt>
    <dgm:pt modelId="{51068D8A-E225-804D-B867-C9C59F7013AA}" type="pres">
      <dgm:prSet presAssocID="{C630B8B8-A440-0A42-AB9C-C223CF33BC85}" presName="rootText" presStyleLbl="node2" presStyleIdx="1" presStyleCnt="3" custScaleY="210874">
        <dgm:presLayoutVars>
          <dgm:chPref val="3"/>
        </dgm:presLayoutVars>
      </dgm:prSet>
      <dgm:spPr/>
    </dgm:pt>
    <dgm:pt modelId="{03185E04-C034-484B-98AD-4E1CD7AF5B34}" type="pres">
      <dgm:prSet presAssocID="{C630B8B8-A440-0A42-AB9C-C223CF33BC85}" presName="rootConnector" presStyleLbl="node2" presStyleIdx="1" presStyleCnt="3"/>
      <dgm:spPr/>
    </dgm:pt>
    <dgm:pt modelId="{9DD97EC1-5D90-6742-8E36-46B66B910A4F}" type="pres">
      <dgm:prSet presAssocID="{C630B8B8-A440-0A42-AB9C-C223CF33BC85}" presName="hierChild4" presStyleCnt="0"/>
      <dgm:spPr/>
    </dgm:pt>
    <dgm:pt modelId="{5C4E06F1-B113-624A-848C-65B474A7AD31}" type="pres">
      <dgm:prSet presAssocID="{C630B8B8-A440-0A42-AB9C-C223CF33BC85}" presName="hierChild5" presStyleCnt="0"/>
      <dgm:spPr/>
    </dgm:pt>
    <dgm:pt modelId="{C0BC2799-7571-9145-9861-95563105B82E}" type="pres">
      <dgm:prSet presAssocID="{1B208552-870D-2F47-B993-B5869D0F5281}" presName="Name37" presStyleLbl="parChTrans1D2" presStyleIdx="2" presStyleCnt="3"/>
      <dgm:spPr/>
    </dgm:pt>
    <dgm:pt modelId="{1D06F7F6-8B06-8D47-B23D-BD57EECBC059}" type="pres">
      <dgm:prSet presAssocID="{AB30FCAA-AFF3-B449-8198-0CBCD876C3C4}" presName="hierRoot2" presStyleCnt="0">
        <dgm:presLayoutVars>
          <dgm:hierBranch val="init"/>
        </dgm:presLayoutVars>
      </dgm:prSet>
      <dgm:spPr/>
    </dgm:pt>
    <dgm:pt modelId="{765EC31C-5A23-334C-8C40-44AC2489AA0D}" type="pres">
      <dgm:prSet presAssocID="{AB30FCAA-AFF3-B449-8198-0CBCD876C3C4}" presName="rootComposite" presStyleCnt="0"/>
      <dgm:spPr/>
    </dgm:pt>
    <dgm:pt modelId="{2423AFA4-3362-BF41-92B4-BB9DE3DF1478}" type="pres">
      <dgm:prSet presAssocID="{AB30FCAA-AFF3-B449-8198-0CBCD876C3C4}" presName="rootText" presStyleLbl="node2" presStyleIdx="2" presStyleCnt="3" custScaleY="202748">
        <dgm:presLayoutVars>
          <dgm:chPref val="3"/>
        </dgm:presLayoutVars>
      </dgm:prSet>
      <dgm:spPr/>
    </dgm:pt>
    <dgm:pt modelId="{95F70C60-A74F-CF45-947C-29F35B500F29}" type="pres">
      <dgm:prSet presAssocID="{AB30FCAA-AFF3-B449-8198-0CBCD876C3C4}" presName="rootConnector" presStyleLbl="node2" presStyleIdx="2" presStyleCnt="3"/>
      <dgm:spPr/>
    </dgm:pt>
    <dgm:pt modelId="{49DD9B71-38CE-4D47-BF8A-271E4117AE66}" type="pres">
      <dgm:prSet presAssocID="{AB30FCAA-AFF3-B449-8198-0CBCD876C3C4}" presName="hierChild4" presStyleCnt="0"/>
      <dgm:spPr/>
    </dgm:pt>
    <dgm:pt modelId="{78E9951A-6EAC-0B41-9909-CEC137E8A651}" type="pres">
      <dgm:prSet presAssocID="{AB30FCAA-AFF3-B449-8198-0CBCD876C3C4}" presName="hierChild5" presStyleCnt="0"/>
      <dgm:spPr/>
    </dgm:pt>
    <dgm:pt modelId="{DBC3F78D-2110-3D49-96D0-DE50EB610987}" type="pres">
      <dgm:prSet presAssocID="{72FCDBCD-C601-BC43-95D3-BABEB9CA3999}" presName="hierChild3" presStyleCnt="0"/>
      <dgm:spPr/>
    </dgm:pt>
  </dgm:ptLst>
  <dgm:cxnLst>
    <dgm:cxn modelId="{6685A10F-E748-5749-99FD-B9A7B425181C}" type="presOf" srcId="{C630B8B8-A440-0A42-AB9C-C223CF33BC85}" destId="{03185E04-C034-484B-98AD-4E1CD7AF5B34}" srcOrd="1" destOrd="0" presId="urn:microsoft.com/office/officeart/2005/8/layout/orgChart1"/>
    <dgm:cxn modelId="{DC618F16-D610-984E-B10D-A182A1561092}" srcId="{72FCDBCD-C601-BC43-95D3-BABEB9CA3999}" destId="{C630B8B8-A440-0A42-AB9C-C223CF33BC85}" srcOrd="1" destOrd="0" parTransId="{21AA8F3A-190D-3845-88A3-EDC62EB470A6}" sibTransId="{005202FD-ED3B-E343-A8EE-2BDDBD025CF0}"/>
    <dgm:cxn modelId="{824FE71F-AE3F-5348-9482-9F2F20CC0EFE}" srcId="{1756AE3B-FE58-B94F-93A2-3358B03CDE39}" destId="{72FCDBCD-C601-BC43-95D3-BABEB9CA3999}" srcOrd="0" destOrd="0" parTransId="{FB59DA68-2B94-5E4F-AB39-9DC791EDABBD}" sibTransId="{A823EDC5-CDD8-7B47-9BC4-885E0C92B7CE}"/>
    <dgm:cxn modelId="{A6A0743C-D275-5340-97A3-37B0689AEB46}" type="presOf" srcId="{4DD42B00-E717-154C-9B34-61FA785152CD}" destId="{05E262DC-55A5-7D49-9D96-44835FF4AB8A}" srcOrd="0" destOrd="0" presId="urn:microsoft.com/office/officeart/2005/8/layout/orgChart1"/>
    <dgm:cxn modelId="{F4AB1A5C-B65B-FB49-84AF-3BB31D3ABA18}" srcId="{72FCDBCD-C601-BC43-95D3-BABEB9CA3999}" destId="{AB30FCAA-AFF3-B449-8198-0CBCD876C3C4}" srcOrd="2" destOrd="0" parTransId="{1B208552-870D-2F47-B993-B5869D0F5281}" sibTransId="{9E57F689-531E-DF45-AE9E-921AC1BC7B70}"/>
    <dgm:cxn modelId="{E4D82F6F-26AD-E442-8C29-2A3395293396}" type="presOf" srcId="{21AA8F3A-190D-3845-88A3-EDC62EB470A6}" destId="{049C1408-785E-9442-975C-1C26E0237207}" srcOrd="0" destOrd="0" presId="urn:microsoft.com/office/officeart/2005/8/layout/orgChart1"/>
    <dgm:cxn modelId="{D3FF5D8D-D45F-9349-AFEF-8FE244BF7681}" type="presOf" srcId="{1B208552-870D-2F47-B993-B5869D0F5281}" destId="{C0BC2799-7571-9145-9861-95563105B82E}" srcOrd="0" destOrd="0" presId="urn:microsoft.com/office/officeart/2005/8/layout/orgChart1"/>
    <dgm:cxn modelId="{8DAD0893-2E46-F34A-AC9F-0BB77B8C1EDC}" type="presOf" srcId="{E47C7CBE-6F65-7A4C-A80B-FF630071F8E4}" destId="{D71705AC-B0AC-7E4E-923B-684611F10991}" srcOrd="0" destOrd="0" presId="urn:microsoft.com/office/officeart/2005/8/layout/orgChart1"/>
    <dgm:cxn modelId="{49915DB5-466F-574B-9E24-495634980876}" type="presOf" srcId="{C630B8B8-A440-0A42-AB9C-C223CF33BC85}" destId="{51068D8A-E225-804D-B867-C9C59F7013AA}" srcOrd="0" destOrd="0" presId="urn:microsoft.com/office/officeart/2005/8/layout/orgChart1"/>
    <dgm:cxn modelId="{050486BF-3FAE-1F42-970E-8BBC9575A987}" type="presOf" srcId="{E47C7CBE-6F65-7A4C-A80B-FF630071F8E4}" destId="{2A41BD34-B8C6-B149-9CD3-F5D56B710333}" srcOrd="1" destOrd="0" presId="urn:microsoft.com/office/officeart/2005/8/layout/orgChart1"/>
    <dgm:cxn modelId="{49FEC4CB-06EE-5F4D-A587-830981E455FE}" srcId="{72FCDBCD-C601-BC43-95D3-BABEB9CA3999}" destId="{E47C7CBE-6F65-7A4C-A80B-FF630071F8E4}" srcOrd="0" destOrd="0" parTransId="{4DD42B00-E717-154C-9B34-61FA785152CD}" sibTransId="{136234DB-6EBC-1249-9392-5E53307CAF1F}"/>
    <dgm:cxn modelId="{95881DD8-0808-314C-B552-B69E221B29C1}" type="presOf" srcId="{1756AE3B-FE58-B94F-93A2-3358B03CDE39}" destId="{12DA88EF-507B-D04F-89E0-ABF07152CD50}" srcOrd="0" destOrd="0" presId="urn:microsoft.com/office/officeart/2005/8/layout/orgChart1"/>
    <dgm:cxn modelId="{92BF41D9-7D0C-814E-81FE-E920CE3B23DA}" type="presOf" srcId="{72FCDBCD-C601-BC43-95D3-BABEB9CA3999}" destId="{43D11543-A1B5-E547-A9F6-165A4D5F06D2}" srcOrd="1" destOrd="0" presId="urn:microsoft.com/office/officeart/2005/8/layout/orgChart1"/>
    <dgm:cxn modelId="{A238FEE2-DC79-F04A-B64F-B77270508FD2}" type="presOf" srcId="{AB30FCAA-AFF3-B449-8198-0CBCD876C3C4}" destId="{2423AFA4-3362-BF41-92B4-BB9DE3DF1478}" srcOrd="0" destOrd="0" presId="urn:microsoft.com/office/officeart/2005/8/layout/orgChart1"/>
    <dgm:cxn modelId="{957ADEF5-2664-A44A-84BD-47910B829CC6}" type="presOf" srcId="{AB30FCAA-AFF3-B449-8198-0CBCD876C3C4}" destId="{95F70C60-A74F-CF45-947C-29F35B500F29}" srcOrd="1" destOrd="0" presId="urn:microsoft.com/office/officeart/2005/8/layout/orgChart1"/>
    <dgm:cxn modelId="{8E4E7BFF-14C9-9A40-B34F-19B6A6C69B2A}" type="presOf" srcId="{72FCDBCD-C601-BC43-95D3-BABEB9CA3999}" destId="{9129D1B8-67CC-1044-B141-C66C27A585ED}" srcOrd="0" destOrd="0" presId="urn:microsoft.com/office/officeart/2005/8/layout/orgChart1"/>
    <dgm:cxn modelId="{33A27F7B-810A-A643-9800-07E49D0C6E60}" type="presParOf" srcId="{12DA88EF-507B-D04F-89E0-ABF07152CD50}" destId="{3D16732F-4B08-534F-B220-50D3C72588B9}" srcOrd="0" destOrd="0" presId="urn:microsoft.com/office/officeart/2005/8/layout/orgChart1"/>
    <dgm:cxn modelId="{FF0A597C-AE4F-EE49-841A-6784B2C762A0}" type="presParOf" srcId="{3D16732F-4B08-534F-B220-50D3C72588B9}" destId="{09D317D7-66C3-E346-BB06-5BA5A382A9E8}" srcOrd="0" destOrd="0" presId="urn:microsoft.com/office/officeart/2005/8/layout/orgChart1"/>
    <dgm:cxn modelId="{E56035FB-7720-E949-A2E7-DC7635DF62AB}" type="presParOf" srcId="{09D317D7-66C3-E346-BB06-5BA5A382A9E8}" destId="{9129D1B8-67CC-1044-B141-C66C27A585ED}" srcOrd="0" destOrd="0" presId="urn:microsoft.com/office/officeart/2005/8/layout/orgChart1"/>
    <dgm:cxn modelId="{5C429218-0618-C54E-B601-4AD8F5DEBAC4}" type="presParOf" srcId="{09D317D7-66C3-E346-BB06-5BA5A382A9E8}" destId="{43D11543-A1B5-E547-A9F6-165A4D5F06D2}" srcOrd="1" destOrd="0" presId="urn:microsoft.com/office/officeart/2005/8/layout/orgChart1"/>
    <dgm:cxn modelId="{D38B4A12-EC7F-9A44-9396-1EC7B13B631F}" type="presParOf" srcId="{3D16732F-4B08-534F-B220-50D3C72588B9}" destId="{298F3D23-F087-C048-B264-6F18E7B7403A}" srcOrd="1" destOrd="0" presId="urn:microsoft.com/office/officeart/2005/8/layout/orgChart1"/>
    <dgm:cxn modelId="{F9FA7E3E-8E68-CC42-A04A-3897B9B3C74C}" type="presParOf" srcId="{298F3D23-F087-C048-B264-6F18E7B7403A}" destId="{05E262DC-55A5-7D49-9D96-44835FF4AB8A}" srcOrd="0" destOrd="0" presId="urn:microsoft.com/office/officeart/2005/8/layout/orgChart1"/>
    <dgm:cxn modelId="{B1D30937-E97B-B24A-992B-A1129D4A94C2}" type="presParOf" srcId="{298F3D23-F087-C048-B264-6F18E7B7403A}" destId="{7191A77D-886A-164F-B8E8-25A865625148}" srcOrd="1" destOrd="0" presId="urn:microsoft.com/office/officeart/2005/8/layout/orgChart1"/>
    <dgm:cxn modelId="{205C0A32-133E-5C48-BF4A-E86E2142BA5E}" type="presParOf" srcId="{7191A77D-886A-164F-B8E8-25A865625148}" destId="{F8BE2C26-0A7A-BC42-99D3-2184F1F24D77}" srcOrd="0" destOrd="0" presId="urn:microsoft.com/office/officeart/2005/8/layout/orgChart1"/>
    <dgm:cxn modelId="{E317C318-1357-6D4A-9D8E-1A02DF36CAA8}" type="presParOf" srcId="{F8BE2C26-0A7A-BC42-99D3-2184F1F24D77}" destId="{D71705AC-B0AC-7E4E-923B-684611F10991}" srcOrd="0" destOrd="0" presId="urn:microsoft.com/office/officeart/2005/8/layout/orgChart1"/>
    <dgm:cxn modelId="{8059899F-692E-7A49-8015-E251F2526FE7}" type="presParOf" srcId="{F8BE2C26-0A7A-BC42-99D3-2184F1F24D77}" destId="{2A41BD34-B8C6-B149-9CD3-F5D56B710333}" srcOrd="1" destOrd="0" presId="urn:microsoft.com/office/officeart/2005/8/layout/orgChart1"/>
    <dgm:cxn modelId="{DF527E40-821B-654B-B44F-A86697DCE318}" type="presParOf" srcId="{7191A77D-886A-164F-B8E8-25A865625148}" destId="{DDAF02F4-0586-E247-962C-0F578DEBBA28}" srcOrd="1" destOrd="0" presId="urn:microsoft.com/office/officeart/2005/8/layout/orgChart1"/>
    <dgm:cxn modelId="{2C1B3F91-2C00-4E43-97B0-AEB793E89C4C}" type="presParOf" srcId="{7191A77D-886A-164F-B8E8-25A865625148}" destId="{3B7EA9E1-5E2D-3B49-A170-9D7C650CBE14}" srcOrd="2" destOrd="0" presId="urn:microsoft.com/office/officeart/2005/8/layout/orgChart1"/>
    <dgm:cxn modelId="{D148FEB3-A408-9945-9E32-96AEA2C0CC48}" type="presParOf" srcId="{298F3D23-F087-C048-B264-6F18E7B7403A}" destId="{049C1408-785E-9442-975C-1C26E0237207}" srcOrd="2" destOrd="0" presId="urn:microsoft.com/office/officeart/2005/8/layout/orgChart1"/>
    <dgm:cxn modelId="{84B1CFE6-E6BD-4C43-B58D-4154D0C55D65}" type="presParOf" srcId="{298F3D23-F087-C048-B264-6F18E7B7403A}" destId="{CCC73C17-C744-C945-8CAC-54068DD08D86}" srcOrd="3" destOrd="0" presId="urn:microsoft.com/office/officeart/2005/8/layout/orgChart1"/>
    <dgm:cxn modelId="{1D8C2C16-286C-B04B-872D-4263DA8300CB}" type="presParOf" srcId="{CCC73C17-C744-C945-8CAC-54068DD08D86}" destId="{8DF2E4A7-2CD6-9041-B746-86C0F7B99D1F}" srcOrd="0" destOrd="0" presId="urn:microsoft.com/office/officeart/2005/8/layout/orgChart1"/>
    <dgm:cxn modelId="{7535ED3F-11F9-EF4E-84B3-F1580E56D630}" type="presParOf" srcId="{8DF2E4A7-2CD6-9041-B746-86C0F7B99D1F}" destId="{51068D8A-E225-804D-B867-C9C59F7013AA}" srcOrd="0" destOrd="0" presId="urn:microsoft.com/office/officeart/2005/8/layout/orgChart1"/>
    <dgm:cxn modelId="{058AEE03-61D4-AC4B-BFDB-66B7A619D1FA}" type="presParOf" srcId="{8DF2E4A7-2CD6-9041-B746-86C0F7B99D1F}" destId="{03185E04-C034-484B-98AD-4E1CD7AF5B34}" srcOrd="1" destOrd="0" presId="urn:microsoft.com/office/officeart/2005/8/layout/orgChart1"/>
    <dgm:cxn modelId="{97A90CD8-F4BA-6542-9B2D-CF9DBF2DE035}" type="presParOf" srcId="{CCC73C17-C744-C945-8CAC-54068DD08D86}" destId="{9DD97EC1-5D90-6742-8E36-46B66B910A4F}" srcOrd="1" destOrd="0" presId="urn:microsoft.com/office/officeart/2005/8/layout/orgChart1"/>
    <dgm:cxn modelId="{987A0CA9-1421-7D45-85A9-4B0488B5898A}" type="presParOf" srcId="{CCC73C17-C744-C945-8CAC-54068DD08D86}" destId="{5C4E06F1-B113-624A-848C-65B474A7AD31}" srcOrd="2" destOrd="0" presId="urn:microsoft.com/office/officeart/2005/8/layout/orgChart1"/>
    <dgm:cxn modelId="{0E44116A-3B96-984D-8543-C877EB6CFC72}" type="presParOf" srcId="{298F3D23-F087-C048-B264-6F18E7B7403A}" destId="{C0BC2799-7571-9145-9861-95563105B82E}" srcOrd="4" destOrd="0" presId="urn:microsoft.com/office/officeart/2005/8/layout/orgChart1"/>
    <dgm:cxn modelId="{3B3D719F-E614-E344-AC84-538E061415E7}" type="presParOf" srcId="{298F3D23-F087-C048-B264-6F18E7B7403A}" destId="{1D06F7F6-8B06-8D47-B23D-BD57EECBC059}" srcOrd="5" destOrd="0" presId="urn:microsoft.com/office/officeart/2005/8/layout/orgChart1"/>
    <dgm:cxn modelId="{5154AB5E-6705-9C47-BAF2-3F145015F4B7}" type="presParOf" srcId="{1D06F7F6-8B06-8D47-B23D-BD57EECBC059}" destId="{765EC31C-5A23-334C-8C40-44AC2489AA0D}" srcOrd="0" destOrd="0" presId="urn:microsoft.com/office/officeart/2005/8/layout/orgChart1"/>
    <dgm:cxn modelId="{C93FF3D7-ED99-6D4C-A2D6-10B83F39C2FC}" type="presParOf" srcId="{765EC31C-5A23-334C-8C40-44AC2489AA0D}" destId="{2423AFA4-3362-BF41-92B4-BB9DE3DF1478}" srcOrd="0" destOrd="0" presId="urn:microsoft.com/office/officeart/2005/8/layout/orgChart1"/>
    <dgm:cxn modelId="{B4EC275B-AFF6-914D-A124-51C0B291DA93}" type="presParOf" srcId="{765EC31C-5A23-334C-8C40-44AC2489AA0D}" destId="{95F70C60-A74F-CF45-947C-29F35B500F29}" srcOrd="1" destOrd="0" presId="urn:microsoft.com/office/officeart/2005/8/layout/orgChart1"/>
    <dgm:cxn modelId="{2E165960-2C76-744C-9420-54674F2E69E3}" type="presParOf" srcId="{1D06F7F6-8B06-8D47-B23D-BD57EECBC059}" destId="{49DD9B71-38CE-4D47-BF8A-271E4117AE66}" srcOrd="1" destOrd="0" presId="urn:microsoft.com/office/officeart/2005/8/layout/orgChart1"/>
    <dgm:cxn modelId="{B4FC536E-1879-E642-B8C5-AC205961F812}" type="presParOf" srcId="{1D06F7F6-8B06-8D47-B23D-BD57EECBC059}" destId="{78E9951A-6EAC-0B41-9909-CEC137E8A651}" srcOrd="2" destOrd="0" presId="urn:microsoft.com/office/officeart/2005/8/layout/orgChart1"/>
    <dgm:cxn modelId="{571F70FF-13E5-B44D-9F33-F2A423A56AC8}" type="presParOf" srcId="{3D16732F-4B08-534F-B220-50D3C72588B9}" destId="{DBC3F78D-2110-3D49-96D0-DE50EB6109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32BC64-B8E9-ED41-9CB5-6C0A4BB21F10}" type="doc">
      <dgm:prSet loTypeId="urn:microsoft.com/office/officeart/2005/8/layout/radial5" loCatId="" qsTypeId="urn:microsoft.com/office/officeart/2005/8/quickstyle/simple1" qsCatId="simple" csTypeId="urn:microsoft.com/office/officeart/2005/8/colors/accent2_1" csCatId="accent2" phldr="1"/>
      <dgm:spPr/>
      <dgm:t>
        <a:bodyPr/>
        <a:lstStyle/>
        <a:p>
          <a:endParaRPr lang="en-US"/>
        </a:p>
      </dgm:t>
    </dgm:pt>
    <dgm:pt modelId="{8FD76713-CB49-5248-AC46-7DBD49FB29BE}">
      <dgm:prSet phldrT="[Text]" custT="1"/>
      <dgm:spPr/>
      <dgm:t>
        <a:bodyPr/>
        <a:lstStyle/>
        <a:p>
          <a:r>
            <a:rPr lang="en-US" sz="1800" dirty="0" err="1"/>
            <a:t>Perkembangan</a:t>
          </a:r>
          <a:r>
            <a:rPr lang="en-US" sz="1800" baseline="0" dirty="0"/>
            <a:t> </a:t>
          </a:r>
          <a:r>
            <a:rPr lang="en-US" sz="1800" baseline="0" dirty="0" err="1"/>
            <a:t>intelektual</a:t>
          </a:r>
          <a:r>
            <a:rPr lang="en-US" sz="1800" baseline="0" dirty="0"/>
            <a:t> </a:t>
          </a:r>
          <a:r>
            <a:rPr lang="en-US" sz="1800" baseline="0" dirty="0" err="1"/>
            <a:t>dan</a:t>
          </a:r>
          <a:r>
            <a:rPr lang="en-US" sz="1800" baseline="0" dirty="0"/>
            <a:t> </a:t>
          </a:r>
          <a:r>
            <a:rPr lang="en-US" sz="1800" baseline="0" dirty="0" err="1"/>
            <a:t>falsafah</a:t>
          </a:r>
          <a:r>
            <a:rPr lang="en-US" sz="1800" baseline="0" dirty="0"/>
            <a:t> </a:t>
          </a:r>
          <a:r>
            <a:rPr lang="en-US" sz="1800" baseline="0" dirty="0" err="1"/>
            <a:t>zaman</a:t>
          </a:r>
          <a:r>
            <a:rPr lang="en-US" sz="1800" baseline="0" dirty="0"/>
            <a:t> </a:t>
          </a:r>
          <a:r>
            <a:rPr lang="en-US" sz="1800" baseline="0" dirty="0" err="1"/>
            <a:t>Hellenistik</a:t>
          </a:r>
          <a:endParaRPr lang="en-US" sz="1800" dirty="0"/>
        </a:p>
      </dgm:t>
    </dgm:pt>
    <dgm:pt modelId="{593BBE66-8A4B-6C48-B5CE-7923E21E00EA}" type="parTrans" cxnId="{C09B9C7E-E8B9-2A49-8F73-3569C432223C}">
      <dgm:prSet/>
      <dgm:spPr/>
      <dgm:t>
        <a:bodyPr/>
        <a:lstStyle/>
        <a:p>
          <a:endParaRPr lang="en-US"/>
        </a:p>
      </dgm:t>
    </dgm:pt>
    <dgm:pt modelId="{F37D799D-62A1-5F40-9D8E-8780BF8C6134}" type="sibTrans" cxnId="{C09B9C7E-E8B9-2A49-8F73-3569C432223C}">
      <dgm:prSet/>
      <dgm:spPr/>
      <dgm:t>
        <a:bodyPr/>
        <a:lstStyle/>
        <a:p>
          <a:endParaRPr lang="en-US"/>
        </a:p>
      </dgm:t>
    </dgm:pt>
    <dgm:pt modelId="{FE385A54-05C7-3B47-811D-868AE99B73EF}">
      <dgm:prSet phldrT="[Text]"/>
      <dgm:spPr/>
      <dgm:t>
        <a:bodyPr/>
        <a:lstStyle/>
        <a:p>
          <a:r>
            <a:rPr lang="en-US" dirty="0" err="1"/>
            <a:t>Penubuhan</a:t>
          </a:r>
          <a:r>
            <a:rPr lang="en-US" dirty="0"/>
            <a:t> </a:t>
          </a:r>
          <a:r>
            <a:rPr lang="tr-TR" dirty="0" err="1"/>
            <a:t>sekolah</a:t>
          </a:r>
          <a:r>
            <a:rPr lang="tr-TR" dirty="0"/>
            <a:t> </a:t>
          </a:r>
          <a:r>
            <a:rPr lang="tr-TR" dirty="0" err="1"/>
            <a:t>Stoic</a:t>
          </a:r>
          <a:r>
            <a:rPr lang="tr-TR" dirty="0"/>
            <a:t> </a:t>
          </a:r>
          <a:r>
            <a:rPr lang="tr-TR" dirty="0" err="1"/>
            <a:t>yang</a:t>
          </a:r>
          <a:r>
            <a:rPr lang="tr-TR" dirty="0"/>
            <a:t> </a:t>
          </a:r>
          <a:r>
            <a:rPr lang="tr-TR" dirty="0" err="1"/>
            <a:t>telah</a:t>
          </a:r>
          <a:r>
            <a:rPr lang="tr-TR" dirty="0"/>
            <a:t> </a:t>
          </a:r>
          <a:r>
            <a:rPr lang="tr-TR" dirty="0" err="1"/>
            <a:t>diasaskan</a:t>
          </a:r>
          <a:r>
            <a:rPr lang="tr-TR" dirty="0"/>
            <a:t> </a:t>
          </a:r>
          <a:r>
            <a:rPr lang="tr-TR" dirty="0" err="1"/>
            <a:t>Zeno</a:t>
          </a:r>
          <a:r>
            <a:rPr lang="en-US" dirty="0"/>
            <a:t> </a:t>
          </a:r>
        </a:p>
      </dgm:t>
    </dgm:pt>
    <dgm:pt modelId="{923AB1E7-2CFA-5749-AF49-4C4399C14EDF}" type="parTrans" cxnId="{97776753-BB99-C544-9012-3D4960962E68}">
      <dgm:prSet/>
      <dgm:spPr/>
      <dgm:t>
        <a:bodyPr/>
        <a:lstStyle/>
        <a:p>
          <a:endParaRPr lang="en-US"/>
        </a:p>
      </dgm:t>
    </dgm:pt>
    <dgm:pt modelId="{144B5832-7EF4-6947-8FA8-6B59C301FDCC}" type="sibTrans" cxnId="{97776753-BB99-C544-9012-3D4960962E68}">
      <dgm:prSet/>
      <dgm:spPr/>
      <dgm:t>
        <a:bodyPr/>
        <a:lstStyle/>
        <a:p>
          <a:endParaRPr lang="en-US"/>
        </a:p>
      </dgm:t>
    </dgm:pt>
    <dgm:pt modelId="{2489742F-676C-EB43-81A5-C492DB8A9B02}">
      <dgm:prSet phldrT="[Text]"/>
      <dgm:spPr/>
      <dgm:t>
        <a:bodyPr/>
        <a:lstStyle/>
        <a:p>
          <a:r>
            <a:rPr lang="it-IT"/>
            <a:t>institusi</a:t>
          </a:r>
          <a:r>
            <a:rPr lang="it-IT" dirty="0"/>
            <a:t> di </a:t>
          </a:r>
          <a:r>
            <a:rPr lang="it-IT" dirty="0" err="1"/>
            <a:t>luar</a:t>
          </a:r>
          <a:r>
            <a:rPr lang="it-IT" dirty="0"/>
            <a:t>  </a:t>
          </a:r>
          <a:r>
            <a:rPr lang="it-IT" dirty="0" err="1"/>
            <a:t>Greek</a:t>
          </a:r>
          <a:r>
            <a:rPr lang="it-IT" dirty="0"/>
            <a:t> </a:t>
          </a:r>
          <a:r>
            <a:rPr lang="it-IT" dirty="0" err="1"/>
            <a:t>seperti</a:t>
          </a:r>
          <a:r>
            <a:rPr lang="it-IT" dirty="0"/>
            <a:t> Antioch, </a:t>
          </a:r>
          <a:r>
            <a:rPr lang="it-IT" dirty="0" err="1"/>
            <a:t>Rhodes</a:t>
          </a:r>
          <a:r>
            <a:rPr lang="it-IT" dirty="0"/>
            <a:t> </a:t>
          </a:r>
          <a:r>
            <a:rPr lang="it-IT" dirty="0" err="1"/>
            <a:t>dan</a:t>
          </a:r>
          <a:r>
            <a:rPr lang="it-IT" dirty="0"/>
            <a:t> </a:t>
          </a:r>
          <a:r>
            <a:rPr lang="it-IT" dirty="0" err="1"/>
            <a:t>Pergamum</a:t>
          </a:r>
          <a:endParaRPr lang="en-US" dirty="0"/>
        </a:p>
      </dgm:t>
    </dgm:pt>
    <dgm:pt modelId="{1E5D3FAD-59C5-C94E-AB65-E3BA9037A3E0}" type="parTrans" cxnId="{E2088CD8-0922-7348-97A4-E4B7C6D04DDA}">
      <dgm:prSet/>
      <dgm:spPr/>
      <dgm:t>
        <a:bodyPr/>
        <a:lstStyle/>
        <a:p>
          <a:endParaRPr lang="en-US"/>
        </a:p>
      </dgm:t>
    </dgm:pt>
    <dgm:pt modelId="{477423A4-B694-674B-86A3-0FDDDB61BEC0}" type="sibTrans" cxnId="{E2088CD8-0922-7348-97A4-E4B7C6D04DDA}">
      <dgm:prSet/>
      <dgm:spPr/>
      <dgm:t>
        <a:bodyPr/>
        <a:lstStyle/>
        <a:p>
          <a:endParaRPr lang="en-US"/>
        </a:p>
      </dgm:t>
    </dgm:pt>
    <dgm:pt modelId="{6D3D1712-3560-ED45-B2A2-9CB0B402B45C}">
      <dgm:prSet phldrT="[Text]"/>
      <dgm:spPr/>
      <dgm:t>
        <a:bodyPr/>
        <a:lstStyle/>
        <a:p>
          <a:r>
            <a:rPr lang="fi-FI" dirty="0" err="1"/>
            <a:t>Perpustakaan</a:t>
          </a:r>
          <a:r>
            <a:rPr lang="fi-FI" dirty="0"/>
            <a:t> </a:t>
          </a:r>
          <a:r>
            <a:rPr lang="fi-FI" dirty="0" err="1"/>
            <a:t>diasaskan</a:t>
          </a:r>
          <a:r>
            <a:rPr lang="fi-FI" dirty="0"/>
            <a:t> </a:t>
          </a:r>
          <a:r>
            <a:rPr lang="fi-FI" dirty="0" err="1"/>
            <a:t>oleh</a:t>
          </a:r>
          <a:r>
            <a:rPr lang="fi-FI" dirty="0"/>
            <a:t> </a:t>
          </a:r>
          <a:r>
            <a:rPr lang="fi-FI" dirty="0" err="1"/>
            <a:t>Ptolemy</a:t>
          </a:r>
          <a:r>
            <a:rPr lang="fi-FI" dirty="0"/>
            <a:t> </a:t>
          </a:r>
          <a:r>
            <a:rPr lang="fi-FI" dirty="0" err="1"/>
            <a:t>Soter</a:t>
          </a:r>
          <a:endParaRPr lang="en-US" dirty="0"/>
        </a:p>
      </dgm:t>
    </dgm:pt>
    <dgm:pt modelId="{C6F0C97B-F1F3-F946-B7A6-8994B5C4A473}" type="parTrans" cxnId="{13D69051-0DA5-7543-BA92-DA6F46CA2A16}">
      <dgm:prSet/>
      <dgm:spPr/>
      <dgm:t>
        <a:bodyPr/>
        <a:lstStyle/>
        <a:p>
          <a:endParaRPr lang="en-US"/>
        </a:p>
      </dgm:t>
    </dgm:pt>
    <dgm:pt modelId="{B7ADA0AB-19E6-DD4E-AB4B-A51B149173C7}" type="sibTrans" cxnId="{13D69051-0DA5-7543-BA92-DA6F46CA2A16}">
      <dgm:prSet/>
      <dgm:spPr/>
      <dgm:t>
        <a:bodyPr/>
        <a:lstStyle/>
        <a:p>
          <a:endParaRPr lang="en-US"/>
        </a:p>
      </dgm:t>
    </dgm:pt>
    <dgm:pt modelId="{9E101E48-767C-3E44-AA16-72F663EA27FE}">
      <dgm:prSet phldrT="[Text]"/>
      <dgm:spPr/>
      <dgm:t>
        <a:bodyPr/>
        <a:lstStyle/>
        <a:p>
          <a:r>
            <a:rPr lang="hr-HR" dirty="0"/>
            <a:t>Tokoh Aristarchus astronomi dan Euclid dalam bidang matematik</a:t>
          </a:r>
          <a:endParaRPr lang="en-US" dirty="0"/>
        </a:p>
      </dgm:t>
    </dgm:pt>
    <dgm:pt modelId="{42D6B8DB-92A4-4549-BD5E-E2848887FC95}" type="parTrans" cxnId="{163AABC7-4C82-6748-981A-812BE3C12D92}">
      <dgm:prSet/>
      <dgm:spPr/>
      <dgm:t>
        <a:bodyPr/>
        <a:lstStyle/>
        <a:p>
          <a:endParaRPr lang="en-US"/>
        </a:p>
      </dgm:t>
    </dgm:pt>
    <dgm:pt modelId="{4CD20B93-BA5E-B94C-9CA4-A398480DC794}" type="sibTrans" cxnId="{163AABC7-4C82-6748-981A-812BE3C12D92}">
      <dgm:prSet/>
      <dgm:spPr/>
      <dgm:t>
        <a:bodyPr/>
        <a:lstStyle/>
        <a:p>
          <a:endParaRPr lang="en-US"/>
        </a:p>
      </dgm:t>
    </dgm:pt>
    <dgm:pt modelId="{3E247C8E-E876-5F4B-9561-84E82976F105}">
      <dgm:prSet/>
      <dgm:spPr/>
      <dgm:t>
        <a:bodyPr/>
        <a:lstStyle/>
        <a:p>
          <a:r>
            <a:rPr lang="tr-TR" dirty="0" err="1"/>
            <a:t>Sekolah</a:t>
          </a:r>
          <a:r>
            <a:rPr lang="tr-TR" dirty="0"/>
            <a:t> </a:t>
          </a:r>
          <a:r>
            <a:rPr lang="tr-TR" dirty="0" err="1"/>
            <a:t>falsafah</a:t>
          </a:r>
          <a:r>
            <a:rPr lang="tr-TR" dirty="0"/>
            <a:t> </a:t>
          </a:r>
          <a:r>
            <a:rPr lang="tr-TR" dirty="0" err="1"/>
            <a:t>Cynicism</a:t>
          </a:r>
          <a:endParaRPr lang="es-ES_tradnl" dirty="0"/>
        </a:p>
      </dgm:t>
    </dgm:pt>
    <dgm:pt modelId="{8268C70E-A484-D948-ABBF-236D5435951A}" type="parTrans" cxnId="{BFE60F61-9499-F04E-BA36-A6E1C3FA4478}">
      <dgm:prSet/>
      <dgm:spPr/>
      <dgm:t>
        <a:bodyPr/>
        <a:lstStyle/>
        <a:p>
          <a:endParaRPr lang="en-US"/>
        </a:p>
      </dgm:t>
    </dgm:pt>
    <dgm:pt modelId="{C9AFA924-8C21-0241-A32D-74C63037511E}" type="sibTrans" cxnId="{BFE60F61-9499-F04E-BA36-A6E1C3FA4478}">
      <dgm:prSet/>
      <dgm:spPr/>
      <dgm:t>
        <a:bodyPr/>
        <a:lstStyle/>
        <a:p>
          <a:endParaRPr lang="en-US"/>
        </a:p>
      </dgm:t>
    </dgm:pt>
    <dgm:pt modelId="{F8AFFF3F-3470-A048-8AA4-C5BDFF107969}">
      <dgm:prSet/>
      <dgm:spPr/>
      <dgm:t>
        <a:bodyPr/>
        <a:lstStyle/>
        <a:p>
          <a:r>
            <a:rPr lang="it-IT" dirty="0"/>
            <a:t>Sekolah Epicurean  oleh Epicurus</a:t>
          </a:r>
          <a:endParaRPr lang="en-US" dirty="0"/>
        </a:p>
      </dgm:t>
    </dgm:pt>
    <dgm:pt modelId="{5FC5D22A-CC2A-F441-896D-953A7AA2E37A}" type="parTrans" cxnId="{CB19B220-4CCC-AC43-993F-CC56D168AA0B}">
      <dgm:prSet/>
      <dgm:spPr/>
      <dgm:t>
        <a:bodyPr/>
        <a:lstStyle/>
        <a:p>
          <a:endParaRPr lang="en-US"/>
        </a:p>
      </dgm:t>
    </dgm:pt>
    <dgm:pt modelId="{E624B890-B636-2D46-8586-6455D529ED3B}" type="sibTrans" cxnId="{CB19B220-4CCC-AC43-993F-CC56D168AA0B}">
      <dgm:prSet/>
      <dgm:spPr/>
      <dgm:t>
        <a:bodyPr/>
        <a:lstStyle/>
        <a:p>
          <a:endParaRPr lang="en-US"/>
        </a:p>
      </dgm:t>
    </dgm:pt>
    <dgm:pt modelId="{A1E7D227-6F71-FF4E-BF61-3A21D6749BEE}" type="pres">
      <dgm:prSet presAssocID="{B232BC64-B8E9-ED41-9CB5-6C0A4BB21F10}" presName="Name0" presStyleCnt="0">
        <dgm:presLayoutVars>
          <dgm:chMax val="1"/>
          <dgm:dir/>
          <dgm:animLvl val="ctr"/>
          <dgm:resizeHandles val="exact"/>
        </dgm:presLayoutVars>
      </dgm:prSet>
      <dgm:spPr/>
    </dgm:pt>
    <dgm:pt modelId="{04A8CF37-E8E1-AB42-9517-401D8BD30D84}" type="pres">
      <dgm:prSet presAssocID="{8FD76713-CB49-5248-AC46-7DBD49FB29BE}" presName="centerShape" presStyleLbl="node0" presStyleIdx="0" presStyleCnt="1" custScaleX="136296" custScaleY="102444"/>
      <dgm:spPr/>
    </dgm:pt>
    <dgm:pt modelId="{672471B4-48BE-3C47-AF60-04619DC86568}" type="pres">
      <dgm:prSet presAssocID="{923AB1E7-2CFA-5749-AF49-4C4399C14EDF}" presName="parTrans" presStyleLbl="sibTrans2D1" presStyleIdx="0" presStyleCnt="6"/>
      <dgm:spPr/>
    </dgm:pt>
    <dgm:pt modelId="{81FD090B-5F12-EE48-A6B5-03989CC5A199}" type="pres">
      <dgm:prSet presAssocID="{923AB1E7-2CFA-5749-AF49-4C4399C14EDF}" presName="connectorText" presStyleLbl="sibTrans2D1" presStyleIdx="0" presStyleCnt="6"/>
      <dgm:spPr/>
    </dgm:pt>
    <dgm:pt modelId="{041A56E5-3FF4-3941-922A-223C334B1D63}" type="pres">
      <dgm:prSet presAssocID="{FE385A54-05C7-3B47-811D-868AE99B73EF}" presName="node" presStyleLbl="node1" presStyleIdx="0" presStyleCnt="6">
        <dgm:presLayoutVars>
          <dgm:bulletEnabled val="1"/>
        </dgm:presLayoutVars>
      </dgm:prSet>
      <dgm:spPr/>
    </dgm:pt>
    <dgm:pt modelId="{0187766A-85DD-3A41-A760-FA76F9766DCB}" type="pres">
      <dgm:prSet presAssocID="{5FC5D22A-CC2A-F441-896D-953A7AA2E37A}" presName="parTrans" presStyleLbl="sibTrans2D1" presStyleIdx="1" presStyleCnt="6"/>
      <dgm:spPr/>
    </dgm:pt>
    <dgm:pt modelId="{8BD2DB86-35EB-9C4A-976F-915D8194B6BC}" type="pres">
      <dgm:prSet presAssocID="{5FC5D22A-CC2A-F441-896D-953A7AA2E37A}" presName="connectorText" presStyleLbl="sibTrans2D1" presStyleIdx="1" presStyleCnt="6"/>
      <dgm:spPr/>
    </dgm:pt>
    <dgm:pt modelId="{A07FE18F-4559-484B-BE5D-82A4E6C601FE}" type="pres">
      <dgm:prSet presAssocID="{F8AFFF3F-3470-A048-8AA4-C5BDFF107969}" presName="node" presStyleLbl="node1" presStyleIdx="1" presStyleCnt="6">
        <dgm:presLayoutVars>
          <dgm:bulletEnabled val="1"/>
        </dgm:presLayoutVars>
      </dgm:prSet>
      <dgm:spPr/>
    </dgm:pt>
    <dgm:pt modelId="{F8A34786-B562-F346-82B8-D77EA10863E3}" type="pres">
      <dgm:prSet presAssocID="{1E5D3FAD-59C5-C94E-AB65-E3BA9037A3E0}" presName="parTrans" presStyleLbl="sibTrans2D1" presStyleIdx="2" presStyleCnt="6"/>
      <dgm:spPr/>
    </dgm:pt>
    <dgm:pt modelId="{41408F14-1D4B-254F-9510-6099FB4F7C4F}" type="pres">
      <dgm:prSet presAssocID="{1E5D3FAD-59C5-C94E-AB65-E3BA9037A3E0}" presName="connectorText" presStyleLbl="sibTrans2D1" presStyleIdx="2" presStyleCnt="6"/>
      <dgm:spPr/>
    </dgm:pt>
    <dgm:pt modelId="{383E51A2-6817-6D49-B811-698B27C3CAEA}" type="pres">
      <dgm:prSet presAssocID="{2489742F-676C-EB43-81A5-C492DB8A9B02}" presName="node" presStyleLbl="node1" presStyleIdx="2" presStyleCnt="6">
        <dgm:presLayoutVars>
          <dgm:bulletEnabled val="1"/>
        </dgm:presLayoutVars>
      </dgm:prSet>
      <dgm:spPr/>
    </dgm:pt>
    <dgm:pt modelId="{1B804342-2A4A-5D4C-ADEB-6BB5F4F0922C}" type="pres">
      <dgm:prSet presAssocID="{C6F0C97B-F1F3-F946-B7A6-8994B5C4A473}" presName="parTrans" presStyleLbl="sibTrans2D1" presStyleIdx="3" presStyleCnt="6"/>
      <dgm:spPr/>
    </dgm:pt>
    <dgm:pt modelId="{86D45F76-F3BB-2045-B45A-B50AB35A075E}" type="pres">
      <dgm:prSet presAssocID="{C6F0C97B-F1F3-F946-B7A6-8994B5C4A473}" presName="connectorText" presStyleLbl="sibTrans2D1" presStyleIdx="3" presStyleCnt="6"/>
      <dgm:spPr/>
    </dgm:pt>
    <dgm:pt modelId="{723C8079-CEAC-654B-B474-FA3838732328}" type="pres">
      <dgm:prSet presAssocID="{6D3D1712-3560-ED45-B2A2-9CB0B402B45C}" presName="node" presStyleLbl="node1" presStyleIdx="3" presStyleCnt="6">
        <dgm:presLayoutVars>
          <dgm:bulletEnabled val="1"/>
        </dgm:presLayoutVars>
      </dgm:prSet>
      <dgm:spPr/>
    </dgm:pt>
    <dgm:pt modelId="{D8EE999E-BEC4-7245-A12A-43761B313DA4}" type="pres">
      <dgm:prSet presAssocID="{42D6B8DB-92A4-4549-BD5E-E2848887FC95}" presName="parTrans" presStyleLbl="sibTrans2D1" presStyleIdx="4" presStyleCnt="6"/>
      <dgm:spPr/>
    </dgm:pt>
    <dgm:pt modelId="{716D5726-9A8E-AE4F-B9C2-FB090F845905}" type="pres">
      <dgm:prSet presAssocID="{42D6B8DB-92A4-4549-BD5E-E2848887FC95}" presName="connectorText" presStyleLbl="sibTrans2D1" presStyleIdx="4" presStyleCnt="6"/>
      <dgm:spPr/>
    </dgm:pt>
    <dgm:pt modelId="{3D598420-81C1-4641-9913-E8EC78574FA6}" type="pres">
      <dgm:prSet presAssocID="{9E101E48-767C-3E44-AA16-72F663EA27FE}" presName="node" presStyleLbl="node1" presStyleIdx="4" presStyleCnt="6" custRadScaleRad="114631">
        <dgm:presLayoutVars>
          <dgm:bulletEnabled val="1"/>
        </dgm:presLayoutVars>
      </dgm:prSet>
      <dgm:spPr/>
    </dgm:pt>
    <dgm:pt modelId="{2F74A179-17FE-A349-AAB0-E5D156F06D08}" type="pres">
      <dgm:prSet presAssocID="{8268C70E-A484-D948-ABBF-236D5435951A}" presName="parTrans" presStyleLbl="sibTrans2D1" presStyleIdx="5" presStyleCnt="6"/>
      <dgm:spPr/>
    </dgm:pt>
    <dgm:pt modelId="{DD75C6F7-34CB-6046-AFB4-CF1D704D288F}" type="pres">
      <dgm:prSet presAssocID="{8268C70E-A484-D948-ABBF-236D5435951A}" presName="connectorText" presStyleLbl="sibTrans2D1" presStyleIdx="5" presStyleCnt="6"/>
      <dgm:spPr/>
    </dgm:pt>
    <dgm:pt modelId="{6B6DDD72-DB13-F945-9FBE-7CC1956C6810}" type="pres">
      <dgm:prSet presAssocID="{3E247C8E-E876-5F4B-9561-84E82976F105}" presName="node" presStyleLbl="node1" presStyleIdx="5" presStyleCnt="6">
        <dgm:presLayoutVars>
          <dgm:bulletEnabled val="1"/>
        </dgm:presLayoutVars>
      </dgm:prSet>
      <dgm:spPr/>
    </dgm:pt>
  </dgm:ptLst>
  <dgm:cxnLst>
    <dgm:cxn modelId="{7A20480D-84CC-AF40-886D-FCA0C6C6C863}" type="presOf" srcId="{8268C70E-A484-D948-ABBF-236D5435951A}" destId="{DD75C6F7-34CB-6046-AFB4-CF1D704D288F}" srcOrd="1" destOrd="0" presId="urn:microsoft.com/office/officeart/2005/8/layout/radial5"/>
    <dgm:cxn modelId="{E5681212-B464-6A4E-9BEB-87BB116DADCC}" type="presOf" srcId="{B232BC64-B8E9-ED41-9CB5-6C0A4BB21F10}" destId="{A1E7D227-6F71-FF4E-BF61-3A21D6749BEE}" srcOrd="0" destOrd="0" presId="urn:microsoft.com/office/officeart/2005/8/layout/radial5"/>
    <dgm:cxn modelId="{CB19B220-4CCC-AC43-993F-CC56D168AA0B}" srcId="{8FD76713-CB49-5248-AC46-7DBD49FB29BE}" destId="{F8AFFF3F-3470-A048-8AA4-C5BDFF107969}" srcOrd="1" destOrd="0" parTransId="{5FC5D22A-CC2A-F441-896D-953A7AA2E37A}" sibTransId="{E624B890-B636-2D46-8586-6455D529ED3B}"/>
    <dgm:cxn modelId="{FE807222-C1A5-E844-A1E1-81A49692DE53}" type="presOf" srcId="{1E5D3FAD-59C5-C94E-AB65-E3BA9037A3E0}" destId="{41408F14-1D4B-254F-9510-6099FB4F7C4F}" srcOrd="1" destOrd="0" presId="urn:microsoft.com/office/officeart/2005/8/layout/radial5"/>
    <dgm:cxn modelId="{01FE4631-1CCF-E746-9B34-4877101E16A8}" type="presOf" srcId="{1E5D3FAD-59C5-C94E-AB65-E3BA9037A3E0}" destId="{F8A34786-B562-F346-82B8-D77EA10863E3}" srcOrd="0" destOrd="0" presId="urn:microsoft.com/office/officeart/2005/8/layout/radial5"/>
    <dgm:cxn modelId="{EF7BE233-0DFC-7741-9372-AB72F2C1E016}" type="presOf" srcId="{FE385A54-05C7-3B47-811D-868AE99B73EF}" destId="{041A56E5-3FF4-3941-922A-223C334B1D63}" srcOrd="0" destOrd="0" presId="urn:microsoft.com/office/officeart/2005/8/layout/radial5"/>
    <dgm:cxn modelId="{20BA083C-1AD1-2349-B3B7-7E10570C2D5E}" type="presOf" srcId="{5FC5D22A-CC2A-F441-896D-953A7AA2E37A}" destId="{0187766A-85DD-3A41-A760-FA76F9766DCB}" srcOrd="0" destOrd="0" presId="urn:microsoft.com/office/officeart/2005/8/layout/radial5"/>
    <dgm:cxn modelId="{ECD7915E-9868-0644-9768-557D86871D77}" type="presOf" srcId="{8268C70E-A484-D948-ABBF-236D5435951A}" destId="{2F74A179-17FE-A349-AAB0-E5D156F06D08}" srcOrd="0" destOrd="0" presId="urn:microsoft.com/office/officeart/2005/8/layout/radial5"/>
    <dgm:cxn modelId="{BFE60F61-9499-F04E-BA36-A6E1C3FA4478}" srcId="{8FD76713-CB49-5248-AC46-7DBD49FB29BE}" destId="{3E247C8E-E876-5F4B-9561-84E82976F105}" srcOrd="5" destOrd="0" parTransId="{8268C70E-A484-D948-ABBF-236D5435951A}" sibTransId="{C9AFA924-8C21-0241-A32D-74C63037511E}"/>
    <dgm:cxn modelId="{4B36086F-A686-D945-B129-2C94C4997318}" type="presOf" srcId="{923AB1E7-2CFA-5749-AF49-4C4399C14EDF}" destId="{81FD090B-5F12-EE48-A6B5-03989CC5A199}" srcOrd="1" destOrd="0" presId="urn:microsoft.com/office/officeart/2005/8/layout/radial5"/>
    <dgm:cxn modelId="{13D69051-0DA5-7543-BA92-DA6F46CA2A16}" srcId="{8FD76713-CB49-5248-AC46-7DBD49FB29BE}" destId="{6D3D1712-3560-ED45-B2A2-9CB0B402B45C}" srcOrd="3" destOrd="0" parTransId="{C6F0C97B-F1F3-F946-B7A6-8994B5C4A473}" sibTransId="{B7ADA0AB-19E6-DD4E-AB4B-A51B149173C7}"/>
    <dgm:cxn modelId="{97776753-BB99-C544-9012-3D4960962E68}" srcId="{8FD76713-CB49-5248-AC46-7DBD49FB29BE}" destId="{FE385A54-05C7-3B47-811D-868AE99B73EF}" srcOrd="0" destOrd="0" parTransId="{923AB1E7-2CFA-5749-AF49-4C4399C14EDF}" sibTransId="{144B5832-7EF4-6947-8FA8-6B59C301FDCC}"/>
    <dgm:cxn modelId="{CF491579-7620-F64F-A9D8-D55E19667F15}" type="presOf" srcId="{8FD76713-CB49-5248-AC46-7DBD49FB29BE}" destId="{04A8CF37-E8E1-AB42-9517-401D8BD30D84}" srcOrd="0" destOrd="0" presId="urn:microsoft.com/office/officeart/2005/8/layout/radial5"/>
    <dgm:cxn modelId="{2228957D-C6CF-E64C-8935-8AE4E996883A}" type="presOf" srcId="{42D6B8DB-92A4-4549-BD5E-E2848887FC95}" destId="{716D5726-9A8E-AE4F-B9C2-FB090F845905}" srcOrd="1" destOrd="0" presId="urn:microsoft.com/office/officeart/2005/8/layout/radial5"/>
    <dgm:cxn modelId="{C09B9C7E-E8B9-2A49-8F73-3569C432223C}" srcId="{B232BC64-B8E9-ED41-9CB5-6C0A4BB21F10}" destId="{8FD76713-CB49-5248-AC46-7DBD49FB29BE}" srcOrd="0" destOrd="0" parTransId="{593BBE66-8A4B-6C48-B5CE-7923E21E00EA}" sibTransId="{F37D799D-62A1-5F40-9D8E-8780BF8C6134}"/>
    <dgm:cxn modelId="{04D4BD89-5130-324E-923B-69BEA93CB3D0}" type="presOf" srcId="{923AB1E7-2CFA-5749-AF49-4C4399C14EDF}" destId="{672471B4-48BE-3C47-AF60-04619DC86568}" srcOrd="0" destOrd="0" presId="urn:microsoft.com/office/officeart/2005/8/layout/radial5"/>
    <dgm:cxn modelId="{AB72D5AA-D34D-C544-AAF9-414179233EE6}" type="presOf" srcId="{2489742F-676C-EB43-81A5-C492DB8A9B02}" destId="{383E51A2-6817-6D49-B811-698B27C3CAEA}" srcOrd="0" destOrd="0" presId="urn:microsoft.com/office/officeart/2005/8/layout/radial5"/>
    <dgm:cxn modelId="{1ABD55AE-CD2D-5D40-86CD-8261628F1614}" type="presOf" srcId="{5FC5D22A-CC2A-F441-896D-953A7AA2E37A}" destId="{8BD2DB86-35EB-9C4A-976F-915D8194B6BC}" srcOrd="1" destOrd="0" presId="urn:microsoft.com/office/officeart/2005/8/layout/radial5"/>
    <dgm:cxn modelId="{B9A893B2-CF88-AC41-9759-01DE2705358C}" type="presOf" srcId="{F8AFFF3F-3470-A048-8AA4-C5BDFF107969}" destId="{A07FE18F-4559-484B-BE5D-82A4E6C601FE}" srcOrd="0" destOrd="0" presId="urn:microsoft.com/office/officeart/2005/8/layout/radial5"/>
    <dgm:cxn modelId="{163AABC7-4C82-6748-981A-812BE3C12D92}" srcId="{8FD76713-CB49-5248-AC46-7DBD49FB29BE}" destId="{9E101E48-767C-3E44-AA16-72F663EA27FE}" srcOrd="4" destOrd="0" parTransId="{42D6B8DB-92A4-4549-BD5E-E2848887FC95}" sibTransId="{4CD20B93-BA5E-B94C-9CA4-A398480DC794}"/>
    <dgm:cxn modelId="{4FD0F3D4-DEFC-6542-AA05-B24F4BD99444}" type="presOf" srcId="{6D3D1712-3560-ED45-B2A2-9CB0B402B45C}" destId="{723C8079-CEAC-654B-B474-FA3838732328}" srcOrd="0" destOrd="0" presId="urn:microsoft.com/office/officeart/2005/8/layout/radial5"/>
    <dgm:cxn modelId="{E2088CD8-0922-7348-97A4-E4B7C6D04DDA}" srcId="{8FD76713-CB49-5248-AC46-7DBD49FB29BE}" destId="{2489742F-676C-EB43-81A5-C492DB8A9B02}" srcOrd="2" destOrd="0" parTransId="{1E5D3FAD-59C5-C94E-AB65-E3BA9037A3E0}" sibTransId="{477423A4-B694-674B-86A3-0FDDDB61BEC0}"/>
    <dgm:cxn modelId="{A319C1E5-69E1-EA4E-B7E9-87A3F15EA7CC}" type="presOf" srcId="{3E247C8E-E876-5F4B-9561-84E82976F105}" destId="{6B6DDD72-DB13-F945-9FBE-7CC1956C6810}" srcOrd="0" destOrd="0" presId="urn:microsoft.com/office/officeart/2005/8/layout/radial5"/>
    <dgm:cxn modelId="{A93AC0E9-4941-FB4B-912D-384679787C6B}" type="presOf" srcId="{C6F0C97B-F1F3-F946-B7A6-8994B5C4A473}" destId="{1B804342-2A4A-5D4C-ADEB-6BB5F4F0922C}" srcOrd="0" destOrd="0" presId="urn:microsoft.com/office/officeart/2005/8/layout/radial5"/>
    <dgm:cxn modelId="{4A5814F1-264A-6E48-BF00-D0753983C85C}" type="presOf" srcId="{42D6B8DB-92A4-4549-BD5E-E2848887FC95}" destId="{D8EE999E-BEC4-7245-A12A-43761B313DA4}" srcOrd="0" destOrd="0" presId="urn:microsoft.com/office/officeart/2005/8/layout/radial5"/>
    <dgm:cxn modelId="{0DD0A8FC-B2F1-6E43-867D-80BCC13A522A}" type="presOf" srcId="{9E101E48-767C-3E44-AA16-72F663EA27FE}" destId="{3D598420-81C1-4641-9913-E8EC78574FA6}" srcOrd="0" destOrd="0" presId="urn:microsoft.com/office/officeart/2005/8/layout/radial5"/>
    <dgm:cxn modelId="{8B18DDFF-61FE-DC4C-A83B-4AAD47B148C4}" type="presOf" srcId="{C6F0C97B-F1F3-F946-B7A6-8994B5C4A473}" destId="{86D45F76-F3BB-2045-B45A-B50AB35A075E}" srcOrd="1" destOrd="0" presId="urn:microsoft.com/office/officeart/2005/8/layout/radial5"/>
    <dgm:cxn modelId="{57083B40-BF13-954A-B713-AF8CB8BFF88F}" type="presParOf" srcId="{A1E7D227-6F71-FF4E-BF61-3A21D6749BEE}" destId="{04A8CF37-E8E1-AB42-9517-401D8BD30D84}" srcOrd="0" destOrd="0" presId="urn:microsoft.com/office/officeart/2005/8/layout/radial5"/>
    <dgm:cxn modelId="{C1639C46-D11A-EA4F-9D7E-FA525504A633}" type="presParOf" srcId="{A1E7D227-6F71-FF4E-BF61-3A21D6749BEE}" destId="{672471B4-48BE-3C47-AF60-04619DC86568}" srcOrd="1" destOrd="0" presId="urn:microsoft.com/office/officeart/2005/8/layout/radial5"/>
    <dgm:cxn modelId="{56384C56-425B-FF47-9475-566B2679F06D}" type="presParOf" srcId="{672471B4-48BE-3C47-AF60-04619DC86568}" destId="{81FD090B-5F12-EE48-A6B5-03989CC5A199}" srcOrd="0" destOrd="0" presId="urn:microsoft.com/office/officeart/2005/8/layout/radial5"/>
    <dgm:cxn modelId="{26A85524-18C0-134C-8A32-13CA1A0A59CF}" type="presParOf" srcId="{A1E7D227-6F71-FF4E-BF61-3A21D6749BEE}" destId="{041A56E5-3FF4-3941-922A-223C334B1D63}" srcOrd="2" destOrd="0" presId="urn:microsoft.com/office/officeart/2005/8/layout/radial5"/>
    <dgm:cxn modelId="{0847DC53-F392-0945-B684-D1BB8AE6B1C2}" type="presParOf" srcId="{A1E7D227-6F71-FF4E-BF61-3A21D6749BEE}" destId="{0187766A-85DD-3A41-A760-FA76F9766DCB}" srcOrd="3" destOrd="0" presId="urn:microsoft.com/office/officeart/2005/8/layout/radial5"/>
    <dgm:cxn modelId="{7A328CA8-21DE-D945-BDAF-5504014C42F8}" type="presParOf" srcId="{0187766A-85DD-3A41-A760-FA76F9766DCB}" destId="{8BD2DB86-35EB-9C4A-976F-915D8194B6BC}" srcOrd="0" destOrd="0" presId="urn:microsoft.com/office/officeart/2005/8/layout/radial5"/>
    <dgm:cxn modelId="{EA3CEB6F-1F3E-7946-8F0E-57215030AAF3}" type="presParOf" srcId="{A1E7D227-6F71-FF4E-BF61-3A21D6749BEE}" destId="{A07FE18F-4559-484B-BE5D-82A4E6C601FE}" srcOrd="4" destOrd="0" presId="urn:microsoft.com/office/officeart/2005/8/layout/radial5"/>
    <dgm:cxn modelId="{10E23348-7E5E-0148-A955-4F543DDBDC21}" type="presParOf" srcId="{A1E7D227-6F71-FF4E-BF61-3A21D6749BEE}" destId="{F8A34786-B562-F346-82B8-D77EA10863E3}" srcOrd="5" destOrd="0" presId="urn:microsoft.com/office/officeart/2005/8/layout/radial5"/>
    <dgm:cxn modelId="{CD9A1D75-C40D-284E-BEE8-A1FBBE53AD86}" type="presParOf" srcId="{F8A34786-B562-F346-82B8-D77EA10863E3}" destId="{41408F14-1D4B-254F-9510-6099FB4F7C4F}" srcOrd="0" destOrd="0" presId="urn:microsoft.com/office/officeart/2005/8/layout/radial5"/>
    <dgm:cxn modelId="{208DF62E-51D3-D544-984C-FF0EEA23E1D3}" type="presParOf" srcId="{A1E7D227-6F71-FF4E-BF61-3A21D6749BEE}" destId="{383E51A2-6817-6D49-B811-698B27C3CAEA}" srcOrd="6" destOrd="0" presId="urn:microsoft.com/office/officeart/2005/8/layout/radial5"/>
    <dgm:cxn modelId="{534DEF67-4A5B-5745-9C71-9BE4ECD889D7}" type="presParOf" srcId="{A1E7D227-6F71-FF4E-BF61-3A21D6749BEE}" destId="{1B804342-2A4A-5D4C-ADEB-6BB5F4F0922C}" srcOrd="7" destOrd="0" presId="urn:microsoft.com/office/officeart/2005/8/layout/radial5"/>
    <dgm:cxn modelId="{E7458180-EC21-2642-8C5D-0E5806C8534B}" type="presParOf" srcId="{1B804342-2A4A-5D4C-ADEB-6BB5F4F0922C}" destId="{86D45F76-F3BB-2045-B45A-B50AB35A075E}" srcOrd="0" destOrd="0" presId="urn:microsoft.com/office/officeart/2005/8/layout/radial5"/>
    <dgm:cxn modelId="{C2161594-2E0C-4949-955F-A7DBD5BCB1EF}" type="presParOf" srcId="{A1E7D227-6F71-FF4E-BF61-3A21D6749BEE}" destId="{723C8079-CEAC-654B-B474-FA3838732328}" srcOrd="8" destOrd="0" presId="urn:microsoft.com/office/officeart/2005/8/layout/radial5"/>
    <dgm:cxn modelId="{202C5D0F-CF4D-D246-979B-67E3690DD615}" type="presParOf" srcId="{A1E7D227-6F71-FF4E-BF61-3A21D6749BEE}" destId="{D8EE999E-BEC4-7245-A12A-43761B313DA4}" srcOrd="9" destOrd="0" presId="urn:microsoft.com/office/officeart/2005/8/layout/radial5"/>
    <dgm:cxn modelId="{D7017EB8-813B-E14E-911F-C6E75669D881}" type="presParOf" srcId="{D8EE999E-BEC4-7245-A12A-43761B313DA4}" destId="{716D5726-9A8E-AE4F-B9C2-FB090F845905}" srcOrd="0" destOrd="0" presId="urn:microsoft.com/office/officeart/2005/8/layout/radial5"/>
    <dgm:cxn modelId="{C87B5155-7B78-5849-A48E-8907710983FD}" type="presParOf" srcId="{A1E7D227-6F71-FF4E-BF61-3A21D6749BEE}" destId="{3D598420-81C1-4641-9913-E8EC78574FA6}" srcOrd="10" destOrd="0" presId="urn:microsoft.com/office/officeart/2005/8/layout/radial5"/>
    <dgm:cxn modelId="{6F12B05B-DECA-584C-8B58-0D0648DE5282}" type="presParOf" srcId="{A1E7D227-6F71-FF4E-BF61-3A21D6749BEE}" destId="{2F74A179-17FE-A349-AAB0-E5D156F06D08}" srcOrd="11" destOrd="0" presId="urn:microsoft.com/office/officeart/2005/8/layout/radial5"/>
    <dgm:cxn modelId="{2F54C0AE-1BC8-6A45-83F5-5DA4AA49F36A}" type="presParOf" srcId="{2F74A179-17FE-A349-AAB0-E5D156F06D08}" destId="{DD75C6F7-34CB-6046-AFB4-CF1D704D288F}" srcOrd="0" destOrd="0" presId="urn:microsoft.com/office/officeart/2005/8/layout/radial5"/>
    <dgm:cxn modelId="{B0E2A5EC-0D11-0E4A-84E8-897FFFA76BCB}" type="presParOf" srcId="{A1E7D227-6F71-FF4E-BF61-3A21D6749BEE}" destId="{6B6DDD72-DB13-F945-9FBE-7CC1956C681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09151D-7435-493B-99A0-F84674FF01C6}"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BE8EC2FA-73A1-4ACB-B361-082EBE950D5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a:t>Di </a:t>
          </a:r>
          <a:r>
            <a:rPr lang="en-US" sz="2800" dirty="0" err="1"/>
            <a:t>antara</a:t>
          </a:r>
          <a:r>
            <a:rPr lang="en-US" sz="2800" dirty="0"/>
            <a:t> 400-1100M, </a:t>
          </a:r>
          <a:r>
            <a:rPr lang="en-US" sz="2800" dirty="0" err="1"/>
            <a:t>sains</a:t>
          </a:r>
          <a:r>
            <a:rPr lang="en-US" sz="2800" dirty="0"/>
            <a:t> </a:t>
          </a:r>
          <a:r>
            <a:rPr lang="en-US" sz="2800" dirty="0" err="1"/>
            <a:t>telah</a:t>
          </a:r>
          <a:r>
            <a:rPr lang="en-US" sz="2800" dirty="0"/>
            <a:t> </a:t>
          </a:r>
          <a:r>
            <a:rPr lang="en-US" sz="2800" dirty="0" err="1"/>
            <a:t>ada</a:t>
          </a:r>
          <a:r>
            <a:rPr lang="en-US" sz="2800" dirty="0"/>
            <a:t> di </a:t>
          </a:r>
          <a:r>
            <a:rPr lang="en-US" sz="2800" dirty="0" err="1"/>
            <a:t>Eropah</a:t>
          </a:r>
          <a:r>
            <a:rPr lang="en-US" sz="2800" dirty="0"/>
            <a:t> Barat </a:t>
          </a:r>
          <a:r>
            <a:rPr lang="en-US" sz="2800" dirty="0" err="1"/>
            <a:t>tetapi</a:t>
          </a:r>
          <a:r>
            <a:rPr lang="en-US" sz="2800" dirty="0"/>
            <a:t> </a:t>
          </a:r>
          <a:r>
            <a:rPr lang="en-US" sz="2800" dirty="0" err="1"/>
            <a:t>perkembangan</a:t>
          </a:r>
          <a:r>
            <a:rPr lang="en-US" sz="2800" dirty="0"/>
            <a:t> </a:t>
          </a:r>
          <a:r>
            <a:rPr lang="en-US" sz="2800" dirty="0" err="1"/>
            <a:t>pada</a:t>
          </a:r>
          <a:r>
            <a:rPr lang="en-US" sz="2800" dirty="0"/>
            <a:t> </a:t>
          </a:r>
          <a:r>
            <a:rPr lang="en-US" sz="2800" dirty="0" err="1"/>
            <a:t>tahap</a:t>
          </a:r>
          <a:r>
            <a:rPr lang="en-US" sz="2800" dirty="0"/>
            <a:t> </a:t>
          </a:r>
          <a:r>
            <a:rPr lang="en-US" sz="2800" dirty="0" err="1"/>
            <a:t>terendah</a:t>
          </a:r>
          <a:endParaRPr lang="en-US" sz="2800" dirty="0"/>
        </a:p>
      </dgm:t>
    </dgm:pt>
    <dgm:pt modelId="{99CB94D5-2E64-4BE3-A087-4F38EDA523F3}" type="parTrans" cxnId="{E452767B-6E92-42B3-AF7A-7B53792D34B6}">
      <dgm:prSet/>
      <dgm:spPr/>
      <dgm:t>
        <a:bodyPr/>
        <a:lstStyle/>
        <a:p>
          <a:endParaRPr lang="en-US"/>
        </a:p>
      </dgm:t>
    </dgm:pt>
    <dgm:pt modelId="{FF7F2362-8475-4027-9341-9B6CB28CD3EF}" type="sibTrans" cxnId="{E452767B-6E92-42B3-AF7A-7B53792D34B6}">
      <dgm:prSet/>
      <dgm:spPr/>
      <dgm:t>
        <a:bodyPr/>
        <a:lstStyle/>
        <a:p>
          <a:endParaRPr lang="en-US"/>
        </a:p>
      </dgm:t>
    </dgm:pt>
    <dgm:pt modelId="{23F7748B-CEEF-43C9-A0DB-3756CCFE270E}">
      <dgm:prSet phldrT="[Text]" custT="1"/>
      <dgm:spPr/>
      <dgm:t>
        <a:bodyPr/>
        <a:lstStyle/>
        <a:p>
          <a:r>
            <a:rPr lang="en-US" sz="2400" dirty="0" err="1"/>
            <a:t>Suasana</a:t>
          </a:r>
          <a:r>
            <a:rPr lang="en-US" sz="2400" dirty="0"/>
            <a:t> </a:t>
          </a:r>
          <a:r>
            <a:rPr lang="en-US" sz="2400" dirty="0" err="1"/>
            <a:t>tidak</a:t>
          </a:r>
          <a:r>
            <a:rPr lang="en-US" sz="2400" dirty="0"/>
            <a:t> </a:t>
          </a:r>
          <a:r>
            <a:rPr lang="en-US" sz="2400" dirty="0" err="1"/>
            <a:t>menyokong</a:t>
          </a:r>
          <a:r>
            <a:rPr lang="en-US" sz="2400" dirty="0"/>
            <a:t> </a:t>
          </a:r>
          <a:r>
            <a:rPr lang="en-US" sz="2400" dirty="0" err="1"/>
            <a:t>perkembangan</a:t>
          </a:r>
          <a:r>
            <a:rPr lang="en-US" sz="2400" dirty="0"/>
            <a:t> </a:t>
          </a:r>
          <a:r>
            <a:rPr lang="en-US" sz="2400" dirty="0" err="1"/>
            <a:t>aktiviti</a:t>
          </a:r>
          <a:r>
            <a:rPr lang="en-US" sz="2400" dirty="0"/>
            <a:t> </a:t>
          </a:r>
          <a:r>
            <a:rPr lang="en-US" sz="2400" dirty="0" err="1"/>
            <a:t>sains</a:t>
          </a:r>
          <a:r>
            <a:rPr lang="en-US" sz="2400" dirty="0"/>
            <a:t> – </a:t>
          </a:r>
          <a:r>
            <a:rPr lang="en-US" sz="2400" dirty="0" err="1"/>
            <a:t>ketidakstabilan</a:t>
          </a:r>
          <a:r>
            <a:rPr lang="en-US" sz="2400" dirty="0"/>
            <a:t> </a:t>
          </a:r>
          <a:r>
            <a:rPr lang="en-US" sz="2400" dirty="0" err="1"/>
            <a:t>politik</a:t>
          </a:r>
          <a:r>
            <a:rPr lang="en-US" sz="2400" dirty="0"/>
            <a:t>, </a:t>
          </a:r>
          <a:r>
            <a:rPr lang="en-US" sz="2400" dirty="0" err="1"/>
            <a:t>tiada</a:t>
          </a:r>
          <a:r>
            <a:rPr lang="en-US" sz="2400" dirty="0"/>
            <a:t> </a:t>
          </a:r>
          <a:r>
            <a:rPr lang="en-US" sz="2400" dirty="0" err="1"/>
            <a:t>unsur</a:t>
          </a:r>
          <a:r>
            <a:rPr lang="en-US" sz="2400" dirty="0"/>
            <a:t> </a:t>
          </a:r>
          <a:r>
            <a:rPr lang="en-US" sz="2400" i="1" dirty="0"/>
            <a:t>patronage, </a:t>
          </a:r>
          <a:r>
            <a:rPr lang="en-US" sz="2400" i="0" dirty="0" err="1"/>
            <a:t>sikap</a:t>
          </a:r>
          <a:r>
            <a:rPr lang="en-US" sz="2400" i="0" dirty="0"/>
            <a:t> </a:t>
          </a:r>
          <a:r>
            <a:rPr lang="en-US" sz="2400" i="0" dirty="0" err="1"/>
            <a:t>negatif</a:t>
          </a:r>
          <a:r>
            <a:rPr lang="en-US" sz="2400" i="0" dirty="0"/>
            <a:t> </a:t>
          </a:r>
          <a:r>
            <a:rPr lang="en-US" sz="2400" i="0" dirty="0" err="1"/>
            <a:t>gereja</a:t>
          </a:r>
          <a:r>
            <a:rPr lang="en-US" sz="2400" i="0" dirty="0"/>
            <a:t> </a:t>
          </a:r>
          <a:r>
            <a:rPr lang="en-US" sz="2400" i="0" dirty="0" err="1"/>
            <a:t>terhadap</a:t>
          </a:r>
          <a:r>
            <a:rPr lang="en-US" sz="2400" i="0" dirty="0"/>
            <a:t> </a:t>
          </a:r>
          <a:r>
            <a:rPr lang="en-US" sz="2400" i="0" dirty="0" err="1"/>
            <a:t>ilmu</a:t>
          </a:r>
          <a:r>
            <a:rPr lang="en-US" sz="2400" i="0" dirty="0"/>
            <a:t> yang </a:t>
          </a:r>
          <a:r>
            <a:rPr lang="en-US" sz="2400" i="0" dirty="0" err="1"/>
            <a:t>tidak</a:t>
          </a:r>
          <a:r>
            <a:rPr lang="en-US" sz="2400" i="0" dirty="0"/>
            <a:t> </a:t>
          </a:r>
          <a:r>
            <a:rPr lang="en-US" sz="2400" i="0" dirty="0" err="1"/>
            <a:t>bersumberkan</a:t>
          </a:r>
          <a:r>
            <a:rPr lang="en-US" sz="2400" i="0" dirty="0"/>
            <a:t> </a:t>
          </a:r>
          <a:r>
            <a:rPr lang="en-US" sz="2400" i="0" dirty="0" err="1"/>
            <a:t>ajaran</a:t>
          </a:r>
          <a:r>
            <a:rPr lang="en-US" sz="2400" i="0" dirty="0"/>
            <a:t> </a:t>
          </a:r>
          <a:r>
            <a:rPr lang="en-US" sz="2400" i="0" dirty="0" err="1"/>
            <a:t>Kristian</a:t>
          </a:r>
          <a:endParaRPr lang="en-US" sz="1600" i="0" dirty="0"/>
        </a:p>
      </dgm:t>
    </dgm:pt>
    <dgm:pt modelId="{F482EACF-5CD8-4A96-9110-898B322B5969}" type="parTrans" cxnId="{44BC7346-326F-4917-9C85-BF05FC4289C4}">
      <dgm:prSet/>
      <dgm:spPr/>
      <dgm:t>
        <a:bodyPr/>
        <a:lstStyle/>
        <a:p>
          <a:endParaRPr lang="en-US"/>
        </a:p>
      </dgm:t>
    </dgm:pt>
    <dgm:pt modelId="{0762228A-AC85-460B-830F-DFE61A15C7E6}" type="sibTrans" cxnId="{44BC7346-326F-4917-9C85-BF05FC4289C4}">
      <dgm:prSet/>
      <dgm:spPr/>
      <dgm:t>
        <a:bodyPr/>
        <a:lstStyle/>
        <a:p>
          <a:endParaRPr lang="en-US"/>
        </a:p>
      </dgm:t>
    </dgm:pt>
    <dgm:pt modelId="{A5D460F1-E47C-467C-8824-8F4A37479E40}" type="pres">
      <dgm:prSet presAssocID="{3609151D-7435-493B-99A0-F84674FF01C6}" presName="linear" presStyleCnt="0">
        <dgm:presLayoutVars>
          <dgm:dir/>
          <dgm:animLvl val="lvl"/>
          <dgm:resizeHandles val="exact"/>
        </dgm:presLayoutVars>
      </dgm:prSet>
      <dgm:spPr/>
    </dgm:pt>
    <dgm:pt modelId="{DF240810-BD1A-4BA6-A2AE-3C9163C0ADCB}" type="pres">
      <dgm:prSet presAssocID="{BE8EC2FA-73A1-4ACB-B361-082EBE950D5D}" presName="parentLin" presStyleCnt="0"/>
      <dgm:spPr/>
    </dgm:pt>
    <dgm:pt modelId="{64C52A55-82E1-4CE3-A9D7-C7889001F9B1}" type="pres">
      <dgm:prSet presAssocID="{BE8EC2FA-73A1-4ACB-B361-082EBE950D5D}" presName="parentLeftMargin" presStyleLbl="node1" presStyleIdx="0" presStyleCnt="2"/>
      <dgm:spPr/>
    </dgm:pt>
    <dgm:pt modelId="{11133749-1F80-477F-BB3C-E91611DD60BA}" type="pres">
      <dgm:prSet presAssocID="{BE8EC2FA-73A1-4ACB-B361-082EBE950D5D}" presName="parentText" presStyleLbl="node1" presStyleIdx="0" presStyleCnt="2" custScaleX="142857" custScaleY="239671">
        <dgm:presLayoutVars>
          <dgm:chMax val="0"/>
          <dgm:bulletEnabled val="1"/>
        </dgm:presLayoutVars>
      </dgm:prSet>
      <dgm:spPr/>
    </dgm:pt>
    <dgm:pt modelId="{B36706F3-70D5-471C-8EF8-46B60F549981}" type="pres">
      <dgm:prSet presAssocID="{BE8EC2FA-73A1-4ACB-B361-082EBE950D5D}" presName="negativeSpace" presStyleCnt="0"/>
      <dgm:spPr/>
    </dgm:pt>
    <dgm:pt modelId="{B9CE911B-CBAA-4B5F-BFFD-FF8A6995CE7F}" type="pres">
      <dgm:prSet presAssocID="{BE8EC2FA-73A1-4ACB-B361-082EBE950D5D}" presName="childText" presStyleLbl="conFgAcc1" presStyleIdx="0" presStyleCnt="2">
        <dgm:presLayoutVars>
          <dgm:bulletEnabled val="1"/>
        </dgm:presLayoutVars>
      </dgm:prSet>
      <dgm:spPr/>
    </dgm:pt>
    <dgm:pt modelId="{56A5F658-EACD-43B4-B1C2-E8A37AEED345}" type="pres">
      <dgm:prSet presAssocID="{FF7F2362-8475-4027-9341-9B6CB28CD3EF}" presName="spaceBetweenRectangles" presStyleCnt="0"/>
      <dgm:spPr/>
    </dgm:pt>
    <dgm:pt modelId="{5B0799E4-C35B-48B1-BC35-648629CAF846}" type="pres">
      <dgm:prSet presAssocID="{23F7748B-CEEF-43C9-A0DB-3756CCFE270E}" presName="parentLin" presStyleCnt="0"/>
      <dgm:spPr/>
    </dgm:pt>
    <dgm:pt modelId="{26D2A1C4-B94B-4641-92FD-639ECF65796B}" type="pres">
      <dgm:prSet presAssocID="{23F7748B-CEEF-43C9-A0DB-3756CCFE270E}" presName="parentLeftMargin" presStyleLbl="node1" presStyleIdx="0" presStyleCnt="2"/>
      <dgm:spPr/>
    </dgm:pt>
    <dgm:pt modelId="{747AEB77-6740-41E9-9ACC-3562D4B5E9C6}" type="pres">
      <dgm:prSet presAssocID="{23F7748B-CEEF-43C9-A0DB-3756CCFE270E}" presName="parentText" presStyleLbl="node1" presStyleIdx="1" presStyleCnt="2" custScaleX="142857" custScaleY="325032">
        <dgm:presLayoutVars>
          <dgm:chMax val="0"/>
          <dgm:bulletEnabled val="1"/>
        </dgm:presLayoutVars>
      </dgm:prSet>
      <dgm:spPr/>
    </dgm:pt>
    <dgm:pt modelId="{9ABFD3D6-BD6D-49DC-8B6C-71EB62617E86}" type="pres">
      <dgm:prSet presAssocID="{23F7748B-CEEF-43C9-A0DB-3756CCFE270E}" presName="negativeSpace" presStyleCnt="0"/>
      <dgm:spPr/>
    </dgm:pt>
    <dgm:pt modelId="{770B06AF-EF2C-4ECE-B8A0-B03CEAF65379}" type="pres">
      <dgm:prSet presAssocID="{23F7748B-CEEF-43C9-A0DB-3756CCFE270E}" presName="childText" presStyleLbl="conFgAcc1" presStyleIdx="1" presStyleCnt="2">
        <dgm:presLayoutVars>
          <dgm:bulletEnabled val="1"/>
        </dgm:presLayoutVars>
      </dgm:prSet>
      <dgm:spPr/>
    </dgm:pt>
  </dgm:ptLst>
  <dgm:cxnLst>
    <dgm:cxn modelId="{5B4FD717-A355-4284-AA8B-6F9E7DBF0D32}" type="presOf" srcId="{BE8EC2FA-73A1-4ACB-B361-082EBE950D5D}" destId="{64C52A55-82E1-4CE3-A9D7-C7889001F9B1}" srcOrd="0" destOrd="0" presId="urn:microsoft.com/office/officeart/2005/8/layout/list1"/>
    <dgm:cxn modelId="{6FBA1C23-6332-4B9A-B8A2-EEAB5E40A8DB}" type="presOf" srcId="{23F7748B-CEEF-43C9-A0DB-3756CCFE270E}" destId="{26D2A1C4-B94B-4641-92FD-639ECF65796B}" srcOrd="0" destOrd="0" presId="urn:microsoft.com/office/officeart/2005/8/layout/list1"/>
    <dgm:cxn modelId="{60BE403F-D170-482F-9426-E97EA66EED69}" type="presOf" srcId="{BE8EC2FA-73A1-4ACB-B361-082EBE950D5D}" destId="{11133749-1F80-477F-BB3C-E91611DD60BA}" srcOrd="1" destOrd="0" presId="urn:microsoft.com/office/officeart/2005/8/layout/list1"/>
    <dgm:cxn modelId="{48F8A240-EC72-4697-BF2D-2C8292AC140B}" type="presOf" srcId="{23F7748B-CEEF-43C9-A0DB-3756CCFE270E}" destId="{747AEB77-6740-41E9-9ACC-3562D4B5E9C6}" srcOrd="1" destOrd="0" presId="urn:microsoft.com/office/officeart/2005/8/layout/list1"/>
    <dgm:cxn modelId="{44BC7346-326F-4917-9C85-BF05FC4289C4}" srcId="{3609151D-7435-493B-99A0-F84674FF01C6}" destId="{23F7748B-CEEF-43C9-A0DB-3756CCFE270E}" srcOrd="1" destOrd="0" parTransId="{F482EACF-5CD8-4A96-9110-898B322B5969}" sibTransId="{0762228A-AC85-460B-830F-DFE61A15C7E6}"/>
    <dgm:cxn modelId="{16503E50-C8E1-400F-B835-69A651C8C1A2}" type="presOf" srcId="{3609151D-7435-493B-99A0-F84674FF01C6}" destId="{A5D460F1-E47C-467C-8824-8F4A37479E40}" srcOrd="0" destOrd="0" presId="urn:microsoft.com/office/officeart/2005/8/layout/list1"/>
    <dgm:cxn modelId="{E452767B-6E92-42B3-AF7A-7B53792D34B6}" srcId="{3609151D-7435-493B-99A0-F84674FF01C6}" destId="{BE8EC2FA-73A1-4ACB-B361-082EBE950D5D}" srcOrd="0" destOrd="0" parTransId="{99CB94D5-2E64-4BE3-A087-4F38EDA523F3}" sibTransId="{FF7F2362-8475-4027-9341-9B6CB28CD3EF}"/>
    <dgm:cxn modelId="{649BFCD9-CA83-4562-83C0-AC5684CC6E98}" type="presParOf" srcId="{A5D460F1-E47C-467C-8824-8F4A37479E40}" destId="{DF240810-BD1A-4BA6-A2AE-3C9163C0ADCB}" srcOrd="0" destOrd="0" presId="urn:microsoft.com/office/officeart/2005/8/layout/list1"/>
    <dgm:cxn modelId="{562FBD61-3760-4EE5-B14F-9D258B53ACF1}" type="presParOf" srcId="{DF240810-BD1A-4BA6-A2AE-3C9163C0ADCB}" destId="{64C52A55-82E1-4CE3-A9D7-C7889001F9B1}" srcOrd="0" destOrd="0" presId="urn:microsoft.com/office/officeart/2005/8/layout/list1"/>
    <dgm:cxn modelId="{9AAC0BDA-F229-4644-8340-D93CA4682F15}" type="presParOf" srcId="{DF240810-BD1A-4BA6-A2AE-3C9163C0ADCB}" destId="{11133749-1F80-477F-BB3C-E91611DD60BA}" srcOrd="1" destOrd="0" presId="urn:microsoft.com/office/officeart/2005/8/layout/list1"/>
    <dgm:cxn modelId="{F310A6D9-3C1F-458B-B65D-323670176E31}" type="presParOf" srcId="{A5D460F1-E47C-467C-8824-8F4A37479E40}" destId="{B36706F3-70D5-471C-8EF8-46B60F549981}" srcOrd="1" destOrd="0" presId="urn:microsoft.com/office/officeart/2005/8/layout/list1"/>
    <dgm:cxn modelId="{18D36556-548A-47BA-B423-F4915B3F596D}" type="presParOf" srcId="{A5D460F1-E47C-467C-8824-8F4A37479E40}" destId="{B9CE911B-CBAA-4B5F-BFFD-FF8A6995CE7F}" srcOrd="2" destOrd="0" presId="urn:microsoft.com/office/officeart/2005/8/layout/list1"/>
    <dgm:cxn modelId="{516E5AFD-A6C8-421E-8546-EA9985BDB4FC}" type="presParOf" srcId="{A5D460F1-E47C-467C-8824-8F4A37479E40}" destId="{56A5F658-EACD-43B4-B1C2-E8A37AEED345}" srcOrd="3" destOrd="0" presId="urn:microsoft.com/office/officeart/2005/8/layout/list1"/>
    <dgm:cxn modelId="{B16D84FF-5061-43FC-B561-AB47C055A4CD}" type="presParOf" srcId="{A5D460F1-E47C-467C-8824-8F4A37479E40}" destId="{5B0799E4-C35B-48B1-BC35-648629CAF846}" srcOrd="4" destOrd="0" presId="urn:microsoft.com/office/officeart/2005/8/layout/list1"/>
    <dgm:cxn modelId="{CAE7FDC3-1838-4171-BA77-A212D61A4857}" type="presParOf" srcId="{5B0799E4-C35B-48B1-BC35-648629CAF846}" destId="{26D2A1C4-B94B-4641-92FD-639ECF65796B}" srcOrd="0" destOrd="0" presId="urn:microsoft.com/office/officeart/2005/8/layout/list1"/>
    <dgm:cxn modelId="{C3FA57AC-7C8F-435F-8632-89EBE38E2D0F}" type="presParOf" srcId="{5B0799E4-C35B-48B1-BC35-648629CAF846}" destId="{747AEB77-6740-41E9-9ACC-3562D4B5E9C6}" srcOrd="1" destOrd="0" presId="urn:microsoft.com/office/officeart/2005/8/layout/list1"/>
    <dgm:cxn modelId="{EBB57391-079C-4B1A-9CC3-4526B97B9BE5}" type="presParOf" srcId="{A5D460F1-E47C-467C-8824-8F4A37479E40}" destId="{9ABFD3D6-BD6D-49DC-8B6C-71EB62617E86}" srcOrd="5" destOrd="0" presId="urn:microsoft.com/office/officeart/2005/8/layout/list1"/>
    <dgm:cxn modelId="{5650BEFB-9B79-4402-BA01-5DAC76752457}" type="presParOf" srcId="{A5D460F1-E47C-467C-8824-8F4A37479E40}" destId="{770B06AF-EF2C-4ECE-B8A0-B03CEAF6537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79712D-19AF-4FA0-9859-B51CBFDE33D5}" type="doc">
      <dgm:prSet loTypeId="urn:microsoft.com/office/officeart/2005/8/layout/pyramid1" loCatId="pyramid" qsTypeId="urn:microsoft.com/office/officeart/2005/8/quickstyle/3d1" qsCatId="3D" csTypeId="urn:microsoft.com/office/officeart/2005/8/colors/colorful3" csCatId="colorful" phldr="1"/>
      <dgm:spPr/>
    </dgm:pt>
    <dgm:pt modelId="{B97D0567-42EE-490C-AE91-6D9E45EDBFF1}">
      <dgm:prSet phldrT="[Text]" custT="1"/>
      <dgm:spPr/>
      <dgm:t>
        <a:bodyPr/>
        <a:lstStyle/>
        <a:p>
          <a:endParaRPr lang="en-US" sz="3600" dirty="0"/>
        </a:p>
        <a:p>
          <a:r>
            <a:rPr lang="en-US" sz="3600" dirty="0">
              <a:solidFill>
                <a:schemeClr val="bg1"/>
              </a:solidFill>
            </a:rPr>
            <a:t>Pope</a:t>
          </a:r>
        </a:p>
      </dgm:t>
    </dgm:pt>
    <dgm:pt modelId="{5E0BBED0-C38F-4F3A-91E6-7E3FCFA81CEF}" type="parTrans" cxnId="{170DDBC8-34D4-4B85-893E-AB01E096FFF2}">
      <dgm:prSet/>
      <dgm:spPr/>
      <dgm:t>
        <a:bodyPr/>
        <a:lstStyle/>
        <a:p>
          <a:endParaRPr lang="en-US"/>
        </a:p>
      </dgm:t>
    </dgm:pt>
    <dgm:pt modelId="{FEDB0010-CF0A-4CB0-A052-4FAF9C43C73E}" type="sibTrans" cxnId="{170DDBC8-34D4-4B85-893E-AB01E096FFF2}">
      <dgm:prSet/>
      <dgm:spPr/>
      <dgm:t>
        <a:bodyPr/>
        <a:lstStyle/>
        <a:p>
          <a:endParaRPr lang="en-US"/>
        </a:p>
      </dgm:t>
    </dgm:pt>
    <dgm:pt modelId="{188F3F42-DC01-42A2-8664-954F49DC6F1C}">
      <dgm:prSet phldrT="[Text]" custT="1"/>
      <dgm:spPr/>
      <dgm:t>
        <a:bodyPr/>
        <a:lstStyle/>
        <a:p>
          <a:r>
            <a:rPr lang="en-US" sz="3600" dirty="0">
              <a:solidFill>
                <a:schemeClr val="bg1"/>
              </a:solidFill>
            </a:rPr>
            <a:t>Bishops</a:t>
          </a:r>
        </a:p>
      </dgm:t>
    </dgm:pt>
    <dgm:pt modelId="{83134723-E974-4FA9-B8B6-4897AEC7F3E6}" type="parTrans" cxnId="{2262BAB4-7B73-46C7-A468-835C50FA51EF}">
      <dgm:prSet/>
      <dgm:spPr/>
      <dgm:t>
        <a:bodyPr/>
        <a:lstStyle/>
        <a:p>
          <a:endParaRPr lang="en-US"/>
        </a:p>
      </dgm:t>
    </dgm:pt>
    <dgm:pt modelId="{F6032090-7B97-4A00-BF8A-1CC67CE8F2E4}" type="sibTrans" cxnId="{2262BAB4-7B73-46C7-A468-835C50FA51EF}">
      <dgm:prSet/>
      <dgm:spPr/>
      <dgm:t>
        <a:bodyPr/>
        <a:lstStyle/>
        <a:p>
          <a:endParaRPr lang="en-US"/>
        </a:p>
      </dgm:t>
    </dgm:pt>
    <dgm:pt modelId="{BA8CE1F7-758F-495D-BDC2-0FA474472DF1}">
      <dgm:prSet phldrT="[Text]" custT="1"/>
      <dgm:spPr/>
      <dgm:t>
        <a:bodyPr/>
        <a:lstStyle/>
        <a:p>
          <a:r>
            <a:rPr lang="en-US" sz="3600" dirty="0">
              <a:solidFill>
                <a:schemeClr val="bg1"/>
              </a:solidFill>
            </a:rPr>
            <a:t>Priests</a:t>
          </a:r>
        </a:p>
      </dgm:t>
    </dgm:pt>
    <dgm:pt modelId="{0E6AB7B9-CB72-425F-B26B-643F116A9A72}" type="parTrans" cxnId="{349B6304-9F9E-4363-B555-320CD1B732FB}">
      <dgm:prSet/>
      <dgm:spPr/>
      <dgm:t>
        <a:bodyPr/>
        <a:lstStyle/>
        <a:p>
          <a:endParaRPr lang="en-US"/>
        </a:p>
      </dgm:t>
    </dgm:pt>
    <dgm:pt modelId="{76A921F0-E1DB-4C76-B1EC-3B69C682688E}" type="sibTrans" cxnId="{349B6304-9F9E-4363-B555-320CD1B732FB}">
      <dgm:prSet/>
      <dgm:spPr/>
      <dgm:t>
        <a:bodyPr/>
        <a:lstStyle/>
        <a:p>
          <a:endParaRPr lang="en-US"/>
        </a:p>
      </dgm:t>
    </dgm:pt>
    <dgm:pt modelId="{0223AE16-5D01-417D-873D-A46451DBC106}" type="pres">
      <dgm:prSet presAssocID="{BF79712D-19AF-4FA0-9859-B51CBFDE33D5}" presName="Name0" presStyleCnt="0">
        <dgm:presLayoutVars>
          <dgm:dir/>
          <dgm:animLvl val="lvl"/>
          <dgm:resizeHandles val="exact"/>
        </dgm:presLayoutVars>
      </dgm:prSet>
      <dgm:spPr/>
    </dgm:pt>
    <dgm:pt modelId="{F0BF9564-E6E3-4A4E-BBE3-5772B379E465}" type="pres">
      <dgm:prSet presAssocID="{B97D0567-42EE-490C-AE91-6D9E45EDBFF1}" presName="Name8" presStyleCnt="0"/>
      <dgm:spPr/>
    </dgm:pt>
    <dgm:pt modelId="{7C42D4CB-7264-401B-B454-6218552D25F3}" type="pres">
      <dgm:prSet presAssocID="{B97D0567-42EE-490C-AE91-6D9E45EDBFF1}" presName="level" presStyleLbl="node1" presStyleIdx="0" presStyleCnt="3" custLinFactNeighborX="1250" custLinFactNeighborY="1563">
        <dgm:presLayoutVars>
          <dgm:chMax val="1"/>
          <dgm:bulletEnabled val="1"/>
        </dgm:presLayoutVars>
      </dgm:prSet>
      <dgm:spPr/>
    </dgm:pt>
    <dgm:pt modelId="{3FD9F2BF-FBA2-48E8-8DF2-B99095EB5C40}" type="pres">
      <dgm:prSet presAssocID="{B97D0567-42EE-490C-AE91-6D9E45EDBFF1}" presName="levelTx" presStyleLbl="revTx" presStyleIdx="0" presStyleCnt="0">
        <dgm:presLayoutVars>
          <dgm:chMax val="1"/>
          <dgm:bulletEnabled val="1"/>
        </dgm:presLayoutVars>
      </dgm:prSet>
      <dgm:spPr/>
    </dgm:pt>
    <dgm:pt modelId="{FB9FAFDA-397A-4CF9-B75B-87F7037AB3EB}" type="pres">
      <dgm:prSet presAssocID="{188F3F42-DC01-42A2-8664-954F49DC6F1C}" presName="Name8" presStyleCnt="0"/>
      <dgm:spPr/>
    </dgm:pt>
    <dgm:pt modelId="{86BDCBAB-C530-46AF-A2A7-9C2F135F9A67}" type="pres">
      <dgm:prSet presAssocID="{188F3F42-DC01-42A2-8664-954F49DC6F1C}" presName="level" presStyleLbl="node1" presStyleIdx="1" presStyleCnt="3">
        <dgm:presLayoutVars>
          <dgm:chMax val="1"/>
          <dgm:bulletEnabled val="1"/>
        </dgm:presLayoutVars>
      </dgm:prSet>
      <dgm:spPr/>
    </dgm:pt>
    <dgm:pt modelId="{0D6C7460-ACE2-4D12-B5EC-27776D2EE2A7}" type="pres">
      <dgm:prSet presAssocID="{188F3F42-DC01-42A2-8664-954F49DC6F1C}" presName="levelTx" presStyleLbl="revTx" presStyleIdx="0" presStyleCnt="0">
        <dgm:presLayoutVars>
          <dgm:chMax val="1"/>
          <dgm:bulletEnabled val="1"/>
        </dgm:presLayoutVars>
      </dgm:prSet>
      <dgm:spPr/>
    </dgm:pt>
    <dgm:pt modelId="{C3FC1AD1-FD99-4E4A-B6AA-663831CD15B8}" type="pres">
      <dgm:prSet presAssocID="{BA8CE1F7-758F-495D-BDC2-0FA474472DF1}" presName="Name8" presStyleCnt="0"/>
      <dgm:spPr/>
    </dgm:pt>
    <dgm:pt modelId="{8EDD9A92-298F-45E8-96C5-0637E3147973}" type="pres">
      <dgm:prSet presAssocID="{BA8CE1F7-758F-495D-BDC2-0FA474472DF1}" presName="level" presStyleLbl="node1" presStyleIdx="2" presStyleCnt="3">
        <dgm:presLayoutVars>
          <dgm:chMax val="1"/>
          <dgm:bulletEnabled val="1"/>
        </dgm:presLayoutVars>
      </dgm:prSet>
      <dgm:spPr/>
    </dgm:pt>
    <dgm:pt modelId="{454C1F99-6A88-49CF-B605-50ADD464324B}" type="pres">
      <dgm:prSet presAssocID="{BA8CE1F7-758F-495D-BDC2-0FA474472DF1}" presName="levelTx" presStyleLbl="revTx" presStyleIdx="0" presStyleCnt="0">
        <dgm:presLayoutVars>
          <dgm:chMax val="1"/>
          <dgm:bulletEnabled val="1"/>
        </dgm:presLayoutVars>
      </dgm:prSet>
      <dgm:spPr/>
    </dgm:pt>
  </dgm:ptLst>
  <dgm:cxnLst>
    <dgm:cxn modelId="{349B6304-9F9E-4363-B555-320CD1B732FB}" srcId="{BF79712D-19AF-4FA0-9859-B51CBFDE33D5}" destId="{BA8CE1F7-758F-495D-BDC2-0FA474472DF1}" srcOrd="2" destOrd="0" parTransId="{0E6AB7B9-CB72-425F-B26B-643F116A9A72}" sibTransId="{76A921F0-E1DB-4C76-B1EC-3B69C682688E}"/>
    <dgm:cxn modelId="{0D0EB613-DAB9-4D39-AD8E-B6E3387B33FA}" type="presOf" srcId="{BA8CE1F7-758F-495D-BDC2-0FA474472DF1}" destId="{8EDD9A92-298F-45E8-96C5-0637E3147973}" srcOrd="0" destOrd="0" presId="urn:microsoft.com/office/officeart/2005/8/layout/pyramid1"/>
    <dgm:cxn modelId="{B5FB802B-2849-4AC7-B913-F9EF9E1C3852}" type="presOf" srcId="{BF79712D-19AF-4FA0-9859-B51CBFDE33D5}" destId="{0223AE16-5D01-417D-873D-A46451DBC106}" srcOrd="0" destOrd="0" presId="urn:microsoft.com/office/officeart/2005/8/layout/pyramid1"/>
    <dgm:cxn modelId="{7A29E4A7-8C61-4AE0-84D0-4FB60BAFDFCD}" type="presOf" srcId="{188F3F42-DC01-42A2-8664-954F49DC6F1C}" destId="{0D6C7460-ACE2-4D12-B5EC-27776D2EE2A7}" srcOrd="1" destOrd="0" presId="urn:microsoft.com/office/officeart/2005/8/layout/pyramid1"/>
    <dgm:cxn modelId="{2262BAB4-7B73-46C7-A468-835C50FA51EF}" srcId="{BF79712D-19AF-4FA0-9859-B51CBFDE33D5}" destId="{188F3F42-DC01-42A2-8664-954F49DC6F1C}" srcOrd="1" destOrd="0" parTransId="{83134723-E974-4FA9-B8B6-4897AEC7F3E6}" sibTransId="{F6032090-7B97-4A00-BF8A-1CC67CE8F2E4}"/>
    <dgm:cxn modelId="{C87E24BB-C121-4552-A6DE-9F0309F27C9E}" type="presOf" srcId="{B97D0567-42EE-490C-AE91-6D9E45EDBFF1}" destId="{7C42D4CB-7264-401B-B454-6218552D25F3}" srcOrd="0" destOrd="0" presId="urn:microsoft.com/office/officeart/2005/8/layout/pyramid1"/>
    <dgm:cxn modelId="{EC039FBD-8A9B-4896-BA18-EF0694A5BD88}" type="presOf" srcId="{BA8CE1F7-758F-495D-BDC2-0FA474472DF1}" destId="{454C1F99-6A88-49CF-B605-50ADD464324B}" srcOrd="1" destOrd="0" presId="urn:microsoft.com/office/officeart/2005/8/layout/pyramid1"/>
    <dgm:cxn modelId="{21F584C4-C4A7-404C-B9A4-839A33AF03AA}" type="presOf" srcId="{B97D0567-42EE-490C-AE91-6D9E45EDBFF1}" destId="{3FD9F2BF-FBA2-48E8-8DF2-B99095EB5C40}" srcOrd="1" destOrd="0" presId="urn:microsoft.com/office/officeart/2005/8/layout/pyramid1"/>
    <dgm:cxn modelId="{170DDBC8-34D4-4B85-893E-AB01E096FFF2}" srcId="{BF79712D-19AF-4FA0-9859-B51CBFDE33D5}" destId="{B97D0567-42EE-490C-AE91-6D9E45EDBFF1}" srcOrd="0" destOrd="0" parTransId="{5E0BBED0-C38F-4F3A-91E6-7E3FCFA81CEF}" sibTransId="{FEDB0010-CF0A-4CB0-A052-4FAF9C43C73E}"/>
    <dgm:cxn modelId="{2C8F7BFF-1405-4274-9353-63D600F5A2E7}" type="presOf" srcId="{188F3F42-DC01-42A2-8664-954F49DC6F1C}" destId="{86BDCBAB-C530-46AF-A2A7-9C2F135F9A67}" srcOrd="0" destOrd="0" presId="urn:microsoft.com/office/officeart/2005/8/layout/pyramid1"/>
    <dgm:cxn modelId="{39FF5181-D906-4788-9FFA-2B85D6C0CE3D}" type="presParOf" srcId="{0223AE16-5D01-417D-873D-A46451DBC106}" destId="{F0BF9564-E6E3-4A4E-BBE3-5772B379E465}" srcOrd="0" destOrd="0" presId="urn:microsoft.com/office/officeart/2005/8/layout/pyramid1"/>
    <dgm:cxn modelId="{A055567E-E7F1-4EDB-AA59-0F981988D3DB}" type="presParOf" srcId="{F0BF9564-E6E3-4A4E-BBE3-5772B379E465}" destId="{7C42D4CB-7264-401B-B454-6218552D25F3}" srcOrd="0" destOrd="0" presId="urn:microsoft.com/office/officeart/2005/8/layout/pyramid1"/>
    <dgm:cxn modelId="{D426464D-49FD-4859-887F-69D534A39DFF}" type="presParOf" srcId="{F0BF9564-E6E3-4A4E-BBE3-5772B379E465}" destId="{3FD9F2BF-FBA2-48E8-8DF2-B99095EB5C40}" srcOrd="1" destOrd="0" presId="urn:microsoft.com/office/officeart/2005/8/layout/pyramid1"/>
    <dgm:cxn modelId="{A17549DD-6B8D-4FD1-8D28-BCC7659EC584}" type="presParOf" srcId="{0223AE16-5D01-417D-873D-A46451DBC106}" destId="{FB9FAFDA-397A-4CF9-B75B-87F7037AB3EB}" srcOrd="1" destOrd="0" presId="urn:microsoft.com/office/officeart/2005/8/layout/pyramid1"/>
    <dgm:cxn modelId="{92D0A828-DFB6-4BC7-8A7B-3F9166942AB1}" type="presParOf" srcId="{FB9FAFDA-397A-4CF9-B75B-87F7037AB3EB}" destId="{86BDCBAB-C530-46AF-A2A7-9C2F135F9A67}" srcOrd="0" destOrd="0" presId="urn:microsoft.com/office/officeart/2005/8/layout/pyramid1"/>
    <dgm:cxn modelId="{D5CE76C7-A6A9-42F0-9CD2-29D3E3066D3B}" type="presParOf" srcId="{FB9FAFDA-397A-4CF9-B75B-87F7037AB3EB}" destId="{0D6C7460-ACE2-4D12-B5EC-27776D2EE2A7}" srcOrd="1" destOrd="0" presId="urn:microsoft.com/office/officeart/2005/8/layout/pyramid1"/>
    <dgm:cxn modelId="{D9B754B3-B04B-44A9-86E5-6CCDFC985906}" type="presParOf" srcId="{0223AE16-5D01-417D-873D-A46451DBC106}" destId="{C3FC1AD1-FD99-4E4A-B6AA-663831CD15B8}" srcOrd="2" destOrd="0" presId="urn:microsoft.com/office/officeart/2005/8/layout/pyramid1"/>
    <dgm:cxn modelId="{B37E2C25-4885-47FD-984F-83E946155AA4}" type="presParOf" srcId="{C3FC1AD1-FD99-4E4A-B6AA-663831CD15B8}" destId="{8EDD9A92-298F-45E8-96C5-0637E3147973}" srcOrd="0" destOrd="0" presId="urn:microsoft.com/office/officeart/2005/8/layout/pyramid1"/>
    <dgm:cxn modelId="{5AD3D30B-2DCE-4B1C-AD84-1FC1CF8924EF}" type="presParOf" srcId="{C3FC1AD1-FD99-4E4A-B6AA-663831CD15B8}" destId="{454C1F99-6A88-49CF-B605-50ADD46432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4B4317-3FD7-4065-BC60-DF200B75F08C}" type="doc">
      <dgm:prSet loTypeId="urn:microsoft.com/office/officeart/2008/layout/VerticalCurvedList" loCatId="list" qsTypeId="urn:microsoft.com/office/officeart/2005/8/quickstyle/simple5" qsCatId="simple" csTypeId="urn:microsoft.com/office/officeart/2005/8/colors/accent4_1" csCatId="accent4" phldr="1"/>
      <dgm:spPr/>
      <dgm:t>
        <a:bodyPr/>
        <a:lstStyle/>
        <a:p>
          <a:endParaRPr lang="en-US"/>
        </a:p>
      </dgm:t>
    </dgm:pt>
    <dgm:pt modelId="{15C5BFAC-7B4E-458A-AF8B-55A4AD8C5C7F}">
      <dgm:prSet phldrT="[Text]"/>
      <dgm:spPr/>
      <dgm:t>
        <a:bodyPr/>
        <a:lstStyle/>
        <a:p>
          <a:r>
            <a:rPr lang="en-MY" dirty="0" err="1"/>
            <a:t>Terdapat</a:t>
          </a:r>
          <a:r>
            <a:rPr lang="en-MY" dirty="0"/>
            <a:t> </a:t>
          </a:r>
          <a:r>
            <a:rPr lang="en-MY" dirty="0" err="1"/>
            <a:t>banyak</a:t>
          </a:r>
          <a:r>
            <a:rPr lang="en-MY" dirty="0"/>
            <a:t> </a:t>
          </a:r>
          <a:r>
            <a:rPr lang="en-MY" dirty="0" err="1"/>
            <a:t>pusat</a:t>
          </a:r>
          <a:r>
            <a:rPr lang="en-MY" dirty="0"/>
            <a:t> </a:t>
          </a:r>
          <a:r>
            <a:rPr lang="en-MY" dirty="0" err="1"/>
            <a:t>perkembangan</a:t>
          </a:r>
          <a:r>
            <a:rPr lang="en-MY" dirty="0"/>
            <a:t> </a:t>
          </a:r>
          <a:r>
            <a:rPr lang="en-MY" dirty="0" err="1"/>
            <a:t>ilmu</a:t>
          </a:r>
          <a:r>
            <a:rPr lang="en-MY" dirty="0"/>
            <a:t> yang </a:t>
          </a:r>
          <a:r>
            <a:rPr lang="en-MY" dirty="0" err="1"/>
            <a:t>terkenal</a:t>
          </a:r>
          <a:r>
            <a:rPr lang="en-MY" dirty="0"/>
            <a:t> </a:t>
          </a:r>
          <a:r>
            <a:rPr lang="en-MY" dirty="0" err="1"/>
            <a:t>dalam</a:t>
          </a:r>
          <a:r>
            <a:rPr lang="en-MY" dirty="0"/>
            <a:t> Islam.</a:t>
          </a:r>
          <a:endParaRPr lang="en-US" dirty="0"/>
        </a:p>
      </dgm:t>
    </dgm:pt>
    <dgm:pt modelId="{2BCE634B-CE84-4F32-B3E8-E55753393FF0}" type="parTrans" cxnId="{8FB9D49D-7C8B-41E9-94D2-BEE36865D5D7}">
      <dgm:prSet/>
      <dgm:spPr/>
      <dgm:t>
        <a:bodyPr/>
        <a:lstStyle/>
        <a:p>
          <a:endParaRPr lang="en-US"/>
        </a:p>
      </dgm:t>
    </dgm:pt>
    <dgm:pt modelId="{6F8820DB-0D91-4C0C-9A51-D10E91107EF9}" type="sibTrans" cxnId="{8FB9D49D-7C8B-41E9-94D2-BEE36865D5D7}">
      <dgm:prSet/>
      <dgm:spPr/>
      <dgm:t>
        <a:bodyPr/>
        <a:lstStyle/>
        <a:p>
          <a:endParaRPr lang="en-US"/>
        </a:p>
      </dgm:t>
    </dgm:pt>
    <dgm:pt modelId="{03ACB116-4421-4AB1-9939-4D82F371B5DA}">
      <dgm:prSet phldrT="[Text]"/>
      <dgm:spPr/>
      <dgm:t>
        <a:bodyPr/>
        <a:lstStyle/>
        <a:p>
          <a:r>
            <a:rPr lang="en-MY" dirty="0" err="1"/>
            <a:t>Empat</a:t>
          </a:r>
          <a:r>
            <a:rPr lang="en-MY" dirty="0"/>
            <a:t> </a:t>
          </a:r>
          <a:r>
            <a:rPr lang="en-MY" dirty="0" err="1"/>
            <a:t>pusat</a:t>
          </a:r>
          <a:r>
            <a:rPr lang="en-MY" dirty="0"/>
            <a:t> </a:t>
          </a:r>
          <a:r>
            <a:rPr lang="en-MY" dirty="0" err="1"/>
            <a:t>utama</a:t>
          </a:r>
          <a:r>
            <a:rPr lang="en-MY" dirty="0"/>
            <a:t>, </a:t>
          </a:r>
          <a:r>
            <a:rPr lang="en-MY" dirty="0" err="1"/>
            <a:t>iaitu</a:t>
          </a:r>
          <a:r>
            <a:rPr lang="en-MY" dirty="0"/>
            <a:t> </a:t>
          </a:r>
          <a:r>
            <a:rPr lang="en-MY" b="1" dirty="0"/>
            <a:t>Baghdad, Dimashq, </a:t>
          </a:r>
          <a:r>
            <a:rPr lang="en-MY" b="1" dirty="0" err="1"/>
            <a:t>Kaherah</a:t>
          </a:r>
          <a:r>
            <a:rPr lang="en-MY" b="1" dirty="0"/>
            <a:t>, dan Cordova</a:t>
          </a:r>
          <a:r>
            <a:rPr lang="en-MY" dirty="0"/>
            <a:t>.</a:t>
          </a:r>
          <a:endParaRPr lang="en-US" dirty="0"/>
        </a:p>
      </dgm:t>
    </dgm:pt>
    <dgm:pt modelId="{D41A41FC-E79D-4C3C-BE0C-C56090023166}" type="parTrans" cxnId="{75925156-83BC-48B4-AD77-13874C5694A7}">
      <dgm:prSet/>
      <dgm:spPr/>
      <dgm:t>
        <a:bodyPr/>
        <a:lstStyle/>
        <a:p>
          <a:endParaRPr lang="en-US"/>
        </a:p>
      </dgm:t>
    </dgm:pt>
    <dgm:pt modelId="{3E7F9A6A-41BB-4BE8-9903-2F6A929C26E8}" type="sibTrans" cxnId="{75925156-83BC-48B4-AD77-13874C5694A7}">
      <dgm:prSet/>
      <dgm:spPr/>
      <dgm:t>
        <a:bodyPr/>
        <a:lstStyle/>
        <a:p>
          <a:endParaRPr lang="en-US"/>
        </a:p>
      </dgm:t>
    </dgm:pt>
    <dgm:pt modelId="{5BC0E2B8-8655-472A-83FE-2F7423C40F7F}">
      <dgm:prSet phldrT="[Text]"/>
      <dgm:spPr/>
      <dgm:t>
        <a:bodyPr/>
        <a:lstStyle/>
        <a:p>
          <a:r>
            <a:rPr lang="en-MY" dirty="0" err="1"/>
            <a:t>Keempat-empat</a:t>
          </a:r>
          <a:r>
            <a:rPr lang="en-MY" dirty="0"/>
            <a:t> </a:t>
          </a:r>
          <a:r>
            <a:rPr lang="en-MY" dirty="0" err="1"/>
            <a:t>kota</a:t>
          </a:r>
          <a:r>
            <a:rPr lang="en-MY" dirty="0"/>
            <a:t> </a:t>
          </a:r>
          <a:r>
            <a:rPr lang="en-MY" dirty="0" err="1"/>
            <a:t>ini</a:t>
          </a:r>
          <a:r>
            <a:rPr lang="en-MY" dirty="0"/>
            <a:t> </a:t>
          </a:r>
          <a:r>
            <a:rPr lang="en-MY" dirty="0" err="1"/>
            <a:t>terkenal</a:t>
          </a:r>
          <a:r>
            <a:rPr lang="en-MY" dirty="0"/>
            <a:t> </a:t>
          </a:r>
          <a:r>
            <a:rPr lang="en-MY" dirty="0" err="1"/>
            <a:t>sebagai</a:t>
          </a:r>
          <a:r>
            <a:rPr lang="en-MY" dirty="0"/>
            <a:t> </a:t>
          </a:r>
          <a:r>
            <a:rPr lang="en-MY" dirty="0" err="1"/>
            <a:t>pusat</a:t>
          </a:r>
          <a:r>
            <a:rPr lang="en-MY" dirty="0"/>
            <a:t> </a:t>
          </a:r>
          <a:r>
            <a:rPr lang="en-MY" dirty="0" err="1"/>
            <a:t>keilmuan</a:t>
          </a:r>
          <a:r>
            <a:rPr lang="en-MY" dirty="0"/>
            <a:t> yang </a:t>
          </a:r>
          <a:r>
            <a:rPr lang="en-MY" dirty="0" err="1"/>
            <a:t>berkembang</a:t>
          </a:r>
          <a:r>
            <a:rPr lang="en-MY" dirty="0"/>
            <a:t> </a:t>
          </a:r>
          <a:r>
            <a:rPr lang="en-MY" dirty="0" err="1"/>
            <a:t>pesat</a:t>
          </a:r>
          <a:r>
            <a:rPr lang="en-MY" dirty="0"/>
            <a:t> </a:t>
          </a:r>
          <a:r>
            <a:rPr lang="en-MY" dirty="0" err="1"/>
            <a:t>dalam</a:t>
          </a:r>
          <a:r>
            <a:rPr lang="en-MY" dirty="0"/>
            <a:t> </a:t>
          </a:r>
          <a:r>
            <a:rPr lang="en-MY" dirty="0" err="1"/>
            <a:t>pelbagai</a:t>
          </a:r>
          <a:r>
            <a:rPr lang="en-MY" dirty="0"/>
            <a:t> </a:t>
          </a:r>
          <a:r>
            <a:rPr lang="en-MY" dirty="0" err="1"/>
            <a:t>disiplin</a:t>
          </a:r>
          <a:r>
            <a:rPr lang="en-MY" dirty="0"/>
            <a:t> </a:t>
          </a:r>
          <a:r>
            <a:rPr lang="en-MY" dirty="0" err="1"/>
            <a:t>ilmu</a:t>
          </a:r>
          <a:r>
            <a:rPr lang="en-MY" dirty="0"/>
            <a:t>.</a:t>
          </a:r>
          <a:endParaRPr lang="en-US" dirty="0"/>
        </a:p>
      </dgm:t>
    </dgm:pt>
    <dgm:pt modelId="{84D15DCF-D637-4DD0-AC37-1CC8D9D7C7C2}" type="parTrans" cxnId="{11B7565F-1907-41CE-BAD5-0CB73C8AF16D}">
      <dgm:prSet/>
      <dgm:spPr/>
      <dgm:t>
        <a:bodyPr/>
        <a:lstStyle/>
        <a:p>
          <a:endParaRPr lang="en-US"/>
        </a:p>
      </dgm:t>
    </dgm:pt>
    <dgm:pt modelId="{D4E09455-86D1-49AD-B1D0-DB1447861022}" type="sibTrans" cxnId="{11B7565F-1907-41CE-BAD5-0CB73C8AF16D}">
      <dgm:prSet/>
      <dgm:spPr/>
      <dgm:t>
        <a:bodyPr/>
        <a:lstStyle/>
        <a:p>
          <a:endParaRPr lang="en-US"/>
        </a:p>
      </dgm:t>
    </dgm:pt>
    <dgm:pt modelId="{0163F930-2933-4CE8-BC6D-4B55809567C2}" type="pres">
      <dgm:prSet presAssocID="{324B4317-3FD7-4065-BC60-DF200B75F08C}" presName="Name0" presStyleCnt="0">
        <dgm:presLayoutVars>
          <dgm:chMax val="7"/>
          <dgm:chPref val="7"/>
          <dgm:dir/>
        </dgm:presLayoutVars>
      </dgm:prSet>
      <dgm:spPr/>
    </dgm:pt>
    <dgm:pt modelId="{42448893-BC23-4D07-BB4D-598D2D81856B}" type="pres">
      <dgm:prSet presAssocID="{324B4317-3FD7-4065-BC60-DF200B75F08C}" presName="Name1" presStyleCnt="0"/>
      <dgm:spPr/>
    </dgm:pt>
    <dgm:pt modelId="{6F705599-4D04-4643-BF6A-05E41D7E60C8}" type="pres">
      <dgm:prSet presAssocID="{324B4317-3FD7-4065-BC60-DF200B75F08C}" presName="cycle" presStyleCnt="0"/>
      <dgm:spPr/>
    </dgm:pt>
    <dgm:pt modelId="{2D296BFD-51C8-46FF-A44F-534FE182017E}" type="pres">
      <dgm:prSet presAssocID="{324B4317-3FD7-4065-BC60-DF200B75F08C}" presName="srcNode" presStyleLbl="node1" presStyleIdx="0" presStyleCnt="3"/>
      <dgm:spPr/>
    </dgm:pt>
    <dgm:pt modelId="{86AB8A85-2F18-4D6A-9E6D-EAF8F927C331}" type="pres">
      <dgm:prSet presAssocID="{324B4317-3FD7-4065-BC60-DF200B75F08C}" presName="conn" presStyleLbl="parChTrans1D2" presStyleIdx="0" presStyleCnt="1"/>
      <dgm:spPr/>
    </dgm:pt>
    <dgm:pt modelId="{2F5DC59D-0602-413E-A30B-8DD771B1D2F3}" type="pres">
      <dgm:prSet presAssocID="{324B4317-3FD7-4065-BC60-DF200B75F08C}" presName="extraNode" presStyleLbl="node1" presStyleIdx="0" presStyleCnt="3"/>
      <dgm:spPr/>
    </dgm:pt>
    <dgm:pt modelId="{8C2E54FF-1D42-45DA-944F-03EECFD047E3}" type="pres">
      <dgm:prSet presAssocID="{324B4317-3FD7-4065-BC60-DF200B75F08C}" presName="dstNode" presStyleLbl="node1" presStyleIdx="0" presStyleCnt="3"/>
      <dgm:spPr/>
    </dgm:pt>
    <dgm:pt modelId="{80354175-85A0-4521-B284-6654D7B2E755}" type="pres">
      <dgm:prSet presAssocID="{15C5BFAC-7B4E-458A-AF8B-55A4AD8C5C7F}" presName="text_1" presStyleLbl="node1" presStyleIdx="0" presStyleCnt="3">
        <dgm:presLayoutVars>
          <dgm:bulletEnabled val="1"/>
        </dgm:presLayoutVars>
      </dgm:prSet>
      <dgm:spPr/>
    </dgm:pt>
    <dgm:pt modelId="{123BD81D-A006-4338-AC30-9F5EB4E3D76A}" type="pres">
      <dgm:prSet presAssocID="{15C5BFAC-7B4E-458A-AF8B-55A4AD8C5C7F}" presName="accent_1" presStyleCnt="0"/>
      <dgm:spPr/>
    </dgm:pt>
    <dgm:pt modelId="{598EBFAD-A1F9-4E28-805C-87F90C9BB3E9}" type="pres">
      <dgm:prSet presAssocID="{15C5BFAC-7B4E-458A-AF8B-55A4AD8C5C7F}" presName="accentRepeatNode" presStyleLbl="solidFgAcc1" presStyleIdx="0" presStyleCnt="3"/>
      <dgm:spPr/>
    </dgm:pt>
    <dgm:pt modelId="{8029FD39-5BA0-4A9E-B403-0E92102B924A}" type="pres">
      <dgm:prSet presAssocID="{03ACB116-4421-4AB1-9939-4D82F371B5DA}" presName="text_2" presStyleLbl="node1" presStyleIdx="1" presStyleCnt="3">
        <dgm:presLayoutVars>
          <dgm:bulletEnabled val="1"/>
        </dgm:presLayoutVars>
      </dgm:prSet>
      <dgm:spPr/>
    </dgm:pt>
    <dgm:pt modelId="{A58DD6A7-A3FD-42C1-A1BB-652AE11B4D33}" type="pres">
      <dgm:prSet presAssocID="{03ACB116-4421-4AB1-9939-4D82F371B5DA}" presName="accent_2" presStyleCnt="0"/>
      <dgm:spPr/>
    </dgm:pt>
    <dgm:pt modelId="{FEB09EB5-C3CF-45CD-9573-683C3A2F1E94}" type="pres">
      <dgm:prSet presAssocID="{03ACB116-4421-4AB1-9939-4D82F371B5DA}" presName="accentRepeatNode" presStyleLbl="solidFgAcc1" presStyleIdx="1" presStyleCnt="3"/>
      <dgm:spPr/>
    </dgm:pt>
    <dgm:pt modelId="{4F251BB7-C5EB-4851-AD39-7DB017DFA2AD}" type="pres">
      <dgm:prSet presAssocID="{5BC0E2B8-8655-472A-83FE-2F7423C40F7F}" presName="text_3" presStyleLbl="node1" presStyleIdx="2" presStyleCnt="3">
        <dgm:presLayoutVars>
          <dgm:bulletEnabled val="1"/>
        </dgm:presLayoutVars>
      </dgm:prSet>
      <dgm:spPr/>
    </dgm:pt>
    <dgm:pt modelId="{8A121818-5FA6-40CF-8B69-E6FCF344D626}" type="pres">
      <dgm:prSet presAssocID="{5BC0E2B8-8655-472A-83FE-2F7423C40F7F}" presName="accent_3" presStyleCnt="0"/>
      <dgm:spPr/>
    </dgm:pt>
    <dgm:pt modelId="{C6A8F6D1-36B5-403E-97F1-F28D623F6770}" type="pres">
      <dgm:prSet presAssocID="{5BC0E2B8-8655-472A-83FE-2F7423C40F7F}" presName="accentRepeatNode" presStyleLbl="solidFgAcc1" presStyleIdx="2" presStyleCnt="3"/>
      <dgm:spPr/>
    </dgm:pt>
  </dgm:ptLst>
  <dgm:cxnLst>
    <dgm:cxn modelId="{11B7565F-1907-41CE-BAD5-0CB73C8AF16D}" srcId="{324B4317-3FD7-4065-BC60-DF200B75F08C}" destId="{5BC0E2B8-8655-472A-83FE-2F7423C40F7F}" srcOrd="2" destOrd="0" parTransId="{84D15DCF-D637-4DD0-AC37-1CC8D9D7C7C2}" sibTransId="{D4E09455-86D1-49AD-B1D0-DB1447861022}"/>
    <dgm:cxn modelId="{FD67914E-00BA-43D0-88AE-7C40A250C6CA}" type="presOf" srcId="{03ACB116-4421-4AB1-9939-4D82F371B5DA}" destId="{8029FD39-5BA0-4A9E-B403-0E92102B924A}" srcOrd="0" destOrd="0" presId="urn:microsoft.com/office/officeart/2008/layout/VerticalCurvedList"/>
    <dgm:cxn modelId="{75925156-83BC-48B4-AD77-13874C5694A7}" srcId="{324B4317-3FD7-4065-BC60-DF200B75F08C}" destId="{03ACB116-4421-4AB1-9939-4D82F371B5DA}" srcOrd="1" destOrd="0" parTransId="{D41A41FC-E79D-4C3C-BE0C-C56090023166}" sibTransId="{3E7F9A6A-41BB-4BE8-9903-2F6A929C26E8}"/>
    <dgm:cxn modelId="{AE134E57-CE1E-48D7-8FB5-069E52F7C12B}" type="presOf" srcId="{5BC0E2B8-8655-472A-83FE-2F7423C40F7F}" destId="{4F251BB7-C5EB-4851-AD39-7DB017DFA2AD}" srcOrd="0" destOrd="0" presId="urn:microsoft.com/office/officeart/2008/layout/VerticalCurvedList"/>
    <dgm:cxn modelId="{5117068B-03F3-4C1C-A0A5-587A41B6635D}" type="presOf" srcId="{324B4317-3FD7-4065-BC60-DF200B75F08C}" destId="{0163F930-2933-4CE8-BC6D-4B55809567C2}" srcOrd="0" destOrd="0" presId="urn:microsoft.com/office/officeart/2008/layout/VerticalCurvedList"/>
    <dgm:cxn modelId="{8A65EF9B-8858-4B88-8C24-99D5E5EDEC56}" type="presOf" srcId="{15C5BFAC-7B4E-458A-AF8B-55A4AD8C5C7F}" destId="{80354175-85A0-4521-B284-6654D7B2E755}" srcOrd="0" destOrd="0" presId="urn:microsoft.com/office/officeart/2008/layout/VerticalCurvedList"/>
    <dgm:cxn modelId="{8FB9D49D-7C8B-41E9-94D2-BEE36865D5D7}" srcId="{324B4317-3FD7-4065-BC60-DF200B75F08C}" destId="{15C5BFAC-7B4E-458A-AF8B-55A4AD8C5C7F}" srcOrd="0" destOrd="0" parTransId="{2BCE634B-CE84-4F32-B3E8-E55753393FF0}" sibTransId="{6F8820DB-0D91-4C0C-9A51-D10E91107EF9}"/>
    <dgm:cxn modelId="{3192B1F3-A2BA-4CF7-A9B8-315DE6DA7CFB}" type="presOf" srcId="{6F8820DB-0D91-4C0C-9A51-D10E91107EF9}" destId="{86AB8A85-2F18-4D6A-9E6D-EAF8F927C331}" srcOrd="0" destOrd="0" presId="urn:microsoft.com/office/officeart/2008/layout/VerticalCurvedList"/>
    <dgm:cxn modelId="{1E85E7D1-4242-4A0D-A510-915050C11850}" type="presParOf" srcId="{0163F930-2933-4CE8-BC6D-4B55809567C2}" destId="{42448893-BC23-4D07-BB4D-598D2D81856B}" srcOrd="0" destOrd="0" presId="urn:microsoft.com/office/officeart/2008/layout/VerticalCurvedList"/>
    <dgm:cxn modelId="{2E1502CF-9964-4C60-9737-769D059BD5F6}" type="presParOf" srcId="{42448893-BC23-4D07-BB4D-598D2D81856B}" destId="{6F705599-4D04-4643-BF6A-05E41D7E60C8}" srcOrd="0" destOrd="0" presId="urn:microsoft.com/office/officeart/2008/layout/VerticalCurvedList"/>
    <dgm:cxn modelId="{91299470-CDBE-4659-B6BD-8D19AA8C37E8}" type="presParOf" srcId="{6F705599-4D04-4643-BF6A-05E41D7E60C8}" destId="{2D296BFD-51C8-46FF-A44F-534FE182017E}" srcOrd="0" destOrd="0" presId="urn:microsoft.com/office/officeart/2008/layout/VerticalCurvedList"/>
    <dgm:cxn modelId="{85053B50-AD81-41FF-BC20-C9CA1D22A1A1}" type="presParOf" srcId="{6F705599-4D04-4643-BF6A-05E41D7E60C8}" destId="{86AB8A85-2F18-4D6A-9E6D-EAF8F927C331}" srcOrd="1" destOrd="0" presId="urn:microsoft.com/office/officeart/2008/layout/VerticalCurvedList"/>
    <dgm:cxn modelId="{8454C559-4F09-4FE2-9370-8989005E3F88}" type="presParOf" srcId="{6F705599-4D04-4643-BF6A-05E41D7E60C8}" destId="{2F5DC59D-0602-413E-A30B-8DD771B1D2F3}" srcOrd="2" destOrd="0" presId="urn:microsoft.com/office/officeart/2008/layout/VerticalCurvedList"/>
    <dgm:cxn modelId="{6E6EEF70-6CCC-4B5D-A224-00D6A23B1069}" type="presParOf" srcId="{6F705599-4D04-4643-BF6A-05E41D7E60C8}" destId="{8C2E54FF-1D42-45DA-944F-03EECFD047E3}" srcOrd="3" destOrd="0" presId="urn:microsoft.com/office/officeart/2008/layout/VerticalCurvedList"/>
    <dgm:cxn modelId="{B17154EA-55CD-435C-BFA6-017891A1D197}" type="presParOf" srcId="{42448893-BC23-4D07-BB4D-598D2D81856B}" destId="{80354175-85A0-4521-B284-6654D7B2E755}" srcOrd="1" destOrd="0" presId="urn:microsoft.com/office/officeart/2008/layout/VerticalCurvedList"/>
    <dgm:cxn modelId="{B2A8F123-B58E-4EB0-9C4F-6875B76366AB}" type="presParOf" srcId="{42448893-BC23-4D07-BB4D-598D2D81856B}" destId="{123BD81D-A006-4338-AC30-9F5EB4E3D76A}" srcOrd="2" destOrd="0" presId="urn:microsoft.com/office/officeart/2008/layout/VerticalCurvedList"/>
    <dgm:cxn modelId="{D202CE51-61FB-4CD4-A798-B855CBB03FBB}" type="presParOf" srcId="{123BD81D-A006-4338-AC30-9F5EB4E3D76A}" destId="{598EBFAD-A1F9-4E28-805C-87F90C9BB3E9}" srcOrd="0" destOrd="0" presId="urn:microsoft.com/office/officeart/2008/layout/VerticalCurvedList"/>
    <dgm:cxn modelId="{9065775C-27C6-4D77-9E76-916A7873DE07}" type="presParOf" srcId="{42448893-BC23-4D07-BB4D-598D2D81856B}" destId="{8029FD39-5BA0-4A9E-B403-0E92102B924A}" srcOrd="3" destOrd="0" presId="urn:microsoft.com/office/officeart/2008/layout/VerticalCurvedList"/>
    <dgm:cxn modelId="{DBD30799-613A-4645-8D95-B4E1AEC391B3}" type="presParOf" srcId="{42448893-BC23-4D07-BB4D-598D2D81856B}" destId="{A58DD6A7-A3FD-42C1-A1BB-652AE11B4D33}" srcOrd="4" destOrd="0" presId="urn:microsoft.com/office/officeart/2008/layout/VerticalCurvedList"/>
    <dgm:cxn modelId="{C6BB5FD5-8759-4C7A-95C9-98069FC48A4F}" type="presParOf" srcId="{A58DD6A7-A3FD-42C1-A1BB-652AE11B4D33}" destId="{FEB09EB5-C3CF-45CD-9573-683C3A2F1E94}" srcOrd="0" destOrd="0" presId="urn:microsoft.com/office/officeart/2008/layout/VerticalCurvedList"/>
    <dgm:cxn modelId="{DB19EEBE-A5AB-4B32-AB7A-CB88B55F78E6}" type="presParOf" srcId="{42448893-BC23-4D07-BB4D-598D2D81856B}" destId="{4F251BB7-C5EB-4851-AD39-7DB017DFA2AD}" srcOrd="5" destOrd="0" presId="urn:microsoft.com/office/officeart/2008/layout/VerticalCurvedList"/>
    <dgm:cxn modelId="{E74E3AAF-974E-4CF5-BB17-2D4BEBD54D36}" type="presParOf" srcId="{42448893-BC23-4D07-BB4D-598D2D81856B}" destId="{8A121818-5FA6-40CF-8B69-E6FCF344D626}" srcOrd="6" destOrd="0" presId="urn:microsoft.com/office/officeart/2008/layout/VerticalCurvedList"/>
    <dgm:cxn modelId="{252E45D3-7045-418C-BE75-68B63F5ECCC6}" type="presParOf" srcId="{8A121818-5FA6-40CF-8B69-E6FCF344D626}" destId="{C6A8F6D1-36B5-403E-97F1-F28D623F67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40E69B-D53B-48BD-9107-A7B9D85A878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43B17AD-F106-46C1-9C66-A498EF690E1F}">
      <dgm:prSet phldrT="[Text]"/>
      <dgm:spPr>
        <a:solidFill>
          <a:schemeClr val="accent6">
            <a:lumMod val="75000"/>
          </a:schemeClr>
        </a:solidFill>
      </dgm:spPr>
      <dgm:t>
        <a:bodyPr/>
        <a:lstStyle/>
        <a:p>
          <a:r>
            <a:rPr lang="en-US" dirty="0"/>
            <a:t>1</a:t>
          </a:r>
        </a:p>
      </dgm:t>
    </dgm:pt>
    <dgm:pt modelId="{40AD4279-D93D-4CD7-8CA8-9B2921FE7190}" type="parTrans" cxnId="{A91227D3-D971-46C9-B244-8CC416B7B227}">
      <dgm:prSet/>
      <dgm:spPr/>
      <dgm:t>
        <a:bodyPr/>
        <a:lstStyle/>
        <a:p>
          <a:endParaRPr lang="en-US"/>
        </a:p>
      </dgm:t>
    </dgm:pt>
    <dgm:pt modelId="{0B345616-E91C-4D1F-BC27-B8554ED5CD26}" type="sibTrans" cxnId="{A91227D3-D971-46C9-B244-8CC416B7B227}">
      <dgm:prSet/>
      <dgm:spPr/>
      <dgm:t>
        <a:bodyPr/>
        <a:lstStyle/>
        <a:p>
          <a:endParaRPr lang="en-US"/>
        </a:p>
      </dgm:t>
    </dgm:pt>
    <dgm:pt modelId="{62F03097-CAE2-48C4-92E5-F402931892E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dirty="0" err="1"/>
            <a:t>Perkembangan</a:t>
          </a:r>
          <a:r>
            <a:rPr lang="en-US" altLang="en-US" sz="2400" dirty="0"/>
            <a:t> </a:t>
          </a:r>
          <a:r>
            <a:rPr lang="en-US" altLang="en-US" sz="2400" dirty="0" err="1"/>
            <a:t>pemikiran</a:t>
          </a:r>
          <a:r>
            <a:rPr lang="en-US" altLang="en-US" sz="2400" dirty="0"/>
            <a:t> </a:t>
          </a:r>
          <a:r>
            <a:rPr lang="en-US" altLang="en-US" sz="2400" dirty="0" err="1"/>
            <a:t>saintifik</a:t>
          </a:r>
          <a:r>
            <a:rPr lang="en-US" altLang="en-US" sz="2400" dirty="0"/>
            <a:t> </a:t>
          </a:r>
          <a:r>
            <a:rPr lang="en-US" altLang="en-US" sz="2400" dirty="0" err="1"/>
            <a:t>bermula</a:t>
          </a:r>
          <a:r>
            <a:rPr lang="en-US" altLang="en-US" sz="2400" dirty="0"/>
            <a:t> Zaman </a:t>
          </a:r>
          <a:r>
            <a:rPr lang="en-US" altLang="en-US" sz="2400" dirty="0" err="1"/>
            <a:t>Pra-Klasik</a:t>
          </a:r>
          <a:r>
            <a:rPr lang="en-US" altLang="en-US" sz="2400" dirty="0"/>
            <a:t> </a:t>
          </a:r>
          <a:r>
            <a:rPr lang="en-US" altLang="en-US" sz="2400" dirty="0" err="1"/>
            <a:t>hingga</a:t>
          </a:r>
          <a:r>
            <a:rPr lang="en-US" altLang="en-US" sz="2400" dirty="0"/>
            <a:t> Zaman </a:t>
          </a:r>
          <a:r>
            <a:rPr lang="en-US" altLang="en-US" sz="2400" dirty="0" err="1"/>
            <a:t>Revolusi</a:t>
          </a:r>
          <a:r>
            <a:rPr lang="en-US" altLang="en-US" sz="2400" dirty="0"/>
            <a:t> Perindustrian.</a:t>
          </a:r>
          <a:endParaRPr lang="en-US" sz="2400" dirty="0"/>
        </a:p>
        <a:p>
          <a:pPr marL="171450" lvl="1" indent="0" defTabSz="711200">
            <a:lnSpc>
              <a:spcPct val="90000"/>
            </a:lnSpc>
            <a:spcBef>
              <a:spcPct val="0"/>
            </a:spcBef>
            <a:spcAft>
              <a:spcPct val="15000"/>
            </a:spcAft>
          </a:pPr>
          <a:endParaRPr lang="en-US" sz="2400" dirty="0"/>
        </a:p>
      </dgm:t>
    </dgm:pt>
    <dgm:pt modelId="{A2D3E9EA-BC12-46CA-A78F-0FFC80EC669D}" type="parTrans" cxnId="{E1BC099B-202F-452D-8F97-55EF954DBFFC}">
      <dgm:prSet/>
      <dgm:spPr/>
      <dgm:t>
        <a:bodyPr/>
        <a:lstStyle/>
        <a:p>
          <a:endParaRPr lang="en-US"/>
        </a:p>
      </dgm:t>
    </dgm:pt>
    <dgm:pt modelId="{00B78A78-E5CD-429C-BE2F-E9D4BB1DA27B}" type="sibTrans" cxnId="{E1BC099B-202F-452D-8F97-55EF954DBFFC}">
      <dgm:prSet/>
      <dgm:spPr/>
      <dgm:t>
        <a:bodyPr/>
        <a:lstStyle/>
        <a:p>
          <a:endParaRPr lang="en-US"/>
        </a:p>
      </dgm:t>
    </dgm:pt>
    <dgm:pt modelId="{95522314-26FA-4C8A-BAF9-C499E87729A6}">
      <dgm:prSet phldrT="[Text]"/>
      <dgm:spPr>
        <a:solidFill>
          <a:schemeClr val="accent4">
            <a:lumMod val="75000"/>
          </a:schemeClr>
        </a:solidFill>
      </dgm:spPr>
      <dgm:t>
        <a:bodyPr/>
        <a:lstStyle/>
        <a:p>
          <a:r>
            <a:rPr lang="en-US" dirty="0"/>
            <a:t>2</a:t>
          </a:r>
        </a:p>
      </dgm:t>
    </dgm:pt>
    <dgm:pt modelId="{87777E2C-EB51-44CE-A97C-F218366F2814}" type="parTrans" cxnId="{7E502F3E-FE4D-4B65-8448-52FA324D2B2A}">
      <dgm:prSet/>
      <dgm:spPr/>
      <dgm:t>
        <a:bodyPr/>
        <a:lstStyle/>
        <a:p>
          <a:endParaRPr lang="en-US"/>
        </a:p>
      </dgm:t>
    </dgm:pt>
    <dgm:pt modelId="{91963EAE-052A-4FD5-B26F-F4C261A0BCA4}" type="sibTrans" cxnId="{7E502F3E-FE4D-4B65-8448-52FA324D2B2A}">
      <dgm:prSet/>
      <dgm:spPr/>
      <dgm:t>
        <a:bodyPr/>
        <a:lstStyle/>
        <a:p>
          <a:endParaRPr lang="en-US"/>
        </a:p>
      </dgm:t>
    </dgm:pt>
    <dgm:pt modelId="{A6C616BE-BB18-4BD1-86CA-3F2DCE3DF34A}">
      <dgm:prSet phldrT="[Text]" custT="1"/>
      <dgm:spPr/>
      <dgm:t>
        <a:bodyPr/>
        <a:lstStyle/>
        <a:p>
          <a:pPr marL="0" indent="0">
            <a:buNone/>
          </a:pPr>
          <a:r>
            <a:rPr lang="en-US" sz="2400" dirty="0" err="1"/>
            <a:t>Perkembangan</a:t>
          </a:r>
          <a:r>
            <a:rPr lang="en-US" sz="2400" dirty="0"/>
            <a:t> </a:t>
          </a:r>
          <a:r>
            <a:rPr lang="en-US" sz="2400" dirty="0" err="1"/>
            <a:t>ilmu</a:t>
          </a:r>
          <a:r>
            <a:rPr lang="en-US" sz="2400" dirty="0"/>
            <a:t> dan </a:t>
          </a:r>
          <a:r>
            <a:rPr lang="en-US" sz="2400" dirty="0" err="1"/>
            <a:t>sains</a:t>
          </a:r>
          <a:r>
            <a:rPr lang="en-US" sz="2400" dirty="0"/>
            <a:t> </a:t>
          </a:r>
          <a:r>
            <a:rPr lang="en-US" sz="2400" dirty="0" err="1"/>
            <a:t>berlaku</a:t>
          </a:r>
          <a:r>
            <a:rPr lang="en-US" sz="2400" dirty="0"/>
            <a:t> </a:t>
          </a:r>
          <a:r>
            <a:rPr lang="en-US" sz="2400" dirty="0" err="1"/>
            <a:t>sepanjang</a:t>
          </a:r>
          <a:r>
            <a:rPr lang="en-US" sz="2400" dirty="0"/>
            <a:t> zaman </a:t>
          </a:r>
          <a:r>
            <a:rPr lang="en-US" sz="2400" dirty="0" err="1"/>
            <a:t>dengan</a:t>
          </a:r>
          <a:r>
            <a:rPr lang="en-US" sz="2400" dirty="0"/>
            <a:t> </a:t>
          </a:r>
          <a:r>
            <a:rPr lang="en-US" sz="2400" dirty="0" err="1"/>
            <a:t>adanya</a:t>
          </a:r>
          <a:r>
            <a:rPr lang="en-US" sz="2400" dirty="0"/>
            <a:t> </a:t>
          </a:r>
          <a:r>
            <a:rPr lang="en-US" sz="2400" dirty="0" err="1"/>
            <a:t>pemindahan</a:t>
          </a:r>
          <a:r>
            <a:rPr lang="en-US" sz="2400" dirty="0"/>
            <a:t> </a:t>
          </a:r>
          <a:r>
            <a:rPr lang="en-US" sz="2400" dirty="0" err="1"/>
            <a:t>ilmu</a:t>
          </a:r>
          <a:r>
            <a:rPr lang="en-US" sz="2400" dirty="0"/>
            <a:t>.</a:t>
          </a:r>
        </a:p>
      </dgm:t>
    </dgm:pt>
    <dgm:pt modelId="{B5E2DD8A-ED66-4767-8B25-59E563EE3480}" type="parTrans" cxnId="{E9E92793-8DEB-4014-99CF-DF7B8E71F3B6}">
      <dgm:prSet/>
      <dgm:spPr/>
      <dgm:t>
        <a:bodyPr/>
        <a:lstStyle/>
        <a:p>
          <a:endParaRPr lang="en-US"/>
        </a:p>
      </dgm:t>
    </dgm:pt>
    <dgm:pt modelId="{FBE3E180-FCED-47D0-A95F-FA46EFDDC7A3}" type="sibTrans" cxnId="{E9E92793-8DEB-4014-99CF-DF7B8E71F3B6}">
      <dgm:prSet/>
      <dgm:spPr/>
      <dgm:t>
        <a:bodyPr/>
        <a:lstStyle/>
        <a:p>
          <a:endParaRPr lang="en-US"/>
        </a:p>
      </dgm:t>
    </dgm:pt>
    <dgm:pt modelId="{CEC041B7-F9BC-44DD-84A5-4AB08BA695D0}" type="pres">
      <dgm:prSet presAssocID="{7140E69B-D53B-48BD-9107-A7B9D85A878C}" presName="linearFlow" presStyleCnt="0">
        <dgm:presLayoutVars>
          <dgm:dir/>
          <dgm:animLvl val="lvl"/>
          <dgm:resizeHandles val="exact"/>
        </dgm:presLayoutVars>
      </dgm:prSet>
      <dgm:spPr/>
    </dgm:pt>
    <dgm:pt modelId="{B211C1E9-8145-4559-9253-9BFF7F6EFF67}" type="pres">
      <dgm:prSet presAssocID="{D43B17AD-F106-46C1-9C66-A498EF690E1F}" presName="composite" presStyleCnt="0"/>
      <dgm:spPr/>
    </dgm:pt>
    <dgm:pt modelId="{A599DAB8-EAF3-4121-8601-98B2388B6CB0}" type="pres">
      <dgm:prSet presAssocID="{D43B17AD-F106-46C1-9C66-A498EF690E1F}" presName="parentText" presStyleLbl="alignNode1" presStyleIdx="0" presStyleCnt="2">
        <dgm:presLayoutVars>
          <dgm:chMax val="1"/>
          <dgm:bulletEnabled val="1"/>
        </dgm:presLayoutVars>
      </dgm:prSet>
      <dgm:spPr/>
    </dgm:pt>
    <dgm:pt modelId="{21399156-1ADB-46B8-9537-C9DE1C8C34FC}" type="pres">
      <dgm:prSet presAssocID="{D43B17AD-F106-46C1-9C66-A498EF690E1F}" presName="descendantText" presStyleLbl="alignAcc1" presStyleIdx="0" presStyleCnt="2" custScaleY="129953">
        <dgm:presLayoutVars>
          <dgm:bulletEnabled val="1"/>
        </dgm:presLayoutVars>
      </dgm:prSet>
      <dgm:spPr/>
    </dgm:pt>
    <dgm:pt modelId="{EF575FDD-2269-4230-B2D5-C4562B34782D}" type="pres">
      <dgm:prSet presAssocID="{0B345616-E91C-4D1F-BC27-B8554ED5CD26}" presName="sp" presStyleCnt="0"/>
      <dgm:spPr/>
    </dgm:pt>
    <dgm:pt modelId="{1457CA5C-B52F-4D8C-B84E-42E4929744D4}" type="pres">
      <dgm:prSet presAssocID="{95522314-26FA-4C8A-BAF9-C499E87729A6}" presName="composite" presStyleCnt="0"/>
      <dgm:spPr/>
    </dgm:pt>
    <dgm:pt modelId="{6803060D-4F3C-4494-B88D-BF9799C7F937}" type="pres">
      <dgm:prSet presAssocID="{95522314-26FA-4C8A-BAF9-C499E87729A6}" presName="parentText" presStyleLbl="alignNode1" presStyleIdx="1" presStyleCnt="2">
        <dgm:presLayoutVars>
          <dgm:chMax val="1"/>
          <dgm:bulletEnabled val="1"/>
        </dgm:presLayoutVars>
      </dgm:prSet>
      <dgm:spPr/>
    </dgm:pt>
    <dgm:pt modelId="{5C88D8DE-F3BB-4A6E-964C-1A28B4439A12}" type="pres">
      <dgm:prSet presAssocID="{95522314-26FA-4C8A-BAF9-C499E87729A6}" presName="descendantText" presStyleLbl="alignAcc1" presStyleIdx="1" presStyleCnt="2" custScaleY="139065">
        <dgm:presLayoutVars>
          <dgm:bulletEnabled val="1"/>
        </dgm:presLayoutVars>
      </dgm:prSet>
      <dgm:spPr/>
    </dgm:pt>
  </dgm:ptLst>
  <dgm:cxnLst>
    <dgm:cxn modelId="{4219D616-DBE2-49AE-A378-98871153F4E8}" type="presOf" srcId="{A6C616BE-BB18-4BD1-86CA-3F2DCE3DF34A}" destId="{5C88D8DE-F3BB-4A6E-964C-1A28B4439A12}" srcOrd="0" destOrd="0" presId="urn:microsoft.com/office/officeart/2005/8/layout/chevron2"/>
    <dgm:cxn modelId="{7E502F3E-FE4D-4B65-8448-52FA324D2B2A}" srcId="{7140E69B-D53B-48BD-9107-A7B9D85A878C}" destId="{95522314-26FA-4C8A-BAF9-C499E87729A6}" srcOrd="1" destOrd="0" parTransId="{87777E2C-EB51-44CE-A97C-F218366F2814}" sibTransId="{91963EAE-052A-4FD5-B26F-F4C261A0BCA4}"/>
    <dgm:cxn modelId="{EDF7DA43-F229-413B-B443-A10EE756304F}" type="presOf" srcId="{7140E69B-D53B-48BD-9107-A7B9D85A878C}" destId="{CEC041B7-F9BC-44DD-84A5-4AB08BA695D0}" srcOrd="0" destOrd="0" presId="urn:microsoft.com/office/officeart/2005/8/layout/chevron2"/>
    <dgm:cxn modelId="{93699D46-D075-4D8E-9F1A-62D2E61553FA}" type="presOf" srcId="{62F03097-CAE2-48C4-92E5-F402931892EB}" destId="{21399156-1ADB-46B8-9537-C9DE1C8C34FC}" srcOrd="0" destOrd="0" presId="urn:microsoft.com/office/officeart/2005/8/layout/chevron2"/>
    <dgm:cxn modelId="{98A99269-6D4E-4AB3-AF18-B52FB06DF530}" type="presOf" srcId="{95522314-26FA-4C8A-BAF9-C499E87729A6}" destId="{6803060D-4F3C-4494-B88D-BF9799C7F937}" srcOrd="0" destOrd="0" presId="urn:microsoft.com/office/officeart/2005/8/layout/chevron2"/>
    <dgm:cxn modelId="{E9E92793-8DEB-4014-99CF-DF7B8E71F3B6}" srcId="{95522314-26FA-4C8A-BAF9-C499E87729A6}" destId="{A6C616BE-BB18-4BD1-86CA-3F2DCE3DF34A}" srcOrd="0" destOrd="0" parTransId="{B5E2DD8A-ED66-4767-8B25-59E563EE3480}" sibTransId="{FBE3E180-FCED-47D0-A95F-FA46EFDDC7A3}"/>
    <dgm:cxn modelId="{E1BC099B-202F-452D-8F97-55EF954DBFFC}" srcId="{D43B17AD-F106-46C1-9C66-A498EF690E1F}" destId="{62F03097-CAE2-48C4-92E5-F402931892EB}" srcOrd="0" destOrd="0" parTransId="{A2D3E9EA-BC12-46CA-A78F-0FFC80EC669D}" sibTransId="{00B78A78-E5CD-429C-BE2F-E9D4BB1DA27B}"/>
    <dgm:cxn modelId="{A91227D3-D971-46C9-B244-8CC416B7B227}" srcId="{7140E69B-D53B-48BD-9107-A7B9D85A878C}" destId="{D43B17AD-F106-46C1-9C66-A498EF690E1F}" srcOrd="0" destOrd="0" parTransId="{40AD4279-D93D-4CD7-8CA8-9B2921FE7190}" sibTransId="{0B345616-E91C-4D1F-BC27-B8554ED5CD26}"/>
    <dgm:cxn modelId="{72C4ACD8-6F18-4DE5-BAD4-B4830F3FF5D3}" type="presOf" srcId="{D43B17AD-F106-46C1-9C66-A498EF690E1F}" destId="{A599DAB8-EAF3-4121-8601-98B2388B6CB0}" srcOrd="0" destOrd="0" presId="urn:microsoft.com/office/officeart/2005/8/layout/chevron2"/>
    <dgm:cxn modelId="{864E82B1-AB3D-474B-A38C-3171D7EE6EB5}" type="presParOf" srcId="{CEC041B7-F9BC-44DD-84A5-4AB08BA695D0}" destId="{B211C1E9-8145-4559-9253-9BFF7F6EFF67}" srcOrd="0" destOrd="0" presId="urn:microsoft.com/office/officeart/2005/8/layout/chevron2"/>
    <dgm:cxn modelId="{99D612B0-99DE-4F9B-BC9D-06F805916E9E}" type="presParOf" srcId="{B211C1E9-8145-4559-9253-9BFF7F6EFF67}" destId="{A599DAB8-EAF3-4121-8601-98B2388B6CB0}" srcOrd="0" destOrd="0" presId="urn:microsoft.com/office/officeart/2005/8/layout/chevron2"/>
    <dgm:cxn modelId="{ACB19434-B430-4D9C-85DE-5FC89738741D}" type="presParOf" srcId="{B211C1E9-8145-4559-9253-9BFF7F6EFF67}" destId="{21399156-1ADB-46B8-9537-C9DE1C8C34FC}" srcOrd="1" destOrd="0" presId="urn:microsoft.com/office/officeart/2005/8/layout/chevron2"/>
    <dgm:cxn modelId="{481D8D81-B0EE-4245-B38C-457CCE872E9F}" type="presParOf" srcId="{CEC041B7-F9BC-44DD-84A5-4AB08BA695D0}" destId="{EF575FDD-2269-4230-B2D5-C4562B34782D}" srcOrd="1" destOrd="0" presId="urn:microsoft.com/office/officeart/2005/8/layout/chevron2"/>
    <dgm:cxn modelId="{83D0B658-F3A9-47EC-BB5E-1DECC9BDE185}" type="presParOf" srcId="{CEC041B7-F9BC-44DD-84A5-4AB08BA695D0}" destId="{1457CA5C-B52F-4D8C-B84E-42E4929744D4}" srcOrd="2" destOrd="0" presId="urn:microsoft.com/office/officeart/2005/8/layout/chevron2"/>
    <dgm:cxn modelId="{03B72CDC-FDDE-439B-A636-2C63847A09B5}" type="presParOf" srcId="{1457CA5C-B52F-4D8C-B84E-42E4929744D4}" destId="{6803060D-4F3C-4494-B88D-BF9799C7F937}" srcOrd="0" destOrd="0" presId="urn:microsoft.com/office/officeart/2005/8/layout/chevron2"/>
    <dgm:cxn modelId="{C864F1AC-BECB-4FDC-882F-76A0EE7B396C}" type="presParOf" srcId="{1457CA5C-B52F-4D8C-B84E-42E4929744D4}" destId="{5C88D8DE-F3BB-4A6E-964C-1A28B4439A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2492B-2985-2542-8B15-EE00D390C729}"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7639749E-C7E6-FF4A-A2DA-CFD3BFA66D8B}">
      <dgm:prSet phldrT="[Text]" custT="1"/>
      <dgm:spPr/>
      <dgm:t>
        <a:bodyPr/>
        <a:lstStyle/>
        <a:p>
          <a:r>
            <a:rPr lang="en-US" sz="3200" dirty="0" err="1"/>
            <a:t>Tamadun</a:t>
          </a:r>
          <a:r>
            <a:rPr lang="en-US" sz="3200" dirty="0"/>
            <a:t> Mesopotamia</a:t>
          </a:r>
        </a:p>
      </dgm:t>
    </dgm:pt>
    <dgm:pt modelId="{EDFCDF2D-48E4-A647-88BA-613CA2BE935C}" type="parTrans" cxnId="{DB78392E-0D4F-7A41-95F7-532560AD5BAC}">
      <dgm:prSet/>
      <dgm:spPr/>
      <dgm:t>
        <a:bodyPr/>
        <a:lstStyle/>
        <a:p>
          <a:endParaRPr lang="en-US"/>
        </a:p>
      </dgm:t>
    </dgm:pt>
    <dgm:pt modelId="{D6BBAC2F-F313-9144-BF66-B3E9491D7DBE}" type="sibTrans" cxnId="{DB78392E-0D4F-7A41-95F7-532560AD5BAC}">
      <dgm:prSet/>
      <dgm:spPr/>
      <dgm:t>
        <a:bodyPr/>
        <a:lstStyle/>
        <a:p>
          <a:endParaRPr lang="en-US"/>
        </a:p>
      </dgm:t>
    </dgm:pt>
    <dgm:pt modelId="{7C56017B-B71C-0445-B574-52FB5F43CEE3}">
      <dgm:prSet phldrT="[Text]" custT="1"/>
      <dgm:spPr/>
      <dgm:t>
        <a:bodyPr/>
        <a:lstStyle/>
        <a:p>
          <a:r>
            <a:rPr lang="en-US" sz="3200" dirty="0" err="1"/>
            <a:t>Tamadun</a:t>
          </a:r>
          <a:r>
            <a:rPr lang="en-US" sz="3200" dirty="0"/>
            <a:t> </a:t>
          </a:r>
          <a:r>
            <a:rPr lang="en-US" sz="3200" dirty="0" err="1"/>
            <a:t>Mesir</a:t>
          </a:r>
          <a:r>
            <a:rPr lang="en-US" sz="3200" dirty="0"/>
            <a:t> </a:t>
          </a:r>
          <a:r>
            <a:rPr lang="en-US" sz="3200" dirty="0" err="1"/>
            <a:t>Purba</a:t>
          </a:r>
          <a:endParaRPr lang="en-US" sz="3200" dirty="0"/>
        </a:p>
      </dgm:t>
    </dgm:pt>
    <dgm:pt modelId="{3E7B3CA4-8CA6-4C41-8295-3DAAA755EF90}" type="parTrans" cxnId="{97EAA841-C47B-2D4F-9B61-10A23A53F31F}">
      <dgm:prSet/>
      <dgm:spPr/>
      <dgm:t>
        <a:bodyPr/>
        <a:lstStyle/>
        <a:p>
          <a:endParaRPr lang="en-US"/>
        </a:p>
      </dgm:t>
    </dgm:pt>
    <dgm:pt modelId="{7440CE56-0780-E54B-8914-0F644BB62946}" type="sibTrans" cxnId="{97EAA841-C47B-2D4F-9B61-10A23A53F31F}">
      <dgm:prSet/>
      <dgm:spPr/>
      <dgm:t>
        <a:bodyPr/>
        <a:lstStyle/>
        <a:p>
          <a:endParaRPr lang="en-US"/>
        </a:p>
      </dgm:t>
    </dgm:pt>
    <dgm:pt modelId="{98DFA2F8-8E8B-4786-8242-6631708E845D}">
      <dgm:prSet phldrT="[Text]" custT="1"/>
      <dgm:spPr/>
      <dgm:t>
        <a:bodyPr/>
        <a:lstStyle/>
        <a:p>
          <a:r>
            <a:rPr lang="en-US" sz="3200" dirty="0" err="1"/>
            <a:t>Tamadun</a:t>
          </a:r>
          <a:r>
            <a:rPr lang="en-US" sz="3200" dirty="0"/>
            <a:t> Greek</a:t>
          </a:r>
        </a:p>
      </dgm:t>
    </dgm:pt>
    <dgm:pt modelId="{31C238E6-A26A-4D03-916A-E753CB25833A}" type="parTrans" cxnId="{D4011B47-15BC-45C6-BDDF-587D7FE96942}">
      <dgm:prSet/>
      <dgm:spPr/>
      <dgm:t>
        <a:bodyPr/>
        <a:lstStyle/>
        <a:p>
          <a:endParaRPr lang="en-MY"/>
        </a:p>
      </dgm:t>
    </dgm:pt>
    <dgm:pt modelId="{C49860EB-1831-452B-98FE-179DA0239B35}" type="sibTrans" cxnId="{D4011B47-15BC-45C6-BDDF-587D7FE96942}">
      <dgm:prSet/>
      <dgm:spPr/>
      <dgm:t>
        <a:bodyPr/>
        <a:lstStyle/>
        <a:p>
          <a:endParaRPr lang="en-MY"/>
        </a:p>
      </dgm:t>
    </dgm:pt>
    <dgm:pt modelId="{F70AFE0B-C7D2-6246-A71C-DF3CA9B379C4}" type="pres">
      <dgm:prSet presAssocID="{CB22492B-2985-2542-8B15-EE00D390C729}" presName="rootnode" presStyleCnt="0">
        <dgm:presLayoutVars>
          <dgm:chMax/>
          <dgm:chPref/>
          <dgm:dir/>
          <dgm:animLvl val="lvl"/>
        </dgm:presLayoutVars>
      </dgm:prSet>
      <dgm:spPr/>
    </dgm:pt>
    <dgm:pt modelId="{8F976840-2F1A-FB45-9AD1-0DB8EB9AFB4C}" type="pres">
      <dgm:prSet presAssocID="{7639749E-C7E6-FF4A-A2DA-CFD3BFA66D8B}" presName="composite" presStyleCnt="0"/>
      <dgm:spPr/>
    </dgm:pt>
    <dgm:pt modelId="{02C0A453-2D21-374D-9746-A7A3AFFD4998}" type="pres">
      <dgm:prSet presAssocID="{7639749E-C7E6-FF4A-A2DA-CFD3BFA66D8B}" presName="LShape" presStyleLbl="alignNode1" presStyleIdx="0" presStyleCnt="5"/>
      <dgm:spPr/>
    </dgm:pt>
    <dgm:pt modelId="{57E81AB6-2940-D84D-A711-2574669F703F}" type="pres">
      <dgm:prSet presAssocID="{7639749E-C7E6-FF4A-A2DA-CFD3BFA66D8B}" presName="ParentText" presStyleLbl="revTx" presStyleIdx="0" presStyleCnt="3">
        <dgm:presLayoutVars>
          <dgm:chMax val="0"/>
          <dgm:chPref val="0"/>
          <dgm:bulletEnabled val="1"/>
        </dgm:presLayoutVars>
      </dgm:prSet>
      <dgm:spPr/>
    </dgm:pt>
    <dgm:pt modelId="{D037034E-FCD3-B94B-979A-535CA1CAFA88}" type="pres">
      <dgm:prSet presAssocID="{7639749E-C7E6-FF4A-A2DA-CFD3BFA66D8B}" presName="Triangle" presStyleLbl="alignNode1" presStyleIdx="1" presStyleCnt="5"/>
      <dgm:spPr/>
    </dgm:pt>
    <dgm:pt modelId="{C4E64895-6E4A-7A47-94AF-856D7FEE95E2}" type="pres">
      <dgm:prSet presAssocID="{D6BBAC2F-F313-9144-BF66-B3E9491D7DBE}" presName="sibTrans" presStyleCnt="0"/>
      <dgm:spPr/>
    </dgm:pt>
    <dgm:pt modelId="{D44FEEFA-4F39-334B-8E8C-8C98BE1FC7F6}" type="pres">
      <dgm:prSet presAssocID="{D6BBAC2F-F313-9144-BF66-B3E9491D7DBE}" presName="space" presStyleCnt="0"/>
      <dgm:spPr/>
    </dgm:pt>
    <dgm:pt modelId="{F7C08846-C7CE-C64E-A65A-E320ED739897}" type="pres">
      <dgm:prSet presAssocID="{7C56017B-B71C-0445-B574-52FB5F43CEE3}" presName="composite" presStyleCnt="0"/>
      <dgm:spPr/>
    </dgm:pt>
    <dgm:pt modelId="{2478057A-A250-EB4C-8AD7-C614FB2C354C}" type="pres">
      <dgm:prSet presAssocID="{7C56017B-B71C-0445-B574-52FB5F43CEE3}" presName="LShape" presStyleLbl="alignNode1" presStyleIdx="2" presStyleCnt="5"/>
      <dgm:spPr/>
    </dgm:pt>
    <dgm:pt modelId="{D19F7BA8-98B0-2E4E-AD10-4F3A4CFB35A3}" type="pres">
      <dgm:prSet presAssocID="{7C56017B-B71C-0445-B574-52FB5F43CEE3}" presName="ParentText" presStyleLbl="revTx" presStyleIdx="1" presStyleCnt="3" custLinFactNeighborX="10502" custLinFactNeighborY="3126">
        <dgm:presLayoutVars>
          <dgm:chMax val="0"/>
          <dgm:chPref val="0"/>
          <dgm:bulletEnabled val="1"/>
        </dgm:presLayoutVars>
      </dgm:prSet>
      <dgm:spPr/>
    </dgm:pt>
    <dgm:pt modelId="{2529341E-AE66-4340-B7E2-1698B1192B9D}" type="pres">
      <dgm:prSet presAssocID="{7C56017B-B71C-0445-B574-52FB5F43CEE3}" presName="Triangle" presStyleLbl="alignNode1" presStyleIdx="3" presStyleCnt="5"/>
      <dgm:spPr/>
    </dgm:pt>
    <dgm:pt modelId="{F6AE0D9F-9163-401A-8733-C1575BADCBC4}" type="pres">
      <dgm:prSet presAssocID="{7440CE56-0780-E54B-8914-0F644BB62946}" presName="sibTrans" presStyleCnt="0"/>
      <dgm:spPr/>
    </dgm:pt>
    <dgm:pt modelId="{3BD64751-4C77-4E34-A081-B0512FAB4E50}" type="pres">
      <dgm:prSet presAssocID="{7440CE56-0780-E54B-8914-0F644BB62946}" presName="space" presStyleCnt="0"/>
      <dgm:spPr/>
    </dgm:pt>
    <dgm:pt modelId="{9F611031-3C63-46E3-B56E-2364209B3B5F}" type="pres">
      <dgm:prSet presAssocID="{98DFA2F8-8E8B-4786-8242-6631708E845D}" presName="composite" presStyleCnt="0"/>
      <dgm:spPr/>
    </dgm:pt>
    <dgm:pt modelId="{D7530E49-CA5D-4B08-A1D1-6A27260CD2A9}" type="pres">
      <dgm:prSet presAssocID="{98DFA2F8-8E8B-4786-8242-6631708E845D}" presName="LShape" presStyleLbl="alignNode1" presStyleIdx="4" presStyleCnt="5"/>
      <dgm:spPr/>
    </dgm:pt>
    <dgm:pt modelId="{FCC841D8-FAE3-4284-9D70-7EEF0DEB47AA}" type="pres">
      <dgm:prSet presAssocID="{98DFA2F8-8E8B-4786-8242-6631708E845D}" presName="ParentText" presStyleLbl="revTx" presStyleIdx="2" presStyleCnt="3">
        <dgm:presLayoutVars>
          <dgm:chMax val="0"/>
          <dgm:chPref val="0"/>
          <dgm:bulletEnabled val="1"/>
        </dgm:presLayoutVars>
      </dgm:prSet>
      <dgm:spPr/>
    </dgm:pt>
  </dgm:ptLst>
  <dgm:cxnLst>
    <dgm:cxn modelId="{DB78392E-0D4F-7A41-95F7-532560AD5BAC}" srcId="{CB22492B-2985-2542-8B15-EE00D390C729}" destId="{7639749E-C7E6-FF4A-A2DA-CFD3BFA66D8B}" srcOrd="0" destOrd="0" parTransId="{EDFCDF2D-48E4-A647-88BA-613CA2BE935C}" sibTransId="{D6BBAC2F-F313-9144-BF66-B3E9491D7DBE}"/>
    <dgm:cxn modelId="{97EAA841-C47B-2D4F-9B61-10A23A53F31F}" srcId="{CB22492B-2985-2542-8B15-EE00D390C729}" destId="{7C56017B-B71C-0445-B574-52FB5F43CEE3}" srcOrd="1" destOrd="0" parTransId="{3E7B3CA4-8CA6-4C41-8295-3DAAA755EF90}" sibTransId="{7440CE56-0780-E54B-8914-0F644BB62946}"/>
    <dgm:cxn modelId="{D4011B47-15BC-45C6-BDDF-587D7FE96942}" srcId="{CB22492B-2985-2542-8B15-EE00D390C729}" destId="{98DFA2F8-8E8B-4786-8242-6631708E845D}" srcOrd="2" destOrd="0" parTransId="{31C238E6-A26A-4D03-916A-E753CB25833A}" sibTransId="{C49860EB-1831-452B-98FE-179DA0239B35}"/>
    <dgm:cxn modelId="{252D2388-7F90-4442-9A45-350CA66A3B04}" type="presOf" srcId="{7C56017B-B71C-0445-B574-52FB5F43CEE3}" destId="{D19F7BA8-98B0-2E4E-AD10-4F3A4CFB35A3}" srcOrd="0" destOrd="0" presId="urn:microsoft.com/office/officeart/2009/3/layout/StepUpProcess"/>
    <dgm:cxn modelId="{CF6FF6B7-F28C-0243-9CB7-B9EFA87D46FB}" type="presOf" srcId="{7639749E-C7E6-FF4A-A2DA-CFD3BFA66D8B}" destId="{57E81AB6-2940-D84D-A711-2574669F703F}" srcOrd="0" destOrd="0" presId="urn:microsoft.com/office/officeart/2009/3/layout/StepUpProcess"/>
    <dgm:cxn modelId="{55156AC5-202F-40C9-9105-68823D86E600}" type="presOf" srcId="{98DFA2F8-8E8B-4786-8242-6631708E845D}" destId="{FCC841D8-FAE3-4284-9D70-7EEF0DEB47AA}" srcOrd="0" destOrd="0" presId="urn:microsoft.com/office/officeart/2009/3/layout/StepUpProcess"/>
    <dgm:cxn modelId="{6E9D77EA-A6C6-B849-81E6-4E5F6B4C5DB8}" type="presOf" srcId="{CB22492B-2985-2542-8B15-EE00D390C729}" destId="{F70AFE0B-C7D2-6246-A71C-DF3CA9B379C4}" srcOrd="0" destOrd="0" presId="urn:microsoft.com/office/officeart/2009/3/layout/StepUpProcess"/>
    <dgm:cxn modelId="{A7B73637-CAE2-EC49-85B4-3C4D3C07FF24}" type="presParOf" srcId="{F70AFE0B-C7D2-6246-A71C-DF3CA9B379C4}" destId="{8F976840-2F1A-FB45-9AD1-0DB8EB9AFB4C}" srcOrd="0" destOrd="0" presId="urn:microsoft.com/office/officeart/2009/3/layout/StepUpProcess"/>
    <dgm:cxn modelId="{A3B0CC96-F069-7F49-A23C-3D654F82ED6A}" type="presParOf" srcId="{8F976840-2F1A-FB45-9AD1-0DB8EB9AFB4C}" destId="{02C0A453-2D21-374D-9746-A7A3AFFD4998}" srcOrd="0" destOrd="0" presId="urn:microsoft.com/office/officeart/2009/3/layout/StepUpProcess"/>
    <dgm:cxn modelId="{84B1F436-5AE3-9946-A3B1-617B0C416FE1}" type="presParOf" srcId="{8F976840-2F1A-FB45-9AD1-0DB8EB9AFB4C}" destId="{57E81AB6-2940-D84D-A711-2574669F703F}" srcOrd="1" destOrd="0" presId="urn:microsoft.com/office/officeart/2009/3/layout/StepUpProcess"/>
    <dgm:cxn modelId="{F6AB8FD9-7B34-0247-83E4-AFA621C1C83D}" type="presParOf" srcId="{8F976840-2F1A-FB45-9AD1-0DB8EB9AFB4C}" destId="{D037034E-FCD3-B94B-979A-535CA1CAFA88}" srcOrd="2" destOrd="0" presId="urn:microsoft.com/office/officeart/2009/3/layout/StepUpProcess"/>
    <dgm:cxn modelId="{9871BF3D-C2B3-444E-BBCD-B2CA825A7F45}" type="presParOf" srcId="{F70AFE0B-C7D2-6246-A71C-DF3CA9B379C4}" destId="{C4E64895-6E4A-7A47-94AF-856D7FEE95E2}" srcOrd="1" destOrd="0" presId="urn:microsoft.com/office/officeart/2009/3/layout/StepUpProcess"/>
    <dgm:cxn modelId="{4274B592-1E09-5D44-98A4-AD794BB19D1B}" type="presParOf" srcId="{C4E64895-6E4A-7A47-94AF-856D7FEE95E2}" destId="{D44FEEFA-4F39-334B-8E8C-8C98BE1FC7F6}" srcOrd="0" destOrd="0" presId="urn:microsoft.com/office/officeart/2009/3/layout/StepUpProcess"/>
    <dgm:cxn modelId="{221869C0-F5C6-F547-BA12-CC507BC54479}" type="presParOf" srcId="{F70AFE0B-C7D2-6246-A71C-DF3CA9B379C4}" destId="{F7C08846-C7CE-C64E-A65A-E320ED739897}" srcOrd="2" destOrd="0" presId="urn:microsoft.com/office/officeart/2009/3/layout/StepUpProcess"/>
    <dgm:cxn modelId="{166E1789-7E6C-3043-A2B5-B0E5656CE46E}" type="presParOf" srcId="{F7C08846-C7CE-C64E-A65A-E320ED739897}" destId="{2478057A-A250-EB4C-8AD7-C614FB2C354C}" srcOrd="0" destOrd="0" presId="urn:microsoft.com/office/officeart/2009/3/layout/StepUpProcess"/>
    <dgm:cxn modelId="{836755A5-C4FB-D64F-8DB0-C2D90B586E5D}" type="presParOf" srcId="{F7C08846-C7CE-C64E-A65A-E320ED739897}" destId="{D19F7BA8-98B0-2E4E-AD10-4F3A4CFB35A3}" srcOrd="1" destOrd="0" presId="urn:microsoft.com/office/officeart/2009/3/layout/StepUpProcess"/>
    <dgm:cxn modelId="{662D2CDC-57D7-4387-8252-B61BE9944E60}" type="presParOf" srcId="{F7C08846-C7CE-C64E-A65A-E320ED739897}" destId="{2529341E-AE66-4340-B7E2-1698B1192B9D}" srcOrd="2" destOrd="0" presId="urn:microsoft.com/office/officeart/2009/3/layout/StepUpProcess"/>
    <dgm:cxn modelId="{8B43B002-C24A-4A5D-B27C-BC5BF6B5532E}" type="presParOf" srcId="{F70AFE0B-C7D2-6246-A71C-DF3CA9B379C4}" destId="{F6AE0D9F-9163-401A-8733-C1575BADCBC4}" srcOrd="3" destOrd="0" presId="urn:microsoft.com/office/officeart/2009/3/layout/StepUpProcess"/>
    <dgm:cxn modelId="{6D69A31B-B888-4387-8883-15FDED7E560E}" type="presParOf" srcId="{F6AE0D9F-9163-401A-8733-C1575BADCBC4}" destId="{3BD64751-4C77-4E34-A081-B0512FAB4E50}" srcOrd="0" destOrd="0" presId="urn:microsoft.com/office/officeart/2009/3/layout/StepUpProcess"/>
    <dgm:cxn modelId="{A8DDE92D-F48E-4A43-A031-0CB8559C125E}" type="presParOf" srcId="{F70AFE0B-C7D2-6246-A71C-DF3CA9B379C4}" destId="{9F611031-3C63-46E3-B56E-2364209B3B5F}" srcOrd="4" destOrd="0" presId="urn:microsoft.com/office/officeart/2009/3/layout/StepUpProcess"/>
    <dgm:cxn modelId="{BA151D3C-79E8-4E1A-ADDD-F1283A893780}" type="presParOf" srcId="{9F611031-3C63-46E3-B56E-2364209B3B5F}" destId="{D7530E49-CA5D-4B08-A1D1-6A27260CD2A9}" srcOrd="0" destOrd="0" presId="urn:microsoft.com/office/officeart/2009/3/layout/StepUpProcess"/>
    <dgm:cxn modelId="{932E0E89-E61F-4CA3-9CE1-970B51581276}" type="presParOf" srcId="{9F611031-3C63-46E3-B56E-2364209B3B5F}" destId="{FCC841D8-FAE3-4284-9D70-7EEF0DEB47A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03528-2087-0247-A60A-6D9C532AA2C8}" type="doc">
      <dgm:prSet loTypeId="urn:microsoft.com/office/officeart/2009/3/layout/HorizontalOrganizationChart" loCatId="" qsTypeId="urn:microsoft.com/office/officeart/2005/8/quickstyle/simple1" qsCatId="simple" csTypeId="urn:microsoft.com/office/officeart/2005/8/colors/accent4_5" csCatId="accent4" phldr="1"/>
      <dgm:spPr/>
      <dgm:t>
        <a:bodyPr/>
        <a:lstStyle/>
        <a:p>
          <a:endParaRPr lang="en-US"/>
        </a:p>
      </dgm:t>
    </dgm:pt>
    <dgm:pt modelId="{8D8EB4C1-0F13-0F4B-BFE7-3DF23842C4BA}">
      <dgm:prSet phldrT="[Text]" custT="1"/>
      <dgm:spPr/>
      <dgm:t>
        <a:bodyPr/>
        <a:lstStyle/>
        <a:p>
          <a:r>
            <a:rPr lang="en-US" sz="2000" dirty="0" err="1"/>
            <a:t>Terletak</a:t>
          </a:r>
          <a:r>
            <a:rPr lang="en-US" sz="2000" dirty="0"/>
            <a:t> di </a:t>
          </a:r>
          <a:r>
            <a:rPr lang="en-US" sz="2000" dirty="0" err="1"/>
            <a:t>antara</a:t>
          </a:r>
          <a:r>
            <a:rPr lang="en-US" sz="2000" dirty="0"/>
            <a:t> </a:t>
          </a:r>
          <a:r>
            <a:rPr lang="en-US" sz="2000" dirty="0" err="1"/>
            <a:t>dua</a:t>
          </a:r>
          <a:r>
            <a:rPr lang="en-US" sz="2000" dirty="0"/>
            <a:t> </a:t>
          </a:r>
          <a:r>
            <a:rPr lang="en-US" sz="2000" dirty="0" err="1"/>
            <a:t>sungai</a:t>
          </a:r>
          <a:r>
            <a:rPr lang="en-US" sz="2000" dirty="0"/>
            <a:t> (</a:t>
          </a:r>
          <a:r>
            <a:rPr lang="en-US" sz="2000" dirty="0" err="1"/>
            <a:t>sungai</a:t>
          </a:r>
          <a:r>
            <a:rPr lang="en-US" sz="2000" dirty="0"/>
            <a:t> Tigris &amp; </a:t>
          </a:r>
          <a:r>
            <a:rPr lang="en-US" sz="2000" dirty="0" err="1"/>
            <a:t>Eupharates</a:t>
          </a:r>
          <a:r>
            <a:rPr lang="en-US" sz="2000" dirty="0"/>
            <a:t> )</a:t>
          </a:r>
        </a:p>
      </dgm:t>
    </dgm:pt>
    <dgm:pt modelId="{9D3C7A76-F35B-5242-8701-227FA67AFECA}" type="parTrans" cxnId="{8EE29708-1704-D54F-817E-BA2BFD61154E}">
      <dgm:prSet/>
      <dgm:spPr/>
      <dgm:t>
        <a:bodyPr/>
        <a:lstStyle/>
        <a:p>
          <a:endParaRPr lang="en-US"/>
        </a:p>
      </dgm:t>
    </dgm:pt>
    <dgm:pt modelId="{C0E008DD-60CB-3C48-8B16-2105B40CAD6B}" type="sibTrans" cxnId="{8EE29708-1704-D54F-817E-BA2BFD61154E}">
      <dgm:prSet/>
      <dgm:spPr/>
      <dgm:t>
        <a:bodyPr/>
        <a:lstStyle/>
        <a:p>
          <a:endParaRPr lang="en-US"/>
        </a:p>
      </dgm:t>
    </dgm:pt>
    <dgm:pt modelId="{B9F9C06E-7D1E-604C-941A-09F5FCEA1542}">
      <dgm:prSet phldrT="[Text]" custT="1"/>
      <dgm:spPr/>
      <dgm:t>
        <a:bodyPr/>
        <a:lstStyle/>
        <a:p>
          <a:r>
            <a:rPr lang="en-US" sz="2000" dirty="0" err="1"/>
            <a:t>Kemunculan</a:t>
          </a:r>
          <a:r>
            <a:rPr lang="en-US" sz="2000" dirty="0"/>
            <a:t> </a:t>
          </a:r>
          <a:r>
            <a:rPr lang="en-US" sz="2000" dirty="0" err="1"/>
            <a:t>suku</a:t>
          </a:r>
          <a:r>
            <a:rPr lang="en-US" sz="2000" dirty="0"/>
            <a:t> </a:t>
          </a:r>
          <a:r>
            <a:rPr lang="en-US" sz="2000" dirty="0" err="1"/>
            <a:t>bangsa</a:t>
          </a:r>
          <a:r>
            <a:rPr lang="en-US" sz="2000" dirty="0"/>
            <a:t> : Akkad, </a:t>
          </a:r>
          <a:r>
            <a:rPr lang="en-US" sz="2000" dirty="0" err="1"/>
            <a:t>Babilonia</a:t>
          </a:r>
          <a:r>
            <a:rPr lang="en-US" sz="2000" dirty="0"/>
            <a:t>, </a:t>
          </a:r>
          <a:r>
            <a:rPr lang="en-US" sz="2000" dirty="0" err="1"/>
            <a:t>Sumeria</a:t>
          </a:r>
          <a:r>
            <a:rPr lang="en-US" sz="2000" dirty="0"/>
            <a:t> &amp; Ubaid  </a:t>
          </a:r>
        </a:p>
      </dgm:t>
    </dgm:pt>
    <dgm:pt modelId="{E22F2402-7106-3F48-AA11-F8153F6CCACA}" type="parTrans" cxnId="{5C5169B8-ED5D-6745-87D9-B3569A708B60}">
      <dgm:prSet/>
      <dgm:spPr/>
      <dgm:t>
        <a:bodyPr/>
        <a:lstStyle/>
        <a:p>
          <a:endParaRPr lang="en-US"/>
        </a:p>
      </dgm:t>
    </dgm:pt>
    <dgm:pt modelId="{40C28D82-5590-014B-9093-E55095A25685}" type="sibTrans" cxnId="{5C5169B8-ED5D-6745-87D9-B3569A708B60}">
      <dgm:prSet/>
      <dgm:spPr/>
      <dgm:t>
        <a:bodyPr/>
        <a:lstStyle/>
        <a:p>
          <a:endParaRPr lang="en-US"/>
        </a:p>
      </dgm:t>
    </dgm:pt>
    <dgm:pt modelId="{602C8272-7899-2F4C-AA57-4D7EF172B90F}">
      <dgm:prSet phldrT="[Text]" custT="1"/>
      <dgm:spPr/>
      <dgm:t>
        <a:bodyPr/>
        <a:lstStyle/>
        <a:p>
          <a:r>
            <a:rPr lang="en-US" sz="2000" dirty="0" err="1"/>
            <a:t>Dasar</a:t>
          </a:r>
          <a:r>
            <a:rPr lang="en-US" sz="2000" dirty="0"/>
            <a:t> </a:t>
          </a:r>
          <a:r>
            <a:rPr lang="en-US" sz="2000" dirty="0" err="1"/>
            <a:t>terbuka</a:t>
          </a:r>
          <a:r>
            <a:rPr lang="en-US" sz="2000" dirty="0"/>
            <a:t>- </a:t>
          </a:r>
          <a:r>
            <a:rPr lang="en-US" sz="2000" dirty="0" err="1"/>
            <a:t>menjalinkan</a:t>
          </a:r>
          <a:r>
            <a:rPr lang="en-US" sz="2000" dirty="0"/>
            <a:t> </a:t>
          </a:r>
          <a:r>
            <a:rPr lang="en-US" sz="2000" dirty="0" err="1"/>
            <a:t>hubungan</a:t>
          </a:r>
          <a:r>
            <a:rPr lang="en-US" sz="2000" dirty="0"/>
            <a:t> </a:t>
          </a:r>
          <a:r>
            <a:rPr lang="en-US" sz="2000" dirty="0" err="1"/>
            <a:t>perdagangan</a:t>
          </a:r>
          <a:r>
            <a:rPr lang="en-US" sz="2000" dirty="0"/>
            <a:t> </a:t>
          </a:r>
          <a:r>
            <a:rPr lang="en-US" sz="2000" dirty="0" err="1"/>
            <a:t>dengan</a:t>
          </a:r>
          <a:r>
            <a:rPr lang="en-US" sz="2000" dirty="0"/>
            <a:t> </a:t>
          </a:r>
          <a:r>
            <a:rPr lang="en-US" sz="2000" dirty="0" err="1"/>
            <a:t>tamadun</a:t>
          </a:r>
          <a:r>
            <a:rPr lang="en-US" sz="2000" dirty="0"/>
            <a:t> lain</a:t>
          </a:r>
        </a:p>
      </dgm:t>
    </dgm:pt>
    <dgm:pt modelId="{91D16967-1AC1-2342-BACF-E2CE3F1A311A}" type="parTrans" cxnId="{468D3BE7-BD05-2543-B25C-23384375F85B}">
      <dgm:prSet/>
      <dgm:spPr/>
      <dgm:t>
        <a:bodyPr/>
        <a:lstStyle/>
        <a:p>
          <a:endParaRPr lang="en-US"/>
        </a:p>
      </dgm:t>
    </dgm:pt>
    <dgm:pt modelId="{54A4EFE0-4D92-AC4B-8821-E5541466E1AA}" type="sibTrans" cxnId="{468D3BE7-BD05-2543-B25C-23384375F85B}">
      <dgm:prSet/>
      <dgm:spPr/>
      <dgm:t>
        <a:bodyPr/>
        <a:lstStyle/>
        <a:p>
          <a:endParaRPr lang="en-US"/>
        </a:p>
      </dgm:t>
    </dgm:pt>
    <dgm:pt modelId="{4AADAD2C-FCB3-9340-88C7-A9067F546B14}">
      <dgm:prSet phldrT="[Text]" custT="1"/>
      <dgm:spPr/>
      <dgm:t>
        <a:bodyPr/>
        <a:lstStyle/>
        <a:p>
          <a:pPr defTabSz="2889250">
            <a:lnSpc>
              <a:spcPct val="90000"/>
            </a:lnSpc>
            <a:spcBef>
              <a:spcPct val="0"/>
            </a:spcBef>
            <a:spcAft>
              <a:spcPct val="35000"/>
            </a:spcAft>
          </a:pPr>
          <a:r>
            <a:rPr lang="en-US" sz="2400" dirty="0" err="1"/>
            <a:t>Tamadun</a:t>
          </a:r>
          <a:r>
            <a:rPr lang="en-US" sz="2400" dirty="0"/>
            <a:t> Mesopotamia</a:t>
          </a:r>
        </a:p>
      </dgm:t>
    </dgm:pt>
    <dgm:pt modelId="{EC3CDB07-4671-3A44-9EB0-0B5B198A1AA4}" type="sibTrans" cxnId="{8C2098E6-2AA4-F54D-BB77-487F9555FC10}">
      <dgm:prSet/>
      <dgm:spPr/>
      <dgm:t>
        <a:bodyPr/>
        <a:lstStyle/>
        <a:p>
          <a:endParaRPr lang="en-US"/>
        </a:p>
      </dgm:t>
    </dgm:pt>
    <dgm:pt modelId="{E8DCA4A3-A094-AA43-BD0D-6148AADDC28B}" type="parTrans" cxnId="{8C2098E6-2AA4-F54D-BB77-487F9555FC10}">
      <dgm:prSet/>
      <dgm:spPr/>
      <dgm:t>
        <a:bodyPr/>
        <a:lstStyle/>
        <a:p>
          <a:endParaRPr lang="en-US"/>
        </a:p>
      </dgm:t>
    </dgm:pt>
    <dgm:pt modelId="{43571C6E-22F8-4243-A11B-38A037DC912B}">
      <dgm:prSet custT="1"/>
      <dgm:spPr/>
      <dgm:t>
        <a:bodyPr/>
        <a:lstStyle/>
        <a:p>
          <a:r>
            <a:rPr lang="en-US" sz="2000" dirty="0" err="1"/>
            <a:t>Terkenal</a:t>
          </a:r>
          <a:r>
            <a:rPr lang="en-US" sz="2000" dirty="0"/>
            <a:t> </a:t>
          </a:r>
          <a:r>
            <a:rPr lang="en-US" sz="2000" dirty="0" err="1"/>
            <a:t>dengan</a:t>
          </a:r>
          <a:r>
            <a:rPr lang="en-US" sz="2000" dirty="0"/>
            <a:t> </a:t>
          </a:r>
          <a:r>
            <a:rPr lang="en-US" sz="2000" dirty="0" err="1"/>
            <a:t>kod</a:t>
          </a:r>
          <a:r>
            <a:rPr lang="en-US" sz="2000" dirty="0"/>
            <a:t> </a:t>
          </a:r>
          <a:r>
            <a:rPr lang="en-US" sz="2000" dirty="0" err="1"/>
            <a:t>undang-undang</a:t>
          </a:r>
          <a:r>
            <a:rPr lang="en-US" sz="2000" dirty="0"/>
            <a:t> Hammurabi</a:t>
          </a:r>
        </a:p>
      </dgm:t>
    </dgm:pt>
    <dgm:pt modelId="{8429AD63-9430-9145-AD87-FE45E1057E46}" type="sibTrans" cxnId="{9BF78067-B357-FC48-9869-EB6399AA486C}">
      <dgm:prSet/>
      <dgm:spPr/>
      <dgm:t>
        <a:bodyPr/>
        <a:lstStyle/>
        <a:p>
          <a:endParaRPr lang="en-US"/>
        </a:p>
      </dgm:t>
    </dgm:pt>
    <dgm:pt modelId="{E82D8D79-6682-B44A-9532-DEE5C0ACFBA8}" type="parTrans" cxnId="{9BF78067-B357-FC48-9869-EB6399AA486C}">
      <dgm:prSet/>
      <dgm:spPr/>
      <dgm:t>
        <a:bodyPr/>
        <a:lstStyle/>
        <a:p>
          <a:endParaRPr lang="en-US"/>
        </a:p>
      </dgm:t>
    </dgm:pt>
    <dgm:pt modelId="{5AB4EF78-9930-8444-BDBA-DD9298C19697}" type="pres">
      <dgm:prSet presAssocID="{2FA03528-2087-0247-A60A-6D9C532AA2C8}" presName="hierChild1" presStyleCnt="0">
        <dgm:presLayoutVars>
          <dgm:orgChart val="1"/>
          <dgm:chPref val="1"/>
          <dgm:dir/>
          <dgm:animOne val="branch"/>
          <dgm:animLvl val="lvl"/>
          <dgm:resizeHandles/>
        </dgm:presLayoutVars>
      </dgm:prSet>
      <dgm:spPr/>
    </dgm:pt>
    <dgm:pt modelId="{84A87503-ED59-A041-90C1-7AAE9238D536}" type="pres">
      <dgm:prSet presAssocID="{4AADAD2C-FCB3-9340-88C7-A9067F546B14}" presName="hierRoot1" presStyleCnt="0">
        <dgm:presLayoutVars>
          <dgm:hierBranch val="init"/>
        </dgm:presLayoutVars>
      </dgm:prSet>
      <dgm:spPr/>
    </dgm:pt>
    <dgm:pt modelId="{43171680-EC65-1D48-9F94-357201940549}" type="pres">
      <dgm:prSet presAssocID="{4AADAD2C-FCB3-9340-88C7-A9067F546B14}" presName="rootComposite1" presStyleCnt="0"/>
      <dgm:spPr/>
    </dgm:pt>
    <dgm:pt modelId="{63B56D19-6A88-F048-BD26-A4EFC41AC79B}" type="pres">
      <dgm:prSet presAssocID="{4AADAD2C-FCB3-9340-88C7-A9067F546B14}" presName="rootText1" presStyleLbl="node0" presStyleIdx="0" presStyleCnt="1" custScaleX="48270" custScaleY="116669" custLinFactNeighborX="-108" custLinFactNeighborY="-20473">
        <dgm:presLayoutVars>
          <dgm:chPref val="3"/>
        </dgm:presLayoutVars>
      </dgm:prSet>
      <dgm:spPr/>
    </dgm:pt>
    <dgm:pt modelId="{8846569B-A820-9443-B341-AC14E7C24DE8}" type="pres">
      <dgm:prSet presAssocID="{4AADAD2C-FCB3-9340-88C7-A9067F546B14}" presName="rootConnector1" presStyleLbl="node1" presStyleIdx="0" presStyleCnt="0"/>
      <dgm:spPr/>
    </dgm:pt>
    <dgm:pt modelId="{EBC653C4-AC3B-EF43-A629-EC156A179E19}" type="pres">
      <dgm:prSet presAssocID="{4AADAD2C-FCB3-9340-88C7-A9067F546B14}" presName="hierChild2" presStyleCnt="0"/>
      <dgm:spPr/>
    </dgm:pt>
    <dgm:pt modelId="{215F87A2-EC63-E94F-9E5C-22A809621553}" type="pres">
      <dgm:prSet presAssocID="{9D3C7A76-F35B-5242-8701-227FA67AFECA}" presName="Name64" presStyleLbl="parChTrans1D2" presStyleIdx="0" presStyleCnt="4"/>
      <dgm:spPr/>
    </dgm:pt>
    <dgm:pt modelId="{7948701E-5088-654E-85B5-1D2E0854FBA8}" type="pres">
      <dgm:prSet presAssocID="{8D8EB4C1-0F13-0F4B-BFE7-3DF23842C4BA}" presName="hierRoot2" presStyleCnt="0">
        <dgm:presLayoutVars>
          <dgm:hierBranch val="init"/>
        </dgm:presLayoutVars>
      </dgm:prSet>
      <dgm:spPr/>
    </dgm:pt>
    <dgm:pt modelId="{CC83144A-949D-804B-8A1B-6B92BE53B251}" type="pres">
      <dgm:prSet presAssocID="{8D8EB4C1-0F13-0F4B-BFE7-3DF23842C4BA}" presName="rootComposite" presStyleCnt="0"/>
      <dgm:spPr/>
    </dgm:pt>
    <dgm:pt modelId="{10ADBFBC-7714-8F4E-9B49-E1B10DF36F0C}" type="pres">
      <dgm:prSet presAssocID="{8D8EB4C1-0F13-0F4B-BFE7-3DF23842C4BA}" presName="rootText" presStyleLbl="node2" presStyleIdx="0" presStyleCnt="4" custScaleX="118770" custScaleY="63142">
        <dgm:presLayoutVars>
          <dgm:chPref val="3"/>
        </dgm:presLayoutVars>
      </dgm:prSet>
      <dgm:spPr/>
    </dgm:pt>
    <dgm:pt modelId="{54A62E60-B9E5-6849-B23F-BABDE9150BF7}" type="pres">
      <dgm:prSet presAssocID="{8D8EB4C1-0F13-0F4B-BFE7-3DF23842C4BA}" presName="rootConnector" presStyleLbl="node2" presStyleIdx="0" presStyleCnt="4"/>
      <dgm:spPr/>
    </dgm:pt>
    <dgm:pt modelId="{0C10E96F-E08B-7D41-B667-79C4D1A5DEF8}" type="pres">
      <dgm:prSet presAssocID="{8D8EB4C1-0F13-0F4B-BFE7-3DF23842C4BA}" presName="hierChild4" presStyleCnt="0"/>
      <dgm:spPr/>
    </dgm:pt>
    <dgm:pt modelId="{9706B328-89DC-9843-B512-9357B427664E}" type="pres">
      <dgm:prSet presAssocID="{8D8EB4C1-0F13-0F4B-BFE7-3DF23842C4BA}" presName="hierChild5" presStyleCnt="0"/>
      <dgm:spPr/>
    </dgm:pt>
    <dgm:pt modelId="{B559B6BB-8AF2-AB48-856E-9596076718E6}" type="pres">
      <dgm:prSet presAssocID="{E22F2402-7106-3F48-AA11-F8153F6CCACA}" presName="Name64" presStyleLbl="parChTrans1D2" presStyleIdx="1" presStyleCnt="4"/>
      <dgm:spPr/>
    </dgm:pt>
    <dgm:pt modelId="{9495B75D-6CC3-2E45-9B4B-BC68642E6EBD}" type="pres">
      <dgm:prSet presAssocID="{B9F9C06E-7D1E-604C-941A-09F5FCEA1542}" presName="hierRoot2" presStyleCnt="0">
        <dgm:presLayoutVars>
          <dgm:hierBranch val="init"/>
        </dgm:presLayoutVars>
      </dgm:prSet>
      <dgm:spPr/>
    </dgm:pt>
    <dgm:pt modelId="{37BF05F0-D3A2-C543-8EDF-3DE0E5DB8715}" type="pres">
      <dgm:prSet presAssocID="{B9F9C06E-7D1E-604C-941A-09F5FCEA1542}" presName="rootComposite" presStyleCnt="0"/>
      <dgm:spPr/>
    </dgm:pt>
    <dgm:pt modelId="{90EDCF36-7A2E-214C-A905-58126EC324D9}" type="pres">
      <dgm:prSet presAssocID="{B9F9C06E-7D1E-604C-941A-09F5FCEA1542}" presName="rootText" presStyleLbl="node2" presStyleIdx="1" presStyleCnt="4" custScaleX="120464" custScaleY="64188">
        <dgm:presLayoutVars>
          <dgm:chPref val="3"/>
        </dgm:presLayoutVars>
      </dgm:prSet>
      <dgm:spPr/>
    </dgm:pt>
    <dgm:pt modelId="{C8DD5AC8-202A-5142-8211-D01846C8492F}" type="pres">
      <dgm:prSet presAssocID="{B9F9C06E-7D1E-604C-941A-09F5FCEA1542}" presName="rootConnector" presStyleLbl="node2" presStyleIdx="1" presStyleCnt="4"/>
      <dgm:spPr/>
    </dgm:pt>
    <dgm:pt modelId="{A9A9393D-1076-C542-966B-C273B5EB09BF}" type="pres">
      <dgm:prSet presAssocID="{B9F9C06E-7D1E-604C-941A-09F5FCEA1542}" presName="hierChild4" presStyleCnt="0"/>
      <dgm:spPr/>
    </dgm:pt>
    <dgm:pt modelId="{8914F8AE-E5A2-3C43-BC79-655C05E809DF}" type="pres">
      <dgm:prSet presAssocID="{B9F9C06E-7D1E-604C-941A-09F5FCEA1542}" presName="hierChild5" presStyleCnt="0"/>
      <dgm:spPr/>
    </dgm:pt>
    <dgm:pt modelId="{F69F30C9-7471-3C47-9787-03B27D6FA371}" type="pres">
      <dgm:prSet presAssocID="{91D16967-1AC1-2342-BACF-E2CE3F1A311A}" presName="Name64" presStyleLbl="parChTrans1D2" presStyleIdx="2" presStyleCnt="4"/>
      <dgm:spPr/>
    </dgm:pt>
    <dgm:pt modelId="{6AE1F3AB-CFBA-B743-AF2E-98B7622B6A73}" type="pres">
      <dgm:prSet presAssocID="{602C8272-7899-2F4C-AA57-4D7EF172B90F}" presName="hierRoot2" presStyleCnt="0">
        <dgm:presLayoutVars>
          <dgm:hierBranch val="init"/>
        </dgm:presLayoutVars>
      </dgm:prSet>
      <dgm:spPr/>
    </dgm:pt>
    <dgm:pt modelId="{286F2DDB-D0E2-AF4A-ADDD-EC06AD22F77C}" type="pres">
      <dgm:prSet presAssocID="{602C8272-7899-2F4C-AA57-4D7EF172B90F}" presName="rootComposite" presStyleCnt="0"/>
      <dgm:spPr/>
    </dgm:pt>
    <dgm:pt modelId="{A36FC382-9E15-DD49-BD6F-66D187C1BC0D}" type="pres">
      <dgm:prSet presAssocID="{602C8272-7899-2F4C-AA57-4D7EF172B90F}" presName="rootText" presStyleLbl="node2" presStyleIdx="2" presStyleCnt="4" custScaleX="118756" custScaleY="68185">
        <dgm:presLayoutVars>
          <dgm:chPref val="3"/>
        </dgm:presLayoutVars>
      </dgm:prSet>
      <dgm:spPr/>
    </dgm:pt>
    <dgm:pt modelId="{04AAAF11-8040-674E-83F0-1A85878105C1}" type="pres">
      <dgm:prSet presAssocID="{602C8272-7899-2F4C-AA57-4D7EF172B90F}" presName="rootConnector" presStyleLbl="node2" presStyleIdx="2" presStyleCnt="4"/>
      <dgm:spPr/>
    </dgm:pt>
    <dgm:pt modelId="{C6D38299-490A-F54A-B335-517A8AE84362}" type="pres">
      <dgm:prSet presAssocID="{602C8272-7899-2F4C-AA57-4D7EF172B90F}" presName="hierChild4" presStyleCnt="0"/>
      <dgm:spPr/>
    </dgm:pt>
    <dgm:pt modelId="{C0717F94-7568-144A-AAA6-9261B21CEE7C}" type="pres">
      <dgm:prSet presAssocID="{602C8272-7899-2F4C-AA57-4D7EF172B90F}" presName="hierChild5" presStyleCnt="0"/>
      <dgm:spPr/>
    </dgm:pt>
    <dgm:pt modelId="{48548498-53F0-1C4D-8960-B70A5740488D}" type="pres">
      <dgm:prSet presAssocID="{E82D8D79-6682-B44A-9532-DEE5C0ACFBA8}" presName="Name64" presStyleLbl="parChTrans1D2" presStyleIdx="3" presStyleCnt="4"/>
      <dgm:spPr/>
    </dgm:pt>
    <dgm:pt modelId="{2D34FA6F-8C6E-DF44-BC1C-8AF5EF25EF44}" type="pres">
      <dgm:prSet presAssocID="{43571C6E-22F8-4243-A11B-38A037DC912B}" presName="hierRoot2" presStyleCnt="0">
        <dgm:presLayoutVars>
          <dgm:hierBranch val="init"/>
        </dgm:presLayoutVars>
      </dgm:prSet>
      <dgm:spPr/>
    </dgm:pt>
    <dgm:pt modelId="{0C0AE735-7258-FA45-B839-39F2B22D24B5}" type="pres">
      <dgm:prSet presAssocID="{43571C6E-22F8-4243-A11B-38A037DC912B}" presName="rootComposite" presStyleCnt="0"/>
      <dgm:spPr/>
    </dgm:pt>
    <dgm:pt modelId="{191997D9-5E69-3245-86D6-0388B247850F}" type="pres">
      <dgm:prSet presAssocID="{43571C6E-22F8-4243-A11B-38A037DC912B}" presName="rootText" presStyleLbl="node2" presStyleIdx="3" presStyleCnt="4" custScaleX="119571" custScaleY="58025">
        <dgm:presLayoutVars>
          <dgm:chPref val="3"/>
        </dgm:presLayoutVars>
      </dgm:prSet>
      <dgm:spPr/>
    </dgm:pt>
    <dgm:pt modelId="{14DC7DE2-06F8-F641-A901-7B164F632BA6}" type="pres">
      <dgm:prSet presAssocID="{43571C6E-22F8-4243-A11B-38A037DC912B}" presName="rootConnector" presStyleLbl="node2" presStyleIdx="3" presStyleCnt="4"/>
      <dgm:spPr/>
    </dgm:pt>
    <dgm:pt modelId="{B02D48B7-042F-2143-A66B-D9369DEC69AF}" type="pres">
      <dgm:prSet presAssocID="{43571C6E-22F8-4243-A11B-38A037DC912B}" presName="hierChild4" presStyleCnt="0"/>
      <dgm:spPr/>
    </dgm:pt>
    <dgm:pt modelId="{4D8B8A89-24FF-B54F-BCD3-B89BC1241EF0}" type="pres">
      <dgm:prSet presAssocID="{43571C6E-22F8-4243-A11B-38A037DC912B}" presName="hierChild5" presStyleCnt="0"/>
      <dgm:spPr/>
    </dgm:pt>
    <dgm:pt modelId="{EA2A8E76-5B41-8A41-8662-27672E6D620E}" type="pres">
      <dgm:prSet presAssocID="{4AADAD2C-FCB3-9340-88C7-A9067F546B14}" presName="hierChild3" presStyleCnt="0"/>
      <dgm:spPr/>
    </dgm:pt>
  </dgm:ptLst>
  <dgm:cxnLst>
    <dgm:cxn modelId="{F0913003-5108-EB47-9C6F-0FE7AD6F39CD}" type="presOf" srcId="{602C8272-7899-2F4C-AA57-4D7EF172B90F}" destId="{A36FC382-9E15-DD49-BD6F-66D187C1BC0D}" srcOrd="0" destOrd="0" presId="urn:microsoft.com/office/officeart/2009/3/layout/HorizontalOrganizationChart"/>
    <dgm:cxn modelId="{74572C07-83D1-8A4A-8EB0-01F46B87B935}" type="presOf" srcId="{E22F2402-7106-3F48-AA11-F8153F6CCACA}" destId="{B559B6BB-8AF2-AB48-856E-9596076718E6}" srcOrd="0" destOrd="0" presId="urn:microsoft.com/office/officeart/2009/3/layout/HorizontalOrganizationChart"/>
    <dgm:cxn modelId="{8EE29708-1704-D54F-817E-BA2BFD61154E}" srcId="{4AADAD2C-FCB3-9340-88C7-A9067F546B14}" destId="{8D8EB4C1-0F13-0F4B-BFE7-3DF23842C4BA}" srcOrd="0" destOrd="0" parTransId="{9D3C7A76-F35B-5242-8701-227FA67AFECA}" sibTransId="{C0E008DD-60CB-3C48-8B16-2105B40CAD6B}"/>
    <dgm:cxn modelId="{A7D7DA27-C5FF-CC41-882E-4B061FBBEB4F}" type="presOf" srcId="{9D3C7A76-F35B-5242-8701-227FA67AFECA}" destId="{215F87A2-EC63-E94F-9E5C-22A809621553}" srcOrd="0" destOrd="0" presId="urn:microsoft.com/office/officeart/2009/3/layout/HorizontalOrganizationChart"/>
    <dgm:cxn modelId="{03833147-0D21-C546-9C96-E9F29888EC25}" type="presOf" srcId="{8D8EB4C1-0F13-0F4B-BFE7-3DF23842C4BA}" destId="{54A62E60-B9E5-6849-B23F-BABDE9150BF7}" srcOrd="1" destOrd="0" presId="urn:microsoft.com/office/officeart/2009/3/layout/HorizontalOrganizationChart"/>
    <dgm:cxn modelId="{9BF78067-B357-FC48-9869-EB6399AA486C}" srcId="{4AADAD2C-FCB3-9340-88C7-A9067F546B14}" destId="{43571C6E-22F8-4243-A11B-38A037DC912B}" srcOrd="3" destOrd="0" parTransId="{E82D8D79-6682-B44A-9532-DEE5C0ACFBA8}" sibTransId="{8429AD63-9430-9145-AD87-FE45E1057E46}"/>
    <dgm:cxn modelId="{93092C69-B7C8-8E41-B21E-6CF438D34E33}" type="presOf" srcId="{2FA03528-2087-0247-A60A-6D9C532AA2C8}" destId="{5AB4EF78-9930-8444-BDBA-DD9298C19697}" srcOrd="0" destOrd="0" presId="urn:microsoft.com/office/officeart/2009/3/layout/HorizontalOrganizationChart"/>
    <dgm:cxn modelId="{E089DC51-7654-D144-87AC-45BF34FCD625}" type="presOf" srcId="{43571C6E-22F8-4243-A11B-38A037DC912B}" destId="{14DC7DE2-06F8-F641-A901-7B164F632BA6}" srcOrd="1" destOrd="0" presId="urn:microsoft.com/office/officeart/2009/3/layout/HorizontalOrganizationChart"/>
    <dgm:cxn modelId="{2B960655-E66B-7847-A393-E05D9381B9AC}" type="presOf" srcId="{E82D8D79-6682-B44A-9532-DEE5C0ACFBA8}" destId="{48548498-53F0-1C4D-8960-B70A5740488D}" srcOrd="0" destOrd="0" presId="urn:microsoft.com/office/officeart/2009/3/layout/HorizontalOrganizationChart"/>
    <dgm:cxn modelId="{3670F084-1A16-1C48-96C5-45C9590D6CBD}" type="presOf" srcId="{B9F9C06E-7D1E-604C-941A-09F5FCEA1542}" destId="{C8DD5AC8-202A-5142-8211-D01846C8492F}" srcOrd="1" destOrd="0" presId="urn:microsoft.com/office/officeart/2009/3/layout/HorizontalOrganizationChart"/>
    <dgm:cxn modelId="{D3533CAD-BCC7-7843-8C31-19060CDEFEA4}" type="presOf" srcId="{91D16967-1AC1-2342-BACF-E2CE3F1A311A}" destId="{F69F30C9-7471-3C47-9787-03B27D6FA371}" srcOrd="0" destOrd="0" presId="urn:microsoft.com/office/officeart/2009/3/layout/HorizontalOrganizationChart"/>
    <dgm:cxn modelId="{5C5169B8-ED5D-6745-87D9-B3569A708B60}" srcId="{4AADAD2C-FCB3-9340-88C7-A9067F546B14}" destId="{B9F9C06E-7D1E-604C-941A-09F5FCEA1542}" srcOrd="1" destOrd="0" parTransId="{E22F2402-7106-3F48-AA11-F8153F6CCACA}" sibTransId="{40C28D82-5590-014B-9093-E55095A25685}"/>
    <dgm:cxn modelId="{67CEBCC4-BC8E-BE40-BA3C-DBEA5EF3AA84}" type="presOf" srcId="{4AADAD2C-FCB3-9340-88C7-A9067F546B14}" destId="{8846569B-A820-9443-B341-AC14E7C24DE8}" srcOrd="1" destOrd="0" presId="urn:microsoft.com/office/officeart/2009/3/layout/HorizontalOrganizationChart"/>
    <dgm:cxn modelId="{49DD62CB-15CF-B14B-9A82-EE4EDD8252DD}" type="presOf" srcId="{43571C6E-22F8-4243-A11B-38A037DC912B}" destId="{191997D9-5E69-3245-86D6-0388B247850F}" srcOrd="0" destOrd="0" presId="urn:microsoft.com/office/officeart/2009/3/layout/HorizontalOrganizationChart"/>
    <dgm:cxn modelId="{0FCCA8CE-1DF4-074C-BA01-A6BFDDBEC593}" type="presOf" srcId="{8D8EB4C1-0F13-0F4B-BFE7-3DF23842C4BA}" destId="{10ADBFBC-7714-8F4E-9B49-E1B10DF36F0C}" srcOrd="0" destOrd="0" presId="urn:microsoft.com/office/officeart/2009/3/layout/HorizontalOrganizationChart"/>
    <dgm:cxn modelId="{3B2D86D4-FBE8-A640-8C54-0249764E4B46}" type="presOf" srcId="{B9F9C06E-7D1E-604C-941A-09F5FCEA1542}" destId="{90EDCF36-7A2E-214C-A905-58126EC324D9}" srcOrd="0" destOrd="0" presId="urn:microsoft.com/office/officeart/2009/3/layout/HorizontalOrganizationChart"/>
    <dgm:cxn modelId="{F7A26EDB-3CD4-4841-9C68-B55C54D5BF75}" type="presOf" srcId="{602C8272-7899-2F4C-AA57-4D7EF172B90F}" destId="{04AAAF11-8040-674E-83F0-1A85878105C1}" srcOrd="1" destOrd="0" presId="urn:microsoft.com/office/officeart/2009/3/layout/HorizontalOrganizationChart"/>
    <dgm:cxn modelId="{8C2098E6-2AA4-F54D-BB77-487F9555FC10}" srcId="{2FA03528-2087-0247-A60A-6D9C532AA2C8}" destId="{4AADAD2C-FCB3-9340-88C7-A9067F546B14}" srcOrd="0" destOrd="0" parTransId="{E8DCA4A3-A094-AA43-BD0D-6148AADDC28B}" sibTransId="{EC3CDB07-4671-3A44-9EB0-0B5B198A1AA4}"/>
    <dgm:cxn modelId="{468D3BE7-BD05-2543-B25C-23384375F85B}" srcId="{4AADAD2C-FCB3-9340-88C7-A9067F546B14}" destId="{602C8272-7899-2F4C-AA57-4D7EF172B90F}" srcOrd="2" destOrd="0" parTransId="{91D16967-1AC1-2342-BACF-E2CE3F1A311A}" sibTransId="{54A4EFE0-4D92-AC4B-8821-E5541466E1AA}"/>
    <dgm:cxn modelId="{D08479F3-87C6-9E48-B253-7C9167425321}" type="presOf" srcId="{4AADAD2C-FCB3-9340-88C7-A9067F546B14}" destId="{63B56D19-6A88-F048-BD26-A4EFC41AC79B}" srcOrd="0" destOrd="0" presId="urn:microsoft.com/office/officeart/2009/3/layout/HorizontalOrganizationChart"/>
    <dgm:cxn modelId="{6BEF7F4F-7145-C84E-9567-AA10284E9613}" type="presParOf" srcId="{5AB4EF78-9930-8444-BDBA-DD9298C19697}" destId="{84A87503-ED59-A041-90C1-7AAE9238D536}" srcOrd="0" destOrd="0" presId="urn:microsoft.com/office/officeart/2009/3/layout/HorizontalOrganizationChart"/>
    <dgm:cxn modelId="{1889503C-A605-8646-A19E-01863C13B33F}" type="presParOf" srcId="{84A87503-ED59-A041-90C1-7AAE9238D536}" destId="{43171680-EC65-1D48-9F94-357201940549}" srcOrd="0" destOrd="0" presId="urn:microsoft.com/office/officeart/2009/3/layout/HorizontalOrganizationChart"/>
    <dgm:cxn modelId="{6B56EE82-9C74-FA49-AF39-37C84D849312}" type="presParOf" srcId="{43171680-EC65-1D48-9F94-357201940549}" destId="{63B56D19-6A88-F048-BD26-A4EFC41AC79B}" srcOrd="0" destOrd="0" presId="urn:microsoft.com/office/officeart/2009/3/layout/HorizontalOrganizationChart"/>
    <dgm:cxn modelId="{C4A8E62C-5F7E-1646-B607-E8493887D1D2}" type="presParOf" srcId="{43171680-EC65-1D48-9F94-357201940549}" destId="{8846569B-A820-9443-B341-AC14E7C24DE8}" srcOrd="1" destOrd="0" presId="urn:microsoft.com/office/officeart/2009/3/layout/HorizontalOrganizationChart"/>
    <dgm:cxn modelId="{5EBFDFDC-13EF-3949-8547-CF28029D8664}" type="presParOf" srcId="{84A87503-ED59-A041-90C1-7AAE9238D536}" destId="{EBC653C4-AC3B-EF43-A629-EC156A179E19}" srcOrd="1" destOrd="0" presId="urn:microsoft.com/office/officeart/2009/3/layout/HorizontalOrganizationChart"/>
    <dgm:cxn modelId="{1A791B21-EF48-334B-8A6A-366EC879F3D4}" type="presParOf" srcId="{EBC653C4-AC3B-EF43-A629-EC156A179E19}" destId="{215F87A2-EC63-E94F-9E5C-22A809621553}" srcOrd="0" destOrd="0" presId="urn:microsoft.com/office/officeart/2009/3/layout/HorizontalOrganizationChart"/>
    <dgm:cxn modelId="{A107AAE2-44BA-8C44-8EE2-1358B97E9573}" type="presParOf" srcId="{EBC653C4-AC3B-EF43-A629-EC156A179E19}" destId="{7948701E-5088-654E-85B5-1D2E0854FBA8}" srcOrd="1" destOrd="0" presId="urn:microsoft.com/office/officeart/2009/3/layout/HorizontalOrganizationChart"/>
    <dgm:cxn modelId="{E1E3B0CA-06AB-E444-9646-83CDE4898826}" type="presParOf" srcId="{7948701E-5088-654E-85B5-1D2E0854FBA8}" destId="{CC83144A-949D-804B-8A1B-6B92BE53B251}" srcOrd="0" destOrd="0" presId="urn:microsoft.com/office/officeart/2009/3/layout/HorizontalOrganizationChart"/>
    <dgm:cxn modelId="{8B794EE4-8703-3048-ADAD-21C99E898607}" type="presParOf" srcId="{CC83144A-949D-804B-8A1B-6B92BE53B251}" destId="{10ADBFBC-7714-8F4E-9B49-E1B10DF36F0C}" srcOrd="0" destOrd="0" presId="urn:microsoft.com/office/officeart/2009/3/layout/HorizontalOrganizationChart"/>
    <dgm:cxn modelId="{5D498B7F-B123-8441-B6C2-A68027478161}" type="presParOf" srcId="{CC83144A-949D-804B-8A1B-6B92BE53B251}" destId="{54A62E60-B9E5-6849-B23F-BABDE9150BF7}" srcOrd="1" destOrd="0" presId="urn:microsoft.com/office/officeart/2009/3/layout/HorizontalOrganizationChart"/>
    <dgm:cxn modelId="{F93FDFED-8399-C94B-A2F6-7BC79CD51692}" type="presParOf" srcId="{7948701E-5088-654E-85B5-1D2E0854FBA8}" destId="{0C10E96F-E08B-7D41-B667-79C4D1A5DEF8}" srcOrd="1" destOrd="0" presId="urn:microsoft.com/office/officeart/2009/3/layout/HorizontalOrganizationChart"/>
    <dgm:cxn modelId="{F9C55CD5-9308-9D4B-9940-20DA810DB086}" type="presParOf" srcId="{7948701E-5088-654E-85B5-1D2E0854FBA8}" destId="{9706B328-89DC-9843-B512-9357B427664E}" srcOrd="2" destOrd="0" presId="urn:microsoft.com/office/officeart/2009/3/layout/HorizontalOrganizationChart"/>
    <dgm:cxn modelId="{ECB45152-22E0-F944-AE6D-1659C22DFDC2}" type="presParOf" srcId="{EBC653C4-AC3B-EF43-A629-EC156A179E19}" destId="{B559B6BB-8AF2-AB48-856E-9596076718E6}" srcOrd="2" destOrd="0" presId="urn:microsoft.com/office/officeart/2009/3/layout/HorizontalOrganizationChart"/>
    <dgm:cxn modelId="{93025D8D-9D01-8F44-A540-103D131CC6B3}" type="presParOf" srcId="{EBC653C4-AC3B-EF43-A629-EC156A179E19}" destId="{9495B75D-6CC3-2E45-9B4B-BC68642E6EBD}" srcOrd="3" destOrd="0" presId="urn:microsoft.com/office/officeart/2009/3/layout/HorizontalOrganizationChart"/>
    <dgm:cxn modelId="{7A2BDC3C-D3AA-E048-98DA-081D2B45E4CE}" type="presParOf" srcId="{9495B75D-6CC3-2E45-9B4B-BC68642E6EBD}" destId="{37BF05F0-D3A2-C543-8EDF-3DE0E5DB8715}" srcOrd="0" destOrd="0" presId="urn:microsoft.com/office/officeart/2009/3/layout/HorizontalOrganizationChart"/>
    <dgm:cxn modelId="{39689F05-0C7F-EE4B-9739-D208370B4FFF}" type="presParOf" srcId="{37BF05F0-D3A2-C543-8EDF-3DE0E5DB8715}" destId="{90EDCF36-7A2E-214C-A905-58126EC324D9}" srcOrd="0" destOrd="0" presId="urn:microsoft.com/office/officeart/2009/3/layout/HorizontalOrganizationChart"/>
    <dgm:cxn modelId="{7BD7912A-71AB-4E46-A80D-BD5DF4C21CF1}" type="presParOf" srcId="{37BF05F0-D3A2-C543-8EDF-3DE0E5DB8715}" destId="{C8DD5AC8-202A-5142-8211-D01846C8492F}" srcOrd="1" destOrd="0" presId="urn:microsoft.com/office/officeart/2009/3/layout/HorizontalOrganizationChart"/>
    <dgm:cxn modelId="{3BA75B64-A914-5B47-B6F7-C5FB330CC003}" type="presParOf" srcId="{9495B75D-6CC3-2E45-9B4B-BC68642E6EBD}" destId="{A9A9393D-1076-C542-966B-C273B5EB09BF}" srcOrd="1" destOrd="0" presId="urn:microsoft.com/office/officeart/2009/3/layout/HorizontalOrganizationChart"/>
    <dgm:cxn modelId="{19E50E87-040A-F243-B2DC-346048EF282F}" type="presParOf" srcId="{9495B75D-6CC3-2E45-9B4B-BC68642E6EBD}" destId="{8914F8AE-E5A2-3C43-BC79-655C05E809DF}" srcOrd="2" destOrd="0" presId="urn:microsoft.com/office/officeart/2009/3/layout/HorizontalOrganizationChart"/>
    <dgm:cxn modelId="{37F17488-620F-1847-BF9B-4D807824385A}" type="presParOf" srcId="{EBC653C4-AC3B-EF43-A629-EC156A179E19}" destId="{F69F30C9-7471-3C47-9787-03B27D6FA371}" srcOrd="4" destOrd="0" presId="urn:microsoft.com/office/officeart/2009/3/layout/HorizontalOrganizationChart"/>
    <dgm:cxn modelId="{61E64D3E-CB54-D949-B0C8-99F4974C0659}" type="presParOf" srcId="{EBC653C4-AC3B-EF43-A629-EC156A179E19}" destId="{6AE1F3AB-CFBA-B743-AF2E-98B7622B6A73}" srcOrd="5" destOrd="0" presId="urn:microsoft.com/office/officeart/2009/3/layout/HorizontalOrganizationChart"/>
    <dgm:cxn modelId="{6F97E56B-8864-1A45-855A-D878CE259AD4}" type="presParOf" srcId="{6AE1F3AB-CFBA-B743-AF2E-98B7622B6A73}" destId="{286F2DDB-D0E2-AF4A-ADDD-EC06AD22F77C}" srcOrd="0" destOrd="0" presId="urn:microsoft.com/office/officeart/2009/3/layout/HorizontalOrganizationChart"/>
    <dgm:cxn modelId="{E35BF499-269F-7A44-BBC4-0F9E97E28E71}" type="presParOf" srcId="{286F2DDB-D0E2-AF4A-ADDD-EC06AD22F77C}" destId="{A36FC382-9E15-DD49-BD6F-66D187C1BC0D}" srcOrd="0" destOrd="0" presId="urn:microsoft.com/office/officeart/2009/3/layout/HorizontalOrganizationChart"/>
    <dgm:cxn modelId="{C4E9DDBF-DCA1-AA4D-AF77-23471E977404}" type="presParOf" srcId="{286F2DDB-D0E2-AF4A-ADDD-EC06AD22F77C}" destId="{04AAAF11-8040-674E-83F0-1A85878105C1}" srcOrd="1" destOrd="0" presId="urn:microsoft.com/office/officeart/2009/3/layout/HorizontalOrganizationChart"/>
    <dgm:cxn modelId="{AF16F242-BCC2-A349-B567-1D792E95793D}" type="presParOf" srcId="{6AE1F3AB-CFBA-B743-AF2E-98B7622B6A73}" destId="{C6D38299-490A-F54A-B335-517A8AE84362}" srcOrd="1" destOrd="0" presId="urn:microsoft.com/office/officeart/2009/3/layout/HorizontalOrganizationChart"/>
    <dgm:cxn modelId="{9A6B5F2A-BAB7-F548-AE1E-C56762133455}" type="presParOf" srcId="{6AE1F3AB-CFBA-B743-AF2E-98B7622B6A73}" destId="{C0717F94-7568-144A-AAA6-9261B21CEE7C}" srcOrd="2" destOrd="0" presId="urn:microsoft.com/office/officeart/2009/3/layout/HorizontalOrganizationChart"/>
    <dgm:cxn modelId="{A6E9EDAF-09FD-2245-8975-8F0F5A21077F}" type="presParOf" srcId="{EBC653C4-AC3B-EF43-A629-EC156A179E19}" destId="{48548498-53F0-1C4D-8960-B70A5740488D}" srcOrd="6" destOrd="0" presId="urn:microsoft.com/office/officeart/2009/3/layout/HorizontalOrganizationChart"/>
    <dgm:cxn modelId="{B772D6A7-873B-5647-90B3-B2A6C8D636D9}" type="presParOf" srcId="{EBC653C4-AC3B-EF43-A629-EC156A179E19}" destId="{2D34FA6F-8C6E-DF44-BC1C-8AF5EF25EF44}" srcOrd="7" destOrd="0" presId="urn:microsoft.com/office/officeart/2009/3/layout/HorizontalOrganizationChart"/>
    <dgm:cxn modelId="{A18D2370-6347-244A-8452-8116123B33AE}" type="presParOf" srcId="{2D34FA6F-8C6E-DF44-BC1C-8AF5EF25EF44}" destId="{0C0AE735-7258-FA45-B839-39F2B22D24B5}" srcOrd="0" destOrd="0" presId="urn:microsoft.com/office/officeart/2009/3/layout/HorizontalOrganizationChart"/>
    <dgm:cxn modelId="{7DDB46E7-0DF1-B04A-BC3E-D14524DCB867}" type="presParOf" srcId="{0C0AE735-7258-FA45-B839-39F2B22D24B5}" destId="{191997D9-5E69-3245-86D6-0388B247850F}" srcOrd="0" destOrd="0" presId="urn:microsoft.com/office/officeart/2009/3/layout/HorizontalOrganizationChart"/>
    <dgm:cxn modelId="{B0713C3B-0E48-9242-A0A7-D32C751D5B5C}" type="presParOf" srcId="{0C0AE735-7258-FA45-B839-39F2B22D24B5}" destId="{14DC7DE2-06F8-F641-A901-7B164F632BA6}" srcOrd="1" destOrd="0" presId="urn:microsoft.com/office/officeart/2009/3/layout/HorizontalOrganizationChart"/>
    <dgm:cxn modelId="{398FA082-73F7-9040-A3CC-15B338FE5675}" type="presParOf" srcId="{2D34FA6F-8C6E-DF44-BC1C-8AF5EF25EF44}" destId="{B02D48B7-042F-2143-A66B-D9369DEC69AF}" srcOrd="1" destOrd="0" presId="urn:microsoft.com/office/officeart/2009/3/layout/HorizontalOrganizationChart"/>
    <dgm:cxn modelId="{82BF2F7C-A5CE-D547-BCB1-9C38ED8C2D7A}" type="presParOf" srcId="{2D34FA6F-8C6E-DF44-BC1C-8AF5EF25EF44}" destId="{4D8B8A89-24FF-B54F-BCD3-B89BC1241EF0}" srcOrd="2" destOrd="0" presId="urn:microsoft.com/office/officeart/2009/3/layout/HorizontalOrganizationChart"/>
    <dgm:cxn modelId="{3E022255-858B-2049-8BF7-53483DBCDF27}" type="presParOf" srcId="{84A87503-ED59-A041-90C1-7AAE9238D536}" destId="{EA2A8E76-5B41-8A41-8662-27672E6D620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1E1E7-0987-E947-995C-1894613BC79E}" type="doc">
      <dgm:prSet loTypeId="urn:microsoft.com/office/officeart/2005/8/layout/vList3" loCatId="" qsTypeId="urn:microsoft.com/office/officeart/2005/8/quickstyle/simple2" qsCatId="simple" csTypeId="urn:microsoft.com/office/officeart/2005/8/colors/accent6_3" csCatId="accent6" phldr="1"/>
      <dgm:spPr/>
    </dgm:pt>
    <dgm:pt modelId="{4BCAB2EB-6556-8847-8A28-9034D122D5EE}">
      <dgm:prSet phldrT="[Text]" custT="1"/>
      <dgm:spPr/>
      <dgm:t>
        <a:bodyPr/>
        <a:lstStyle/>
        <a:p>
          <a:r>
            <a:rPr lang="en-US" sz="2400" dirty="0" err="1"/>
            <a:t>Pembinaan</a:t>
          </a:r>
          <a:r>
            <a:rPr lang="en-US" sz="2400" dirty="0"/>
            <a:t> </a:t>
          </a:r>
          <a:r>
            <a:rPr lang="en-US" sz="2400" dirty="0" err="1"/>
            <a:t>zigurat</a:t>
          </a:r>
          <a:r>
            <a:rPr lang="en-US" sz="2400" dirty="0"/>
            <a:t> : </a:t>
          </a:r>
          <a:r>
            <a:rPr lang="en-US" sz="2400" dirty="0" err="1"/>
            <a:t>tempat</a:t>
          </a:r>
          <a:r>
            <a:rPr lang="en-US" sz="2400" dirty="0"/>
            <a:t> </a:t>
          </a:r>
          <a:r>
            <a:rPr lang="en-US" sz="2400" dirty="0" err="1"/>
            <a:t>ibadat</a:t>
          </a:r>
          <a:r>
            <a:rPr lang="en-US" sz="2400" dirty="0"/>
            <a:t>, </a:t>
          </a:r>
          <a:r>
            <a:rPr lang="en-US" sz="2400" dirty="0" err="1"/>
            <a:t>perdagangan</a:t>
          </a:r>
          <a:r>
            <a:rPr lang="en-US" sz="2400" dirty="0"/>
            <a:t>, </a:t>
          </a:r>
          <a:r>
            <a:rPr lang="en-US" sz="2400" dirty="0" err="1"/>
            <a:t>menyimpan</a:t>
          </a:r>
          <a:r>
            <a:rPr lang="en-US" sz="2400" dirty="0"/>
            <a:t> </a:t>
          </a:r>
          <a:r>
            <a:rPr lang="en-US" sz="2400" dirty="0" err="1"/>
            <a:t>khazanah</a:t>
          </a:r>
          <a:r>
            <a:rPr lang="en-US" sz="2400" dirty="0"/>
            <a:t> </a:t>
          </a:r>
          <a:r>
            <a:rPr lang="en-US" sz="2400" dirty="0" err="1"/>
            <a:t>negara</a:t>
          </a:r>
          <a:endParaRPr lang="en-US" sz="2400" dirty="0"/>
        </a:p>
      </dgm:t>
    </dgm:pt>
    <dgm:pt modelId="{39A6EA64-2184-244C-B618-2B50CBE53E55}" type="parTrans" cxnId="{1944D504-4A57-C54E-9D54-9F02F849E65D}">
      <dgm:prSet/>
      <dgm:spPr/>
      <dgm:t>
        <a:bodyPr/>
        <a:lstStyle/>
        <a:p>
          <a:endParaRPr lang="en-US"/>
        </a:p>
      </dgm:t>
    </dgm:pt>
    <dgm:pt modelId="{F1B2CE3D-4083-EA48-9FF7-6E2CB9CD6A61}" type="sibTrans" cxnId="{1944D504-4A57-C54E-9D54-9F02F849E65D}">
      <dgm:prSet/>
      <dgm:spPr/>
      <dgm:t>
        <a:bodyPr/>
        <a:lstStyle/>
        <a:p>
          <a:endParaRPr lang="en-US"/>
        </a:p>
      </dgm:t>
    </dgm:pt>
    <dgm:pt modelId="{43CE5F5D-7BB4-FB42-B06E-FDF779BC594C}">
      <dgm:prSet phldrT="[Text]" custT="1"/>
      <dgm:spPr/>
      <dgm:t>
        <a:bodyPr/>
        <a:lstStyle/>
        <a:p>
          <a:r>
            <a:rPr lang="en-US" sz="2400" dirty="0"/>
            <a:t>    </a:t>
          </a:r>
          <a:r>
            <a:rPr lang="en-US" sz="2400" dirty="0" err="1"/>
            <a:t>Ilmu</a:t>
          </a:r>
          <a:r>
            <a:rPr lang="en-US" sz="2400" dirty="0"/>
            <a:t> </a:t>
          </a:r>
          <a:r>
            <a:rPr lang="en-US" sz="2400" dirty="0" err="1"/>
            <a:t>astronomi</a:t>
          </a:r>
          <a:r>
            <a:rPr lang="en-US" sz="2400" dirty="0"/>
            <a:t>: </a:t>
          </a:r>
          <a:r>
            <a:rPr lang="en-US" sz="2400" dirty="0" err="1"/>
            <a:t>mencipta</a:t>
          </a:r>
          <a:r>
            <a:rPr lang="en-US" sz="2400" dirty="0"/>
            <a:t> </a:t>
          </a:r>
          <a:r>
            <a:rPr lang="en-US" sz="2400" dirty="0" err="1"/>
            <a:t>kalender</a:t>
          </a:r>
          <a:r>
            <a:rPr lang="en-US" sz="2400" dirty="0"/>
            <a:t> </a:t>
          </a:r>
          <a:r>
            <a:rPr lang="en-US" sz="2400" dirty="0" err="1"/>
            <a:t>berasaskan</a:t>
          </a:r>
          <a:r>
            <a:rPr lang="en-US" sz="2400" dirty="0"/>
            <a:t> </a:t>
          </a:r>
          <a:r>
            <a:rPr lang="en-US" sz="2400" dirty="0" err="1"/>
            <a:t>sistem</a:t>
          </a:r>
          <a:r>
            <a:rPr lang="en-US" sz="2400" dirty="0"/>
            <a:t> solar</a:t>
          </a:r>
        </a:p>
      </dgm:t>
    </dgm:pt>
    <dgm:pt modelId="{F416227E-2959-1E47-BCA1-A181960E3D60}" type="parTrans" cxnId="{8D234BFB-F003-E340-831A-9B0FDB265085}">
      <dgm:prSet/>
      <dgm:spPr/>
      <dgm:t>
        <a:bodyPr/>
        <a:lstStyle/>
        <a:p>
          <a:endParaRPr lang="en-US"/>
        </a:p>
      </dgm:t>
    </dgm:pt>
    <dgm:pt modelId="{499D256E-27BB-7B4C-8DC7-AA3ED61B1B93}" type="sibTrans" cxnId="{8D234BFB-F003-E340-831A-9B0FDB265085}">
      <dgm:prSet/>
      <dgm:spPr/>
      <dgm:t>
        <a:bodyPr/>
        <a:lstStyle/>
        <a:p>
          <a:endParaRPr lang="en-US"/>
        </a:p>
      </dgm:t>
    </dgm:pt>
    <dgm:pt modelId="{E1C0AE4B-927D-B64C-9192-D8C27FE0BB8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400" dirty="0"/>
        </a:p>
        <a:p>
          <a:pPr marL="0" marR="0" indent="0" defTabSz="914400" eaLnBrk="1" fontAlgn="auto" latinLnBrk="0" hangingPunct="1">
            <a:lnSpc>
              <a:spcPct val="100000"/>
            </a:lnSpc>
            <a:spcBef>
              <a:spcPts val="0"/>
            </a:spcBef>
            <a:spcAft>
              <a:spcPts val="0"/>
            </a:spcAft>
            <a:buClrTx/>
            <a:buSzTx/>
            <a:buFontTx/>
            <a:buNone/>
            <a:tabLst/>
            <a:defRPr/>
          </a:pPr>
          <a:r>
            <a:rPr lang="en-US" sz="2400" dirty="0" err="1"/>
            <a:t>Penciptaan</a:t>
          </a:r>
          <a:r>
            <a:rPr lang="en-US" sz="2400" dirty="0"/>
            <a:t> </a:t>
          </a:r>
          <a:r>
            <a:rPr lang="en-US" sz="2400" dirty="0" err="1"/>
            <a:t>roda</a:t>
          </a:r>
          <a:r>
            <a:rPr lang="en-US" sz="2400" dirty="0"/>
            <a:t> </a:t>
          </a:r>
          <a:r>
            <a:rPr lang="en-US" sz="2400" dirty="0" err="1"/>
            <a:t>untuk</a:t>
          </a:r>
          <a:r>
            <a:rPr lang="en-US" sz="2400" dirty="0"/>
            <a:t> </a:t>
          </a:r>
          <a:r>
            <a:rPr lang="en-US" sz="2400" dirty="0" err="1"/>
            <a:t>tujuan</a:t>
          </a:r>
          <a:r>
            <a:rPr lang="en-US" sz="2400" dirty="0"/>
            <a:t> </a:t>
          </a:r>
          <a:r>
            <a:rPr lang="en-US" sz="2400" dirty="0" err="1"/>
            <a:t>perang</a:t>
          </a:r>
          <a:r>
            <a:rPr lang="en-US" sz="2400" dirty="0"/>
            <a:t> </a:t>
          </a:r>
          <a:r>
            <a:rPr lang="en-US" sz="2400" dirty="0" err="1"/>
            <a:t>dan</a:t>
          </a:r>
          <a:r>
            <a:rPr lang="en-US" sz="2400" dirty="0"/>
            <a:t> </a:t>
          </a:r>
          <a:r>
            <a:rPr lang="en-US" sz="2400" dirty="0" err="1"/>
            <a:t>sebagai</a:t>
          </a:r>
          <a:r>
            <a:rPr lang="en-US" sz="2400" dirty="0"/>
            <a:t> </a:t>
          </a:r>
          <a:r>
            <a:rPr lang="en-US" sz="2400" dirty="0" err="1"/>
            <a:t>kincir</a:t>
          </a:r>
          <a:r>
            <a:rPr lang="en-US" sz="2400" dirty="0"/>
            <a:t> air </a:t>
          </a:r>
          <a:r>
            <a:rPr lang="en-US" sz="2400" dirty="0" err="1"/>
            <a:t>untuk</a:t>
          </a:r>
          <a:r>
            <a:rPr lang="en-US" sz="2400" dirty="0"/>
            <a:t> </a:t>
          </a:r>
          <a:r>
            <a:rPr lang="en-US" sz="2400" dirty="0" err="1"/>
            <a:t>pengairan</a:t>
          </a:r>
          <a:r>
            <a:rPr lang="en-US" sz="2400" dirty="0"/>
            <a:t> &amp; </a:t>
          </a:r>
          <a:r>
            <a:rPr lang="en-US" sz="2400" dirty="0" err="1"/>
            <a:t>mengawal</a:t>
          </a:r>
          <a:r>
            <a:rPr lang="en-US" sz="2400" dirty="0"/>
            <a:t> </a:t>
          </a:r>
          <a:r>
            <a:rPr lang="en-US" sz="2400" dirty="0" err="1"/>
            <a:t>banjir</a:t>
          </a:r>
          <a:endParaRPr lang="en-US" sz="2400" dirty="0"/>
        </a:p>
        <a:p>
          <a:pPr defTabSz="1066800">
            <a:lnSpc>
              <a:spcPct val="90000"/>
            </a:lnSpc>
            <a:spcBef>
              <a:spcPct val="0"/>
            </a:spcBef>
            <a:spcAft>
              <a:spcPct val="35000"/>
            </a:spcAft>
          </a:pPr>
          <a:endParaRPr lang="en-US" sz="2400" dirty="0"/>
        </a:p>
      </dgm:t>
    </dgm:pt>
    <dgm:pt modelId="{DED89CF0-553A-E74D-A2E8-57B6FE48AAD3}" type="parTrans" cxnId="{829783B9-B92D-384E-B1D0-D407C64A1A9C}">
      <dgm:prSet/>
      <dgm:spPr/>
      <dgm:t>
        <a:bodyPr/>
        <a:lstStyle/>
        <a:p>
          <a:endParaRPr lang="en-US"/>
        </a:p>
      </dgm:t>
    </dgm:pt>
    <dgm:pt modelId="{436A53A6-9AAD-7E44-A7D7-EFDD18C95072}" type="sibTrans" cxnId="{829783B9-B92D-384E-B1D0-D407C64A1A9C}">
      <dgm:prSet/>
      <dgm:spPr/>
      <dgm:t>
        <a:bodyPr/>
        <a:lstStyle/>
        <a:p>
          <a:endParaRPr lang="en-US"/>
        </a:p>
      </dgm:t>
    </dgm:pt>
    <dgm:pt modelId="{DCC81F6B-4556-CF4F-B479-1E62074C58CB}" type="pres">
      <dgm:prSet presAssocID="{87F1E1E7-0987-E947-995C-1894613BC79E}" presName="linearFlow" presStyleCnt="0">
        <dgm:presLayoutVars>
          <dgm:dir/>
          <dgm:resizeHandles val="exact"/>
        </dgm:presLayoutVars>
      </dgm:prSet>
      <dgm:spPr/>
    </dgm:pt>
    <dgm:pt modelId="{927F725D-6955-E845-8D62-ABE4F1393AAD}" type="pres">
      <dgm:prSet presAssocID="{4BCAB2EB-6556-8847-8A28-9034D122D5EE}" presName="composite" presStyleCnt="0"/>
      <dgm:spPr/>
    </dgm:pt>
    <dgm:pt modelId="{3841F9AC-95B4-DA43-8247-DA669759209B}" type="pres">
      <dgm:prSet presAssocID="{4BCAB2EB-6556-8847-8A28-9034D122D5EE}" presName="imgShp" presStyleLbl="fgImgPlace1" presStyleIdx="0" presStyleCnt="3" custLinFactNeighborX="-72440" custLinFactNeighborY="-210"/>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763A4DD-9986-BB42-8E9F-0ED91F8B2364}" type="pres">
      <dgm:prSet presAssocID="{4BCAB2EB-6556-8847-8A28-9034D122D5EE}" presName="txShp" presStyleLbl="node1" presStyleIdx="0" presStyleCnt="3" custScaleX="138173">
        <dgm:presLayoutVars>
          <dgm:bulletEnabled val="1"/>
        </dgm:presLayoutVars>
      </dgm:prSet>
      <dgm:spPr/>
    </dgm:pt>
    <dgm:pt modelId="{1CD3B2A9-399E-5148-B08A-728DA5108143}" type="pres">
      <dgm:prSet presAssocID="{F1B2CE3D-4083-EA48-9FF7-6E2CB9CD6A61}" presName="spacing" presStyleCnt="0"/>
      <dgm:spPr/>
    </dgm:pt>
    <dgm:pt modelId="{D18E9E65-1611-6B4E-825B-49CA9F35F82F}" type="pres">
      <dgm:prSet presAssocID="{43CE5F5D-7BB4-FB42-B06E-FDF779BC594C}" presName="composite" presStyleCnt="0"/>
      <dgm:spPr/>
    </dgm:pt>
    <dgm:pt modelId="{EB2FD980-FCFE-A249-98F3-9998EE65F184}" type="pres">
      <dgm:prSet presAssocID="{43CE5F5D-7BB4-FB42-B06E-FDF779BC594C}" presName="imgShp" presStyleLbl="fgImgPlace1" presStyleIdx="1" presStyleCnt="3" custLinFactNeighborX="-72440" custLinFactNeighborY="-385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37000" r="-37000"/>
          </a:stretch>
        </a:blipFill>
      </dgm:spPr>
    </dgm:pt>
    <dgm:pt modelId="{F47BA537-14D4-2C47-8818-1DE0C5D7A4A1}" type="pres">
      <dgm:prSet presAssocID="{43CE5F5D-7BB4-FB42-B06E-FDF779BC594C}" presName="txShp" presStyleLbl="node1" presStyleIdx="1" presStyleCnt="3" custScaleX="138254">
        <dgm:presLayoutVars>
          <dgm:bulletEnabled val="1"/>
        </dgm:presLayoutVars>
      </dgm:prSet>
      <dgm:spPr/>
    </dgm:pt>
    <dgm:pt modelId="{740626CD-CEB6-C642-BC18-088E17874BB3}" type="pres">
      <dgm:prSet presAssocID="{499D256E-27BB-7B4C-8DC7-AA3ED61B1B93}" presName="spacing" presStyleCnt="0"/>
      <dgm:spPr/>
    </dgm:pt>
    <dgm:pt modelId="{DA5DAFB0-3663-8B4A-96E3-EC94DB2E9728}" type="pres">
      <dgm:prSet presAssocID="{E1C0AE4B-927D-B64C-9192-D8C27FE0BB81}" presName="composite" presStyleCnt="0"/>
      <dgm:spPr/>
    </dgm:pt>
    <dgm:pt modelId="{45254759-F916-6C47-B276-AA621DAEC735}" type="pres">
      <dgm:prSet presAssocID="{E1C0AE4B-927D-B64C-9192-D8C27FE0BB81}" presName="imgShp" presStyleLbl="fgImgPlace1" presStyleIdx="2" presStyleCnt="3" custLinFactNeighborX="-72440" custLinFactNeighborY="9"/>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dgm:spPr>
    </dgm:pt>
    <dgm:pt modelId="{4D578C5C-F0DD-6142-BBC6-89A5CD84CD57}" type="pres">
      <dgm:prSet presAssocID="{E1C0AE4B-927D-B64C-9192-D8C27FE0BB81}" presName="txShp" presStyleLbl="node1" presStyleIdx="2" presStyleCnt="3" custScaleX="135661" custLinFactNeighborX="1556" custLinFactNeighborY="9">
        <dgm:presLayoutVars>
          <dgm:bulletEnabled val="1"/>
        </dgm:presLayoutVars>
      </dgm:prSet>
      <dgm:spPr/>
    </dgm:pt>
  </dgm:ptLst>
  <dgm:cxnLst>
    <dgm:cxn modelId="{1944D504-4A57-C54E-9D54-9F02F849E65D}" srcId="{87F1E1E7-0987-E947-995C-1894613BC79E}" destId="{4BCAB2EB-6556-8847-8A28-9034D122D5EE}" srcOrd="0" destOrd="0" parTransId="{39A6EA64-2184-244C-B618-2B50CBE53E55}" sibTransId="{F1B2CE3D-4083-EA48-9FF7-6E2CB9CD6A61}"/>
    <dgm:cxn modelId="{8D622B29-A20C-914D-941B-69EB049A6153}" type="presOf" srcId="{E1C0AE4B-927D-B64C-9192-D8C27FE0BB81}" destId="{4D578C5C-F0DD-6142-BBC6-89A5CD84CD57}" srcOrd="0" destOrd="0" presId="urn:microsoft.com/office/officeart/2005/8/layout/vList3"/>
    <dgm:cxn modelId="{D74DD448-B78F-E64F-AE60-01C1813CBDC0}" type="presOf" srcId="{4BCAB2EB-6556-8847-8A28-9034D122D5EE}" destId="{9763A4DD-9986-BB42-8E9F-0ED91F8B2364}" srcOrd="0" destOrd="0" presId="urn:microsoft.com/office/officeart/2005/8/layout/vList3"/>
    <dgm:cxn modelId="{72900D58-04B2-2442-83C8-A06120633B9D}" type="presOf" srcId="{43CE5F5D-7BB4-FB42-B06E-FDF779BC594C}" destId="{F47BA537-14D4-2C47-8818-1DE0C5D7A4A1}" srcOrd="0" destOrd="0" presId="urn:microsoft.com/office/officeart/2005/8/layout/vList3"/>
    <dgm:cxn modelId="{829783B9-B92D-384E-B1D0-D407C64A1A9C}" srcId="{87F1E1E7-0987-E947-995C-1894613BC79E}" destId="{E1C0AE4B-927D-B64C-9192-D8C27FE0BB81}" srcOrd="2" destOrd="0" parTransId="{DED89CF0-553A-E74D-A2E8-57B6FE48AAD3}" sibTransId="{436A53A6-9AAD-7E44-A7D7-EFDD18C95072}"/>
    <dgm:cxn modelId="{B22950C5-AF57-2D48-A683-35ADC14E8C91}" type="presOf" srcId="{87F1E1E7-0987-E947-995C-1894613BC79E}" destId="{DCC81F6B-4556-CF4F-B479-1E62074C58CB}" srcOrd="0" destOrd="0" presId="urn:microsoft.com/office/officeart/2005/8/layout/vList3"/>
    <dgm:cxn modelId="{8D234BFB-F003-E340-831A-9B0FDB265085}" srcId="{87F1E1E7-0987-E947-995C-1894613BC79E}" destId="{43CE5F5D-7BB4-FB42-B06E-FDF779BC594C}" srcOrd="1" destOrd="0" parTransId="{F416227E-2959-1E47-BCA1-A181960E3D60}" sibTransId="{499D256E-27BB-7B4C-8DC7-AA3ED61B1B93}"/>
    <dgm:cxn modelId="{A5840450-4DDD-8C4C-8B9E-A32A8695C1FD}" type="presParOf" srcId="{DCC81F6B-4556-CF4F-B479-1E62074C58CB}" destId="{927F725D-6955-E845-8D62-ABE4F1393AAD}" srcOrd="0" destOrd="0" presId="urn:microsoft.com/office/officeart/2005/8/layout/vList3"/>
    <dgm:cxn modelId="{0C3274E4-2641-5F4E-8F94-6A3467F59E39}" type="presParOf" srcId="{927F725D-6955-E845-8D62-ABE4F1393AAD}" destId="{3841F9AC-95B4-DA43-8247-DA669759209B}" srcOrd="0" destOrd="0" presId="urn:microsoft.com/office/officeart/2005/8/layout/vList3"/>
    <dgm:cxn modelId="{664DE015-E7F2-6D41-944B-6C2D6464F678}" type="presParOf" srcId="{927F725D-6955-E845-8D62-ABE4F1393AAD}" destId="{9763A4DD-9986-BB42-8E9F-0ED91F8B2364}" srcOrd="1" destOrd="0" presId="urn:microsoft.com/office/officeart/2005/8/layout/vList3"/>
    <dgm:cxn modelId="{6C25A200-1640-3548-8CDD-4F6F76014E8F}" type="presParOf" srcId="{DCC81F6B-4556-CF4F-B479-1E62074C58CB}" destId="{1CD3B2A9-399E-5148-B08A-728DA5108143}" srcOrd="1" destOrd="0" presId="urn:microsoft.com/office/officeart/2005/8/layout/vList3"/>
    <dgm:cxn modelId="{F6EE2FDB-AA21-BD4D-84CB-1E48AD1E9A3F}" type="presParOf" srcId="{DCC81F6B-4556-CF4F-B479-1E62074C58CB}" destId="{D18E9E65-1611-6B4E-825B-49CA9F35F82F}" srcOrd="2" destOrd="0" presId="urn:microsoft.com/office/officeart/2005/8/layout/vList3"/>
    <dgm:cxn modelId="{8BA7F419-ECF8-B14F-93A5-79E6902649A9}" type="presParOf" srcId="{D18E9E65-1611-6B4E-825B-49CA9F35F82F}" destId="{EB2FD980-FCFE-A249-98F3-9998EE65F184}" srcOrd="0" destOrd="0" presId="urn:microsoft.com/office/officeart/2005/8/layout/vList3"/>
    <dgm:cxn modelId="{1E28F49B-18AF-8448-987F-BED70985E4A8}" type="presParOf" srcId="{D18E9E65-1611-6B4E-825B-49CA9F35F82F}" destId="{F47BA537-14D4-2C47-8818-1DE0C5D7A4A1}" srcOrd="1" destOrd="0" presId="urn:microsoft.com/office/officeart/2005/8/layout/vList3"/>
    <dgm:cxn modelId="{72F14627-336E-284B-BA45-74196C52BD3A}" type="presParOf" srcId="{DCC81F6B-4556-CF4F-B479-1E62074C58CB}" destId="{740626CD-CEB6-C642-BC18-088E17874BB3}" srcOrd="3" destOrd="0" presId="urn:microsoft.com/office/officeart/2005/8/layout/vList3"/>
    <dgm:cxn modelId="{4B4A8B67-3365-684B-8505-6982C07975C5}" type="presParOf" srcId="{DCC81F6B-4556-CF4F-B479-1E62074C58CB}" destId="{DA5DAFB0-3663-8B4A-96E3-EC94DB2E9728}" srcOrd="4" destOrd="0" presId="urn:microsoft.com/office/officeart/2005/8/layout/vList3"/>
    <dgm:cxn modelId="{A582F2D2-27DE-A348-84E3-E80D4E6D3870}" type="presParOf" srcId="{DA5DAFB0-3663-8B4A-96E3-EC94DB2E9728}" destId="{45254759-F916-6C47-B276-AA621DAEC735}" srcOrd="0" destOrd="0" presId="urn:microsoft.com/office/officeart/2005/8/layout/vList3"/>
    <dgm:cxn modelId="{4C2DFBFE-F109-E043-8574-0C18F2B00228}" type="presParOf" srcId="{DA5DAFB0-3663-8B4A-96E3-EC94DB2E9728}" destId="{4D578C5C-F0DD-6142-BBC6-89A5CD84CD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A03528-2087-0247-A60A-6D9C532AA2C8}" type="doc">
      <dgm:prSet loTypeId="urn:microsoft.com/office/officeart/2009/3/layout/HorizontalOrganizationChart" loCatId="" qsTypeId="urn:microsoft.com/office/officeart/2005/8/quickstyle/simple2" qsCatId="simple" csTypeId="urn:microsoft.com/office/officeart/2005/8/colors/accent2_1" csCatId="accent2" phldr="1"/>
      <dgm:spPr/>
      <dgm:t>
        <a:bodyPr/>
        <a:lstStyle/>
        <a:p>
          <a:endParaRPr lang="en-US"/>
        </a:p>
      </dgm:t>
    </dgm:pt>
    <dgm:pt modelId="{8D8EB4C1-0F13-0F4B-BFE7-3DF23842C4BA}">
      <dgm:prSet phldrT="[Text]" custT="1"/>
      <dgm:spPr/>
      <dgm:t>
        <a:bodyPr/>
        <a:lstStyle/>
        <a:p>
          <a:r>
            <a:rPr lang="en-US" sz="2000" dirty="0" err="1"/>
            <a:t>Terletak</a:t>
          </a:r>
          <a:r>
            <a:rPr lang="en-US" sz="2000" dirty="0"/>
            <a:t> di Sungai Nil</a:t>
          </a:r>
        </a:p>
      </dgm:t>
    </dgm:pt>
    <dgm:pt modelId="{9D3C7A76-F35B-5242-8701-227FA67AFECA}" type="parTrans" cxnId="{8EE29708-1704-D54F-817E-BA2BFD61154E}">
      <dgm:prSet/>
      <dgm:spPr/>
      <dgm:t>
        <a:bodyPr/>
        <a:lstStyle/>
        <a:p>
          <a:endParaRPr lang="en-US"/>
        </a:p>
      </dgm:t>
    </dgm:pt>
    <dgm:pt modelId="{C0E008DD-60CB-3C48-8B16-2105B40CAD6B}" type="sibTrans" cxnId="{8EE29708-1704-D54F-817E-BA2BFD61154E}">
      <dgm:prSet/>
      <dgm:spPr/>
      <dgm:t>
        <a:bodyPr/>
        <a:lstStyle/>
        <a:p>
          <a:endParaRPr lang="en-US"/>
        </a:p>
      </dgm:t>
    </dgm:pt>
    <dgm:pt modelId="{B9F9C06E-7D1E-604C-941A-09F5FCEA1542}">
      <dgm:prSet phldrT="[Text]" custT="1"/>
      <dgm:spPr/>
      <dgm:t>
        <a:bodyPr/>
        <a:lstStyle/>
        <a:p>
          <a:r>
            <a:rPr lang="en-US" sz="2000" dirty="0" err="1"/>
            <a:t>Firaun</a:t>
          </a:r>
          <a:r>
            <a:rPr lang="en-US" sz="2000" dirty="0"/>
            <a:t> Menes </a:t>
          </a:r>
          <a:r>
            <a:rPr lang="en-US" sz="2000" dirty="0" err="1"/>
            <a:t>berjaya</a:t>
          </a:r>
          <a:r>
            <a:rPr lang="en-US" sz="2000" dirty="0"/>
            <a:t> </a:t>
          </a:r>
          <a:r>
            <a:rPr lang="en-US" sz="2000" dirty="0" err="1"/>
            <a:t>satukan</a:t>
          </a:r>
          <a:r>
            <a:rPr lang="en-US" sz="2000" dirty="0"/>
            <a:t> Nome </a:t>
          </a:r>
          <a:r>
            <a:rPr lang="en-US" sz="2000" dirty="0" err="1"/>
            <a:t>menjadi</a:t>
          </a:r>
          <a:r>
            <a:rPr lang="en-US" sz="2000" dirty="0"/>
            <a:t> </a:t>
          </a:r>
          <a:r>
            <a:rPr lang="en-US" sz="2000" dirty="0" err="1"/>
            <a:t>sebuah</a:t>
          </a:r>
          <a:r>
            <a:rPr lang="en-US" sz="2000" dirty="0"/>
            <a:t> </a:t>
          </a:r>
          <a:r>
            <a:rPr lang="en-US" sz="2000" dirty="0" err="1"/>
            <a:t>kerajaan</a:t>
          </a:r>
          <a:r>
            <a:rPr lang="en-US" sz="2000" dirty="0"/>
            <a:t> </a:t>
          </a:r>
          <a:r>
            <a:rPr lang="en-US" sz="2000" dirty="0" err="1"/>
            <a:t>dan</a:t>
          </a:r>
          <a:r>
            <a:rPr lang="en-US" sz="2000" dirty="0"/>
            <a:t> </a:t>
          </a:r>
          <a:r>
            <a:rPr lang="en-US" sz="2000" dirty="0" err="1"/>
            <a:t>mengasaskan</a:t>
          </a:r>
          <a:r>
            <a:rPr lang="en-US" sz="2000" dirty="0"/>
            <a:t> </a:t>
          </a:r>
          <a:r>
            <a:rPr lang="en-US" sz="2000" dirty="0" err="1"/>
            <a:t>pusat</a:t>
          </a:r>
          <a:r>
            <a:rPr lang="en-US" sz="2000" dirty="0"/>
            <a:t> </a:t>
          </a:r>
          <a:r>
            <a:rPr lang="en-US" sz="2000" dirty="0" err="1"/>
            <a:t>pentadbiran</a:t>
          </a:r>
          <a:r>
            <a:rPr lang="en-US" sz="2000" dirty="0"/>
            <a:t> di Bandar </a:t>
          </a:r>
          <a:r>
            <a:rPr lang="en-US" sz="2000" dirty="0" err="1"/>
            <a:t>Thinis</a:t>
          </a:r>
          <a:endParaRPr lang="en-US" sz="2000" dirty="0"/>
        </a:p>
      </dgm:t>
    </dgm:pt>
    <dgm:pt modelId="{E22F2402-7106-3F48-AA11-F8153F6CCACA}" type="parTrans" cxnId="{5C5169B8-ED5D-6745-87D9-B3569A708B60}">
      <dgm:prSet/>
      <dgm:spPr/>
      <dgm:t>
        <a:bodyPr/>
        <a:lstStyle/>
        <a:p>
          <a:endParaRPr lang="en-US"/>
        </a:p>
      </dgm:t>
    </dgm:pt>
    <dgm:pt modelId="{40C28D82-5590-014B-9093-E55095A25685}" type="sibTrans" cxnId="{5C5169B8-ED5D-6745-87D9-B3569A708B60}">
      <dgm:prSet/>
      <dgm:spPr/>
      <dgm:t>
        <a:bodyPr/>
        <a:lstStyle/>
        <a:p>
          <a:endParaRPr lang="en-US"/>
        </a:p>
      </dgm:t>
    </dgm:pt>
    <dgm:pt modelId="{602C8272-7899-2F4C-AA57-4D7EF172B90F}">
      <dgm:prSet phldrT="[Text]" custT="1"/>
      <dgm:spPr/>
      <dgm:t>
        <a:bodyPr/>
        <a:lstStyle/>
        <a:p>
          <a:r>
            <a:rPr lang="en-US" sz="2000" dirty="0" err="1"/>
            <a:t>Sistem</a:t>
          </a:r>
          <a:r>
            <a:rPr lang="en-US" sz="2000" dirty="0"/>
            <a:t> </a:t>
          </a:r>
          <a:r>
            <a:rPr lang="en-US" sz="2000" dirty="0" err="1"/>
            <a:t>pemerintahan</a:t>
          </a:r>
          <a:r>
            <a:rPr lang="en-US" sz="2000" dirty="0"/>
            <a:t> </a:t>
          </a:r>
          <a:r>
            <a:rPr lang="en-US" sz="2000" dirty="0" err="1"/>
            <a:t>diterajui</a:t>
          </a:r>
          <a:r>
            <a:rPr lang="en-US" sz="2000" dirty="0"/>
            <a:t> </a:t>
          </a:r>
          <a:r>
            <a:rPr lang="en-US" sz="2000" dirty="0" err="1"/>
            <a:t>oleh</a:t>
          </a:r>
          <a:r>
            <a:rPr lang="en-US" sz="2000" dirty="0"/>
            <a:t> raja; </a:t>
          </a:r>
          <a:r>
            <a:rPr lang="en-US" sz="2000" dirty="0" err="1"/>
            <a:t>Firaun</a:t>
          </a:r>
          <a:endParaRPr lang="en-US" sz="2000" dirty="0"/>
        </a:p>
      </dgm:t>
    </dgm:pt>
    <dgm:pt modelId="{91D16967-1AC1-2342-BACF-E2CE3F1A311A}" type="parTrans" cxnId="{468D3BE7-BD05-2543-B25C-23384375F85B}">
      <dgm:prSet/>
      <dgm:spPr/>
      <dgm:t>
        <a:bodyPr/>
        <a:lstStyle/>
        <a:p>
          <a:endParaRPr lang="en-US"/>
        </a:p>
      </dgm:t>
    </dgm:pt>
    <dgm:pt modelId="{54A4EFE0-4D92-AC4B-8821-E5541466E1AA}" type="sibTrans" cxnId="{468D3BE7-BD05-2543-B25C-23384375F85B}">
      <dgm:prSet/>
      <dgm:spPr/>
      <dgm:t>
        <a:bodyPr/>
        <a:lstStyle/>
        <a:p>
          <a:endParaRPr lang="en-US"/>
        </a:p>
      </dgm:t>
    </dgm:pt>
    <dgm:pt modelId="{4AADAD2C-FCB3-9340-88C7-A9067F546B14}">
      <dgm:prSet phldrT="[Text]" custT="1"/>
      <dgm:spPr/>
      <dgm:t>
        <a:bodyPr/>
        <a:lstStyle/>
        <a:p>
          <a:pPr defTabSz="2889250">
            <a:lnSpc>
              <a:spcPct val="90000"/>
            </a:lnSpc>
            <a:spcBef>
              <a:spcPct val="0"/>
            </a:spcBef>
            <a:spcAft>
              <a:spcPct val="35000"/>
            </a:spcAft>
          </a:pPr>
          <a:r>
            <a:rPr lang="en-US" sz="2400" dirty="0" err="1"/>
            <a:t>Tamadun</a:t>
          </a:r>
          <a:r>
            <a:rPr lang="en-US" sz="2400" dirty="0"/>
            <a:t> </a:t>
          </a:r>
          <a:r>
            <a:rPr lang="en-US" sz="2400" dirty="0" err="1"/>
            <a:t>Mesir</a:t>
          </a:r>
          <a:r>
            <a:rPr lang="en-US" sz="2400" dirty="0"/>
            <a:t> </a:t>
          </a:r>
          <a:r>
            <a:rPr lang="en-US" sz="2400" dirty="0" err="1"/>
            <a:t>Purba</a:t>
          </a:r>
          <a:endParaRPr lang="en-US" sz="2400" dirty="0"/>
        </a:p>
      </dgm:t>
    </dgm:pt>
    <dgm:pt modelId="{EC3CDB07-4671-3A44-9EB0-0B5B198A1AA4}" type="sibTrans" cxnId="{8C2098E6-2AA4-F54D-BB77-487F9555FC10}">
      <dgm:prSet/>
      <dgm:spPr/>
      <dgm:t>
        <a:bodyPr/>
        <a:lstStyle/>
        <a:p>
          <a:endParaRPr lang="en-US"/>
        </a:p>
      </dgm:t>
    </dgm:pt>
    <dgm:pt modelId="{E8DCA4A3-A094-AA43-BD0D-6148AADDC28B}" type="parTrans" cxnId="{8C2098E6-2AA4-F54D-BB77-487F9555FC10}">
      <dgm:prSet/>
      <dgm:spPr/>
      <dgm:t>
        <a:bodyPr/>
        <a:lstStyle/>
        <a:p>
          <a:endParaRPr lang="en-US"/>
        </a:p>
      </dgm:t>
    </dgm:pt>
    <dgm:pt modelId="{43571C6E-22F8-4243-A11B-38A037DC912B}">
      <dgm:prSet custT="1"/>
      <dgm:spPr/>
      <dgm:t>
        <a:bodyPr/>
        <a:lstStyle/>
        <a:p>
          <a:r>
            <a:rPr lang="en-US" sz="2400" dirty="0" err="1"/>
            <a:t>Percaya</a:t>
          </a:r>
          <a:r>
            <a:rPr lang="en-US" sz="2400" dirty="0"/>
            <a:t> </a:t>
          </a:r>
          <a:r>
            <a:rPr lang="en-US" sz="2400" dirty="0" err="1"/>
            <a:t>kepada</a:t>
          </a:r>
          <a:r>
            <a:rPr lang="en-US" sz="2400" dirty="0"/>
            <a:t> </a:t>
          </a:r>
          <a:r>
            <a:rPr lang="en-US" sz="2400" dirty="0" err="1"/>
            <a:t>konsep</a:t>
          </a:r>
          <a:r>
            <a:rPr lang="en-US" sz="2400" dirty="0"/>
            <a:t> </a:t>
          </a:r>
          <a:r>
            <a:rPr lang="en-US" sz="2400" dirty="0" err="1"/>
            <a:t>politeisme</a:t>
          </a:r>
          <a:endParaRPr lang="en-US" sz="2400" dirty="0"/>
        </a:p>
      </dgm:t>
    </dgm:pt>
    <dgm:pt modelId="{E82D8D79-6682-B44A-9532-DEE5C0ACFBA8}" type="parTrans" cxnId="{9BF78067-B357-FC48-9869-EB6399AA486C}">
      <dgm:prSet/>
      <dgm:spPr/>
      <dgm:t>
        <a:bodyPr/>
        <a:lstStyle/>
        <a:p>
          <a:endParaRPr lang="en-US"/>
        </a:p>
      </dgm:t>
    </dgm:pt>
    <dgm:pt modelId="{8429AD63-9430-9145-AD87-FE45E1057E46}" type="sibTrans" cxnId="{9BF78067-B357-FC48-9869-EB6399AA486C}">
      <dgm:prSet/>
      <dgm:spPr/>
      <dgm:t>
        <a:bodyPr/>
        <a:lstStyle/>
        <a:p>
          <a:endParaRPr lang="en-US"/>
        </a:p>
      </dgm:t>
    </dgm:pt>
    <dgm:pt modelId="{5AB4EF78-9930-8444-BDBA-DD9298C19697}" type="pres">
      <dgm:prSet presAssocID="{2FA03528-2087-0247-A60A-6D9C532AA2C8}" presName="hierChild1" presStyleCnt="0">
        <dgm:presLayoutVars>
          <dgm:orgChart val="1"/>
          <dgm:chPref val="1"/>
          <dgm:dir/>
          <dgm:animOne val="branch"/>
          <dgm:animLvl val="lvl"/>
          <dgm:resizeHandles/>
        </dgm:presLayoutVars>
      </dgm:prSet>
      <dgm:spPr/>
    </dgm:pt>
    <dgm:pt modelId="{84A87503-ED59-A041-90C1-7AAE9238D536}" type="pres">
      <dgm:prSet presAssocID="{4AADAD2C-FCB3-9340-88C7-A9067F546B14}" presName="hierRoot1" presStyleCnt="0">
        <dgm:presLayoutVars>
          <dgm:hierBranch val="init"/>
        </dgm:presLayoutVars>
      </dgm:prSet>
      <dgm:spPr/>
    </dgm:pt>
    <dgm:pt modelId="{43171680-EC65-1D48-9F94-357201940549}" type="pres">
      <dgm:prSet presAssocID="{4AADAD2C-FCB3-9340-88C7-A9067F546B14}" presName="rootComposite1" presStyleCnt="0"/>
      <dgm:spPr/>
    </dgm:pt>
    <dgm:pt modelId="{63B56D19-6A88-F048-BD26-A4EFC41AC79B}" type="pres">
      <dgm:prSet presAssocID="{4AADAD2C-FCB3-9340-88C7-A9067F546B14}" presName="rootText1" presStyleLbl="node0" presStyleIdx="0" presStyleCnt="1" custScaleX="48270" custScaleY="116669" custLinFactNeighborX="-108" custLinFactNeighborY="-20473">
        <dgm:presLayoutVars>
          <dgm:chPref val="3"/>
        </dgm:presLayoutVars>
      </dgm:prSet>
      <dgm:spPr/>
    </dgm:pt>
    <dgm:pt modelId="{8846569B-A820-9443-B341-AC14E7C24DE8}" type="pres">
      <dgm:prSet presAssocID="{4AADAD2C-FCB3-9340-88C7-A9067F546B14}" presName="rootConnector1" presStyleLbl="node1" presStyleIdx="0" presStyleCnt="0"/>
      <dgm:spPr/>
    </dgm:pt>
    <dgm:pt modelId="{EBC653C4-AC3B-EF43-A629-EC156A179E19}" type="pres">
      <dgm:prSet presAssocID="{4AADAD2C-FCB3-9340-88C7-A9067F546B14}" presName="hierChild2" presStyleCnt="0"/>
      <dgm:spPr/>
    </dgm:pt>
    <dgm:pt modelId="{215F87A2-EC63-E94F-9E5C-22A809621553}" type="pres">
      <dgm:prSet presAssocID="{9D3C7A76-F35B-5242-8701-227FA67AFECA}" presName="Name64" presStyleLbl="parChTrans1D2" presStyleIdx="0" presStyleCnt="4"/>
      <dgm:spPr/>
    </dgm:pt>
    <dgm:pt modelId="{7948701E-5088-654E-85B5-1D2E0854FBA8}" type="pres">
      <dgm:prSet presAssocID="{8D8EB4C1-0F13-0F4B-BFE7-3DF23842C4BA}" presName="hierRoot2" presStyleCnt="0">
        <dgm:presLayoutVars>
          <dgm:hierBranch val="init"/>
        </dgm:presLayoutVars>
      </dgm:prSet>
      <dgm:spPr/>
    </dgm:pt>
    <dgm:pt modelId="{CC83144A-949D-804B-8A1B-6B92BE53B251}" type="pres">
      <dgm:prSet presAssocID="{8D8EB4C1-0F13-0F4B-BFE7-3DF23842C4BA}" presName="rootComposite" presStyleCnt="0"/>
      <dgm:spPr/>
    </dgm:pt>
    <dgm:pt modelId="{10ADBFBC-7714-8F4E-9B49-E1B10DF36F0C}" type="pres">
      <dgm:prSet presAssocID="{8D8EB4C1-0F13-0F4B-BFE7-3DF23842C4BA}" presName="rootText" presStyleLbl="node2" presStyleIdx="0" presStyleCnt="4" custScaleX="118770" custScaleY="63142">
        <dgm:presLayoutVars>
          <dgm:chPref val="3"/>
        </dgm:presLayoutVars>
      </dgm:prSet>
      <dgm:spPr/>
    </dgm:pt>
    <dgm:pt modelId="{54A62E60-B9E5-6849-B23F-BABDE9150BF7}" type="pres">
      <dgm:prSet presAssocID="{8D8EB4C1-0F13-0F4B-BFE7-3DF23842C4BA}" presName="rootConnector" presStyleLbl="node2" presStyleIdx="0" presStyleCnt="4"/>
      <dgm:spPr/>
    </dgm:pt>
    <dgm:pt modelId="{0C10E96F-E08B-7D41-B667-79C4D1A5DEF8}" type="pres">
      <dgm:prSet presAssocID="{8D8EB4C1-0F13-0F4B-BFE7-3DF23842C4BA}" presName="hierChild4" presStyleCnt="0"/>
      <dgm:spPr/>
    </dgm:pt>
    <dgm:pt modelId="{9706B328-89DC-9843-B512-9357B427664E}" type="pres">
      <dgm:prSet presAssocID="{8D8EB4C1-0F13-0F4B-BFE7-3DF23842C4BA}" presName="hierChild5" presStyleCnt="0"/>
      <dgm:spPr/>
    </dgm:pt>
    <dgm:pt modelId="{B559B6BB-8AF2-AB48-856E-9596076718E6}" type="pres">
      <dgm:prSet presAssocID="{E22F2402-7106-3F48-AA11-F8153F6CCACA}" presName="Name64" presStyleLbl="parChTrans1D2" presStyleIdx="1" presStyleCnt="4"/>
      <dgm:spPr/>
    </dgm:pt>
    <dgm:pt modelId="{9495B75D-6CC3-2E45-9B4B-BC68642E6EBD}" type="pres">
      <dgm:prSet presAssocID="{B9F9C06E-7D1E-604C-941A-09F5FCEA1542}" presName="hierRoot2" presStyleCnt="0">
        <dgm:presLayoutVars>
          <dgm:hierBranch val="init"/>
        </dgm:presLayoutVars>
      </dgm:prSet>
      <dgm:spPr/>
    </dgm:pt>
    <dgm:pt modelId="{37BF05F0-D3A2-C543-8EDF-3DE0E5DB8715}" type="pres">
      <dgm:prSet presAssocID="{B9F9C06E-7D1E-604C-941A-09F5FCEA1542}" presName="rootComposite" presStyleCnt="0"/>
      <dgm:spPr/>
    </dgm:pt>
    <dgm:pt modelId="{90EDCF36-7A2E-214C-A905-58126EC324D9}" type="pres">
      <dgm:prSet presAssocID="{B9F9C06E-7D1E-604C-941A-09F5FCEA1542}" presName="rootText" presStyleLbl="node2" presStyleIdx="1" presStyleCnt="4" custScaleX="120854" custScaleY="94339">
        <dgm:presLayoutVars>
          <dgm:chPref val="3"/>
        </dgm:presLayoutVars>
      </dgm:prSet>
      <dgm:spPr/>
    </dgm:pt>
    <dgm:pt modelId="{C8DD5AC8-202A-5142-8211-D01846C8492F}" type="pres">
      <dgm:prSet presAssocID="{B9F9C06E-7D1E-604C-941A-09F5FCEA1542}" presName="rootConnector" presStyleLbl="node2" presStyleIdx="1" presStyleCnt="4"/>
      <dgm:spPr/>
    </dgm:pt>
    <dgm:pt modelId="{A9A9393D-1076-C542-966B-C273B5EB09BF}" type="pres">
      <dgm:prSet presAssocID="{B9F9C06E-7D1E-604C-941A-09F5FCEA1542}" presName="hierChild4" presStyleCnt="0"/>
      <dgm:spPr/>
    </dgm:pt>
    <dgm:pt modelId="{8914F8AE-E5A2-3C43-BC79-655C05E809DF}" type="pres">
      <dgm:prSet presAssocID="{B9F9C06E-7D1E-604C-941A-09F5FCEA1542}" presName="hierChild5" presStyleCnt="0"/>
      <dgm:spPr/>
    </dgm:pt>
    <dgm:pt modelId="{F69F30C9-7471-3C47-9787-03B27D6FA371}" type="pres">
      <dgm:prSet presAssocID="{91D16967-1AC1-2342-BACF-E2CE3F1A311A}" presName="Name64" presStyleLbl="parChTrans1D2" presStyleIdx="2" presStyleCnt="4"/>
      <dgm:spPr/>
    </dgm:pt>
    <dgm:pt modelId="{6AE1F3AB-CFBA-B743-AF2E-98B7622B6A73}" type="pres">
      <dgm:prSet presAssocID="{602C8272-7899-2F4C-AA57-4D7EF172B90F}" presName="hierRoot2" presStyleCnt="0">
        <dgm:presLayoutVars>
          <dgm:hierBranch val="init"/>
        </dgm:presLayoutVars>
      </dgm:prSet>
      <dgm:spPr/>
    </dgm:pt>
    <dgm:pt modelId="{286F2DDB-D0E2-AF4A-ADDD-EC06AD22F77C}" type="pres">
      <dgm:prSet presAssocID="{602C8272-7899-2F4C-AA57-4D7EF172B90F}" presName="rootComposite" presStyleCnt="0"/>
      <dgm:spPr/>
    </dgm:pt>
    <dgm:pt modelId="{A36FC382-9E15-DD49-BD6F-66D187C1BC0D}" type="pres">
      <dgm:prSet presAssocID="{602C8272-7899-2F4C-AA57-4D7EF172B90F}" presName="rootText" presStyleLbl="node2" presStyleIdx="2" presStyleCnt="4" custScaleX="118756" custScaleY="68185">
        <dgm:presLayoutVars>
          <dgm:chPref val="3"/>
        </dgm:presLayoutVars>
      </dgm:prSet>
      <dgm:spPr/>
    </dgm:pt>
    <dgm:pt modelId="{04AAAF11-8040-674E-83F0-1A85878105C1}" type="pres">
      <dgm:prSet presAssocID="{602C8272-7899-2F4C-AA57-4D7EF172B90F}" presName="rootConnector" presStyleLbl="node2" presStyleIdx="2" presStyleCnt="4"/>
      <dgm:spPr/>
    </dgm:pt>
    <dgm:pt modelId="{C6D38299-490A-F54A-B335-517A8AE84362}" type="pres">
      <dgm:prSet presAssocID="{602C8272-7899-2F4C-AA57-4D7EF172B90F}" presName="hierChild4" presStyleCnt="0"/>
      <dgm:spPr/>
    </dgm:pt>
    <dgm:pt modelId="{C0717F94-7568-144A-AAA6-9261B21CEE7C}" type="pres">
      <dgm:prSet presAssocID="{602C8272-7899-2F4C-AA57-4D7EF172B90F}" presName="hierChild5" presStyleCnt="0"/>
      <dgm:spPr/>
    </dgm:pt>
    <dgm:pt modelId="{48548498-53F0-1C4D-8960-B70A5740488D}" type="pres">
      <dgm:prSet presAssocID="{E82D8D79-6682-B44A-9532-DEE5C0ACFBA8}" presName="Name64" presStyleLbl="parChTrans1D2" presStyleIdx="3" presStyleCnt="4"/>
      <dgm:spPr/>
    </dgm:pt>
    <dgm:pt modelId="{2D34FA6F-8C6E-DF44-BC1C-8AF5EF25EF44}" type="pres">
      <dgm:prSet presAssocID="{43571C6E-22F8-4243-A11B-38A037DC912B}" presName="hierRoot2" presStyleCnt="0">
        <dgm:presLayoutVars>
          <dgm:hierBranch val="init"/>
        </dgm:presLayoutVars>
      </dgm:prSet>
      <dgm:spPr/>
    </dgm:pt>
    <dgm:pt modelId="{0C0AE735-7258-FA45-B839-39F2B22D24B5}" type="pres">
      <dgm:prSet presAssocID="{43571C6E-22F8-4243-A11B-38A037DC912B}" presName="rootComposite" presStyleCnt="0"/>
      <dgm:spPr/>
    </dgm:pt>
    <dgm:pt modelId="{191997D9-5E69-3245-86D6-0388B247850F}" type="pres">
      <dgm:prSet presAssocID="{43571C6E-22F8-4243-A11B-38A037DC912B}" presName="rootText" presStyleLbl="node2" presStyleIdx="3" presStyleCnt="4" custScaleX="117306" custScaleY="70992">
        <dgm:presLayoutVars>
          <dgm:chPref val="3"/>
        </dgm:presLayoutVars>
      </dgm:prSet>
      <dgm:spPr/>
    </dgm:pt>
    <dgm:pt modelId="{14DC7DE2-06F8-F641-A901-7B164F632BA6}" type="pres">
      <dgm:prSet presAssocID="{43571C6E-22F8-4243-A11B-38A037DC912B}" presName="rootConnector" presStyleLbl="node2" presStyleIdx="3" presStyleCnt="4"/>
      <dgm:spPr/>
    </dgm:pt>
    <dgm:pt modelId="{B02D48B7-042F-2143-A66B-D9369DEC69AF}" type="pres">
      <dgm:prSet presAssocID="{43571C6E-22F8-4243-A11B-38A037DC912B}" presName="hierChild4" presStyleCnt="0"/>
      <dgm:spPr/>
    </dgm:pt>
    <dgm:pt modelId="{4D8B8A89-24FF-B54F-BCD3-B89BC1241EF0}" type="pres">
      <dgm:prSet presAssocID="{43571C6E-22F8-4243-A11B-38A037DC912B}" presName="hierChild5" presStyleCnt="0"/>
      <dgm:spPr/>
    </dgm:pt>
    <dgm:pt modelId="{EA2A8E76-5B41-8A41-8662-27672E6D620E}" type="pres">
      <dgm:prSet presAssocID="{4AADAD2C-FCB3-9340-88C7-A9067F546B14}" presName="hierChild3" presStyleCnt="0"/>
      <dgm:spPr/>
    </dgm:pt>
  </dgm:ptLst>
  <dgm:cxnLst>
    <dgm:cxn modelId="{8EE29708-1704-D54F-817E-BA2BFD61154E}" srcId="{4AADAD2C-FCB3-9340-88C7-A9067F546B14}" destId="{8D8EB4C1-0F13-0F4B-BFE7-3DF23842C4BA}" srcOrd="0" destOrd="0" parTransId="{9D3C7A76-F35B-5242-8701-227FA67AFECA}" sibTransId="{C0E008DD-60CB-3C48-8B16-2105B40CAD6B}"/>
    <dgm:cxn modelId="{41FAD508-AF03-1C49-9D99-1250DB7D74EB}" type="presOf" srcId="{602C8272-7899-2F4C-AA57-4D7EF172B90F}" destId="{04AAAF11-8040-674E-83F0-1A85878105C1}" srcOrd="1" destOrd="0" presId="urn:microsoft.com/office/officeart/2009/3/layout/HorizontalOrganizationChart"/>
    <dgm:cxn modelId="{78DF1909-56E4-D143-A447-71D0A36AE1C6}" type="presOf" srcId="{4AADAD2C-FCB3-9340-88C7-A9067F546B14}" destId="{63B56D19-6A88-F048-BD26-A4EFC41AC79B}" srcOrd="0" destOrd="0" presId="urn:microsoft.com/office/officeart/2009/3/layout/HorizontalOrganizationChart"/>
    <dgm:cxn modelId="{4061F31D-D79D-E546-8874-A09B2F78055E}" type="presOf" srcId="{43571C6E-22F8-4243-A11B-38A037DC912B}" destId="{191997D9-5E69-3245-86D6-0388B247850F}" srcOrd="0" destOrd="0" presId="urn:microsoft.com/office/officeart/2009/3/layout/HorizontalOrganizationChart"/>
    <dgm:cxn modelId="{9BF78067-B357-FC48-9869-EB6399AA486C}" srcId="{4AADAD2C-FCB3-9340-88C7-A9067F546B14}" destId="{43571C6E-22F8-4243-A11B-38A037DC912B}" srcOrd="3" destOrd="0" parTransId="{E82D8D79-6682-B44A-9532-DEE5C0ACFBA8}" sibTransId="{8429AD63-9430-9145-AD87-FE45E1057E46}"/>
    <dgm:cxn modelId="{E29A7B6C-5995-BA46-93F7-F0A3C40F435C}" type="presOf" srcId="{2FA03528-2087-0247-A60A-6D9C532AA2C8}" destId="{5AB4EF78-9930-8444-BDBA-DD9298C19697}" srcOrd="0" destOrd="0" presId="urn:microsoft.com/office/officeart/2009/3/layout/HorizontalOrganizationChart"/>
    <dgm:cxn modelId="{333CED71-9D4A-C34C-A397-9152EF3BA902}" type="presOf" srcId="{4AADAD2C-FCB3-9340-88C7-A9067F546B14}" destId="{8846569B-A820-9443-B341-AC14E7C24DE8}" srcOrd="1" destOrd="0" presId="urn:microsoft.com/office/officeart/2009/3/layout/HorizontalOrganizationChart"/>
    <dgm:cxn modelId="{D8F5EF83-75C6-3045-BB0C-74A3E95FB405}" type="presOf" srcId="{8D8EB4C1-0F13-0F4B-BFE7-3DF23842C4BA}" destId="{54A62E60-B9E5-6849-B23F-BABDE9150BF7}" srcOrd="1" destOrd="0" presId="urn:microsoft.com/office/officeart/2009/3/layout/HorizontalOrganizationChart"/>
    <dgm:cxn modelId="{CDB22786-C520-E94E-817B-76C1C8B0725E}" type="presOf" srcId="{9D3C7A76-F35B-5242-8701-227FA67AFECA}" destId="{215F87A2-EC63-E94F-9E5C-22A809621553}" srcOrd="0" destOrd="0" presId="urn:microsoft.com/office/officeart/2009/3/layout/HorizontalOrganizationChart"/>
    <dgm:cxn modelId="{92F4A087-1589-F04F-8676-A283738389E7}" type="presOf" srcId="{B9F9C06E-7D1E-604C-941A-09F5FCEA1542}" destId="{90EDCF36-7A2E-214C-A905-58126EC324D9}" srcOrd="0" destOrd="0" presId="urn:microsoft.com/office/officeart/2009/3/layout/HorizontalOrganizationChart"/>
    <dgm:cxn modelId="{BE538D8A-1089-7C4C-9019-FEBB7F65D140}" type="presOf" srcId="{602C8272-7899-2F4C-AA57-4D7EF172B90F}" destId="{A36FC382-9E15-DD49-BD6F-66D187C1BC0D}" srcOrd="0" destOrd="0" presId="urn:microsoft.com/office/officeart/2009/3/layout/HorizontalOrganizationChart"/>
    <dgm:cxn modelId="{A11EE48D-882F-1049-857A-53FD33677B18}" type="presOf" srcId="{E82D8D79-6682-B44A-9532-DEE5C0ACFBA8}" destId="{48548498-53F0-1C4D-8960-B70A5740488D}" srcOrd="0" destOrd="0" presId="urn:microsoft.com/office/officeart/2009/3/layout/HorizontalOrganizationChart"/>
    <dgm:cxn modelId="{CDDE5F9B-F8E5-6740-B31F-ECF492AC84BD}" type="presOf" srcId="{43571C6E-22F8-4243-A11B-38A037DC912B}" destId="{14DC7DE2-06F8-F641-A901-7B164F632BA6}" srcOrd="1" destOrd="0" presId="urn:microsoft.com/office/officeart/2009/3/layout/HorizontalOrganizationChart"/>
    <dgm:cxn modelId="{7C0F559E-3F95-3A4A-BC96-D1888E50D022}" type="presOf" srcId="{8D8EB4C1-0F13-0F4B-BFE7-3DF23842C4BA}" destId="{10ADBFBC-7714-8F4E-9B49-E1B10DF36F0C}" srcOrd="0" destOrd="0" presId="urn:microsoft.com/office/officeart/2009/3/layout/HorizontalOrganizationChart"/>
    <dgm:cxn modelId="{5C5169B8-ED5D-6745-87D9-B3569A708B60}" srcId="{4AADAD2C-FCB3-9340-88C7-A9067F546B14}" destId="{B9F9C06E-7D1E-604C-941A-09F5FCEA1542}" srcOrd="1" destOrd="0" parTransId="{E22F2402-7106-3F48-AA11-F8153F6CCACA}" sibTransId="{40C28D82-5590-014B-9093-E55095A25685}"/>
    <dgm:cxn modelId="{95485EC2-A637-3B4B-94E5-65256207CD0C}" type="presOf" srcId="{E22F2402-7106-3F48-AA11-F8153F6CCACA}" destId="{B559B6BB-8AF2-AB48-856E-9596076718E6}" srcOrd="0" destOrd="0" presId="urn:microsoft.com/office/officeart/2009/3/layout/HorizontalOrganizationChart"/>
    <dgm:cxn modelId="{7CA280CC-757B-4A45-9823-DCB2233E65D3}" type="presOf" srcId="{91D16967-1AC1-2342-BACF-E2CE3F1A311A}" destId="{F69F30C9-7471-3C47-9787-03B27D6FA371}" srcOrd="0" destOrd="0" presId="urn:microsoft.com/office/officeart/2009/3/layout/HorizontalOrganizationChart"/>
    <dgm:cxn modelId="{46E9D1E4-5407-9144-8D63-0275EFDF73F7}" type="presOf" srcId="{B9F9C06E-7D1E-604C-941A-09F5FCEA1542}" destId="{C8DD5AC8-202A-5142-8211-D01846C8492F}" srcOrd="1" destOrd="0" presId="urn:microsoft.com/office/officeart/2009/3/layout/HorizontalOrganizationChart"/>
    <dgm:cxn modelId="{8C2098E6-2AA4-F54D-BB77-487F9555FC10}" srcId="{2FA03528-2087-0247-A60A-6D9C532AA2C8}" destId="{4AADAD2C-FCB3-9340-88C7-A9067F546B14}" srcOrd="0" destOrd="0" parTransId="{E8DCA4A3-A094-AA43-BD0D-6148AADDC28B}" sibTransId="{EC3CDB07-4671-3A44-9EB0-0B5B198A1AA4}"/>
    <dgm:cxn modelId="{468D3BE7-BD05-2543-B25C-23384375F85B}" srcId="{4AADAD2C-FCB3-9340-88C7-A9067F546B14}" destId="{602C8272-7899-2F4C-AA57-4D7EF172B90F}" srcOrd="2" destOrd="0" parTransId="{91D16967-1AC1-2342-BACF-E2CE3F1A311A}" sibTransId="{54A4EFE0-4D92-AC4B-8821-E5541466E1AA}"/>
    <dgm:cxn modelId="{35D56206-AE23-0546-B032-5CB72B634DFD}" type="presParOf" srcId="{5AB4EF78-9930-8444-BDBA-DD9298C19697}" destId="{84A87503-ED59-A041-90C1-7AAE9238D536}" srcOrd="0" destOrd="0" presId="urn:microsoft.com/office/officeart/2009/3/layout/HorizontalOrganizationChart"/>
    <dgm:cxn modelId="{20405306-7240-B845-80E7-F11C42BC39AE}" type="presParOf" srcId="{84A87503-ED59-A041-90C1-7AAE9238D536}" destId="{43171680-EC65-1D48-9F94-357201940549}" srcOrd="0" destOrd="0" presId="urn:microsoft.com/office/officeart/2009/3/layout/HorizontalOrganizationChart"/>
    <dgm:cxn modelId="{27A6E18C-53A3-B441-9C03-2029DB53C25F}" type="presParOf" srcId="{43171680-EC65-1D48-9F94-357201940549}" destId="{63B56D19-6A88-F048-BD26-A4EFC41AC79B}" srcOrd="0" destOrd="0" presId="urn:microsoft.com/office/officeart/2009/3/layout/HorizontalOrganizationChart"/>
    <dgm:cxn modelId="{51B7ED18-A714-AF40-AE26-AC933DECD047}" type="presParOf" srcId="{43171680-EC65-1D48-9F94-357201940549}" destId="{8846569B-A820-9443-B341-AC14E7C24DE8}" srcOrd="1" destOrd="0" presId="urn:microsoft.com/office/officeart/2009/3/layout/HorizontalOrganizationChart"/>
    <dgm:cxn modelId="{BB8C6D0C-1796-4747-AFDA-F4717D47BD13}" type="presParOf" srcId="{84A87503-ED59-A041-90C1-7AAE9238D536}" destId="{EBC653C4-AC3B-EF43-A629-EC156A179E19}" srcOrd="1" destOrd="0" presId="urn:microsoft.com/office/officeart/2009/3/layout/HorizontalOrganizationChart"/>
    <dgm:cxn modelId="{34E63B3C-B06E-6B43-8F62-9B6595D9FF4A}" type="presParOf" srcId="{EBC653C4-AC3B-EF43-A629-EC156A179E19}" destId="{215F87A2-EC63-E94F-9E5C-22A809621553}" srcOrd="0" destOrd="0" presId="urn:microsoft.com/office/officeart/2009/3/layout/HorizontalOrganizationChart"/>
    <dgm:cxn modelId="{74012AFA-B930-284D-8234-7F32AF344AE3}" type="presParOf" srcId="{EBC653C4-AC3B-EF43-A629-EC156A179E19}" destId="{7948701E-5088-654E-85B5-1D2E0854FBA8}" srcOrd="1" destOrd="0" presId="urn:microsoft.com/office/officeart/2009/3/layout/HorizontalOrganizationChart"/>
    <dgm:cxn modelId="{12C9E0ED-A1D1-8A45-90E2-C5BC2AFB39DC}" type="presParOf" srcId="{7948701E-5088-654E-85B5-1D2E0854FBA8}" destId="{CC83144A-949D-804B-8A1B-6B92BE53B251}" srcOrd="0" destOrd="0" presId="urn:microsoft.com/office/officeart/2009/3/layout/HorizontalOrganizationChart"/>
    <dgm:cxn modelId="{0CE75775-8CF9-D045-819C-D0380650D0D3}" type="presParOf" srcId="{CC83144A-949D-804B-8A1B-6B92BE53B251}" destId="{10ADBFBC-7714-8F4E-9B49-E1B10DF36F0C}" srcOrd="0" destOrd="0" presId="urn:microsoft.com/office/officeart/2009/3/layout/HorizontalOrganizationChart"/>
    <dgm:cxn modelId="{F96664A3-F902-ED40-A501-A2BD9FC69266}" type="presParOf" srcId="{CC83144A-949D-804B-8A1B-6B92BE53B251}" destId="{54A62E60-B9E5-6849-B23F-BABDE9150BF7}" srcOrd="1" destOrd="0" presId="urn:microsoft.com/office/officeart/2009/3/layout/HorizontalOrganizationChart"/>
    <dgm:cxn modelId="{4C81D493-ABCA-F841-A43E-046F4F154233}" type="presParOf" srcId="{7948701E-5088-654E-85B5-1D2E0854FBA8}" destId="{0C10E96F-E08B-7D41-B667-79C4D1A5DEF8}" srcOrd="1" destOrd="0" presId="urn:microsoft.com/office/officeart/2009/3/layout/HorizontalOrganizationChart"/>
    <dgm:cxn modelId="{4B722DF2-E446-354C-8BB7-5991D83D8BA5}" type="presParOf" srcId="{7948701E-5088-654E-85B5-1D2E0854FBA8}" destId="{9706B328-89DC-9843-B512-9357B427664E}" srcOrd="2" destOrd="0" presId="urn:microsoft.com/office/officeart/2009/3/layout/HorizontalOrganizationChart"/>
    <dgm:cxn modelId="{8BCFA924-9522-1440-AB22-894AE3C61DDB}" type="presParOf" srcId="{EBC653C4-AC3B-EF43-A629-EC156A179E19}" destId="{B559B6BB-8AF2-AB48-856E-9596076718E6}" srcOrd="2" destOrd="0" presId="urn:microsoft.com/office/officeart/2009/3/layout/HorizontalOrganizationChart"/>
    <dgm:cxn modelId="{AC933B8A-B420-C54C-BD51-FCE8A93571D0}" type="presParOf" srcId="{EBC653C4-AC3B-EF43-A629-EC156A179E19}" destId="{9495B75D-6CC3-2E45-9B4B-BC68642E6EBD}" srcOrd="3" destOrd="0" presId="urn:microsoft.com/office/officeart/2009/3/layout/HorizontalOrganizationChart"/>
    <dgm:cxn modelId="{222D2553-C28E-764F-9901-F6D63FDB4AA1}" type="presParOf" srcId="{9495B75D-6CC3-2E45-9B4B-BC68642E6EBD}" destId="{37BF05F0-D3A2-C543-8EDF-3DE0E5DB8715}" srcOrd="0" destOrd="0" presId="urn:microsoft.com/office/officeart/2009/3/layout/HorizontalOrganizationChart"/>
    <dgm:cxn modelId="{1E99F863-8C2C-7846-BB26-244B44A76C92}" type="presParOf" srcId="{37BF05F0-D3A2-C543-8EDF-3DE0E5DB8715}" destId="{90EDCF36-7A2E-214C-A905-58126EC324D9}" srcOrd="0" destOrd="0" presId="urn:microsoft.com/office/officeart/2009/3/layout/HorizontalOrganizationChart"/>
    <dgm:cxn modelId="{11F71A15-3D27-DB41-AC6A-3305A844CCD5}" type="presParOf" srcId="{37BF05F0-D3A2-C543-8EDF-3DE0E5DB8715}" destId="{C8DD5AC8-202A-5142-8211-D01846C8492F}" srcOrd="1" destOrd="0" presId="urn:microsoft.com/office/officeart/2009/3/layout/HorizontalOrganizationChart"/>
    <dgm:cxn modelId="{E2E9D6F2-B075-3F4D-9974-C52C09961024}" type="presParOf" srcId="{9495B75D-6CC3-2E45-9B4B-BC68642E6EBD}" destId="{A9A9393D-1076-C542-966B-C273B5EB09BF}" srcOrd="1" destOrd="0" presId="urn:microsoft.com/office/officeart/2009/3/layout/HorizontalOrganizationChart"/>
    <dgm:cxn modelId="{DCB2B732-4AE7-A440-8ACA-09E205D902E7}" type="presParOf" srcId="{9495B75D-6CC3-2E45-9B4B-BC68642E6EBD}" destId="{8914F8AE-E5A2-3C43-BC79-655C05E809DF}" srcOrd="2" destOrd="0" presId="urn:microsoft.com/office/officeart/2009/3/layout/HorizontalOrganizationChart"/>
    <dgm:cxn modelId="{24F07389-4841-294A-9A49-D1823A32AA2E}" type="presParOf" srcId="{EBC653C4-AC3B-EF43-A629-EC156A179E19}" destId="{F69F30C9-7471-3C47-9787-03B27D6FA371}" srcOrd="4" destOrd="0" presId="urn:microsoft.com/office/officeart/2009/3/layout/HorizontalOrganizationChart"/>
    <dgm:cxn modelId="{A501005D-F2B3-234B-AA54-9782ADBA91AC}" type="presParOf" srcId="{EBC653C4-AC3B-EF43-A629-EC156A179E19}" destId="{6AE1F3AB-CFBA-B743-AF2E-98B7622B6A73}" srcOrd="5" destOrd="0" presId="urn:microsoft.com/office/officeart/2009/3/layout/HorizontalOrganizationChart"/>
    <dgm:cxn modelId="{3A54D642-2F1C-0143-8153-6240039FFBE0}" type="presParOf" srcId="{6AE1F3AB-CFBA-B743-AF2E-98B7622B6A73}" destId="{286F2DDB-D0E2-AF4A-ADDD-EC06AD22F77C}" srcOrd="0" destOrd="0" presId="urn:microsoft.com/office/officeart/2009/3/layout/HorizontalOrganizationChart"/>
    <dgm:cxn modelId="{DF4FBA8A-E175-7647-9BE8-AA7DA4148A8E}" type="presParOf" srcId="{286F2DDB-D0E2-AF4A-ADDD-EC06AD22F77C}" destId="{A36FC382-9E15-DD49-BD6F-66D187C1BC0D}" srcOrd="0" destOrd="0" presId="urn:microsoft.com/office/officeart/2009/3/layout/HorizontalOrganizationChart"/>
    <dgm:cxn modelId="{00CE476D-3448-8446-8394-2CA3B1AB9544}" type="presParOf" srcId="{286F2DDB-D0E2-AF4A-ADDD-EC06AD22F77C}" destId="{04AAAF11-8040-674E-83F0-1A85878105C1}" srcOrd="1" destOrd="0" presId="urn:microsoft.com/office/officeart/2009/3/layout/HorizontalOrganizationChart"/>
    <dgm:cxn modelId="{96EA152C-2D5C-E24D-830A-A5A6B87F64DB}" type="presParOf" srcId="{6AE1F3AB-CFBA-B743-AF2E-98B7622B6A73}" destId="{C6D38299-490A-F54A-B335-517A8AE84362}" srcOrd="1" destOrd="0" presId="urn:microsoft.com/office/officeart/2009/3/layout/HorizontalOrganizationChart"/>
    <dgm:cxn modelId="{1CC7AEFE-53B7-9B48-A156-8D2B34EE41C0}" type="presParOf" srcId="{6AE1F3AB-CFBA-B743-AF2E-98B7622B6A73}" destId="{C0717F94-7568-144A-AAA6-9261B21CEE7C}" srcOrd="2" destOrd="0" presId="urn:microsoft.com/office/officeart/2009/3/layout/HorizontalOrganizationChart"/>
    <dgm:cxn modelId="{6672EF06-01E5-1E41-8D7D-FC0250409EFA}" type="presParOf" srcId="{EBC653C4-AC3B-EF43-A629-EC156A179E19}" destId="{48548498-53F0-1C4D-8960-B70A5740488D}" srcOrd="6" destOrd="0" presId="urn:microsoft.com/office/officeart/2009/3/layout/HorizontalOrganizationChart"/>
    <dgm:cxn modelId="{977A7D46-AF35-7A41-AC78-146F8CE0F2C2}" type="presParOf" srcId="{EBC653C4-AC3B-EF43-A629-EC156A179E19}" destId="{2D34FA6F-8C6E-DF44-BC1C-8AF5EF25EF44}" srcOrd="7" destOrd="0" presId="urn:microsoft.com/office/officeart/2009/3/layout/HorizontalOrganizationChart"/>
    <dgm:cxn modelId="{11AAF2A2-EDBA-BD49-9FCC-05C93BF7DF05}" type="presParOf" srcId="{2D34FA6F-8C6E-DF44-BC1C-8AF5EF25EF44}" destId="{0C0AE735-7258-FA45-B839-39F2B22D24B5}" srcOrd="0" destOrd="0" presId="urn:microsoft.com/office/officeart/2009/3/layout/HorizontalOrganizationChart"/>
    <dgm:cxn modelId="{E56B7B7E-58CD-074B-A9B2-B69A07BEE4F5}" type="presParOf" srcId="{0C0AE735-7258-FA45-B839-39F2B22D24B5}" destId="{191997D9-5E69-3245-86D6-0388B247850F}" srcOrd="0" destOrd="0" presId="urn:microsoft.com/office/officeart/2009/3/layout/HorizontalOrganizationChart"/>
    <dgm:cxn modelId="{66E574F8-F796-5D4D-B306-7A867FD7908C}" type="presParOf" srcId="{0C0AE735-7258-FA45-B839-39F2B22D24B5}" destId="{14DC7DE2-06F8-F641-A901-7B164F632BA6}" srcOrd="1" destOrd="0" presId="urn:microsoft.com/office/officeart/2009/3/layout/HorizontalOrganizationChart"/>
    <dgm:cxn modelId="{43402CF3-F0FC-CC4B-A04E-B272209FDF25}" type="presParOf" srcId="{2D34FA6F-8C6E-DF44-BC1C-8AF5EF25EF44}" destId="{B02D48B7-042F-2143-A66B-D9369DEC69AF}" srcOrd="1" destOrd="0" presId="urn:microsoft.com/office/officeart/2009/3/layout/HorizontalOrganizationChart"/>
    <dgm:cxn modelId="{406D2987-6445-3F49-9BFD-C53DA2088C40}" type="presParOf" srcId="{2D34FA6F-8C6E-DF44-BC1C-8AF5EF25EF44}" destId="{4D8B8A89-24FF-B54F-BCD3-B89BC1241EF0}" srcOrd="2" destOrd="0" presId="urn:microsoft.com/office/officeart/2009/3/layout/HorizontalOrganizationChart"/>
    <dgm:cxn modelId="{D51B9662-8058-9240-A2E9-F97518FEDEC4}" type="presParOf" srcId="{84A87503-ED59-A041-90C1-7AAE9238D536}" destId="{EA2A8E76-5B41-8A41-8662-27672E6D620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CC2FB6-4EF3-C14D-B25C-8BEEE7129BB5}"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B7C51FC0-970C-0B42-857F-53EDF5918CDD}">
      <dgm:prSet phldrT="[Text]"/>
      <dgm:spPr/>
      <dgm:t>
        <a:bodyPr/>
        <a:lstStyle/>
        <a:p>
          <a:r>
            <a:rPr lang="en-US" dirty="0" err="1"/>
            <a:t>Piramid</a:t>
          </a:r>
          <a:endParaRPr lang="en-US" dirty="0"/>
        </a:p>
      </dgm:t>
    </dgm:pt>
    <dgm:pt modelId="{8E6440B8-6D47-8843-BB91-B8D473853F3B}" type="parTrans" cxnId="{C7D86D79-229A-774B-B275-3647F0CA9AC7}">
      <dgm:prSet/>
      <dgm:spPr/>
      <dgm:t>
        <a:bodyPr/>
        <a:lstStyle/>
        <a:p>
          <a:endParaRPr lang="en-US"/>
        </a:p>
      </dgm:t>
    </dgm:pt>
    <dgm:pt modelId="{80E90BDF-65CC-8344-9EB5-4E1BD9910CFA}" type="sibTrans" cxnId="{C7D86D79-229A-774B-B275-3647F0CA9AC7}">
      <dgm:prSet/>
      <dgm:spPr/>
      <dgm:t>
        <a:bodyPr/>
        <a:lstStyle/>
        <a:p>
          <a:endParaRPr lang="en-US"/>
        </a:p>
      </dgm:t>
    </dgm:pt>
    <dgm:pt modelId="{C6AE34E2-97B6-AE49-9220-B01359E86ABE}">
      <dgm:prSet phldrT="[Text]" custT="1"/>
      <dgm:spPr/>
      <dgm:t>
        <a:bodyPr/>
        <a:lstStyle/>
        <a:p>
          <a:r>
            <a:rPr lang="en-US" sz="2000" dirty="0" err="1"/>
            <a:t>Tokoh</a:t>
          </a:r>
          <a:r>
            <a:rPr lang="en-US" sz="2000" dirty="0"/>
            <a:t> Imhotep- </a:t>
          </a:r>
          <a:r>
            <a:rPr lang="en-US" sz="2000" dirty="0" err="1"/>
            <a:t>saintis</a:t>
          </a:r>
          <a:r>
            <a:rPr lang="en-US" sz="2000" dirty="0"/>
            <a:t>, </a:t>
          </a:r>
          <a:r>
            <a:rPr lang="en-US" sz="2000" dirty="0" err="1"/>
            <a:t>ahli</a:t>
          </a:r>
          <a:r>
            <a:rPr lang="en-US" sz="2000" dirty="0"/>
            <a:t> </a:t>
          </a:r>
          <a:r>
            <a:rPr lang="en-US" sz="2000" dirty="0" err="1"/>
            <a:t>fizik</a:t>
          </a:r>
          <a:r>
            <a:rPr lang="en-US" sz="2000" dirty="0"/>
            <a:t>, </a:t>
          </a:r>
          <a:r>
            <a:rPr lang="en-US" sz="2000" dirty="0" err="1"/>
            <a:t>arkitek</a:t>
          </a:r>
          <a:endParaRPr lang="en-US" sz="2000" dirty="0"/>
        </a:p>
      </dgm:t>
    </dgm:pt>
    <dgm:pt modelId="{3AE4145B-D007-AF43-97B4-C4EBF53FFA65}" type="parTrans" cxnId="{99487332-08D6-B441-9633-B7A48EFBB3F4}">
      <dgm:prSet/>
      <dgm:spPr/>
      <dgm:t>
        <a:bodyPr/>
        <a:lstStyle/>
        <a:p>
          <a:endParaRPr lang="en-US"/>
        </a:p>
      </dgm:t>
    </dgm:pt>
    <dgm:pt modelId="{1E526BDC-4E96-2E48-B2C8-5D0F05410D2B}" type="sibTrans" cxnId="{99487332-08D6-B441-9633-B7A48EFBB3F4}">
      <dgm:prSet/>
      <dgm:spPr/>
      <dgm:t>
        <a:bodyPr/>
        <a:lstStyle/>
        <a:p>
          <a:endParaRPr lang="en-US"/>
        </a:p>
      </dgm:t>
    </dgm:pt>
    <dgm:pt modelId="{1BC3FC32-0025-E54E-9B1E-7501C07767CF}">
      <dgm:prSet phldrT="[Text]" custT="1"/>
      <dgm:spPr/>
      <dgm:t>
        <a:bodyPr/>
        <a:lstStyle/>
        <a:p>
          <a:r>
            <a:rPr lang="en-US" sz="2000" dirty="0" err="1"/>
            <a:t>Penciptaan</a:t>
          </a:r>
          <a:r>
            <a:rPr lang="en-US" sz="2000" dirty="0"/>
            <a:t> </a:t>
          </a:r>
          <a:r>
            <a:rPr lang="en-US" sz="2000" dirty="0" err="1"/>
            <a:t>kertas</a:t>
          </a:r>
          <a:r>
            <a:rPr lang="en-US" sz="2000" dirty="0"/>
            <a:t> </a:t>
          </a:r>
          <a:r>
            <a:rPr lang="en-US" sz="2000" dirty="0" err="1"/>
            <a:t>dari</a:t>
          </a:r>
          <a:r>
            <a:rPr lang="en-US" sz="2000" dirty="0"/>
            <a:t> papyrus</a:t>
          </a:r>
        </a:p>
      </dgm:t>
    </dgm:pt>
    <dgm:pt modelId="{64E720C6-5E3E-6648-A2D2-2624A4B98571}" type="parTrans" cxnId="{241778F0-CDC3-E144-BFE5-FEF3B0B58B72}">
      <dgm:prSet/>
      <dgm:spPr/>
      <dgm:t>
        <a:bodyPr/>
        <a:lstStyle/>
        <a:p>
          <a:endParaRPr lang="en-US"/>
        </a:p>
      </dgm:t>
    </dgm:pt>
    <dgm:pt modelId="{BB6E4BDF-E608-7240-AED7-B1B493D036DC}" type="sibTrans" cxnId="{241778F0-CDC3-E144-BFE5-FEF3B0B58B72}">
      <dgm:prSet/>
      <dgm:spPr/>
      <dgm:t>
        <a:bodyPr/>
        <a:lstStyle/>
        <a:p>
          <a:endParaRPr lang="en-US"/>
        </a:p>
      </dgm:t>
    </dgm:pt>
    <dgm:pt modelId="{5F3FBEBC-3FAE-8C44-9CBB-CD617EAB5B52}" type="pres">
      <dgm:prSet presAssocID="{A9CC2FB6-4EF3-C14D-B25C-8BEEE7129BB5}" presName="Name0" presStyleCnt="0">
        <dgm:presLayoutVars>
          <dgm:dir/>
          <dgm:resizeHandles val="exact"/>
        </dgm:presLayoutVars>
      </dgm:prSet>
      <dgm:spPr/>
    </dgm:pt>
    <dgm:pt modelId="{4B8EED91-4F4B-5449-867A-CE2673146C51}" type="pres">
      <dgm:prSet presAssocID="{B7C51FC0-970C-0B42-857F-53EDF5918CDD}" presName="composite" presStyleCnt="0"/>
      <dgm:spPr/>
    </dgm:pt>
    <dgm:pt modelId="{ED6C2A33-8F03-4641-B4FA-7D0FDFEF5EEF}" type="pres">
      <dgm:prSet presAssocID="{B7C51FC0-970C-0B42-857F-53EDF5918CDD}" presName="rect1" presStyleLbl="bgImgPlace1" presStyleIdx="0" presStyleCnt="3" custScaleX="89000" custScaleY="102567" custLinFactNeighborX="8703" custLinFactNeighborY="-544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 modelId="{D64E67AB-2DBF-8941-9AED-62FF6C0A4110}" type="pres">
      <dgm:prSet presAssocID="{B7C51FC0-970C-0B42-857F-53EDF5918CDD}" presName="wedgeRectCallout1" presStyleLbl="node1" presStyleIdx="0" presStyleCnt="3" custLinFactNeighborX="6432" custLinFactNeighborY="12664">
        <dgm:presLayoutVars>
          <dgm:bulletEnabled val="1"/>
        </dgm:presLayoutVars>
      </dgm:prSet>
      <dgm:spPr/>
    </dgm:pt>
    <dgm:pt modelId="{F43C229E-DE59-D64E-A944-056C5D30A556}" type="pres">
      <dgm:prSet presAssocID="{80E90BDF-65CC-8344-9EB5-4E1BD9910CFA}" presName="sibTrans" presStyleCnt="0"/>
      <dgm:spPr/>
    </dgm:pt>
    <dgm:pt modelId="{213D40A1-AC36-7F4B-8426-0E20DD5BB649}" type="pres">
      <dgm:prSet presAssocID="{C6AE34E2-97B6-AE49-9220-B01359E86ABE}" presName="composite" presStyleCnt="0"/>
      <dgm:spPr/>
    </dgm:pt>
    <dgm:pt modelId="{70950770-AD51-7D4F-96C0-82E22EE5E221}" type="pres">
      <dgm:prSet presAssocID="{C6AE34E2-97B6-AE49-9220-B01359E86ABE}" presName="rect1" presStyleLbl="bgImgPlace1" presStyleIdx="1" presStyleCnt="3" custScaleX="91041" custScaleY="99350" custLinFactNeighborX="5564" custLinFactNeighborY="-5529"/>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6000" r="-26000"/>
          </a:stretch>
        </a:blipFill>
      </dgm:spPr>
    </dgm:pt>
    <dgm:pt modelId="{E39C1C33-E630-CA48-8CB7-0F1202DB882E}" type="pres">
      <dgm:prSet presAssocID="{C6AE34E2-97B6-AE49-9220-B01359E86ABE}" presName="wedgeRectCallout1" presStyleLbl="node1" presStyleIdx="1" presStyleCnt="3" custScaleX="114584" custScaleY="116575" custLinFactNeighborX="2544" custLinFactNeighborY="25506">
        <dgm:presLayoutVars>
          <dgm:bulletEnabled val="1"/>
        </dgm:presLayoutVars>
      </dgm:prSet>
      <dgm:spPr/>
    </dgm:pt>
    <dgm:pt modelId="{661E8D30-56B8-7540-89CC-4583E0ACA0B9}" type="pres">
      <dgm:prSet presAssocID="{1E526BDC-4E96-2E48-B2C8-5D0F05410D2B}" presName="sibTrans" presStyleCnt="0"/>
      <dgm:spPr/>
    </dgm:pt>
    <dgm:pt modelId="{C9A89BC8-DB5A-0A42-92CE-DF614601A8B6}" type="pres">
      <dgm:prSet presAssocID="{1BC3FC32-0025-E54E-9B1E-7501C07767CF}" presName="composite" presStyleCnt="0"/>
      <dgm:spPr/>
    </dgm:pt>
    <dgm:pt modelId="{5D68A0FF-43CF-9C44-AE65-FA6EBF431A4A}" type="pres">
      <dgm:prSet presAssocID="{1BC3FC32-0025-E54E-9B1E-7501C07767CF}" presName="rect1" presStyleLbl="bgImgPlace1" presStyleIdx="2" presStyleCnt="3" custScaleX="87398" custScaleY="106266" custLinFactNeighborX="1703" custLinFactNeighborY="-3172"/>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5000" r="-5000"/>
          </a:stretch>
        </a:blipFill>
      </dgm:spPr>
    </dgm:pt>
    <dgm:pt modelId="{19FAE513-9D19-2B4D-9B99-A107A675527B}" type="pres">
      <dgm:prSet presAssocID="{1BC3FC32-0025-E54E-9B1E-7501C07767CF}" presName="wedgeRectCallout1" presStyleLbl="node1" presStyleIdx="2" presStyleCnt="3" custScaleX="110586" custScaleY="102771" custLinFactNeighborX="163" custLinFactNeighborY="22288">
        <dgm:presLayoutVars>
          <dgm:bulletEnabled val="1"/>
        </dgm:presLayoutVars>
      </dgm:prSet>
      <dgm:spPr/>
    </dgm:pt>
  </dgm:ptLst>
  <dgm:cxnLst>
    <dgm:cxn modelId="{60905A2B-D392-B34B-9C82-6C5EFC1310CD}" type="presOf" srcId="{C6AE34E2-97B6-AE49-9220-B01359E86ABE}" destId="{E39C1C33-E630-CA48-8CB7-0F1202DB882E}" srcOrd="0" destOrd="0" presId="urn:microsoft.com/office/officeart/2008/layout/BendingPictureCaptionList"/>
    <dgm:cxn modelId="{99487332-08D6-B441-9633-B7A48EFBB3F4}" srcId="{A9CC2FB6-4EF3-C14D-B25C-8BEEE7129BB5}" destId="{C6AE34E2-97B6-AE49-9220-B01359E86ABE}" srcOrd="1" destOrd="0" parTransId="{3AE4145B-D007-AF43-97B4-C4EBF53FFA65}" sibTransId="{1E526BDC-4E96-2E48-B2C8-5D0F05410D2B}"/>
    <dgm:cxn modelId="{D449DF35-700B-B647-B289-A95F8CAE5C97}" type="presOf" srcId="{A9CC2FB6-4EF3-C14D-B25C-8BEEE7129BB5}" destId="{5F3FBEBC-3FAE-8C44-9CBB-CD617EAB5B52}" srcOrd="0" destOrd="0" presId="urn:microsoft.com/office/officeart/2008/layout/BendingPictureCaptionList"/>
    <dgm:cxn modelId="{C7D86D79-229A-774B-B275-3647F0CA9AC7}" srcId="{A9CC2FB6-4EF3-C14D-B25C-8BEEE7129BB5}" destId="{B7C51FC0-970C-0B42-857F-53EDF5918CDD}" srcOrd="0" destOrd="0" parTransId="{8E6440B8-6D47-8843-BB91-B8D473853F3B}" sibTransId="{80E90BDF-65CC-8344-9EB5-4E1BD9910CFA}"/>
    <dgm:cxn modelId="{031FC085-DD98-0E41-98B5-586AEFEBEFF0}" type="presOf" srcId="{1BC3FC32-0025-E54E-9B1E-7501C07767CF}" destId="{19FAE513-9D19-2B4D-9B99-A107A675527B}" srcOrd="0" destOrd="0" presId="urn:microsoft.com/office/officeart/2008/layout/BendingPictureCaptionList"/>
    <dgm:cxn modelId="{E0D53BB9-2411-CF41-9F69-DC8213BE2667}" type="presOf" srcId="{B7C51FC0-970C-0B42-857F-53EDF5918CDD}" destId="{D64E67AB-2DBF-8941-9AED-62FF6C0A4110}" srcOrd="0" destOrd="0" presId="urn:microsoft.com/office/officeart/2008/layout/BendingPictureCaptionList"/>
    <dgm:cxn modelId="{241778F0-CDC3-E144-BFE5-FEF3B0B58B72}" srcId="{A9CC2FB6-4EF3-C14D-B25C-8BEEE7129BB5}" destId="{1BC3FC32-0025-E54E-9B1E-7501C07767CF}" srcOrd="2" destOrd="0" parTransId="{64E720C6-5E3E-6648-A2D2-2624A4B98571}" sibTransId="{BB6E4BDF-E608-7240-AED7-B1B493D036DC}"/>
    <dgm:cxn modelId="{207B3784-DA51-294F-A16D-3E4F38140934}" type="presParOf" srcId="{5F3FBEBC-3FAE-8C44-9CBB-CD617EAB5B52}" destId="{4B8EED91-4F4B-5449-867A-CE2673146C51}" srcOrd="0" destOrd="0" presId="urn:microsoft.com/office/officeart/2008/layout/BendingPictureCaptionList"/>
    <dgm:cxn modelId="{7C95A99F-A712-4441-BC48-86F86A48032C}" type="presParOf" srcId="{4B8EED91-4F4B-5449-867A-CE2673146C51}" destId="{ED6C2A33-8F03-4641-B4FA-7D0FDFEF5EEF}" srcOrd="0" destOrd="0" presId="urn:microsoft.com/office/officeart/2008/layout/BendingPictureCaptionList"/>
    <dgm:cxn modelId="{A9FD3149-D7FF-E940-BC3E-BADA83D366D6}" type="presParOf" srcId="{4B8EED91-4F4B-5449-867A-CE2673146C51}" destId="{D64E67AB-2DBF-8941-9AED-62FF6C0A4110}" srcOrd="1" destOrd="0" presId="urn:microsoft.com/office/officeart/2008/layout/BendingPictureCaptionList"/>
    <dgm:cxn modelId="{9C4AC84B-F24B-C347-A870-0421518FCD3C}" type="presParOf" srcId="{5F3FBEBC-3FAE-8C44-9CBB-CD617EAB5B52}" destId="{F43C229E-DE59-D64E-A944-056C5D30A556}" srcOrd="1" destOrd="0" presId="urn:microsoft.com/office/officeart/2008/layout/BendingPictureCaptionList"/>
    <dgm:cxn modelId="{F8FB083D-5397-1949-A2E6-D973B3E09E94}" type="presParOf" srcId="{5F3FBEBC-3FAE-8C44-9CBB-CD617EAB5B52}" destId="{213D40A1-AC36-7F4B-8426-0E20DD5BB649}" srcOrd="2" destOrd="0" presId="urn:microsoft.com/office/officeart/2008/layout/BendingPictureCaptionList"/>
    <dgm:cxn modelId="{C0E301E5-978A-B64B-8BAD-DB8C48A22EB6}" type="presParOf" srcId="{213D40A1-AC36-7F4B-8426-0E20DD5BB649}" destId="{70950770-AD51-7D4F-96C0-82E22EE5E221}" srcOrd="0" destOrd="0" presId="urn:microsoft.com/office/officeart/2008/layout/BendingPictureCaptionList"/>
    <dgm:cxn modelId="{F072B564-ECC2-1A4B-AC54-9F0D58CABA4B}" type="presParOf" srcId="{213D40A1-AC36-7F4B-8426-0E20DD5BB649}" destId="{E39C1C33-E630-CA48-8CB7-0F1202DB882E}" srcOrd="1" destOrd="0" presId="urn:microsoft.com/office/officeart/2008/layout/BendingPictureCaptionList"/>
    <dgm:cxn modelId="{81832025-C51F-4149-878F-C3305508B8E1}" type="presParOf" srcId="{5F3FBEBC-3FAE-8C44-9CBB-CD617EAB5B52}" destId="{661E8D30-56B8-7540-89CC-4583E0ACA0B9}" srcOrd="3" destOrd="0" presId="urn:microsoft.com/office/officeart/2008/layout/BendingPictureCaptionList"/>
    <dgm:cxn modelId="{850EA39C-A214-B247-ACF1-D3F3C1493D74}" type="presParOf" srcId="{5F3FBEBC-3FAE-8C44-9CBB-CD617EAB5B52}" destId="{C9A89BC8-DB5A-0A42-92CE-DF614601A8B6}" srcOrd="4" destOrd="0" presId="urn:microsoft.com/office/officeart/2008/layout/BendingPictureCaptionList"/>
    <dgm:cxn modelId="{7D7FCBAE-FE68-454F-9D01-7B9A5AD66231}" type="presParOf" srcId="{C9A89BC8-DB5A-0A42-92CE-DF614601A8B6}" destId="{5D68A0FF-43CF-9C44-AE65-FA6EBF431A4A}" srcOrd="0" destOrd="0" presId="urn:microsoft.com/office/officeart/2008/layout/BendingPictureCaptionList"/>
    <dgm:cxn modelId="{DEB456E0-8A74-CE49-B427-3B5A509E1A1E}" type="presParOf" srcId="{C9A89BC8-DB5A-0A42-92CE-DF614601A8B6}" destId="{19FAE513-9D19-2B4D-9B99-A107A675527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9359F6-8B1B-4196-9C18-48DD4CEE3F2D}"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8E8D85EC-3719-4CCD-A652-D8E095A13294}">
      <dgm:prSet phldrT="[Text]"/>
      <dgm:spPr/>
      <dgm:t>
        <a:bodyPr/>
        <a:lstStyle/>
        <a:p>
          <a:r>
            <a:rPr lang="en-US" dirty="0" err="1"/>
            <a:t>Peninggalan</a:t>
          </a:r>
          <a:r>
            <a:rPr lang="en-US" dirty="0"/>
            <a:t> </a:t>
          </a:r>
          <a:r>
            <a:rPr lang="en-US" dirty="0" err="1"/>
            <a:t>Sains</a:t>
          </a:r>
          <a:r>
            <a:rPr lang="en-US" dirty="0"/>
            <a:t> </a:t>
          </a:r>
          <a:r>
            <a:rPr lang="en-US" dirty="0" err="1"/>
            <a:t>Tamadun</a:t>
          </a:r>
          <a:r>
            <a:rPr lang="en-US" dirty="0"/>
            <a:t> Greek</a:t>
          </a:r>
          <a:endParaRPr lang="en-MY" dirty="0"/>
        </a:p>
      </dgm:t>
    </dgm:pt>
    <dgm:pt modelId="{50A20C3F-F9FA-4C95-A537-EB15BB6B9025}" type="parTrans" cxnId="{87FC9DC8-FEAD-4AB1-8E67-54FA3E21C0B7}">
      <dgm:prSet/>
      <dgm:spPr/>
      <dgm:t>
        <a:bodyPr/>
        <a:lstStyle/>
        <a:p>
          <a:endParaRPr lang="en-MY"/>
        </a:p>
      </dgm:t>
    </dgm:pt>
    <dgm:pt modelId="{6FC2E921-E7B5-487B-97F7-FF6EEFA196A8}" type="sibTrans" cxnId="{87FC9DC8-FEAD-4AB1-8E67-54FA3E21C0B7}">
      <dgm:prSet/>
      <dgm:spPr/>
      <dgm:t>
        <a:bodyPr/>
        <a:lstStyle/>
        <a:p>
          <a:endParaRPr lang="en-MY"/>
        </a:p>
      </dgm:t>
    </dgm:pt>
    <dgm:pt modelId="{4FAC1ED6-1680-4F83-B351-F4F1C4202FEF}">
      <dgm:prSet phldrT="[Text]"/>
      <dgm:spPr/>
      <dgm:t>
        <a:bodyPr/>
        <a:lstStyle/>
        <a:p>
          <a:r>
            <a:rPr lang="en-US" dirty="0" err="1"/>
            <a:t>Munculnya</a:t>
          </a:r>
          <a:r>
            <a:rPr lang="en-US" dirty="0"/>
            <a:t> </a:t>
          </a:r>
          <a:r>
            <a:rPr lang="en-US" dirty="0" err="1"/>
            <a:t>failasuf</a:t>
          </a:r>
          <a:r>
            <a:rPr lang="en-US" dirty="0"/>
            <a:t> &amp; </a:t>
          </a:r>
          <a:r>
            <a:rPr lang="en-US" dirty="0" err="1"/>
            <a:t>saintis</a:t>
          </a:r>
          <a:endParaRPr lang="en-MY" dirty="0"/>
        </a:p>
      </dgm:t>
    </dgm:pt>
    <dgm:pt modelId="{429F6C72-A3B6-4826-A6BD-F9DD4126B90A}" type="parTrans" cxnId="{58FCFB05-E35C-4DC5-9158-89F47E6C37C8}">
      <dgm:prSet/>
      <dgm:spPr/>
      <dgm:t>
        <a:bodyPr/>
        <a:lstStyle/>
        <a:p>
          <a:endParaRPr lang="en-MY"/>
        </a:p>
      </dgm:t>
    </dgm:pt>
    <dgm:pt modelId="{1600E83B-E817-43AC-84B7-CCC6DA6B0614}" type="sibTrans" cxnId="{58FCFB05-E35C-4DC5-9158-89F47E6C37C8}">
      <dgm:prSet/>
      <dgm:spPr/>
      <dgm:t>
        <a:bodyPr/>
        <a:lstStyle/>
        <a:p>
          <a:endParaRPr lang="en-MY"/>
        </a:p>
      </dgm:t>
    </dgm:pt>
    <dgm:pt modelId="{507D1538-4935-4532-B434-D287B329AA08}">
      <dgm:prSet phldrT="[Text]"/>
      <dgm:spPr/>
      <dgm:t>
        <a:bodyPr/>
        <a:lstStyle/>
        <a:p>
          <a:r>
            <a:rPr lang="en-US" dirty="0" err="1"/>
            <a:t>Pencapaian</a:t>
          </a:r>
          <a:r>
            <a:rPr lang="en-US" dirty="0"/>
            <a:t> </a:t>
          </a:r>
          <a:r>
            <a:rPr lang="en-US" dirty="0" err="1"/>
            <a:t>Penting</a:t>
          </a:r>
          <a:endParaRPr lang="en-MY" dirty="0"/>
        </a:p>
      </dgm:t>
    </dgm:pt>
    <dgm:pt modelId="{296C29AA-FE52-44CF-95AC-D61641924FB5}" type="parTrans" cxnId="{AC5EE615-38BA-4673-9C52-24C841EE755C}">
      <dgm:prSet/>
      <dgm:spPr/>
      <dgm:t>
        <a:bodyPr/>
        <a:lstStyle/>
        <a:p>
          <a:endParaRPr lang="en-MY"/>
        </a:p>
      </dgm:t>
    </dgm:pt>
    <dgm:pt modelId="{0BB32555-5E1E-448A-9DAA-B6A26D739833}" type="sibTrans" cxnId="{AC5EE615-38BA-4673-9C52-24C841EE755C}">
      <dgm:prSet/>
      <dgm:spPr/>
      <dgm:t>
        <a:bodyPr/>
        <a:lstStyle/>
        <a:p>
          <a:endParaRPr lang="en-MY"/>
        </a:p>
      </dgm:t>
    </dgm:pt>
    <dgm:pt modelId="{8980D803-39BD-42D6-BD27-AB9DC60CA006}">
      <dgm:prSet phldrT="[Text]" custT="1"/>
      <dgm:spPr/>
      <dgm:t>
        <a:bodyPr/>
        <a:lstStyle/>
        <a:p>
          <a:r>
            <a:rPr lang="en-US" sz="1200" dirty="0"/>
            <a:t>- </a:t>
          </a:r>
          <a:r>
            <a:rPr lang="en-US" sz="2000" dirty="0" err="1"/>
            <a:t>Memberi</a:t>
          </a:r>
          <a:r>
            <a:rPr lang="en-US" sz="2000" dirty="0"/>
            <a:t> </a:t>
          </a:r>
          <a:r>
            <a:rPr lang="en-US" sz="2000" dirty="0" err="1"/>
            <a:t>impak</a:t>
          </a:r>
          <a:r>
            <a:rPr lang="en-US" sz="2000" dirty="0"/>
            <a:t> yang </a:t>
          </a:r>
          <a:r>
            <a:rPr lang="en-US" sz="2000" dirty="0" err="1"/>
            <a:t>sangat</a:t>
          </a:r>
          <a:r>
            <a:rPr lang="en-US" sz="2000" dirty="0"/>
            <a:t> </a:t>
          </a:r>
          <a:r>
            <a:rPr lang="en-US" sz="2000" dirty="0" err="1"/>
            <a:t>besar</a:t>
          </a:r>
          <a:r>
            <a:rPr lang="en-US" sz="2000" dirty="0"/>
            <a:t> </a:t>
          </a:r>
          <a:r>
            <a:rPr lang="en-US" sz="2000" dirty="0" err="1"/>
            <a:t>kepada</a:t>
          </a:r>
          <a:r>
            <a:rPr lang="en-US" sz="2000" dirty="0"/>
            <a:t> Islam. </a:t>
          </a:r>
          <a:r>
            <a:rPr lang="en-US" sz="2000" dirty="0" err="1"/>
            <a:t>Terutama</a:t>
          </a:r>
          <a:r>
            <a:rPr lang="en-US" sz="2000" dirty="0"/>
            <a:t> </a:t>
          </a:r>
          <a:r>
            <a:rPr lang="en-US" sz="2000" dirty="0" err="1"/>
            <a:t>apabila</a:t>
          </a:r>
          <a:r>
            <a:rPr lang="en-US" sz="2000" dirty="0"/>
            <a:t> Islam </a:t>
          </a:r>
          <a:r>
            <a:rPr lang="en-US" sz="2000" dirty="0" err="1"/>
            <a:t>mula</a:t>
          </a:r>
          <a:r>
            <a:rPr lang="en-US" sz="2000" dirty="0"/>
            <a:t> </a:t>
          </a:r>
          <a:r>
            <a:rPr lang="en-US" sz="2000" dirty="0" err="1"/>
            <a:t>berkembang</a:t>
          </a:r>
          <a:r>
            <a:rPr lang="en-US" sz="2000" dirty="0"/>
            <a:t>.</a:t>
          </a:r>
          <a:endParaRPr lang="en-MY" sz="2000" dirty="0"/>
        </a:p>
      </dgm:t>
    </dgm:pt>
    <dgm:pt modelId="{0DB6A341-ED3A-4336-AB11-72FCF73695CF}" type="parTrans" cxnId="{07E28D71-5131-4CC8-98B9-56A70F170357}">
      <dgm:prSet/>
      <dgm:spPr/>
      <dgm:t>
        <a:bodyPr/>
        <a:lstStyle/>
        <a:p>
          <a:endParaRPr lang="en-MY"/>
        </a:p>
      </dgm:t>
    </dgm:pt>
    <dgm:pt modelId="{8B9EB137-A280-417F-95C7-B9C7237A05C8}" type="sibTrans" cxnId="{07E28D71-5131-4CC8-98B9-56A70F170357}">
      <dgm:prSet/>
      <dgm:spPr/>
      <dgm:t>
        <a:bodyPr/>
        <a:lstStyle/>
        <a:p>
          <a:endParaRPr lang="en-MY"/>
        </a:p>
      </dgm:t>
    </dgm:pt>
    <dgm:pt modelId="{670436C0-88F5-4D2E-AA65-A7AB6A8BA3D0}">
      <dgm:prSet phldrT="[Text]" custT="1"/>
      <dgm:spPr/>
      <dgm:t>
        <a:bodyPr/>
        <a:lstStyle/>
        <a:p>
          <a:r>
            <a:rPr lang="en-US" sz="1800" dirty="0"/>
            <a:t>- </a:t>
          </a:r>
          <a:r>
            <a:rPr lang="en-US" sz="1800" dirty="0" err="1"/>
            <a:t>Hasil</a:t>
          </a:r>
          <a:r>
            <a:rPr lang="en-US" sz="1800" dirty="0"/>
            <a:t> </a:t>
          </a:r>
          <a:r>
            <a:rPr lang="en-US" sz="1800" dirty="0" err="1"/>
            <a:t>sifat</a:t>
          </a:r>
          <a:r>
            <a:rPr lang="en-US" sz="1800" dirty="0"/>
            <a:t> </a:t>
          </a:r>
          <a:r>
            <a:rPr lang="en-US" sz="1800" dirty="0" err="1"/>
            <a:t>ingin</a:t>
          </a:r>
          <a:r>
            <a:rPr lang="en-US" sz="1800" dirty="0"/>
            <a:t> </a:t>
          </a:r>
          <a:r>
            <a:rPr lang="en-US" sz="1800" dirty="0" err="1"/>
            <a:t>tahu</a:t>
          </a:r>
          <a:endParaRPr lang="en-MY" sz="1800" dirty="0"/>
        </a:p>
      </dgm:t>
    </dgm:pt>
    <dgm:pt modelId="{27A5C363-9EE3-486F-A833-0D0EE7DCF7DD}" type="parTrans" cxnId="{D1DCF4F4-DD49-47B0-AE68-ECC9C5649697}">
      <dgm:prSet/>
      <dgm:spPr/>
      <dgm:t>
        <a:bodyPr/>
        <a:lstStyle/>
        <a:p>
          <a:endParaRPr lang="en-MY"/>
        </a:p>
      </dgm:t>
    </dgm:pt>
    <dgm:pt modelId="{6BEC2150-3CA5-4FFD-8E69-BE684A0A2171}" type="sibTrans" cxnId="{D1DCF4F4-DD49-47B0-AE68-ECC9C5649697}">
      <dgm:prSet/>
      <dgm:spPr/>
      <dgm:t>
        <a:bodyPr/>
        <a:lstStyle/>
        <a:p>
          <a:endParaRPr lang="en-MY"/>
        </a:p>
      </dgm:t>
    </dgm:pt>
    <dgm:pt modelId="{388C7C02-7095-419D-8BE0-B1B58BE2FDC4}">
      <dgm:prSet custT="1"/>
      <dgm:spPr/>
      <dgm:t>
        <a:bodyPr/>
        <a:lstStyle/>
        <a:p>
          <a:r>
            <a:rPr lang="en-US" sz="1800" dirty="0"/>
            <a:t>- </a:t>
          </a:r>
          <a:r>
            <a:rPr lang="en-US" sz="1800" dirty="0" err="1"/>
            <a:t>Kaedah</a:t>
          </a:r>
          <a:r>
            <a:rPr lang="en-US" sz="1800" dirty="0"/>
            <a:t> </a:t>
          </a:r>
          <a:r>
            <a:rPr lang="en-US" sz="1800" dirty="0" err="1"/>
            <a:t>saintifik</a:t>
          </a:r>
          <a:r>
            <a:rPr lang="en-US" sz="1800" dirty="0"/>
            <a:t> </a:t>
          </a:r>
          <a:r>
            <a:rPr lang="en-US" sz="1800" dirty="0" err="1"/>
            <a:t>berasaskan</a:t>
          </a:r>
          <a:r>
            <a:rPr lang="en-US" sz="1800" dirty="0"/>
            <a:t> </a:t>
          </a:r>
          <a:r>
            <a:rPr lang="en-US" sz="1800" dirty="0" err="1"/>
            <a:t>logik</a:t>
          </a:r>
          <a:r>
            <a:rPr lang="en-US" sz="1800" dirty="0"/>
            <a:t> (reason) </a:t>
          </a:r>
          <a:r>
            <a:rPr lang="en-US" sz="1800" dirty="0" err="1"/>
            <a:t>dan</a:t>
          </a:r>
          <a:r>
            <a:rPr lang="en-US" sz="1800" dirty="0"/>
            <a:t> </a:t>
          </a:r>
          <a:r>
            <a:rPr lang="en-US" sz="1800" dirty="0" err="1"/>
            <a:t>pemerhatian</a:t>
          </a:r>
          <a:r>
            <a:rPr lang="en-US" sz="1800" dirty="0"/>
            <a:t>. </a:t>
          </a:r>
        </a:p>
      </dgm:t>
    </dgm:pt>
    <dgm:pt modelId="{C3FA7C9E-D7B0-430B-B9BF-8671CAA5073D}" type="parTrans" cxnId="{75565ADC-1964-4158-9AC6-A350F667D77D}">
      <dgm:prSet/>
      <dgm:spPr/>
      <dgm:t>
        <a:bodyPr/>
        <a:lstStyle/>
        <a:p>
          <a:endParaRPr lang="en-MY"/>
        </a:p>
      </dgm:t>
    </dgm:pt>
    <dgm:pt modelId="{131AEB40-DAF8-4826-9DD3-1343881B1782}" type="sibTrans" cxnId="{75565ADC-1964-4158-9AC6-A350F667D77D}">
      <dgm:prSet/>
      <dgm:spPr/>
      <dgm:t>
        <a:bodyPr/>
        <a:lstStyle/>
        <a:p>
          <a:endParaRPr lang="en-MY"/>
        </a:p>
      </dgm:t>
    </dgm:pt>
    <dgm:pt modelId="{DFEA3401-E9EE-4213-AD9B-188A0EBC884C}">
      <dgm:prSet custT="1"/>
      <dgm:spPr/>
      <dgm:t>
        <a:bodyPr/>
        <a:lstStyle/>
        <a:p>
          <a:r>
            <a:rPr lang="en-US" sz="1800" dirty="0"/>
            <a:t>- </a:t>
          </a:r>
          <a:r>
            <a:rPr lang="en-US" sz="1800" dirty="0" err="1"/>
            <a:t>Sains</a:t>
          </a:r>
          <a:r>
            <a:rPr lang="en-US" sz="1800" dirty="0"/>
            <a:t> </a:t>
          </a:r>
          <a:r>
            <a:rPr lang="en-US" sz="1800" dirty="0" err="1"/>
            <a:t>didefinisikan</a:t>
          </a:r>
          <a:r>
            <a:rPr lang="en-US" sz="1800" dirty="0"/>
            <a:t> </a:t>
          </a:r>
          <a:r>
            <a:rPr lang="en-US" sz="1800" dirty="0" err="1"/>
            <a:t>sebagai</a:t>
          </a:r>
          <a:r>
            <a:rPr lang="en-US" sz="1800" dirty="0"/>
            <a:t>  ‘an organized body of thought' </a:t>
          </a:r>
        </a:p>
      </dgm:t>
    </dgm:pt>
    <dgm:pt modelId="{93FEE858-4A55-4CC3-A55F-8267A48BB2B7}" type="parTrans" cxnId="{E430FDFB-3C77-44CB-AC05-E9CB1B032DEC}">
      <dgm:prSet/>
      <dgm:spPr/>
      <dgm:t>
        <a:bodyPr/>
        <a:lstStyle/>
        <a:p>
          <a:endParaRPr lang="en-MY"/>
        </a:p>
      </dgm:t>
    </dgm:pt>
    <dgm:pt modelId="{51BF184C-CAB1-4F94-8604-307A65FFC4D7}" type="sibTrans" cxnId="{E430FDFB-3C77-44CB-AC05-E9CB1B032DEC}">
      <dgm:prSet/>
      <dgm:spPr/>
      <dgm:t>
        <a:bodyPr/>
        <a:lstStyle/>
        <a:p>
          <a:endParaRPr lang="en-MY"/>
        </a:p>
      </dgm:t>
    </dgm:pt>
    <dgm:pt modelId="{9E91DB9B-4934-4865-BE30-44E575CC602D}">
      <dgm:prSet phldrT="[Text]" custT="1"/>
      <dgm:spPr/>
      <dgm:t>
        <a:bodyPr/>
        <a:lstStyle/>
        <a:p>
          <a:r>
            <a:rPr lang="en-US" sz="1600" dirty="0"/>
            <a:t>-</a:t>
          </a:r>
          <a:r>
            <a:rPr lang="en-US" sz="1600" dirty="0" err="1"/>
            <a:t>Pembinaan</a:t>
          </a:r>
          <a:r>
            <a:rPr lang="en-US" sz="1600" dirty="0"/>
            <a:t> </a:t>
          </a:r>
          <a:r>
            <a:rPr lang="en-US" sz="1600" dirty="0" err="1"/>
            <a:t>Institusi</a:t>
          </a:r>
          <a:r>
            <a:rPr lang="en-US" sz="1600" dirty="0"/>
            <a:t>: Academy, the Lyceum and the Museum.</a:t>
          </a:r>
          <a:endParaRPr lang="en-MY" sz="1600" dirty="0"/>
        </a:p>
      </dgm:t>
    </dgm:pt>
    <dgm:pt modelId="{019C8DFB-C471-401A-8E23-476F61228A73}" type="parTrans" cxnId="{4BEC9608-9199-476F-8853-A7141A92727C}">
      <dgm:prSet/>
      <dgm:spPr/>
      <dgm:t>
        <a:bodyPr/>
        <a:lstStyle/>
        <a:p>
          <a:endParaRPr lang="en-MY"/>
        </a:p>
      </dgm:t>
    </dgm:pt>
    <dgm:pt modelId="{DEF3AF27-D8C2-4E07-A1A8-07197909E20F}" type="sibTrans" cxnId="{4BEC9608-9199-476F-8853-A7141A92727C}">
      <dgm:prSet/>
      <dgm:spPr/>
      <dgm:t>
        <a:bodyPr/>
        <a:lstStyle/>
        <a:p>
          <a:endParaRPr lang="en-MY"/>
        </a:p>
      </dgm:t>
    </dgm:pt>
    <dgm:pt modelId="{E3BE5F21-7163-452E-9612-F5E941EE9AE9}">
      <dgm:prSet custT="1"/>
      <dgm:spPr/>
      <dgm:t>
        <a:bodyPr/>
        <a:lstStyle/>
        <a:p>
          <a:r>
            <a:rPr lang="en-US" sz="1600" dirty="0"/>
            <a:t>-Air </a:t>
          </a:r>
          <a:r>
            <a:rPr lang="en-US" sz="1600" dirty="0" err="1"/>
            <a:t>sebagai</a:t>
          </a:r>
          <a:r>
            <a:rPr lang="en-US" sz="1600" dirty="0"/>
            <a:t> </a:t>
          </a:r>
          <a:r>
            <a:rPr lang="en-US" sz="1600" dirty="0" err="1"/>
            <a:t>intipati</a:t>
          </a:r>
          <a:r>
            <a:rPr lang="en-US" sz="1600" dirty="0"/>
            <a:t> </a:t>
          </a:r>
          <a:r>
            <a:rPr lang="en-US" sz="1600" dirty="0" err="1"/>
            <a:t>fenomena</a:t>
          </a:r>
          <a:r>
            <a:rPr lang="en-US" sz="1600" dirty="0"/>
            <a:t> </a:t>
          </a:r>
          <a:r>
            <a:rPr lang="en-US" sz="1600" dirty="0" err="1"/>
            <a:t>semulajadi</a:t>
          </a:r>
          <a:endParaRPr lang="en-US" sz="1600" dirty="0"/>
        </a:p>
      </dgm:t>
    </dgm:pt>
    <dgm:pt modelId="{4E5E45B6-30BD-4011-A322-A98A2B0F5D53}" type="parTrans" cxnId="{F68AB752-2DC9-4465-96F9-E8BB853109A5}">
      <dgm:prSet/>
      <dgm:spPr/>
      <dgm:t>
        <a:bodyPr/>
        <a:lstStyle/>
        <a:p>
          <a:endParaRPr lang="en-MY"/>
        </a:p>
      </dgm:t>
    </dgm:pt>
    <dgm:pt modelId="{D610B1CE-209D-4C5B-A76A-C3D2AE819E04}" type="sibTrans" cxnId="{F68AB752-2DC9-4465-96F9-E8BB853109A5}">
      <dgm:prSet/>
      <dgm:spPr/>
      <dgm:t>
        <a:bodyPr/>
        <a:lstStyle/>
        <a:p>
          <a:endParaRPr lang="en-MY"/>
        </a:p>
      </dgm:t>
    </dgm:pt>
    <dgm:pt modelId="{B4C1086A-F330-4D53-8F00-5863193C9A52}">
      <dgm:prSet custT="1"/>
      <dgm:spPr/>
      <dgm:t>
        <a:bodyPr/>
        <a:lstStyle/>
        <a:p>
          <a:r>
            <a:rPr lang="en-US" sz="1600" dirty="0"/>
            <a:t>-Embryology</a:t>
          </a:r>
        </a:p>
      </dgm:t>
    </dgm:pt>
    <dgm:pt modelId="{102518D6-7FF9-41DF-B2D1-A68DE2F20C35}" type="parTrans" cxnId="{4570B0E1-8F04-4CD3-8DDF-27D910297D86}">
      <dgm:prSet/>
      <dgm:spPr/>
      <dgm:t>
        <a:bodyPr/>
        <a:lstStyle/>
        <a:p>
          <a:endParaRPr lang="en-MY"/>
        </a:p>
      </dgm:t>
    </dgm:pt>
    <dgm:pt modelId="{C419AAA2-ECDE-401E-B367-36FA318F8165}" type="sibTrans" cxnId="{4570B0E1-8F04-4CD3-8DDF-27D910297D86}">
      <dgm:prSet/>
      <dgm:spPr/>
      <dgm:t>
        <a:bodyPr/>
        <a:lstStyle/>
        <a:p>
          <a:endParaRPr lang="en-MY"/>
        </a:p>
      </dgm:t>
    </dgm:pt>
    <dgm:pt modelId="{DA77DCF7-A6F7-44C9-B354-E52288D14CDE}">
      <dgm:prSet custT="1"/>
      <dgm:spPr/>
      <dgm:t>
        <a:bodyPr/>
        <a:lstStyle/>
        <a:p>
          <a:r>
            <a:rPr lang="en-US" sz="1600" dirty="0"/>
            <a:t>-</a:t>
          </a:r>
          <a:r>
            <a:rPr lang="en-US" sz="1600" dirty="0" err="1"/>
            <a:t>Matematik</a:t>
          </a:r>
          <a:r>
            <a:rPr lang="en-US" sz="1600" dirty="0"/>
            <a:t> – </a:t>
          </a:r>
          <a:r>
            <a:rPr lang="en-US" sz="1600" dirty="0" err="1"/>
            <a:t>elemen</a:t>
          </a:r>
          <a:r>
            <a:rPr lang="en-US" sz="1600" dirty="0"/>
            <a:t> yang </a:t>
          </a:r>
          <a:r>
            <a:rPr lang="en-US" sz="1600" dirty="0" err="1"/>
            <a:t>sangat</a:t>
          </a:r>
          <a:r>
            <a:rPr lang="en-US" sz="1600" dirty="0"/>
            <a:t> </a:t>
          </a:r>
          <a:r>
            <a:rPr lang="en-US" sz="1600" dirty="0" err="1"/>
            <a:t>penting</a:t>
          </a:r>
          <a:r>
            <a:rPr lang="en-US" sz="1600" dirty="0"/>
            <a:t> </a:t>
          </a:r>
          <a:r>
            <a:rPr lang="en-US" sz="1600" dirty="0" err="1"/>
            <a:t>dalam</a:t>
          </a:r>
          <a:r>
            <a:rPr lang="en-US" sz="1600" dirty="0"/>
            <a:t> </a:t>
          </a:r>
          <a:r>
            <a:rPr lang="en-US" sz="1600" dirty="0" err="1"/>
            <a:t>sains</a:t>
          </a:r>
          <a:endParaRPr lang="en-US" sz="1600" dirty="0"/>
        </a:p>
      </dgm:t>
    </dgm:pt>
    <dgm:pt modelId="{1865A307-B92F-4558-A746-EABA9E9FBEE4}" type="parTrans" cxnId="{3648DA62-103F-4B65-9936-CF58A5F2A9A6}">
      <dgm:prSet/>
      <dgm:spPr/>
      <dgm:t>
        <a:bodyPr/>
        <a:lstStyle/>
        <a:p>
          <a:endParaRPr lang="en-MY"/>
        </a:p>
      </dgm:t>
    </dgm:pt>
    <dgm:pt modelId="{F9AC09C8-07EF-42CF-8703-09D5CFA699C0}" type="sibTrans" cxnId="{3648DA62-103F-4B65-9936-CF58A5F2A9A6}">
      <dgm:prSet/>
      <dgm:spPr/>
      <dgm:t>
        <a:bodyPr/>
        <a:lstStyle/>
        <a:p>
          <a:endParaRPr lang="en-MY"/>
        </a:p>
      </dgm:t>
    </dgm:pt>
    <dgm:pt modelId="{A6283E47-1455-4D05-A8F4-20A03A41C0A9}">
      <dgm:prSet custT="1"/>
      <dgm:spPr/>
      <dgm:t>
        <a:bodyPr/>
        <a:lstStyle/>
        <a:p>
          <a:r>
            <a:rPr lang="en-US" sz="1600" dirty="0"/>
            <a:t>-</a:t>
          </a:r>
          <a:r>
            <a:rPr lang="en-US" sz="1600" dirty="0" err="1"/>
            <a:t>Geometri</a:t>
          </a:r>
          <a:endParaRPr lang="en-US" sz="1600" dirty="0"/>
        </a:p>
      </dgm:t>
    </dgm:pt>
    <dgm:pt modelId="{EAF9B098-BFD0-41F1-8EFE-04DF6870DC77}" type="parTrans" cxnId="{622B55D5-DD32-427E-BF33-6054392FD8F3}">
      <dgm:prSet/>
      <dgm:spPr/>
      <dgm:t>
        <a:bodyPr/>
        <a:lstStyle/>
        <a:p>
          <a:endParaRPr lang="en-MY"/>
        </a:p>
      </dgm:t>
    </dgm:pt>
    <dgm:pt modelId="{AD301B79-477C-4E73-9703-28597CD386B5}" type="sibTrans" cxnId="{622B55D5-DD32-427E-BF33-6054392FD8F3}">
      <dgm:prSet/>
      <dgm:spPr/>
      <dgm:t>
        <a:bodyPr/>
        <a:lstStyle/>
        <a:p>
          <a:endParaRPr lang="en-MY"/>
        </a:p>
      </dgm:t>
    </dgm:pt>
    <dgm:pt modelId="{5E1A204C-1AC2-4637-B000-60B83FDA0F20}">
      <dgm:prSet custT="1"/>
      <dgm:spPr/>
      <dgm:t>
        <a:bodyPr/>
        <a:lstStyle/>
        <a:p>
          <a:r>
            <a:rPr lang="en-US" sz="1600" dirty="0"/>
            <a:t>-Idea of element (Air, </a:t>
          </a:r>
          <a:r>
            <a:rPr lang="en-US" sz="1600" dirty="0" err="1"/>
            <a:t>Udara</a:t>
          </a:r>
          <a:r>
            <a:rPr lang="en-US" sz="1600" dirty="0"/>
            <a:t>, Tanah, </a:t>
          </a:r>
          <a:r>
            <a:rPr lang="en-US" sz="1600" dirty="0" err="1"/>
            <a:t>dan</a:t>
          </a:r>
          <a:r>
            <a:rPr lang="en-US" sz="1600" dirty="0"/>
            <a:t> </a:t>
          </a:r>
          <a:r>
            <a:rPr lang="en-US" sz="1600" dirty="0" err="1"/>
            <a:t>Api</a:t>
          </a:r>
          <a:r>
            <a:rPr lang="en-US" sz="1600" dirty="0"/>
            <a:t>)</a:t>
          </a:r>
        </a:p>
      </dgm:t>
    </dgm:pt>
    <dgm:pt modelId="{B9821FDB-A3F3-4595-A49E-1FB9BA638ACE}" type="parTrans" cxnId="{0EFC430D-A905-455F-BEDF-7F6FC759FDDB}">
      <dgm:prSet/>
      <dgm:spPr/>
      <dgm:t>
        <a:bodyPr/>
        <a:lstStyle/>
        <a:p>
          <a:endParaRPr lang="en-MY"/>
        </a:p>
      </dgm:t>
    </dgm:pt>
    <dgm:pt modelId="{665E1B7D-0497-40BC-B781-42C9CAD392DA}" type="sibTrans" cxnId="{0EFC430D-A905-455F-BEDF-7F6FC759FDDB}">
      <dgm:prSet/>
      <dgm:spPr/>
      <dgm:t>
        <a:bodyPr/>
        <a:lstStyle/>
        <a:p>
          <a:endParaRPr lang="en-MY"/>
        </a:p>
      </dgm:t>
    </dgm:pt>
    <dgm:pt modelId="{A15B6117-F78F-4395-B74C-B0E7037A5CA3}">
      <dgm:prSet custT="1"/>
      <dgm:spPr/>
      <dgm:t>
        <a:bodyPr/>
        <a:lstStyle/>
        <a:p>
          <a:r>
            <a:rPr lang="en-US" sz="1600" dirty="0"/>
            <a:t>-</a:t>
          </a:r>
          <a:r>
            <a:rPr lang="en-US" sz="1600" dirty="0" err="1"/>
            <a:t>Astronomi</a:t>
          </a:r>
          <a:r>
            <a:rPr lang="en-US" sz="1600" dirty="0"/>
            <a:t> – </a:t>
          </a:r>
          <a:r>
            <a:rPr lang="en-US" sz="1600" dirty="0" err="1"/>
            <a:t>Karya</a:t>
          </a:r>
          <a:r>
            <a:rPr lang="en-US" sz="1600" dirty="0"/>
            <a:t> Ptolemy “Almagest” </a:t>
          </a:r>
          <a:r>
            <a:rPr lang="en-US" sz="1600" dirty="0" err="1"/>
            <a:t>antara</a:t>
          </a:r>
          <a:r>
            <a:rPr lang="en-US" sz="1600" dirty="0"/>
            <a:t> yang </a:t>
          </a:r>
          <a:r>
            <a:rPr lang="en-US" sz="1600" dirty="0" err="1"/>
            <a:t>terkenal</a:t>
          </a:r>
          <a:endParaRPr lang="en-US" sz="1600" dirty="0"/>
        </a:p>
      </dgm:t>
    </dgm:pt>
    <dgm:pt modelId="{552234CE-2E3E-4A48-8A04-1415EC1FFE1F}" type="parTrans" cxnId="{BE415079-14EC-4322-900A-85EF0B027061}">
      <dgm:prSet/>
      <dgm:spPr/>
      <dgm:t>
        <a:bodyPr/>
        <a:lstStyle/>
        <a:p>
          <a:endParaRPr lang="en-MY"/>
        </a:p>
      </dgm:t>
    </dgm:pt>
    <dgm:pt modelId="{0DAFDF4D-3AA4-4A6E-A314-B6410A85F2CA}" type="sibTrans" cxnId="{BE415079-14EC-4322-900A-85EF0B027061}">
      <dgm:prSet/>
      <dgm:spPr/>
      <dgm:t>
        <a:bodyPr/>
        <a:lstStyle/>
        <a:p>
          <a:endParaRPr lang="en-MY"/>
        </a:p>
      </dgm:t>
    </dgm:pt>
    <dgm:pt modelId="{8BADA6FF-0C54-4DB1-BDCD-FC193401DE6C}" type="pres">
      <dgm:prSet presAssocID="{7E9359F6-8B1B-4196-9C18-48DD4CEE3F2D}" presName="Name0" presStyleCnt="0">
        <dgm:presLayoutVars>
          <dgm:chMax val="5"/>
          <dgm:chPref val="5"/>
          <dgm:dir/>
          <dgm:animLvl val="lvl"/>
        </dgm:presLayoutVars>
      </dgm:prSet>
      <dgm:spPr/>
    </dgm:pt>
    <dgm:pt modelId="{3908003D-EFEB-4537-9999-616D0FF85EDE}" type="pres">
      <dgm:prSet presAssocID="{8E8D85EC-3719-4CCD-A652-D8E095A13294}" presName="parentText1" presStyleLbl="node1" presStyleIdx="0" presStyleCnt="3" custLinFactNeighborX="-290" custLinFactNeighborY="-12452">
        <dgm:presLayoutVars>
          <dgm:chMax/>
          <dgm:chPref val="3"/>
          <dgm:bulletEnabled val="1"/>
        </dgm:presLayoutVars>
      </dgm:prSet>
      <dgm:spPr/>
    </dgm:pt>
    <dgm:pt modelId="{C2A61391-E2CA-481A-8EAC-130E9B8140FA}" type="pres">
      <dgm:prSet presAssocID="{8E8D85EC-3719-4CCD-A652-D8E095A13294}" presName="childText1" presStyleLbl="solidAlignAcc1" presStyleIdx="0" presStyleCnt="3" custLinFactNeighborX="-942" custLinFactNeighborY="-8758">
        <dgm:presLayoutVars>
          <dgm:chMax val="0"/>
          <dgm:chPref val="0"/>
          <dgm:bulletEnabled val="1"/>
        </dgm:presLayoutVars>
      </dgm:prSet>
      <dgm:spPr/>
    </dgm:pt>
    <dgm:pt modelId="{1922DA52-AF70-494E-940E-7F0ED33D417D}" type="pres">
      <dgm:prSet presAssocID="{4FAC1ED6-1680-4F83-B351-F4F1C4202FEF}" presName="parentText2" presStyleLbl="node1" presStyleIdx="1" presStyleCnt="3" custLinFactNeighborX="-304" custLinFactNeighborY="-15495">
        <dgm:presLayoutVars>
          <dgm:chMax/>
          <dgm:chPref val="3"/>
          <dgm:bulletEnabled val="1"/>
        </dgm:presLayoutVars>
      </dgm:prSet>
      <dgm:spPr/>
    </dgm:pt>
    <dgm:pt modelId="{D8523DCC-C6C0-45AD-9883-D69E89106CDD}" type="pres">
      <dgm:prSet presAssocID="{4FAC1ED6-1680-4F83-B351-F4F1C4202FEF}" presName="childText2" presStyleLbl="solidAlignAcc1" presStyleIdx="1" presStyleCnt="3" custLinFactNeighborX="-682" custLinFactNeighborY="-10337">
        <dgm:presLayoutVars>
          <dgm:chMax val="0"/>
          <dgm:chPref val="0"/>
          <dgm:bulletEnabled val="1"/>
        </dgm:presLayoutVars>
      </dgm:prSet>
      <dgm:spPr/>
    </dgm:pt>
    <dgm:pt modelId="{BD4256CF-9CE5-4F1E-838C-DDF9458D78A1}" type="pres">
      <dgm:prSet presAssocID="{507D1538-4935-4532-B434-D287B329AA08}" presName="parentText3" presStyleLbl="node1" presStyleIdx="2" presStyleCnt="3" custLinFactNeighborX="-339" custLinFactNeighborY="-18539">
        <dgm:presLayoutVars>
          <dgm:chMax/>
          <dgm:chPref val="3"/>
          <dgm:bulletEnabled val="1"/>
        </dgm:presLayoutVars>
      </dgm:prSet>
      <dgm:spPr/>
    </dgm:pt>
    <dgm:pt modelId="{4ADD4186-A01F-4953-B293-BCDAACD03BAB}" type="pres">
      <dgm:prSet presAssocID="{507D1538-4935-4532-B434-D287B329AA08}" presName="childText3" presStyleLbl="solidAlignAcc1" presStyleIdx="2" presStyleCnt="3" custScaleY="175459" custLinFactNeighborX="-423" custLinFactNeighborY="36892">
        <dgm:presLayoutVars>
          <dgm:chMax val="0"/>
          <dgm:chPref val="0"/>
          <dgm:bulletEnabled val="1"/>
        </dgm:presLayoutVars>
      </dgm:prSet>
      <dgm:spPr/>
    </dgm:pt>
  </dgm:ptLst>
  <dgm:cxnLst>
    <dgm:cxn modelId="{58FCFB05-E35C-4DC5-9158-89F47E6C37C8}" srcId="{7E9359F6-8B1B-4196-9C18-48DD4CEE3F2D}" destId="{4FAC1ED6-1680-4F83-B351-F4F1C4202FEF}" srcOrd="1" destOrd="0" parTransId="{429F6C72-A3B6-4826-A6BD-F9DD4126B90A}" sibTransId="{1600E83B-E817-43AC-84B7-CCC6DA6B0614}"/>
    <dgm:cxn modelId="{4BEC9608-9199-476F-8853-A7141A92727C}" srcId="{507D1538-4935-4532-B434-D287B329AA08}" destId="{9E91DB9B-4934-4865-BE30-44E575CC602D}" srcOrd="0" destOrd="0" parTransId="{019C8DFB-C471-401A-8E23-476F61228A73}" sibTransId="{DEF3AF27-D8C2-4E07-A1A8-07197909E20F}"/>
    <dgm:cxn modelId="{E545E20C-43BC-4F44-80ED-B84294061A55}" type="presOf" srcId="{A15B6117-F78F-4395-B74C-B0E7037A5CA3}" destId="{4ADD4186-A01F-4953-B293-BCDAACD03BAB}" srcOrd="0" destOrd="6" presId="urn:microsoft.com/office/officeart/2009/3/layout/IncreasingArrowsProcess"/>
    <dgm:cxn modelId="{0EFC430D-A905-455F-BEDF-7F6FC759FDDB}" srcId="{507D1538-4935-4532-B434-D287B329AA08}" destId="{5E1A204C-1AC2-4637-B000-60B83FDA0F20}" srcOrd="5" destOrd="0" parTransId="{B9821FDB-A3F3-4595-A49E-1FB9BA638ACE}" sibTransId="{665E1B7D-0497-40BC-B781-42C9CAD392DA}"/>
    <dgm:cxn modelId="{9726E80D-79F6-455F-B8B6-90DC753CFD33}" type="presOf" srcId="{507D1538-4935-4532-B434-D287B329AA08}" destId="{BD4256CF-9CE5-4F1E-838C-DDF9458D78A1}" srcOrd="0" destOrd="0" presId="urn:microsoft.com/office/officeart/2009/3/layout/IncreasingArrowsProcess"/>
    <dgm:cxn modelId="{AC5EE615-38BA-4673-9C52-24C841EE755C}" srcId="{7E9359F6-8B1B-4196-9C18-48DD4CEE3F2D}" destId="{507D1538-4935-4532-B434-D287B329AA08}" srcOrd="2" destOrd="0" parTransId="{296C29AA-FE52-44CF-95AC-D61641924FB5}" sibTransId="{0BB32555-5E1E-448A-9DAA-B6A26D739833}"/>
    <dgm:cxn modelId="{C29B452C-3434-4769-8182-A0C05D27999E}" type="presOf" srcId="{8980D803-39BD-42D6-BD27-AB9DC60CA006}" destId="{C2A61391-E2CA-481A-8EAC-130E9B8140FA}" srcOrd="0" destOrd="0" presId="urn:microsoft.com/office/officeart/2009/3/layout/IncreasingArrowsProcess"/>
    <dgm:cxn modelId="{58B2092E-F12C-4347-B0BC-6ED395FFE6FA}" type="presOf" srcId="{E3BE5F21-7163-452E-9612-F5E941EE9AE9}" destId="{4ADD4186-A01F-4953-B293-BCDAACD03BAB}" srcOrd="0" destOrd="1" presId="urn:microsoft.com/office/officeart/2009/3/layout/IncreasingArrowsProcess"/>
    <dgm:cxn modelId="{DA08DA30-04B3-4CBC-8FF3-17EDEDDC2BC6}" type="presOf" srcId="{B4C1086A-F330-4D53-8F00-5863193C9A52}" destId="{4ADD4186-A01F-4953-B293-BCDAACD03BAB}" srcOrd="0" destOrd="2" presId="urn:microsoft.com/office/officeart/2009/3/layout/IncreasingArrowsProcess"/>
    <dgm:cxn modelId="{E9D9385C-8BC1-48A9-8F6D-72C2D6D1B352}" type="presOf" srcId="{A6283E47-1455-4D05-A8F4-20A03A41C0A9}" destId="{4ADD4186-A01F-4953-B293-BCDAACD03BAB}" srcOrd="0" destOrd="4" presId="urn:microsoft.com/office/officeart/2009/3/layout/IncreasingArrowsProcess"/>
    <dgm:cxn modelId="{3648DA62-103F-4B65-9936-CF58A5F2A9A6}" srcId="{507D1538-4935-4532-B434-D287B329AA08}" destId="{DA77DCF7-A6F7-44C9-B354-E52288D14CDE}" srcOrd="3" destOrd="0" parTransId="{1865A307-B92F-4558-A746-EABA9E9FBEE4}" sibTransId="{F9AC09C8-07EF-42CF-8703-09D5CFA699C0}"/>
    <dgm:cxn modelId="{98CB8E65-337E-48B3-A91D-0BDA8F136B95}" type="presOf" srcId="{DFEA3401-E9EE-4213-AD9B-188A0EBC884C}" destId="{D8523DCC-C6C0-45AD-9883-D69E89106CDD}" srcOrd="0" destOrd="2" presId="urn:microsoft.com/office/officeart/2009/3/layout/IncreasingArrowsProcess"/>
    <dgm:cxn modelId="{66B43A51-4F2B-446E-8630-2EE77DC96B2A}" type="presOf" srcId="{4FAC1ED6-1680-4F83-B351-F4F1C4202FEF}" destId="{1922DA52-AF70-494E-940E-7F0ED33D417D}" srcOrd="0" destOrd="0" presId="urn:microsoft.com/office/officeart/2009/3/layout/IncreasingArrowsProcess"/>
    <dgm:cxn modelId="{07E28D71-5131-4CC8-98B9-56A70F170357}" srcId="{8E8D85EC-3719-4CCD-A652-D8E095A13294}" destId="{8980D803-39BD-42D6-BD27-AB9DC60CA006}" srcOrd="0" destOrd="0" parTransId="{0DB6A341-ED3A-4336-AB11-72FCF73695CF}" sibTransId="{8B9EB137-A280-417F-95C7-B9C7237A05C8}"/>
    <dgm:cxn modelId="{F68AB752-2DC9-4465-96F9-E8BB853109A5}" srcId="{507D1538-4935-4532-B434-D287B329AA08}" destId="{E3BE5F21-7163-452E-9612-F5E941EE9AE9}" srcOrd="1" destOrd="0" parTransId="{4E5E45B6-30BD-4011-A322-A98A2B0F5D53}" sibTransId="{D610B1CE-209D-4C5B-A76A-C3D2AE819E04}"/>
    <dgm:cxn modelId="{BE415079-14EC-4322-900A-85EF0B027061}" srcId="{507D1538-4935-4532-B434-D287B329AA08}" destId="{A15B6117-F78F-4395-B74C-B0E7037A5CA3}" srcOrd="6" destOrd="0" parTransId="{552234CE-2E3E-4A48-8A04-1415EC1FFE1F}" sibTransId="{0DAFDF4D-3AA4-4A6E-A314-B6410A85F2CA}"/>
    <dgm:cxn modelId="{94DEA886-66CC-4985-8E0D-6ADC1ED14C13}" type="presOf" srcId="{9E91DB9B-4934-4865-BE30-44E575CC602D}" destId="{4ADD4186-A01F-4953-B293-BCDAACD03BAB}" srcOrd="0" destOrd="0" presId="urn:microsoft.com/office/officeart/2009/3/layout/IncreasingArrowsProcess"/>
    <dgm:cxn modelId="{F67A2287-0CDC-4762-9FDA-CC908D518E3B}" type="presOf" srcId="{7E9359F6-8B1B-4196-9C18-48DD4CEE3F2D}" destId="{8BADA6FF-0C54-4DB1-BDCD-FC193401DE6C}" srcOrd="0" destOrd="0" presId="urn:microsoft.com/office/officeart/2009/3/layout/IncreasingArrowsProcess"/>
    <dgm:cxn modelId="{9437489A-4D7B-49C9-8AB3-56A700641191}" type="presOf" srcId="{388C7C02-7095-419D-8BE0-B1B58BE2FDC4}" destId="{D8523DCC-C6C0-45AD-9883-D69E89106CDD}" srcOrd="0" destOrd="1" presId="urn:microsoft.com/office/officeart/2009/3/layout/IncreasingArrowsProcess"/>
    <dgm:cxn modelId="{994BF7B2-C516-4399-B17C-C52FA9D248DC}" type="presOf" srcId="{DA77DCF7-A6F7-44C9-B354-E52288D14CDE}" destId="{4ADD4186-A01F-4953-B293-BCDAACD03BAB}" srcOrd="0" destOrd="3" presId="urn:microsoft.com/office/officeart/2009/3/layout/IncreasingArrowsProcess"/>
    <dgm:cxn modelId="{87FC9DC8-FEAD-4AB1-8E67-54FA3E21C0B7}" srcId="{7E9359F6-8B1B-4196-9C18-48DD4CEE3F2D}" destId="{8E8D85EC-3719-4CCD-A652-D8E095A13294}" srcOrd="0" destOrd="0" parTransId="{50A20C3F-F9FA-4C95-A537-EB15BB6B9025}" sibTransId="{6FC2E921-E7B5-487B-97F7-FF6EEFA196A8}"/>
    <dgm:cxn modelId="{84230ECF-828C-490F-9574-CD824ED9C015}" type="presOf" srcId="{5E1A204C-1AC2-4637-B000-60B83FDA0F20}" destId="{4ADD4186-A01F-4953-B293-BCDAACD03BAB}" srcOrd="0" destOrd="5" presId="urn:microsoft.com/office/officeart/2009/3/layout/IncreasingArrowsProcess"/>
    <dgm:cxn modelId="{8A8DEAD2-75DE-423A-96CF-3C5340ED54FF}" type="presOf" srcId="{670436C0-88F5-4D2E-AA65-A7AB6A8BA3D0}" destId="{D8523DCC-C6C0-45AD-9883-D69E89106CDD}" srcOrd="0" destOrd="0" presId="urn:microsoft.com/office/officeart/2009/3/layout/IncreasingArrowsProcess"/>
    <dgm:cxn modelId="{622B55D5-DD32-427E-BF33-6054392FD8F3}" srcId="{507D1538-4935-4532-B434-D287B329AA08}" destId="{A6283E47-1455-4D05-A8F4-20A03A41C0A9}" srcOrd="4" destOrd="0" parTransId="{EAF9B098-BFD0-41F1-8EFE-04DF6870DC77}" sibTransId="{AD301B79-477C-4E73-9703-28597CD386B5}"/>
    <dgm:cxn modelId="{75565ADC-1964-4158-9AC6-A350F667D77D}" srcId="{4FAC1ED6-1680-4F83-B351-F4F1C4202FEF}" destId="{388C7C02-7095-419D-8BE0-B1B58BE2FDC4}" srcOrd="1" destOrd="0" parTransId="{C3FA7C9E-D7B0-430B-B9BF-8671CAA5073D}" sibTransId="{131AEB40-DAF8-4826-9DD3-1343881B1782}"/>
    <dgm:cxn modelId="{4570B0E1-8F04-4CD3-8DDF-27D910297D86}" srcId="{507D1538-4935-4532-B434-D287B329AA08}" destId="{B4C1086A-F330-4D53-8F00-5863193C9A52}" srcOrd="2" destOrd="0" parTransId="{102518D6-7FF9-41DF-B2D1-A68DE2F20C35}" sibTransId="{C419AAA2-ECDE-401E-B367-36FA318F8165}"/>
    <dgm:cxn modelId="{D1DCF4F4-DD49-47B0-AE68-ECC9C5649697}" srcId="{4FAC1ED6-1680-4F83-B351-F4F1C4202FEF}" destId="{670436C0-88F5-4D2E-AA65-A7AB6A8BA3D0}" srcOrd="0" destOrd="0" parTransId="{27A5C363-9EE3-486F-A833-0D0EE7DCF7DD}" sibTransId="{6BEC2150-3CA5-4FFD-8E69-BE684A0A2171}"/>
    <dgm:cxn modelId="{E430FDFB-3C77-44CB-AC05-E9CB1B032DEC}" srcId="{4FAC1ED6-1680-4F83-B351-F4F1C4202FEF}" destId="{DFEA3401-E9EE-4213-AD9B-188A0EBC884C}" srcOrd="2" destOrd="0" parTransId="{93FEE858-4A55-4CC3-A55F-8267A48BB2B7}" sibTransId="{51BF184C-CAB1-4F94-8604-307A65FFC4D7}"/>
    <dgm:cxn modelId="{8CC879FF-D1F7-4B01-B156-657291212166}" type="presOf" srcId="{8E8D85EC-3719-4CCD-A652-D8E095A13294}" destId="{3908003D-EFEB-4537-9999-616D0FF85EDE}" srcOrd="0" destOrd="0" presId="urn:microsoft.com/office/officeart/2009/3/layout/IncreasingArrowsProcess"/>
    <dgm:cxn modelId="{7548A5C1-A535-44AA-B870-FE9B60AD0011}" type="presParOf" srcId="{8BADA6FF-0C54-4DB1-BDCD-FC193401DE6C}" destId="{3908003D-EFEB-4537-9999-616D0FF85EDE}" srcOrd="0" destOrd="0" presId="urn:microsoft.com/office/officeart/2009/3/layout/IncreasingArrowsProcess"/>
    <dgm:cxn modelId="{D5E4E65A-C6BA-4F54-A9E4-BF23385E8163}" type="presParOf" srcId="{8BADA6FF-0C54-4DB1-BDCD-FC193401DE6C}" destId="{C2A61391-E2CA-481A-8EAC-130E9B8140FA}" srcOrd="1" destOrd="0" presId="urn:microsoft.com/office/officeart/2009/3/layout/IncreasingArrowsProcess"/>
    <dgm:cxn modelId="{19BF9541-496B-47F0-B245-33A61864B12E}" type="presParOf" srcId="{8BADA6FF-0C54-4DB1-BDCD-FC193401DE6C}" destId="{1922DA52-AF70-494E-940E-7F0ED33D417D}" srcOrd="2" destOrd="0" presId="urn:microsoft.com/office/officeart/2009/3/layout/IncreasingArrowsProcess"/>
    <dgm:cxn modelId="{95445E02-BA0A-417E-9869-A5B6306EA203}" type="presParOf" srcId="{8BADA6FF-0C54-4DB1-BDCD-FC193401DE6C}" destId="{D8523DCC-C6C0-45AD-9883-D69E89106CDD}" srcOrd="3" destOrd="0" presId="urn:microsoft.com/office/officeart/2009/3/layout/IncreasingArrowsProcess"/>
    <dgm:cxn modelId="{A73495C2-774B-42AC-BFA3-5A6ADB41F35C}" type="presParOf" srcId="{8BADA6FF-0C54-4DB1-BDCD-FC193401DE6C}" destId="{BD4256CF-9CE5-4F1E-838C-DDF9458D78A1}" srcOrd="4" destOrd="0" presId="urn:microsoft.com/office/officeart/2009/3/layout/IncreasingArrowsProcess"/>
    <dgm:cxn modelId="{C5FF179E-CCE4-4EB1-A500-C36BD077AD09}" type="presParOf" srcId="{8BADA6FF-0C54-4DB1-BDCD-FC193401DE6C}" destId="{4ADD4186-A01F-4953-B293-BCDAACD03BA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700F2A-8BA9-8542-A27F-2B095071E3B2}" type="doc">
      <dgm:prSet loTypeId="urn:microsoft.com/office/officeart/2005/8/layout/vList2" loCatId="" qsTypeId="urn:microsoft.com/office/officeart/2005/8/quickstyle/simple4" qsCatId="simple" csTypeId="urn:microsoft.com/office/officeart/2005/8/colors/accent2_4" csCatId="accent2" phldr="1"/>
      <dgm:spPr/>
      <dgm:t>
        <a:bodyPr/>
        <a:lstStyle/>
        <a:p>
          <a:endParaRPr lang="en-US"/>
        </a:p>
      </dgm:t>
    </dgm:pt>
    <dgm:pt modelId="{7505E953-6A6F-5249-BC23-86DC04706C66}">
      <dgm:prSet phldrT="[Text]" custT="1"/>
      <dgm:spPr/>
      <dgm:t>
        <a:bodyPr/>
        <a:lstStyle/>
        <a:p>
          <a:r>
            <a:rPr lang="en-US" sz="2400" dirty="0" err="1"/>
            <a:t>Membentuk</a:t>
          </a:r>
          <a:r>
            <a:rPr lang="en-US" sz="2400" dirty="0"/>
            <a:t> </a:t>
          </a:r>
          <a:r>
            <a:rPr lang="en-US" sz="2400" dirty="0" err="1"/>
            <a:t>negara</a:t>
          </a:r>
          <a:r>
            <a:rPr lang="en-US" sz="2400" dirty="0"/>
            <a:t> </a:t>
          </a:r>
          <a:r>
            <a:rPr lang="en-US" sz="2400" dirty="0" err="1"/>
            <a:t>kota</a:t>
          </a:r>
          <a:r>
            <a:rPr lang="en-US" sz="2400" dirty="0"/>
            <a:t> </a:t>
          </a:r>
          <a:r>
            <a:rPr lang="en-US" sz="2400" dirty="0" err="1"/>
            <a:t>atau</a:t>
          </a:r>
          <a:r>
            <a:rPr lang="en-US" sz="2400" dirty="0"/>
            <a:t> polis</a:t>
          </a:r>
        </a:p>
      </dgm:t>
    </dgm:pt>
    <dgm:pt modelId="{949DBEB0-F613-AF46-89F7-5083200BF1EA}" type="parTrans" cxnId="{A73426B2-96CB-3F47-B699-3E7EEAABDF0F}">
      <dgm:prSet/>
      <dgm:spPr/>
      <dgm:t>
        <a:bodyPr/>
        <a:lstStyle/>
        <a:p>
          <a:endParaRPr lang="en-US"/>
        </a:p>
      </dgm:t>
    </dgm:pt>
    <dgm:pt modelId="{7C742009-1D40-7A49-A6E7-B5C397E7E7C3}" type="sibTrans" cxnId="{A73426B2-96CB-3F47-B699-3E7EEAABDF0F}">
      <dgm:prSet/>
      <dgm:spPr/>
      <dgm:t>
        <a:bodyPr/>
        <a:lstStyle/>
        <a:p>
          <a:endParaRPr lang="en-US"/>
        </a:p>
      </dgm:t>
    </dgm:pt>
    <dgm:pt modelId="{6C6D59CB-E0E1-D946-B397-B65B186F018F}">
      <dgm:prSet phldrT="[Text]" custT="1"/>
      <dgm:spPr/>
      <dgm:t>
        <a:bodyPr/>
        <a:lstStyle/>
        <a:p>
          <a:r>
            <a:rPr lang="en-US" sz="2000" dirty="0" err="1"/>
            <a:t>Mengandungi</a:t>
          </a:r>
          <a:r>
            <a:rPr lang="en-US" sz="2000" dirty="0"/>
            <a:t> </a:t>
          </a:r>
          <a:r>
            <a:rPr lang="en-US" sz="2000" dirty="0" err="1"/>
            <a:t>kota</a:t>
          </a:r>
          <a:r>
            <a:rPr lang="en-US" sz="2000" dirty="0"/>
            <a:t> yang </a:t>
          </a:r>
          <a:r>
            <a:rPr lang="en-US" sz="2000" dirty="0" err="1"/>
            <a:t>dikelilingi</a:t>
          </a:r>
          <a:r>
            <a:rPr lang="en-US" sz="2000" dirty="0"/>
            <a:t> </a:t>
          </a:r>
          <a:r>
            <a:rPr lang="en-US" sz="2000" dirty="0" err="1"/>
            <a:t>pertanian</a:t>
          </a:r>
          <a:r>
            <a:rPr lang="en-US" sz="2000" dirty="0"/>
            <a:t>, </a:t>
          </a:r>
          <a:r>
            <a:rPr lang="en-US" sz="2000" dirty="0" err="1"/>
            <a:t>pasar</a:t>
          </a:r>
          <a:r>
            <a:rPr lang="en-US" sz="2000" dirty="0"/>
            <a:t>, </a:t>
          </a:r>
          <a:r>
            <a:rPr lang="en-US" sz="2000" dirty="0" err="1"/>
            <a:t>kubu</a:t>
          </a:r>
          <a:r>
            <a:rPr lang="en-US" sz="2000" dirty="0"/>
            <a:t>, </a:t>
          </a:r>
          <a:r>
            <a:rPr lang="en-US" sz="2000" dirty="0" err="1"/>
            <a:t>kuil</a:t>
          </a:r>
          <a:r>
            <a:rPr lang="en-US" sz="2000" dirty="0"/>
            <a:t> </a:t>
          </a:r>
          <a:r>
            <a:rPr lang="en-US" sz="2000" dirty="0" err="1"/>
            <a:t>dan</a:t>
          </a:r>
          <a:r>
            <a:rPr lang="en-US" sz="2000" dirty="0"/>
            <a:t> </a:t>
          </a:r>
          <a:r>
            <a:rPr lang="en-US" sz="2000" dirty="0" err="1"/>
            <a:t>istana</a:t>
          </a:r>
          <a:endParaRPr lang="en-US" sz="2000" dirty="0"/>
        </a:p>
      </dgm:t>
    </dgm:pt>
    <dgm:pt modelId="{DEF3DCB2-59D4-EF4C-8F0A-3B945AE8B43B}" type="parTrans" cxnId="{88DD8EAA-80A7-9548-B031-EB605CCE26E3}">
      <dgm:prSet/>
      <dgm:spPr/>
      <dgm:t>
        <a:bodyPr/>
        <a:lstStyle/>
        <a:p>
          <a:endParaRPr lang="en-US"/>
        </a:p>
      </dgm:t>
    </dgm:pt>
    <dgm:pt modelId="{07049556-C7CF-8746-BBF7-04E2E9F00E46}" type="sibTrans" cxnId="{88DD8EAA-80A7-9548-B031-EB605CCE26E3}">
      <dgm:prSet/>
      <dgm:spPr/>
      <dgm:t>
        <a:bodyPr/>
        <a:lstStyle/>
        <a:p>
          <a:endParaRPr lang="en-US"/>
        </a:p>
      </dgm:t>
    </dgm:pt>
    <dgm:pt modelId="{C354DB1F-E59F-DA4A-955A-F02AFC329792}">
      <dgm:prSet phldrT="[Text]" custT="1"/>
      <dgm:spPr/>
      <dgm:t>
        <a:bodyPr/>
        <a:lstStyle/>
        <a:p>
          <a:r>
            <a:rPr lang="en-US" sz="2400" dirty="0" err="1"/>
            <a:t>Mempunyai</a:t>
          </a:r>
          <a:r>
            <a:rPr lang="en-US" sz="2400" dirty="0"/>
            <a:t> </a:t>
          </a:r>
          <a:r>
            <a:rPr lang="en-US" sz="2400" dirty="0" err="1"/>
            <a:t>dewan</a:t>
          </a:r>
          <a:r>
            <a:rPr lang="en-US" sz="2400" dirty="0"/>
            <a:t> </a:t>
          </a:r>
          <a:r>
            <a:rPr lang="en-US" sz="2400" dirty="0" err="1"/>
            <a:t>perhimpunan</a:t>
          </a:r>
          <a:r>
            <a:rPr lang="en-US" sz="2400" dirty="0"/>
            <a:t> </a:t>
          </a:r>
          <a:r>
            <a:rPr lang="en-US" sz="2400" dirty="0" err="1"/>
            <a:t>sebagai</a:t>
          </a:r>
          <a:r>
            <a:rPr lang="en-US" sz="2400" dirty="0"/>
            <a:t> </a:t>
          </a:r>
          <a:r>
            <a:rPr lang="en-US" sz="2400" dirty="0" err="1"/>
            <a:t>menggubal</a:t>
          </a:r>
          <a:r>
            <a:rPr lang="en-US" sz="2400" dirty="0"/>
            <a:t> </a:t>
          </a:r>
          <a:r>
            <a:rPr lang="en-US" sz="2400" dirty="0" err="1"/>
            <a:t>undang-undang</a:t>
          </a:r>
          <a:endParaRPr lang="en-US" sz="2400" dirty="0"/>
        </a:p>
      </dgm:t>
    </dgm:pt>
    <dgm:pt modelId="{2B9150B4-073D-AC4F-9BB8-2CF15776A219}" type="parTrans" cxnId="{0692A871-CF5D-7445-8380-4166A1A36ED9}">
      <dgm:prSet/>
      <dgm:spPr/>
      <dgm:t>
        <a:bodyPr/>
        <a:lstStyle/>
        <a:p>
          <a:endParaRPr lang="en-US"/>
        </a:p>
      </dgm:t>
    </dgm:pt>
    <dgm:pt modelId="{4D5A0161-83C3-6745-A858-6D73FD5CD0D4}" type="sibTrans" cxnId="{0692A871-CF5D-7445-8380-4166A1A36ED9}">
      <dgm:prSet/>
      <dgm:spPr/>
      <dgm:t>
        <a:bodyPr/>
        <a:lstStyle/>
        <a:p>
          <a:endParaRPr lang="en-US"/>
        </a:p>
      </dgm:t>
    </dgm:pt>
    <dgm:pt modelId="{EBD7AA17-6949-B343-A2BF-6B5E95C877C0}">
      <dgm:prSet phldrT="[Text]" custT="1"/>
      <dgm:spPr/>
      <dgm:t>
        <a:bodyPr/>
        <a:lstStyle/>
        <a:p>
          <a:r>
            <a:rPr lang="en-US" sz="2000" dirty="0" err="1"/>
            <a:t>Menurut</a:t>
          </a:r>
          <a:r>
            <a:rPr lang="en-US" sz="2000" dirty="0"/>
            <a:t> Plato, </a:t>
          </a:r>
          <a:r>
            <a:rPr lang="en-US" sz="2000" dirty="0" err="1"/>
            <a:t>negara</a:t>
          </a:r>
          <a:r>
            <a:rPr lang="en-US" sz="2000" dirty="0"/>
            <a:t> </a:t>
          </a:r>
          <a:r>
            <a:rPr lang="en-US" sz="2000" dirty="0" err="1"/>
            <a:t>harus</a:t>
          </a:r>
          <a:r>
            <a:rPr lang="en-US" sz="2000" dirty="0"/>
            <a:t> </a:t>
          </a:r>
          <a:r>
            <a:rPr lang="en-US" sz="2000" dirty="0" err="1"/>
            <a:t>diperintah</a:t>
          </a:r>
          <a:r>
            <a:rPr lang="en-US" sz="2000" dirty="0"/>
            <a:t> </a:t>
          </a:r>
          <a:r>
            <a:rPr lang="en-US" sz="2000" dirty="0" err="1"/>
            <a:t>oleh</a:t>
          </a:r>
          <a:r>
            <a:rPr lang="en-US" sz="2000" dirty="0"/>
            <a:t> </a:t>
          </a:r>
          <a:r>
            <a:rPr lang="en-US" sz="2000" dirty="0" err="1"/>
            <a:t>ahli</a:t>
          </a:r>
          <a:r>
            <a:rPr lang="en-US" sz="2000" dirty="0"/>
            <a:t> </a:t>
          </a:r>
          <a:r>
            <a:rPr lang="en-US" sz="2000" dirty="0" err="1"/>
            <a:t>falsafah</a:t>
          </a:r>
          <a:r>
            <a:rPr lang="en-US" sz="2000" dirty="0"/>
            <a:t> </a:t>
          </a:r>
          <a:r>
            <a:rPr lang="en-US" sz="2000" dirty="0" err="1"/>
            <a:t>kerana</a:t>
          </a:r>
          <a:r>
            <a:rPr lang="en-US" sz="2000" dirty="0"/>
            <a:t> </a:t>
          </a:r>
          <a:r>
            <a:rPr lang="en-US" sz="2000" dirty="0" err="1"/>
            <a:t>mereka</a:t>
          </a:r>
          <a:r>
            <a:rPr lang="en-US" sz="2000" dirty="0"/>
            <a:t> </a:t>
          </a:r>
          <a:r>
            <a:rPr lang="en-US" sz="2000" dirty="0" err="1"/>
            <a:t>cekap</a:t>
          </a:r>
          <a:endParaRPr lang="en-US" sz="2000" dirty="0"/>
        </a:p>
      </dgm:t>
    </dgm:pt>
    <dgm:pt modelId="{16685910-CCFD-8348-827D-1B3FABD5238E}" type="parTrans" cxnId="{E876E56C-206C-3A43-A094-6A6171D402A2}">
      <dgm:prSet/>
      <dgm:spPr/>
      <dgm:t>
        <a:bodyPr/>
        <a:lstStyle/>
        <a:p>
          <a:endParaRPr lang="en-US"/>
        </a:p>
      </dgm:t>
    </dgm:pt>
    <dgm:pt modelId="{ACEEB031-4E3B-B347-B673-850ABC6AEFE3}" type="sibTrans" cxnId="{E876E56C-206C-3A43-A094-6A6171D402A2}">
      <dgm:prSet/>
      <dgm:spPr/>
      <dgm:t>
        <a:bodyPr/>
        <a:lstStyle/>
        <a:p>
          <a:endParaRPr lang="en-US"/>
        </a:p>
      </dgm:t>
    </dgm:pt>
    <dgm:pt modelId="{B8548800-3FF8-5641-8304-93BD43AA81E5}">
      <dgm:prSet custT="1"/>
      <dgm:spPr/>
      <dgm:t>
        <a:bodyPr/>
        <a:lstStyle/>
        <a:p>
          <a:r>
            <a:rPr lang="en-US" sz="2400" dirty="0" err="1"/>
            <a:t>Perluasan</a:t>
          </a:r>
          <a:r>
            <a:rPr lang="en-US" sz="2400" dirty="0"/>
            <a:t> </a:t>
          </a:r>
          <a:r>
            <a:rPr lang="en-US" sz="2400" dirty="0" err="1"/>
            <a:t>wilayah</a:t>
          </a:r>
          <a:r>
            <a:rPr lang="en-US" sz="2400" dirty="0"/>
            <a:t> </a:t>
          </a:r>
          <a:r>
            <a:rPr lang="en-US" sz="2400" dirty="0" err="1"/>
            <a:t>oleh</a:t>
          </a:r>
          <a:r>
            <a:rPr lang="en-US" sz="2400" dirty="0"/>
            <a:t> Alexander the Great</a:t>
          </a:r>
        </a:p>
      </dgm:t>
    </dgm:pt>
    <dgm:pt modelId="{1666CA84-A7A9-C54A-9CD1-2700BD624EF5}" type="parTrans" cxnId="{524D97E2-1C1C-2F41-A7A5-41D684FF1CD4}">
      <dgm:prSet/>
      <dgm:spPr/>
      <dgm:t>
        <a:bodyPr/>
        <a:lstStyle/>
        <a:p>
          <a:endParaRPr lang="en-US"/>
        </a:p>
      </dgm:t>
    </dgm:pt>
    <dgm:pt modelId="{B196B8B3-9983-4246-AC55-BA4EC50328C1}" type="sibTrans" cxnId="{524D97E2-1C1C-2F41-A7A5-41D684FF1CD4}">
      <dgm:prSet/>
      <dgm:spPr/>
      <dgm:t>
        <a:bodyPr/>
        <a:lstStyle/>
        <a:p>
          <a:endParaRPr lang="en-US"/>
        </a:p>
      </dgm:t>
    </dgm:pt>
    <dgm:pt modelId="{AC8E91C3-3E03-7A48-8287-7DAAC6E063C2}" type="pres">
      <dgm:prSet presAssocID="{8A700F2A-8BA9-8542-A27F-2B095071E3B2}" presName="linear" presStyleCnt="0">
        <dgm:presLayoutVars>
          <dgm:animLvl val="lvl"/>
          <dgm:resizeHandles val="exact"/>
        </dgm:presLayoutVars>
      </dgm:prSet>
      <dgm:spPr/>
    </dgm:pt>
    <dgm:pt modelId="{EB884385-1FBE-E545-AA7E-86FF4D92625D}" type="pres">
      <dgm:prSet presAssocID="{7505E953-6A6F-5249-BC23-86DC04706C66}" presName="parentText" presStyleLbl="node1" presStyleIdx="0" presStyleCnt="3">
        <dgm:presLayoutVars>
          <dgm:chMax val="0"/>
          <dgm:bulletEnabled val="1"/>
        </dgm:presLayoutVars>
      </dgm:prSet>
      <dgm:spPr/>
    </dgm:pt>
    <dgm:pt modelId="{11E9E73C-93E5-F640-AF18-0997E7EE224B}" type="pres">
      <dgm:prSet presAssocID="{7505E953-6A6F-5249-BC23-86DC04706C66}" presName="childText" presStyleLbl="revTx" presStyleIdx="0" presStyleCnt="2">
        <dgm:presLayoutVars>
          <dgm:bulletEnabled val="1"/>
        </dgm:presLayoutVars>
      </dgm:prSet>
      <dgm:spPr/>
    </dgm:pt>
    <dgm:pt modelId="{491F7EA5-96A9-1F4A-9ECC-2A67EC97E5ED}" type="pres">
      <dgm:prSet presAssocID="{C354DB1F-E59F-DA4A-955A-F02AFC329792}" presName="parentText" presStyleLbl="node1" presStyleIdx="1" presStyleCnt="3">
        <dgm:presLayoutVars>
          <dgm:chMax val="0"/>
          <dgm:bulletEnabled val="1"/>
        </dgm:presLayoutVars>
      </dgm:prSet>
      <dgm:spPr/>
    </dgm:pt>
    <dgm:pt modelId="{0907C490-E6B3-5B46-975B-BC1B8DCC151B}" type="pres">
      <dgm:prSet presAssocID="{C354DB1F-E59F-DA4A-955A-F02AFC329792}" presName="childText" presStyleLbl="revTx" presStyleIdx="1" presStyleCnt="2">
        <dgm:presLayoutVars>
          <dgm:bulletEnabled val="1"/>
        </dgm:presLayoutVars>
      </dgm:prSet>
      <dgm:spPr/>
    </dgm:pt>
    <dgm:pt modelId="{B400B2D6-F360-4C4A-AD0D-7D16553AEF27}" type="pres">
      <dgm:prSet presAssocID="{B8548800-3FF8-5641-8304-93BD43AA81E5}" presName="parentText" presStyleLbl="node1" presStyleIdx="2" presStyleCnt="3">
        <dgm:presLayoutVars>
          <dgm:chMax val="0"/>
          <dgm:bulletEnabled val="1"/>
        </dgm:presLayoutVars>
      </dgm:prSet>
      <dgm:spPr/>
    </dgm:pt>
  </dgm:ptLst>
  <dgm:cxnLst>
    <dgm:cxn modelId="{27ADE407-3FB7-7F41-9E6E-5EA09EF52E7B}" type="presOf" srcId="{C354DB1F-E59F-DA4A-955A-F02AFC329792}" destId="{491F7EA5-96A9-1F4A-9ECC-2A67EC97E5ED}" srcOrd="0" destOrd="0" presId="urn:microsoft.com/office/officeart/2005/8/layout/vList2"/>
    <dgm:cxn modelId="{76228221-C9F1-994A-89D8-79DBF17FEB4B}" type="presOf" srcId="{6C6D59CB-E0E1-D946-B397-B65B186F018F}" destId="{11E9E73C-93E5-F640-AF18-0997E7EE224B}" srcOrd="0" destOrd="0" presId="urn:microsoft.com/office/officeart/2005/8/layout/vList2"/>
    <dgm:cxn modelId="{76355561-6CFA-FC45-889F-23B9BDBDD9DA}" type="presOf" srcId="{7505E953-6A6F-5249-BC23-86DC04706C66}" destId="{EB884385-1FBE-E545-AA7E-86FF4D92625D}" srcOrd="0" destOrd="0" presId="urn:microsoft.com/office/officeart/2005/8/layout/vList2"/>
    <dgm:cxn modelId="{2FDA3A63-77D3-CB47-8154-BB23C98CA719}" type="presOf" srcId="{EBD7AA17-6949-B343-A2BF-6B5E95C877C0}" destId="{0907C490-E6B3-5B46-975B-BC1B8DCC151B}" srcOrd="0" destOrd="0" presId="urn:microsoft.com/office/officeart/2005/8/layout/vList2"/>
    <dgm:cxn modelId="{E876E56C-206C-3A43-A094-6A6171D402A2}" srcId="{C354DB1F-E59F-DA4A-955A-F02AFC329792}" destId="{EBD7AA17-6949-B343-A2BF-6B5E95C877C0}" srcOrd="0" destOrd="0" parTransId="{16685910-CCFD-8348-827D-1B3FABD5238E}" sibTransId="{ACEEB031-4E3B-B347-B673-850ABC6AEFE3}"/>
    <dgm:cxn modelId="{0692A871-CF5D-7445-8380-4166A1A36ED9}" srcId="{8A700F2A-8BA9-8542-A27F-2B095071E3B2}" destId="{C354DB1F-E59F-DA4A-955A-F02AFC329792}" srcOrd="1" destOrd="0" parTransId="{2B9150B4-073D-AC4F-9BB8-2CF15776A219}" sibTransId="{4D5A0161-83C3-6745-A858-6D73FD5CD0D4}"/>
    <dgm:cxn modelId="{88DD8EAA-80A7-9548-B031-EB605CCE26E3}" srcId="{7505E953-6A6F-5249-BC23-86DC04706C66}" destId="{6C6D59CB-E0E1-D946-B397-B65B186F018F}" srcOrd="0" destOrd="0" parTransId="{DEF3DCB2-59D4-EF4C-8F0A-3B945AE8B43B}" sibTransId="{07049556-C7CF-8746-BBF7-04E2E9F00E46}"/>
    <dgm:cxn modelId="{A73426B2-96CB-3F47-B699-3E7EEAABDF0F}" srcId="{8A700F2A-8BA9-8542-A27F-2B095071E3B2}" destId="{7505E953-6A6F-5249-BC23-86DC04706C66}" srcOrd="0" destOrd="0" parTransId="{949DBEB0-F613-AF46-89F7-5083200BF1EA}" sibTransId="{7C742009-1D40-7A49-A6E7-B5C397E7E7C3}"/>
    <dgm:cxn modelId="{524D97E2-1C1C-2F41-A7A5-41D684FF1CD4}" srcId="{8A700F2A-8BA9-8542-A27F-2B095071E3B2}" destId="{B8548800-3FF8-5641-8304-93BD43AA81E5}" srcOrd="2" destOrd="0" parTransId="{1666CA84-A7A9-C54A-9CD1-2700BD624EF5}" sibTransId="{B196B8B3-9983-4246-AC55-BA4EC50328C1}"/>
    <dgm:cxn modelId="{D4B7DAEC-1A5C-C247-AC0A-E7E91B42D527}" type="presOf" srcId="{B8548800-3FF8-5641-8304-93BD43AA81E5}" destId="{B400B2D6-F360-4C4A-AD0D-7D16553AEF27}" srcOrd="0" destOrd="0" presId="urn:microsoft.com/office/officeart/2005/8/layout/vList2"/>
    <dgm:cxn modelId="{C717AFFA-885A-624B-8503-CF64DCED4732}" type="presOf" srcId="{8A700F2A-8BA9-8542-A27F-2B095071E3B2}" destId="{AC8E91C3-3E03-7A48-8287-7DAAC6E063C2}" srcOrd="0" destOrd="0" presId="urn:microsoft.com/office/officeart/2005/8/layout/vList2"/>
    <dgm:cxn modelId="{F870A40A-86EB-B449-9DEC-8808514978EB}" type="presParOf" srcId="{AC8E91C3-3E03-7A48-8287-7DAAC6E063C2}" destId="{EB884385-1FBE-E545-AA7E-86FF4D92625D}" srcOrd="0" destOrd="0" presId="urn:microsoft.com/office/officeart/2005/8/layout/vList2"/>
    <dgm:cxn modelId="{3042C643-D466-8A47-892E-013AD130A4D5}" type="presParOf" srcId="{AC8E91C3-3E03-7A48-8287-7DAAC6E063C2}" destId="{11E9E73C-93E5-F640-AF18-0997E7EE224B}" srcOrd="1" destOrd="0" presId="urn:microsoft.com/office/officeart/2005/8/layout/vList2"/>
    <dgm:cxn modelId="{9DF7B247-9BBC-D544-B37A-305B88A2D99E}" type="presParOf" srcId="{AC8E91C3-3E03-7A48-8287-7DAAC6E063C2}" destId="{491F7EA5-96A9-1F4A-9ECC-2A67EC97E5ED}" srcOrd="2" destOrd="0" presId="urn:microsoft.com/office/officeart/2005/8/layout/vList2"/>
    <dgm:cxn modelId="{56697880-4B84-B148-A1B3-950350917728}" type="presParOf" srcId="{AC8E91C3-3E03-7A48-8287-7DAAC6E063C2}" destId="{0907C490-E6B3-5B46-975B-BC1B8DCC151B}" srcOrd="3" destOrd="0" presId="urn:microsoft.com/office/officeart/2005/8/layout/vList2"/>
    <dgm:cxn modelId="{EE388C29-410F-9845-8843-FE893966A97A}" type="presParOf" srcId="{AC8E91C3-3E03-7A48-8287-7DAAC6E063C2}" destId="{B400B2D6-F360-4C4A-AD0D-7D16553AEF2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700F2A-8BA9-8542-A27F-2B095071E3B2}" type="doc">
      <dgm:prSet loTypeId="urn:microsoft.com/office/officeart/2005/8/layout/vList2" loCatId="" qsTypeId="urn:microsoft.com/office/officeart/2005/8/quickstyle/simple4" qsCatId="simple" csTypeId="urn:microsoft.com/office/officeart/2005/8/colors/accent2_4" csCatId="accent2" phldr="1"/>
      <dgm:spPr/>
      <dgm:t>
        <a:bodyPr/>
        <a:lstStyle/>
        <a:p>
          <a:endParaRPr lang="en-US"/>
        </a:p>
      </dgm:t>
    </dgm:pt>
    <dgm:pt modelId="{7505E953-6A6F-5249-BC23-86DC04706C66}">
      <dgm:prSet phldrT="[Text]" custT="1"/>
      <dgm:spPr/>
      <dgm:t>
        <a:bodyPr/>
        <a:lstStyle/>
        <a:p>
          <a:r>
            <a:rPr lang="en-US" sz="2400" dirty="0" err="1"/>
            <a:t>Terkenal</a:t>
          </a:r>
          <a:r>
            <a:rPr lang="en-US" sz="2400" dirty="0"/>
            <a:t> </a:t>
          </a:r>
          <a:r>
            <a:rPr lang="en-US" sz="2400" dirty="0" err="1"/>
            <a:t>dengan</a:t>
          </a:r>
          <a:r>
            <a:rPr lang="en-US" sz="2400" dirty="0"/>
            <a:t> </a:t>
          </a:r>
          <a:r>
            <a:rPr lang="en-US" sz="2400" dirty="0" err="1"/>
            <a:t>ahli</a:t>
          </a:r>
          <a:r>
            <a:rPr lang="en-US" sz="2400" dirty="0"/>
            <a:t> </a:t>
          </a:r>
          <a:r>
            <a:rPr lang="en-US" sz="2400" dirty="0" err="1"/>
            <a:t>sains</a:t>
          </a:r>
          <a:r>
            <a:rPr lang="en-US" sz="2400" dirty="0"/>
            <a:t> </a:t>
          </a:r>
          <a:r>
            <a:rPr lang="en-US" sz="2400" dirty="0" err="1"/>
            <a:t>bernama</a:t>
          </a:r>
          <a:r>
            <a:rPr lang="en-US" sz="2400" dirty="0"/>
            <a:t> Hippocrates </a:t>
          </a:r>
        </a:p>
      </dgm:t>
    </dgm:pt>
    <dgm:pt modelId="{949DBEB0-F613-AF46-89F7-5083200BF1EA}" type="parTrans" cxnId="{A73426B2-96CB-3F47-B699-3E7EEAABDF0F}">
      <dgm:prSet/>
      <dgm:spPr/>
      <dgm:t>
        <a:bodyPr/>
        <a:lstStyle/>
        <a:p>
          <a:endParaRPr lang="en-US"/>
        </a:p>
      </dgm:t>
    </dgm:pt>
    <dgm:pt modelId="{7C742009-1D40-7A49-A6E7-B5C397E7E7C3}" type="sibTrans" cxnId="{A73426B2-96CB-3F47-B699-3E7EEAABDF0F}">
      <dgm:prSet/>
      <dgm:spPr/>
      <dgm:t>
        <a:bodyPr/>
        <a:lstStyle/>
        <a:p>
          <a:endParaRPr lang="en-US"/>
        </a:p>
      </dgm:t>
    </dgm:pt>
    <dgm:pt modelId="{6C6D59CB-E0E1-D946-B397-B65B186F018F}">
      <dgm:prSet phldrT="[Text]" custT="1"/>
      <dgm:spPr/>
      <dgm:t>
        <a:bodyPr/>
        <a:lstStyle/>
        <a:p>
          <a:r>
            <a:rPr lang="en-US" sz="2000" dirty="0" err="1"/>
            <a:t>Terkenal</a:t>
          </a:r>
          <a:r>
            <a:rPr lang="en-US" sz="2000" baseline="0" dirty="0"/>
            <a:t> </a:t>
          </a:r>
          <a:r>
            <a:rPr lang="en-US" sz="2000" baseline="0" dirty="0" err="1"/>
            <a:t>sebagai</a:t>
          </a:r>
          <a:r>
            <a:rPr lang="en-US" sz="2000" baseline="0" dirty="0"/>
            <a:t> </a:t>
          </a:r>
          <a:r>
            <a:rPr lang="en-US" sz="2000" baseline="0" dirty="0" err="1"/>
            <a:t>bapa</a:t>
          </a:r>
          <a:r>
            <a:rPr lang="en-US" sz="2000" baseline="0" dirty="0"/>
            <a:t> </a:t>
          </a:r>
          <a:r>
            <a:rPr lang="en-US" sz="2000" baseline="0" dirty="0" err="1"/>
            <a:t>perubatan</a:t>
          </a:r>
          <a:endParaRPr lang="en-US" sz="2000" dirty="0"/>
        </a:p>
      </dgm:t>
    </dgm:pt>
    <dgm:pt modelId="{DEF3DCB2-59D4-EF4C-8F0A-3B945AE8B43B}" type="parTrans" cxnId="{88DD8EAA-80A7-9548-B031-EB605CCE26E3}">
      <dgm:prSet/>
      <dgm:spPr/>
      <dgm:t>
        <a:bodyPr/>
        <a:lstStyle/>
        <a:p>
          <a:endParaRPr lang="en-US"/>
        </a:p>
      </dgm:t>
    </dgm:pt>
    <dgm:pt modelId="{07049556-C7CF-8746-BBF7-04E2E9F00E46}" type="sibTrans" cxnId="{88DD8EAA-80A7-9548-B031-EB605CCE26E3}">
      <dgm:prSet/>
      <dgm:spPr/>
      <dgm:t>
        <a:bodyPr/>
        <a:lstStyle/>
        <a:p>
          <a:endParaRPr lang="en-US"/>
        </a:p>
      </dgm:t>
    </dgm:pt>
    <dgm:pt modelId="{C354DB1F-E59F-DA4A-955A-F02AFC329792}">
      <dgm:prSet phldrT="[Text]" custT="1"/>
      <dgm:spPr/>
      <dgm:t>
        <a:bodyPr/>
        <a:lstStyle/>
        <a:p>
          <a:r>
            <a:rPr lang="en-US" sz="2400" dirty="0" err="1"/>
            <a:t>Sumbangan</a:t>
          </a:r>
          <a:r>
            <a:rPr lang="en-US" sz="2400" dirty="0"/>
            <a:t> </a:t>
          </a:r>
          <a:r>
            <a:rPr lang="en-US" sz="2400" dirty="0" err="1"/>
            <a:t>ahli</a:t>
          </a:r>
          <a:r>
            <a:rPr lang="en-US" sz="2400" dirty="0"/>
            <a:t> </a:t>
          </a:r>
          <a:r>
            <a:rPr lang="en-US" sz="2400" dirty="0" err="1"/>
            <a:t>sains</a:t>
          </a:r>
          <a:r>
            <a:rPr lang="en-US" sz="2400" dirty="0"/>
            <a:t> Archimedes</a:t>
          </a:r>
        </a:p>
      </dgm:t>
    </dgm:pt>
    <dgm:pt modelId="{2B9150B4-073D-AC4F-9BB8-2CF15776A219}" type="parTrans" cxnId="{0692A871-CF5D-7445-8380-4166A1A36ED9}">
      <dgm:prSet/>
      <dgm:spPr/>
      <dgm:t>
        <a:bodyPr/>
        <a:lstStyle/>
        <a:p>
          <a:endParaRPr lang="en-US"/>
        </a:p>
      </dgm:t>
    </dgm:pt>
    <dgm:pt modelId="{4D5A0161-83C3-6745-A858-6D73FD5CD0D4}" type="sibTrans" cxnId="{0692A871-CF5D-7445-8380-4166A1A36ED9}">
      <dgm:prSet/>
      <dgm:spPr/>
      <dgm:t>
        <a:bodyPr/>
        <a:lstStyle/>
        <a:p>
          <a:endParaRPr lang="en-US"/>
        </a:p>
      </dgm:t>
    </dgm:pt>
    <dgm:pt modelId="{EBD7AA17-6949-B343-A2BF-6B5E95C877C0}">
      <dgm:prSet phldrT="[Text]" custT="1"/>
      <dgm:spPr/>
      <dgm:t>
        <a:bodyPr/>
        <a:lstStyle/>
        <a:p>
          <a:r>
            <a:rPr lang="en-US" sz="2000" dirty="0" err="1"/>
            <a:t>Teorinya</a:t>
          </a:r>
          <a:r>
            <a:rPr lang="en-US" sz="2000" baseline="0" dirty="0"/>
            <a:t> </a:t>
          </a:r>
          <a:r>
            <a:rPr lang="en-US" sz="2000" baseline="0" dirty="0" err="1"/>
            <a:t>berhubung</a:t>
          </a:r>
          <a:r>
            <a:rPr lang="en-US" sz="2000" baseline="0" dirty="0"/>
            <a:t> </a:t>
          </a:r>
          <a:r>
            <a:rPr lang="en-US" sz="2000" baseline="0" dirty="0" err="1"/>
            <a:t>kait</a:t>
          </a:r>
          <a:r>
            <a:rPr lang="en-US" sz="2000" baseline="0" dirty="0"/>
            <a:t> </a:t>
          </a:r>
          <a:r>
            <a:rPr lang="en-US" sz="2000" baseline="0" dirty="0" err="1"/>
            <a:t>dengan</a:t>
          </a:r>
          <a:r>
            <a:rPr lang="en-US" sz="2000" baseline="0" dirty="0"/>
            <a:t> </a:t>
          </a:r>
          <a:r>
            <a:rPr lang="en-US" sz="2000" baseline="0" dirty="0" err="1"/>
            <a:t>isi</a:t>
          </a:r>
          <a:r>
            <a:rPr lang="en-US" sz="2000" baseline="0" dirty="0"/>
            <a:t> </a:t>
          </a:r>
          <a:r>
            <a:rPr lang="en-US" sz="2000" baseline="0" dirty="0" err="1"/>
            <a:t>padu</a:t>
          </a:r>
          <a:r>
            <a:rPr lang="en-US" sz="2000" baseline="0" dirty="0"/>
            <a:t> air </a:t>
          </a:r>
          <a:r>
            <a:rPr lang="en-US" sz="2000" baseline="0" dirty="0" err="1"/>
            <a:t>dan</a:t>
          </a:r>
          <a:r>
            <a:rPr lang="en-US" sz="2000" baseline="0" dirty="0"/>
            <a:t> </a:t>
          </a:r>
          <a:r>
            <a:rPr lang="en-US" sz="2000" baseline="0" dirty="0" err="1"/>
            <a:t>graviti</a:t>
          </a:r>
          <a:endParaRPr lang="en-US" sz="2000" dirty="0"/>
        </a:p>
      </dgm:t>
    </dgm:pt>
    <dgm:pt modelId="{16685910-CCFD-8348-827D-1B3FABD5238E}" type="parTrans" cxnId="{E876E56C-206C-3A43-A094-6A6171D402A2}">
      <dgm:prSet/>
      <dgm:spPr/>
      <dgm:t>
        <a:bodyPr/>
        <a:lstStyle/>
        <a:p>
          <a:endParaRPr lang="en-US"/>
        </a:p>
      </dgm:t>
    </dgm:pt>
    <dgm:pt modelId="{ACEEB031-4E3B-B347-B673-850ABC6AEFE3}" type="sibTrans" cxnId="{E876E56C-206C-3A43-A094-6A6171D402A2}">
      <dgm:prSet/>
      <dgm:spPr/>
      <dgm:t>
        <a:bodyPr/>
        <a:lstStyle/>
        <a:p>
          <a:endParaRPr lang="en-US"/>
        </a:p>
      </dgm:t>
    </dgm:pt>
    <dgm:pt modelId="{B8548800-3FF8-5641-8304-93BD43AA81E5}">
      <dgm:prSet custT="1"/>
      <dgm:spPr/>
      <dgm:t>
        <a:bodyPr/>
        <a:lstStyle/>
        <a:p>
          <a:r>
            <a:rPr lang="en-US" sz="2400"/>
            <a:t>Ahli</a:t>
          </a:r>
          <a:r>
            <a:rPr lang="en-US" sz="2400" baseline="0"/>
            <a:t> sains Ptolemy</a:t>
          </a:r>
          <a:endParaRPr lang="en-US" sz="2400" dirty="0"/>
        </a:p>
      </dgm:t>
    </dgm:pt>
    <dgm:pt modelId="{1666CA84-A7A9-C54A-9CD1-2700BD624EF5}" type="parTrans" cxnId="{524D97E2-1C1C-2F41-A7A5-41D684FF1CD4}">
      <dgm:prSet/>
      <dgm:spPr/>
      <dgm:t>
        <a:bodyPr/>
        <a:lstStyle/>
        <a:p>
          <a:endParaRPr lang="en-US"/>
        </a:p>
      </dgm:t>
    </dgm:pt>
    <dgm:pt modelId="{B196B8B3-9983-4246-AC55-BA4EC50328C1}" type="sibTrans" cxnId="{524D97E2-1C1C-2F41-A7A5-41D684FF1CD4}">
      <dgm:prSet/>
      <dgm:spPr/>
      <dgm:t>
        <a:bodyPr/>
        <a:lstStyle/>
        <a:p>
          <a:endParaRPr lang="en-US"/>
        </a:p>
      </dgm:t>
    </dgm:pt>
    <dgm:pt modelId="{19E1A5D8-5B04-8D43-876D-340FFDE122AA}">
      <dgm:prSet custT="1"/>
      <dgm:spPr/>
      <dgm:t>
        <a:bodyPr/>
        <a:lstStyle/>
        <a:p>
          <a:r>
            <a:rPr lang="en-US" sz="2000" dirty="0" err="1"/>
            <a:t>Tokoh</a:t>
          </a:r>
          <a:r>
            <a:rPr lang="en-US" sz="2000" dirty="0"/>
            <a:t> </a:t>
          </a:r>
          <a:r>
            <a:rPr lang="en-US" sz="2000" dirty="0" err="1"/>
            <a:t>utama</a:t>
          </a:r>
          <a:r>
            <a:rPr lang="en-US" sz="2000" dirty="0"/>
            <a:t> </a:t>
          </a:r>
          <a:r>
            <a:rPr lang="en-US" sz="2000" dirty="0" err="1"/>
            <a:t>dalam</a:t>
          </a:r>
          <a:r>
            <a:rPr lang="en-US" sz="2000" dirty="0"/>
            <a:t> </a:t>
          </a:r>
          <a:r>
            <a:rPr lang="en-US" sz="2000" dirty="0" err="1"/>
            <a:t>bidang</a:t>
          </a:r>
          <a:r>
            <a:rPr lang="en-US" sz="2000" dirty="0"/>
            <a:t> </a:t>
          </a:r>
          <a:r>
            <a:rPr lang="en-US" sz="2000" dirty="0" err="1"/>
            <a:t>astronomi</a:t>
          </a:r>
          <a:endParaRPr lang="en-US" sz="2000" dirty="0"/>
        </a:p>
      </dgm:t>
    </dgm:pt>
    <dgm:pt modelId="{57E6D96B-2EBB-8C42-875A-C895586BF5E7}" type="parTrans" cxnId="{33E73666-2B92-344F-987D-9DEC657F1409}">
      <dgm:prSet/>
      <dgm:spPr/>
      <dgm:t>
        <a:bodyPr/>
        <a:lstStyle/>
        <a:p>
          <a:endParaRPr lang="en-US"/>
        </a:p>
      </dgm:t>
    </dgm:pt>
    <dgm:pt modelId="{37DE08CB-51E3-B941-A8A7-05BE987A970F}" type="sibTrans" cxnId="{33E73666-2B92-344F-987D-9DEC657F1409}">
      <dgm:prSet/>
      <dgm:spPr/>
      <dgm:t>
        <a:bodyPr/>
        <a:lstStyle/>
        <a:p>
          <a:endParaRPr lang="en-US"/>
        </a:p>
      </dgm:t>
    </dgm:pt>
    <dgm:pt modelId="{4C0E2332-DB6B-4640-B95E-0B2DDD8D763F}">
      <dgm:prSet/>
      <dgm:spPr/>
      <dgm:t>
        <a:bodyPr/>
        <a:lstStyle/>
        <a:p>
          <a:r>
            <a:rPr lang="en-US" dirty="0" err="1"/>
            <a:t>Ahli</a:t>
          </a:r>
          <a:r>
            <a:rPr lang="en-US" dirty="0"/>
            <a:t> </a:t>
          </a:r>
          <a:r>
            <a:rPr lang="en-US" dirty="0" err="1"/>
            <a:t>matematik</a:t>
          </a:r>
          <a:r>
            <a:rPr lang="en-US" dirty="0"/>
            <a:t> Thales</a:t>
          </a:r>
        </a:p>
      </dgm:t>
    </dgm:pt>
    <dgm:pt modelId="{3B7FC5F0-CA6F-8647-ABB7-6363E2F034D5}" type="parTrans" cxnId="{129A0FA5-C421-F344-BF01-87972DD52252}">
      <dgm:prSet/>
      <dgm:spPr/>
      <dgm:t>
        <a:bodyPr/>
        <a:lstStyle/>
        <a:p>
          <a:endParaRPr lang="en-US"/>
        </a:p>
      </dgm:t>
    </dgm:pt>
    <dgm:pt modelId="{8BCCA087-9FE7-344C-A37E-CA4F8370EF5C}" type="sibTrans" cxnId="{129A0FA5-C421-F344-BF01-87972DD52252}">
      <dgm:prSet/>
      <dgm:spPr/>
      <dgm:t>
        <a:bodyPr/>
        <a:lstStyle/>
        <a:p>
          <a:endParaRPr lang="en-US"/>
        </a:p>
      </dgm:t>
    </dgm:pt>
    <dgm:pt modelId="{EAF415BB-1F2D-3941-8BA2-EFA38735F211}">
      <dgm:prSet/>
      <dgm:spPr/>
      <dgm:t>
        <a:bodyPr/>
        <a:lstStyle/>
        <a:p>
          <a:r>
            <a:rPr lang="en-US" dirty="0" err="1"/>
            <a:t>Mengembangkan</a:t>
          </a:r>
          <a:r>
            <a:rPr lang="en-US" dirty="0"/>
            <a:t> </a:t>
          </a:r>
          <a:r>
            <a:rPr lang="en-US" dirty="0" err="1"/>
            <a:t>ilmu</a:t>
          </a:r>
          <a:r>
            <a:rPr lang="en-US" dirty="0"/>
            <a:t> </a:t>
          </a:r>
          <a:r>
            <a:rPr lang="en-US" dirty="0" err="1"/>
            <a:t>geometri</a:t>
          </a:r>
          <a:r>
            <a:rPr lang="en-US" dirty="0"/>
            <a:t> </a:t>
          </a:r>
          <a:r>
            <a:rPr lang="en-US" dirty="0" err="1"/>
            <a:t>Mesir</a:t>
          </a:r>
          <a:r>
            <a:rPr lang="en-US" dirty="0"/>
            <a:t> </a:t>
          </a:r>
          <a:r>
            <a:rPr lang="en-US" dirty="0" err="1"/>
            <a:t>Purba</a:t>
          </a:r>
          <a:endParaRPr lang="en-US" dirty="0"/>
        </a:p>
      </dgm:t>
    </dgm:pt>
    <dgm:pt modelId="{F38B8CCE-F376-254A-957E-BBA95463744C}" type="parTrans" cxnId="{3832C2FC-551F-0549-ADE1-269CB0698A54}">
      <dgm:prSet/>
      <dgm:spPr/>
      <dgm:t>
        <a:bodyPr/>
        <a:lstStyle/>
        <a:p>
          <a:endParaRPr lang="en-US"/>
        </a:p>
      </dgm:t>
    </dgm:pt>
    <dgm:pt modelId="{29D39AA4-9045-F342-8CE4-B1E838E6F481}" type="sibTrans" cxnId="{3832C2FC-551F-0549-ADE1-269CB0698A54}">
      <dgm:prSet/>
      <dgm:spPr/>
      <dgm:t>
        <a:bodyPr/>
        <a:lstStyle/>
        <a:p>
          <a:endParaRPr lang="en-US"/>
        </a:p>
      </dgm:t>
    </dgm:pt>
    <dgm:pt modelId="{749094A4-9AAD-DE4B-9588-F4D159FADCE0}">
      <dgm:prSet/>
      <dgm:spPr/>
      <dgm:t>
        <a:bodyPr/>
        <a:lstStyle/>
        <a:p>
          <a:r>
            <a:rPr lang="en-US" dirty="0" err="1"/>
            <a:t>Ahli</a:t>
          </a:r>
          <a:r>
            <a:rPr lang="en-US" dirty="0"/>
            <a:t> </a:t>
          </a:r>
          <a:r>
            <a:rPr lang="en-US" dirty="0" err="1"/>
            <a:t>matematik</a:t>
          </a:r>
          <a:r>
            <a:rPr lang="en-US" dirty="0"/>
            <a:t> Pythagoras</a:t>
          </a:r>
        </a:p>
      </dgm:t>
    </dgm:pt>
    <dgm:pt modelId="{8B90A0F5-DACE-4C49-B85F-60127FF7DA83}" type="parTrans" cxnId="{E3B1E58D-4C98-5E4F-B8C5-2BFE29A765B7}">
      <dgm:prSet/>
      <dgm:spPr/>
      <dgm:t>
        <a:bodyPr/>
        <a:lstStyle/>
        <a:p>
          <a:endParaRPr lang="en-US"/>
        </a:p>
      </dgm:t>
    </dgm:pt>
    <dgm:pt modelId="{686F9129-299E-2E48-B79A-80026A45935E}" type="sibTrans" cxnId="{E3B1E58D-4C98-5E4F-B8C5-2BFE29A765B7}">
      <dgm:prSet/>
      <dgm:spPr/>
      <dgm:t>
        <a:bodyPr/>
        <a:lstStyle/>
        <a:p>
          <a:endParaRPr lang="en-US"/>
        </a:p>
      </dgm:t>
    </dgm:pt>
    <dgm:pt modelId="{B0B03A4F-EA99-274D-9477-397F9EEFC01C}">
      <dgm:prSet/>
      <dgm:spPr/>
      <dgm:t>
        <a:bodyPr/>
        <a:lstStyle/>
        <a:p>
          <a:r>
            <a:rPr lang="en-US" dirty="0" err="1"/>
            <a:t>Memperkenalkan</a:t>
          </a:r>
          <a:r>
            <a:rPr lang="en-US" dirty="0"/>
            <a:t> </a:t>
          </a:r>
          <a:r>
            <a:rPr lang="en-US" dirty="0" err="1"/>
            <a:t>teorem</a:t>
          </a:r>
          <a:r>
            <a:rPr lang="en-US" dirty="0"/>
            <a:t> Pythagoras </a:t>
          </a:r>
          <a:r>
            <a:rPr lang="en-US" dirty="0" err="1"/>
            <a:t>dalam</a:t>
          </a:r>
          <a:r>
            <a:rPr lang="en-US" dirty="0"/>
            <a:t> </a:t>
          </a:r>
          <a:r>
            <a:rPr lang="en-US" dirty="0" err="1"/>
            <a:t>ilmu</a:t>
          </a:r>
          <a:r>
            <a:rPr lang="en-US" dirty="0"/>
            <a:t> </a:t>
          </a:r>
          <a:r>
            <a:rPr lang="en-US" dirty="0" err="1"/>
            <a:t>geometri</a:t>
          </a:r>
          <a:r>
            <a:rPr lang="en-US" dirty="0"/>
            <a:t> </a:t>
          </a:r>
          <a:r>
            <a:rPr lang="en-US" dirty="0" err="1"/>
            <a:t>Mesir</a:t>
          </a:r>
          <a:r>
            <a:rPr lang="en-US" dirty="0"/>
            <a:t> </a:t>
          </a:r>
          <a:r>
            <a:rPr lang="en-US" dirty="0" err="1"/>
            <a:t>Purba</a:t>
          </a:r>
          <a:endParaRPr lang="en-US" dirty="0"/>
        </a:p>
      </dgm:t>
    </dgm:pt>
    <dgm:pt modelId="{DA502648-F619-224C-9604-3BF03E6E0985}" type="parTrans" cxnId="{CAD03E6D-895D-6B41-803D-90F5FD31507B}">
      <dgm:prSet/>
      <dgm:spPr/>
      <dgm:t>
        <a:bodyPr/>
        <a:lstStyle/>
        <a:p>
          <a:endParaRPr lang="en-US"/>
        </a:p>
      </dgm:t>
    </dgm:pt>
    <dgm:pt modelId="{793C16E1-E5F9-E249-A2F2-6FB639A665D1}" type="sibTrans" cxnId="{CAD03E6D-895D-6B41-803D-90F5FD31507B}">
      <dgm:prSet/>
      <dgm:spPr/>
      <dgm:t>
        <a:bodyPr/>
        <a:lstStyle/>
        <a:p>
          <a:endParaRPr lang="en-US"/>
        </a:p>
      </dgm:t>
    </dgm:pt>
    <dgm:pt modelId="{AC8E91C3-3E03-7A48-8287-7DAAC6E063C2}" type="pres">
      <dgm:prSet presAssocID="{8A700F2A-8BA9-8542-A27F-2B095071E3B2}" presName="linear" presStyleCnt="0">
        <dgm:presLayoutVars>
          <dgm:animLvl val="lvl"/>
          <dgm:resizeHandles val="exact"/>
        </dgm:presLayoutVars>
      </dgm:prSet>
      <dgm:spPr/>
    </dgm:pt>
    <dgm:pt modelId="{EB884385-1FBE-E545-AA7E-86FF4D92625D}" type="pres">
      <dgm:prSet presAssocID="{7505E953-6A6F-5249-BC23-86DC04706C66}" presName="parentText" presStyleLbl="node1" presStyleIdx="0" presStyleCnt="5">
        <dgm:presLayoutVars>
          <dgm:chMax val="0"/>
          <dgm:bulletEnabled val="1"/>
        </dgm:presLayoutVars>
      </dgm:prSet>
      <dgm:spPr/>
    </dgm:pt>
    <dgm:pt modelId="{11E9E73C-93E5-F640-AF18-0997E7EE224B}" type="pres">
      <dgm:prSet presAssocID="{7505E953-6A6F-5249-BC23-86DC04706C66}" presName="childText" presStyleLbl="revTx" presStyleIdx="0" presStyleCnt="5">
        <dgm:presLayoutVars>
          <dgm:bulletEnabled val="1"/>
        </dgm:presLayoutVars>
      </dgm:prSet>
      <dgm:spPr/>
    </dgm:pt>
    <dgm:pt modelId="{3BE3AE19-ED30-4748-AFAB-36942CC61794}" type="pres">
      <dgm:prSet presAssocID="{749094A4-9AAD-DE4B-9588-F4D159FADCE0}" presName="parentText" presStyleLbl="node1" presStyleIdx="1" presStyleCnt="5">
        <dgm:presLayoutVars>
          <dgm:chMax val="0"/>
          <dgm:bulletEnabled val="1"/>
        </dgm:presLayoutVars>
      </dgm:prSet>
      <dgm:spPr/>
    </dgm:pt>
    <dgm:pt modelId="{109A6A51-0F2B-2E47-A703-834324650C19}" type="pres">
      <dgm:prSet presAssocID="{749094A4-9AAD-DE4B-9588-F4D159FADCE0}" presName="childText" presStyleLbl="revTx" presStyleIdx="1" presStyleCnt="5">
        <dgm:presLayoutVars>
          <dgm:bulletEnabled val="1"/>
        </dgm:presLayoutVars>
      </dgm:prSet>
      <dgm:spPr/>
    </dgm:pt>
    <dgm:pt modelId="{F415D948-DDBD-8B47-B8C5-745AEB4768F1}" type="pres">
      <dgm:prSet presAssocID="{4C0E2332-DB6B-4640-B95E-0B2DDD8D763F}" presName="parentText" presStyleLbl="node1" presStyleIdx="2" presStyleCnt="5">
        <dgm:presLayoutVars>
          <dgm:chMax val="0"/>
          <dgm:bulletEnabled val="1"/>
        </dgm:presLayoutVars>
      </dgm:prSet>
      <dgm:spPr/>
    </dgm:pt>
    <dgm:pt modelId="{D4D21BBD-CAD3-8D4E-B912-62148CA315A2}" type="pres">
      <dgm:prSet presAssocID="{4C0E2332-DB6B-4640-B95E-0B2DDD8D763F}" presName="childText" presStyleLbl="revTx" presStyleIdx="2" presStyleCnt="5">
        <dgm:presLayoutVars>
          <dgm:bulletEnabled val="1"/>
        </dgm:presLayoutVars>
      </dgm:prSet>
      <dgm:spPr/>
    </dgm:pt>
    <dgm:pt modelId="{491F7EA5-96A9-1F4A-9ECC-2A67EC97E5ED}" type="pres">
      <dgm:prSet presAssocID="{C354DB1F-E59F-DA4A-955A-F02AFC329792}" presName="parentText" presStyleLbl="node1" presStyleIdx="3" presStyleCnt="5">
        <dgm:presLayoutVars>
          <dgm:chMax val="0"/>
          <dgm:bulletEnabled val="1"/>
        </dgm:presLayoutVars>
      </dgm:prSet>
      <dgm:spPr/>
    </dgm:pt>
    <dgm:pt modelId="{0907C490-E6B3-5B46-975B-BC1B8DCC151B}" type="pres">
      <dgm:prSet presAssocID="{C354DB1F-E59F-DA4A-955A-F02AFC329792}" presName="childText" presStyleLbl="revTx" presStyleIdx="3" presStyleCnt="5">
        <dgm:presLayoutVars>
          <dgm:bulletEnabled val="1"/>
        </dgm:presLayoutVars>
      </dgm:prSet>
      <dgm:spPr/>
    </dgm:pt>
    <dgm:pt modelId="{B400B2D6-F360-4C4A-AD0D-7D16553AEF27}" type="pres">
      <dgm:prSet presAssocID="{B8548800-3FF8-5641-8304-93BD43AA81E5}" presName="parentText" presStyleLbl="node1" presStyleIdx="4" presStyleCnt="5">
        <dgm:presLayoutVars>
          <dgm:chMax val="0"/>
          <dgm:bulletEnabled val="1"/>
        </dgm:presLayoutVars>
      </dgm:prSet>
      <dgm:spPr/>
    </dgm:pt>
    <dgm:pt modelId="{66AD8010-7D47-E04B-BE06-AE9D2009801E}" type="pres">
      <dgm:prSet presAssocID="{B8548800-3FF8-5641-8304-93BD43AA81E5}" presName="childText" presStyleLbl="revTx" presStyleIdx="4" presStyleCnt="5">
        <dgm:presLayoutVars>
          <dgm:bulletEnabled val="1"/>
        </dgm:presLayoutVars>
      </dgm:prSet>
      <dgm:spPr/>
    </dgm:pt>
  </dgm:ptLst>
  <dgm:cxnLst>
    <dgm:cxn modelId="{A960350B-53EF-A44A-B42B-158A2F02B259}" type="presOf" srcId="{EAF415BB-1F2D-3941-8BA2-EFA38735F211}" destId="{D4D21BBD-CAD3-8D4E-B912-62148CA315A2}" srcOrd="0" destOrd="0" presId="urn:microsoft.com/office/officeart/2005/8/layout/vList2"/>
    <dgm:cxn modelId="{71DAE839-109B-C14D-9901-6FCA07B0EEFA}" type="presOf" srcId="{6C6D59CB-E0E1-D946-B397-B65B186F018F}" destId="{11E9E73C-93E5-F640-AF18-0997E7EE224B}" srcOrd="0" destOrd="0" presId="urn:microsoft.com/office/officeart/2005/8/layout/vList2"/>
    <dgm:cxn modelId="{7A96843B-EDA0-AE43-AB69-262291C4BA1A}" type="presOf" srcId="{19E1A5D8-5B04-8D43-876D-340FFDE122AA}" destId="{66AD8010-7D47-E04B-BE06-AE9D2009801E}" srcOrd="0" destOrd="0" presId="urn:microsoft.com/office/officeart/2005/8/layout/vList2"/>
    <dgm:cxn modelId="{21EFCE5E-ADA5-B94E-964F-D3DCB354654B}" type="presOf" srcId="{B0B03A4F-EA99-274D-9477-397F9EEFC01C}" destId="{109A6A51-0F2B-2E47-A703-834324650C19}" srcOrd="0" destOrd="0" presId="urn:microsoft.com/office/officeart/2005/8/layout/vList2"/>
    <dgm:cxn modelId="{33E73666-2B92-344F-987D-9DEC657F1409}" srcId="{B8548800-3FF8-5641-8304-93BD43AA81E5}" destId="{19E1A5D8-5B04-8D43-876D-340FFDE122AA}" srcOrd="0" destOrd="0" parTransId="{57E6D96B-2EBB-8C42-875A-C895586BF5E7}" sibTransId="{37DE08CB-51E3-B941-A8A7-05BE987A970F}"/>
    <dgm:cxn modelId="{CD656C67-82D2-B446-A79A-8DD139947F63}" type="presOf" srcId="{B8548800-3FF8-5641-8304-93BD43AA81E5}" destId="{B400B2D6-F360-4C4A-AD0D-7D16553AEF27}" srcOrd="0" destOrd="0" presId="urn:microsoft.com/office/officeart/2005/8/layout/vList2"/>
    <dgm:cxn modelId="{E876E56C-206C-3A43-A094-6A6171D402A2}" srcId="{C354DB1F-E59F-DA4A-955A-F02AFC329792}" destId="{EBD7AA17-6949-B343-A2BF-6B5E95C877C0}" srcOrd="0" destOrd="0" parTransId="{16685910-CCFD-8348-827D-1B3FABD5238E}" sibTransId="{ACEEB031-4E3B-B347-B673-850ABC6AEFE3}"/>
    <dgm:cxn modelId="{CAD03E6D-895D-6B41-803D-90F5FD31507B}" srcId="{749094A4-9AAD-DE4B-9588-F4D159FADCE0}" destId="{B0B03A4F-EA99-274D-9477-397F9EEFC01C}" srcOrd="0" destOrd="0" parTransId="{DA502648-F619-224C-9604-3BF03E6E0985}" sibTransId="{793C16E1-E5F9-E249-A2F2-6FB639A665D1}"/>
    <dgm:cxn modelId="{0692A871-CF5D-7445-8380-4166A1A36ED9}" srcId="{8A700F2A-8BA9-8542-A27F-2B095071E3B2}" destId="{C354DB1F-E59F-DA4A-955A-F02AFC329792}" srcOrd="3" destOrd="0" parTransId="{2B9150B4-073D-AC4F-9BB8-2CF15776A219}" sibTransId="{4D5A0161-83C3-6745-A858-6D73FD5CD0D4}"/>
    <dgm:cxn modelId="{E3B1E58D-4C98-5E4F-B8C5-2BFE29A765B7}" srcId="{8A700F2A-8BA9-8542-A27F-2B095071E3B2}" destId="{749094A4-9AAD-DE4B-9588-F4D159FADCE0}" srcOrd="1" destOrd="0" parTransId="{8B90A0F5-DACE-4C49-B85F-60127FF7DA83}" sibTransId="{686F9129-299E-2E48-B79A-80026A45935E}"/>
    <dgm:cxn modelId="{BE4A648F-85DC-1E40-9321-6576D167B8D8}" type="presOf" srcId="{8A700F2A-8BA9-8542-A27F-2B095071E3B2}" destId="{AC8E91C3-3E03-7A48-8287-7DAAC6E063C2}" srcOrd="0" destOrd="0" presId="urn:microsoft.com/office/officeart/2005/8/layout/vList2"/>
    <dgm:cxn modelId="{EA412993-EAD8-A24C-BFBB-9EDE1787E276}" type="presOf" srcId="{EBD7AA17-6949-B343-A2BF-6B5E95C877C0}" destId="{0907C490-E6B3-5B46-975B-BC1B8DCC151B}" srcOrd="0" destOrd="0" presId="urn:microsoft.com/office/officeart/2005/8/layout/vList2"/>
    <dgm:cxn modelId="{C87B3D96-0585-134E-9A7B-B5CAA19576E2}" type="presOf" srcId="{7505E953-6A6F-5249-BC23-86DC04706C66}" destId="{EB884385-1FBE-E545-AA7E-86FF4D92625D}" srcOrd="0" destOrd="0" presId="urn:microsoft.com/office/officeart/2005/8/layout/vList2"/>
    <dgm:cxn modelId="{129A0FA5-C421-F344-BF01-87972DD52252}" srcId="{8A700F2A-8BA9-8542-A27F-2B095071E3B2}" destId="{4C0E2332-DB6B-4640-B95E-0B2DDD8D763F}" srcOrd="2" destOrd="0" parTransId="{3B7FC5F0-CA6F-8647-ABB7-6363E2F034D5}" sibTransId="{8BCCA087-9FE7-344C-A37E-CA4F8370EF5C}"/>
    <dgm:cxn modelId="{88DD8EAA-80A7-9548-B031-EB605CCE26E3}" srcId="{7505E953-6A6F-5249-BC23-86DC04706C66}" destId="{6C6D59CB-E0E1-D946-B397-B65B186F018F}" srcOrd="0" destOrd="0" parTransId="{DEF3DCB2-59D4-EF4C-8F0A-3B945AE8B43B}" sibTransId="{07049556-C7CF-8746-BBF7-04E2E9F00E46}"/>
    <dgm:cxn modelId="{A73426B2-96CB-3F47-B699-3E7EEAABDF0F}" srcId="{8A700F2A-8BA9-8542-A27F-2B095071E3B2}" destId="{7505E953-6A6F-5249-BC23-86DC04706C66}" srcOrd="0" destOrd="0" parTransId="{949DBEB0-F613-AF46-89F7-5083200BF1EA}" sibTransId="{7C742009-1D40-7A49-A6E7-B5C397E7E7C3}"/>
    <dgm:cxn modelId="{B94082D1-10B5-204B-87E9-1035505CA2FA}" type="presOf" srcId="{C354DB1F-E59F-DA4A-955A-F02AFC329792}" destId="{491F7EA5-96A9-1F4A-9ECC-2A67EC97E5ED}" srcOrd="0" destOrd="0" presId="urn:microsoft.com/office/officeart/2005/8/layout/vList2"/>
    <dgm:cxn modelId="{524D97E2-1C1C-2F41-A7A5-41D684FF1CD4}" srcId="{8A700F2A-8BA9-8542-A27F-2B095071E3B2}" destId="{B8548800-3FF8-5641-8304-93BD43AA81E5}" srcOrd="4" destOrd="0" parTransId="{1666CA84-A7A9-C54A-9CD1-2700BD624EF5}" sibTransId="{B196B8B3-9983-4246-AC55-BA4EC50328C1}"/>
    <dgm:cxn modelId="{68A7FEE5-4571-924C-82BE-0F1B19DC7E0F}" type="presOf" srcId="{4C0E2332-DB6B-4640-B95E-0B2DDD8D763F}" destId="{F415D948-DDBD-8B47-B8C5-745AEB4768F1}" srcOrd="0" destOrd="0" presId="urn:microsoft.com/office/officeart/2005/8/layout/vList2"/>
    <dgm:cxn modelId="{3832C2FC-551F-0549-ADE1-269CB0698A54}" srcId="{4C0E2332-DB6B-4640-B95E-0B2DDD8D763F}" destId="{EAF415BB-1F2D-3941-8BA2-EFA38735F211}" srcOrd="0" destOrd="0" parTransId="{F38B8CCE-F376-254A-957E-BBA95463744C}" sibTransId="{29D39AA4-9045-F342-8CE4-B1E838E6F481}"/>
    <dgm:cxn modelId="{859DC4FE-9C5E-C24F-823B-958B9855EF50}" type="presOf" srcId="{749094A4-9AAD-DE4B-9588-F4D159FADCE0}" destId="{3BE3AE19-ED30-4748-AFAB-36942CC61794}" srcOrd="0" destOrd="0" presId="urn:microsoft.com/office/officeart/2005/8/layout/vList2"/>
    <dgm:cxn modelId="{B4A78700-2F09-4942-B96C-D38FA3D6475E}" type="presParOf" srcId="{AC8E91C3-3E03-7A48-8287-7DAAC6E063C2}" destId="{EB884385-1FBE-E545-AA7E-86FF4D92625D}" srcOrd="0" destOrd="0" presId="urn:microsoft.com/office/officeart/2005/8/layout/vList2"/>
    <dgm:cxn modelId="{B14AE95F-7BBC-CE47-AB0B-FDCBA1AD93E2}" type="presParOf" srcId="{AC8E91C3-3E03-7A48-8287-7DAAC6E063C2}" destId="{11E9E73C-93E5-F640-AF18-0997E7EE224B}" srcOrd="1" destOrd="0" presId="urn:microsoft.com/office/officeart/2005/8/layout/vList2"/>
    <dgm:cxn modelId="{1F3E8526-FF46-A54C-AF18-19E96667306E}" type="presParOf" srcId="{AC8E91C3-3E03-7A48-8287-7DAAC6E063C2}" destId="{3BE3AE19-ED30-4748-AFAB-36942CC61794}" srcOrd="2" destOrd="0" presId="urn:microsoft.com/office/officeart/2005/8/layout/vList2"/>
    <dgm:cxn modelId="{640253E8-0430-A34F-B68C-A50ED31582A6}" type="presParOf" srcId="{AC8E91C3-3E03-7A48-8287-7DAAC6E063C2}" destId="{109A6A51-0F2B-2E47-A703-834324650C19}" srcOrd="3" destOrd="0" presId="urn:microsoft.com/office/officeart/2005/8/layout/vList2"/>
    <dgm:cxn modelId="{7DA06009-D84E-7B40-B19B-7EFFDD33D4AE}" type="presParOf" srcId="{AC8E91C3-3E03-7A48-8287-7DAAC6E063C2}" destId="{F415D948-DDBD-8B47-B8C5-745AEB4768F1}" srcOrd="4" destOrd="0" presId="urn:microsoft.com/office/officeart/2005/8/layout/vList2"/>
    <dgm:cxn modelId="{021FDD00-D6ED-9A40-831E-099B745AB0BE}" type="presParOf" srcId="{AC8E91C3-3E03-7A48-8287-7DAAC6E063C2}" destId="{D4D21BBD-CAD3-8D4E-B912-62148CA315A2}" srcOrd="5" destOrd="0" presId="urn:microsoft.com/office/officeart/2005/8/layout/vList2"/>
    <dgm:cxn modelId="{D702E74C-2A38-4E4F-8123-E9791BFD6FC9}" type="presParOf" srcId="{AC8E91C3-3E03-7A48-8287-7DAAC6E063C2}" destId="{491F7EA5-96A9-1F4A-9ECC-2A67EC97E5ED}" srcOrd="6" destOrd="0" presId="urn:microsoft.com/office/officeart/2005/8/layout/vList2"/>
    <dgm:cxn modelId="{113F7775-41E6-7145-BA93-B6E9438E9CE4}" type="presParOf" srcId="{AC8E91C3-3E03-7A48-8287-7DAAC6E063C2}" destId="{0907C490-E6B3-5B46-975B-BC1B8DCC151B}" srcOrd="7" destOrd="0" presId="urn:microsoft.com/office/officeart/2005/8/layout/vList2"/>
    <dgm:cxn modelId="{8EDDBBBA-4E02-A346-A872-B6CBF9F631B4}" type="presParOf" srcId="{AC8E91C3-3E03-7A48-8287-7DAAC6E063C2}" destId="{B400B2D6-F360-4C4A-AD0D-7D16553AEF27}" srcOrd="8" destOrd="0" presId="urn:microsoft.com/office/officeart/2005/8/layout/vList2"/>
    <dgm:cxn modelId="{A595365C-A262-DB40-A962-B9CE72297505}" type="presParOf" srcId="{AC8E91C3-3E03-7A48-8287-7DAAC6E063C2}" destId="{66AD8010-7D47-E04B-BE06-AE9D2009801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6D92D-8CA6-7449-B6A7-5DF28D77A330}">
      <dsp:nvSpPr>
        <dsp:cNvPr id="0" name=""/>
        <dsp:cNvSpPr/>
      </dsp:nvSpPr>
      <dsp:spPr>
        <a:xfrm>
          <a:off x="0" y="1477878"/>
          <a:ext cx="7780421" cy="197050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F0EFC-F7D1-4B43-8D34-717D8AEA8AF7}">
      <dsp:nvSpPr>
        <dsp:cNvPr id="0" name=""/>
        <dsp:cNvSpPr/>
      </dsp:nvSpPr>
      <dsp:spPr>
        <a:xfrm>
          <a:off x="598" y="0"/>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err="1"/>
            <a:t>Pra-klasik</a:t>
          </a:r>
          <a:endParaRPr lang="en-US" sz="1600" kern="1200" dirty="0"/>
        </a:p>
      </dsp:txBody>
      <dsp:txXfrm>
        <a:off x="598" y="0"/>
        <a:ext cx="959066" cy="1970505"/>
      </dsp:txXfrm>
    </dsp:sp>
    <dsp:sp modelId="{F1768B1A-B704-B74B-969C-E5DAE407E787}">
      <dsp:nvSpPr>
        <dsp:cNvPr id="0" name=""/>
        <dsp:cNvSpPr/>
      </dsp:nvSpPr>
      <dsp:spPr>
        <a:xfrm>
          <a:off x="233818"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D7206-41AB-4C43-A07C-072887E8BA8B}">
      <dsp:nvSpPr>
        <dsp:cNvPr id="0" name=""/>
        <dsp:cNvSpPr/>
      </dsp:nvSpPr>
      <dsp:spPr>
        <a:xfrm>
          <a:off x="1007617" y="2955757"/>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err="1"/>
            <a:t>Klasik</a:t>
          </a:r>
          <a:endParaRPr lang="en-US" sz="1600" kern="1200" dirty="0"/>
        </a:p>
      </dsp:txBody>
      <dsp:txXfrm>
        <a:off x="1007617" y="2955757"/>
        <a:ext cx="959066" cy="1970505"/>
      </dsp:txXfrm>
    </dsp:sp>
    <dsp:sp modelId="{1E362176-402D-0D49-B151-CCD574E18EDF}">
      <dsp:nvSpPr>
        <dsp:cNvPr id="0" name=""/>
        <dsp:cNvSpPr/>
      </dsp:nvSpPr>
      <dsp:spPr>
        <a:xfrm>
          <a:off x="1240837"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B325C-B74C-7C49-9E3E-E75452CF0824}">
      <dsp:nvSpPr>
        <dsp:cNvPr id="0" name=""/>
        <dsp:cNvSpPr/>
      </dsp:nvSpPr>
      <dsp:spPr>
        <a:xfrm>
          <a:off x="2014637" y="0"/>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err="1"/>
            <a:t>Hellenistik</a:t>
          </a:r>
          <a:endParaRPr lang="en-US" sz="1600" kern="1200" dirty="0"/>
        </a:p>
      </dsp:txBody>
      <dsp:txXfrm>
        <a:off x="2014637" y="0"/>
        <a:ext cx="959066" cy="1970505"/>
      </dsp:txXfrm>
    </dsp:sp>
    <dsp:sp modelId="{4A89328E-1ED5-CC4A-8304-8EBD27690463}">
      <dsp:nvSpPr>
        <dsp:cNvPr id="0" name=""/>
        <dsp:cNvSpPr/>
      </dsp:nvSpPr>
      <dsp:spPr>
        <a:xfrm>
          <a:off x="2247856"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EB4F4-14FB-4FF1-BC6A-2381E32752A2}">
      <dsp:nvSpPr>
        <dsp:cNvPr id="0" name=""/>
        <dsp:cNvSpPr/>
      </dsp:nvSpPr>
      <dsp:spPr>
        <a:xfrm>
          <a:off x="3021656" y="2955757"/>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err="1"/>
            <a:t>Gelap</a:t>
          </a:r>
          <a:r>
            <a:rPr lang="en-US" sz="1600" kern="1200" dirty="0"/>
            <a:t>/</a:t>
          </a:r>
          <a:r>
            <a:rPr lang="en-US" sz="1600" kern="1200" dirty="0" err="1"/>
            <a:t>Keemasan</a:t>
          </a:r>
          <a:endParaRPr lang="en-US" sz="1600" kern="1200" dirty="0"/>
        </a:p>
      </dsp:txBody>
      <dsp:txXfrm>
        <a:off x="3021656" y="2955757"/>
        <a:ext cx="959066" cy="1970505"/>
      </dsp:txXfrm>
    </dsp:sp>
    <dsp:sp modelId="{F9F22289-6B20-4251-99F4-FF710F9E0E51}">
      <dsp:nvSpPr>
        <dsp:cNvPr id="0" name=""/>
        <dsp:cNvSpPr/>
      </dsp:nvSpPr>
      <dsp:spPr>
        <a:xfrm>
          <a:off x="3254876"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07354-F307-42DE-832D-FEACFB99D290}">
      <dsp:nvSpPr>
        <dsp:cNvPr id="0" name=""/>
        <dsp:cNvSpPr/>
      </dsp:nvSpPr>
      <dsp:spPr>
        <a:xfrm>
          <a:off x="4028675" y="0"/>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err="1"/>
            <a:t>Renaisans</a:t>
          </a:r>
          <a:endParaRPr lang="en-US" sz="1600" kern="1200" dirty="0"/>
        </a:p>
      </dsp:txBody>
      <dsp:txXfrm>
        <a:off x="4028675" y="0"/>
        <a:ext cx="959066" cy="1970505"/>
      </dsp:txXfrm>
    </dsp:sp>
    <dsp:sp modelId="{72AA68E6-EFEE-468C-B058-9823AD71CDB9}">
      <dsp:nvSpPr>
        <dsp:cNvPr id="0" name=""/>
        <dsp:cNvSpPr/>
      </dsp:nvSpPr>
      <dsp:spPr>
        <a:xfrm>
          <a:off x="4261895"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9F3F5-8597-4505-8405-22E425AE3077}">
      <dsp:nvSpPr>
        <dsp:cNvPr id="0" name=""/>
        <dsp:cNvSpPr/>
      </dsp:nvSpPr>
      <dsp:spPr>
        <a:xfrm>
          <a:off x="5035695" y="2955757"/>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err="1"/>
            <a:t>Pencerahan</a:t>
          </a:r>
          <a:endParaRPr lang="en-US" sz="1600" kern="1200" dirty="0"/>
        </a:p>
      </dsp:txBody>
      <dsp:txXfrm>
        <a:off x="5035695" y="2955757"/>
        <a:ext cx="959066" cy="1970505"/>
      </dsp:txXfrm>
    </dsp:sp>
    <dsp:sp modelId="{D61D717B-E72F-4448-83AF-C2636464FB9C}">
      <dsp:nvSpPr>
        <dsp:cNvPr id="0" name=""/>
        <dsp:cNvSpPr/>
      </dsp:nvSpPr>
      <dsp:spPr>
        <a:xfrm>
          <a:off x="5268915"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40B94-2F3B-4E04-809F-A7B3C3AF9EE3}">
      <dsp:nvSpPr>
        <dsp:cNvPr id="0" name=""/>
        <dsp:cNvSpPr/>
      </dsp:nvSpPr>
      <dsp:spPr>
        <a:xfrm>
          <a:off x="6042714" y="0"/>
          <a:ext cx="959066" cy="197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err="1"/>
            <a:t>Revolusi</a:t>
          </a:r>
          <a:r>
            <a:rPr lang="en-US" sz="1600" kern="1200" dirty="0"/>
            <a:t> </a:t>
          </a:r>
          <a:r>
            <a:rPr lang="en-US" sz="1600" kern="1200" dirty="0" err="1"/>
            <a:t>Industri</a:t>
          </a:r>
          <a:endParaRPr lang="en-US" sz="700" kern="1200" dirty="0"/>
        </a:p>
      </dsp:txBody>
      <dsp:txXfrm>
        <a:off x="6042714" y="0"/>
        <a:ext cx="959066" cy="1970505"/>
      </dsp:txXfrm>
    </dsp:sp>
    <dsp:sp modelId="{5C08F59B-5049-42B9-BDD7-8A4AED8454C7}">
      <dsp:nvSpPr>
        <dsp:cNvPr id="0" name=""/>
        <dsp:cNvSpPr/>
      </dsp:nvSpPr>
      <dsp:spPr>
        <a:xfrm>
          <a:off x="6275934" y="2216818"/>
          <a:ext cx="492626" cy="492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DAAF-63AF-A745-8019-4EDC75FDAB96}">
      <dsp:nvSpPr>
        <dsp:cNvPr id="0" name=""/>
        <dsp:cNvSpPr/>
      </dsp:nvSpPr>
      <dsp:spPr>
        <a:xfrm>
          <a:off x="2966505" y="2869978"/>
          <a:ext cx="175759" cy="175759"/>
        </a:xfrm>
        <a:prstGeom prst="ellipse">
          <a:avLst/>
        </a:prstGeom>
        <a:gradFill rotWithShape="0">
          <a:gsLst>
            <a:gs pos="0">
              <a:schemeClr val="accent4">
                <a:shade val="50000"/>
                <a:hueOff val="0"/>
                <a:satOff val="0"/>
                <a:lumOff val="0"/>
                <a:alphaOff val="0"/>
                <a:tint val="96000"/>
                <a:satMod val="100000"/>
                <a:lumMod val="104000"/>
              </a:schemeClr>
            </a:gs>
            <a:gs pos="78000">
              <a:schemeClr val="accent4">
                <a:shade val="50000"/>
                <a:hueOff val="0"/>
                <a:satOff val="0"/>
                <a:lumOff val="0"/>
                <a:alphaOff val="0"/>
                <a:shade val="100000"/>
                <a:satMod val="110000"/>
                <a:lumMod val="100000"/>
              </a:schemeClr>
            </a:gs>
          </a:gsLst>
          <a:lin ang="5400000" scaled="0"/>
        </a:gradFill>
        <a:ln w="9525" cap="flat" cmpd="sng" algn="ctr">
          <a:solidFill>
            <a:schemeClr val="accent4">
              <a:shade val="5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0438973-5F66-134C-B357-D31CCF70DCFD}">
      <dsp:nvSpPr>
        <dsp:cNvPr id="0" name=""/>
        <dsp:cNvSpPr/>
      </dsp:nvSpPr>
      <dsp:spPr>
        <a:xfrm>
          <a:off x="2812539" y="3116715"/>
          <a:ext cx="175759" cy="175759"/>
        </a:xfrm>
        <a:prstGeom prst="ellipse">
          <a:avLst/>
        </a:prstGeom>
        <a:gradFill rotWithShape="0">
          <a:gsLst>
            <a:gs pos="0">
              <a:schemeClr val="accent4">
                <a:shade val="50000"/>
                <a:hueOff val="85719"/>
                <a:satOff val="-2891"/>
                <a:lumOff val="8731"/>
                <a:alphaOff val="0"/>
                <a:tint val="96000"/>
                <a:satMod val="100000"/>
                <a:lumMod val="104000"/>
              </a:schemeClr>
            </a:gs>
            <a:gs pos="78000">
              <a:schemeClr val="accent4">
                <a:shade val="50000"/>
                <a:hueOff val="85719"/>
                <a:satOff val="-2891"/>
                <a:lumOff val="8731"/>
                <a:alphaOff val="0"/>
                <a:shade val="100000"/>
                <a:satMod val="110000"/>
                <a:lumMod val="100000"/>
              </a:schemeClr>
            </a:gs>
          </a:gsLst>
          <a:lin ang="5400000" scaled="0"/>
        </a:gradFill>
        <a:ln w="9525" cap="flat" cmpd="sng" algn="ctr">
          <a:solidFill>
            <a:schemeClr val="accent4">
              <a:shade val="50000"/>
              <a:hueOff val="85719"/>
              <a:satOff val="-2891"/>
              <a:lumOff val="873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5C1B860-0D7C-1C48-AF54-DF0CF62AB47E}">
      <dsp:nvSpPr>
        <dsp:cNvPr id="0" name=""/>
        <dsp:cNvSpPr/>
      </dsp:nvSpPr>
      <dsp:spPr>
        <a:xfrm>
          <a:off x="2629047" y="3330336"/>
          <a:ext cx="175759" cy="175759"/>
        </a:xfrm>
        <a:prstGeom prst="ellipse">
          <a:avLst/>
        </a:prstGeom>
        <a:gradFill rotWithShape="0">
          <a:gsLst>
            <a:gs pos="0">
              <a:schemeClr val="accent4">
                <a:shade val="50000"/>
                <a:hueOff val="171438"/>
                <a:satOff val="-5782"/>
                <a:lumOff val="17462"/>
                <a:alphaOff val="0"/>
                <a:tint val="96000"/>
                <a:satMod val="100000"/>
                <a:lumMod val="104000"/>
              </a:schemeClr>
            </a:gs>
            <a:gs pos="78000">
              <a:schemeClr val="accent4">
                <a:shade val="50000"/>
                <a:hueOff val="171438"/>
                <a:satOff val="-5782"/>
                <a:lumOff val="17462"/>
                <a:alphaOff val="0"/>
                <a:shade val="100000"/>
                <a:satMod val="110000"/>
                <a:lumMod val="100000"/>
              </a:schemeClr>
            </a:gs>
          </a:gsLst>
          <a:lin ang="5400000" scaled="0"/>
        </a:gradFill>
        <a:ln w="9525" cap="flat" cmpd="sng" algn="ctr">
          <a:solidFill>
            <a:schemeClr val="accent4">
              <a:shade val="50000"/>
              <a:hueOff val="171438"/>
              <a:satOff val="-5782"/>
              <a:lumOff val="1746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346E89E-828B-8D41-83F6-A51D214109E8}">
      <dsp:nvSpPr>
        <dsp:cNvPr id="0" name=""/>
        <dsp:cNvSpPr/>
      </dsp:nvSpPr>
      <dsp:spPr>
        <a:xfrm>
          <a:off x="2848394" y="386747"/>
          <a:ext cx="175759" cy="175759"/>
        </a:xfrm>
        <a:prstGeom prst="ellipse">
          <a:avLst/>
        </a:prstGeom>
        <a:gradFill rotWithShape="0">
          <a:gsLst>
            <a:gs pos="0">
              <a:schemeClr val="accent4">
                <a:shade val="50000"/>
                <a:hueOff val="257157"/>
                <a:satOff val="-8673"/>
                <a:lumOff val="26194"/>
                <a:alphaOff val="0"/>
                <a:tint val="96000"/>
                <a:satMod val="100000"/>
                <a:lumMod val="104000"/>
              </a:schemeClr>
            </a:gs>
            <a:gs pos="78000">
              <a:schemeClr val="accent4">
                <a:shade val="50000"/>
                <a:hueOff val="257157"/>
                <a:satOff val="-8673"/>
                <a:lumOff val="26194"/>
                <a:alphaOff val="0"/>
                <a:shade val="100000"/>
                <a:satMod val="110000"/>
                <a:lumMod val="100000"/>
              </a:schemeClr>
            </a:gs>
          </a:gsLst>
          <a:lin ang="5400000" scaled="0"/>
        </a:gradFill>
        <a:ln w="9525" cap="flat" cmpd="sng" algn="ctr">
          <a:solidFill>
            <a:schemeClr val="accent4">
              <a:shade val="50000"/>
              <a:hueOff val="257157"/>
              <a:satOff val="-8673"/>
              <a:lumOff val="2619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CE3B670-6806-D649-8245-7C33050CACC9}">
      <dsp:nvSpPr>
        <dsp:cNvPr id="0" name=""/>
        <dsp:cNvSpPr/>
      </dsp:nvSpPr>
      <dsp:spPr>
        <a:xfrm>
          <a:off x="3083209" y="246821"/>
          <a:ext cx="175759" cy="175759"/>
        </a:xfrm>
        <a:prstGeom prst="ellipse">
          <a:avLst/>
        </a:prstGeom>
        <a:gradFill rotWithShape="0">
          <a:gsLst>
            <a:gs pos="0">
              <a:schemeClr val="accent4">
                <a:shade val="50000"/>
                <a:hueOff val="342876"/>
                <a:satOff val="-11564"/>
                <a:lumOff val="34925"/>
                <a:alphaOff val="0"/>
                <a:tint val="96000"/>
                <a:satMod val="100000"/>
                <a:lumMod val="104000"/>
              </a:schemeClr>
            </a:gs>
            <a:gs pos="78000">
              <a:schemeClr val="accent4">
                <a:shade val="50000"/>
                <a:hueOff val="342876"/>
                <a:satOff val="-11564"/>
                <a:lumOff val="34925"/>
                <a:alphaOff val="0"/>
                <a:shade val="100000"/>
                <a:satMod val="110000"/>
                <a:lumMod val="100000"/>
              </a:schemeClr>
            </a:gs>
          </a:gsLst>
          <a:lin ang="5400000" scaled="0"/>
        </a:gradFill>
        <a:ln w="9525" cap="flat" cmpd="sng" algn="ctr">
          <a:solidFill>
            <a:schemeClr val="accent4">
              <a:shade val="50000"/>
              <a:hueOff val="342876"/>
              <a:satOff val="-11564"/>
              <a:lumOff val="3492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A224A28-75EE-804E-A32C-65197600CB67}">
      <dsp:nvSpPr>
        <dsp:cNvPr id="0" name=""/>
        <dsp:cNvSpPr/>
      </dsp:nvSpPr>
      <dsp:spPr>
        <a:xfrm>
          <a:off x="3317321" y="106894"/>
          <a:ext cx="175759" cy="175759"/>
        </a:xfrm>
        <a:prstGeom prst="ellipse">
          <a:avLst/>
        </a:prstGeom>
        <a:gradFill rotWithShape="0">
          <a:gsLst>
            <a:gs pos="0">
              <a:schemeClr val="accent4">
                <a:shade val="50000"/>
                <a:hueOff val="428595"/>
                <a:satOff val="-14455"/>
                <a:lumOff val="43656"/>
                <a:alphaOff val="0"/>
                <a:tint val="96000"/>
                <a:satMod val="100000"/>
                <a:lumMod val="104000"/>
              </a:schemeClr>
            </a:gs>
            <a:gs pos="78000">
              <a:schemeClr val="accent4">
                <a:shade val="50000"/>
                <a:hueOff val="428595"/>
                <a:satOff val="-14455"/>
                <a:lumOff val="43656"/>
                <a:alphaOff val="0"/>
                <a:shade val="100000"/>
                <a:satMod val="110000"/>
                <a:lumMod val="100000"/>
              </a:schemeClr>
            </a:gs>
          </a:gsLst>
          <a:lin ang="5400000" scaled="0"/>
        </a:gradFill>
        <a:ln w="9525" cap="flat" cmpd="sng" algn="ctr">
          <a:solidFill>
            <a:schemeClr val="accent4">
              <a:shade val="50000"/>
              <a:hueOff val="428595"/>
              <a:satOff val="-14455"/>
              <a:lumOff val="4365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13CEDCA-467E-B842-8AD0-107C45589C80}">
      <dsp:nvSpPr>
        <dsp:cNvPr id="0" name=""/>
        <dsp:cNvSpPr/>
      </dsp:nvSpPr>
      <dsp:spPr>
        <a:xfrm>
          <a:off x="3551432" y="246821"/>
          <a:ext cx="175759" cy="175759"/>
        </a:xfrm>
        <a:prstGeom prst="ellipse">
          <a:avLst/>
        </a:prstGeom>
        <a:gradFill rotWithShape="0">
          <a:gsLst>
            <a:gs pos="0">
              <a:schemeClr val="accent4">
                <a:shade val="50000"/>
                <a:hueOff val="342876"/>
                <a:satOff val="-11564"/>
                <a:lumOff val="34925"/>
                <a:alphaOff val="0"/>
                <a:tint val="96000"/>
                <a:satMod val="100000"/>
                <a:lumMod val="104000"/>
              </a:schemeClr>
            </a:gs>
            <a:gs pos="78000">
              <a:schemeClr val="accent4">
                <a:shade val="50000"/>
                <a:hueOff val="342876"/>
                <a:satOff val="-11564"/>
                <a:lumOff val="34925"/>
                <a:alphaOff val="0"/>
                <a:shade val="100000"/>
                <a:satMod val="110000"/>
                <a:lumMod val="100000"/>
              </a:schemeClr>
            </a:gs>
          </a:gsLst>
          <a:lin ang="5400000" scaled="0"/>
        </a:gradFill>
        <a:ln w="9525" cap="flat" cmpd="sng" algn="ctr">
          <a:solidFill>
            <a:schemeClr val="accent4">
              <a:shade val="50000"/>
              <a:hueOff val="342876"/>
              <a:satOff val="-11564"/>
              <a:lumOff val="3492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E21B483-A6FD-9A4C-8D46-5EA5A1372E19}">
      <dsp:nvSpPr>
        <dsp:cNvPr id="0" name=""/>
        <dsp:cNvSpPr/>
      </dsp:nvSpPr>
      <dsp:spPr>
        <a:xfrm>
          <a:off x="3786247" y="386747"/>
          <a:ext cx="175759" cy="175759"/>
        </a:xfrm>
        <a:prstGeom prst="ellipse">
          <a:avLst/>
        </a:prstGeom>
        <a:gradFill rotWithShape="0">
          <a:gsLst>
            <a:gs pos="0">
              <a:schemeClr val="accent4">
                <a:shade val="50000"/>
                <a:hueOff val="257157"/>
                <a:satOff val="-8673"/>
                <a:lumOff val="26194"/>
                <a:alphaOff val="0"/>
                <a:tint val="96000"/>
                <a:satMod val="100000"/>
                <a:lumMod val="104000"/>
              </a:schemeClr>
            </a:gs>
            <a:gs pos="78000">
              <a:schemeClr val="accent4">
                <a:shade val="50000"/>
                <a:hueOff val="257157"/>
                <a:satOff val="-8673"/>
                <a:lumOff val="26194"/>
                <a:alphaOff val="0"/>
                <a:shade val="100000"/>
                <a:satMod val="110000"/>
                <a:lumMod val="100000"/>
              </a:schemeClr>
            </a:gs>
          </a:gsLst>
          <a:lin ang="5400000" scaled="0"/>
        </a:gradFill>
        <a:ln w="9525" cap="flat" cmpd="sng" algn="ctr">
          <a:solidFill>
            <a:schemeClr val="accent4">
              <a:shade val="50000"/>
              <a:hueOff val="257157"/>
              <a:satOff val="-8673"/>
              <a:lumOff val="2619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C60837D-31FA-5740-A9D9-4D59A41058F1}">
      <dsp:nvSpPr>
        <dsp:cNvPr id="0" name=""/>
        <dsp:cNvSpPr/>
      </dsp:nvSpPr>
      <dsp:spPr>
        <a:xfrm>
          <a:off x="3317321" y="402139"/>
          <a:ext cx="175759" cy="175759"/>
        </a:xfrm>
        <a:prstGeom prst="ellipse">
          <a:avLst/>
        </a:prstGeom>
        <a:gradFill rotWithShape="0">
          <a:gsLst>
            <a:gs pos="0">
              <a:schemeClr val="accent4">
                <a:shade val="50000"/>
                <a:hueOff val="171438"/>
                <a:satOff val="-5782"/>
                <a:lumOff val="17462"/>
                <a:alphaOff val="0"/>
                <a:tint val="96000"/>
                <a:satMod val="100000"/>
                <a:lumMod val="104000"/>
              </a:schemeClr>
            </a:gs>
            <a:gs pos="78000">
              <a:schemeClr val="accent4">
                <a:shade val="50000"/>
                <a:hueOff val="171438"/>
                <a:satOff val="-5782"/>
                <a:lumOff val="17462"/>
                <a:alphaOff val="0"/>
                <a:shade val="100000"/>
                <a:satMod val="110000"/>
                <a:lumMod val="100000"/>
              </a:schemeClr>
            </a:gs>
          </a:gsLst>
          <a:lin ang="5400000" scaled="0"/>
        </a:gradFill>
        <a:ln w="9525" cap="flat" cmpd="sng" algn="ctr">
          <a:solidFill>
            <a:schemeClr val="accent4">
              <a:shade val="50000"/>
              <a:hueOff val="171438"/>
              <a:satOff val="-5782"/>
              <a:lumOff val="1746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58AB908-E27A-0B4B-BC80-1EF524FE996B}">
      <dsp:nvSpPr>
        <dsp:cNvPr id="0" name=""/>
        <dsp:cNvSpPr/>
      </dsp:nvSpPr>
      <dsp:spPr>
        <a:xfrm>
          <a:off x="3317321" y="697384"/>
          <a:ext cx="175759" cy="175759"/>
        </a:xfrm>
        <a:prstGeom prst="ellipse">
          <a:avLst/>
        </a:prstGeom>
        <a:gradFill rotWithShape="0">
          <a:gsLst>
            <a:gs pos="0">
              <a:schemeClr val="accent4">
                <a:shade val="50000"/>
                <a:hueOff val="85719"/>
                <a:satOff val="-2891"/>
                <a:lumOff val="8731"/>
                <a:alphaOff val="0"/>
                <a:tint val="96000"/>
                <a:satMod val="100000"/>
                <a:lumMod val="104000"/>
              </a:schemeClr>
            </a:gs>
            <a:gs pos="78000">
              <a:schemeClr val="accent4">
                <a:shade val="50000"/>
                <a:hueOff val="85719"/>
                <a:satOff val="-2891"/>
                <a:lumOff val="8731"/>
                <a:alphaOff val="0"/>
                <a:shade val="100000"/>
                <a:satMod val="110000"/>
                <a:lumMod val="100000"/>
              </a:schemeClr>
            </a:gs>
          </a:gsLst>
          <a:lin ang="5400000" scaled="0"/>
        </a:gradFill>
        <a:ln w="9525" cap="flat" cmpd="sng" algn="ctr">
          <a:solidFill>
            <a:schemeClr val="accent4">
              <a:shade val="50000"/>
              <a:hueOff val="85719"/>
              <a:satOff val="-2891"/>
              <a:lumOff val="873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847FC703-3B92-3E43-A2AA-0D7127BD57C0}">
      <dsp:nvSpPr>
        <dsp:cNvPr id="0" name=""/>
        <dsp:cNvSpPr/>
      </dsp:nvSpPr>
      <dsp:spPr>
        <a:xfrm>
          <a:off x="1887342" y="3972325"/>
          <a:ext cx="3790779" cy="1016799"/>
        </a:xfrm>
        <a:prstGeom prst="roundRect">
          <a:avLst/>
        </a:prstGeom>
        <a:gradFill rotWithShape="0">
          <a:gsLst>
            <a:gs pos="0">
              <a:schemeClr val="accent4">
                <a:shade val="50000"/>
                <a:hueOff val="0"/>
                <a:satOff val="0"/>
                <a:lumOff val="0"/>
                <a:alphaOff val="0"/>
                <a:tint val="96000"/>
                <a:satMod val="100000"/>
                <a:lumMod val="104000"/>
              </a:schemeClr>
            </a:gs>
            <a:gs pos="78000">
              <a:schemeClr val="accent4">
                <a:shade val="5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238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solidFill>
                <a:schemeClr val="bg1"/>
              </a:solidFill>
            </a:rPr>
            <a:t>Terletak</a:t>
          </a:r>
          <a:r>
            <a:rPr lang="en-US" sz="1600" kern="1200" dirty="0">
              <a:solidFill>
                <a:schemeClr val="bg1"/>
              </a:solidFill>
            </a:rPr>
            <a:t> di </a:t>
          </a:r>
          <a:r>
            <a:rPr lang="en-US" sz="1600" kern="1200" dirty="0" err="1">
              <a:solidFill>
                <a:schemeClr val="bg1"/>
              </a:solidFill>
            </a:rPr>
            <a:t>kawasan</a:t>
          </a:r>
          <a:r>
            <a:rPr lang="en-US" sz="1600" kern="1200" dirty="0">
              <a:solidFill>
                <a:schemeClr val="bg1"/>
              </a:solidFill>
            </a:rPr>
            <a:t> </a:t>
          </a:r>
          <a:r>
            <a:rPr lang="en-US" sz="1600" kern="1200" dirty="0" err="1">
              <a:solidFill>
                <a:schemeClr val="bg1"/>
              </a:solidFill>
            </a:rPr>
            <a:t>bukit</a:t>
          </a:r>
          <a:r>
            <a:rPr lang="en-US" sz="1600" kern="1200" dirty="0">
              <a:solidFill>
                <a:schemeClr val="bg1"/>
              </a:solidFill>
            </a:rPr>
            <a:t> Palatine </a:t>
          </a:r>
          <a:r>
            <a:rPr lang="en-US" sz="1600" kern="1200" dirty="0" err="1">
              <a:solidFill>
                <a:schemeClr val="bg1"/>
              </a:solidFill>
            </a:rPr>
            <a:t>berhampiran</a:t>
          </a:r>
          <a:r>
            <a:rPr lang="en-US" sz="1600" kern="1200" dirty="0">
              <a:solidFill>
                <a:schemeClr val="bg1"/>
              </a:solidFill>
            </a:rPr>
            <a:t> </a:t>
          </a:r>
          <a:r>
            <a:rPr lang="en-US" sz="1600" kern="1200" dirty="0" err="1">
              <a:solidFill>
                <a:schemeClr val="bg1"/>
              </a:solidFill>
            </a:rPr>
            <a:t>dengan</a:t>
          </a:r>
          <a:r>
            <a:rPr lang="en-US" sz="1600" kern="1200" dirty="0">
              <a:solidFill>
                <a:schemeClr val="bg1"/>
              </a:solidFill>
            </a:rPr>
            <a:t> Sungai Tiber, </a:t>
          </a:r>
          <a:r>
            <a:rPr lang="en-US" sz="1600" kern="1200" dirty="0" err="1">
              <a:solidFill>
                <a:schemeClr val="bg1"/>
              </a:solidFill>
            </a:rPr>
            <a:t>Lembah</a:t>
          </a:r>
          <a:r>
            <a:rPr lang="en-US" sz="1600" kern="1200" dirty="0">
              <a:solidFill>
                <a:schemeClr val="bg1"/>
              </a:solidFill>
            </a:rPr>
            <a:t> Latium</a:t>
          </a:r>
        </a:p>
      </dsp:txBody>
      <dsp:txXfrm>
        <a:off x="1936978" y="4021961"/>
        <a:ext cx="3691507" cy="917527"/>
      </dsp:txXfrm>
    </dsp:sp>
    <dsp:sp modelId="{E3C19F6C-149D-0941-99C5-27EF03A763D7}">
      <dsp:nvSpPr>
        <dsp:cNvPr id="0" name=""/>
        <dsp:cNvSpPr/>
      </dsp:nvSpPr>
      <dsp:spPr>
        <a:xfrm>
          <a:off x="836300" y="2976048"/>
          <a:ext cx="1757594" cy="1757477"/>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B21413F1-14A7-C340-89B6-21EAC240D156}">
      <dsp:nvSpPr>
        <dsp:cNvPr id="0" name=""/>
        <dsp:cNvSpPr/>
      </dsp:nvSpPr>
      <dsp:spPr>
        <a:xfrm>
          <a:off x="3489565" y="1983502"/>
          <a:ext cx="3790779" cy="1016799"/>
        </a:xfrm>
        <a:prstGeom prst="roundRect">
          <a:avLst/>
        </a:prstGeom>
        <a:gradFill rotWithShape="0">
          <a:gsLst>
            <a:gs pos="0">
              <a:schemeClr val="accent4">
                <a:shade val="50000"/>
                <a:hueOff val="428595"/>
                <a:satOff val="-14455"/>
                <a:lumOff val="43656"/>
                <a:alphaOff val="0"/>
                <a:tint val="96000"/>
                <a:satMod val="100000"/>
                <a:lumMod val="104000"/>
              </a:schemeClr>
            </a:gs>
            <a:gs pos="78000">
              <a:schemeClr val="accent4">
                <a:shade val="50000"/>
                <a:hueOff val="428595"/>
                <a:satOff val="-14455"/>
                <a:lumOff val="4365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238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solidFill>
                <a:schemeClr val="bg1"/>
              </a:solidFill>
            </a:rPr>
            <a:t>Terkenal</a:t>
          </a:r>
          <a:r>
            <a:rPr lang="en-US" sz="1600" kern="1200" dirty="0">
              <a:solidFill>
                <a:schemeClr val="bg1"/>
              </a:solidFill>
            </a:rPr>
            <a:t> </a:t>
          </a:r>
          <a:r>
            <a:rPr lang="en-US" sz="1600" kern="1200" dirty="0" err="1">
              <a:solidFill>
                <a:schemeClr val="bg1"/>
              </a:solidFill>
            </a:rPr>
            <a:t>dengan</a:t>
          </a:r>
          <a:r>
            <a:rPr lang="en-US" sz="1600" kern="1200" dirty="0">
              <a:solidFill>
                <a:schemeClr val="bg1"/>
              </a:solidFill>
            </a:rPr>
            <a:t> </a:t>
          </a:r>
          <a:r>
            <a:rPr lang="en-US" sz="1600" kern="1200" dirty="0" err="1">
              <a:solidFill>
                <a:schemeClr val="bg1"/>
              </a:solidFill>
            </a:rPr>
            <a:t>bandar</a:t>
          </a:r>
          <a:r>
            <a:rPr lang="en-US" sz="1600" kern="1200" dirty="0">
              <a:solidFill>
                <a:schemeClr val="bg1"/>
              </a:solidFill>
            </a:rPr>
            <a:t> </a:t>
          </a:r>
          <a:r>
            <a:rPr lang="en-US" sz="1600" kern="1200" dirty="0" err="1">
              <a:solidFill>
                <a:schemeClr val="bg1"/>
              </a:solidFill>
            </a:rPr>
            <a:t>Pompei</a:t>
          </a:r>
          <a:r>
            <a:rPr lang="en-US" sz="1600" kern="1200" dirty="0">
              <a:solidFill>
                <a:schemeClr val="bg1"/>
              </a:solidFill>
            </a:rPr>
            <a:t>- </a:t>
          </a:r>
          <a:r>
            <a:rPr lang="en-US" sz="1600" kern="1200" dirty="0" err="1">
              <a:solidFill>
                <a:schemeClr val="bg1"/>
              </a:solidFill>
            </a:rPr>
            <a:t>pelbagai</a:t>
          </a:r>
          <a:r>
            <a:rPr lang="en-US" sz="1600" kern="1200" dirty="0">
              <a:solidFill>
                <a:schemeClr val="bg1"/>
              </a:solidFill>
            </a:rPr>
            <a:t> </a:t>
          </a:r>
          <a:r>
            <a:rPr lang="en-US" sz="1600" kern="1200" dirty="0" err="1">
              <a:solidFill>
                <a:schemeClr val="bg1"/>
              </a:solidFill>
            </a:rPr>
            <a:t>kemudahan</a:t>
          </a:r>
          <a:r>
            <a:rPr lang="en-US" sz="1600" kern="1200" dirty="0">
              <a:solidFill>
                <a:schemeClr val="bg1"/>
              </a:solidFill>
            </a:rPr>
            <a:t> </a:t>
          </a:r>
          <a:r>
            <a:rPr lang="en-US" sz="1600" kern="1200" dirty="0" err="1">
              <a:solidFill>
                <a:schemeClr val="bg1"/>
              </a:solidFill>
            </a:rPr>
            <a:t>seperti</a:t>
          </a:r>
          <a:r>
            <a:rPr lang="en-US" sz="1600" kern="1200" dirty="0">
              <a:solidFill>
                <a:schemeClr val="bg1"/>
              </a:solidFill>
            </a:rPr>
            <a:t> </a:t>
          </a:r>
          <a:r>
            <a:rPr lang="en-US" sz="1600" kern="1200" dirty="0" err="1">
              <a:solidFill>
                <a:schemeClr val="bg1"/>
              </a:solidFill>
            </a:rPr>
            <a:t>tempat</a:t>
          </a:r>
          <a:r>
            <a:rPr lang="en-US" sz="1600" kern="1200" dirty="0">
              <a:solidFill>
                <a:schemeClr val="bg1"/>
              </a:solidFill>
            </a:rPr>
            <a:t> </a:t>
          </a:r>
          <a:r>
            <a:rPr lang="en-US" sz="1600" kern="1200" dirty="0" err="1">
              <a:solidFill>
                <a:schemeClr val="bg1"/>
              </a:solidFill>
            </a:rPr>
            <a:t>ibadat</a:t>
          </a:r>
          <a:r>
            <a:rPr lang="en-US" sz="1600" kern="1200" dirty="0">
              <a:solidFill>
                <a:schemeClr val="bg1"/>
              </a:solidFill>
            </a:rPr>
            <a:t>, </a:t>
          </a:r>
          <a:r>
            <a:rPr lang="en-US" sz="1600" kern="1200" dirty="0" err="1">
              <a:solidFill>
                <a:schemeClr val="bg1"/>
              </a:solidFill>
            </a:rPr>
            <a:t>kedai</a:t>
          </a:r>
          <a:r>
            <a:rPr lang="en-US" sz="1600" kern="1200" dirty="0">
              <a:solidFill>
                <a:schemeClr val="bg1"/>
              </a:solidFill>
            </a:rPr>
            <a:t>, </a:t>
          </a:r>
          <a:r>
            <a:rPr lang="en-US" sz="1600" kern="1200" dirty="0" err="1">
              <a:solidFill>
                <a:schemeClr val="bg1"/>
              </a:solidFill>
            </a:rPr>
            <a:t>colloseum</a:t>
          </a:r>
          <a:endParaRPr lang="en-US" sz="1600" kern="1200" dirty="0">
            <a:solidFill>
              <a:schemeClr val="bg1"/>
            </a:solidFill>
          </a:endParaRPr>
        </a:p>
      </dsp:txBody>
      <dsp:txXfrm>
        <a:off x="3539201" y="2033138"/>
        <a:ext cx="3691507" cy="917527"/>
      </dsp:txXfrm>
    </dsp:sp>
    <dsp:sp modelId="{CF4A9950-E182-3048-945E-DC12C0EDEB13}">
      <dsp:nvSpPr>
        <dsp:cNvPr id="0" name=""/>
        <dsp:cNvSpPr/>
      </dsp:nvSpPr>
      <dsp:spPr>
        <a:xfrm>
          <a:off x="2438523" y="987225"/>
          <a:ext cx="1757594" cy="1757477"/>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50000" r="-50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267D-8C6A-CD4F-A654-AAA26058A447}">
      <dsp:nvSpPr>
        <dsp:cNvPr id="0" name=""/>
        <dsp:cNvSpPr/>
      </dsp:nvSpPr>
      <dsp:spPr>
        <a:xfrm>
          <a:off x="0" y="0"/>
          <a:ext cx="7634903" cy="1000024"/>
        </a:xfrm>
        <a:prstGeom prst="roundRect">
          <a:avLst>
            <a:gd name="adj" fmla="val 10000"/>
          </a:avLst>
        </a:prstGeom>
        <a:gradFill rotWithShape="0">
          <a:gsLst>
            <a:gs pos="0">
              <a:schemeClr val="accent5">
                <a:shade val="50000"/>
                <a:hueOff val="0"/>
                <a:satOff val="0"/>
                <a:lumOff val="0"/>
                <a:alphaOff val="0"/>
                <a:tint val="96000"/>
                <a:satMod val="100000"/>
                <a:lumMod val="104000"/>
              </a:schemeClr>
            </a:gs>
            <a:gs pos="78000">
              <a:schemeClr val="accent5">
                <a:shade val="5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bg1"/>
              </a:solidFill>
            </a:rPr>
            <a:t>Ahli</a:t>
          </a:r>
          <a:r>
            <a:rPr lang="en-US" sz="2000" kern="1200" dirty="0">
              <a:solidFill>
                <a:schemeClr val="bg1"/>
              </a:solidFill>
            </a:rPr>
            <a:t> </a:t>
          </a:r>
          <a:r>
            <a:rPr lang="en-US" sz="2000" kern="1200" dirty="0" err="1">
              <a:solidFill>
                <a:schemeClr val="bg1"/>
              </a:solidFill>
            </a:rPr>
            <a:t>matematik</a:t>
          </a:r>
          <a:r>
            <a:rPr lang="en-US" sz="2000" kern="1200" dirty="0">
              <a:solidFill>
                <a:schemeClr val="bg1"/>
              </a:solidFill>
            </a:rPr>
            <a:t> Boethius </a:t>
          </a:r>
          <a:r>
            <a:rPr lang="mr-IN" sz="2000" kern="1200" dirty="0">
              <a:solidFill>
                <a:schemeClr val="bg1"/>
              </a:solidFill>
            </a:rPr>
            <a:t>–</a:t>
          </a:r>
          <a:r>
            <a:rPr lang="en-US" sz="2000" kern="1200" dirty="0">
              <a:solidFill>
                <a:schemeClr val="bg1"/>
              </a:solidFill>
            </a:rPr>
            <a:t> </a:t>
          </a:r>
          <a:r>
            <a:rPr lang="en-US" sz="2000" kern="1200" dirty="0" err="1">
              <a:solidFill>
                <a:schemeClr val="bg1"/>
              </a:solidFill>
            </a:rPr>
            <a:t>mengaitkan</a:t>
          </a:r>
          <a:r>
            <a:rPr lang="en-US" sz="2000" kern="1200" dirty="0">
              <a:solidFill>
                <a:schemeClr val="bg1"/>
              </a:solidFill>
            </a:rPr>
            <a:t> </a:t>
          </a:r>
          <a:r>
            <a:rPr lang="en-US" sz="2000" kern="1200" dirty="0" err="1">
              <a:solidFill>
                <a:schemeClr val="bg1"/>
              </a:solidFill>
            </a:rPr>
            <a:t>matematik</a:t>
          </a:r>
          <a:r>
            <a:rPr lang="en-US" sz="2000" kern="1200" dirty="0">
              <a:solidFill>
                <a:schemeClr val="bg1"/>
              </a:solidFill>
            </a:rPr>
            <a:t> </a:t>
          </a:r>
          <a:r>
            <a:rPr lang="en-US" sz="2000" kern="1200" dirty="0" err="1">
              <a:solidFill>
                <a:schemeClr val="bg1"/>
              </a:solidFill>
            </a:rPr>
            <a:t>dengan</a:t>
          </a:r>
          <a:r>
            <a:rPr lang="en-US" sz="2000" kern="1200" dirty="0">
              <a:solidFill>
                <a:schemeClr val="bg1"/>
              </a:solidFill>
            </a:rPr>
            <a:t> </a:t>
          </a:r>
          <a:r>
            <a:rPr lang="en-US" sz="2000" kern="1200" dirty="0" err="1">
              <a:solidFill>
                <a:schemeClr val="bg1"/>
              </a:solidFill>
            </a:rPr>
            <a:t>muzik</a:t>
          </a:r>
          <a:r>
            <a:rPr lang="en-US" sz="2000" kern="1200" dirty="0">
              <a:solidFill>
                <a:schemeClr val="bg1"/>
              </a:solidFill>
            </a:rPr>
            <a:t>, </a:t>
          </a:r>
          <a:r>
            <a:rPr lang="en-US" sz="2000" kern="1200" dirty="0" err="1">
              <a:solidFill>
                <a:schemeClr val="bg1"/>
              </a:solidFill>
            </a:rPr>
            <a:t>geometri</a:t>
          </a:r>
          <a:r>
            <a:rPr lang="en-US" sz="2000" kern="1200" dirty="0">
              <a:solidFill>
                <a:schemeClr val="bg1"/>
              </a:solidFill>
            </a:rPr>
            <a:t> </a:t>
          </a:r>
          <a:r>
            <a:rPr lang="en-US" sz="2000" kern="1200" dirty="0" err="1">
              <a:solidFill>
                <a:schemeClr val="bg1"/>
              </a:solidFill>
            </a:rPr>
            <a:t>dan</a:t>
          </a:r>
          <a:r>
            <a:rPr lang="en-US" sz="2000" kern="1200" dirty="0">
              <a:solidFill>
                <a:schemeClr val="bg1"/>
              </a:solidFill>
            </a:rPr>
            <a:t> </a:t>
          </a:r>
          <a:r>
            <a:rPr lang="en-US" sz="2000" kern="1200" dirty="0" err="1">
              <a:solidFill>
                <a:schemeClr val="bg1"/>
              </a:solidFill>
            </a:rPr>
            <a:t>astronomi</a:t>
          </a:r>
          <a:endParaRPr lang="en-US" sz="2000" kern="1200" dirty="0">
            <a:solidFill>
              <a:schemeClr val="bg1"/>
            </a:solidFill>
          </a:endParaRPr>
        </a:p>
      </dsp:txBody>
      <dsp:txXfrm>
        <a:off x="1626983" y="0"/>
        <a:ext cx="6007919" cy="1000024"/>
      </dsp:txXfrm>
    </dsp:sp>
    <dsp:sp modelId="{3E37045B-CA40-F247-8B8B-258D839D62CB}">
      <dsp:nvSpPr>
        <dsp:cNvPr id="0" name=""/>
        <dsp:cNvSpPr/>
      </dsp:nvSpPr>
      <dsp:spPr>
        <a:xfrm>
          <a:off x="100002" y="0"/>
          <a:ext cx="1526980" cy="10000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19D46D41-7F0B-D64D-981C-79CD5E143B60}">
      <dsp:nvSpPr>
        <dsp:cNvPr id="0" name=""/>
        <dsp:cNvSpPr/>
      </dsp:nvSpPr>
      <dsp:spPr>
        <a:xfrm>
          <a:off x="0" y="1100026"/>
          <a:ext cx="7634903" cy="1000024"/>
        </a:xfrm>
        <a:prstGeom prst="roundRect">
          <a:avLst>
            <a:gd name="adj" fmla="val 10000"/>
          </a:avLst>
        </a:prstGeom>
        <a:gradFill rotWithShape="0">
          <a:gsLst>
            <a:gs pos="0">
              <a:schemeClr val="accent5">
                <a:shade val="50000"/>
                <a:hueOff val="-132873"/>
                <a:satOff val="-7343"/>
                <a:lumOff val="17955"/>
                <a:alphaOff val="0"/>
                <a:tint val="96000"/>
                <a:satMod val="100000"/>
                <a:lumMod val="104000"/>
              </a:schemeClr>
            </a:gs>
            <a:gs pos="78000">
              <a:schemeClr val="accent5">
                <a:shade val="50000"/>
                <a:hueOff val="-132873"/>
                <a:satOff val="-7343"/>
                <a:lumOff val="1795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bg1"/>
              </a:solidFill>
            </a:rPr>
            <a:t>Penciptaan</a:t>
          </a:r>
          <a:r>
            <a:rPr lang="en-US" sz="2000" kern="1200" dirty="0">
              <a:solidFill>
                <a:schemeClr val="bg1"/>
              </a:solidFill>
            </a:rPr>
            <a:t> </a:t>
          </a:r>
          <a:r>
            <a:rPr lang="en-US" sz="2000" kern="1200" dirty="0" err="1">
              <a:solidFill>
                <a:schemeClr val="bg1"/>
              </a:solidFill>
            </a:rPr>
            <a:t>layar</a:t>
          </a:r>
          <a:r>
            <a:rPr lang="en-US" sz="2000" kern="1200" dirty="0">
              <a:solidFill>
                <a:schemeClr val="bg1"/>
              </a:solidFill>
            </a:rPr>
            <a:t> </a:t>
          </a:r>
          <a:r>
            <a:rPr lang="en-US" sz="2000" kern="1200" dirty="0" err="1">
              <a:solidFill>
                <a:schemeClr val="bg1"/>
              </a:solidFill>
            </a:rPr>
            <a:t>kuat</a:t>
          </a:r>
          <a:r>
            <a:rPr lang="en-US" sz="2000" kern="1200" dirty="0">
              <a:solidFill>
                <a:schemeClr val="bg1"/>
              </a:solidFill>
            </a:rPr>
            <a:t> dan </a:t>
          </a:r>
          <a:r>
            <a:rPr lang="en-US" sz="2000" kern="1200" dirty="0" err="1">
              <a:solidFill>
                <a:schemeClr val="bg1"/>
              </a:solidFill>
            </a:rPr>
            <a:t>perahu</a:t>
          </a:r>
          <a:r>
            <a:rPr lang="en-US" sz="2000" kern="1200" dirty="0">
              <a:solidFill>
                <a:schemeClr val="bg1"/>
              </a:solidFill>
            </a:rPr>
            <a:t> </a:t>
          </a:r>
          <a:r>
            <a:rPr lang="en-US" sz="2000" kern="1200" dirty="0" err="1">
              <a:solidFill>
                <a:schemeClr val="bg1"/>
              </a:solidFill>
            </a:rPr>
            <a:t>untuk</a:t>
          </a:r>
          <a:r>
            <a:rPr lang="en-US" sz="2000" kern="1200" dirty="0">
              <a:solidFill>
                <a:schemeClr val="bg1"/>
              </a:solidFill>
            </a:rPr>
            <a:t> </a:t>
          </a:r>
          <a:r>
            <a:rPr lang="en-US" sz="2000" kern="1200" dirty="0" err="1">
              <a:solidFill>
                <a:schemeClr val="bg1"/>
              </a:solidFill>
            </a:rPr>
            <a:t>aktiviti</a:t>
          </a:r>
          <a:r>
            <a:rPr lang="en-US" sz="2000" kern="1200" dirty="0">
              <a:solidFill>
                <a:schemeClr val="bg1"/>
              </a:solidFill>
            </a:rPr>
            <a:t> </a:t>
          </a:r>
          <a:r>
            <a:rPr lang="en-US" sz="2000" kern="1200" dirty="0" err="1">
              <a:solidFill>
                <a:schemeClr val="bg1"/>
              </a:solidFill>
            </a:rPr>
            <a:t>perdagangan</a:t>
          </a:r>
          <a:r>
            <a:rPr lang="en-US" sz="2000" kern="1200" dirty="0">
              <a:solidFill>
                <a:schemeClr val="bg1"/>
              </a:solidFill>
            </a:rPr>
            <a:t> </a:t>
          </a:r>
          <a:r>
            <a:rPr lang="en-US" sz="2000" kern="1200" dirty="0" err="1">
              <a:solidFill>
                <a:schemeClr val="bg1"/>
              </a:solidFill>
            </a:rPr>
            <a:t>laut</a:t>
          </a:r>
          <a:endParaRPr lang="en-US" sz="2000" kern="1200" dirty="0">
            <a:solidFill>
              <a:schemeClr val="bg1"/>
            </a:solidFill>
          </a:endParaRPr>
        </a:p>
      </dsp:txBody>
      <dsp:txXfrm>
        <a:off x="1626983" y="1100026"/>
        <a:ext cx="6007919" cy="1000024"/>
      </dsp:txXfrm>
    </dsp:sp>
    <dsp:sp modelId="{EC24458A-5A0A-2644-A4A7-CE518FD72C47}">
      <dsp:nvSpPr>
        <dsp:cNvPr id="0" name=""/>
        <dsp:cNvSpPr/>
      </dsp:nvSpPr>
      <dsp:spPr>
        <a:xfrm>
          <a:off x="100002" y="1200028"/>
          <a:ext cx="1526980" cy="800019"/>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10000" b="-10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7A066D4A-5258-4144-9299-0329A32BE6C1}">
      <dsp:nvSpPr>
        <dsp:cNvPr id="0" name=""/>
        <dsp:cNvSpPr/>
      </dsp:nvSpPr>
      <dsp:spPr>
        <a:xfrm>
          <a:off x="0" y="2200052"/>
          <a:ext cx="7634903" cy="1000024"/>
        </a:xfrm>
        <a:prstGeom prst="roundRect">
          <a:avLst>
            <a:gd name="adj" fmla="val 10000"/>
          </a:avLst>
        </a:prstGeom>
        <a:gradFill rotWithShape="0">
          <a:gsLst>
            <a:gs pos="0">
              <a:schemeClr val="accent5">
                <a:shade val="50000"/>
                <a:hueOff val="-265746"/>
                <a:satOff val="-14686"/>
                <a:lumOff val="35910"/>
                <a:alphaOff val="0"/>
                <a:tint val="96000"/>
                <a:satMod val="100000"/>
                <a:lumMod val="104000"/>
              </a:schemeClr>
            </a:gs>
            <a:gs pos="78000">
              <a:schemeClr val="accent5">
                <a:shade val="50000"/>
                <a:hueOff val="-265746"/>
                <a:satOff val="-14686"/>
                <a:lumOff val="3591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Pantheon </a:t>
          </a:r>
          <a:r>
            <a:rPr lang="en-US" sz="2000" kern="1200" dirty="0" err="1">
              <a:solidFill>
                <a:schemeClr val="bg1"/>
              </a:solidFill>
            </a:rPr>
            <a:t>binaan</a:t>
          </a:r>
          <a:r>
            <a:rPr lang="en-US" sz="2000" kern="1200" dirty="0">
              <a:solidFill>
                <a:schemeClr val="bg1"/>
              </a:solidFill>
            </a:rPr>
            <a:t> </a:t>
          </a:r>
          <a:r>
            <a:rPr lang="en-US" sz="2000" kern="1200" dirty="0" err="1">
              <a:solidFill>
                <a:schemeClr val="bg1"/>
              </a:solidFill>
            </a:rPr>
            <a:t>berbentuk</a:t>
          </a:r>
          <a:r>
            <a:rPr lang="en-US" sz="2000" kern="1200" dirty="0">
              <a:solidFill>
                <a:schemeClr val="bg1"/>
              </a:solidFill>
            </a:rPr>
            <a:t> </a:t>
          </a:r>
          <a:r>
            <a:rPr lang="en-US" sz="2000" kern="1200" dirty="0" err="1">
              <a:solidFill>
                <a:schemeClr val="bg1"/>
              </a:solidFill>
            </a:rPr>
            <a:t>kubah</a:t>
          </a:r>
          <a:r>
            <a:rPr lang="en-US" sz="2000" kern="1200" dirty="0">
              <a:solidFill>
                <a:schemeClr val="bg1"/>
              </a:solidFill>
            </a:rPr>
            <a:t> </a:t>
          </a:r>
          <a:r>
            <a:rPr lang="en-US" sz="2000" kern="1200" dirty="0" err="1">
              <a:solidFill>
                <a:schemeClr val="bg1"/>
              </a:solidFill>
            </a:rPr>
            <a:t>sebagai</a:t>
          </a:r>
          <a:r>
            <a:rPr lang="en-US" sz="2000" kern="1200" dirty="0">
              <a:solidFill>
                <a:schemeClr val="bg1"/>
              </a:solidFill>
            </a:rPr>
            <a:t> </a:t>
          </a:r>
          <a:r>
            <a:rPr lang="en-US" sz="2000" kern="1200" dirty="0" err="1">
              <a:solidFill>
                <a:schemeClr val="bg1"/>
              </a:solidFill>
            </a:rPr>
            <a:t>tempat</a:t>
          </a:r>
          <a:r>
            <a:rPr lang="en-US" sz="2000" kern="1200" dirty="0">
              <a:solidFill>
                <a:schemeClr val="bg1"/>
              </a:solidFill>
            </a:rPr>
            <a:t> </a:t>
          </a:r>
          <a:r>
            <a:rPr lang="en-US" sz="2000" kern="1200" dirty="0" err="1">
              <a:solidFill>
                <a:schemeClr val="bg1"/>
              </a:solidFill>
            </a:rPr>
            <a:t>memuja</a:t>
          </a:r>
          <a:r>
            <a:rPr lang="en-US" sz="2000" kern="1200" dirty="0">
              <a:solidFill>
                <a:schemeClr val="bg1"/>
              </a:solidFill>
            </a:rPr>
            <a:t> </a:t>
          </a:r>
          <a:r>
            <a:rPr lang="en-US" sz="2000" kern="1200" dirty="0" err="1">
              <a:solidFill>
                <a:schemeClr val="bg1"/>
              </a:solidFill>
            </a:rPr>
            <a:t>dan</a:t>
          </a:r>
          <a:r>
            <a:rPr lang="en-US" sz="2000" kern="1200" dirty="0">
              <a:solidFill>
                <a:schemeClr val="bg1"/>
              </a:solidFill>
            </a:rPr>
            <a:t> </a:t>
          </a:r>
          <a:r>
            <a:rPr lang="en-US" sz="2000" kern="1200" dirty="0" err="1">
              <a:solidFill>
                <a:schemeClr val="bg1"/>
              </a:solidFill>
            </a:rPr>
            <a:t>menyimpan</a:t>
          </a:r>
          <a:r>
            <a:rPr lang="en-US" sz="2000" kern="1200" dirty="0">
              <a:solidFill>
                <a:schemeClr val="bg1"/>
              </a:solidFill>
            </a:rPr>
            <a:t> </a:t>
          </a:r>
          <a:r>
            <a:rPr lang="en-US" sz="2000" kern="1200" dirty="0" err="1">
              <a:solidFill>
                <a:schemeClr val="bg1"/>
              </a:solidFill>
            </a:rPr>
            <a:t>patung</a:t>
          </a:r>
          <a:r>
            <a:rPr lang="en-US" sz="2000" kern="1200" dirty="0">
              <a:solidFill>
                <a:schemeClr val="bg1"/>
              </a:solidFill>
            </a:rPr>
            <a:t> </a:t>
          </a:r>
          <a:r>
            <a:rPr lang="en-US" sz="2000" kern="1200" dirty="0" err="1">
              <a:solidFill>
                <a:schemeClr val="bg1"/>
              </a:solidFill>
            </a:rPr>
            <a:t>dewa</a:t>
          </a:r>
          <a:r>
            <a:rPr lang="en-US" sz="2000" kern="1200" dirty="0">
              <a:solidFill>
                <a:schemeClr val="bg1"/>
              </a:solidFill>
            </a:rPr>
            <a:t> </a:t>
          </a:r>
          <a:r>
            <a:rPr lang="en-US" sz="2000" kern="1200" dirty="0" err="1">
              <a:solidFill>
                <a:schemeClr val="bg1"/>
              </a:solidFill>
            </a:rPr>
            <a:t>serta</a:t>
          </a:r>
          <a:r>
            <a:rPr lang="en-US" sz="2000" kern="1200" dirty="0">
              <a:solidFill>
                <a:schemeClr val="bg1"/>
              </a:solidFill>
            </a:rPr>
            <a:t> </a:t>
          </a:r>
          <a:r>
            <a:rPr lang="en-US" sz="2000" kern="1200" dirty="0" err="1">
              <a:solidFill>
                <a:schemeClr val="bg1"/>
              </a:solidFill>
            </a:rPr>
            <a:t>tempat</a:t>
          </a:r>
          <a:r>
            <a:rPr lang="en-US" sz="2000" kern="1200" dirty="0">
              <a:solidFill>
                <a:schemeClr val="bg1"/>
              </a:solidFill>
            </a:rPr>
            <a:t> </a:t>
          </a:r>
          <a:r>
            <a:rPr lang="en-US" sz="2000" kern="1200" dirty="0" err="1">
              <a:solidFill>
                <a:schemeClr val="bg1"/>
              </a:solidFill>
            </a:rPr>
            <a:t>menjalankan</a:t>
          </a:r>
          <a:r>
            <a:rPr lang="en-US" sz="2000" kern="1200" dirty="0">
              <a:solidFill>
                <a:schemeClr val="bg1"/>
              </a:solidFill>
            </a:rPr>
            <a:t> </a:t>
          </a:r>
          <a:r>
            <a:rPr lang="en-US" sz="2000" kern="1200" dirty="0" err="1">
              <a:solidFill>
                <a:schemeClr val="bg1"/>
              </a:solidFill>
            </a:rPr>
            <a:t>kerja</a:t>
          </a:r>
          <a:r>
            <a:rPr lang="en-US" sz="2000" kern="1200" dirty="0">
              <a:solidFill>
                <a:schemeClr val="bg1"/>
              </a:solidFill>
            </a:rPr>
            <a:t> </a:t>
          </a:r>
          <a:r>
            <a:rPr lang="en-US" sz="2000" kern="1200" dirty="0" err="1">
              <a:solidFill>
                <a:schemeClr val="bg1"/>
              </a:solidFill>
            </a:rPr>
            <a:t>awam</a:t>
          </a:r>
          <a:endParaRPr lang="en-US" sz="2000" kern="1200" dirty="0">
            <a:solidFill>
              <a:schemeClr val="bg1"/>
            </a:solidFill>
          </a:endParaRPr>
        </a:p>
      </dsp:txBody>
      <dsp:txXfrm>
        <a:off x="1626983" y="2200052"/>
        <a:ext cx="6007919" cy="1000024"/>
      </dsp:txXfrm>
    </dsp:sp>
    <dsp:sp modelId="{1DE3C785-89E4-E541-BED4-FE05E91345D2}">
      <dsp:nvSpPr>
        <dsp:cNvPr id="0" name=""/>
        <dsp:cNvSpPr/>
      </dsp:nvSpPr>
      <dsp:spPr>
        <a:xfrm>
          <a:off x="100002" y="2300055"/>
          <a:ext cx="1526980" cy="800019"/>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14000" b="-14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BBE83BA9-1EE1-2440-9385-1C627B659078}">
      <dsp:nvSpPr>
        <dsp:cNvPr id="0" name=""/>
        <dsp:cNvSpPr/>
      </dsp:nvSpPr>
      <dsp:spPr>
        <a:xfrm>
          <a:off x="0" y="3300079"/>
          <a:ext cx="7634903" cy="1000024"/>
        </a:xfrm>
        <a:prstGeom prst="roundRect">
          <a:avLst>
            <a:gd name="adj" fmla="val 10000"/>
          </a:avLst>
        </a:prstGeom>
        <a:gradFill rotWithShape="0">
          <a:gsLst>
            <a:gs pos="0">
              <a:schemeClr val="accent5">
                <a:shade val="50000"/>
                <a:hueOff val="-265746"/>
                <a:satOff val="-14686"/>
                <a:lumOff val="35910"/>
                <a:alphaOff val="0"/>
                <a:tint val="96000"/>
                <a:satMod val="100000"/>
                <a:lumMod val="104000"/>
              </a:schemeClr>
            </a:gs>
            <a:gs pos="78000">
              <a:schemeClr val="accent5">
                <a:shade val="50000"/>
                <a:hueOff val="-265746"/>
                <a:satOff val="-14686"/>
                <a:lumOff val="3591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bg1"/>
              </a:solidFill>
            </a:rPr>
            <a:t>Colloseum</a:t>
          </a:r>
          <a:r>
            <a:rPr lang="en-US" sz="2000" kern="1200" dirty="0">
              <a:solidFill>
                <a:schemeClr val="bg1"/>
              </a:solidFill>
            </a:rPr>
            <a:t> </a:t>
          </a:r>
          <a:r>
            <a:rPr lang="en-US" sz="2000" kern="1200" dirty="0" err="1">
              <a:solidFill>
                <a:schemeClr val="bg1"/>
              </a:solidFill>
            </a:rPr>
            <a:t>sebagai</a:t>
          </a:r>
          <a:r>
            <a:rPr lang="en-US" sz="2000" kern="1200" dirty="0">
              <a:solidFill>
                <a:schemeClr val="bg1"/>
              </a:solidFill>
            </a:rPr>
            <a:t> </a:t>
          </a:r>
          <a:r>
            <a:rPr lang="en-US" sz="2000" kern="1200" dirty="0" err="1">
              <a:solidFill>
                <a:schemeClr val="bg1"/>
              </a:solidFill>
            </a:rPr>
            <a:t>tempat</a:t>
          </a:r>
          <a:r>
            <a:rPr lang="en-US" sz="2000" kern="1200" dirty="0">
              <a:solidFill>
                <a:schemeClr val="bg1"/>
              </a:solidFill>
            </a:rPr>
            <a:t> </a:t>
          </a:r>
          <a:r>
            <a:rPr lang="en-US" sz="2000" kern="1200" dirty="0" err="1">
              <a:solidFill>
                <a:schemeClr val="bg1"/>
              </a:solidFill>
            </a:rPr>
            <a:t>teater</a:t>
          </a:r>
          <a:r>
            <a:rPr lang="en-US" sz="2000" kern="1200" dirty="0">
              <a:solidFill>
                <a:schemeClr val="bg1"/>
              </a:solidFill>
            </a:rPr>
            <a:t> </a:t>
          </a:r>
          <a:r>
            <a:rPr lang="en-US" sz="2000" kern="1200" dirty="0" err="1">
              <a:solidFill>
                <a:schemeClr val="bg1"/>
              </a:solidFill>
            </a:rPr>
            <a:t>pahlawan</a:t>
          </a:r>
          <a:r>
            <a:rPr lang="en-US" sz="2000" kern="1200" dirty="0">
              <a:solidFill>
                <a:schemeClr val="bg1"/>
              </a:solidFill>
            </a:rPr>
            <a:t> Rom </a:t>
          </a:r>
          <a:r>
            <a:rPr lang="en-US" sz="2000" kern="1200" dirty="0" err="1">
              <a:solidFill>
                <a:schemeClr val="bg1"/>
              </a:solidFill>
            </a:rPr>
            <a:t>bertarung</a:t>
          </a:r>
          <a:r>
            <a:rPr lang="en-US" sz="2000" kern="1200" dirty="0">
              <a:solidFill>
                <a:schemeClr val="bg1"/>
              </a:solidFill>
            </a:rPr>
            <a:t> </a:t>
          </a:r>
          <a:r>
            <a:rPr lang="mr-IN" sz="2000" kern="1200" dirty="0">
              <a:solidFill>
                <a:schemeClr val="bg1"/>
              </a:solidFill>
            </a:rPr>
            <a:t>–</a:t>
          </a:r>
          <a:r>
            <a:rPr lang="en-US" sz="2000" kern="1200" dirty="0">
              <a:solidFill>
                <a:schemeClr val="bg1"/>
              </a:solidFill>
            </a:rPr>
            <a:t> </a:t>
          </a:r>
          <a:r>
            <a:rPr lang="en-US" sz="2000" kern="1200" dirty="0" err="1">
              <a:solidFill>
                <a:schemeClr val="bg1"/>
              </a:solidFill>
            </a:rPr>
            <a:t>memuatkan</a:t>
          </a:r>
          <a:r>
            <a:rPr lang="en-US" sz="2000" kern="1200" dirty="0">
              <a:solidFill>
                <a:schemeClr val="bg1"/>
              </a:solidFill>
            </a:rPr>
            <a:t> 50,000-80,000 </a:t>
          </a:r>
          <a:r>
            <a:rPr lang="en-US" sz="2000" kern="1200" dirty="0" err="1">
              <a:solidFill>
                <a:schemeClr val="bg1"/>
              </a:solidFill>
            </a:rPr>
            <a:t>penonton</a:t>
          </a:r>
          <a:r>
            <a:rPr lang="en-US" sz="2000" kern="1200" dirty="0">
              <a:solidFill>
                <a:schemeClr val="bg1"/>
              </a:solidFill>
            </a:rPr>
            <a:t>  </a:t>
          </a:r>
        </a:p>
      </dsp:txBody>
      <dsp:txXfrm>
        <a:off x="1626983" y="3300079"/>
        <a:ext cx="6007919" cy="1000024"/>
      </dsp:txXfrm>
    </dsp:sp>
    <dsp:sp modelId="{2EE8781D-5104-6F4E-A0A1-8141C31A7902}">
      <dsp:nvSpPr>
        <dsp:cNvPr id="0" name=""/>
        <dsp:cNvSpPr/>
      </dsp:nvSpPr>
      <dsp:spPr>
        <a:xfrm>
          <a:off x="100002" y="3400081"/>
          <a:ext cx="1526980" cy="800019"/>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39882D98-96EF-CD47-845E-0FE28E1A67F8}">
      <dsp:nvSpPr>
        <dsp:cNvPr id="0" name=""/>
        <dsp:cNvSpPr/>
      </dsp:nvSpPr>
      <dsp:spPr>
        <a:xfrm>
          <a:off x="0" y="4400105"/>
          <a:ext cx="7634903" cy="1000024"/>
        </a:xfrm>
        <a:prstGeom prst="roundRect">
          <a:avLst>
            <a:gd name="adj" fmla="val 10000"/>
          </a:avLst>
        </a:prstGeom>
        <a:gradFill rotWithShape="0">
          <a:gsLst>
            <a:gs pos="0">
              <a:schemeClr val="accent5">
                <a:shade val="50000"/>
                <a:hueOff val="-132873"/>
                <a:satOff val="-7343"/>
                <a:lumOff val="17955"/>
                <a:alphaOff val="0"/>
                <a:tint val="96000"/>
                <a:satMod val="100000"/>
                <a:lumMod val="104000"/>
              </a:schemeClr>
            </a:gs>
            <a:gs pos="78000">
              <a:schemeClr val="accent5">
                <a:shade val="50000"/>
                <a:hueOff val="-132873"/>
                <a:satOff val="-7343"/>
                <a:lumOff val="1795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Aqueduct </a:t>
          </a:r>
          <a:r>
            <a:rPr lang="en-US" sz="2000" kern="1200" dirty="0" err="1">
              <a:solidFill>
                <a:schemeClr val="bg1"/>
              </a:solidFill>
            </a:rPr>
            <a:t>iaitu</a:t>
          </a:r>
          <a:r>
            <a:rPr lang="en-US" sz="2000" kern="1200" dirty="0">
              <a:solidFill>
                <a:schemeClr val="bg1"/>
              </a:solidFill>
            </a:rPr>
            <a:t> </a:t>
          </a:r>
          <a:r>
            <a:rPr lang="en-US" sz="2000" kern="1200" dirty="0" err="1">
              <a:solidFill>
                <a:schemeClr val="bg1"/>
              </a:solidFill>
            </a:rPr>
            <a:t>saluran</a:t>
          </a:r>
          <a:r>
            <a:rPr lang="en-US" sz="2000" kern="1200" dirty="0">
              <a:solidFill>
                <a:schemeClr val="bg1"/>
              </a:solidFill>
            </a:rPr>
            <a:t> </a:t>
          </a:r>
          <a:r>
            <a:rPr lang="en-US" sz="2000" kern="1200" dirty="0" err="1">
              <a:solidFill>
                <a:schemeClr val="bg1"/>
              </a:solidFill>
            </a:rPr>
            <a:t>dalam</a:t>
          </a:r>
          <a:r>
            <a:rPr lang="en-US" sz="2000" kern="1200" dirty="0">
              <a:solidFill>
                <a:schemeClr val="bg1"/>
              </a:solidFill>
            </a:rPr>
            <a:t> </a:t>
          </a:r>
          <a:r>
            <a:rPr lang="en-US" sz="2000" kern="1200" dirty="0" err="1">
              <a:solidFill>
                <a:schemeClr val="bg1"/>
              </a:solidFill>
            </a:rPr>
            <a:t>tanah</a:t>
          </a:r>
          <a:r>
            <a:rPr lang="en-US" sz="2000" kern="1200" dirty="0">
              <a:solidFill>
                <a:schemeClr val="bg1"/>
              </a:solidFill>
            </a:rPr>
            <a:t> </a:t>
          </a:r>
          <a:r>
            <a:rPr lang="en-US" sz="2000" kern="1200" dirty="0" err="1">
              <a:solidFill>
                <a:schemeClr val="bg1"/>
              </a:solidFill>
            </a:rPr>
            <a:t>dan</a:t>
          </a:r>
          <a:r>
            <a:rPr lang="en-US" sz="2000" kern="1200" dirty="0">
              <a:solidFill>
                <a:schemeClr val="bg1"/>
              </a:solidFill>
            </a:rPr>
            <a:t> </a:t>
          </a:r>
          <a:r>
            <a:rPr lang="en-US" sz="2000" kern="1200" dirty="0" err="1">
              <a:solidFill>
                <a:schemeClr val="bg1"/>
              </a:solidFill>
            </a:rPr>
            <a:t>pintu</a:t>
          </a:r>
          <a:r>
            <a:rPr lang="en-US" sz="2000" kern="1200" dirty="0">
              <a:solidFill>
                <a:schemeClr val="bg1"/>
              </a:solidFill>
            </a:rPr>
            <a:t> </a:t>
          </a:r>
          <a:r>
            <a:rPr lang="en-US" sz="2000" kern="1200" dirty="0" err="1">
              <a:solidFill>
                <a:schemeClr val="bg1"/>
              </a:solidFill>
            </a:rPr>
            <a:t>gerbang</a:t>
          </a:r>
          <a:r>
            <a:rPr lang="en-US" sz="2000" kern="1200" dirty="0">
              <a:solidFill>
                <a:schemeClr val="bg1"/>
              </a:solidFill>
            </a:rPr>
            <a:t> </a:t>
          </a:r>
          <a:r>
            <a:rPr lang="en-US" sz="2000" kern="1200" dirty="0" err="1">
              <a:solidFill>
                <a:schemeClr val="bg1"/>
              </a:solidFill>
            </a:rPr>
            <a:t>menggunakan</a:t>
          </a:r>
          <a:r>
            <a:rPr lang="en-US" sz="2000" kern="1200" dirty="0">
              <a:solidFill>
                <a:schemeClr val="bg1"/>
              </a:solidFill>
            </a:rPr>
            <a:t> </a:t>
          </a:r>
          <a:r>
            <a:rPr lang="en-US" sz="2000" kern="1200" dirty="0" err="1">
              <a:solidFill>
                <a:schemeClr val="bg1"/>
              </a:solidFill>
            </a:rPr>
            <a:t>sistem</a:t>
          </a:r>
          <a:r>
            <a:rPr lang="en-US" sz="2000" kern="1200" dirty="0">
              <a:solidFill>
                <a:schemeClr val="bg1"/>
              </a:solidFill>
            </a:rPr>
            <a:t> </a:t>
          </a:r>
          <a:r>
            <a:rPr lang="en-US" sz="2000" kern="1200" dirty="0" err="1">
              <a:solidFill>
                <a:schemeClr val="bg1"/>
              </a:solidFill>
            </a:rPr>
            <a:t>graviti</a:t>
          </a:r>
          <a:r>
            <a:rPr lang="en-US" sz="2000" kern="1200" dirty="0">
              <a:solidFill>
                <a:schemeClr val="bg1"/>
              </a:solidFill>
            </a:rPr>
            <a:t>  </a:t>
          </a:r>
        </a:p>
      </dsp:txBody>
      <dsp:txXfrm>
        <a:off x="1626983" y="4400105"/>
        <a:ext cx="6007919" cy="1000024"/>
      </dsp:txXfrm>
    </dsp:sp>
    <dsp:sp modelId="{8210BAD8-96E8-7045-8C80-1115F6D57F46}">
      <dsp:nvSpPr>
        <dsp:cNvPr id="0" name=""/>
        <dsp:cNvSpPr/>
      </dsp:nvSpPr>
      <dsp:spPr>
        <a:xfrm>
          <a:off x="100002" y="4500108"/>
          <a:ext cx="1526980" cy="800019"/>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2799-7571-9145-9861-95563105B82E}">
      <dsp:nvSpPr>
        <dsp:cNvPr id="0" name=""/>
        <dsp:cNvSpPr/>
      </dsp:nvSpPr>
      <dsp:spPr>
        <a:xfrm>
          <a:off x="4000500" y="1611159"/>
          <a:ext cx="2817011" cy="495838"/>
        </a:xfrm>
        <a:custGeom>
          <a:avLst/>
          <a:gdLst/>
          <a:ahLst/>
          <a:cxnLst/>
          <a:rect l="0" t="0" r="0" b="0"/>
          <a:pathLst>
            <a:path>
              <a:moveTo>
                <a:pt x="0" y="0"/>
              </a:moveTo>
              <a:lnTo>
                <a:pt x="0" y="247919"/>
              </a:lnTo>
              <a:lnTo>
                <a:pt x="2817011" y="247919"/>
              </a:lnTo>
              <a:lnTo>
                <a:pt x="2817011" y="49583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C1408-785E-9442-975C-1C26E0237207}">
      <dsp:nvSpPr>
        <dsp:cNvPr id="0" name=""/>
        <dsp:cNvSpPr/>
      </dsp:nvSpPr>
      <dsp:spPr>
        <a:xfrm>
          <a:off x="3914817" y="1611159"/>
          <a:ext cx="91440" cy="495838"/>
        </a:xfrm>
        <a:custGeom>
          <a:avLst/>
          <a:gdLst/>
          <a:ahLst/>
          <a:cxnLst/>
          <a:rect l="0" t="0" r="0" b="0"/>
          <a:pathLst>
            <a:path>
              <a:moveTo>
                <a:pt x="85682" y="0"/>
              </a:moveTo>
              <a:lnTo>
                <a:pt x="85682" y="247919"/>
              </a:lnTo>
              <a:lnTo>
                <a:pt x="45720" y="247919"/>
              </a:lnTo>
              <a:lnTo>
                <a:pt x="45720" y="49583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262DC-55A5-7D49-9D96-44835FF4AB8A}">
      <dsp:nvSpPr>
        <dsp:cNvPr id="0" name=""/>
        <dsp:cNvSpPr/>
      </dsp:nvSpPr>
      <dsp:spPr>
        <a:xfrm>
          <a:off x="1143526" y="1611159"/>
          <a:ext cx="2856973" cy="495838"/>
        </a:xfrm>
        <a:custGeom>
          <a:avLst/>
          <a:gdLst/>
          <a:ahLst/>
          <a:cxnLst/>
          <a:rect l="0" t="0" r="0" b="0"/>
          <a:pathLst>
            <a:path>
              <a:moveTo>
                <a:pt x="2856973" y="0"/>
              </a:moveTo>
              <a:lnTo>
                <a:pt x="2856973" y="247919"/>
              </a:lnTo>
              <a:lnTo>
                <a:pt x="0" y="247919"/>
              </a:lnTo>
              <a:lnTo>
                <a:pt x="0" y="49583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9D1B8-67CC-1044-B141-C66C27A585ED}">
      <dsp:nvSpPr>
        <dsp:cNvPr id="0" name=""/>
        <dsp:cNvSpPr/>
      </dsp:nvSpPr>
      <dsp:spPr>
        <a:xfrm>
          <a:off x="2452362" y="935048"/>
          <a:ext cx="3096274" cy="67611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Ciri-ciri</a:t>
          </a:r>
          <a:r>
            <a:rPr lang="en-US" sz="1800" kern="1200" dirty="0"/>
            <a:t> zaman </a:t>
          </a:r>
          <a:r>
            <a:rPr lang="en-US" sz="1800" kern="1200" dirty="0" err="1"/>
            <a:t>Helenistik</a:t>
          </a:r>
          <a:endParaRPr lang="en-US" sz="1800" kern="1200" dirty="0"/>
        </a:p>
      </dsp:txBody>
      <dsp:txXfrm>
        <a:off x="2452362" y="935048"/>
        <a:ext cx="3096274" cy="676110"/>
      </dsp:txXfrm>
    </dsp:sp>
    <dsp:sp modelId="{D71705AC-B0AC-7E4E-923B-684611F10991}">
      <dsp:nvSpPr>
        <dsp:cNvPr id="0" name=""/>
        <dsp:cNvSpPr/>
      </dsp:nvSpPr>
      <dsp:spPr>
        <a:xfrm>
          <a:off x="2921" y="2106997"/>
          <a:ext cx="2281210" cy="237856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Era </a:t>
          </a:r>
          <a:r>
            <a:rPr lang="en-US" sz="1800" kern="1200" dirty="0" err="1"/>
            <a:t>selepas</a:t>
          </a:r>
          <a:r>
            <a:rPr lang="en-US" sz="1800" kern="1200" dirty="0"/>
            <a:t> </a:t>
          </a:r>
          <a:r>
            <a:rPr lang="en-US" sz="1800" kern="1200" dirty="0" err="1"/>
            <a:t>kematian</a:t>
          </a:r>
          <a:r>
            <a:rPr lang="en-US" sz="1800" kern="1200" dirty="0"/>
            <a:t> Alexander the Great </a:t>
          </a:r>
          <a:r>
            <a:rPr lang="en-US" sz="1800" kern="1200" dirty="0" err="1"/>
            <a:t>pada</a:t>
          </a:r>
          <a:r>
            <a:rPr lang="en-US" sz="1800" kern="1200" dirty="0"/>
            <a:t> 323M </a:t>
          </a:r>
          <a:r>
            <a:rPr lang="tr-TR" sz="1800" kern="1200" dirty="0" err="1"/>
            <a:t>penaklukan</a:t>
          </a:r>
          <a:r>
            <a:rPr lang="tr-TR" sz="1800" kern="1200" dirty="0"/>
            <a:t> Rom ke </a:t>
          </a:r>
          <a:r>
            <a:rPr lang="tr-TR" sz="1800" kern="1200" dirty="0" err="1"/>
            <a:t>atas</a:t>
          </a:r>
          <a:r>
            <a:rPr lang="tr-TR" sz="1800" kern="1200" dirty="0"/>
            <a:t> Mesir </a:t>
          </a:r>
          <a:r>
            <a:rPr lang="tr-TR" sz="1800" kern="1200" dirty="0" err="1"/>
            <a:t>pada</a:t>
          </a:r>
          <a:r>
            <a:rPr lang="tr-TR" sz="1800" kern="1200" dirty="0"/>
            <a:t> 30SM</a:t>
          </a:r>
          <a:endParaRPr lang="en-US" sz="1800" kern="1200" dirty="0"/>
        </a:p>
      </dsp:txBody>
      <dsp:txXfrm>
        <a:off x="2921" y="2106997"/>
        <a:ext cx="2281210" cy="2378560"/>
      </dsp:txXfrm>
    </dsp:sp>
    <dsp:sp modelId="{51068D8A-E225-804D-B867-C9C59F7013AA}">
      <dsp:nvSpPr>
        <dsp:cNvPr id="0" name=""/>
        <dsp:cNvSpPr/>
      </dsp:nvSpPr>
      <dsp:spPr>
        <a:xfrm>
          <a:off x="2779970" y="2106997"/>
          <a:ext cx="2361134" cy="248950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Era ini dilanjutkan lagi selama 3 1/2 abad iaitu sehingga Constantine, maharaja Rom juga telah mengubah kota pemerintahan Rom ke Konstantinople pada tahun 330 M</a:t>
          </a:r>
          <a:endParaRPr lang="en-US" sz="1800" kern="1200" dirty="0"/>
        </a:p>
      </dsp:txBody>
      <dsp:txXfrm>
        <a:off x="2779970" y="2106997"/>
        <a:ext cx="2361134" cy="2489509"/>
      </dsp:txXfrm>
    </dsp:sp>
    <dsp:sp modelId="{2423AFA4-3362-BF41-92B4-BB9DE3DF1478}">
      <dsp:nvSpPr>
        <dsp:cNvPr id="0" name=""/>
        <dsp:cNvSpPr/>
      </dsp:nvSpPr>
      <dsp:spPr>
        <a:xfrm>
          <a:off x="5636943" y="2106997"/>
          <a:ext cx="2361134" cy="23935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err="1"/>
            <a:t>Kerajaan</a:t>
          </a:r>
          <a:r>
            <a:rPr lang="fi-FI" sz="1800" kern="1200" dirty="0"/>
            <a:t> </a:t>
          </a:r>
          <a:r>
            <a:rPr lang="fi-FI" sz="1800" kern="1200" dirty="0" err="1"/>
            <a:t>telah</a:t>
          </a:r>
          <a:r>
            <a:rPr lang="fi-FI" sz="1800" kern="1200" dirty="0"/>
            <a:t> </a:t>
          </a:r>
          <a:r>
            <a:rPr lang="fi-FI" sz="1800" kern="1200" dirty="0" err="1"/>
            <a:t>berpecah</a:t>
          </a:r>
          <a:r>
            <a:rPr lang="fi-FI" sz="1800" kern="1200" dirty="0"/>
            <a:t> </a:t>
          </a:r>
          <a:r>
            <a:rPr lang="fi-FI" sz="1800" kern="1200" dirty="0" err="1"/>
            <a:t>kepada</a:t>
          </a:r>
          <a:r>
            <a:rPr lang="fi-FI" sz="1800" kern="1200" dirty="0"/>
            <a:t> </a:t>
          </a:r>
          <a:r>
            <a:rPr lang="fi-FI" sz="1800" kern="1200" dirty="0" err="1"/>
            <a:t>kerajaan-kerajaan</a:t>
          </a:r>
          <a:r>
            <a:rPr lang="fi-FI" sz="1800" kern="1200" dirty="0"/>
            <a:t> lain </a:t>
          </a:r>
          <a:r>
            <a:rPr lang="fi-FI" sz="1800" kern="1200" dirty="0" err="1"/>
            <a:t>seperti</a:t>
          </a:r>
          <a:r>
            <a:rPr lang="fi-FI" sz="1800" kern="1200" dirty="0"/>
            <a:t>  </a:t>
          </a:r>
          <a:r>
            <a:rPr lang="fi-FI" sz="1800" kern="1200" dirty="0" err="1"/>
            <a:t>Macedonia</a:t>
          </a:r>
          <a:r>
            <a:rPr lang="fi-FI" sz="1800" kern="1200" dirty="0"/>
            <a:t>, </a:t>
          </a:r>
          <a:r>
            <a:rPr lang="fi-FI" sz="1800" kern="1200" dirty="0" err="1"/>
            <a:t>Seleucid</a:t>
          </a:r>
          <a:r>
            <a:rPr lang="fi-FI" sz="1800" kern="1200" dirty="0"/>
            <a:t> </a:t>
          </a:r>
          <a:r>
            <a:rPr lang="fi-FI" sz="1800" kern="1200" dirty="0" err="1"/>
            <a:t>dan</a:t>
          </a:r>
          <a:r>
            <a:rPr lang="fi-FI" sz="1800" kern="1200" dirty="0"/>
            <a:t> </a:t>
          </a:r>
          <a:r>
            <a:rPr lang="fi-FI" sz="1800" kern="1200" dirty="0" err="1"/>
            <a:t>Ptolemaic</a:t>
          </a:r>
          <a:r>
            <a:rPr lang="fi-FI" sz="1800" kern="1200" dirty="0"/>
            <a:t>. </a:t>
          </a:r>
          <a:r>
            <a:rPr lang="fi-FI" sz="1800" kern="1200" dirty="0" err="1"/>
            <a:t>Kesan</a:t>
          </a:r>
          <a:r>
            <a:rPr lang="fi-FI" sz="1800" kern="1200" dirty="0"/>
            <a:t>: </a:t>
          </a:r>
          <a:r>
            <a:rPr lang="fi-FI" sz="1800" kern="1200" dirty="0" err="1"/>
            <a:t>berlaku</a:t>
          </a:r>
          <a:r>
            <a:rPr lang="fi-FI" sz="1800" kern="1200" dirty="0"/>
            <a:t> </a:t>
          </a:r>
          <a:r>
            <a:rPr lang="fi-FI" sz="1800" kern="1200" dirty="0" err="1"/>
            <a:t>penyebaran</a:t>
          </a:r>
          <a:r>
            <a:rPr lang="fi-FI" sz="1800" kern="1200" dirty="0"/>
            <a:t> </a:t>
          </a:r>
          <a:r>
            <a:rPr lang="fi-FI" sz="1800" kern="1200" dirty="0" err="1"/>
            <a:t>ilmu</a:t>
          </a:r>
          <a:r>
            <a:rPr lang="fi-FI" sz="1800" kern="1200" dirty="0"/>
            <a:t> </a:t>
          </a:r>
          <a:r>
            <a:rPr lang="fi-FI" sz="1800" kern="1200" dirty="0" err="1"/>
            <a:t>dan</a:t>
          </a:r>
          <a:r>
            <a:rPr lang="fi-FI" sz="1800" kern="1200" dirty="0"/>
            <a:t> </a:t>
          </a:r>
          <a:r>
            <a:rPr lang="fi-FI" sz="1800" kern="1200" dirty="0" err="1"/>
            <a:t>budaya</a:t>
          </a:r>
          <a:endParaRPr lang="en-US" sz="1800" kern="1200" dirty="0"/>
        </a:p>
      </dsp:txBody>
      <dsp:txXfrm>
        <a:off x="5636943" y="2106997"/>
        <a:ext cx="2361134" cy="23935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CF37-E8E1-AB42-9517-401D8BD30D84}">
      <dsp:nvSpPr>
        <dsp:cNvPr id="0" name=""/>
        <dsp:cNvSpPr/>
      </dsp:nvSpPr>
      <dsp:spPr>
        <a:xfrm>
          <a:off x="3593656" y="2356179"/>
          <a:ext cx="2310206" cy="173641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Perkembangan</a:t>
          </a:r>
          <a:r>
            <a:rPr lang="en-US" sz="1800" kern="1200" baseline="0" dirty="0"/>
            <a:t> </a:t>
          </a:r>
          <a:r>
            <a:rPr lang="en-US" sz="1800" kern="1200" baseline="0" dirty="0" err="1"/>
            <a:t>intelektual</a:t>
          </a:r>
          <a:r>
            <a:rPr lang="en-US" sz="1800" kern="1200" baseline="0" dirty="0"/>
            <a:t> </a:t>
          </a:r>
          <a:r>
            <a:rPr lang="en-US" sz="1800" kern="1200" baseline="0" dirty="0" err="1"/>
            <a:t>dan</a:t>
          </a:r>
          <a:r>
            <a:rPr lang="en-US" sz="1800" kern="1200" baseline="0" dirty="0"/>
            <a:t> </a:t>
          </a:r>
          <a:r>
            <a:rPr lang="en-US" sz="1800" kern="1200" baseline="0" dirty="0" err="1"/>
            <a:t>falsafah</a:t>
          </a:r>
          <a:r>
            <a:rPr lang="en-US" sz="1800" kern="1200" baseline="0" dirty="0"/>
            <a:t> </a:t>
          </a:r>
          <a:r>
            <a:rPr lang="en-US" sz="1800" kern="1200" baseline="0" dirty="0" err="1"/>
            <a:t>zaman</a:t>
          </a:r>
          <a:r>
            <a:rPr lang="en-US" sz="1800" kern="1200" baseline="0" dirty="0"/>
            <a:t> </a:t>
          </a:r>
          <a:r>
            <a:rPr lang="en-US" sz="1800" kern="1200" baseline="0" dirty="0" err="1"/>
            <a:t>Hellenistik</a:t>
          </a:r>
          <a:endParaRPr lang="en-US" sz="1800" kern="1200" dirty="0"/>
        </a:p>
      </dsp:txBody>
      <dsp:txXfrm>
        <a:off x="3931978" y="2610471"/>
        <a:ext cx="1633562" cy="1227833"/>
      </dsp:txXfrm>
    </dsp:sp>
    <dsp:sp modelId="{672471B4-48BE-3C47-AF60-04619DC86568}">
      <dsp:nvSpPr>
        <dsp:cNvPr id="0" name=""/>
        <dsp:cNvSpPr/>
      </dsp:nvSpPr>
      <dsp:spPr>
        <a:xfrm rot="16200000">
          <a:off x="4574691" y="1749452"/>
          <a:ext cx="348136"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626912" y="1916932"/>
        <a:ext cx="243695" cy="345779"/>
      </dsp:txXfrm>
    </dsp:sp>
    <dsp:sp modelId="{041A56E5-3FF4-3941-922A-223C334B1D63}">
      <dsp:nvSpPr>
        <dsp:cNvPr id="0" name=""/>
        <dsp:cNvSpPr/>
      </dsp:nvSpPr>
      <dsp:spPr>
        <a:xfrm>
          <a:off x="3901264" y="4325"/>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Penubuhan</a:t>
          </a:r>
          <a:r>
            <a:rPr lang="en-US" sz="1300" kern="1200" dirty="0"/>
            <a:t> </a:t>
          </a:r>
          <a:r>
            <a:rPr lang="tr-TR" sz="1300" kern="1200" dirty="0" err="1"/>
            <a:t>sekolah</a:t>
          </a:r>
          <a:r>
            <a:rPr lang="tr-TR" sz="1300" kern="1200" dirty="0"/>
            <a:t> </a:t>
          </a:r>
          <a:r>
            <a:rPr lang="tr-TR" sz="1300" kern="1200" dirty="0" err="1"/>
            <a:t>Stoic</a:t>
          </a:r>
          <a:r>
            <a:rPr lang="tr-TR" sz="1300" kern="1200" dirty="0"/>
            <a:t> </a:t>
          </a:r>
          <a:r>
            <a:rPr lang="tr-TR" sz="1300" kern="1200" dirty="0" err="1"/>
            <a:t>yang</a:t>
          </a:r>
          <a:r>
            <a:rPr lang="tr-TR" sz="1300" kern="1200" dirty="0"/>
            <a:t> </a:t>
          </a:r>
          <a:r>
            <a:rPr lang="tr-TR" sz="1300" kern="1200" dirty="0" err="1"/>
            <a:t>telah</a:t>
          </a:r>
          <a:r>
            <a:rPr lang="tr-TR" sz="1300" kern="1200" dirty="0"/>
            <a:t> </a:t>
          </a:r>
          <a:r>
            <a:rPr lang="tr-TR" sz="1300" kern="1200" dirty="0" err="1"/>
            <a:t>diasaskan</a:t>
          </a:r>
          <a:r>
            <a:rPr lang="tr-TR" sz="1300" kern="1200" dirty="0"/>
            <a:t> </a:t>
          </a:r>
          <a:r>
            <a:rPr lang="tr-TR" sz="1300" kern="1200" dirty="0" err="1"/>
            <a:t>Zeno</a:t>
          </a:r>
          <a:r>
            <a:rPr lang="en-US" sz="1300" kern="1200" dirty="0"/>
            <a:t> </a:t>
          </a:r>
        </a:p>
      </dsp:txBody>
      <dsp:txXfrm>
        <a:off x="4149490" y="252551"/>
        <a:ext cx="1198539" cy="1198539"/>
      </dsp:txXfrm>
    </dsp:sp>
    <dsp:sp modelId="{0187766A-85DD-3A41-A760-FA76F9766DCB}">
      <dsp:nvSpPr>
        <dsp:cNvPr id="0" name=""/>
        <dsp:cNvSpPr/>
      </dsp:nvSpPr>
      <dsp:spPr>
        <a:xfrm rot="19800000">
          <a:off x="5737251" y="2294036"/>
          <a:ext cx="247673"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742228" y="2427871"/>
        <a:ext cx="173371" cy="345779"/>
      </dsp:txXfrm>
    </dsp:sp>
    <dsp:sp modelId="{A07FE18F-4559-484B-BE5D-82A4E6C601FE}">
      <dsp:nvSpPr>
        <dsp:cNvPr id="0" name=""/>
        <dsp:cNvSpPr/>
      </dsp:nvSpPr>
      <dsp:spPr>
        <a:xfrm>
          <a:off x="5955967" y="1190609"/>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dirty="0"/>
            <a:t>Sekolah Epicurean  oleh Epicurus</a:t>
          </a:r>
          <a:endParaRPr lang="en-US" sz="1300" kern="1200" dirty="0"/>
        </a:p>
      </dsp:txBody>
      <dsp:txXfrm>
        <a:off x="6204193" y="1438835"/>
        <a:ext cx="1198539" cy="1198539"/>
      </dsp:txXfrm>
    </dsp:sp>
    <dsp:sp modelId="{F8A34786-B562-F346-82B8-D77EA10863E3}">
      <dsp:nvSpPr>
        <dsp:cNvPr id="0" name=""/>
        <dsp:cNvSpPr/>
      </dsp:nvSpPr>
      <dsp:spPr>
        <a:xfrm rot="1800000">
          <a:off x="5737251" y="3578443"/>
          <a:ext cx="247673"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742228" y="3675127"/>
        <a:ext cx="173371" cy="345779"/>
      </dsp:txXfrm>
    </dsp:sp>
    <dsp:sp modelId="{383E51A2-6817-6D49-B811-698B27C3CAEA}">
      <dsp:nvSpPr>
        <dsp:cNvPr id="0" name=""/>
        <dsp:cNvSpPr/>
      </dsp:nvSpPr>
      <dsp:spPr>
        <a:xfrm>
          <a:off x="5955967" y="3563175"/>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a:t>institusi</a:t>
          </a:r>
          <a:r>
            <a:rPr lang="it-IT" sz="1300" kern="1200" dirty="0"/>
            <a:t> di </a:t>
          </a:r>
          <a:r>
            <a:rPr lang="it-IT" sz="1300" kern="1200" dirty="0" err="1"/>
            <a:t>luar</a:t>
          </a:r>
          <a:r>
            <a:rPr lang="it-IT" sz="1300" kern="1200" dirty="0"/>
            <a:t>  </a:t>
          </a:r>
          <a:r>
            <a:rPr lang="it-IT" sz="1300" kern="1200" dirty="0" err="1"/>
            <a:t>Greek</a:t>
          </a:r>
          <a:r>
            <a:rPr lang="it-IT" sz="1300" kern="1200" dirty="0"/>
            <a:t> </a:t>
          </a:r>
          <a:r>
            <a:rPr lang="it-IT" sz="1300" kern="1200" dirty="0" err="1"/>
            <a:t>seperti</a:t>
          </a:r>
          <a:r>
            <a:rPr lang="it-IT" sz="1300" kern="1200" dirty="0"/>
            <a:t> Antioch, </a:t>
          </a:r>
          <a:r>
            <a:rPr lang="it-IT" sz="1300" kern="1200" dirty="0" err="1"/>
            <a:t>Rhodes</a:t>
          </a:r>
          <a:r>
            <a:rPr lang="it-IT" sz="1300" kern="1200" dirty="0"/>
            <a:t> </a:t>
          </a:r>
          <a:r>
            <a:rPr lang="it-IT" sz="1300" kern="1200" dirty="0" err="1"/>
            <a:t>dan</a:t>
          </a:r>
          <a:r>
            <a:rPr lang="it-IT" sz="1300" kern="1200" dirty="0"/>
            <a:t> </a:t>
          </a:r>
          <a:r>
            <a:rPr lang="it-IT" sz="1300" kern="1200" dirty="0" err="1"/>
            <a:t>Pergamum</a:t>
          </a:r>
          <a:endParaRPr lang="en-US" sz="1300" kern="1200" dirty="0"/>
        </a:p>
      </dsp:txBody>
      <dsp:txXfrm>
        <a:off x="6204193" y="3811401"/>
        <a:ext cx="1198539" cy="1198539"/>
      </dsp:txXfrm>
    </dsp:sp>
    <dsp:sp modelId="{1B804342-2A4A-5D4C-ADEB-6BB5F4F0922C}">
      <dsp:nvSpPr>
        <dsp:cNvPr id="0" name=""/>
        <dsp:cNvSpPr/>
      </dsp:nvSpPr>
      <dsp:spPr>
        <a:xfrm rot="5400000">
          <a:off x="4574691" y="4123026"/>
          <a:ext cx="348136"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626912" y="4186065"/>
        <a:ext cx="243695" cy="345779"/>
      </dsp:txXfrm>
    </dsp:sp>
    <dsp:sp modelId="{723C8079-CEAC-654B-B474-FA3838732328}">
      <dsp:nvSpPr>
        <dsp:cNvPr id="0" name=""/>
        <dsp:cNvSpPr/>
      </dsp:nvSpPr>
      <dsp:spPr>
        <a:xfrm>
          <a:off x="3901264" y="4749459"/>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i-FI" sz="1300" kern="1200" dirty="0" err="1"/>
            <a:t>Perpustakaan</a:t>
          </a:r>
          <a:r>
            <a:rPr lang="fi-FI" sz="1300" kern="1200" dirty="0"/>
            <a:t> </a:t>
          </a:r>
          <a:r>
            <a:rPr lang="fi-FI" sz="1300" kern="1200" dirty="0" err="1"/>
            <a:t>diasaskan</a:t>
          </a:r>
          <a:r>
            <a:rPr lang="fi-FI" sz="1300" kern="1200" dirty="0"/>
            <a:t> </a:t>
          </a:r>
          <a:r>
            <a:rPr lang="fi-FI" sz="1300" kern="1200" dirty="0" err="1"/>
            <a:t>oleh</a:t>
          </a:r>
          <a:r>
            <a:rPr lang="fi-FI" sz="1300" kern="1200" dirty="0"/>
            <a:t> </a:t>
          </a:r>
          <a:r>
            <a:rPr lang="fi-FI" sz="1300" kern="1200" dirty="0" err="1"/>
            <a:t>Ptolemy</a:t>
          </a:r>
          <a:r>
            <a:rPr lang="fi-FI" sz="1300" kern="1200" dirty="0"/>
            <a:t> </a:t>
          </a:r>
          <a:r>
            <a:rPr lang="fi-FI" sz="1300" kern="1200" dirty="0" err="1"/>
            <a:t>Soter</a:t>
          </a:r>
          <a:endParaRPr lang="en-US" sz="1300" kern="1200" dirty="0"/>
        </a:p>
      </dsp:txBody>
      <dsp:txXfrm>
        <a:off x="4149490" y="4997685"/>
        <a:ext cx="1198539" cy="1198539"/>
      </dsp:txXfrm>
    </dsp:sp>
    <dsp:sp modelId="{D8EE999E-BEC4-7245-A12A-43761B313DA4}">
      <dsp:nvSpPr>
        <dsp:cNvPr id="0" name=""/>
        <dsp:cNvSpPr/>
      </dsp:nvSpPr>
      <dsp:spPr>
        <a:xfrm rot="9000000">
          <a:off x="3274802" y="3662622"/>
          <a:ext cx="431652"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95623" y="3745507"/>
        <a:ext cx="302156" cy="345779"/>
      </dsp:txXfrm>
    </dsp:sp>
    <dsp:sp modelId="{3D598420-81C1-4641-9913-E8EC78574FA6}">
      <dsp:nvSpPr>
        <dsp:cNvPr id="0" name=""/>
        <dsp:cNvSpPr/>
      </dsp:nvSpPr>
      <dsp:spPr>
        <a:xfrm>
          <a:off x="1545937" y="3736741"/>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hr-HR" sz="1300" kern="1200" dirty="0"/>
            <a:t>Tokoh Aristarchus astronomi dan Euclid dalam bidang matematik</a:t>
          </a:r>
          <a:endParaRPr lang="en-US" sz="1300" kern="1200" dirty="0"/>
        </a:p>
      </dsp:txBody>
      <dsp:txXfrm>
        <a:off x="1794163" y="3984967"/>
        <a:ext cx="1198539" cy="1198539"/>
      </dsp:txXfrm>
    </dsp:sp>
    <dsp:sp modelId="{2F74A179-17FE-A349-AAB0-E5D156F06D08}">
      <dsp:nvSpPr>
        <dsp:cNvPr id="0" name=""/>
        <dsp:cNvSpPr/>
      </dsp:nvSpPr>
      <dsp:spPr>
        <a:xfrm rot="12600000">
          <a:off x="3512594" y="2294036"/>
          <a:ext cx="247673" cy="576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581919" y="2427871"/>
        <a:ext cx="173371" cy="345779"/>
      </dsp:txXfrm>
    </dsp:sp>
    <dsp:sp modelId="{6B6DDD72-DB13-F945-9FBE-7CC1956C6810}">
      <dsp:nvSpPr>
        <dsp:cNvPr id="0" name=""/>
        <dsp:cNvSpPr/>
      </dsp:nvSpPr>
      <dsp:spPr>
        <a:xfrm>
          <a:off x="1846560" y="1190609"/>
          <a:ext cx="1694991" cy="169499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err="1"/>
            <a:t>Sekolah</a:t>
          </a:r>
          <a:r>
            <a:rPr lang="tr-TR" sz="1300" kern="1200" dirty="0"/>
            <a:t> </a:t>
          </a:r>
          <a:r>
            <a:rPr lang="tr-TR" sz="1300" kern="1200" dirty="0" err="1"/>
            <a:t>falsafah</a:t>
          </a:r>
          <a:r>
            <a:rPr lang="tr-TR" sz="1300" kern="1200" dirty="0"/>
            <a:t> </a:t>
          </a:r>
          <a:r>
            <a:rPr lang="tr-TR" sz="1300" kern="1200" dirty="0" err="1"/>
            <a:t>Cynicism</a:t>
          </a:r>
          <a:endParaRPr lang="es-ES_tradnl" sz="1300" kern="1200" dirty="0"/>
        </a:p>
      </dsp:txBody>
      <dsp:txXfrm>
        <a:off x="2094786" y="1438835"/>
        <a:ext cx="1198539" cy="11985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911B-CBAA-4B5F-BFFD-FF8A6995CE7F}">
      <dsp:nvSpPr>
        <dsp:cNvPr id="0" name=""/>
        <dsp:cNvSpPr/>
      </dsp:nvSpPr>
      <dsp:spPr>
        <a:xfrm>
          <a:off x="0" y="1187071"/>
          <a:ext cx="8229600" cy="529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33749-1F80-477F-BB3C-E91611DD60BA}">
      <dsp:nvSpPr>
        <dsp:cNvPr id="0" name=""/>
        <dsp:cNvSpPr/>
      </dsp:nvSpPr>
      <dsp:spPr>
        <a:xfrm>
          <a:off x="391790" y="11262"/>
          <a:ext cx="7835792" cy="148576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Di </a:t>
          </a:r>
          <a:r>
            <a:rPr lang="en-US" sz="2800" kern="1200" dirty="0" err="1"/>
            <a:t>antara</a:t>
          </a:r>
          <a:r>
            <a:rPr lang="en-US" sz="2800" kern="1200" dirty="0"/>
            <a:t> 400-1100M, </a:t>
          </a:r>
          <a:r>
            <a:rPr lang="en-US" sz="2800" kern="1200" dirty="0" err="1"/>
            <a:t>sains</a:t>
          </a:r>
          <a:r>
            <a:rPr lang="en-US" sz="2800" kern="1200" dirty="0"/>
            <a:t> </a:t>
          </a:r>
          <a:r>
            <a:rPr lang="en-US" sz="2800" kern="1200" dirty="0" err="1"/>
            <a:t>telah</a:t>
          </a:r>
          <a:r>
            <a:rPr lang="en-US" sz="2800" kern="1200" dirty="0"/>
            <a:t> </a:t>
          </a:r>
          <a:r>
            <a:rPr lang="en-US" sz="2800" kern="1200" dirty="0" err="1"/>
            <a:t>ada</a:t>
          </a:r>
          <a:r>
            <a:rPr lang="en-US" sz="2800" kern="1200" dirty="0"/>
            <a:t> di </a:t>
          </a:r>
          <a:r>
            <a:rPr lang="en-US" sz="2800" kern="1200" dirty="0" err="1"/>
            <a:t>Eropah</a:t>
          </a:r>
          <a:r>
            <a:rPr lang="en-US" sz="2800" kern="1200" dirty="0"/>
            <a:t> Barat </a:t>
          </a:r>
          <a:r>
            <a:rPr lang="en-US" sz="2800" kern="1200" dirty="0" err="1"/>
            <a:t>tetapi</a:t>
          </a:r>
          <a:r>
            <a:rPr lang="en-US" sz="2800" kern="1200" dirty="0"/>
            <a:t> </a:t>
          </a:r>
          <a:r>
            <a:rPr lang="en-US" sz="2800" kern="1200" dirty="0" err="1"/>
            <a:t>perkembangan</a:t>
          </a:r>
          <a:r>
            <a:rPr lang="en-US" sz="2800" kern="1200" dirty="0"/>
            <a:t> </a:t>
          </a:r>
          <a:r>
            <a:rPr lang="en-US" sz="2800" kern="1200" dirty="0" err="1"/>
            <a:t>pada</a:t>
          </a:r>
          <a:r>
            <a:rPr lang="en-US" sz="2800" kern="1200" dirty="0"/>
            <a:t> </a:t>
          </a:r>
          <a:r>
            <a:rPr lang="en-US" sz="2800" kern="1200" dirty="0" err="1"/>
            <a:t>tahap</a:t>
          </a:r>
          <a:r>
            <a:rPr lang="en-US" sz="2800" kern="1200" dirty="0"/>
            <a:t> </a:t>
          </a:r>
          <a:r>
            <a:rPr lang="en-US" sz="2800" kern="1200" dirty="0" err="1"/>
            <a:t>terendah</a:t>
          </a:r>
          <a:endParaRPr lang="en-US" sz="2800" kern="1200" dirty="0"/>
        </a:p>
      </dsp:txBody>
      <dsp:txXfrm>
        <a:off x="464319" y="83791"/>
        <a:ext cx="7690734" cy="1340710"/>
      </dsp:txXfrm>
    </dsp:sp>
    <dsp:sp modelId="{770B06AF-EF2C-4ECE-B8A0-B03CEAF65379}">
      <dsp:nvSpPr>
        <dsp:cNvPr id="0" name=""/>
        <dsp:cNvSpPr/>
      </dsp:nvSpPr>
      <dsp:spPr>
        <a:xfrm>
          <a:off x="0" y="3534649"/>
          <a:ext cx="8229600" cy="529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AEB77-6740-41E9-9ACC-3562D4B5E9C6}">
      <dsp:nvSpPr>
        <dsp:cNvPr id="0" name=""/>
        <dsp:cNvSpPr/>
      </dsp:nvSpPr>
      <dsp:spPr>
        <a:xfrm>
          <a:off x="391790" y="1829671"/>
          <a:ext cx="7835792" cy="201493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err="1"/>
            <a:t>Suasana</a:t>
          </a:r>
          <a:r>
            <a:rPr lang="en-US" sz="2400" kern="1200" dirty="0"/>
            <a:t> </a:t>
          </a:r>
          <a:r>
            <a:rPr lang="en-US" sz="2400" kern="1200" dirty="0" err="1"/>
            <a:t>tidak</a:t>
          </a:r>
          <a:r>
            <a:rPr lang="en-US" sz="2400" kern="1200" dirty="0"/>
            <a:t> </a:t>
          </a:r>
          <a:r>
            <a:rPr lang="en-US" sz="2400" kern="1200" dirty="0" err="1"/>
            <a:t>menyokong</a:t>
          </a:r>
          <a:r>
            <a:rPr lang="en-US" sz="2400" kern="1200" dirty="0"/>
            <a:t> </a:t>
          </a:r>
          <a:r>
            <a:rPr lang="en-US" sz="2400" kern="1200" dirty="0" err="1"/>
            <a:t>perkembangan</a:t>
          </a:r>
          <a:r>
            <a:rPr lang="en-US" sz="2400" kern="1200" dirty="0"/>
            <a:t> </a:t>
          </a:r>
          <a:r>
            <a:rPr lang="en-US" sz="2400" kern="1200" dirty="0" err="1"/>
            <a:t>aktiviti</a:t>
          </a:r>
          <a:r>
            <a:rPr lang="en-US" sz="2400" kern="1200" dirty="0"/>
            <a:t> </a:t>
          </a:r>
          <a:r>
            <a:rPr lang="en-US" sz="2400" kern="1200" dirty="0" err="1"/>
            <a:t>sains</a:t>
          </a:r>
          <a:r>
            <a:rPr lang="en-US" sz="2400" kern="1200" dirty="0"/>
            <a:t> – </a:t>
          </a:r>
          <a:r>
            <a:rPr lang="en-US" sz="2400" kern="1200" dirty="0" err="1"/>
            <a:t>ketidakstabilan</a:t>
          </a:r>
          <a:r>
            <a:rPr lang="en-US" sz="2400" kern="1200" dirty="0"/>
            <a:t> </a:t>
          </a:r>
          <a:r>
            <a:rPr lang="en-US" sz="2400" kern="1200" dirty="0" err="1"/>
            <a:t>politik</a:t>
          </a:r>
          <a:r>
            <a:rPr lang="en-US" sz="2400" kern="1200" dirty="0"/>
            <a:t>, </a:t>
          </a:r>
          <a:r>
            <a:rPr lang="en-US" sz="2400" kern="1200" dirty="0" err="1"/>
            <a:t>tiada</a:t>
          </a:r>
          <a:r>
            <a:rPr lang="en-US" sz="2400" kern="1200" dirty="0"/>
            <a:t> </a:t>
          </a:r>
          <a:r>
            <a:rPr lang="en-US" sz="2400" kern="1200" dirty="0" err="1"/>
            <a:t>unsur</a:t>
          </a:r>
          <a:r>
            <a:rPr lang="en-US" sz="2400" kern="1200" dirty="0"/>
            <a:t> </a:t>
          </a:r>
          <a:r>
            <a:rPr lang="en-US" sz="2400" i="1" kern="1200" dirty="0"/>
            <a:t>patronage, </a:t>
          </a:r>
          <a:r>
            <a:rPr lang="en-US" sz="2400" i="0" kern="1200" dirty="0" err="1"/>
            <a:t>sikap</a:t>
          </a:r>
          <a:r>
            <a:rPr lang="en-US" sz="2400" i="0" kern="1200" dirty="0"/>
            <a:t> </a:t>
          </a:r>
          <a:r>
            <a:rPr lang="en-US" sz="2400" i="0" kern="1200" dirty="0" err="1"/>
            <a:t>negatif</a:t>
          </a:r>
          <a:r>
            <a:rPr lang="en-US" sz="2400" i="0" kern="1200" dirty="0"/>
            <a:t> </a:t>
          </a:r>
          <a:r>
            <a:rPr lang="en-US" sz="2400" i="0" kern="1200" dirty="0" err="1"/>
            <a:t>gereja</a:t>
          </a:r>
          <a:r>
            <a:rPr lang="en-US" sz="2400" i="0" kern="1200" dirty="0"/>
            <a:t> </a:t>
          </a:r>
          <a:r>
            <a:rPr lang="en-US" sz="2400" i="0" kern="1200" dirty="0" err="1"/>
            <a:t>terhadap</a:t>
          </a:r>
          <a:r>
            <a:rPr lang="en-US" sz="2400" i="0" kern="1200" dirty="0"/>
            <a:t> </a:t>
          </a:r>
          <a:r>
            <a:rPr lang="en-US" sz="2400" i="0" kern="1200" dirty="0" err="1"/>
            <a:t>ilmu</a:t>
          </a:r>
          <a:r>
            <a:rPr lang="en-US" sz="2400" i="0" kern="1200" dirty="0"/>
            <a:t> yang </a:t>
          </a:r>
          <a:r>
            <a:rPr lang="en-US" sz="2400" i="0" kern="1200" dirty="0" err="1"/>
            <a:t>tidak</a:t>
          </a:r>
          <a:r>
            <a:rPr lang="en-US" sz="2400" i="0" kern="1200" dirty="0"/>
            <a:t> </a:t>
          </a:r>
          <a:r>
            <a:rPr lang="en-US" sz="2400" i="0" kern="1200" dirty="0" err="1"/>
            <a:t>bersumberkan</a:t>
          </a:r>
          <a:r>
            <a:rPr lang="en-US" sz="2400" i="0" kern="1200" dirty="0"/>
            <a:t> </a:t>
          </a:r>
          <a:r>
            <a:rPr lang="en-US" sz="2400" i="0" kern="1200" dirty="0" err="1"/>
            <a:t>ajaran</a:t>
          </a:r>
          <a:r>
            <a:rPr lang="en-US" sz="2400" i="0" kern="1200" dirty="0"/>
            <a:t> </a:t>
          </a:r>
          <a:r>
            <a:rPr lang="en-US" sz="2400" i="0" kern="1200" dirty="0" err="1"/>
            <a:t>Kristian</a:t>
          </a:r>
          <a:endParaRPr lang="en-US" sz="1600" i="0" kern="1200" dirty="0"/>
        </a:p>
      </dsp:txBody>
      <dsp:txXfrm>
        <a:off x="490151" y="1928032"/>
        <a:ext cx="7639070" cy="18182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2D4CB-7264-401B-B454-6218552D25F3}">
      <dsp:nvSpPr>
        <dsp:cNvPr id="0" name=""/>
        <dsp:cNvSpPr/>
      </dsp:nvSpPr>
      <dsp:spPr>
        <a:xfrm>
          <a:off x="1723072" y="25408"/>
          <a:ext cx="1701800" cy="1625599"/>
        </a:xfrm>
        <a:prstGeom prst="trapezoid">
          <a:avLst>
            <a:gd name="adj" fmla="val 52344"/>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r>
            <a:rPr lang="en-US" sz="3600" kern="1200" dirty="0">
              <a:solidFill>
                <a:schemeClr val="bg1"/>
              </a:solidFill>
            </a:rPr>
            <a:t>Pope</a:t>
          </a:r>
        </a:p>
      </dsp:txBody>
      <dsp:txXfrm>
        <a:off x="1723072" y="25408"/>
        <a:ext cx="1701800" cy="1625599"/>
      </dsp:txXfrm>
    </dsp:sp>
    <dsp:sp modelId="{86BDCBAB-C530-46AF-A2A7-9C2F135F9A67}">
      <dsp:nvSpPr>
        <dsp:cNvPr id="0" name=""/>
        <dsp:cNvSpPr/>
      </dsp:nvSpPr>
      <dsp:spPr>
        <a:xfrm>
          <a:off x="850900" y="1625599"/>
          <a:ext cx="3403600" cy="1625599"/>
        </a:xfrm>
        <a:prstGeom prst="trapezoid">
          <a:avLst>
            <a:gd name="adj" fmla="val 52344"/>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Bishops</a:t>
          </a:r>
        </a:p>
      </dsp:txBody>
      <dsp:txXfrm>
        <a:off x="1446529" y="1625599"/>
        <a:ext cx="2212340" cy="1625599"/>
      </dsp:txXfrm>
    </dsp:sp>
    <dsp:sp modelId="{8EDD9A92-298F-45E8-96C5-0637E3147973}">
      <dsp:nvSpPr>
        <dsp:cNvPr id="0" name=""/>
        <dsp:cNvSpPr/>
      </dsp:nvSpPr>
      <dsp:spPr>
        <a:xfrm>
          <a:off x="0" y="3251199"/>
          <a:ext cx="5105399" cy="1625599"/>
        </a:xfrm>
        <a:prstGeom prst="trapezoid">
          <a:avLst>
            <a:gd name="adj" fmla="val 52344"/>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Priests</a:t>
          </a:r>
        </a:p>
      </dsp:txBody>
      <dsp:txXfrm>
        <a:off x="893445" y="3251199"/>
        <a:ext cx="3318509" cy="16255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B8A85-2F18-4D6A-9E6D-EAF8F927C331}">
      <dsp:nvSpPr>
        <dsp:cNvPr id="0" name=""/>
        <dsp:cNvSpPr/>
      </dsp:nvSpPr>
      <dsp:spPr>
        <a:xfrm>
          <a:off x="-4011382" y="-615783"/>
          <a:ext cx="4780309" cy="4780309"/>
        </a:xfrm>
        <a:prstGeom prst="blockArc">
          <a:avLst>
            <a:gd name="adj1" fmla="val 18900000"/>
            <a:gd name="adj2" fmla="val 2700000"/>
            <a:gd name="adj3" fmla="val 452"/>
          </a:avLst>
        </a:prstGeom>
        <a:noFill/>
        <a:ln w="127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54175-85A0-4521-B284-6654D7B2E755}">
      <dsp:nvSpPr>
        <dsp:cNvPr id="0" name=""/>
        <dsp:cNvSpPr/>
      </dsp:nvSpPr>
      <dsp:spPr>
        <a:xfrm>
          <a:off x="494489" y="354874"/>
          <a:ext cx="7223717" cy="709748"/>
        </a:xfrm>
        <a:prstGeom prst="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3363" tIns="45720" rIns="45720" bIns="45720" numCol="1" spcCol="1270" anchor="ctr" anchorCtr="0">
          <a:noAutofit/>
        </a:bodyPr>
        <a:lstStyle/>
        <a:p>
          <a:pPr marL="0" lvl="0" indent="0" algn="l" defTabSz="800100">
            <a:lnSpc>
              <a:spcPct val="90000"/>
            </a:lnSpc>
            <a:spcBef>
              <a:spcPct val="0"/>
            </a:spcBef>
            <a:spcAft>
              <a:spcPct val="35000"/>
            </a:spcAft>
            <a:buNone/>
          </a:pPr>
          <a:r>
            <a:rPr lang="en-MY" sz="1800" kern="1200" dirty="0" err="1"/>
            <a:t>Terdapat</a:t>
          </a:r>
          <a:r>
            <a:rPr lang="en-MY" sz="1800" kern="1200" dirty="0"/>
            <a:t> </a:t>
          </a:r>
          <a:r>
            <a:rPr lang="en-MY" sz="1800" kern="1200" dirty="0" err="1"/>
            <a:t>banyak</a:t>
          </a:r>
          <a:r>
            <a:rPr lang="en-MY" sz="1800" kern="1200" dirty="0"/>
            <a:t> </a:t>
          </a:r>
          <a:r>
            <a:rPr lang="en-MY" sz="1800" kern="1200" dirty="0" err="1"/>
            <a:t>pusat</a:t>
          </a:r>
          <a:r>
            <a:rPr lang="en-MY" sz="1800" kern="1200" dirty="0"/>
            <a:t> </a:t>
          </a:r>
          <a:r>
            <a:rPr lang="en-MY" sz="1800" kern="1200" dirty="0" err="1"/>
            <a:t>perkembangan</a:t>
          </a:r>
          <a:r>
            <a:rPr lang="en-MY" sz="1800" kern="1200" dirty="0"/>
            <a:t> </a:t>
          </a:r>
          <a:r>
            <a:rPr lang="en-MY" sz="1800" kern="1200" dirty="0" err="1"/>
            <a:t>ilmu</a:t>
          </a:r>
          <a:r>
            <a:rPr lang="en-MY" sz="1800" kern="1200" dirty="0"/>
            <a:t> yang </a:t>
          </a:r>
          <a:r>
            <a:rPr lang="en-MY" sz="1800" kern="1200" dirty="0" err="1"/>
            <a:t>terkenal</a:t>
          </a:r>
          <a:r>
            <a:rPr lang="en-MY" sz="1800" kern="1200" dirty="0"/>
            <a:t> </a:t>
          </a:r>
          <a:r>
            <a:rPr lang="en-MY" sz="1800" kern="1200" dirty="0" err="1"/>
            <a:t>dalam</a:t>
          </a:r>
          <a:r>
            <a:rPr lang="en-MY" sz="1800" kern="1200" dirty="0"/>
            <a:t> Islam.</a:t>
          </a:r>
          <a:endParaRPr lang="en-US" sz="1800" kern="1200" dirty="0"/>
        </a:p>
      </dsp:txBody>
      <dsp:txXfrm>
        <a:off x="494489" y="354874"/>
        <a:ext cx="7223717" cy="709748"/>
      </dsp:txXfrm>
    </dsp:sp>
    <dsp:sp modelId="{598EBFAD-A1F9-4E28-805C-87F90C9BB3E9}">
      <dsp:nvSpPr>
        <dsp:cNvPr id="0" name=""/>
        <dsp:cNvSpPr/>
      </dsp:nvSpPr>
      <dsp:spPr>
        <a:xfrm>
          <a:off x="50896" y="266155"/>
          <a:ext cx="887185" cy="88718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8029FD39-5BA0-4A9E-B403-0E92102B924A}">
      <dsp:nvSpPr>
        <dsp:cNvPr id="0" name=""/>
        <dsp:cNvSpPr/>
      </dsp:nvSpPr>
      <dsp:spPr>
        <a:xfrm>
          <a:off x="752482" y="1419496"/>
          <a:ext cx="6965724" cy="709748"/>
        </a:xfrm>
        <a:prstGeom prst="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3363" tIns="45720" rIns="45720" bIns="45720" numCol="1" spcCol="1270" anchor="ctr" anchorCtr="0">
          <a:noAutofit/>
        </a:bodyPr>
        <a:lstStyle/>
        <a:p>
          <a:pPr marL="0" lvl="0" indent="0" algn="l" defTabSz="800100">
            <a:lnSpc>
              <a:spcPct val="90000"/>
            </a:lnSpc>
            <a:spcBef>
              <a:spcPct val="0"/>
            </a:spcBef>
            <a:spcAft>
              <a:spcPct val="35000"/>
            </a:spcAft>
            <a:buNone/>
          </a:pPr>
          <a:r>
            <a:rPr lang="en-MY" sz="1800" kern="1200" dirty="0" err="1"/>
            <a:t>Empat</a:t>
          </a:r>
          <a:r>
            <a:rPr lang="en-MY" sz="1800" kern="1200" dirty="0"/>
            <a:t> </a:t>
          </a:r>
          <a:r>
            <a:rPr lang="en-MY" sz="1800" kern="1200" dirty="0" err="1"/>
            <a:t>pusat</a:t>
          </a:r>
          <a:r>
            <a:rPr lang="en-MY" sz="1800" kern="1200" dirty="0"/>
            <a:t> </a:t>
          </a:r>
          <a:r>
            <a:rPr lang="en-MY" sz="1800" kern="1200" dirty="0" err="1"/>
            <a:t>utama</a:t>
          </a:r>
          <a:r>
            <a:rPr lang="en-MY" sz="1800" kern="1200" dirty="0"/>
            <a:t>, </a:t>
          </a:r>
          <a:r>
            <a:rPr lang="en-MY" sz="1800" kern="1200" dirty="0" err="1"/>
            <a:t>iaitu</a:t>
          </a:r>
          <a:r>
            <a:rPr lang="en-MY" sz="1800" kern="1200" dirty="0"/>
            <a:t> </a:t>
          </a:r>
          <a:r>
            <a:rPr lang="en-MY" sz="1800" b="1" kern="1200" dirty="0"/>
            <a:t>Baghdad, Dimashq, </a:t>
          </a:r>
          <a:r>
            <a:rPr lang="en-MY" sz="1800" b="1" kern="1200" dirty="0" err="1"/>
            <a:t>Kaherah</a:t>
          </a:r>
          <a:r>
            <a:rPr lang="en-MY" sz="1800" b="1" kern="1200" dirty="0"/>
            <a:t>, dan Cordova</a:t>
          </a:r>
          <a:r>
            <a:rPr lang="en-MY" sz="1800" kern="1200" dirty="0"/>
            <a:t>.</a:t>
          </a:r>
          <a:endParaRPr lang="en-US" sz="1800" kern="1200" dirty="0"/>
        </a:p>
      </dsp:txBody>
      <dsp:txXfrm>
        <a:off x="752482" y="1419496"/>
        <a:ext cx="6965724" cy="709748"/>
      </dsp:txXfrm>
    </dsp:sp>
    <dsp:sp modelId="{FEB09EB5-C3CF-45CD-9573-683C3A2F1E94}">
      <dsp:nvSpPr>
        <dsp:cNvPr id="0" name=""/>
        <dsp:cNvSpPr/>
      </dsp:nvSpPr>
      <dsp:spPr>
        <a:xfrm>
          <a:off x="308890" y="1330778"/>
          <a:ext cx="887185" cy="88718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4F251BB7-C5EB-4851-AD39-7DB017DFA2AD}">
      <dsp:nvSpPr>
        <dsp:cNvPr id="0" name=""/>
        <dsp:cNvSpPr/>
      </dsp:nvSpPr>
      <dsp:spPr>
        <a:xfrm>
          <a:off x="494489" y="2484119"/>
          <a:ext cx="7223717" cy="709748"/>
        </a:xfrm>
        <a:prstGeom prst="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3363" tIns="45720" rIns="45720" bIns="45720" numCol="1" spcCol="1270" anchor="ctr" anchorCtr="0">
          <a:noAutofit/>
        </a:bodyPr>
        <a:lstStyle/>
        <a:p>
          <a:pPr marL="0" lvl="0" indent="0" algn="l" defTabSz="800100">
            <a:lnSpc>
              <a:spcPct val="90000"/>
            </a:lnSpc>
            <a:spcBef>
              <a:spcPct val="0"/>
            </a:spcBef>
            <a:spcAft>
              <a:spcPct val="35000"/>
            </a:spcAft>
            <a:buNone/>
          </a:pPr>
          <a:r>
            <a:rPr lang="en-MY" sz="1800" kern="1200" dirty="0" err="1"/>
            <a:t>Keempat-empat</a:t>
          </a:r>
          <a:r>
            <a:rPr lang="en-MY" sz="1800" kern="1200" dirty="0"/>
            <a:t> </a:t>
          </a:r>
          <a:r>
            <a:rPr lang="en-MY" sz="1800" kern="1200" dirty="0" err="1"/>
            <a:t>kota</a:t>
          </a:r>
          <a:r>
            <a:rPr lang="en-MY" sz="1800" kern="1200" dirty="0"/>
            <a:t> </a:t>
          </a:r>
          <a:r>
            <a:rPr lang="en-MY" sz="1800" kern="1200" dirty="0" err="1"/>
            <a:t>ini</a:t>
          </a:r>
          <a:r>
            <a:rPr lang="en-MY" sz="1800" kern="1200" dirty="0"/>
            <a:t> </a:t>
          </a:r>
          <a:r>
            <a:rPr lang="en-MY" sz="1800" kern="1200" dirty="0" err="1"/>
            <a:t>terkenal</a:t>
          </a:r>
          <a:r>
            <a:rPr lang="en-MY" sz="1800" kern="1200" dirty="0"/>
            <a:t> </a:t>
          </a:r>
          <a:r>
            <a:rPr lang="en-MY" sz="1800" kern="1200" dirty="0" err="1"/>
            <a:t>sebagai</a:t>
          </a:r>
          <a:r>
            <a:rPr lang="en-MY" sz="1800" kern="1200" dirty="0"/>
            <a:t> </a:t>
          </a:r>
          <a:r>
            <a:rPr lang="en-MY" sz="1800" kern="1200" dirty="0" err="1"/>
            <a:t>pusat</a:t>
          </a:r>
          <a:r>
            <a:rPr lang="en-MY" sz="1800" kern="1200" dirty="0"/>
            <a:t> </a:t>
          </a:r>
          <a:r>
            <a:rPr lang="en-MY" sz="1800" kern="1200" dirty="0" err="1"/>
            <a:t>keilmuan</a:t>
          </a:r>
          <a:r>
            <a:rPr lang="en-MY" sz="1800" kern="1200" dirty="0"/>
            <a:t> yang </a:t>
          </a:r>
          <a:r>
            <a:rPr lang="en-MY" sz="1800" kern="1200" dirty="0" err="1"/>
            <a:t>berkembang</a:t>
          </a:r>
          <a:r>
            <a:rPr lang="en-MY" sz="1800" kern="1200" dirty="0"/>
            <a:t> </a:t>
          </a:r>
          <a:r>
            <a:rPr lang="en-MY" sz="1800" kern="1200" dirty="0" err="1"/>
            <a:t>pesat</a:t>
          </a:r>
          <a:r>
            <a:rPr lang="en-MY" sz="1800" kern="1200" dirty="0"/>
            <a:t> </a:t>
          </a:r>
          <a:r>
            <a:rPr lang="en-MY" sz="1800" kern="1200" dirty="0" err="1"/>
            <a:t>dalam</a:t>
          </a:r>
          <a:r>
            <a:rPr lang="en-MY" sz="1800" kern="1200" dirty="0"/>
            <a:t> </a:t>
          </a:r>
          <a:r>
            <a:rPr lang="en-MY" sz="1800" kern="1200" dirty="0" err="1"/>
            <a:t>pelbagai</a:t>
          </a:r>
          <a:r>
            <a:rPr lang="en-MY" sz="1800" kern="1200" dirty="0"/>
            <a:t> </a:t>
          </a:r>
          <a:r>
            <a:rPr lang="en-MY" sz="1800" kern="1200" dirty="0" err="1"/>
            <a:t>disiplin</a:t>
          </a:r>
          <a:r>
            <a:rPr lang="en-MY" sz="1800" kern="1200" dirty="0"/>
            <a:t> </a:t>
          </a:r>
          <a:r>
            <a:rPr lang="en-MY" sz="1800" kern="1200" dirty="0" err="1"/>
            <a:t>ilmu</a:t>
          </a:r>
          <a:r>
            <a:rPr lang="en-MY" sz="1800" kern="1200" dirty="0"/>
            <a:t>.</a:t>
          </a:r>
          <a:endParaRPr lang="en-US" sz="1800" kern="1200" dirty="0"/>
        </a:p>
      </dsp:txBody>
      <dsp:txXfrm>
        <a:off x="494489" y="2484119"/>
        <a:ext cx="7223717" cy="709748"/>
      </dsp:txXfrm>
    </dsp:sp>
    <dsp:sp modelId="{C6A8F6D1-36B5-403E-97F1-F28D623F6770}">
      <dsp:nvSpPr>
        <dsp:cNvPr id="0" name=""/>
        <dsp:cNvSpPr/>
      </dsp:nvSpPr>
      <dsp:spPr>
        <a:xfrm>
          <a:off x="50896" y="2395400"/>
          <a:ext cx="887185" cy="88718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9DAB8-EAF3-4121-8601-98B2388B6CB0}">
      <dsp:nvSpPr>
        <dsp:cNvPr id="0" name=""/>
        <dsp:cNvSpPr/>
      </dsp:nvSpPr>
      <dsp:spPr>
        <a:xfrm rot="5400000">
          <a:off x="-353974" y="594310"/>
          <a:ext cx="2359829" cy="165188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1</a:t>
          </a:r>
        </a:p>
      </dsp:txBody>
      <dsp:txXfrm rot="-5400000">
        <a:off x="1" y="1066275"/>
        <a:ext cx="1651880" cy="707949"/>
      </dsp:txXfrm>
    </dsp:sp>
    <dsp:sp modelId="{21399156-1ADB-46B8-9537-C9DE1C8C34FC}">
      <dsp:nvSpPr>
        <dsp:cNvPr id="0" name=""/>
        <dsp:cNvSpPr/>
      </dsp:nvSpPr>
      <dsp:spPr>
        <a:xfrm rot="5400000">
          <a:off x="4025715" y="-2363222"/>
          <a:ext cx="1993334" cy="67410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en-US" sz="2400" kern="1200" dirty="0" err="1"/>
            <a:t>Perkembangan</a:t>
          </a:r>
          <a:r>
            <a:rPr lang="en-US" altLang="en-US" sz="2400" kern="1200" dirty="0"/>
            <a:t> </a:t>
          </a:r>
          <a:r>
            <a:rPr lang="en-US" altLang="en-US" sz="2400" kern="1200" dirty="0" err="1"/>
            <a:t>pemikiran</a:t>
          </a:r>
          <a:r>
            <a:rPr lang="en-US" altLang="en-US" sz="2400" kern="1200" dirty="0"/>
            <a:t> </a:t>
          </a:r>
          <a:r>
            <a:rPr lang="en-US" altLang="en-US" sz="2400" kern="1200" dirty="0" err="1"/>
            <a:t>saintifik</a:t>
          </a:r>
          <a:r>
            <a:rPr lang="en-US" altLang="en-US" sz="2400" kern="1200" dirty="0"/>
            <a:t> </a:t>
          </a:r>
          <a:r>
            <a:rPr lang="en-US" altLang="en-US" sz="2400" kern="1200" dirty="0" err="1"/>
            <a:t>bermula</a:t>
          </a:r>
          <a:r>
            <a:rPr lang="en-US" altLang="en-US" sz="2400" kern="1200" dirty="0"/>
            <a:t> Zaman </a:t>
          </a:r>
          <a:r>
            <a:rPr lang="en-US" altLang="en-US" sz="2400" kern="1200" dirty="0" err="1"/>
            <a:t>Pra-Klasik</a:t>
          </a:r>
          <a:r>
            <a:rPr lang="en-US" altLang="en-US" sz="2400" kern="1200" dirty="0"/>
            <a:t> </a:t>
          </a:r>
          <a:r>
            <a:rPr lang="en-US" altLang="en-US" sz="2400" kern="1200" dirty="0" err="1"/>
            <a:t>hingga</a:t>
          </a:r>
          <a:r>
            <a:rPr lang="en-US" altLang="en-US" sz="2400" kern="1200" dirty="0"/>
            <a:t> Zaman </a:t>
          </a:r>
          <a:r>
            <a:rPr lang="en-US" altLang="en-US" sz="2400" kern="1200" dirty="0" err="1"/>
            <a:t>Revolusi</a:t>
          </a:r>
          <a:r>
            <a:rPr lang="en-US" altLang="en-US" sz="2400" kern="1200" dirty="0"/>
            <a:t> Perindustrian.</a:t>
          </a:r>
          <a:endParaRPr lang="en-US" sz="2400" kern="1200" dirty="0"/>
        </a:p>
        <a:p>
          <a:pPr marL="171450" lvl="1" indent="0" algn="l" defTabSz="711200">
            <a:lnSpc>
              <a:spcPct val="90000"/>
            </a:lnSpc>
            <a:spcBef>
              <a:spcPct val="0"/>
            </a:spcBef>
            <a:spcAft>
              <a:spcPct val="15000"/>
            </a:spcAft>
          </a:pPr>
          <a:endParaRPr lang="en-US" sz="2400" kern="1200" dirty="0"/>
        </a:p>
      </dsp:txBody>
      <dsp:txXfrm rot="-5400000">
        <a:off x="1651880" y="107920"/>
        <a:ext cx="6643698" cy="1798720"/>
      </dsp:txXfrm>
    </dsp:sp>
    <dsp:sp modelId="{6803060D-4F3C-4494-B88D-BF9799C7F937}">
      <dsp:nvSpPr>
        <dsp:cNvPr id="0" name=""/>
        <dsp:cNvSpPr/>
      </dsp:nvSpPr>
      <dsp:spPr>
        <a:xfrm rot="5400000">
          <a:off x="-353974" y="3001846"/>
          <a:ext cx="2359829" cy="1651880"/>
        </a:xfrm>
        <a:prstGeom prst="chevron">
          <a:avLst/>
        </a:prstGeom>
        <a:solidFill>
          <a:schemeClr val="accent4">
            <a:lumMod val="75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2</a:t>
          </a:r>
        </a:p>
      </dsp:txBody>
      <dsp:txXfrm rot="-5400000">
        <a:off x="1" y="3473811"/>
        <a:ext cx="1651880" cy="707949"/>
      </dsp:txXfrm>
    </dsp:sp>
    <dsp:sp modelId="{5C88D8DE-F3BB-4A6E-964C-1A28B4439A12}">
      <dsp:nvSpPr>
        <dsp:cNvPr id="0" name=""/>
        <dsp:cNvSpPr/>
      </dsp:nvSpPr>
      <dsp:spPr>
        <a:xfrm rot="5400000">
          <a:off x="3955831" y="44313"/>
          <a:ext cx="2133102" cy="67410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dirty="0" err="1"/>
            <a:t>Perkembangan</a:t>
          </a:r>
          <a:r>
            <a:rPr lang="en-US" sz="2400" kern="1200" dirty="0"/>
            <a:t> </a:t>
          </a:r>
          <a:r>
            <a:rPr lang="en-US" sz="2400" kern="1200" dirty="0" err="1"/>
            <a:t>ilmu</a:t>
          </a:r>
          <a:r>
            <a:rPr lang="en-US" sz="2400" kern="1200" dirty="0"/>
            <a:t> dan </a:t>
          </a:r>
          <a:r>
            <a:rPr lang="en-US" sz="2400" kern="1200" dirty="0" err="1"/>
            <a:t>sains</a:t>
          </a:r>
          <a:r>
            <a:rPr lang="en-US" sz="2400" kern="1200" dirty="0"/>
            <a:t> </a:t>
          </a:r>
          <a:r>
            <a:rPr lang="en-US" sz="2400" kern="1200" dirty="0" err="1"/>
            <a:t>berlaku</a:t>
          </a:r>
          <a:r>
            <a:rPr lang="en-US" sz="2400" kern="1200" dirty="0"/>
            <a:t> </a:t>
          </a:r>
          <a:r>
            <a:rPr lang="en-US" sz="2400" kern="1200" dirty="0" err="1"/>
            <a:t>sepanjang</a:t>
          </a:r>
          <a:r>
            <a:rPr lang="en-US" sz="2400" kern="1200" dirty="0"/>
            <a:t> zaman </a:t>
          </a:r>
          <a:r>
            <a:rPr lang="en-US" sz="2400" kern="1200" dirty="0" err="1"/>
            <a:t>dengan</a:t>
          </a:r>
          <a:r>
            <a:rPr lang="en-US" sz="2400" kern="1200" dirty="0"/>
            <a:t> </a:t>
          </a:r>
          <a:r>
            <a:rPr lang="en-US" sz="2400" kern="1200" dirty="0" err="1"/>
            <a:t>adanya</a:t>
          </a:r>
          <a:r>
            <a:rPr lang="en-US" sz="2400" kern="1200" dirty="0"/>
            <a:t> </a:t>
          </a:r>
          <a:r>
            <a:rPr lang="en-US" sz="2400" kern="1200" dirty="0" err="1"/>
            <a:t>pemindahan</a:t>
          </a:r>
          <a:r>
            <a:rPr lang="en-US" sz="2400" kern="1200" dirty="0"/>
            <a:t> </a:t>
          </a:r>
          <a:r>
            <a:rPr lang="en-US" sz="2400" kern="1200" dirty="0" err="1"/>
            <a:t>ilmu</a:t>
          </a:r>
          <a:r>
            <a:rPr lang="en-US" sz="2400" kern="1200" dirty="0"/>
            <a:t>.</a:t>
          </a:r>
        </a:p>
      </dsp:txBody>
      <dsp:txXfrm rot="-5400000">
        <a:off x="1651880" y="2452394"/>
        <a:ext cx="6636876" cy="1924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0A453-2D21-374D-9746-A7A3AFFD4998}">
      <dsp:nvSpPr>
        <dsp:cNvPr id="0" name=""/>
        <dsp:cNvSpPr/>
      </dsp:nvSpPr>
      <dsp:spPr>
        <a:xfrm rot="5400000">
          <a:off x="440366" y="1356288"/>
          <a:ext cx="1321488" cy="2198927"/>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7E81AB6-2940-D84D-A711-2574669F703F}">
      <dsp:nvSpPr>
        <dsp:cNvPr id="0" name=""/>
        <dsp:cNvSpPr/>
      </dsp:nvSpPr>
      <dsp:spPr>
        <a:xfrm>
          <a:off x="219777" y="2013294"/>
          <a:ext cx="1985203" cy="174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t>Tamadun</a:t>
          </a:r>
          <a:r>
            <a:rPr lang="en-US" sz="3200" kern="1200" dirty="0"/>
            <a:t> Mesopotamia</a:t>
          </a:r>
        </a:p>
      </dsp:txBody>
      <dsp:txXfrm>
        <a:off x="219777" y="2013294"/>
        <a:ext cx="1985203" cy="1740147"/>
      </dsp:txXfrm>
    </dsp:sp>
    <dsp:sp modelId="{D037034E-FCD3-B94B-979A-535CA1CAFA88}">
      <dsp:nvSpPr>
        <dsp:cNvPr id="0" name=""/>
        <dsp:cNvSpPr/>
      </dsp:nvSpPr>
      <dsp:spPr>
        <a:xfrm>
          <a:off x="1830414" y="1194401"/>
          <a:ext cx="374566" cy="374566"/>
        </a:xfrm>
        <a:prstGeom prst="triangle">
          <a:avLst>
            <a:gd name="adj" fmla="val 10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478057A-A250-EB4C-8AD7-C614FB2C354C}">
      <dsp:nvSpPr>
        <dsp:cNvPr id="0" name=""/>
        <dsp:cNvSpPr/>
      </dsp:nvSpPr>
      <dsp:spPr>
        <a:xfrm rot="5400000">
          <a:off x="2870644" y="754914"/>
          <a:ext cx="1321488" cy="2198927"/>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19F7BA8-98B0-2E4E-AD10-4F3A4CFB35A3}">
      <dsp:nvSpPr>
        <dsp:cNvPr id="0" name=""/>
        <dsp:cNvSpPr/>
      </dsp:nvSpPr>
      <dsp:spPr>
        <a:xfrm>
          <a:off x="2858541" y="1466316"/>
          <a:ext cx="1985203" cy="174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t>Tamadun</a:t>
          </a:r>
          <a:r>
            <a:rPr lang="en-US" sz="3200" kern="1200" dirty="0"/>
            <a:t> </a:t>
          </a:r>
          <a:r>
            <a:rPr lang="en-US" sz="3200" kern="1200" dirty="0" err="1"/>
            <a:t>Mesir</a:t>
          </a:r>
          <a:r>
            <a:rPr lang="en-US" sz="3200" kern="1200" dirty="0"/>
            <a:t> </a:t>
          </a:r>
          <a:r>
            <a:rPr lang="en-US" sz="3200" kern="1200" dirty="0" err="1"/>
            <a:t>Purba</a:t>
          </a:r>
          <a:endParaRPr lang="en-US" sz="3200" kern="1200" dirty="0"/>
        </a:p>
      </dsp:txBody>
      <dsp:txXfrm>
        <a:off x="2858541" y="1466316"/>
        <a:ext cx="1985203" cy="1740147"/>
      </dsp:txXfrm>
    </dsp:sp>
    <dsp:sp modelId="{2529341E-AE66-4340-B7E2-1698B1192B9D}">
      <dsp:nvSpPr>
        <dsp:cNvPr id="0" name=""/>
        <dsp:cNvSpPr/>
      </dsp:nvSpPr>
      <dsp:spPr>
        <a:xfrm>
          <a:off x="4260692" y="593026"/>
          <a:ext cx="374566" cy="374566"/>
        </a:xfrm>
        <a:prstGeom prst="triangle">
          <a:avLst>
            <a:gd name="adj" fmla="val 10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7530E49-CA5D-4B08-A1D1-6A27260CD2A9}">
      <dsp:nvSpPr>
        <dsp:cNvPr id="0" name=""/>
        <dsp:cNvSpPr/>
      </dsp:nvSpPr>
      <dsp:spPr>
        <a:xfrm rot="5400000">
          <a:off x="5300921" y="153539"/>
          <a:ext cx="1321488" cy="2198927"/>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CC841D8-FAE3-4284-9D70-7EEF0DEB47AA}">
      <dsp:nvSpPr>
        <dsp:cNvPr id="0" name=""/>
        <dsp:cNvSpPr/>
      </dsp:nvSpPr>
      <dsp:spPr>
        <a:xfrm>
          <a:off x="5080332" y="810545"/>
          <a:ext cx="1985203" cy="174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t>Tamadun</a:t>
          </a:r>
          <a:r>
            <a:rPr lang="en-US" sz="3200" kern="1200" dirty="0"/>
            <a:t> Greek</a:t>
          </a:r>
        </a:p>
      </dsp:txBody>
      <dsp:txXfrm>
        <a:off x="5080332" y="810545"/>
        <a:ext cx="1985203" cy="174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48498-53F0-1C4D-8960-B70A5740488D}">
      <dsp:nvSpPr>
        <dsp:cNvPr id="0" name=""/>
        <dsp:cNvSpPr/>
      </dsp:nvSpPr>
      <dsp:spPr>
        <a:xfrm>
          <a:off x="2176911" y="2667815"/>
          <a:ext cx="902463" cy="2471870"/>
        </a:xfrm>
        <a:custGeom>
          <a:avLst/>
          <a:gdLst/>
          <a:ahLst/>
          <a:cxnLst/>
          <a:rect l="0" t="0" r="0" b="0"/>
          <a:pathLst>
            <a:path>
              <a:moveTo>
                <a:pt x="0" y="0"/>
              </a:moveTo>
              <a:lnTo>
                <a:pt x="451477" y="0"/>
              </a:lnTo>
              <a:lnTo>
                <a:pt x="451477" y="2471870"/>
              </a:lnTo>
              <a:lnTo>
                <a:pt x="902463" y="2471870"/>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F30C9-7471-3C47-9787-03B27D6FA371}">
      <dsp:nvSpPr>
        <dsp:cNvPr id="0" name=""/>
        <dsp:cNvSpPr/>
      </dsp:nvSpPr>
      <dsp:spPr>
        <a:xfrm>
          <a:off x="2176911" y="2667815"/>
          <a:ext cx="902463" cy="1040122"/>
        </a:xfrm>
        <a:custGeom>
          <a:avLst/>
          <a:gdLst/>
          <a:ahLst/>
          <a:cxnLst/>
          <a:rect l="0" t="0" r="0" b="0"/>
          <a:pathLst>
            <a:path>
              <a:moveTo>
                <a:pt x="0" y="0"/>
              </a:moveTo>
              <a:lnTo>
                <a:pt x="451477" y="0"/>
              </a:lnTo>
              <a:lnTo>
                <a:pt x="451477" y="1040122"/>
              </a:lnTo>
              <a:lnTo>
                <a:pt x="902463" y="1040122"/>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9B6BB-8AF2-AB48-856E-9596076718E6}">
      <dsp:nvSpPr>
        <dsp:cNvPr id="0" name=""/>
        <dsp:cNvSpPr/>
      </dsp:nvSpPr>
      <dsp:spPr>
        <a:xfrm>
          <a:off x="2176911" y="2233804"/>
          <a:ext cx="902463" cy="434011"/>
        </a:xfrm>
        <a:custGeom>
          <a:avLst/>
          <a:gdLst/>
          <a:ahLst/>
          <a:cxnLst/>
          <a:rect l="0" t="0" r="0" b="0"/>
          <a:pathLst>
            <a:path>
              <a:moveTo>
                <a:pt x="0" y="434011"/>
              </a:moveTo>
              <a:lnTo>
                <a:pt x="451477" y="434011"/>
              </a:lnTo>
              <a:lnTo>
                <a:pt x="451477" y="0"/>
              </a:lnTo>
              <a:lnTo>
                <a:pt x="902463" y="0"/>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F87A2-EC63-E94F-9E5C-22A809621553}">
      <dsp:nvSpPr>
        <dsp:cNvPr id="0" name=""/>
        <dsp:cNvSpPr/>
      </dsp:nvSpPr>
      <dsp:spPr>
        <a:xfrm>
          <a:off x="2176911" y="794353"/>
          <a:ext cx="902463" cy="1873462"/>
        </a:xfrm>
        <a:custGeom>
          <a:avLst/>
          <a:gdLst/>
          <a:ahLst/>
          <a:cxnLst/>
          <a:rect l="0" t="0" r="0" b="0"/>
          <a:pathLst>
            <a:path>
              <a:moveTo>
                <a:pt x="0" y="1873462"/>
              </a:moveTo>
              <a:lnTo>
                <a:pt x="451477" y="1873462"/>
              </a:lnTo>
              <a:lnTo>
                <a:pt x="451477" y="0"/>
              </a:lnTo>
              <a:lnTo>
                <a:pt x="902463" y="0"/>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56D19-6A88-F048-BD26-A4EFC41AC79B}">
      <dsp:nvSpPr>
        <dsp:cNvPr id="0" name=""/>
        <dsp:cNvSpPr/>
      </dsp:nvSpPr>
      <dsp:spPr>
        <a:xfrm>
          <a:off x="0" y="1865419"/>
          <a:ext cx="2176911" cy="1604792"/>
        </a:xfrm>
        <a:prstGeom prst="rect">
          <a:avLst/>
        </a:prstGeom>
        <a:solidFill>
          <a:schemeClr val="accent4">
            <a:alpha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889250">
            <a:lnSpc>
              <a:spcPct val="90000"/>
            </a:lnSpc>
            <a:spcBef>
              <a:spcPct val="0"/>
            </a:spcBef>
            <a:spcAft>
              <a:spcPct val="35000"/>
            </a:spcAft>
            <a:buNone/>
          </a:pPr>
          <a:r>
            <a:rPr lang="en-US" sz="2400" kern="1200" dirty="0" err="1"/>
            <a:t>Tamadun</a:t>
          </a:r>
          <a:r>
            <a:rPr lang="en-US" sz="2400" kern="1200" dirty="0"/>
            <a:t> Mesopotamia</a:t>
          </a:r>
        </a:p>
      </dsp:txBody>
      <dsp:txXfrm>
        <a:off x="0" y="1865419"/>
        <a:ext cx="2176911" cy="1604792"/>
      </dsp:txXfrm>
    </dsp:sp>
    <dsp:sp modelId="{10ADBFBC-7714-8F4E-9B49-E1B10DF36F0C}">
      <dsp:nvSpPr>
        <dsp:cNvPr id="0" name=""/>
        <dsp:cNvSpPr/>
      </dsp:nvSpPr>
      <dsp:spPr>
        <a:xfrm>
          <a:off x="3079375" y="360091"/>
          <a:ext cx="5356366" cy="868523"/>
        </a:xfrm>
        <a:prstGeom prst="rect">
          <a:avLst/>
        </a:prstGeom>
        <a:solidFill>
          <a:schemeClr val="accent4">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Terletak</a:t>
          </a:r>
          <a:r>
            <a:rPr lang="en-US" sz="2000" kern="1200" dirty="0"/>
            <a:t> di </a:t>
          </a:r>
          <a:r>
            <a:rPr lang="en-US" sz="2000" kern="1200" dirty="0" err="1"/>
            <a:t>antara</a:t>
          </a:r>
          <a:r>
            <a:rPr lang="en-US" sz="2000" kern="1200" dirty="0"/>
            <a:t> </a:t>
          </a:r>
          <a:r>
            <a:rPr lang="en-US" sz="2000" kern="1200" dirty="0" err="1"/>
            <a:t>dua</a:t>
          </a:r>
          <a:r>
            <a:rPr lang="en-US" sz="2000" kern="1200" dirty="0"/>
            <a:t> </a:t>
          </a:r>
          <a:r>
            <a:rPr lang="en-US" sz="2000" kern="1200" dirty="0" err="1"/>
            <a:t>sungai</a:t>
          </a:r>
          <a:r>
            <a:rPr lang="en-US" sz="2000" kern="1200" dirty="0"/>
            <a:t> (</a:t>
          </a:r>
          <a:r>
            <a:rPr lang="en-US" sz="2000" kern="1200" dirty="0" err="1"/>
            <a:t>sungai</a:t>
          </a:r>
          <a:r>
            <a:rPr lang="en-US" sz="2000" kern="1200" dirty="0"/>
            <a:t> Tigris &amp; </a:t>
          </a:r>
          <a:r>
            <a:rPr lang="en-US" sz="2000" kern="1200" dirty="0" err="1"/>
            <a:t>Eupharates</a:t>
          </a:r>
          <a:r>
            <a:rPr lang="en-US" sz="2000" kern="1200" dirty="0"/>
            <a:t> )</a:t>
          </a:r>
        </a:p>
      </dsp:txBody>
      <dsp:txXfrm>
        <a:off x="3079375" y="360091"/>
        <a:ext cx="5356366" cy="868523"/>
      </dsp:txXfrm>
    </dsp:sp>
    <dsp:sp modelId="{90EDCF36-7A2E-214C-A905-58126EC324D9}">
      <dsp:nvSpPr>
        <dsp:cNvPr id="0" name=""/>
        <dsp:cNvSpPr/>
      </dsp:nvSpPr>
      <dsp:spPr>
        <a:xfrm>
          <a:off x="3079375" y="1792348"/>
          <a:ext cx="5432763" cy="882911"/>
        </a:xfrm>
        <a:prstGeom prst="rect">
          <a:avLst/>
        </a:prstGeom>
        <a:solidFill>
          <a:schemeClr val="accent4">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Kemunculan</a:t>
          </a:r>
          <a:r>
            <a:rPr lang="en-US" sz="2000" kern="1200" dirty="0"/>
            <a:t> </a:t>
          </a:r>
          <a:r>
            <a:rPr lang="en-US" sz="2000" kern="1200" dirty="0" err="1"/>
            <a:t>suku</a:t>
          </a:r>
          <a:r>
            <a:rPr lang="en-US" sz="2000" kern="1200" dirty="0"/>
            <a:t> </a:t>
          </a:r>
          <a:r>
            <a:rPr lang="en-US" sz="2000" kern="1200" dirty="0" err="1"/>
            <a:t>bangsa</a:t>
          </a:r>
          <a:r>
            <a:rPr lang="en-US" sz="2000" kern="1200" dirty="0"/>
            <a:t> : Akkad, </a:t>
          </a:r>
          <a:r>
            <a:rPr lang="en-US" sz="2000" kern="1200" dirty="0" err="1"/>
            <a:t>Babilonia</a:t>
          </a:r>
          <a:r>
            <a:rPr lang="en-US" sz="2000" kern="1200" dirty="0"/>
            <a:t>, </a:t>
          </a:r>
          <a:r>
            <a:rPr lang="en-US" sz="2000" kern="1200" dirty="0" err="1"/>
            <a:t>Sumeria</a:t>
          </a:r>
          <a:r>
            <a:rPr lang="en-US" sz="2000" kern="1200" dirty="0"/>
            <a:t> &amp; Ubaid  </a:t>
          </a:r>
        </a:p>
      </dsp:txBody>
      <dsp:txXfrm>
        <a:off x="3079375" y="1792348"/>
        <a:ext cx="5432763" cy="882911"/>
      </dsp:txXfrm>
    </dsp:sp>
    <dsp:sp modelId="{A36FC382-9E15-DD49-BD6F-66D187C1BC0D}">
      <dsp:nvSpPr>
        <dsp:cNvPr id="0" name=""/>
        <dsp:cNvSpPr/>
      </dsp:nvSpPr>
      <dsp:spPr>
        <a:xfrm>
          <a:off x="3079375" y="3238992"/>
          <a:ext cx="5355734" cy="937890"/>
        </a:xfrm>
        <a:prstGeom prst="rect">
          <a:avLst/>
        </a:prstGeom>
        <a:solidFill>
          <a:schemeClr val="accent4">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Dasar</a:t>
          </a:r>
          <a:r>
            <a:rPr lang="en-US" sz="2000" kern="1200" dirty="0"/>
            <a:t> </a:t>
          </a:r>
          <a:r>
            <a:rPr lang="en-US" sz="2000" kern="1200" dirty="0" err="1"/>
            <a:t>terbuka</a:t>
          </a:r>
          <a:r>
            <a:rPr lang="en-US" sz="2000" kern="1200" dirty="0"/>
            <a:t>- </a:t>
          </a:r>
          <a:r>
            <a:rPr lang="en-US" sz="2000" kern="1200" dirty="0" err="1"/>
            <a:t>menjalinkan</a:t>
          </a:r>
          <a:r>
            <a:rPr lang="en-US" sz="2000" kern="1200" dirty="0"/>
            <a:t> </a:t>
          </a:r>
          <a:r>
            <a:rPr lang="en-US" sz="2000" kern="1200" dirty="0" err="1"/>
            <a:t>hubungan</a:t>
          </a:r>
          <a:r>
            <a:rPr lang="en-US" sz="2000" kern="1200" dirty="0"/>
            <a:t> </a:t>
          </a:r>
          <a:r>
            <a:rPr lang="en-US" sz="2000" kern="1200" dirty="0" err="1"/>
            <a:t>perdagangan</a:t>
          </a:r>
          <a:r>
            <a:rPr lang="en-US" sz="2000" kern="1200" dirty="0"/>
            <a:t> </a:t>
          </a:r>
          <a:r>
            <a:rPr lang="en-US" sz="2000" kern="1200" dirty="0" err="1"/>
            <a:t>dengan</a:t>
          </a:r>
          <a:r>
            <a:rPr lang="en-US" sz="2000" kern="1200" dirty="0"/>
            <a:t> </a:t>
          </a:r>
          <a:r>
            <a:rPr lang="en-US" sz="2000" kern="1200" dirty="0" err="1"/>
            <a:t>tamadun</a:t>
          </a:r>
          <a:r>
            <a:rPr lang="en-US" sz="2000" kern="1200" dirty="0"/>
            <a:t> lain</a:t>
          </a:r>
        </a:p>
      </dsp:txBody>
      <dsp:txXfrm>
        <a:off x="3079375" y="3238992"/>
        <a:ext cx="5355734" cy="937890"/>
      </dsp:txXfrm>
    </dsp:sp>
    <dsp:sp modelId="{191997D9-5E69-3245-86D6-0388B247850F}">
      <dsp:nvSpPr>
        <dsp:cNvPr id="0" name=""/>
        <dsp:cNvSpPr/>
      </dsp:nvSpPr>
      <dsp:spPr>
        <a:xfrm>
          <a:off x="3079375" y="4740616"/>
          <a:ext cx="5392490" cy="798138"/>
        </a:xfrm>
        <a:prstGeom prst="rect">
          <a:avLst/>
        </a:prstGeom>
        <a:solidFill>
          <a:schemeClr val="accent4">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Terkenal</a:t>
          </a:r>
          <a:r>
            <a:rPr lang="en-US" sz="2000" kern="1200" dirty="0"/>
            <a:t> </a:t>
          </a:r>
          <a:r>
            <a:rPr lang="en-US" sz="2000" kern="1200" dirty="0" err="1"/>
            <a:t>dengan</a:t>
          </a:r>
          <a:r>
            <a:rPr lang="en-US" sz="2000" kern="1200" dirty="0"/>
            <a:t> </a:t>
          </a:r>
          <a:r>
            <a:rPr lang="en-US" sz="2000" kern="1200" dirty="0" err="1"/>
            <a:t>kod</a:t>
          </a:r>
          <a:r>
            <a:rPr lang="en-US" sz="2000" kern="1200" dirty="0"/>
            <a:t> </a:t>
          </a:r>
          <a:r>
            <a:rPr lang="en-US" sz="2000" kern="1200" dirty="0" err="1"/>
            <a:t>undang-undang</a:t>
          </a:r>
          <a:r>
            <a:rPr lang="en-US" sz="2000" kern="1200" dirty="0"/>
            <a:t> Hammurabi</a:t>
          </a:r>
        </a:p>
      </dsp:txBody>
      <dsp:txXfrm>
        <a:off x="3079375" y="4740616"/>
        <a:ext cx="5392490" cy="798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3A4DD-9986-BB42-8E9F-0ED91F8B2364}">
      <dsp:nvSpPr>
        <dsp:cNvPr id="0" name=""/>
        <dsp:cNvSpPr/>
      </dsp:nvSpPr>
      <dsp:spPr>
        <a:xfrm rot="10800000">
          <a:off x="328967" y="2554"/>
          <a:ext cx="7449746" cy="1360688"/>
        </a:xfrm>
        <a:prstGeom prst="homePlate">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00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Pembinaan</a:t>
          </a:r>
          <a:r>
            <a:rPr lang="en-US" sz="2400" kern="1200" dirty="0"/>
            <a:t> </a:t>
          </a:r>
          <a:r>
            <a:rPr lang="en-US" sz="2400" kern="1200" dirty="0" err="1"/>
            <a:t>zigurat</a:t>
          </a:r>
          <a:r>
            <a:rPr lang="en-US" sz="2400" kern="1200" dirty="0"/>
            <a:t> : </a:t>
          </a:r>
          <a:r>
            <a:rPr lang="en-US" sz="2400" kern="1200" dirty="0" err="1"/>
            <a:t>tempat</a:t>
          </a:r>
          <a:r>
            <a:rPr lang="en-US" sz="2400" kern="1200" dirty="0"/>
            <a:t> </a:t>
          </a:r>
          <a:r>
            <a:rPr lang="en-US" sz="2400" kern="1200" dirty="0" err="1"/>
            <a:t>ibadat</a:t>
          </a:r>
          <a:r>
            <a:rPr lang="en-US" sz="2400" kern="1200" dirty="0"/>
            <a:t>, </a:t>
          </a:r>
          <a:r>
            <a:rPr lang="en-US" sz="2400" kern="1200" dirty="0" err="1"/>
            <a:t>perdagangan</a:t>
          </a:r>
          <a:r>
            <a:rPr lang="en-US" sz="2400" kern="1200" dirty="0"/>
            <a:t>, </a:t>
          </a:r>
          <a:r>
            <a:rPr lang="en-US" sz="2400" kern="1200" dirty="0" err="1"/>
            <a:t>menyimpan</a:t>
          </a:r>
          <a:r>
            <a:rPr lang="en-US" sz="2400" kern="1200" dirty="0"/>
            <a:t> </a:t>
          </a:r>
          <a:r>
            <a:rPr lang="en-US" sz="2400" kern="1200" dirty="0" err="1"/>
            <a:t>khazanah</a:t>
          </a:r>
          <a:r>
            <a:rPr lang="en-US" sz="2400" kern="1200" dirty="0"/>
            <a:t> </a:t>
          </a:r>
          <a:r>
            <a:rPr lang="en-US" sz="2400" kern="1200" dirty="0" err="1"/>
            <a:t>negara</a:t>
          </a:r>
          <a:endParaRPr lang="en-US" sz="2400" kern="1200" dirty="0"/>
        </a:p>
      </dsp:txBody>
      <dsp:txXfrm rot="10800000">
        <a:off x="669139" y="2554"/>
        <a:ext cx="7109574" cy="1360688"/>
      </dsp:txXfrm>
    </dsp:sp>
    <dsp:sp modelId="{3841F9AC-95B4-DA43-8247-DA669759209B}">
      <dsp:nvSpPr>
        <dsp:cNvPr id="0" name=""/>
        <dsp:cNvSpPr/>
      </dsp:nvSpPr>
      <dsp:spPr>
        <a:xfrm>
          <a:off x="0" y="0"/>
          <a:ext cx="1360688" cy="1360688"/>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47BA537-14D4-2C47-8818-1DE0C5D7A4A1}">
      <dsp:nvSpPr>
        <dsp:cNvPr id="0" name=""/>
        <dsp:cNvSpPr/>
      </dsp:nvSpPr>
      <dsp:spPr>
        <a:xfrm rot="10800000">
          <a:off x="326783" y="1769419"/>
          <a:ext cx="7454113" cy="1360688"/>
        </a:xfrm>
        <a:prstGeom prst="homePlate">
          <a:avLst/>
        </a:prstGeom>
        <a:solidFill>
          <a:schemeClr val="accent6">
            <a:shade val="80000"/>
            <a:hueOff val="170365"/>
            <a:satOff val="2922"/>
            <a:lumOff val="1226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00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2400" kern="1200" dirty="0" err="1"/>
            <a:t>Ilmu</a:t>
          </a:r>
          <a:r>
            <a:rPr lang="en-US" sz="2400" kern="1200" dirty="0"/>
            <a:t> </a:t>
          </a:r>
          <a:r>
            <a:rPr lang="en-US" sz="2400" kern="1200" dirty="0" err="1"/>
            <a:t>astronomi</a:t>
          </a:r>
          <a:r>
            <a:rPr lang="en-US" sz="2400" kern="1200" dirty="0"/>
            <a:t>: </a:t>
          </a:r>
          <a:r>
            <a:rPr lang="en-US" sz="2400" kern="1200" dirty="0" err="1"/>
            <a:t>mencipta</a:t>
          </a:r>
          <a:r>
            <a:rPr lang="en-US" sz="2400" kern="1200" dirty="0"/>
            <a:t> </a:t>
          </a:r>
          <a:r>
            <a:rPr lang="en-US" sz="2400" kern="1200" dirty="0" err="1"/>
            <a:t>kalender</a:t>
          </a:r>
          <a:r>
            <a:rPr lang="en-US" sz="2400" kern="1200" dirty="0"/>
            <a:t> </a:t>
          </a:r>
          <a:r>
            <a:rPr lang="en-US" sz="2400" kern="1200" dirty="0" err="1"/>
            <a:t>berasaskan</a:t>
          </a:r>
          <a:r>
            <a:rPr lang="en-US" sz="2400" kern="1200" dirty="0"/>
            <a:t> </a:t>
          </a:r>
          <a:r>
            <a:rPr lang="en-US" sz="2400" kern="1200" dirty="0" err="1"/>
            <a:t>sistem</a:t>
          </a:r>
          <a:r>
            <a:rPr lang="en-US" sz="2400" kern="1200" dirty="0"/>
            <a:t> solar</a:t>
          </a:r>
        </a:p>
      </dsp:txBody>
      <dsp:txXfrm rot="10800000">
        <a:off x="666955" y="1769419"/>
        <a:ext cx="7113941" cy="1360688"/>
      </dsp:txXfrm>
    </dsp:sp>
    <dsp:sp modelId="{EB2FD980-FCFE-A249-98F3-9998EE65F184}">
      <dsp:nvSpPr>
        <dsp:cNvPr id="0" name=""/>
        <dsp:cNvSpPr/>
      </dsp:nvSpPr>
      <dsp:spPr>
        <a:xfrm>
          <a:off x="0" y="1716937"/>
          <a:ext cx="1360688" cy="136068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37000" r="-37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D578C5C-F0DD-6142-BBC6-89A5CD84CD57}">
      <dsp:nvSpPr>
        <dsp:cNvPr id="0" name=""/>
        <dsp:cNvSpPr/>
      </dsp:nvSpPr>
      <dsp:spPr>
        <a:xfrm rot="10800000">
          <a:off x="480579" y="3536406"/>
          <a:ext cx="7314309" cy="1360688"/>
        </a:xfrm>
        <a:prstGeom prst="homePlate">
          <a:avLst/>
        </a:prstGeom>
        <a:solidFill>
          <a:schemeClr val="accent6">
            <a:shade val="80000"/>
            <a:hueOff val="340729"/>
            <a:satOff val="5844"/>
            <a:lumOff val="245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0026"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err="1"/>
            <a:t>Penciptaan</a:t>
          </a:r>
          <a:r>
            <a:rPr lang="en-US" sz="2400" kern="1200" dirty="0"/>
            <a:t> </a:t>
          </a:r>
          <a:r>
            <a:rPr lang="en-US" sz="2400" kern="1200" dirty="0" err="1"/>
            <a:t>roda</a:t>
          </a:r>
          <a:r>
            <a:rPr lang="en-US" sz="2400" kern="1200" dirty="0"/>
            <a:t> </a:t>
          </a:r>
          <a:r>
            <a:rPr lang="en-US" sz="2400" kern="1200" dirty="0" err="1"/>
            <a:t>untuk</a:t>
          </a:r>
          <a:r>
            <a:rPr lang="en-US" sz="2400" kern="1200" dirty="0"/>
            <a:t> </a:t>
          </a:r>
          <a:r>
            <a:rPr lang="en-US" sz="2400" kern="1200" dirty="0" err="1"/>
            <a:t>tujuan</a:t>
          </a:r>
          <a:r>
            <a:rPr lang="en-US" sz="2400" kern="1200" dirty="0"/>
            <a:t> </a:t>
          </a:r>
          <a:r>
            <a:rPr lang="en-US" sz="2400" kern="1200" dirty="0" err="1"/>
            <a:t>perang</a:t>
          </a:r>
          <a:r>
            <a:rPr lang="en-US" sz="2400" kern="1200" dirty="0"/>
            <a:t> </a:t>
          </a:r>
          <a:r>
            <a:rPr lang="en-US" sz="2400" kern="1200" dirty="0" err="1"/>
            <a:t>dan</a:t>
          </a:r>
          <a:r>
            <a:rPr lang="en-US" sz="2400" kern="1200" dirty="0"/>
            <a:t> </a:t>
          </a:r>
          <a:r>
            <a:rPr lang="en-US" sz="2400" kern="1200" dirty="0" err="1"/>
            <a:t>sebagai</a:t>
          </a:r>
          <a:r>
            <a:rPr lang="en-US" sz="2400" kern="1200" dirty="0"/>
            <a:t> </a:t>
          </a:r>
          <a:r>
            <a:rPr lang="en-US" sz="2400" kern="1200" dirty="0" err="1"/>
            <a:t>kincir</a:t>
          </a:r>
          <a:r>
            <a:rPr lang="en-US" sz="2400" kern="1200" dirty="0"/>
            <a:t> air </a:t>
          </a:r>
          <a:r>
            <a:rPr lang="en-US" sz="2400" kern="1200" dirty="0" err="1"/>
            <a:t>untuk</a:t>
          </a:r>
          <a:r>
            <a:rPr lang="en-US" sz="2400" kern="1200" dirty="0"/>
            <a:t> </a:t>
          </a:r>
          <a:r>
            <a:rPr lang="en-US" sz="2400" kern="1200" dirty="0" err="1"/>
            <a:t>pengairan</a:t>
          </a:r>
          <a:r>
            <a:rPr lang="en-US" sz="2400" kern="1200" dirty="0"/>
            <a:t> &amp; </a:t>
          </a:r>
          <a:r>
            <a:rPr lang="en-US" sz="2400" kern="1200" dirty="0" err="1"/>
            <a:t>mengawal</a:t>
          </a:r>
          <a:r>
            <a:rPr lang="en-US" sz="2400" kern="1200" dirty="0"/>
            <a:t> </a:t>
          </a:r>
          <a:r>
            <a:rPr lang="en-US" sz="2400" kern="1200" dirty="0" err="1"/>
            <a:t>banjir</a:t>
          </a:r>
          <a:endParaRPr lang="en-US" sz="2400" kern="1200" dirty="0"/>
        </a:p>
        <a:p>
          <a:pPr lvl="0" algn="ctr" defTabSz="1066800">
            <a:lnSpc>
              <a:spcPct val="90000"/>
            </a:lnSpc>
            <a:spcBef>
              <a:spcPct val="0"/>
            </a:spcBef>
            <a:spcAft>
              <a:spcPct val="35000"/>
            </a:spcAft>
            <a:buNone/>
          </a:pPr>
          <a:endParaRPr lang="en-US" sz="2400" kern="1200" dirty="0"/>
        </a:p>
      </dsp:txBody>
      <dsp:txXfrm rot="10800000">
        <a:off x="820751" y="3536406"/>
        <a:ext cx="6974137" cy="1360688"/>
      </dsp:txXfrm>
    </dsp:sp>
    <dsp:sp modelId="{45254759-F916-6C47-B276-AA621DAEC735}">
      <dsp:nvSpPr>
        <dsp:cNvPr id="0" name=""/>
        <dsp:cNvSpPr/>
      </dsp:nvSpPr>
      <dsp:spPr>
        <a:xfrm>
          <a:off x="0" y="3536406"/>
          <a:ext cx="1360688" cy="1360688"/>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48498-53F0-1C4D-8960-B70A5740488D}">
      <dsp:nvSpPr>
        <dsp:cNvPr id="0" name=""/>
        <dsp:cNvSpPr/>
      </dsp:nvSpPr>
      <dsp:spPr>
        <a:xfrm>
          <a:off x="2055760" y="2485730"/>
          <a:ext cx="853217" cy="2530128"/>
        </a:xfrm>
        <a:custGeom>
          <a:avLst/>
          <a:gdLst/>
          <a:ahLst/>
          <a:cxnLst/>
          <a:rect l="0" t="0" r="0" b="0"/>
          <a:pathLst>
            <a:path>
              <a:moveTo>
                <a:pt x="0" y="0"/>
              </a:moveTo>
              <a:lnTo>
                <a:pt x="427329" y="0"/>
              </a:lnTo>
              <a:lnTo>
                <a:pt x="427329" y="2530128"/>
              </a:lnTo>
              <a:lnTo>
                <a:pt x="853217" y="253012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F30C9-7471-3C47-9787-03B27D6FA371}">
      <dsp:nvSpPr>
        <dsp:cNvPr id="0" name=""/>
        <dsp:cNvSpPr/>
      </dsp:nvSpPr>
      <dsp:spPr>
        <a:xfrm>
          <a:off x="2055760" y="2485730"/>
          <a:ext cx="853217" cy="1093843"/>
        </a:xfrm>
        <a:custGeom>
          <a:avLst/>
          <a:gdLst/>
          <a:ahLst/>
          <a:cxnLst/>
          <a:rect l="0" t="0" r="0" b="0"/>
          <a:pathLst>
            <a:path>
              <a:moveTo>
                <a:pt x="0" y="0"/>
              </a:moveTo>
              <a:lnTo>
                <a:pt x="427329" y="0"/>
              </a:lnTo>
              <a:lnTo>
                <a:pt x="427329" y="1093843"/>
              </a:lnTo>
              <a:lnTo>
                <a:pt x="853217" y="1093843"/>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9B6BB-8AF2-AB48-856E-9596076718E6}">
      <dsp:nvSpPr>
        <dsp:cNvPr id="0" name=""/>
        <dsp:cNvSpPr/>
      </dsp:nvSpPr>
      <dsp:spPr>
        <a:xfrm>
          <a:off x="2055760" y="1991655"/>
          <a:ext cx="853217" cy="494075"/>
        </a:xfrm>
        <a:custGeom>
          <a:avLst/>
          <a:gdLst/>
          <a:ahLst/>
          <a:cxnLst/>
          <a:rect l="0" t="0" r="0" b="0"/>
          <a:pathLst>
            <a:path>
              <a:moveTo>
                <a:pt x="0" y="494075"/>
              </a:moveTo>
              <a:lnTo>
                <a:pt x="427329" y="494075"/>
              </a:lnTo>
              <a:lnTo>
                <a:pt x="427329" y="0"/>
              </a:lnTo>
              <a:lnTo>
                <a:pt x="853217"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F87A2-EC63-E94F-9E5C-22A809621553}">
      <dsp:nvSpPr>
        <dsp:cNvPr id="0" name=""/>
        <dsp:cNvSpPr/>
      </dsp:nvSpPr>
      <dsp:spPr>
        <a:xfrm>
          <a:off x="2055760" y="436489"/>
          <a:ext cx="853217" cy="2049241"/>
        </a:xfrm>
        <a:custGeom>
          <a:avLst/>
          <a:gdLst/>
          <a:ahLst/>
          <a:cxnLst/>
          <a:rect l="0" t="0" r="0" b="0"/>
          <a:pathLst>
            <a:path>
              <a:moveTo>
                <a:pt x="0" y="2049241"/>
              </a:moveTo>
              <a:lnTo>
                <a:pt x="427329" y="2049241"/>
              </a:lnTo>
              <a:lnTo>
                <a:pt x="427329" y="0"/>
              </a:lnTo>
              <a:lnTo>
                <a:pt x="853217"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56D19-6A88-F048-BD26-A4EFC41AC79B}">
      <dsp:nvSpPr>
        <dsp:cNvPr id="0" name=""/>
        <dsp:cNvSpPr/>
      </dsp:nvSpPr>
      <dsp:spPr>
        <a:xfrm>
          <a:off x="0" y="1727990"/>
          <a:ext cx="2055760" cy="151548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889250">
            <a:lnSpc>
              <a:spcPct val="90000"/>
            </a:lnSpc>
            <a:spcBef>
              <a:spcPct val="0"/>
            </a:spcBef>
            <a:spcAft>
              <a:spcPct val="35000"/>
            </a:spcAft>
            <a:buNone/>
          </a:pPr>
          <a:r>
            <a:rPr lang="en-US" sz="2400" kern="1200" dirty="0" err="1"/>
            <a:t>Tamadun</a:t>
          </a:r>
          <a:r>
            <a:rPr lang="en-US" sz="2400" kern="1200" dirty="0"/>
            <a:t> </a:t>
          </a:r>
          <a:r>
            <a:rPr lang="en-US" sz="2400" kern="1200" dirty="0" err="1"/>
            <a:t>Mesir</a:t>
          </a:r>
          <a:r>
            <a:rPr lang="en-US" sz="2400" kern="1200" dirty="0"/>
            <a:t> </a:t>
          </a:r>
          <a:r>
            <a:rPr lang="en-US" sz="2400" kern="1200" dirty="0" err="1"/>
            <a:t>Purba</a:t>
          </a:r>
          <a:endParaRPr lang="en-US" sz="2400" kern="1200" dirty="0"/>
        </a:p>
      </dsp:txBody>
      <dsp:txXfrm>
        <a:off x="0" y="1727990"/>
        <a:ext cx="2055760" cy="1515481"/>
      </dsp:txXfrm>
    </dsp:sp>
    <dsp:sp modelId="{10ADBFBC-7714-8F4E-9B49-E1B10DF36F0C}">
      <dsp:nvSpPr>
        <dsp:cNvPr id="0" name=""/>
        <dsp:cNvSpPr/>
      </dsp:nvSpPr>
      <dsp:spPr>
        <a:xfrm>
          <a:off x="2908978" y="26395"/>
          <a:ext cx="5058270" cy="82018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Terletak</a:t>
          </a:r>
          <a:r>
            <a:rPr lang="en-US" sz="2000" kern="1200" dirty="0"/>
            <a:t> di Sungai Nil</a:t>
          </a:r>
        </a:p>
      </dsp:txBody>
      <dsp:txXfrm>
        <a:off x="2908978" y="26395"/>
        <a:ext cx="5058270" cy="820188"/>
      </dsp:txXfrm>
    </dsp:sp>
    <dsp:sp modelId="{90EDCF36-7A2E-214C-A905-58126EC324D9}">
      <dsp:nvSpPr>
        <dsp:cNvPr id="0" name=""/>
        <dsp:cNvSpPr/>
      </dsp:nvSpPr>
      <dsp:spPr>
        <a:xfrm>
          <a:off x="2908978" y="1378943"/>
          <a:ext cx="5147025" cy="12254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Firaun</a:t>
          </a:r>
          <a:r>
            <a:rPr lang="en-US" sz="2000" kern="1200" dirty="0"/>
            <a:t> Menes </a:t>
          </a:r>
          <a:r>
            <a:rPr lang="en-US" sz="2000" kern="1200" dirty="0" err="1"/>
            <a:t>berjaya</a:t>
          </a:r>
          <a:r>
            <a:rPr lang="en-US" sz="2000" kern="1200" dirty="0"/>
            <a:t> </a:t>
          </a:r>
          <a:r>
            <a:rPr lang="en-US" sz="2000" kern="1200" dirty="0" err="1"/>
            <a:t>satukan</a:t>
          </a:r>
          <a:r>
            <a:rPr lang="en-US" sz="2000" kern="1200" dirty="0"/>
            <a:t> Nome </a:t>
          </a:r>
          <a:r>
            <a:rPr lang="en-US" sz="2000" kern="1200" dirty="0" err="1"/>
            <a:t>menjadi</a:t>
          </a:r>
          <a:r>
            <a:rPr lang="en-US" sz="2000" kern="1200" dirty="0"/>
            <a:t> </a:t>
          </a:r>
          <a:r>
            <a:rPr lang="en-US" sz="2000" kern="1200" dirty="0" err="1"/>
            <a:t>sebuah</a:t>
          </a:r>
          <a:r>
            <a:rPr lang="en-US" sz="2000" kern="1200" dirty="0"/>
            <a:t> </a:t>
          </a:r>
          <a:r>
            <a:rPr lang="en-US" sz="2000" kern="1200" dirty="0" err="1"/>
            <a:t>kerajaan</a:t>
          </a:r>
          <a:r>
            <a:rPr lang="en-US" sz="2000" kern="1200" dirty="0"/>
            <a:t> </a:t>
          </a:r>
          <a:r>
            <a:rPr lang="en-US" sz="2000" kern="1200" dirty="0" err="1"/>
            <a:t>dan</a:t>
          </a:r>
          <a:r>
            <a:rPr lang="en-US" sz="2000" kern="1200" dirty="0"/>
            <a:t> </a:t>
          </a:r>
          <a:r>
            <a:rPr lang="en-US" sz="2000" kern="1200" dirty="0" err="1"/>
            <a:t>mengasaskan</a:t>
          </a:r>
          <a:r>
            <a:rPr lang="en-US" sz="2000" kern="1200" dirty="0"/>
            <a:t> </a:t>
          </a:r>
          <a:r>
            <a:rPr lang="en-US" sz="2000" kern="1200" dirty="0" err="1"/>
            <a:t>pusat</a:t>
          </a:r>
          <a:r>
            <a:rPr lang="en-US" sz="2000" kern="1200" dirty="0"/>
            <a:t> </a:t>
          </a:r>
          <a:r>
            <a:rPr lang="en-US" sz="2000" kern="1200" dirty="0" err="1"/>
            <a:t>pentadbiran</a:t>
          </a:r>
          <a:r>
            <a:rPr lang="en-US" sz="2000" kern="1200" dirty="0"/>
            <a:t> di Bandar </a:t>
          </a:r>
          <a:r>
            <a:rPr lang="en-US" sz="2000" kern="1200" dirty="0" err="1"/>
            <a:t>Thinis</a:t>
          </a:r>
          <a:endParaRPr lang="en-US" sz="2000" kern="1200" dirty="0"/>
        </a:p>
      </dsp:txBody>
      <dsp:txXfrm>
        <a:off x="2908978" y="1378943"/>
        <a:ext cx="5147025" cy="1225424"/>
      </dsp:txXfrm>
    </dsp:sp>
    <dsp:sp modelId="{A36FC382-9E15-DD49-BD6F-66D187C1BC0D}">
      <dsp:nvSpPr>
        <dsp:cNvPr id="0" name=""/>
        <dsp:cNvSpPr/>
      </dsp:nvSpPr>
      <dsp:spPr>
        <a:xfrm>
          <a:off x="2908978" y="3136727"/>
          <a:ext cx="5057674" cy="88569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Sistem</a:t>
          </a:r>
          <a:r>
            <a:rPr lang="en-US" sz="2000" kern="1200" dirty="0"/>
            <a:t> </a:t>
          </a:r>
          <a:r>
            <a:rPr lang="en-US" sz="2000" kern="1200" dirty="0" err="1"/>
            <a:t>pemerintahan</a:t>
          </a:r>
          <a:r>
            <a:rPr lang="en-US" sz="2000" kern="1200" dirty="0"/>
            <a:t> </a:t>
          </a:r>
          <a:r>
            <a:rPr lang="en-US" sz="2000" kern="1200" dirty="0" err="1"/>
            <a:t>diterajui</a:t>
          </a:r>
          <a:r>
            <a:rPr lang="en-US" sz="2000" kern="1200" dirty="0"/>
            <a:t> </a:t>
          </a:r>
          <a:r>
            <a:rPr lang="en-US" sz="2000" kern="1200" dirty="0" err="1"/>
            <a:t>oleh</a:t>
          </a:r>
          <a:r>
            <a:rPr lang="en-US" sz="2000" kern="1200" dirty="0"/>
            <a:t> raja; </a:t>
          </a:r>
          <a:r>
            <a:rPr lang="en-US" sz="2000" kern="1200" dirty="0" err="1"/>
            <a:t>Firaun</a:t>
          </a:r>
          <a:endParaRPr lang="en-US" sz="2000" kern="1200" dirty="0"/>
        </a:p>
      </dsp:txBody>
      <dsp:txXfrm>
        <a:off x="2908978" y="3136727"/>
        <a:ext cx="5057674" cy="885694"/>
      </dsp:txXfrm>
    </dsp:sp>
    <dsp:sp modelId="{191997D9-5E69-3245-86D6-0388B247850F}">
      <dsp:nvSpPr>
        <dsp:cNvPr id="0" name=""/>
        <dsp:cNvSpPr/>
      </dsp:nvSpPr>
      <dsp:spPr>
        <a:xfrm>
          <a:off x="2908978" y="4554781"/>
          <a:ext cx="4995920" cy="92215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Percaya</a:t>
          </a:r>
          <a:r>
            <a:rPr lang="en-US" sz="2400" kern="1200" dirty="0"/>
            <a:t> </a:t>
          </a:r>
          <a:r>
            <a:rPr lang="en-US" sz="2400" kern="1200" dirty="0" err="1"/>
            <a:t>kepada</a:t>
          </a:r>
          <a:r>
            <a:rPr lang="en-US" sz="2400" kern="1200" dirty="0"/>
            <a:t> </a:t>
          </a:r>
          <a:r>
            <a:rPr lang="en-US" sz="2400" kern="1200" dirty="0" err="1"/>
            <a:t>konsep</a:t>
          </a:r>
          <a:r>
            <a:rPr lang="en-US" sz="2400" kern="1200" dirty="0"/>
            <a:t> </a:t>
          </a:r>
          <a:r>
            <a:rPr lang="en-US" sz="2400" kern="1200" dirty="0" err="1"/>
            <a:t>politeisme</a:t>
          </a:r>
          <a:endParaRPr lang="en-US" sz="2400" kern="1200" dirty="0"/>
        </a:p>
      </dsp:txBody>
      <dsp:txXfrm>
        <a:off x="2908978" y="4554781"/>
        <a:ext cx="4995920" cy="922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C2A33-8F03-4641-B4FA-7D0FDFEF5EEF}">
      <dsp:nvSpPr>
        <dsp:cNvPr id="0" name=""/>
        <dsp:cNvSpPr/>
      </dsp:nvSpPr>
      <dsp:spPr>
        <a:xfrm>
          <a:off x="223859" y="640615"/>
          <a:ext cx="2257035" cy="2080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D64E67AB-2DBF-8941-9AED-62FF6C0A4110}">
      <dsp:nvSpPr>
        <dsp:cNvPr id="0" name=""/>
        <dsp:cNvSpPr/>
      </dsp:nvSpPr>
      <dsp:spPr>
        <a:xfrm>
          <a:off x="237083" y="2692863"/>
          <a:ext cx="2257035" cy="710078"/>
        </a:xfrm>
        <a:prstGeom prst="wedgeRectCallout">
          <a:avLst>
            <a:gd name="adj1" fmla="val 20250"/>
            <a:gd name="adj2" fmla="val -607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Piramid</a:t>
          </a:r>
          <a:endParaRPr lang="en-US" sz="3200" kern="1200" dirty="0"/>
        </a:p>
      </dsp:txBody>
      <dsp:txXfrm>
        <a:off x="237083" y="2692863"/>
        <a:ext cx="2257035" cy="710078"/>
      </dsp:txXfrm>
    </dsp:sp>
    <dsp:sp modelId="{70950770-AD51-7D4F-96C0-82E22EE5E221}">
      <dsp:nvSpPr>
        <dsp:cNvPr id="0" name=""/>
        <dsp:cNvSpPr/>
      </dsp:nvSpPr>
      <dsp:spPr>
        <a:xfrm>
          <a:off x="2793593" y="625703"/>
          <a:ext cx="2308795" cy="2015609"/>
        </a:xfrm>
        <a:prstGeom prst="rect">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6000" r="-26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E39C1C33-E630-CA48-8CB7-0F1202DB882E}">
      <dsp:nvSpPr>
        <dsp:cNvPr id="0" name=""/>
        <dsp:cNvSpPr/>
      </dsp:nvSpPr>
      <dsp:spPr>
        <a:xfrm>
          <a:off x="2659965" y="2679463"/>
          <a:ext cx="2586202" cy="827774"/>
        </a:xfrm>
        <a:prstGeom prst="wedgeRectCallout">
          <a:avLst>
            <a:gd name="adj1" fmla="val 20250"/>
            <a:gd name="adj2" fmla="val -607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Tokoh</a:t>
          </a:r>
          <a:r>
            <a:rPr lang="en-US" sz="2000" kern="1200" dirty="0"/>
            <a:t> Imhotep- </a:t>
          </a:r>
          <a:r>
            <a:rPr lang="en-US" sz="2000" kern="1200" dirty="0" err="1"/>
            <a:t>saintis</a:t>
          </a:r>
          <a:r>
            <a:rPr lang="en-US" sz="2000" kern="1200" dirty="0"/>
            <a:t>, </a:t>
          </a:r>
          <a:r>
            <a:rPr lang="en-US" sz="2000" kern="1200" dirty="0" err="1"/>
            <a:t>ahli</a:t>
          </a:r>
          <a:r>
            <a:rPr lang="en-US" sz="2000" kern="1200" dirty="0"/>
            <a:t> </a:t>
          </a:r>
          <a:r>
            <a:rPr lang="en-US" sz="2000" kern="1200" dirty="0" err="1"/>
            <a:t>fizik</a:t>
          </a:r>
          <a:r>
            <a:rPr lang="en-US" sz="2000" kern="1200" dirty="0"/>
            <a:t>, </a:t>
          </a:r>
          <a:r>
            <a:rPr lang="en-US" sz="2000" kern="1200" dirty="0" err="1"/>
            <a:t>arkitek</a:t>
          </a:r>
          <a:endParaRPr lang="en-US" sz="2000" kern="1200" dirty="0"/>
        </a:p>
      </dsp:txBody>
      <dsp:txXfrm>
        <a:off x="2659965" y="2679463"/>
        <a:ext cx="2586202" cy="827774"/>
      </dsp:txXfrm>
    </dsp:sp>
    <dsp:sp modelId="{5D68A0FF-43CF-9C44-AE65-FA6EBF431A4A}">
      <dsp:nvSpPr>
        <dsp:cNvPr id="0" name=""/>
        <dsp:cNvSpPr/>
      </dsp:nvSpPr>
      <dsp:spPr>
        <a:xfrm>
          <a:off x="5536555" y="662948"/>
          <a:ext cx="2216409" cy="2155920"/>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5000" r="-5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19FAE513-9D19-2B4D-9B99-A107A675527B}">
      <dsp:nvSpPr>
        <dsp:cNvPr id="0" name=""/>
        <dsp:cNvSpPr/>
      </dsp:nvSpPr>
      <dsp:spPr>
        <a:xfrm>
          <a:off x="5445500" y="2765205"/>
          <a:ext cx="2495965" cy="729755"/>
        </a:xfrm>
        <a:prstGeom prst="wedgeRectCallout">
          <a:avLst>
            <a:gd name="adj1" fmla="val 20250"/>
            <a:gd name="adj2" fmla="val -607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Penciptaan</a:t>
          </a:r>
          <a:r>
            <a:rPr lang="en-US" sz="2000" kern="1200" dirty="0"/>
            <a:t> </a:t>
          </a:r>
          <a:r>
            <a:rPr lang="en-US" sz="2000" kern="1200" dirty="0" err="1"/>
            <a:t>kertas</a:t>
          </a:r>
          <a:r>
            <a:rPr lang="en-US" sz="2000" kern="1200" dirty="0"/>
            <a:t> </a:t>
          </a:r>
          <a:r>
            <a:rPr lang="en-US" sz="2000" kern="1200" dirty="0" err="1"/>
            <a:t>dari</a:t>
          </a:r>
          <a:r>
            <a:rPr lang="en-US" sz="2000" kern="1200" dirty="0"/>
            <a:t> papyrus</a:t>
          </a:r>
        </a:p>
      </dsp:txBody>
      <dsp:txXfrm>
        <a:off x="5445500" y="2765205"/>
        <a:ext cx="2495965" cy="729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8003D-EFEB-4537-9999-616D0FF85EDE}">
      <dsp:nvSpPr>
        <dsp:cNvPr id="0" name=""/>
        <dsp:cNvSpPr/>
      </dsp:nvSpPr>
      <dsp:spPr>
        <a:xfrm>
          <a:off x="0" y="381003"/>
          <a:ext cx="8636707" cy="125783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9681" numCol="1" spcCol="1270" anchor="ctr" anchorCtr="0">
          <a:noAutofit/>
        </a:bodyPr>
        <a:lstStyle/>
        <a:p>
          <a:pPr marL="0" lvl="0" indent="0" algn="l" defTabSz="933450">
            <a:lnSpc>
              <a:spcPct val="90000"/>
            </a:lnSpc>
            <a:spcBef>
              <a:spcPct val="0"/>
            </a:spcBef>
            <a:spcAft>
              <a:spcPct val="35000"/>
            </a:spcAft>
            <a:buNone/>
          </a:pPr>
          <a:r>
            <a:rPr lang="en-US" sz="2100" kern="1200" dirty="0" err="1"/>
            <a:t>Peninggalan</a:t>
          </a:r>
          <a:r>
            <a:rPr lang="en-US" sz="2100" kern="1200" dirty="0"/>
            <a:t> </a:t>
          </a:r>
          <a:r>
            <a:rPr lang="en-US" sz="2100" kern="1200" dirty="0" err="1"/>
            <a:t>Sains</a:t>
          </a:r>
          <a:r>
            <a:rPr lang="en-US" sz="2100" kern="1200" dirty="0"/>
            <a:t> </a:t>
          </a:r>
          <a:r>
            <a:rPr lang="en-US" sz="2100" kern="1200" dirty="0" err="1"/>
            <a:t>Tamadun</a:t>
          </a:r>
          <a:r>
            <a:rPr lang="en-US" sz="2100" kern="1200" dirty="0"/>
            <a:t> Greek</a:t>
          </a:r>
          <a:endParaRPr lang="en-MY" sz="2100" kern="1200" dirty="0"/>
        </a:p>
      </dsp:txBody>
      <dsp:txXfrm>
        <a:off x="0" y="695461"/>
        <a:ext cx="8322249" cy="628917"/>
      </dsp:txXfrm>
    </dsp:sp>
    <dsp:sp modelId="{C2A61391-E2CA-481A-8EAC-130E9B8140FA}">
      <dsp:nvSpPr>
        <dsp:cNvPr id="0" name=""/>
        <dsp:cNvSpPr/>
      </dsp:nvSpPr>
      <dsp:spPr>
        <a:xfrm>
          <a:off x="0" y="1295389"/>
          <a:ext cx="2660105" cy="242305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 </a:t>
          </a:r>
          <a:r>
            <a:rPr lang="en-US" sz="2000" kern="1200" dirty="0" err="1"/>
            <a:t>Memberi</a:t>
          </a:r>
          <a:r>
            <a:rPr lang="en-US" sz="2000" kern="1200" dirty="0"/>
            <a:t> </a:t>
          </a:r>
          <a:r>
            <a:rPr lang="en-US" sz="2000" kern="1200" dirty="0" err="1"/>
            <a:t>impak</a:t>
          </a:r>
          <a:r>
            <a:rPr lang="en-US" sz="2000" kern="1200" dirty="0"/>
            <a:t> yang </a:t>
          </a:r>
          <a:r>
            <a:rPr lang="en-US" sz="2000" kern="1200" dirty="0" err="1"/>
            <a:t>sangat</a:t>
          </a:r>
          <a:r>
            <a:rPr lang="en-US" sz="2000" kern="1200" dirty="0"/>
            <a:t> </a:t>
          </a:r>
          <a:r>
            <a:rPr lang="en-US" sz="2000" kern="1200" dirty="0" err="1"/>
            <a:t>besar</a:t>
          </a:r>
          <a:r>
            <a:rPr lang="en-US" sz="2000" kern="1200" dirty="0"/>
            <a:t> </a:t>
          </a:r>
          <a:r>
            <a:rPr lang="en-US" sz="2000" kern="1200" dirty="0" err="1"/>
            <a:t>kepada</a:t>
          </a:r>
          <a:r>
            <a:rPr lang="en-US" sz="2000" kern="1200" dirty="0"/>
            <a:t> Islam. </a:t>
          </a:r>
          <a:r>
            <a:rPr lang="en-US" sz="2000" kern="1200" dirty="0" err="1"/>
            <a:t>Terutama</a:t>
          </a:r>
          <a:r>
            <a:rPr lang="en-US" sz="2000" kern="1200" dirty="0"/>
            <a:t> </a:t>
          </a:r>
          <a:r>
            <a:rPr lang="en-US" sz="2000" kern="1200" dirty="0" err="1"/>
            <a:t>apabila</a:t>
          </a:r>
          <a:r>
            <a:rPr lang="en-US" sz="2000" kern="1200" dirty="0"/>
            <a:t> Islam </a:t>
          </a:r>
          <a:r>
            <a:rPr lang="en-US" sz="2000" kern="1200" dirty="0" err="1"/>
            <a:t>mula</a:t>
          </a:r>
          <a:r>
            <a:rPr lang="en-US" sz="2000" kern="1200" dirty="0"/>
            <a:t> </a:t>
          </a:r>
          <a:r>
            <a:rPr lang="en-US" sz="2000" kern="1200" dirty="0" err="1"/>
            <a:t>berkembang</a:t>
          </a:r>
          <a:r>
            <a:rPr lang="en-US" sz="2000" kern="1200" dirty="0"/>
            <a:t>.</a:t>
          </a:r>
          <a:endParaRPr lang="en-MY" sz="2000" kern="1200" dirty="0"/>
        </a:p>
      </dsp:txBody>
      <dsp:txXfrm>
        <a:off x="0" y="1295389"/>
        <a:ext cx="2660105" cy="2423050"/>
      </dsp:txXfrm>
    </dsp:sp>
    <dsp:sp modelId="{1922DA52-AF70-494E-940E-7F0ED33D417D}">
      <dsp:nvSpPr>
        <dsp:cNvPr id="0" name=""/>
        <dsp:cNvSpPr/>
      </dsp:nvSpPr>
      <dsp:spPr>
        <a:xfrm>
          <a:off x="2666983" y="762005"/>
          <a:ext cx="5976601" cy="125783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9681" numCol="1" spcCol="1270" anchor="ctr" anchorCtr="0">
          <a:noAutofit/>
        </a:bodyPr>
        <a:lstStyle/>
        <a:p>
          <a:pPr marL="0" lvl="0" indent="0" algn="l" defTabSz="933450">
            <a:lnSpc>
              <a:spcPct val="90000"/>
            </a:lnSpc>
            <a:spcBef>
              <a:spcPct val="0"/>
            </a:spcBef>
            <a:spcAft>
              <a:spcPct val="35000"/>
            </a:spcAft>
            <a:buNone/>
          </a:pPr>
          <a:r>
            <a:rPr lang="en-US" sz="2100" kern="1200" dirty="0" err="1"/>
            <a:t>Munculnya</a:t>
          </a:r>
          <a:r>
            <a:rPr lang="en-US" sz="2100" kern="1200" dirty="0"/>
            <a:t> </a:t>
          </a:r>
          <a:r>
            <a:rPr lang="en-US" sz="2100" kern="1200" dirty="0" err="1"/>
            <a:t>failasuf</a:t>
          </a:r>
          <a:r>
            <a:rPr lang="en-US" sz="2100" kern="1200" dirty="0"/>
            <a:t> &amp; </a:t>
          </a:r>
          <a:r>
            <a:rPr lang="en-US" sz="2100" kern="1200" dirty="0" err="1"/>
            <a:t>saintis</a:t>
          </a:r>
          <a:endParaRPr lang="en-MY" sz="2100" kern="1200" dirty="0"/>
        </a:p>
      </dsp:txBody>
      <dsp:txXfrm>
        <a:off x="2666983" y="1076463"/>
        <a:ext cx="5662143" cy="628917"/>
      </dsp:txXfrm>
    </dsp:sp>
    <dsp:sp modelId="{D8523DCC-C6C0-45AD-9883-D69E89106CDD}">
      <dsp:nvSpPr>
        <dsp:cNvPr id="0" name=""/>
        <dsp:cNvSpPr/>
      </dsp:nvSpPr>
      <dsp:spPr>
        <a:xfrm>
          <a:off x="2667010" y="1676407"/>
          <a:ext cx="2660105" cy="242305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err="1"/>
            <a:t>Hasil</a:t>
          </a:r>
          <a:r>
            <a:rPr lang="en-US" sz="1800" kern="1200" dirty="0"/>
            <a:t> </a:t>
          </a:r>
          <a:r>
            <a:rPr lang="en-US" sz="1800" kern="1200" dirty="0" err="1"/>
            <a:t>sifat</a:t>
          </a:r>
          <a:r>
            <a:rPr lang="en-US" sz="1800" kern="1200" dirty="0"/>
            <a:t> </a:t>
          </a:r>
          <a:r>
            <a:rPr lang="en-US" sz="1800" kern="1200" dirty="0" err="1"/>
            <a:t>ingin</a:t>
          </a:r>
          <a:r>
            <a:rPr lang="en-US" sz="1800" kern="1200" dirty="0"/>
            <a:t> </a:t>
          </a:r>
          <a:r>
            <a:rPr lang="en-US" sz="1800" kern="1200" dirty="0" err="1"/>
            <a:t>tahu</a:t>
          </a:r>
          <a:endParaRPr lang="en-MY" sz="1800" kern="1200" dirty="0"/>
        </a:p>
        <a:p>
          <a:pPr marL="0" lvl="0" indent="0" algn="l" defTabSz="800100">
            <a:lnSpc>
              <a:spcPct val="90000"/>
            </a:lnSpc>
            <a:spcBef>
              <a:spcPct val="0"/>
            </a:spcBef>
            <a:spcAft>
              <a:spcPct val="35000"/>
            </a:spcAft>
            <a:buNone/>
          </a:pPr>
          <a:r>
            <a:rPr lang="en-US" sz="1800" kern="1200" dirty="0"/>
            <a:t>- </a:t>
          </a:r>
          <a:r>
            <a:rPr lang="en-US" sz="1800" kern="1200" dirty="0" err="1"/>
            <a:t>Kaedah</a:t>
          </a:r>
          <a:r>
            <a:rPr lang="en-US" sz="1800" kern="1200" dirty="0"/>
            <a:t> </a:t>
          </a:r>
          <a:r>
            <a:rPr lang="en-US" sz="1800" kern="1200" dirty="0" err="1"/>
            <a:t>saintifik</a:t>
          </a:r>
          <a:r>
            <a:rPr lang="en-US" sz="1800" kern="1200" dirty="0"/>
            <a:t> </a:t>
          </a:r>
          <a:r>
            <a:rPr lang="en-US" sz="1800" kern="1200" dirty="0" err="1"/>
            <a:t>berasaskan</a:t>
          </a:r>
          <a:r>
            <a:rPr lang="en-US" sz="1800" kern="1200" dirty="0"/>
            <a:t> </a:t>
          </a:r>
          <a:r>
            <a:rPr lang="en-US" sz="1800" kern="1200" dirty="0" err="1"/>
            <a:t>logik</a:t>
          </a:r>
          <a:r>
            <a:rPr lang="en-US" sz="1800" kern="1200" dirty="0"/>
            <a:t> (reason) </a:t>
          </a:r>
          <a:r>
            <a:rPr lang="en-US" sz="1800" kern="1200" dirty="0" err="1"/>
            <a:t>dan</a:t>
          </a:r>
          <a:r>
            <a:rPr lang="en-US" sz="1800" kern="1200" dirty="0"/>
            <a:t> </a:t>
          </a:r>
          <a:r>
            <a:rPr lang="en-US" sz="1800" kern="1200" dirty="0" err="1"/>
            <a:t>pemerhatian</a:t>
          </a:r>
          <a:r>
            <a:rPr lang="en-US" sz="1800" kern="1200" dirty="0"/>
            <a:t>. </a:t>
          </a:r>
        </a:p>
        <a:p>
          <a:pPr marL="0" lvl="0" indent="0" algn="l" defTabSz="800100">
            <a:lnSpc>
              <a:spcPct val="90000"/>
            </a:lnSpc>
            <a:spcBef>
              <a:spcPct val="0"/>
            </a:spcBef>
            <a:spcAft>
              <a:spcPct val="35000"/>
            </a:spcAft>
            <a:buNone/>
          </a:pPr>
          <a:r>
            <a:rPr lang="en-US" sz="1800" kern="1200" dirty="0"/>
            <a:t>- </a:t>
          </a:r>
          <a:r>
            <a:rPr lang="en-US" sz="1800" kern="1200" dirty="0" err="1"/>
            <a:t>Sains</a:t>
          </a:r>
          <a:r>
            <a:rPr lang="en-US" sz="1800" kern="1200" dirty="0"/>
            <a:t> </a:t>
          </a:r>
          <a:r>
            <a:rPr lang="en-US" sz="1800" kern="1200" dirty="0" err="1"/>
            <a:t>didefinisikan</a:t>
          </a:r>
          <a:r>
            <a:rPr lang="en-US" sz="1800" kern="1200" dirty="0"/>
            <a:t> </a:t>
          </a:r>
          <a:r>
            <a:rPr lang="en-US" sz="1800" kern="1200" dirty="0" err="1"/>
            <a:t>sebagai</a:t>
          </a:r>
          <a:r>
            <a:rPr lang="en-US" sz="1800" kern="1200" dirty="0"/>
            <a:t>  ‘an organized body of thought' </a:t>
          </a:r>
        </a:p>
      </dsp:txBody>
      <dsp:txXfrm>
        <a:off x="2667010" y="1676407"/>
        <a:ext cx="2660105" cy="2423050"/>
      </dsp:txXfrm>
    </dsp:sp>
    <dsp:sp modelId="{BD4256CF-9CE5-4F1E-838C-DDF9458D78A1}">
      <dsp:nvSpPr>
        <dsp:cNvPr id="0" name=""/>
        <dsp:cNvSpPr/>
      </dsp:nvSpPr>
      <dsp:spPr>
        <a:xfrm>
          <a:off x="5334015" y="1142995"/>
          <a:ext cx="3316495" cy="125783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9681" numCol="1" spcCol="1270" anchor="ctr" anchorCtr="0">
          <a:noAutofit/>
        </a:bodyPr>
        <a:lstStyle/>
        <a:p>
          <a:pPr marL="0" lvl="0" indent="0" algn="l" defTabSz="933450">
            <a:lnSpc>
              <a:spcPct val="90000"/>
            </a:lnSpc>
            <a:spcBef>
              <a:spcPct val="0"/>
            </a:spcBef>
            <a:spcAft>
              <a:spcPct val="35000"/>
            </a:spcAft>
            <a:buNone/>
          </a:pPr>
          <a:r>
            <a:rPr lang="en-US" sz="2100" kern="1200" dirty="0" err="1"/>
            <a:t>Pencapaian</a:t>
          </a:r>
          <a:r>
            <a:rPr lang="en-US" sz="2100" kern="1200" dirty="0"/>
            <a:t> </a:t>
          </a:r>
          <a:r>
            <a:rPr lang="en-US" sz="2100" kern="1200" dirty="0" err="1"/>
            <a:t>Penting</a:t>
          </a:r>
          <a:endParaRPr lang="en-MY" sz="2100" kern="1200" dirty="0"/>
        </a:p>
      </dsp:txBody>
      <dsp:txXfrm>
        <a:off x="5334015" y="1457453"/>
        <a:ext cx="3002037" cy="628917"/>
      </dsp:txXfrm>
    </dsp:sp>
    <dsp:sp modelId="{4ADD4186-A01F-4953-B293-BCDAACD03BAB}">
      <dsp:nvSpPr>
        <dsp:cNvPr id="0" name=""/>
        <dsp:cNvSpPr/>
      </dsp:nvSpPr>
      <dsp:spPr>
        <a:xfrm>
          <a:off x="5334005" y="1982959"/>
          <a:ext cx="2660105" cy="41892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t>
          </a:r>
          <a:r>
            <a:rPr lang="en-US" sz="1600" kern="1200" dirty="0" err="1"/>
            <a:t>Pembinaan</a:t>
          </a:r>
          <a:r>
            <a:rPr lang="en-US" sz="1600" kern="1200" dirty="0"/>
            <a:t> </a:t>
          </a:r>
          <a:r>
            <a:rPr lang="en-US" sz="1600" kern="1200" dirty="0" err="1"/>
            <a:t>Institusi</a:t>
          </a:r>
          <a:r>
            <a:rPr lang="en-US" sz="1600" kern="1200" dirty="0"/>
            <a:t>: Academy, the Lyceum and the Museum.</a:t>
          </a:r>
          <a:endParaRPr lang="en-MY" sz="1600" kern="1200" dirty="0"/>
        </a:p>
        <a:p>
          <a:pPr marL="0" lvl="0" indent="0" algn="l" defTabSz="711200">
            <a:lnSpc>
              <a:spcPct val="90000"/>
            </a:lnSpc>
            <a:spcBef>
              <a:spcPct val="0"/>
            </a:spcBef>
            <a:spcAft>
              <a:spcPct val="35000"/>
            </a:spcAft>
            <a:buNone/>
          </a:pPr>
          <a:r>
            <a:rPr lang="en-US" sz="1600" kern="1200" dirty="0"/>
            <a:t>-Air </a:t>
          </a:r>
          <a:r>
            <a:rPr lang="en-US" sz="1600" kern="1200" dirty="0" err="1"/>
            <a:t>sebagai</a:t>
          </a:r>
          <a:r>
            <a:rPr lang="en-US" sz="1600" kern="1200" dirty="0"/>
            <a:t> </a:t>
          </a:r>
          <a:r>
            <a:rPr lang="en-US" sz="1600" kern="1200" dirty="0" err="1"/>
            <a:t>intipati</a:t>
          </a:r>
          <a:r>
            <a:rPr lang="en-US" sz="1600" kern="1200" dirty="0"/>
            <a:t> </a:t>
          </a:r>
          <a:r>
            <a:rPr lang="en-US" sz="1600" kern="1200" dirty="0" err="1"/>
            <a:t>fenomena</a:t>
          </a:r>
          <a:r>
            <a:rPr lang="en-US" sz="1600" kern="1200" dirty="0"/>
            <a:t> </a:t>
          </a:r>
          <a:r>
            <a:rPr lang="en-US" sz="1600" kern="1200" dirty="0" err="1"/>
            <a:t>semulajadi</a:t>
          </a:r>
          <a:endParaRPr lang="en-US" sz="1600" kern="1200" dirty="0"/>
        </a:p>
        <a:p>
          <a:pPr marL="0" lvl="0" indent="0" algn="l" defTabSz="711200">
            <a:lnSpc>
              <a:spcPct val="90000"/>
            </a:lnSpc>
            <a:spcBef>
              <a:spcPct val="0"/>
            </a:spcBef>
            <a:spcAft>
              <a:spcPct val="35000"/>
            </a:spcAft>
            <a:buNone/>
          </a:pPr>
          <a:r>
            <a:rPr lang="en-US" sz="1600" kern="1200" dirty="0"/>
            <a:t>-Embryology</a:t>
          </a:r>
        </a:p>
        <a:p>
          <a:pPr marL="0" lvl="0" indent="0" algn="l" defTabSz="711200">
            <a:lnSpc>
              <a:spcPct val="90000"/>
            </a:lnSpc>
            <a:spcBef>
              <a:spcPct val="0"/>
            </a:spcBef>
            <a:spcAft>
              <a:spcPct val="35000"/>
            </a:spcAft>
            <a:buNone/>
          </a:pPr>
          <a:r>
            <a:rPr lang="en-US" sz="1600" kern="1200" dirty="0"/>
            <a:t>-</a:t>
          </a:r>
          <a:r>
            <a:rPr lang="en-US" sz="1600" kern="1200" dirty="0" err="1"/>
            <a:t>Matematik</a:t>
          </a:r>
          <a:r>
            <a:rPr lang="en-US" sz="1600" kern="1200" dirty="0"/>
            <a:t> – </a:t>
          </a:r>
          <a:r>
            <a:rPr lang="en-US" sz="1600" kern="1200" dirty="0" err="1"/>
            <a:t>elemen</a:t>
          </a:r>
          <a:r>
            <a:rPr lang="en-US" sz="1600" kern="1200" dirty="0"/>
            <a:t> yang </a:t>
          </a:r>
          <a:r>
            <a:rPr lang="en-US" sz="1600" kern="1200" dirty="0" err="1"/>
            <a:t>sangat</a:t>
          </a:r>
          <a:r>
            <a:rPr lang="en-US" sz="1600" kern="1200" dirty="0"/>
            <a:t> </a:t>
          </a:r>
          <a:r>
            <a:rPr lang="en-US" sz="1600" kern="1200" dirty="0" err="1"/>
            <a:t>penting</a:t>
          </a:r>
          <a:r>
            <a:rPr lang="en-US" sz="1600" kern="1200" dirty="0"/>
            <a:t> </a:t>
          </a:r>
          <a:r>
            <a:rPr lang="en-US" sz="1600" kern="1200" dirty="0" err="1"/>
            <a:t>dalam</a:t>
          </a:r>
          <a:r>
            <a:rPr lang="en-US" sz="1600" kern="1200" dirty="0"/>
            <a:t> </a:t>
          </a:r>
          <a:r>
            <a:rPr lang="en-US" sz="1600" kern="1200" dirty="0" err="1"/>
            <a:t>sains</a:t>
          </a:r>
          <a:endParaRPr lang="en-US" sz="1600" kern="1200" dirty="0"/>
        </a:p>
        <a:p>
          <a:pPr marL="0" lvl="0" indent="0" algn="l" defTabSz="711200">
            <a:lnSpc>
              <a:spcPct val="90000"/>
            </a:lnSpc>
            <a:spcBef>
              <a:spcPct val="0"/>
            </a:spcBef>
            <a:spcAft>
              <a:spcPct val="35000"/>
            </a:spcAft>
            <a:buNone/>
          </a:pPr>
          <a:r>
            <a:rPr lang="en-US" sz="1600" kern="1200" dirty="0"/>
            <a:t>-</a:t>
          </a:r>
          <a:r>
            <a:rPr lang="en-US" sz="1600" kern="1200" dirty="0" err="1"/>
            <a:t>Geometri</a:t>
          </a:r>
          <a:endParaRPr lang="en-US" sz="1600" kern="1200" dirty="0"/>
        </a:p>
        <a:p>
          <a:pPr marL="0" lvl="0" indent="0" algn="l" defTabSz="711200">
            <a:lnSpc>
              <a:spcPct val="90000"/>
            </a:lnSpc>
            <a:spcBef>
              <a:spcPct val="0"/>
            </a:spcBef>
            <a:spcAft>
              <a:spcPct val="35000"/>
            </a:spcAft>
            <a:buNone/>
          </a:pPr>
          <a:r>
            <a:rPr lang="en-US" sz="1600" kern="1200" dirty="0"/>
            <a:t>-Idea of element (Air, </a:t>
          </a:r>
          <a:r>
            <a:rPr lang="en-US" sz="1600" kern="1200" dirty="0" err="1"/>
            <a:t>Udara</a:t>
          </a:r>
          <a:r>
            <a:rPr lang="en-US" sz="1600" kern="1200" dirty="0"/>
            <a:t>, Tanah, </a:t>
          </a:r>
          <a:r>
            <a:rPr lang="en-US" sz="1600" kern="1200" dirty="0" err="1"/>
            <a:t>dan</a:t>
          </a:r>
          <a:r>
            <a:rPr lang="en-US" sz="1600" kern="1200" dirty="0"/>
            <a:t> </a:t>
          </a:r>
          <a:r>
            <a:rPr lang="en-US" sz="1600" kern="1200" dirty="0" err="1"/>
            <a:t>Api</a:t>
          </a:r>
          <a:r>
            <a:rPr lang="en-US" sz="1600" kern="1200" dirty="0"/>
            <a:t>)</a:t>
          </a:r>
        </a:p>
        <a:p>
          <a:pPr marL="0" lvl="0" indent="0" algn="l" defTabSz="711200">
            <a:lnSpc>
              <a:spcPct val="90000"/>
            </a:lnSpc>
            <a:spcBef>
              <a:spcPct val="0"/>
            </a:spcBef>
            <a:spcAft>
              <a:spcPct val="35000"/>
            </a:spcAft>
            <a:buNone/>
          </a:pPr>
          <a:r>
            <a:rPr lang="en-US" sz="1600" kern="1200" dirty="0"/>
            <a:t>-</a:t>
          </a:r>
          <a:r>
            <a:rPr lang="en-US" sz="1600" kern="1200" dirty="0" err="1"/>
            <a:t>Astronomi</a:t>
          </a:r>
          <a:r>
            <a:rPr lang="en-US" sz="1600" kern="1200" dirty="0"/>
            <a:t> – </a:t>
          </a:r>
          <a:r>
            <a:rPr lang="en-US" sz="1600" kern="1200" dirty="0" err="1"/>
            <a:t>Karya</a:t>
          </a:r>
          <a:r>
            <a:rPr lang="en-US" sz="1600" kern="1200" dirty="0"/>
            <a:t> Ptolemy “Almagest” </a:t>
          </a:r>
          <a:r>
            <a:rPr lang="en-US" sz="1600" kern="1200" dirty="0" err="1"/>
            <a:t>antara</a:t>
          </a:r>
          <a:r>
            <a:rPr lang="en-US" sz="1600" kern="1200" dirty="0"/>
            <a:t> yang </a:t>
          </a:r>
          <a:r>
            <a:rPr lang="en-US" sz="1600" kern="1200" dirty="0" err="1"/>
            <a:t>terkenal</a:t>
          </a:r>
          <a:endParaRPr lang="en-US" sz="1600" kern="1200" dirty="0"/>
        </a:p>
      </dsp:txBody>
      <dsp:txXfrm>
        <a:off x="5334005" y="1982959"/>
        <a:ext cx="2660105" cy="4189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84385-1FBE-E545-AA7E-86FF4D92625D}">
      <dsp:nvSpPr>
        <dsp:cNvPr id="0" name=""/>
        <dsp:cNvSpPr/>
      </dsp:nvSpPr>
      <dsp:spPr>
        <a:xfrm>
          <a:off x="0" y="1054"/>
          <a:ext cx="6096000" cy="943198"/>
        </a:xfrm>
        <a:prstGeom prst="roundRect">
          <a:avLst/>
        </a:prstGeom>
        <a:gradFill rotWithShape="0">
          <a:gsLst>
            <a:gs pos="0">
              <a:schemeClr val="accent2">
                <a:shade val="50000"/>
                <a:hueOff val="0"/>
                <a:satOff val="0"/>
                <a:lumOff val="0"/>
                <a:alphaOff val="0"/>
                <a:tint val="96000"/>
                <a:satMod val="100000"/>
                <a:lumMod val="104000"/>
              </a:schemeClr>
            </a:gs>
            <a:gs pos="78000">
              <a:schemeClr val="accent2">
                <a:shade val="5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Membentuk</a:t>
          </a:r>
          <a:r>
            <a:rPr lang="en-US" sz="2400" kern="1200" dirty="0"/>
            <a:t> </a:t>
          </a:r>
          <a:r>
            <a:rPr lang="en-US" sz="2400" kern="1200" dirty="0" err="1"/>
            <a:t>negara</a:t>
          </a:r>
          <a:r>
            <a:rPr lang="en-US" sz="2400" kern="1200" dirty="0"/>
            <a:t> </a:t>
          </a:r>
          <a:r>
            <a:rPr lang="en-US" sz="2400" kern="1200" dirty="0" err="1"/>
            <a:t>kota</a:t>
          </a:r>
          <a:r>
            <a:rPr lang="en-US" sz="2400" kern="1200" dirty="0"/>
            <a:t> </a:t>
          </a:r>
          <a:r>
            <a:rPr lang="en-US" sz="2400" kern="1200" dirty="0" err="1"/>
            <a:t>atau</a:t>
          </a:r>
          <a:r>
            <a:rPr lang="en-US" sz="2400" kern="1200" dirty="0"/>
            <a:t> polis</a:t>
          </a:r>
        </a:p>
      </dsp:txBody>
      <dsp:txXfrm>
        <a:off x="46043" y="47097"/>
        <a:ext cx="6003914" cy="851112"/>
      </dsp:txXfrm>
    </dsp:sp>
    <dsp:sp modelId="{11E9E73C-93E5-F640-AF18-0997E7EE224B}">
      <dsp:nvSpPr>
        <dsp:cNvPr id="0" name=""/>
        <dsp:cNvSpPr/>
      </dsp:nvSpPr>
      <dsp:spPr>
        <a:xfrm>
          <a:off x="0" y="944252"/>
          <a:ext cx="6096000"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Mengandungi</a:t>
          </a:r>
          <a:r>
            <a:rPr lang="en-US" sz="2000" kern="1200" dirty="0"/>
            <a:t> </a:t>
          </a:r>
          <a:r>
            <a:rPr lang="en-US" sz="2000" kern="1200" dirty="0" err="1"/>
            <a:t>kota</a:t>
          </a:r>
          <a:r>
            <a:rPr lang="en-US" sz="2000" kern="1200" dirty="0"/>
            <a:t> yang </a:t>
          </a:r>
          <a:r>
            <a:rPr lang="en-US" sz="2000" kern="1200" dirty="0" err="1"/>
            <a:t>dikelilingi</a:t>
          </a:r>
          <a:r>
            <a:rPr lang="en-US" sz="2000" kern="1200" dirty="0"/>
            <a:t> </a:t>
          </a:r>
          <a:r>
            <a:rPr lang="en-US" sz="2000" kern="1200" dirty="0" err="1"/>
            <a:t>pertanian</a:t>
          </a:r>
          <a:r>
            <a:rPr lang="en-US" sz="2000" kern="1200" dirty="0"/>
            <a:t>, </a:t>
          </a:r>
          <a:r>
            <a:rPr lang="en-US" sz="2000" kern="1200" dirty="0" err="1"/>
            <a:t>pasar</a:t>
          </a:r>
          <a:r>
            <a:rPr lang="en-US" sz="2000" kern="1200" dirty="0"/>
            <a:t>, </a:t>
          </a:r>
          <a:r>
            <a:rPr lang="en-US" sz="2000" kern="1200" dirty="0" err="1"/>
            <a:t>kubu</a:t>
          </a:r>
          <a:r>
            <a:rPr lang="en-US" sz="2000" kern="1200" dirty="0"/>
            <a:t>, </a:t>
          </a:r>
          <a:r>
            <a:rPr lang="en-US" sz="2000" kern="1200" dirty="0" err="1"/>
            <a:t>kuil</a:t>
          </a:r>
          <a:r>
            <a:rPr lang="en-US" sz="2000" kern="1200" dirty="0"/>
            <a:t> </a:t>
          </a:r>
          <a:r>
            <a:rPr lang="en-US" sz="2000" kern="1200" dirty="0" err="1"/>
            <a:t>dan</a:t>
          </a:r>
          <a:r>
            <a:rPr lang="en-US" sz="2000" kern="1200" dirty="0"/>
            <a:t> </a:t>
          </a:r>
          <a:r>
            <a:rPr lang="en-US" sz="2000" kern="1200" dirty="0" err="1"/>
            <a:t>istana</a:t>
          </a:r>
          <a:endParaRPr lang="en-US" sz="2000" kern="1200" dirty="0"/>
        </a:p>
      </dsp:txBody>
      <dsp:txXfrm>
        <a:off x="0" y="944252"/>
        <a:ext cx="6096000" cy="616148"/>
      </dsp:txXfrm>
    </dsp:sp>
    <dsp:sp modelId="{491F7EA5-96A9-1F4A-9ECC-2A67EC97E5ED}">
      <dsp:nvSpPr>
        <dsp:cNvPr id="0" name=""/>
        <dsp:cNvSpPr/>
      </dsp:nvSpPr>
      <dsp:spPr>
        <a:xfrm>
          <a:off x="0" y="1560400"/>
          <a:ext cx="6096000" cy="943198"/>
        </a:xfrm>
        <a:prstGeom prst="roundRect">
          <a:avLst/>
        </a:prstGeom>
        <a:gradFill rotWithShape="0">
          <a:gsLst>
            <a:gs pos="0">
              <a:schemeClr val="accent2">
                <a:shade val="50000"/>
                <a:hueOff val="-497151"/>
                <a:satOff val="9475"/>
                <a:lumOff val="32451"/>
                <a:alphaOff val="0"/>
                <a:tint val="96000"/>
                <a:satMod val="100000"/>
                <a:lumMod val="104000"/>
              </a:schemeClr>
            </a:gs>
            <a:gs pos="78000">
              <a:schemeClr val="accent2">
                <a:shade val="50000"/>
                <a:hueOff val="-497151"/>
                <a:satOff val="9475"/>
                <a:lumOff val="3245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Mempunyai</a:t>
          </a:r>
          <a:r>
            <a:rPr lang="en-US" sz="2400" kern="1200" dirty="0"/>
            <a:t> </a:t>
          </a:r>
          <a:r>
            <a:rPr lang="en-US" sz="2400" kern="1200" dirty="0" err="1"/>
            <a:t>dewan</a:t>
          </a:r>
          <a:r>
            <a:rPr lang="en-US" sz="2400" kern="1200" dirty="0"/>
            <a:t> </a:t>
          </a:r>
          <a:r>
            <a:rPr lang="en-US" sz="2400" kern="1200" dirty="0" err="1"/>
            <a:t>perhimpunan</a:t>
          </a:r>
          <a:r>
            <a:rPr lang="en-US" sz="2400" kern="1200" dirty="0"/>
            <a:t> </a:t>
          </a:r>
          <a:r>
            <a:rPr lang="en-US" sz="2400" kern="1200" dirty="0" err="1"/>
            <a:t>sebagai</a:t>
          </a:r>
          <a:r>
            <a:rPr lang="en-US" sz="2400" kern="1200" dirty="0"/>
            <a:t> </a:t>
          </a:r>
          <a:r>
            <a:rPr lang="en-US" sz="2400" kern="1200" dirty="0" err="1"/>
            <a:t>menggubal</a:t>
          </a:r>
          <a:r>
            <a:rPr lang="en-US" sz="2400" kern="1200" dirty="0"/>
            <a:t> </a:t>
          </a:r>
          <a:r>
            <a:rPr lang="en-US" sz="2400" kern="1200" dirty="0" err="1"/>
            <a:t>undang-undang</a:t>
          </a:r>
          <a:endParaRPr lang="en-US" sz="2400" kern="1200" dirty="0"/>
        </a:p>
      </dsp:txBody>
      <dsp:txXfrm>
        <a:off x="46043" y="1606443"/>
        <a:ext cx="6003914" cy="851112"/>
      </dsp:txXfrm>
    </dsp:sp>
    <dsp:sp modelId="{0907C490-E6B3-5B46-975B-BC1B8DCC151B}">
      <dsp:nvSpPr>
        <dsp:cNvPr id="0" name=""/>
        <dsp:cNvSpPr/>
      </dsp:nvSpPr>
      <dsp:spPr>
        <a:xfrm>
          <a:off x="0" y="2503599"/>
          <a:ext cx="6096000"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Menurut</a:t>
          </a:r>
          <a:r>
            <a:rPr lang="en-US" sz="2000" kern="1200" dirty="0"/>
            <a:t> Plato, </a:t>
          </a:r>
          <a:r>
            <a:rPr lang="en-US" sz="2000" kern="1200" dirty="0" err="1"/>
            <a:t>negara</a:t>
          </a:r>
          <a:r>
            <a:rPr lang="en-US" sz="2000" kern="1200" dirty="0"/>
            <a:t> </a:t>
          </a:r>
          <a:r>
            <a:rPr lang="en-US" sz="2000" kern="1200" dirty="0" err="1"/>
            <a:t>harus</a:t>
          </a:r>
          <a:r>
            <a:rPr lang="en-US" sz="2000" kern="1200" dirty="0"/>
            <a:t> </a:t>
          </a:r>
          <a:r>
            <a:rPr lang="en-US" sz="2000" kern="1200" dirty="0" err="1"/>
            <a:t>diperintah</a:t>
          </a:r>
          <a:r>
            <a:rPr lang="en-US" sz="2000" kern="1200" dirty="0"/>
            <a:t> </a:t>
          </a:r>
          <a:r>
            <a:rPr lang="en-US" sz="2000" kern="1200" dirty="0" err="1"/>
            <a:t>oleh</a:t>
          </a:r>
          <a:r>
            <a:rPr lang="en-US" sz="2000" kern="1200" dirty="0"/>
            <a:t> </a:t>
          </a:r>
          <a:r>
            <a:rPr lang="en-US" sz="2000" kern="1200" dirty="0" err="1"/>
            <a:t>ahli</a:t>
          </a:r>
          <a:r>
            <a:rPr lang="en-US" sz="2000" kern="1200" dirty="0"/>
            <a:t> </a:t>
          </a:r>
          <a:r>
            <a:rPr lang="en-US" sz="2000" kern="1200" dirty="0" err="1"/>
            <a:t>falsafah</a:t>
          </a:r>
          <a:r>
            <a:rPr lang="en-US" sz="2000" kern="1200" dirty="0"/>
            <a:t> </a:t>
          </a:r>
          <a:r>
            <a:rPr lang="en-US" sz="2000" kern="1200" dirty="0" err="1"/>
            <a:t>kerana</a:t>
          </a:r>
          <a:r>
            <a:rPr lang="en-US" sz="2000" kern="1200" dirty="0"/>
            <a:t> </a:t>
          </a:r>
          <a:r>
            <a:rPr lang="en-US" sz="2000" kern="1200" dirty="0" err="1"/>
            <a:t>mereka</a:t>
          </a:r>
          <a:r>
            <a:rPr lang="en-US" sz="2000" kern="1200" dirty="0"/>
            <a:t> </a:t>
          </a:r>
          <a:r>
            <a:rPr lang="en-US" sz="2000" kern="1200" dirty="0" err="1"/>
            <a:t>cekap</a:t>
          </a:r>
          <a:endParaRPr lang="en-US" sz="2000" kern="1200" dirty="0"/>
        </a:p>
      </dsp:txBody>
      <dsp:txXfrm>
        <a:off x="0" y="2503599"/>
        <a:ext cx="6096000" cy="616148"/>
      </dsp:txXfrm>
    </dsp:sp>
    <dsp:sp modelId="{B400B2D6-F360-4C4A-AD0D-7D16553AEF27}">
      <dsp:nvSpPr>
        <dsp:cNvPr id="0" name=""/>
        <dsp:cNvSpPr/>
      </dsp:nvSpPr>
      <dsp:spPr>
        <a:xfrm>
          <a:off x="0" y="3119747"/>
          <a:ext cx="6096000" cy="943198"/>
        </a:xfrm>
        <a:prstGeom prst="roundRect">
          <a:avLst/>
        </a:prstGeom>
        <a:gradFill rotWithShape="0">
          <a:gsLst>
            <a:gs pos="0">
              <a:schemeClr val="accent2">
                <a:shade val="50000"/>
                <a:hueOff val="-497151"/>
                <a:satOff val="9475"/>
                <a:lumOff val="32451"/>
                <a:alphaOff val="0"/>
                <a:tint val="96000"/>
                <a:satMod val="100000"/>
                <a:lumMod val="104000"/>
              </a:schemeClr>
            </a:gs>
            <a:gs pos="78000">
              <a:schemeClr val="accent2">
                <a:shade val="50000"/>
                <a:hueOff val="-497151"/>
                <a:satOff val="9475"/>
                <a:lumOff val="3245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Perluasan</a:t>
          </a:r>
          <a:r>
            <a:rPr lang="en-US" sz="2400" kern="1200" dirty="0"/>
            <a:t> </a:t>
          </a:r>
          <a:r>
            <a:rPr lang="en-US" sz="2400" kern="1200" dirty="0" err="1"/>
            <a:t>wilayah</a:t>
          </a:r>
          <a:r>
            <a:rPr lang="en-US" sz="2400" kern="1200" dirty="0"/>
            <a:t> </a:t>
          </a:r>
          <a:r>
            <a:rPr lang="en-US" sz="2400" kern="1200" dirty="0" err="1"/>
            <a:t>oleh</a:t>
          </a:r>
          <a:r>
            <a:rPr lang="en-US" sz="2400" kern="1200" dirty="0"/>
            <a:t> Alexander the Great</a:t>
          </a:r>
        </a:p>
      </dsp:txBody>
      <dsp:txXfrm>
        <a:off x="46043" y="3165790"/>
        <a:ext cx="6003914" cy="851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84385-1FBE-E545-AA7E-86FF4D92625D}">
      <dsp:nvSpPr>
        <dsp:cNvPr id="0" name=""/>
        <dsp:cNvSpPr/>
      </dsp:nvSpPr>
      <dsp:spPr>
        <a:xfrm>
          <a:off x="0" y="78619"/>
          <a:ext cx="7716713" cy="577394"/>
        </a:xfrm>
        <a:prstGeom prst="roundRect">
          <a:avLst/>
        </a:prstGeom>
        <a:gradFill rotWithShape="0">
          <a:gsLst>
            <a:gs pos="0">
              <a:schemeClr val="accent2">
                <a:shade val="50000"/>
                <a:hueOff val="0"/>
                <a:satOff val="0"/>
                <a:lumOff val="0"/>
                <a:alphaOff val="0"/>
                <a:tint val="96000"/>
                <a:satMod val="100000"/>
                <a:lumMod val="104000"/>
              </a:schemeClr>
            </a:gs>
            <a:gs pos="78000">
              <a:schemeClr val="accent2">
                <a:shade val="50000"/>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Terkenal</a:t>
          </a:r>
          <a:r>
            <a:rPr lang="en-US" sz="2400" kern="1200" dirty="0"/>
            <a:t> </a:t>
          </a:r>
          <a:r>
            <a:rPr lang="en-US" sz="2400" kern="1200" dirty="0" err="1"/>
            <a:t>dengan</a:t>
          </a:r>
          <a:r>
            <a:rPr lang="en-US" sz="2400" kern="1200" dirty="0"/>
            <a:t> </a:t>
          </a:r>
          <a:r>
            <a:rPr lang="en-US" sz="2400" kern="1200" dirty="0" err="1"/>
            <a:t>ahli</a:t>
          </a:r>
          <a:r>
            <a:rPr lang="en-US" sz="2400" kern="1200" dirty="0"/>
            <a:t> </a:t>
          </a:r>
          <a:r>
            <a:rPr lang="en-US" sz="2400" kern="1200" dirty="0" err="1"/>
            <a:t>sains</a:t>
          </a:r>
          <a:r>
            <a:rPr lang="en-US" sz="2400" kern="1200" dirty="0"/>
            <a:t> </a:t>
          </a:r>
          <a:r>
            <a:rPr lang="en-US" sz="2400" kern="1200" dirty="0" err="1"/>
            <a:t>bernama</a:t>
          </a:r>
          <a:r>
            <a:rPr lang="en-US" sz="2400" kern="1200" dirty="0"/>
            <a:t> Hippocrates </a:t>
          </a:r>
        </a:p>
      </dsp:txBody>
      <dsp:txXfrm>
        <a:off x="28186" y="106805"/>
        <a:ext cx="7660341" cy="521022"/>
      </dsp:txXfrm>
    </dsp:sp>
    <dsp:sp modelId="{11E9E73C-93E5-F640-AF18-0997E7EE224B}">
      <dsp:nvSpPr>
        <dsp:cNvPr id="0" name=""/>
        <dsp:cNvSpPr/>
      </dsp:nvSpPr>
      <dsp:spPr>
        <a:xfrm>
          <a:off x="0" y="656014"/>
          <a:ext cx="77167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Terkenal</a:t>
          </a:r>
          <a:r>
            <a:rPr lang="en-US" sz="2000" kern="1200" baseline="0" dirty="0"/>
            <a:t> </a:t>
          </a:r>
          <a:r>
            <a:rPr lang="en-US" sz="2000" kern="1200" baseline="0" dirty="0" err="1"/>
            <a:t>sebagai</a:t>
          </a:r>
          <a:r>
            <a:rPr lang="en-US" sz="2000" kern="1200" baseline="0" dirty="0"/>
            <a:t> </a:t>
          </a:r>
          <a:r>
            <a:rPr lang="en-US" sz="2000" kern="1200" baseline="0" dirty="0" err="1"/>
            <a:t>bapa</a:t>
          </a:r>
          <a:r>
            <a:rPr lang="en-US" sz="2000" kern="1200" baseline="0" dirty="0"/>
            <a:t> </a:t>
          </a:r>
          <a:r>
            <a:rPr lang="en-US" sz="2000" kern="1200" baseline="0" dirty="0" err="1"/>
            <a:t>perubatan</a:t>
          </a:r>
          <a:endParaRPr lang="en-US" sz="2000" kern="1200" dirty="0"/>
        </a:p>
      </dsp:txBody>
      <dsp:txXfrm>
        <a:off x="0" y="656014"/>
        <a:ext cx="7716713" cy="347760"/>
      </dsp:txXfrm>
    </dsp:sp>
    <dsp:sp modelId="{3BE3AE19-ED30-4748-AFAB-36942CC61794}">
      <dsp:nvSpPr>
        <dsp:cNvPr id="0" name=""/>
        <dsp:cNvSpPr/>
      </dsp:nvSpPr>
      <dsp:spPr>
        <a:xfrm>
          <a:off x="0" y="1003774"/>
          <a:ext cx="7716713" cy="577394"/>
        </a:xfrm>
        <a:prstGeom prst="roundRect">
          <a:avLst/>
        </a:prstGeom>
        <a:gradFill rotWithShape="0">
          <a:gsLst>
            <a:gs pos="0">
              <a:schemeClr val="accent2">
                <a:shade val="50000"/>
                <a:hueOff val="-298291"/>
                <a:satOff val="5685"/>
                <a:lumOff val="19471"/>
                <a:alphaOff val="0"/>
                <a:tint val="96000"/>
                <a:satMod val="100000"/>
                <a:lumMod val="104000"/>
              </a:schemeClr>
            </a:gs>
            <a:gs pos="78000">
              <a:schemeClr val="accent2">
                <a:shade val="50000"/>
                <a:hueOff val="-298291"/>
                <a:satOff val="5685"/>
                <a:lumOff val="1947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Ahli</a:t>
          </a:r>
          <a:r>
            <a:rPr lang="en-US" sz="2100" kern="1200" dirty="0"/>
            <a:t> </a:t>
          </a:r>
          <a:r>
            <a:rPr lang="en-US" sz="2100" kern="1200" dirty="0" err="1"/>
            <a:t>matematik</a:t>
          </a:r>
          <a:r>
            <a:rPr lang="en-US" sz="2100" kern="1200" dirty="0"/>
            <a:t> Pythagoras</a:t>
          </a:r>
        </a:p>
      </dsp:txBody>
      <dsp:txXfrm>
        <a:off x="28186" y="1031960"/>
        <a:ext cx="7660341" cy="521022"/>
      </dsp:txXfrm>
    </dsp:sp>
    <dsp:sp modelId="{109A6A51-0F2B-2E47-A703-834324650C19}">
      <dsp:nvSpPr>
        <dsp:cNvPr id="0" name=""/>
        <dsp:cNvSpPr/>
      </dsp:nvSpPr>
      <dsp:spPr>
        <a:xfrm>
          <a:off x="0" y="1581169"/>
          <a:ext cx="77167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Memperkenalkan</a:t>
          </a:r>
          <a:r>
            <a:rPr lang="en-US" sz="1600" kern="1200" dirty="0"/>
            <a:t> </a:t>
          </a:r>
          <a:r>
            <a:rPr lang="en-US" sz="1600" kern="1200" dirty="0" err="1"/>
            <a:t>teorem</a:t>
          </a:r>
          <a:r>
            <a:rPr lang="en-US" sz="1600" kern="1200" dirty="0"/>
            <a:t> Pythagoras </a:t>
          </a:r>
          <a:r>
            <a:rPr lang="en-US" sz="1600" kern="1200" dirty="0" err="1"/>
            <a:t>dalam</a:t>
          </a:r>
          <a:r>
            <a:rPr lang="en-US" sz="1600" kern="1200" dirty="0"/>
            <a:t> </a:t>
          </a:r>
          <a:r>
            <a:rPr lang="en-US" sz="1600" kern="1200" dirty="0" err="1"/>
            <a:t>ilmu</a:t>
          </a:r>
          <a:r>
            <a:rPr lang="en-US" sz="1600" kern="1200" dirty="0"/>
            <a:t> </a:t>
          </a:r>
          <a:r>
            <a:rPr lang="en-US" sz="1600" kern="1200" dirty="0" err="1"/>
            <a:t>geometri</a:t>
          </a:r>
          <a:r>
            <a:rPr lang="en-US" sz="1600" kern="1200" dirty="0"/>
            <a:t> </a:t>
          </a:r>
          <a:r>
            <a:rPr lang="en-US" sz="1600" kern="1200" dirty="0" err="1"/>
            <a:t>Mesir</a:t>
          </a:r>
          <a:r>
            <a:rPr lang="en-US" sz="1600" kern="1200" dirty="0"/>
            <a:t> </a:t>
          </a:r>
          <a:r>
            <a:rPr lang="en-US" sz="1600" kern="1200" dirty="0" err="1"/>
            <a:t>Purba</a:t>
          </a:r>
          <a:endParaRPr lang="en-US" sz="1600" kern="1200" dirty="0"/>
        </a:p>
      </dsp:txBody>
      <dsp:txXfrm>
        <a:off x="0" y="1581169"/>
        <a:ext cx="7716713" cy="347760"/>
      </dsp:txXfrm>
    </dsp:sp>
    <dsp:sp modelId="{F415D948-DDBD-8B47-B8C5-745AEB4768F1}">
      <dsp:nvSpPr>
        <dsp:cNvPr id="0" name=""/>
        <dsp:cNvSpPr/>
      </dsp:nvSpPr>
      <dsp:spPr>
        <a:xfrm>
          <a:off x="0" y="1928929"/>
          <a:ext cx="7716713" cy="577394"/>
        </a:xfrm>
        <a:prstGeom prst="roundRect">
          <a:avLst/>
        </a:prstGeom>
        <a:gradFill rotWithShape="0">
          <a:gsLst>
            <a:gs pos="0">
              <a:schemeClr val="accent2">
                <a:shade val="50000"/>
                <a:hueOff val="-596582"/>
                <a:satOff val="11370"/>
                <a:lumOff val="38942"/>
                <a:alphaOff val="0"/>
                <a:tint val="96000"/>
                <a:satMod val="100000"/>
                <a:lumMod val="104000"/>
              </a:schemeClr>
            </a:gs>
            <a:gs pos="78000">
              <a:schemeClr val="accent2">
                <a:shade val="50000"/>
                <a:hueOff val="-596582"/>
                <a:satOff val="11370"/>
                <a:lumOff val="3894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Ahli</a:t>
          </a:r>
          <a:r>
            <a:rPr lang="en-US" sz="2100" kern="1200" dirty="0"/>
            <a:t> </a:t>
          </a:r>
          <a:r>
            <a:rPr lang="en-US" sz="2100" kern="1200" dirty="0" err="1"/>
            <a:t>matematik</a:t>
          </a:r>
          <a:r>
            <a:rPr lang="en-US" sz="2100" kern="1200" dirty="0"/>
            <a:t> Thales</a:t>
          </a:r>
        </a:p>
      </dsp:txBody>
      <dsp:txXfrm>
        <a:off x="28186" y="1957115"/>
        <a:ext cx="7660341" cy="521022"/>
      </dsp:txXfrm>
    </dsp:sp>
    <dsp:sp modelId="{D4D21BBD-CAD3-8D4E-B912-62148CA315A2}">
      <dsp:nvSpPr>
        <dsp:cNvPr id="0" name=""/>
        <dsp:cNvSpPr/>
      </dsp:nvSpPr>
      <dsp:spPr>
        <a:xfrm>
          <a:off x="0" y="2506324"/>
          <a:ext cx="77167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Mengembangkan</a:t>
          </a:r>
          <a:r>
            <a:rPr lang="en-US" sz="1600" kern="1200" dirty="0"/>
            <a:t> </a:t>
          </a:r>
          <a:r>
            <a:rPr lang="en-US" sz="1600" kern="1200" dirty="0" err="1"/>
            <a:t>ilmu</a:t>
          </a:r>
          <a:r>
            <a:rPr lang="en-US" sz="1600" kern="1200" dirty="0"/>
            <a:t> </a:t>
          </a:r>
          <a:r>
            <a:rPr lang="en-US" sz="1600" kern="1200" dirty="0" err="1"/>
            <a:t>geometri</a:t>
          </a:r>
          <a:r>
            <a:rPr lang="en-US" sz="1600" kern="1200" dirty="0"/>
            <a:t> </a:t>
          </a:r>
          <a:r>
            <a:rPr lang="en-US" sz="1600" kern="1200" dirty="0" err="1"/>
            <a:t>Mesir</a:t>
          </a:r>
          <a:r>
            <a:rPr lang="en-US" sz="1600" kern="1200" dirty="0"/>
            <a:t> </a:t>
          </a:r>
          <a:r>
            <a:rPr lang="en-US" sz="1600" kern="1200" dirty="0" err="1"/>
            <a:t>Purba</a:t>
          </a:r>
          <a:endParaRPr lang="en-US" sz="1600" kern="1200" dirty="0"/>
        </a:p>
      </dsp:txBody>
      <dsp:txXfrm>
        <a:off x="0" y="2506324"/>
        <a:ext cx="7716713" cy="347760"/>
      </dsp:txXfrm>
    </dsp:sp>
    <dsp:sp modelId="{491F7EA5-96A9-1F4A-9ECC-2A67EC97E5ED}">
      <dsp:nvSpPr>
        <dsp:cNvPr id="0" name=""/>
        <dsp:cNvSpPr/>
      </dsp:nvSpPr>
      <dsp:spPr>
        <a:xfrm>
          <a:off x="0" y="2854084"/>
          <a:ext cx="7716713" cy="577394"/>
        </a:xfrm>
        <a:prstGeom prst="roundRect">
          <a:avLst/>
        </a:prstGeom>
        <a:gradFill rotWithShape="0">
          <a:gsLst>
            <a:gs pos="0">
              <a:schemeClr val="accent2">
                <a:shade val="50000"/>
                <a:hueOff val="-596582"/>
                <a:satOff val="11370"/>
                <a:lumOff val="38942"/>
                <a:alphaOff val="0"/>
                <a:tint val="96000"/>
                <a:satMod val="100000"/>
                <a:lumMod val="104000"/>
              </a:schemeClr>
            </a:gs>
            <a:gs pos="78000">
              <a:schemeClr val="accent2">
                <a:shade val="50000"/>
                <a:hueOff val="-596582"/>
                <a:satOff val="11370"/>
                <a:lumOff val="3894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Sumbangan</a:t>
          </a:r>
          <a:r>
            <a:rPr lang="en-US" sz="2400" kern="1200" dirty="0"/>
            <a:t> </a:t>
          </a:r>
          <a:r>
            <a:rPr lang="en-US" sz="2400" kern="1200" dirty="0" err="1"/>
            <a:t>ahli</a:t>
          </a:r>
          <a:r>
            <a:rPr lang="en-US" sz="2400" kern="1200" dirty="0"/>
            <a:t> </a:t>
          </a:r>
          <a:r>
            <a:rPr lang="en-US" sz="2400" kern="1200" dirty="0" err="1"/>
            <a:t>sains</a:t>
          </a:r>
          <a:r>
            <a:rPr lang="en-US" sz="2400" kern="1200" dirty="0"/>
            <a:t> Archimedes</a:t>
          </a:r>
        </a:p>
      </dsp:txBody>
      <dsp:txXfrm>
        <a:off x="28186" y="2882270"/>
        <a:ext cx="7660341" cy="521022"/>
      </dsp:txXfrm>
    </dsp:sp>
    <dsp:sp modelId="{0907C490-E6B3-5B46-975B-BC1B8DCC151B}">
      <dsp:nvSpPr>
        <dsp:cNvPr id="0" name=""/>
        <dsp:cNvSpPr/>
      </dsp:nvSpPr>
      <dsp:spPr>
        <a:xfrm>
          <a:off x="0" y="3431479"/>
          <a:ext cx="77167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Teorinya</a:t>
          </a:r>
          <a:r>
            <a:rPr lang="en-US" sz="2000" kern="1200" baseline="0" dirty="0"/>
            <a:t> </a:t>
          </a:r>
          <a:r>
            <a:rPr lang="en-US" sz="2000" kern="1200" baseline="0" dirty="0" err="1"/>
            <a:t>berhubung</a:t>
          </a:r>
          <a:r>
            <a:rPr lang="en-US" sz="2000" kern="1200" baseline="0" dirty="0"/>
            <a:t> </a:t>
          </a:r>
          <a:r>
            <a:rPr lang="en-US" sz="2000" kern="1200" baseline="0" dirty="0" err="1"/>
            <a:t>kait</a:t>
          </a:r>
          <a:r>
            <a:rPr lang="en-US" sz="2000" kern="1200" baseline="0" dirty="0"/>
            <a:t> </a:t>
          </a:r>
          <a:r>
            <a:rPr lang="en-US" sz="2000" kern="1200" baseline="0" dirty="0" err="1"/>
            <a:t>dengan</a:t>
          </a:r>
          <a:r>
            <a:rPr lang="en-US" sz="2000" kern="1200" baseline="0" dirty="0"/>
            <a:t> </a:t>
          </a:r>
          <a:r>
            <a:rPr lang="en-US" sz="2000" kern="1200" baseline="0" dirty="0" err="1"/>
            <a:t>isi</a:t>
          </a:r>
          <a:r>
            <a:rPr lang="en-US" sz="2000" kern="1200" baseline="0" dirty="0"/>
            <a:t> </a:t>
          </a:r>
          <a:r>
            <a:rPr lang="en-US" sz="2000" kern="1200" baseline="0" dirty="0" err="1"/>
            <a:t>padu</a:t>
          </a:r>
          <a:r>
            <a:rPr lang="en-US" sz="2000" kern="1200" baseline="0" dirty="0"/>
            <a:t> air </a:t>
          </a:r>
          <a:r>
            <a:rPr lang="en-US" sz="2000" kern="1200" baseline="0" dirty="0" err="1"/>
            <a:t>dan</a:t>
          </a:r>
          <a:r>
            <a:rPr lang="en-US" sz="2000" kern="1200" baseline="0" dirty="0"/>
            <a:t> </a:t>
          </a:r>
          <a:r>
            <a:rPr lang="en-US" sz="2000" kern="1200" baseline="0" dirty="0" err="1"/>
            <a:t>graviti</a:t>
          </a:r>
          <a:endParaRPr lang="en-US" sz="2000" kern="1200" dirty="0"/>
        </a:p>
      </dsp:txBody>
      <dsp:txXfrm>
        <a:off x="0" y="3431479"/>
        <a:ext cx="7716713" cy="347760"/>
      </dsp:txXfrm>
    </dsp:sp>
    <dsp:sp modelId="{B400B2D6-F360-4C4A-AD0D-7D16553AEF27}">
      <dsp:nvSpPr>
        <dsp:cNvPr id="0" name=""/>
        <dsp:cNvSpPr/>
      </dsp:nvSpPr>
      <dsp:spPr>
        <a:xfrm>
          <a:off x="0" y="3779239"/>
          <a:ext cx="7716713" cy="577394"/>
        </a:xfrm>
        <a:prstGeom prst="roundRect">
          <a:avLst/>
        </a:prstGeom>
        <a:gradFill rotWithShape="0">
          <a:gsLst>
            <a:gs pos="0">
              <a:schemeClr val="accent2">
                <a:shade val="50000"/>
                <a:hueOff val="-298291"/>
                <a:satOff val="5685"/>
                <a:lumOff val="19471"/>
                <a:alphaOff val="0"/>
                <a:tint val="96000"/>
                <a:satMod val="100000"/>
                <a:lumMod val="104000"/>
              </a:schemeClr>
            </a:gs>
            <a:gs pos="78000">
              <a:schemeClr val="accent2">
                <a:shade val="50000"/>
                <a:hueOff val="-298291"/>
                <a:satOff val="5685"/>
                <a:lumOff val="1947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Ahli</a:t>
          </a:r>
          <a:r>
            <a:rPr lang="en-US" sz="2400" kern="1200" baseline="0"/>
            <a:t> sains Ptolemy</a:t>
          </a:r>
          <a:endParaRPr lang="en-US" sz="2400" kern="1200" dirty="0"/>
        </a:p>
      </dsp:txBody>
      <dsp:txXfrm>
        <a:off x="28186" y="3807425"/>
        <a:ext cx="7660341" cy="521022"/>
      </dsp:txXfrm>
    </dsp:sp>
    <dsp:sp modelId="{66AD8010-7D47-E04B-BE06-AE9D2009801E}">
      <dsp:nvSpPr>
        <dsp:cNvPr id="0" name=""/>
        <dsp:cNvSpPr/>
      </dsp:nvSpPr>
      <dsp:spPr>
        <a:xfrm>
          <a:off x="0" y="4356634"/>
          <a:ext cx="77167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Tokoh</a:t>
          </a:r>
          <a:r>
            <a:rPr lang="en-US" sz="2000" kern="1200" dirty="0"/>
            <a:t> </a:t>
          </a:r>
          <a:r>
            <a:rPr lang="en-US" sz="2000" kern="1200" dirty="0" err="1"/>
            <a:t>utama</a:t>
          </a:r>
          <a:r>
            <a:rPr lang="en-US" sz="2000" kern="1200" dirty="0"/>
            <a:t> </a:t>
          </a:r>
          <a:r>
            <a:rPr lang="en-US" sz="2000" kern="1200" dirty="0" err="1"/>
            <a:t>dalam</a:t>
          </a:r>
          <a:r>
            <a:rPr lang="en-US" sz="2000" kern="1200" dirty="0"/>
            <a:t> </a:t>
          </a:r>
          <a:r>
            <a:rPr lang="en-US" sz="2000" kern="1200" dirty="0" err="1"/>
            <a:t>bidang</a:t>
          </a:r>
          <a:r>
            <a:rPr lang="en-US" sz="2000" kern="1200" dirty="0"/>
            <a:t> </a:t>
          </a:r>
          <a:r>
            <a:rPr lang="en-US" sz="2000" kern="1200" dirty="0" err="1"/>
            <a:t>astronomi</a:t>
          </a:r>
          <a:endParaRPr lang="en-US" sz="2000" kern="1200" dirty="0"/>
        </a:p>
      </dsp:txBody>
      <dsp:txXfrm>
        <a:off x="0" y="4356634"/>
        <a:ext cx="7716713"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1DB2DC-C5B6-4B9C-B2B8-BAE1313F6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AC0F21F8-A2AC-4DCB-B46C-9150A643C32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010BFDF-F9B7-4D5F-A33A-D71BA3680055}" type="datetimeFigureOut">
              <a:rPr lang="en-GB"/>
              <a:pPr>
                <a:defRPr/>
              </a:pPr>
              <a:t>14/10/2020</a:t>
            </a:fld>
            <a:endParaRPr lang="en-GB"/>
          </a:p>
        </p:txBody>
      </p:sp>
      <p:sp>
        <p:nvSpPr>
          <p:cNvPr id="4" name="Slide Image Placeholder 3">
            <a:extLst>
              <a:ext uri="{FF2B5EF4-FFF2-40B4-BE49-F238E27FC236}">
                <a16:creationId xmlns:a16="http://schemas.microsoft.com/office/drawing/2014/main" id="{2DE5B995-889A-471E-ABC1-BA451E5812C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8FE2360-D7AB-4CE0-9EC6-489942266E4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A9EA128-54B9-4CDC-B874-D41D61E0D5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D46512D5-3BDC-4F95-B1C6-32986632A62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7BCC12-78DE-4275-A38F-8DE5596E05A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B939984-7A1B-4B49-8CD0-7A18E304B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7111392-45DB-4426-9B17-94DABB074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C51E07A8-A6FE-4D29-8FD4-FD707A5D6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952E393-59FE-430D-ADC0-C2B356A9A67C}" type="slidenum">
              <a:rPr lang="en-US" altLang="en-US" sz="1200"/>
              <a:pPr/>
              <a:t>60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1A15B-14E5-490C-ACA9-DC22778278B9}" type="slidenum">
              <a:rPr lang="en-MY" altLang="en-US"/>
              <a:pPr/>
              <a:t>64</a:t>
            </a:fld>
            <a:endParaRPr lang="en-MY"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MY" altLang="en-US"/>
              <a:t>Insert a map of your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F5988-F84F-414E-83F3-8643E2FFC5D0}" type="slidenum">
              <a:rPr lang="en-MY" altLang="en-US"/>
              <a:pPr/>
              <a:t>67</a:t>
            </a:fld>
            <a:endParaRPr lang="en-MY"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kumimoji="0" lang="en-MY" altLang="en-US" sz="2400"/>
              <a:t>Insert a picture illustrating a season in your country.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1A15B-14E5-490C-ACA9-DC22778278B9}" type="slidenum">
              <a:rPr lang="en-MY" altLang="en-US"/>
              <a:pPr/>
              <a:t>72</a:t>
            </a:fld>
            <a:endParaRPr lang="en-MY"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MY" altLang="en-US"/>
              <a:t>Insert a map of your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166C-9B9E-4C48-A9D9-EAF783F13DC8}" type="slidenum">
              <a:rPr lang="en-MY" altLang="en-US"/>
              <a:pPr/>
              <a:t>73</a:t>
            </a:fld>
            <a:endParaRPr lang="en-MY"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MY" altLang="en-US"/>
              <a:t>Insert a picture of one of the geographic features of your country.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72A0E8A6-5ACE-4B4A-8573-983BC878B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ctr">
              <a:defRPr sz="4000" b="1">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CF7B6B7E-D513-403F-AE70-5131D60C8225}"/>
              </a:ext>
            </a:extLst>
          </p:cNvPr>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187D42E-C3A0-4A6D-98E6-5AFFE22A1DF3}"/>
              </a:ext>
            </a:extLst>
          </p:cNvPr>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80EA71-5151-43C4-9250-FFF67A98D921}"/>
              </a:ext>
            </a:extLst>
          </p:cNvPr>
          <p:cNvSpPr>
            <a:spLocks noGrp="1"/>
          </p:cNvSpPr>
          <p:nvPr>
            <p:ph type="sldNum" sz="quarter" idx="12"/>
          </p:nvPr>
        </p:nvSpPr>
        <p:spPr>
          <a:xfrm>
            <a:off x="6057900" y="1430338"/>
            <a:ext cx="2171700" cy="365125"/>
          </a:xfrm>
        </p:spPr>
        <p:txBody>
          <a:bodyPr/>
          <a:lstStyle>
            <a:lvl1pPr>
              <a:defRPr/>
            </a:lvl1pPr>
          </a:lstStyle>
          <a:p>
            <a:fld id="{9AAC3CAF-3DCB-4FA6-A5C7-A280CB8F3405}" type="slidenum">
              <a:rPr lang="en-US" altLang="en-US"/>
              <a:pPr/>
              <a:t>‹#›</a:t>
            </a:fld>
            <a:endParaRPr lang="en-US" altLang="en-US"/>
          </a:p>
        </p:txBody>
      </p:sp>
    </p:spTree>
    <p:extLst>
      <p:ext uri="{BB962C8B-B14F-4D97-AF65-F5344CB8AC3E}">
        <p14:creationId xmlns:p14="http://schemas.microsoft.com/office/powerpoint/2010/main" val="458961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D5B6E4D-9530-4B8E-90C9-6E4B375A5E56}"/>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B222609-AFBF-4445-BBBA-CE4F7AF97191}"/>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7414E6A4-BF55-421B-9256-0B837463EFEB}"/>
              </a:ext>
            </a:extLst>
          </p:cNvPr>
          <p:cNvSpPr>
            <a:spLocks noGrp="1"/>
          </p:cNvSpPr>
          <p:nvPr>
            <p:ph type="sldNum" sz="quarter" idx="12"/>
          </p:nvPr>
        </p:nvSpPr>
        <p:spPr/>
        <p:txBody>
          <a:bodyPr/>
          <a:lstStyle>
            <a:lvl1pPr>
              <a:defRPr/>
            </a:lvl1pPr>
          </a:lstStyle>
          <a:p>
            <a:fld id="{5D6873E5-1D0D-4AD7-836E-F60FD61E0C36}" type="slidenum">
              <a:rPr lang="en-US" altLang="zh-CN"/>
              <a:pPr/>
              <a:t>‹#›</a:t>
            </a:fld>
            <a:endParaRPr lang="en-US" altLang="zh-CN"/>
          </a:p>
        </p:txBody>
      </p:sp>
    </p:spTree>
    <p:extLst>
      <p:ext uri="{BB962C8B-B14F-4D97-AF65-F5344CB8AC3E}">
        <p14:creationId xmlns:p14="http://schemas.microsoft.com/office/powerpoint/2010/main" val="20493327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84DC14C1-6C8C-460D-BA77-53C1F123BD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FD3AB194-B121-47F5-A882-0002A307EDFB}"/>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ltLang="zh-CN"/>
          </a:p>
        </p:txBody>
      </p:sp>
      <p:sp>
        <p:nvSpPr>
          <p:cNvPr id="7" name="Footer Placeholder 5">
            <a:extLst>
              <a:ext uri="{FF2B5EF4-FFF2-40B4-BE49-F238E27FC236}">
                <a16:creationId xmlns:a16="http://schemas.microsoft.com/office/drawing/2014/main" id="{BAF9A1BC-74C2-47A9-A5C1-5CA1E16E7AB3}"/>
              </a:ext>
            </a:extLst>
          </p:cNvPr>
          <p:cNvSpPr>
            <a:spLocks noGrp="1"/>
          </p:cNvSpPr>
          <p:nvPr>
            <p:ph type="ftr" sz="quarter" idx="11"/>
          </p:nvPr>
        </p:nvSpPr>
        <p:spPr>
          <a:xfrm>
            <a:off x="593725" y="381000"/>
            <a:ext cx="4830763" cy="365125"/>
          </a:xfrm>
        </p:spPr>
        <p:txBody>
          <a:bodyPr/>
          <a:lstStyle>
            <a:lvl1pPr>
              <a:defRPr/>
            </a:lvl1pPr>
          </a:lstStyle>
          <a:p>
            <a:pPr>
              <a:defRPr/>
            </a:pPr>
            <a:endParaRPr lang="en-US" altLang="zh-CN"/>
          </a:p>
        </p:txBody>
      </p:sp>
      <p:sp>
        <p:nvSpPr>
          <p:cNvPr id="8" name="Slide Number Placeholder 6">
            <a:extLst>
              <a:ext uri="{FF2B5EF4-FFF2-40B4-BE49-F238E27FC236}">
                <a16:creationId xmlns:a16="http://schemas.microsoft.com/office/drawing/2014/main" id="{9B55A03A-B8D9-454C-B43E-B9D1EDC11AFE}"/>
              </a:ext>
            </a:extLst>
          </p:cNvPr>
          <p:cNvSpPr>
            <a:spLocks noGrp="1"/>
          </p:cNvSpPr>
          <p:nvPr>
            <p:ph type="sldNum" sz="quarter" idx="12"/>
          </p:nvPr>
        </p:nvSpPr>
        <p:spPr>
          <a:xfrm>
            <a:off x="7881938" y="381000"/>
            <a:ext cx="668337" cy="365125"/>
          </a:xfrm>
        </p:spPr>
        <p:txBody>
          <a:bodyPr/>
          <a:lstStyle>
            <a:lvl1pPr>
              <a:defRPr/>
            </a:lvl1pPr>
          </a:lstStyle>
          <a:p>
            <a:fld id="{8E02CDB6-B43D-48D5-A9B0-45BA67EC07A9}" type="slidenum">
              <a:rPr lang="en-US" altLang="zh-CN"/>
              <a:pPr/>
              <a:t>‹#›</a:t>
            </a:fld>
            <a:endParaRPr lang="en-US" altLang="zh-CN"/>
          </a:p>
        </p:txBody>
      </p:sp>
    </p:spTree>
    <p:extLst>
      <p:ext uri="{BB962C8B-B14F-4D97-AF65-F5344CB8AC3E}">
        <p14:creationId xmlns:p14="http://schemas.microsoft.com/office/powerpoint/2010/main" val="31287844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AD438888-E078-4230-9C17-FB8A512C00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CFB408A-BAE1-4D96-BA31-6845228FBA95}"/>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rPr>
              <a:t>“</a:t>
            </a:r>
          </a:p>
        </p:txBody>
      </p:sp>
      <p:sp>
        <p:nvSpPr>
          <p:cNvPr id="7" name="TextBox 6">
            <a:extLst>
              <a:ext uri="{FF2B5EF4-FFF2-40B4-BE49-F238E27FC236}">
                <a16:creationId xmlns:a16="http://schemas.microsoft.com/office/drawing/2014/main" id="{7362F68B-50C2-4F3F-BAC3-0AA726A43A05}"/>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D0BA2DEE-D0E9-4BC5-9404-E48E0581B4EE}"/>
              </a:ext>
            </a:extLst>
          </p:cNvPr>
          <p:cNvSpPr>
            <a:spLocks noGrp="1"/>
          </p:cNvSpPr>
          <p:nvPr>
            <p:ph type="dt" sz="half" idx="14"/>
          </p:nvPr>
        </p:nvSpPr>
        <p:spPr>
          <a:xfrm>
            <a:off x="5562600" y="381000"/>
            <a:ext cx="2182813" cy="365125"/>
          </a:xfrm>
        </p:spPr>
        <p:txBody>
          <a:bodyPr/>
          <a:lstStyle>
            <a:lvl1pPr algn="r">
              <a:defRPr/>
            </a:lvl1pPr>
          </a:lstStyle>
          <a:p>
            <a:pPr>
              <a:defRPr/>
            </a:pPr>
            <a:endParaRPr lang="en-US" altLang="zh-CN"/>
          </a:p>
        </p:txBody>
      </p:sp>
      <p:sp>
        <p:nvSpPr>
          <p:cNvPr id="9" name="Footer Placeholder 5">
            <a:extLst>
              <a:ext uri="{FF2B5EF4-FFF2-40B4-BE49-F238E27FC236}">
                <a16:creationId xmlns:a16="http://schemas.microsoft.com/office/drawing/2014/main" id="{6671B444-B648-48E0-9BAC-5494D644C205}"/>
              </a:ext>
            </a:extLst>
          </p:cNvPr>
          <p:cNvSpPr>
            <a:spLocks noGrp="1"/>
          </p:cNvSpPr>
          <p:nvPr>
            <p:ph type="ftr" sz="quarter" idx="15"/>
          </p:nvPr>
        </p:nvSpPr>
        <p:spPr>
          <a:xfrm>
            <a:off x="593725" y="379413"/>
            <a:ext cx="4830763" cy="365125"/>
          </a:xfrm>
        </p:spPr>
        <p:txBody>
          <a:bodyPr/>
          <a:lstStyle>
            <a:lvl1pPr>
              <a:defRPr/>
            </a:lvl1pPr>
          </a:lstStyle>
          <a:p>
            <a:pPr>
              <a:defRPr/>
            </a:pPr>
            <a:endParaRPr lang="en-US" altLang="zh-CN"/>
          </a:p>
        </p:txBody>
      </p:sp>
      <p:sp>
        <p:nvSpPr>
          <p:cNvPr id="10" name="Slide Number Placeholder 6">
            <a:extLst>
              <a:ext uri="{FF2B5EF4-FFF2-40B4-BE49-F238E27FC236}">
                <a16:creationId xmlns:a16="http://schemas.microsoft.com/office/drawing/2014/main" id="{16BF9B98-DD69-4931-9A9E-AE098E0EDCD3}"/>
              </a:ext>
            </a:extLst>
          </p:cNvPr>
          <p:cNvSpPr>
            <a:spLocks noGrp="1"/>
          </p:cNvSpPr>
          <p:nvPr>
            <p:ph type="sldNum" sz="quarter" idx="16"/>
          </p:nvPr>
        </p:nvSpPr>
        <p:spPr>
          <a:xfrm>
            <a:off x="7881938" y="381000"/>
            <a:ext cx="668337" cy="365125"/>
          </a:xfrm>
        </p:spPr>
        <p:txBody>
          <a:bodyPr/>
          <a:lstStyle>
            <a:lvl1pPr>
              <a:defRPr/>
            </a:lvl1pPr>
          </a:lstStyle>
          <a:p>
            <a:fld id="{1C02011F-BD73-4C0E-A5F9-EA4EB80D898D}" type="slidenum">
              <a:rPr lang="en-US" altLang="zh-CN"/>
              <a:pPr/>
              <a:t>‹#›</a:t>
            </a:fld>
            <a:endParaRPr lang="en-US" altLang="zh-CN"/>
          </a:p>
        </p:txBody>
      </p:sp>
    </p:spTree>
    <p:extLst>
      <p:ext uri="{BB962C8B-B14F-4D97-AF65-F5344CB8AC3E}">
        <p14:creationId xmlns:p14="http://schemas.microsoft.com/office/powerpoint/2010/main" val="2117991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8924CA97-99D5-422D-9621-434CAC9D3B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EF1BBC89-73FB-4B3A-9B1F-48320F64290A}"/>
              </a:ext>
            </a:extLst>
          </p:cNvPr>
          <p:cNvSpPr>
            <a:spLocks noGrp="1"/>
          </p:cNvSpPr>
          <p:nvPr>
            <p:ph type="dt" sz="half" idx="10"/>
          </p:nvPr>
        </p:nvSpPr>
        <p:spPr>
          <a:xfrm>
            <a:off x="5562600" y="379413"/>
            <a:ext cx="2182813" cy="365125"/>
          </a:xfrm>
        </p:spPr>
        <p:txBody>
          <a:bodyPr/>
          <a:lstStyle>
            <a:lvl1pPr algn="r">
              <a:defRPr/>
            </a:lvl1pPr>
          </a:lstStyle>
          <a:p>
            <a:pPr>
              <a:defRPr/>
            </a:pPr>
            <a:endParaRPr lang="en-US" altLang="zh-CN"/>
          </a:p>
        </p:txBody>
      </p:sp>
      <p:sp>
        <p:nvSpPr>
          <p:cNvPr id="7" name="Footer Placeholder 5">
            <a:extLst>
              <a:ext uri="{FF2B5EF4-FFF2-40B4-BE49-F238E27FC236}">
                <a16:creationId xmlns:a16="http://schemas.microsoft.com/office/drawing/2014/main" id="{1D9ECE5A-049E-4270-8F3C-12571FB6400F}"/>
              </a:ext>
            </a:extLst>
          </p:cNvPr>
          <p:cNvSpPr>
            <a:spLocks noGrp="1"/>
          </p:cNvSpPr>
          <p:nvPr>
            <p:ph type="ftr" sz="quarter" idx="11"/>
          </p:nvPr>
        </p:nvSpPr>
        <p:spPr>
          <a:xfrm>
            <a:off x="593725" y="379413"/>
            <a:ext cx="4830763" cy="365125"/>
          </a:xfrm>
        </p:spPr>
        <p:txBody>
          <a:bodyPr/>
          <a:lstStyle>
            <a:lvl1pPr>
              <a:defRPr/>
            </a:lvl1pPr>
          </a:lstStyle>
          <a:p>
            <a:pPr>
              <a:defRPr/>
            </a:pPr>
            <a:endParaRPr lang="en-US" altLang="zh-CN"/>
          </a:p>
        </p:txBody>
      </p:sp>
      <p:sp>
        <p:nvSpPr>
          <p:cNvPr id="8" name="Slide Number Placeholder 6">
            <a:extLst>
              <a:ext uri="{FF2B5EF4-FFF2-40B4-BE49-F238E27FC236}">
                <a16:creationId xmlns:a16="http://schemas.microsoft.com/office/drawing/2014/main" id="{0B7C7F03-AB65-4CC0-8AAE-C15027C46682}"/>
              </a:ext>
            </a:extLst>
          </p:cNvPr>
          <p:cNvSpPr>
            <a:spLocks noGrp="1"/>
          </p:cNvSpPr>
          <p:nvPr>
            <p:ph type="sldNum" sz="quarter" idx="12"/>
          </p:nvPr>
        </p:nvSpPr>
        <p:spPr>
          <a:xfrm>
            <a:off x="7881938" y="381000"/>
            <a:ext cx="668337" cy="365125"/>
          </a:xfrm>
        </p:spPr>
        <p:txBody>
          <a:bodyPr/>
          <a:lstStyle>
            <a:lvl1pPr>
              <a:defRPr/>
            </a:lvl1pPr>
          </a:lstStyle>
          <a:p>
            <a:fld id="{8378A250-C89B-49DE-8EF8-0C66A6AC1348}" type="slidenum">
              <a:rPr lang="en-US" altLang="zh-CN"/>
              <a:pPr/>
              <a:t>‹#›</a:t>
            </a:fld>
            <a:endParaRPr lang="en-US" altLang="zh-CN"/>
          </a:p>
        </p:txBody>
      </p:sp>
    </p:spTree>
    <p:extLst>
      <p:ext uri="{BB962C8B-B14F-4D97-AF65-F5344CB8AC3E}">
        <p14:creationId xmlns:p14="http://schemas.microsoft.com/office/powerpoint/2010/main" val="33263848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7153DB0D-1FE5-49B3-94A1-A05ABC75475F}"/>
              </a:ext>
            </a:extLst>
          </p:cNvPr>
          <p:cNvSpPr>
            <a:spLocks noGrp="1"/>
          </p:cNvSpPr>
          <p:nvPr>
            <p:ph type="dt" sz="half" idx="18"/>
          </p:nvPr>
        </p:nvSpPr>
        <p:spPr/>
        <p:txBody>
          <a:bodyPr/>
          <a:lstStyle>
            <a:lvl1pPr>
              <a:defRPr/>
            </a:lvl1pPr>
          </a:lstStyle>
          <a:p>
            <a:pPr>
              <a:defRPr/>
            </a:pPr>
            <a:endParaRPr lang="en-US" altLang="zh-CN"/>
          </a:p>
        </p:txBody>
      </p:sp>
      <p:sp>
        <p:nvSpPr>
          <p:cNvPr id="14" name="Footer Placeholder 4">
            <a:extLst>
              <a:ext uri="{FF2B5EF4-FFF2-40B4-BE49-F238E27FC236}">
                <a16:creationId xmlns:a16="http://schemas.microsoft.com/office/drawing/2014/main" id="{90A9B257-B9EA-42F9-9525-05ABDADDF70C}"/>
              </a:ext>
            </a:extLst>
          </p:cNvPr>
          <p:cNvSpPr>
            <a:spLocks noGrp="1"/>
          </p:cNvSpPr>
          <p:nvPr>
            <p:ph type="ftr" sz="quarter" idx="19"/>
          </p:nvPr>
        </p:nvSpPr>
        <p:spPr/>
        <p:txBody>
          <a:bodyPr/>
          <a:lstStyle>
            <a:lvl1pPr>
              <a:defRPr/>
            </a:lvl1pPr>
          </a:lstStyle>
          <a:p>
            <a:pPr>
              <a:defRPr/>
            </a:pPr>
            <a:endParaRPr lang="en-US" altLang="zh-CN"/>
          </a:p>
        </p:txBody>
      </p:sp>
      <p:sp>
        <p:nvSpPr>
          <p:cNvPr id="16" name="Slide Number Placeholder 5">
            <a:extLst>
              <a:ext uri="{FF2B5EF4-FFF2-40B4-BE49-F238E27FC236}">
                <a16:creationId xmlns:a16="http://schemas.microsoft.com/office/drawing/2014/main" id="{4D9E3F39-A22B-42AB-9BE0-0E23A7D78457}"/>
              </a:ext>
            </a:extLst>
          </p:cNvPr>
          <p:cNvSpPr>
            <a:spLocks noGrp="1"/>
          </p:cNvSpPr>
          <p:nvPr>
            <p:ph type="sldNum" sz="quarter" idx="20"/>
          </p:nvPr>
        </p:nvSpPr>
        <p:spPr/>
        <p:txBody>
          <a:bodyPr/>
          <a:lstStyle>
            <a:lvl1pPr>
              <a:defRPr/>
            </a:lvl1pPr>
          </a:lstStyle>
          <a:p>
            <a:fld id="{54CAD993-CEC6-4413-8EC3-175A128461F9}" type="slidenum">
              <a:rPr lang="en-US" altLang="zh-CN"/>
              <a:pPr/>
              <a:t>‹#›</a:t>
            </a:fld>
            <a:endParaRPr lang="en-US" altLang="zh-CN"/>
          </a:p>
        </p:txBody>
      </p:sp>
    </p:spTree>
    <p:extLst>
      <p:ext uri="{BB962C8B-B14F-4D97-AF65-F5344CB8AC3E}">
        <p14:creationId xmlns:p14="http://schemas.microsoft.com/office/powerpoint/2010/main" val="40789875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942C5C8B-8A10-46BF-BE6B-C4BE70C069D6}"/>
              </a:ext>
            </a:extLst>
          </p:cNvPr>
          <p:cNvSpPr>
            <a:spLocks noGrp="1"/>
          </p:cNvSpPr>
          <p:nvPr>
            <p:ph type="dt" sz="half" idx="23"/>
          </p:nvPr>
        </p:nvSpPr>
        <p:spPr/>
        <p:txBody>
          <a:bodyPr/>
          <a:lstStyle>
            <a:lvl1pPr>
              <a:defRPr/>
            </a:lvl1pPr>
          </a:lstStyle>
          <a:p>
            <a:pPr>
              <a:defRPr/>
            </a:pPr>
            <a:endParaRPr lang="en-US" altLang="zh-CN"/>
          </a:p>
        </p:txBody>
      </p:sp>
      <p:sp>
        <p:nvSpPr>
          <p:cNvPr id="13" name="Footer Placeholder 4">
            <a:extLst>
              <a:ext uri="{FF2B5EF4-FFF2-40B4-BE49-F238E27FC236}">
                <a16:creationId xmlns:a16="http://schemas.microsoft.com/office/drawing/2014/main" id="{FB99F99E-7D10-4520-9275-B1D4D1276216}"/>
              </a:ext>
            </a:extLst>
          </p:cNvPr>
          <p:cNvSpPr>
            <a:spLocks noGrp="1"/>
          </p:cNvSpPr>
          <p:nvPr>
            <p:ph type="ftr" sz="quarter" idx="24"/>
          </p:nvPr>
        </p:nvSpPr>
        <p:spPr/>
        <p:txBody>
          <a:bodyPr/>
          <a:lstStyle>
            <a:lvl1pPr>
              <a:defRPr/>
            </a:lvl1pPr>
          </a:lstStyle>
          <a:p>
            <a:pPr>
              <a:defRPr/>
            </a:pPr>
            <a:endParaRPr lang="en-US" altLang="zh-CN"/>
          </a:p>
        </p:txBody>
      </p:sp>
      <p:sp>
        <p:nvSpPr>
          <p:cNvPr id="14" name="Slide Number Placeholder 5">
            <a:extLst>
              <a:ext uri="{FF2B5EF4-FFF2-40B4-BE49-F238E27FC236}">
                <a16:creationId xmlns:a16="http://schemas.microsoft.com/office/drawing/2014/main" id="{CFE33785-0CC0-492C-B326-D6390AD7F150}"/>
              </a:ext>
            </a:extLst>
          </p:cNvPr>
          <p:cNvSpPr>
            <a:spLocks noGrp="1"/>
          </p:cNvSpPr>
          <p:nvPr>
            <p:ph type="sldNum" sz="quarter" idx="25"/>
          </p:nvPr>
        </p:nvSpPr>
        <p:spPr/>
        <p:txBody>
          <a:bodyPr/>
          <a:lstStyle>
            <a:lvl1pPr>
              <a:defRPr/>
            </a:lvl1pPr>
          </a:lstStyle>
          <a:p>
            <a:fld id="{8283476B-E1E2-4595-82DB-F09DA9BAA5BA}" type="slidenum">
              <a:rPr lang="en-US" altLang="zh-CN"/>
              <a:pPr/>
              <a:t>‹#›</a:t>
            </a:fld>
            <a:endParaRPr lang="en-US" altLang="zh-CN"/>
          </a:p>
        </p:txBody>
      </p:sp>
    </p:spTree>
    <p:extLst>
      <p:ext uri="{BB962C8B-B14F-4D97-AF65-F5344CB8AC3E}">
        <p14:creationId xmlns:p14="http://schemas.microsoft.com/office/powerpoint/2010/main" val="6312518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1986EC-AACA-4A00-8873-B6568E71368E}"/>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036E5ED6-9AF1-483D-B1AC-F218B0D1AAF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3880900-4A83-4B70-B027-1AFA2A55CFF1}"/>
              </a:ext>
            </a:extLst>
          </p:cNvPr>
          <p:cNvSpPr>
            <a:spLocks noGrp="1"/>
          </p:cNvSpPr>
          <p:nvPr>
            <p:ph type="sldNum" sz="quarter" idx="12"/>
          </p:nvPr>
        </p:nvSpPr>
        <p:spPr/>
        <p:txBody>
          <a:bodyPr/>
          <a:lstStyle>
            <a:lvl1pPr>
              <a:defRPr/>
            </a:lvl1pPr>
          </a:lstStyle>
          <a:p>
            <a:fld id="{F8596197-F85C-431A-AD96-65AF39714FE0}" type="slidenum">
              <a:rPr lang="en-US" altLang="zh-CN"/>
              <a:pPr/>
              <a:t>‹#›</a:t>
            </a:fld>
            <a:endParaRPr lang="en-US" altLang="zh-CN"/>
          </a:p>
        </p:txBody>
      </p:sp>
    </p:spTree>
    <p:extLst>
      <p:ext uri="{BB962C8B-B14F-4D97-AF65-F5344CB8AC3E}">
        <p14:creationId xmlns:p14="http://schemas.microsoft.com/office/powerpoint/2010/main" val="33714191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A7978F6F-3D56-4895-9072-4BBC3308C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6EBE99B-7F4C-4123-95FE-FD769B934F55}"/>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78D2C2E8-AD3D-4134-BE76-84C0580CFA9C}"/>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B4354F-CF2F-495E-B899-72432B7835D3}"/>
              </a:ext>
            </a:extLst>
          </p:cNvPr>
          <p:cNvSpPr>
            <a:spLocks noGrp="1"/>
          </p:cNvSpPr>
          <p:nvPr>
            <p:ph type="sldNum" sz="quarter" idx="12"/>
          </p:nvPr>
        </p:nvSpPr>
        <p:spPr>
          <a:xfrm>
            <a:off x="7881938" y="381000"/>
            <a:ext cx="668337" cy="365125"/>
          </a:xfrm>
        </p:spPr>
        <p:txBody>
          <a:bodyPr/>
          <a:lstStyle>
            <a:lvl1pPr>
              <a:defRPr/>
            </a:lvl1pPr>
          </a:lstStyle>
          <a:p>
            <a:fld id="{66D3EE34-A62F-49AD-AD50-F16D36939BF6}" type="slidenum">
              <a:rPr lang="en-US" altLang="en-US"/>
              <a:pPr/>
              <a:t>‹#›</a:t>
            </a:fld>
            <a:endParaRPr lang="en-US" altLang="en-US"/>
          </a:p>
        </p:txBody>
      </p:sp>
    </p:spTree>
    <p:extLst>
      <p:ext uri="{BB962C8B-B14F-4D97-AF65-F5344CB8AC3E}">
        <p14:creationId xmlns:p14="http://schemas.microsoft.com/office/powerpoint/2010/main" val="35141381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a:t>Click to edit Master title style</a:t>
            </a:r>
            <a:endParaRPr lang="en-MY"/>
          </a:p>
        </p:txBody>
      </p:sp>
      <p:sp>
        <p:nvSpPr>
          <p:cNvPr id="3" name="Text Placeholder 2"/>
          <p:cNvSpPr>
            <a:spLocks noGrp="1"/>
          </p:cNvSpPr>
          <p:nvPr>
            <p:ph type="body" sz="half" idx="1"/>
          </p:nvPr>
        </p:nvSpPr>
        <p:spPr>
          <a:xfrm>
            <a:off x="1042988" y="1304925"/>
            <a:ext cx="377666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lipArt Placeholder 3"/>
          <p:cNvSpPr>
            <a:spLocks noGrp="1"/>
          </p:cNvSpPr>
          <p:nvPr>
            <p:ph type="clipArt" sz="half" idx="2"/>
          </p:nvPr>
        </p:nvSpPr>
        <p:spPr>
          <a:xfrm>
            <a:off x="4972050" y="1304925"/>
            <a:ext cx="3776663" cy="4895850"/>
          </a:xfrm>
        </p:spPr>
        <p:txBody>
          <a:bodyPr/>
          <a:lstStyle/>
          <a:p>
            <a:r>
              <a:rPr lang="en-US"/>
              <a:t>Click icon to add clip art</a:t>
            </a:r>
            <a:endParaRPr lang="en-MY"/>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MY" alt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MY" alt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05FB2060-702D-4AAE-9083-05FB33E02528}" type="slidenum">
              <a:rPr lang="en-MY" altLang="en-US"/>
              <a:pPr/>
              <a:t>‹#›</a:t>
            </a:fld>
            <a:endParaRPr lang="en-MY" altLang="en-US"/>
          </a:p>
        </p:txBody>
      </p:sp>
    </p:spTree>
    <p:extLst>
      <p:ext uri="{BB962C8B-B14F-4D97-AF65-F5344CB8AC3E}">
        <p14:creationId xmlns:p14="http://schemas.microsoft.com/office/powerpoint/2010/main" val="330334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C26DC1-CDE5-4574-AF67-57AD640EA9D8}"/>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0759339A-64C6-4374-8FF2-B895AE95F17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67EF85A-6E2B-4644-94E4-E0FAFFBDDAC4}"/>
              </a:ext>
            </a:extLst>
          </p:cNvPr>
          <p:cNvSpPr>
            <a:spLocks noGrp="1"/>
          </p:cNvSpPr>
          <p:nvPr>
            <p:ph type="sldNum" sz="quarter" idx="12"/>
          </p:nvPr>
        </p:nvSpPr>
        <p:spPr/>
        <p:txBody>
          <a:bodyPr/>
          <a:lstStyle>
            <a:lvl1pPr>
              <a:defRPr/>
            </a:lvl1pPr>
          </a:lstStyle>
          <a:p>
            <a:fld id="{906137A7-32E7-4F9D-AFDB-E9DDFC142E61}" type="slidenum">
              <a:rPr lang="en-US" altLang="zh-CN"/>
              <a:pPr/>
              <a:t>‹#›</a:t>
            </a:fld>
            <a:endParaRPr lang="en-US" altLang="zh-CN"/>
          </a:p>
        </p:txBody>
      </p:sp>
    </p:spTree>
    <p:extLst>
      <p:ext uri="{BB962C8B-B14F-4D97-AF65-F5344CB8AC3E}">
        <p14:creationId xmlns:p14="http://schemas.microsoft.com/office/powerpoint/2010/main" val="28010026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797D6BF3-F973-469D-95D8-AA0BFA0428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DCB8C50-23C6-4E62-B87E-F7E2374B15BA}"/>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BE94EBD7-442A-454F-9C84-170D345B96E2}"/>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FCA3AD-4822-402B-B99F-38AC8413F321}"/>
              </a:ext>
            </a:extLst>
          </p:cNvPr>
          <p:cNvSpPr>
            <a:spLocks noGrp="1"/>
          </p:cNvSpPr>
          <p:nvPr>
            <p:ph type="sldNum" sz="quarter" idx="12"/>
          </p:nvPr>
        </p:nvSpPr>
        <p:spPr>
          <a:xfrm>
            <a:off x="7881938" y="381000"/>
            <a:ext cx="668337" cy="365125"/>
          </a:xfrm>
        </p:spPr>
        <p:txBody>
          <a:bodyPr/>
          <a:lstStyle>
            <a:lvl1pPr>
              <a:defRPr/>
            </a:lvl1pPr>
          </a:lstStyle>
          <a:p>
            <a:fld id="{C20EAC55-392D-4EC4-A430-C1EBEBE2C712}" type="slidenum">
              <a:rPr lang="en-US" altLang="en-US"/>
              <a:pPr/>
              <a:t>‹#›</a:t>
            </a:fld>
            <a:endParaRPr lang="en-US" altLang="en-US"/>
          </a:p>
        </p:txBody>
      </p:sp>
    </p:spTree>
    <p:extLst>
      <p:ext uri="{BB962C8B-B14F-4D97-AF65-F5344CB8AC3E}">
        <p14:creationId xmlns:p14="http://schemas.microsoft.com/office/powerpoint/2010/main" val="39703594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B13DDF0-84FD-4C6B-A9FA-526B50E915C6}"/>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95243877-41EC-4867-BF1A-18B4DA61E473}"/>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7F99148C-FEFE-4F66-BC22-2FC8D7D6A91E}"/>
              </a:ext>
            </a:extLst>
          </p:cNvPr>
          <p:cNvSpPr>
            <a:spLocks noGrp="1"/>
          </p:cNvSpPr>
          <p:nvPr>
            <p:ph type="sldNum" sz="quarter" idx="12"/>
          </p:nvPr>
        </p:nvSpPr>
        <p:spPr/>
        <p:txBody>
          <a:bodyPr/>
          <a:lstStyle>
            <a:lvl1pPr>
              <a:defRPr/>
            </a:lvl1pPr>
          </a:lstStyle>
          <a:p>
            <a:fld id="{47CA8EBE-3DA7-483D-BD2E-A50E0D3A2AFF}" type="slidenum">
              <a:rPr lang="en-US" altLang="zh-CN"/>
              <a:pPr/>
              <a:t>‹#›</a:t>
            </a:fld>
            <a:endParaRPr lang="en-US" altLang="zh-CN"/>
          </a:p>
        </p:txBody>
      </p:sp>
    </p:spTree>
    <p:extLst>
      <p:ext uri="{BB962C8B-B14F-4D97-AF65-F5344CB8AC3E}">
        <p14:creationId xmlns:p14="http://schemas.microsoft.com/office/powerpoint/2010/main" val="12592758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652F2C6-0A70-4DD5-82FF-AAE77B786D41}"/>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210AF247-A408-435F-8385-6F41FF65F243}"/>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0637C213-4E37-4CF0-B47B-2D9705A7124C}"/>
              </a:ext>
            </a:extLst>
          </p:cNvPr>
          <p:cNvSpPr>
            <a:spLocks noGrp="1"/>
          </p:cNvSpPr>
          <p:nvPr>
            <p:ph type="sldNum" sz="quarter" idx="12"/>
          </p:nvPr>
        </p:nvSpPr>
        <p:spPr/>
        <p:txBody>
          <a:bodyPr/>
          <a:lstStyle>
            <a:lvl1pPr>
              <a:defRPr/>
            </a:lvl1pPr>
          </a:lstStyle>
          <a:p>
            <a:fld id="{BD9198E2-6E86-477A-86AE-E08BADE52B78}" type="slidenum">
              <a:rPr lang="en-US" altLang="zh-CN"/>
              <a:pPr/>
              <a:t>‹#›</a:t>
            </a:fld>
            <a:endParaRPr lang="en-US" altLang="zh-CN"/>
          </a:p>
        </p:txBody>
      </p:sp>
    </p:spTree>
    <p:extLst>
      <p:ext uri="{BB962C8B-B14F-4D97-AF65-F5344CB8AC3E}">
        <p14:creationId xmlns:p14="http://schemas.microsoft.com/office/powerpoint/2010/main" val="40814273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4D8E038-65BB-4D20-9792-0F1747B1F57D}"/>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EE9D61F6-35F2-4699-B5A1-71DC02585A39}"/>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6E6C1729-3FDB-406F-8EFD-40D3E757A836}"/>
              </a:ext>
            </a:extLst>
          </p:cNvPr>
          <p:cNvSpPr>
            <a:spLocks noGrp="1"/>
          </p:cNvSpPr>
          <p:nvPr>
            <p:ph type="sldNum" sz="quarter" idx="12"/>
          </p:nvPr>
        </p:nvSpPr>
        <p:spPr/>
        <p:txBody>
          <a:bodyPr/>
          <a:lstStyle>
            <a:lvl1pPr>
              <a:defRPr/>
            </a:lvl1pPr>
          </a:lstStyle>
          <a:p>
            <a:fld id="{DD800788-D80D-4262-AF8D-445B98BAAB86}" type="slidenum">
              <a:rPr lang="en-US" altLang="zh-CN"/>
              <a:pPr/>
              <a:t>‹#›</a:t>
            </a:fld>
            <a:endParaRPr lang="en-US" altLang="zh-CN"/>
          </a:p>
        </p:txBody>
      </p:sp>
    </p:spTree>
    <p:extLst>
      <p:ext uri="{BB962C8B-B14F-4D97-AF65-F5344CB8AC3E}">
        <p14:creationId xmlns:p14="http://schemas.microsoft.com/office/powerpoint/2010/main" val="7124985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5B66F9-20F6-4816-99D9-17EBFF5FF1E3}"/>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CAE2938D-5087-4307-9D07-DDF4423463C7}"/>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E9E3BAE1-5DE2-4259-AF11-F2A118239F3F}"/>
              </a:ext>
            </a:extLst>
          </p:cNvPr>
          <p:cNvSpPr>
            <a:spLocks noGrp="1"/>
          </p:cNvSpPr>
          <p:nvPr>
            <p:ph type="sldNum" sz="quarter" idx="12"/>
          </p:nvPr>
        </p:nvSpPr>
        <p:spPr/>
        <p:txBody>
          <a:bodyPr/>
          <a:lstStyle>
            <a:lvl1pPr>
              <a:defRPr/>
            </a:lvl1pPr>
          </a:lstStyle>
          <a:p>
            <a:fld id="{C171B7E6-BB0A-4EA9-9662-BE531E0DD19A}" type="slidenum">
              <a:rPr lang="en-US" altLang="zh-CN"/>
              <a:pPr/>
              <a:t>‹#›</a:t>
            </a:fld>
            <a:endParaRPr lang="en-US" altLang="zh-CN"/>
          </a:p>
        </p:txBody>
      </p:sp>
    </p:spTree>
    <p:extLst>
      <p:ext uri="{BB962C8B-B14F-4D97-AF65-F5344CB8AC3E}">
        <p14:creationId xmlns:p14="http://schemas.microsoft.com/office/powerpoint/2010/main" val="42129729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EB334D7-28DE-4A4D-823F-549733BBD27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EF4F15F-0241-4D29-B613-CE71B309305F}"/>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C72EF7E7-C2DB-4EDE-A0AE-60374B6E5BE0}"/>
              </a:ext>
            </a:extLst>
          </p:cNvPr>
          <p:cNvSpPr>
            <a:spLocks noGrp="1"/>
          </p:cNvSpPr>
          <p:nvPr>
            <p:ph type="sldNum" sz="quarter" idx="12"/>
          </p:nvPr>
        </p:nvSpPr>
        <p:spPr/>
        <p:txBody>
          <a:bodyPr/>
          <a:lstStyle>
            <a:lvl1pPr>
              <a:defRPr/>
            </a:lvl1pPr>
          </a:lstStyle>
          <a:p>
            <a:fld id="{7577CCAB-B231-46CA-9FF2-D04CE8F0B360}" type="slidenum">
              <a:rPr lang="en-US" altLang="zh-CN"/>
              <a:pPr/>
              <a:t>‹#›</a:t>
            </a:fld>
            <a:endParaRPr lang="en-US" altLang="zh-CN"/>
          </a:p>
        </p:txBody>
      </p:sp>
    </p:spTree>
    <p:extLst>
      <p:ext uri="{BB962C8B-B14F-4D97-AF65-F5344CB8AC3E}">
        <p14:creationId xmlns:p14="http://schemas.microsoft.com/office/powerpoint/2010/main" val="11176410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7E7AE04-BA80-41FA-AC0D-88C13709C16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F6E8E63-9575-4B11-BDCF-A94C8FFA759D}"/>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56EE224-C649-4B41-9AF4-FBE57D3266E9}"/>
              </a:ext>
            </a:extLst>
          </p:cNvPr>
          <p:cNvSpPr>
            <a:spLocks noGrp="1"/>
          </p:cNvSpPr>
          <p:nvPr>
            <p:ph type="sldNum" sz="quarter" idx="12"/>
          </p:nvPr>
        </p:nvSpPr>
        <p:spPr/>
        <p:txBody>
          <a:bodyPr/>
          <a:lstStyle>
            <a:lvl1pPr>
              <a:defRPr/>
            </a:lvl1pPr>
          </a:lstStyle>
          <a:p>
            <a:fld id="{461CBDA9-DD24-479D-B988-49F50076F761}" type="slidenum">
              <a:rPr lang="en-US" altLang="zh-CN"/>
              <a:pPr/>
              <a:t>‹#›</a:t>
            </a:fld>
            <a:endParaRPr lang="en-US" altLang="zh-CN"/>
          </a:p>
        </p:txBody>
      </p:sp>
    </p:spTree>
    <p:extLst>
      <p:ext uri="{BB962C8B-B14F-4D97-AF65-F5344CB8AC3E}">
        <p14:creationId xmlns:p14="http://schemas.microsoft.com/office/powerpoint/2010/main" val="21130855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a:extLst>
              <a:ext uri="{FF2B5EF4-FFF2-40B4-BE49-F238E27FC236}">
                <a16:creationId xmlns:a16="http://schemas.microsoft.com/office/drawing/2014/main" id="{D3C66341-8C97-4872-AEE2-4F342075CE65}"/>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0D57A97-71FE-4337-9DD6-A664C876385B}"/>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93B42194-54FE-4B69-80AF-438997077139}"/>
              </a:ext>
            </a:extLst>
          </p:cNvPr>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3D84F5-86FD-4BCD-BCBE-B5BE5876D695}"/>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hangingPunct="1">
              <a:defRPr sz="105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AAC2168F-37FD-4718-8805-C1F61A64C659}"/>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hangingPunct="1">
              <a:defRPr sz="105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DE498AE9-744B-4035-8B77-1D8FA85CD4AF}"/>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5D4646D8-F401-42E9-88B6-E544386825BF}" type="slidenum">
              <a:rPr lang="en-US" altLang="zh-CN"/>
              <a:pPr/>
              <a:t>‹#›</a:t>
            </a:fld>
            <a:endParaRPr lang="en-US" altLang="zh-CN"/>
          </a:p>
        </p:txBody>
      </p:sp>
    </p:spTree>
  </p:cSld>
  <p:clrMap bg1="dk1" tx1="lt1" bg2="dk2" tx2="lt2" accent1="accent1" accent2="accent2" accent3="accent3" accent4="accent4" accent5="accent5" accent6="accent6" hlink="hlink" folHlink="folHlink"/>
  <p:sldLayoutIdLst>
    <p:sldLayoutId id="2147484286" r:id="rId1"/>
    <p:sldLayoutId id="2147484275" r:id="rId2"/>
    <p:sldLayoutId id="2147484287" r:id="rId3"/>
    <p:sldLayoutId id="2147484276" r:id="rId4"/>
    <p:sldLayoutId id="2147484277" r:id="rId5"/>
    <p:sldLayoutId id="2147484278" r:id="rId6"/>
    <p:sldLayoutId id="2147484279" r:id="rId7"/>
    <p:sldLayoutId id="2147484280" r:id="rId8"/>
    <p:sldLayoutId id="2147484281" r:id="rId9"/>
    <p:sldLayoutId id="2147484282" r:id="rId10"/>
    <p:sldLayoutId id="2147484288" r:id="rId11"/>
    <p:sldLayoutId id="2147484289" r:id="rId12"/>
    <p:sldLayoutId id="2147484290" r:id="rId13"/>
    <p:sldLayoutId id="2147484283" r:id="rId14"/>
    <p:sldLayoutId id="2147484284" r:id="rId15"/>
    <p:sldLayoutId id="2147484285" r:id="rId16"/>
    <p:sldLayoutId id="2147484291" r:id="rId17"/>
    <p:sldLayoutId id="2147484292" r:id="rId18"/>
  </p:sldLayoutIdLst>
  <p:transition/>
  <p:hf hdr="0" ft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FB1DFB87-1A6D-4E20-8559-50743156A0CE}"/>
              </a:ext>
            </a:extLst>
          </p:cNvPr>
          <p:cNvSpPr>
            <a:spLocks noGrp="1" noChangeArrowheads="1"/>
          </p:cNvSpPr>
          <p:nvPr>
            <p:ph type="ctrTitle"/>
          </p:nvPr>
        </p:nvSpPr>
        <p:spPr>
          <a:xfrm>
            <a:off x="2362200" y="1524000"/>
            <a:ext cx="4876800" cy="1600200"/>
          </a:xfrm>
        </p:spPr>
        <p:txBody>
          <a:bodyPr>
            <a:noAutofit/>
          </a:bodyPr>
          <a:lstStyle/>
          <a:p>
            <a:pPr eaLnBrk="1" fontAlgn="auto" hangingPunct="1">
              <a:spcAft>
                <a:spcPts val="0"/>
              </a:spcAft>
              <a:defRPr/>
            </a:pPr>
            <a:r>
              <a:rPr lang="en-US" sz="6000" dirty="0">
                <a:effectLst>
                  <a:outerShdw blurRad="38100" dist="38100" dir="2700000" algn="tl">
                    <a:srgbClr val="000000">
                      <a:alpha val="43137"/>
                    </a:srgbClr>
                  </a:outerShdw>
                </a:effectLst>
              </a:rPr>
              <a:t>UICL 2302</a:t>
            </a:r>
          </a:p>
        </p:txBody>
      </p:sp>
      <p:sp>
        <p:nvSpPr>
          <p:cNvPr id="4103" name="Rectangle 7">
            <a:extLst>
              <a:ext uri="{FF2B5EF4-FFF2-40B4-BE49-F238E27FC236}">
                <a16:creationId xmlns:a16="http://schemas.microsoft.com/office/drawing/2014/main" id="{BFB94655-81E9-49B4-9EA6-5DB1A096610D}"/>
              </a:ext>
            </a:extLst>
          </p:cNvPr>
          <p:cNvSpPr>
            <a:spLocks noGrp="1" noChangeArrowheads="1"/>
          </p:cNvSpPr>
          <p:nvPr>
            <p:ph type="subTitle" idx="1"/>
          </p:nvPr>
        </p:nvSpPr>
        <p:spPr>
          <a:xfrm>
            <a:off x="0" y="3352800"/>
            <a:ext cx="9144000" cy="914400"/>
          </a:xfrm>
        </p:spPr>
        <p:txBody>
          <a:bodyPr rtlCol="0">
            <a:normAutofit fontScale="92500"/>
          </a:bodyPr>
          <a:lstStyle/>
          <a:p>
            <a:pPr algn="ctr" eaLnBrk="1" fontAlgn="auto" hangingPunct="1">
              <a:spcBef>
                <a:spcPts val="0"/>
              </a:spcBef>
              <a:buFont typeface="Arial"/>
              <a:buNone/>
              <a:defRPr/>
            </a:pPr>
            <a:r>
              <a:rPr lang="en-US" sz="4800" b="1" dirty="0">
                <a:solidFill>
                  <a:srgbClr val="FFFF00"/>
                </a:solidFill>
                <a:effectLst>
                  <a:outerShdw blurRad="38100" dist="38100" dir="2700000" algn="tl">
                    <a:srgbClr val="000000"/>
                  </a:outerShdw>
                </a:effectLst>
              </a:rPr>
              <a:t>PEMIKIRAN SAINS &amp; TEKNOLOGI</a:t>
            </a:r>
          </a:p>
        </p:txBody>
      </p:sp>
      <p:pic>
        <p:nvPicPr>
          <p:cNvPr id="9220" name="Picture 6" descr="Image result for thinking">
            <a:extLst>
              <a:ext uri="{FF2B5EF4-FFF2-40B4-BE49-F238E27FC236}">
                <a16:creationId xmlns:a16="http://schemas.microsoft.com/office/drawing/2014/main" id="{DCC1B7D7-8184-446E-9A12-B24CBB357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D599E23-D3C2-46FD-B6EA-81E7BDACCB05}"/>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F0896DC2-5FEB-4741-AFB5-CF21E6891A0D}" type="slidenum">
              <a:rPr lang="ar-SA" altLang="en-US" sz="1000">
                <a:solidFill>
                  <a:srgbClr val="FFFFFF"/>
                </a:solidFill>
              </a:rPr>
              <a:pPr/>
              <a:t>1</a:t>
            </a:fld>
            <a:endParaRPr lang="en-US" altLang="en-US" sz="1000">
              <a:solidFill>
                <a:srgbClr val="FFFFFF"/>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947C-5861-42AE-8C1E-0207DCF2FA99}"/>
              </a:ext>
            </a:extLst>
          </p:cNvPr>
          <p:cNvSpPr>
            <a:spLocks noGrp="1"/>
          </p:cNvSpPr>
          <p:nvPr>
            <p:ph type="title"/>
          </p:nvPr>
        </p:nvSpPr>
        <p:spPr/>
        <p:txBody>
          <a:bodyPr/>
          <a:lstStyle/>
          <a:p>
            <a:pPr>
              <a:defRPr/>
            </a:pPr>
            <a:r>
              <a:rPr lang="en-GB" dirty="0"/>
              <a:t>TAMADUN MESOPOTAMIA</a:t>
            </a:r>
          </a:p>
        </p:txBody>
      </p:sp>
      <p:pic>
        <p:nvPicPr>
          <p:cNvPr id="5" name="Picture 4">
            <a:extLst>
              <a:ext uri="{FF2B5EF4-FFF2-40B4-BE49-F238E27FC236}">
                <a16:creationId xmlns:a16="http://schemas.microsoft.com/office/drawing/2014/main" id="{11D7CFBF-3BAB-4B36-86FD-737704F54733}"/>
              </a:ext>
            </a:extLst>
          </p:cNvPr>
          <p:cNvPicPr>
            <a:picLocks noChangeAspect="1"/>
          </p:cNvPicPr>
          <p:nvPr/>
        </p:nvPicPr>
        <p:blipFill>
          <a:blip r:embed="rId2"/>
          <a:stretch>
            <a:fillRect/>
          </a:stretch>
        </p:blipFill>
        <p:spPr>
          <a:xfrm>
            <a:off x="6127514" y="2287419"/>
            <a:ext cx="1850231" cy="138588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67D36ABB-A6F5-4A7B-9196-427B6AD265D9}"/>
              </a:ext>
            </a:extLst>
          </p:cNvPr>
          <p:cNvPicPr>
            <a:picLocks noChangeAspect="1"/>
          </p:cNvPicPr>
          <p:nvPr/>
        </p:nvPicPr>
        <p:blipFill>
          <a:blip r:embed="rId3"/>
          <a:stretch>
            <a:fillRect/>
          </a:stretch>
        </p:blipFill>
        <p:spPr>
          <a:xfrm>
            <a:off x="685347" y="2371073"/>
            <a:ext cx="2135981" cy="120015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EDA1D52A-4C79-4AFE-9512-91B10879E05E}"/>
              </a:ext>
            </a:extLst>
          </p:cNvPr>
          <p:cNvPicPr>
            <a:picLocks noChangeAspect="1"/>
          </p:cNvPicPr>
          <p:nvPr/>
        </p:nvPicPr>
        <p:blipFill>
          <a:blip r:embed="rId4"/>
          <a:stretch>
            <a:fillRect/>
          </a:stretch>
        </p:blipFill>
        <p:spPr>
          <a:xfrm>
            <a:off x="676929" y="4144621"/>
            <a:ext cx="2144399" cy="155144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6D54C028-2001-4830-9227-13BBCFD4BBF6}"/>
              </a:ext>
            </a:extLst>
          </p:cNvPr>
          <p:cNvPicPr>
            <a:picLocks noChangeAspect="1"/>
          </p:cNvPicPr>
          <p:nvPr/>
        </p:nvPicPr>
        <p:blipFill>
          <a:blip r:embed="rId5"/>
          <a:stretch>
            <a:fillRect/>
          </a:stretch>
        </p:blipFill>
        <p:spPr>
          <a:xfrm>
            <a:off x="3532162" y="4205343"/>
            <a:ext cx="2071688" cy="124301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BE1B22FE-D413-4BEA-B0E2-2C4B72CEEA69}"/>
              </a:ext>
            </a:extLst>
          </p:cNvPr>
          <p:cNvPicPr>
            <a:picLocks noChangeAspect="1"/>
          </p:cNvPicPr>
          <p:nvPr/>
        </p:nvPicPr>
        <p:blipFill>
          <a:blip r:embed="rId6"/>
          <a:stretch>
            <a:fillRect/>
          </a:stretch>
        </p:blipFill>
        <p:spPr>
          <a:xfrm>
            <a:off x="6314684" y="4088718"/>
            <a:ext cx="1486546" cy="1486546"/>
          </a:xfrm>
          <a:prstGeom prst="rect">
            <a:avLst/>
          </a:prstGeom>
          <a:ln w="228600" cap="sq" cmpd="thickThin">
            <a:solidFill>
              <a:srgbClr val="000000"/>
            </a:solidFill>
            <a:prstDash val="solid"/>
            <a:miter lim="800000"/>
          </a:ln>
          <a:effectLst>
            <a:innerShdw blurRad="76200">
              <a:srgbClr val="000000"/>
            </a:innerShdw>
          </a:effectLst>
        </p:spPr>
      </p:pic>
      <p:sp>
        <p:nvSpPr>
          <p:cNvPr id="66568" name="Content Placeholder 11">
            <a:extLst>
              <a:ext uri="{FF2B5EF4-FFF2-40B4-BE49-F238E27FC236}">
                <a16:creationId xmlns:a16="http://schemas.microsoft.com/office/drawing/2014/main" id="{4986CD88-8E33-486B-A1F7-2AA686B80D87}"/>
              </a:ext>
            </a:extLst>
          </p:cNvPr>
          <p:cNvSpPr>
            <a:spLocks noGrp="1"/>
          </p:cNvSpPr>
          <p:nvPr>
            <p:ph idx="1"/>
          </p:nvPr>
        </p:nvSpPr>
        <p:spPr>
          <a:xfrm>
            <a:off x="685347" y="3648575"/>
            <a:ext cx="7764463" cy="1566862"/>
          </a:xfrm>
        </p:spPr>
        <p:txBody>
          <a:bodyPr/>
          <a:lstStyle/>
          <a:p>
            <a:pPr marL="0" indent="0">
              <a:buFont typeface="Arial" panose="020B0604020202020204" pitchFamily="34" charset="0"/>
              <a:buNone/>
            </a:pPr>
            <a:endParaRPr lang="en-GB" altLang="en-US"/>
          </a:p>
        </p:txBody>
      </p:sp>
      <p:pic>
        <p:nvPicPr>
          <p:cNvPr id="13" name="Picture 12">
            <a:extLst>
              <a:ext uri="{FF2B5EF4-FFF2-40B4-BE49-F238E27FC236}">
                <a16:creationId xmlns:a16="http://schemas.microsoft.com/office/drawing/2014/main" id="{45E9E4B9-D2D6-4D06-A5B7-8CD47A890EF5}"/>
              </a:ext>
            </a:extLst>
          </p:cNvPr>
          <p:cNvPicPr>
            <a:picLocks noChangeAspect="1"/>
          </p:cNvPicPr>
          <p:nvPr/>
        </p:nvPicPr>
        <p:blipFill>
          <a:blip r:embed="rId7"/>
          <a:stretch>
            <a:fillRect/>
          </a:stretch>
        </p:blipFill>
        <p:spPr>
          <a:xfrm>
            <a:off x="3628379" y="2309191"/>
            <a:ext cx="1879255" cy="13717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C1DE7-FC44-4753-BD98-FCD3868BF083}"/>
              </a:ext>
            </a:extLst>
          </p:cNvPr>
          <p:cNvSpPr>
            <a:spLocks noGrp="1"/>
          </p:cNvSpPr>
          <p:nvPr>
            <p:ph idx="1"/>
          </p:nvPr>
        </p:nvSpPr>
        <p:spPr>
          <a:xfrm>
            <a:off x="381000" y="2057400"/>
            <a:ext cx="8604250" cy="4038600"/>
          </a:xfrm>
        </p:spPr>
        <p:txBody>
          <a:bodyPr>
            <a:noAutofit/>
          </a:bodyPr>
          <a:lstStyle/>
          <a:p>
            <a:pPr>
              <a:defRPr/>
            </a:pPr>
            <a:r>
              <a:rPr lang="en-US" sz="2000" dirty="0" err="1"/>
              <a:t>Sumeria</a:t>
            </a:r>
            <a:r>
              <a:rPr lang="en-US" sz="2000" dirty="0"/>
              <a:t>, </a:t>
            </a:r>
            <a:r>
              <a:rPr lang="en-US" sz="2000" dirty="0" err="1"/>
              <a:t>termasuk</a:t>
            </a:r>
            <a:r>
              <a:rPr lang="en-US" sz="2000" dirty="0"/>
              <a:t> Ur (</a:t>
            </a:r>
            <a:r>
              <a:rPr lang="en-US" sz="2000" dirty="0" err="1"/>
              <a:t>diasaskan</a:t>
            </a:r>
            <a:r>
              <a:rPr lang="en-US" sz="2000" dirty="0"/>
              <a:t> </a:t>
            </a:r>
            <a:r>
              <a:rPr lang="en-US" sz="2000" dirty="0" err="1"/>
              <a:t>pada</a:t>
            </a:r>
            <a:r>
              <a:rPr lang="en-US" sz="2000" dirty="0"/>
              <a:t> 4000 BCE). </a:t>
            </a:r>
            <a:r>
              <a:rPr lang="en-US" sz="2000" dirty="0" err="1"/>
              <a:t>Manakala</a:t>
            </a:r>
            <a:r>
              <a:rPr lang="en-US" sz="2000" dirty="0"/>
              <a:t> </a:t>
            </a:r>
            <a:r>
              <a:rPr lang="en-US" sz="2000" dirty="0" err="1"/>
              <a:t>Uruk</a:t>
            </a:r>
            <a:r>
              <a:rPr lang="en-US" sz="2000" dirty="0"/>
              <a:t> </a:t>
            </a:r>
            <a:r>
              <a:rPr lang="en-US" sz="2000" dirty="0" err="1"/>
              <a:t>dan</a:t>
            </a:r>
            <a:r>
              <a:rPr lang="en-US" sz="2000" dirty="0"/>
              <a:t> Babylon pula </a:t>
            </a:r>
            <a:r>
              <a:rPr lang="en-US" sz="2000" dirty="0" err="1"/>
              <a:t>diasaskan</a:t>
            </a:r>
            <a:r>
              <a:rPr lang="en-US" sz="2000" dirty="0"/>
              <a:t> </a:t>
            </a:r>
            <a:r>
              <a:rPr lang="en-US" sz="2000" dirty="0" err="1"/>
              <a:t>pada</a:t>
            </a:r>
            <a:r>
              <a:rPr lang="en-US" sz="2000" dirty="0"/>
              <a:t> 600 BCE </a:t>
            </a:r>
            <a:r>
              <a:rPr lang="en-US" sz="2000" dirty="0" err="1"/>
              <a:t>merupakan</a:t>
            </a:r>
            <a:r>
              <a:rPr lang="en-US" sz="2000" dirty="0"/>
              <a:t> </a:t>
            </a:r>
            <a:r>
              <a:rPr lang="en-US" sz="2000" dirty="0" err="1"/>
              <a:t>bandar</a:t>
            </a:r>
            <a:r>
              <a:rPr lang="en-US" sz="2000" dirty="0"/>
              <a:t> </a:t>
            </a:r>
            <a:r>
              <a:rPr lang="en-US" sz="2000" dirty="0" err="1"/>
              <a:t>terbesar</a:t>
            </a:r>
            <a:r>
              <a:rPr lang="en-US" sz="2000" dirty="0"/>
              <a:t> </a:t>
            </a:r>
            <a:r>
              <a:rPr lang="en-US" sz="2000" dirty="0" err="1"/>
              <a:t>pada</a:t>
            </a:r>
            <a:r>
              <a:rPr lang="en-US" sz="2000" dirty="0"/>
              <a:t> </a:t>
            </a:r>
            <a:r>
              <a:rPr lang="en-US" sz="2000" dirty="0" err="1"/>
              <a:t>ketika</a:t>
            </a:r>
            <a:r>
              <a:rPr lang="en-US" sz="2000" dirty="0"/>
              <a:t> </a:t>
            </a:r>
            <a:r>
              <a:rPr lang="en-US" sz="2000" dirty="0" err="1"/>
              <a:t>itu</a:t>
            </a:r>
            <a:r>
              <a:rPr lang="en-US" sz="2000" dirty="0"/>
              <a:t> </a:t>
            </a:r>
            <a:r>
              <a:rPr lang="en-US" sz="2000" dirty="0" err="1"/>
              <a:t>dan</a:t>
            </a:r>
            <a:r>
              <a:rPr lang="en-US" sz="2000" dirty="0"/>
              <a:t> </a:t>
            </a:r>
            <a:r>
              <a:rPr lang="en-US" sz="2000" dirty="0" err="1"/>
              <a:t>diperintah</a:t>
            </a:r>
            <a:r>
              <a:rPr lang="en-US" sz="2000" dirty="0"/>
              <a:t> </a:t>
            </a:r>
            <a:r>
              <a:rPr lang="en-US" sz="2000" dirty="0" err="1"/>
              <a:t>oleh</a:t>
            </a:r>
            <a:r>
              <a:rPr lang="en-US" sz="2000" dirty="0"/>
              <a:t> Raja Nebuchadnezzar II.</a:t>
            </a:r>
          </a:p>
          <a:p>
            <a:pPr>
              <a:defRPr/>
            </a:pPr>
            <a:r>
              <a:rPr lang="en-US" sz="2000" dirty="0" err="1"/>
              <a:t>Pencapaian</a:t>
            </a:r>
            <a:r>
              <a:rPr lang="en-US" sz="2000" dirty="0"/>
              <a:t> </a:t>
            </a:r>
            <a:r>
              <a:rPr lang="en-US" sz="2000" dirty="0" err="1"/>
              <a:t>sains</a:t>
            </a:r>
            <a:r>
              <a:rPr lang="en-US" sz="2000" dirty="0"/>
              <a:t> </a:t>
            </a:r>
            <a:r>
              <a:rPr lang="en-US" sz="2000" dirty="0" err="1"/>
              <a:t>dan</a:t>
            </a:r>
            <a:r>
              <a:rPr lang="en-US" sz="2000" dirty="0"/>
              <a:t> </a:t>
            </a:r>
            <a:r>
              <a:rPr lang="en-US" sz="2000" dirty="0" err="1"/>
              <a:t>teknologi</a:t>
            </a:r>
            <a:r>
              <a:rPr lang="en-US" sz="2000" dirty="0"/>
              <a:t>:</a:t>
            </a:r>
          </a:p>
          <a:p>
            <a:pPr lvl="1">
              <a:defRPr/>
            </a:pPr>
            <a:r>
              <a:rPr lang="en-US" dirty="0" err="1"/>
              <a:t>Pelayaran</a:t>
            </a:r>
            <a:r>
              <a:rPr lang="en-US" dirty="0"/>
              <a:t> </a:t>
            </a:r>
            <a:r>
              <a:rPr lang="en-US" dirty="0" err="1"/>
              <a:t>Kapal</a:t>
            </a:r>
            <a:endParaRPr lang="en-US" dirty="0"/>
          </a:p>
          <a:p>
            <a:pPr lvl="1">
              <a:defRPr/>
            </a:pPr>
            <a:r>
              <a:rPr lang="en-US" dirty="0" err="1"/>
              <a:t>Penciptaan</a:t>
            </a:r>
            <a:r>
              <a:rPr lang="en-US" dirty="0"/>
              <a:t> </a:t>
            </a:r>
            <a:r>
              <a:rPr lang="en-US" dirty="0" err="1"/>
              <a:t>Roda</a:t>
            </a:r>
            <a:endParaRPr lang="en-US" dirty="0"/>
          </a:p>
          <a:p>
            <a:pPr lvl="1">
              <a:defRPr/>
            </a:pPr>
            <a:r>
              <a:rPr lang="en-US" dirty="0" err="1"/>
              <a:t>Penggunaan</a:t>
            </a:r>
            <a:r>
              <a:rPr lang="en-US" dirty="0"/>
              <a:t> Standard </a:t>
            </a:r>
            <a:r>
              <a:rPr lang="en-US" dirty="0" err="1"/>
              <a:t>ukuran</a:t>
            </a:r>
            <a:r>
              <a:rPr lang="en-US" dirty="0"/>
              <a:t> </a:t>
            </a:r>
            <a:r>
              <a:rPr lang="en-US" dirty="0" err="1"/>
              <a:t>dalam</a:t>
            </a:r>
            <a:r>
              <a:rPr lang="en-US" dirty="0"/>
              <a:t> </a:t>
            </a:r>
            <a:r>
              <a:rPr lang="en-US" dirty="0" err="1"/>
              <a:t>timbangan</a:t>
            </a:r>
            <a:endParaRPr lang="en-US" dirty="0"/>
          </a:p>
          <a:p>
            <a:pPr>
              <a:defRPr/>
            </a:pPr>
            <a:r>
              <a:rPr lang="en-US" sz="2000" dirty="0" err="1"/>
              <a:t>Kod</a:t>
            </a:r>
            <a:r>
              <a:rPr lang="en-US" sz="2000" dirty="0"/>
              <a:t> </a:t>
            </a:r>
            <a:r>
              <a:rPr lang="en-US" sz="2000" dirty="0" err="1"/>
              <a:t>Hamurabi</a:t>
            </a:r>
            <a:r>
              <a:rPr lang="en-US" sz="2000" dirty="0"/>
              <a:t> </a:t>
            </a:r>
          </a:p>
          <a:p>
            <a:pPr>
              <a:defRPr/>
            </a:pPr>
            <a:r>
              <a:rPr lang="en-US" sz="2000" dirty="0"/>
              <a:t>Video </a:t>
            </a:r>
            <a:r>
              <a:rPr lang="en-US" sz="2000" dirty="0" err="1"/>
              <a:t>menarik</a:t>
            </a:r>
            <a:r>
              <a:rPr lang="en-US" sz="2000" dirty="0"/>
              <a:t> </a:t>
            </a:r>
            <a:r>
              <a:rPr lang="en-US" sz="2000" dirty="0" err="1"/>
              <a:t>mengenai</a:t>
            </a:r>
            <a:r>
              <a:rPr lang="en-US" sz="2000" dirty="0"/>
              <a:t> Mesopotamia: </a:t>
            </a:r>
          </a:p>
          <a:p>
            <a:pPr marL="0" indent="0">
              <a:buNone/>
              <a:defRPr/>
            </a:pPr>
            <a:r>
              <a:rPr lang="en-US" sz="2000" dirty="0"/>
              <a:t>https://www.youtube.com/watch?v=UI0zUReqiKo&amp;list=PLldJhDrrCYeUqF8_tXgcEIRE_a99iIU0N</a:t>
            </a:r>
          </a:p>
        </p:txBody>
      </p:sp>
      <p:sp>
        <p:nvSpPr>
          <p:cNvPr id="4" name="Title 3">
            <a:extLst>
              <a:ext uri="{FF2B5EF4-FFF2-40B4-BE49-F238E27FC236}">
                <a16:creationId xmlns:a16="http://schemas.microsoft.com/office/drawing/2014/main" id="{7F418EC3-1A6D-4400-8FF1-B869F6CF7475}"/>
              </a:ext>
            </a:extLst>
          </p:cNvPr>
          <p:cNvSpPr txBox="1">
            <a:spLocks/>
          </p:cNvSpPr>
          <p:nvPr/>
        </p:nvSpPr>
        <p:spPr>
          <a:xfrm>
            <a:off x="685800" y="609600"/>
            <a:ext cx="7764463" cy="1325563"/>
          </a:xfrm>
          <a:prstGeom prst="rect">
            <a:avLst/>
          </a:prstGeom>
          <a:effectLst/>
        </p:spPr>
        <p:txBody>
          <a:bodyPr anchor="ctr">
            <a:normAutofit/>
          </a:bodyPr>
          <a:lstStyle>
            <a:lvl1pPr algn="ctr" defTabSz="457200" rtl="0" eaLnBrk="0" fontAlgn="base" hangingPunct="0">
              <a:spcBef>
                <a:spcPct val="0"/>
              </a:spcBef>
              <a:spcAft>
                <a:spcPct val="0"/>
              </a:spcAft>
              <a:defRPr sz="4000" b="1" kern="1200" cap="all">
                <a:ln w="3175" cmpd="sng">
                  <a:noFill/>
                </a:ln>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4000" b="1">
                <a:solidFill>
                  <a:srgbClr val="FFFF00"/>
                </a:solidFill>
                <a:latin typeface="Calibri Light" panose="020F0302020204030204" pitchFamily="34" charset="0"/>
              </a:defRPr>
            </a:lvl2pPr>
            <a:lvl3pPr algn="ctr" defTabSz="457200" rtl="0" eaLnBrk="0" fontAlgn="base" hangingPunct="0">
              <a:spcBef>
                <a:spcPct val="0"/>
              </a:spcBef>
              <a:spcAft>
                <a:spcPct val="0"/>
              </a:spcAft>
              <a:defRPr sz="4000" b="1">
                <a:solidFill>
                  <a:srgbClr val="FFFF00"/>
                </a:solidFill>
                <a:latin typeface="Calibri Light" panose="020F0302020204030204" pitchFamily="34" charset="0"/>
              </a:defRPr>
            </a:lvl3pPr>
            <a:lvl4pPr algn="ctr" defTabSz="457200" rtl="0" eaLnBrk="0" fontAlgn="base" hangingPunct="0">
              <a:spcBef>
                <a:spcPct val="0"/>
              </a:spcBef>
              <a:spcAft>
                <a:spcPct val="0"/>
              </a:spcAft>
              <a:defRPr sz="4000" b="1">
                <a:solidFill>
                  <a:srgbClr val="FFFF00"/>
                </a:solidFill>
                <a:latin typeface="Calibri Light" panose="020F0302020204030204" pitchFamily="34" charset="0"/>
              </a:defRPr>
            </a:lvl4pPr>
            <a:lvl5pPr algn="ctr" defTabSz="457200" rtl="0" eaLnBrk="0" fontAlgn="base" hangingPunct="0">
              <a:spcBef>
                <a:spcPct val="0"/>
              </a:spcBef>
              <a:spcAft>
                <a:spcPct val="0"/>
              </a:spcAft>
              <a:defRPr sz="4000" b="1">
                <a:solidFill>
                  <a:srgbClr val="FFFF00"/>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err="1"/>
              <a:t>Sains</a:t>
            </a:r>
            <a:r>
              <a:rPr lang="en-US" dirty="0"/>
              <a:t> Zaman </a:t>
            </a:r>
            <a:r>
              <a:rPr lang="en-US" dirty="0" err="1"/>
              <a:t>Ketamadunan</a:t>
            </a:r>
            <a:r>
              <a:rPr lang="en-US" dirty="0"/>
              <a:t> Mesopotamia</a:t>
            </a:r>
            <a:endParaRPr lang="en-GB"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C2485-FE83-4DF0-BE32-0AACCA10CC33}"/>
              </a:ext>
            </a:extLst>
          </p:cNvPr>
          <p:cNvSpPr>
            <a:spLocks noGrp="1"/>
          </p:cNvSpPr>
          <p:nvPr>
            <p:ph type="title"/>
          </p:nvPr>
        </p:nvSpPr>
        <p:spPr>
          <a:xfrm>
            <a:off x="4630738" y="982663"/>
            <a:ext cx="3819525" cy="996950"/>
          </a:xfrm>
        </p:spPr>
        <p:txBody>
          <a:bodyPr>
            <a:normAutofit fontScale="90000"/>
          </a:bodyPr>
          <a:lstStyle/>
          <a:p>
            <a:pPr>
              <a:defRPr/>
            </a:pPr>
            <a:r>
              <a:rPr lang="en-GB" dirty="0">
                <a:solidFill>
                  <a:srgbClr val="FFC000"/>
                </a:solidFill>
              </a:rPr>
              <a:t>TAMAN TERGANTUNG BABYLON</a:t>
            </a:r>
          </a:p>
        </p:txBody>
      </p:sp>
      <p:sp>
        <p:nvSpPr>
          <p:cNvPr id="68611" name="Content Placeholder 4">
            <a:extLst>
              <a:ext uri="{FF2B5EF4-FFF2-40B4-BE49-F238E27FC236}">
                <a16:creationId xmlns:a16="http://schemas.microsoft.com/office/drawing/2014/main" id="{6CAB5CAF-E7D0-44E0-9ECF-3D601E0B4DE9}"/>
              </a:ext>
            </a:extLst>
          </p:cNvPr>
          <p:cNvSpPr>
            <a:spLocks noGrp="1"/>
          </p:cNvSpPr>
          <p:nvPr>
            <p:ph sz="half" idx="1"/>
          </p:nvPr>
        </p:nvSpPr>
        <p:spPr>
          <a:xfrm>
            <a:off x="365125" y="982663"/>
            <a:ext cx="4397375" cy="4749800"/>
          </a:xfrm>
        </p:spPr>
        <p:txBody>
          <a:bodyPr/>
          <a:lstStyle/>
          <a:p>
            <a:r>
              <a:rPr lang="en-GB" altLang="en-US" sz="1800" dirty="0" err="1"/>
              <a:t>Dikenali</a:t>
            </a:r>
            <a:r>
              <a:rPr lang="en-GB" altLang="en-US" sz="1800" dirty="0"/>
              <a:t> juga </a:t>
            </a:r>
            <a:r>
              <a:rPr lang="en-GB" altLang="en-US" sz="1800" dirty="0" err="1"/>
              <a:t>sebagai</a:t>
            </a:r>
            <a:r>
              <a:rPr lang="en-GB" altLang="en-US" sz="1800" dirty="0"/>
              <a:t> </a:t>
            </a:r>
            <a:r>
              <a:rPr lang="en-GB" altLang="en-US" sz="1800" b="1" dirty="0"/>
              <a:t>Taman </a:t>
            </a:r>
            <a:r>
              <a:rPr lang="en-GB" altLang="en-US" sz="1800" b="1" dirty="0" err="1"/>
              <a:t>Tergantung</a:t>
            </a:r>
            <a:r>
              <a:rPr lang="en-GB" altLang="en-US" sz="1800" b="1" dirty="0"/>
              <a:t> </a:t>
            </a:r>
            <a:r>
              <a:rPr lang="en-GB" altLang="en-US" sz="1800" b="1" dirty="0" err="1"/>
              <a:t>Semiramis</a:t>
            </a:r>
            <a:r>
              <a:rPr lang="en-GB" altLang="en-US" sz="1800" b="1" dirty="0"/>
              <a:t> </a:t>
            </a:r>
            <a:r>
              <a:rPr lang="en-GB" altLang="en-US" sz="1800" dirty="0"/>
              <a:t>dan</a:t>
            </a:r>
            <a:r>
              <a:rPr lang="en-GB" altLang="en-US" sz="1800" b="1" dirty="0"/>
              <a:t> </a:t>
            </a:r>
            <a:r>
              <a:rPr lang="en-GB" altLang="en-US" sz="1800" b="1" dirty="0" err="1"/>
              <a:t>merupakan</a:t>
            </a:r>
            <a:r>
              <a:rPr lang="en-GB" altLang="en-US" sz="1800" b="1" dirty="0"/>
              <a:t> </a:t>
            </a:r>
            <a:r>
              <a:rPr lang="en-GB" altLang="en-US" sz="1800" dirty="0" err="1"/>
              <a:t>satu</a:t>
            </a:r>
            <a:r>
              <a:rPr lang="en-GB" altLang="en-US" sz="1800" dirty="0"/>
              <a:t> </a:t>
            </a:r>
            <a:r>
              <a:rPr lang="en-GB" altLang="en-US" sz="1800" dirty="0" err="1"/>
              <a:t>daripada</a:t>
            </a:r>
            <a:r>
              <a:rPr lang="en-GB" altLang="en-US" sz="1800" dirty="0"/>
              <a:t> </a:t>
            </a:r>
            <a:r>
              <a:rPr lang="en-GB" altLang="en-US" sz="1800" b="1" dirty="0" err="1">
                <a:solidFill>
                  <a:srgbClr val="FFFF00"/>
                </a:solidFill>
              </a:rPr>
              <a:t>Tujuh</a:t>
            </a:r>
            <a:r>
              <a:rPr lang="en-GB" altLang="en-US" sz="1800" b="1" dirty="0">
                <a:solidFill>
                  <a:srgbClr val="FFFF00"/>
                </a:solidFill>
              </a:rPr>
              <a:t> </a:t>
            </a:r>
            <a:r>
              <a:rPr lang="en-GB" altLang="en-US" sz="1800" b="1" dirty="0" err="1">
                <a:solidFill>
                  <a:srgbClr val="FFFF00"/>
                </a:solidFill>
              </a:rPr>
              <a:t>Keajaiban</a:t>
            </a:r>
            <a:r>
              <a:rPr lang="en-GB" altLang="en-US" sz="1800" b="1" dirty="0">
                <a:solidFill>
                  <a:srgbClr val="FFFF00"/>
                </a:solidFill>
              </a:rPr>
              <a:t> Dunia</a:t>
            </a:r>
            <a:r>
              <a:rPr lang="en-GB" altLang="en-US" sz="1800" dirty="0"/>
              <a:t>. </a:t>
            </a:r>
          </a:p>
          <a:p>
            <a:r>
              <a:rPr lang="en-GB" altLang="en-US" sz="1800" dirty="0" err="1"/>
              <a:t>Dibina</a:t>
            </a:r>
            <a:r>
              <a:rPr lang="en-GB" altLang="en-US" sz="1800" dirty="0"/>
              <a:t> oleh </a:t>
            </a:r>
            <a:r>
              <a:rPr lang="en-GB" altLang="en-US" sz="1800" b="1" dirty="0">
                <a:solidFill>
                  <a:srgbClr val="FFFF00"/>
                </a:solidFill>
              </a:rPr>
              <a:t>Raja Nebuchadnezzar II</a:t>
            </a:r>
            <a:r>
              <a:rPr lang="en-GB" altLang="en-US" sz="1800" dirty="0"/>
              <a:t> (604-562 BC), </a:t>
            </a:r>
            <a:r>
              <a:rPr lang="en-GB" altLang="en-US" sz="1800" dirty="0" err="1"/>
              <a:t>anak</a:t>
            </a:r>
            <a:r>
              <a:rPr lang="en-GB" altLang="en-US" sz="1800" dirty="0"/>
              <a:t> </a:t>
            </a:r>
            <a:r>
              <a:rPr lang="en-GB" altLang="en-US" sz="1800" dirty="0" err="1"/>
              <a:t>kepada</a:t>
            </a:r>
            <a:r>
              <a:rPr lang="en-GB" altLang="en-US" sz="1800" dirty="0"/>
              <a:t> </a:t>
            </a:r>
            <a:r>
              <a:rPr lang="en-GB" altLang="en-US" sz="1800" dirty="0" err="1"/>
              <a:t>Nabopolassar</a:t>
            </a:r>
            <a:r>
              <a:rPr lang="en-GB" altLang="en-US" sz="1800" dirty="0"/>
              <a:t> yang </a:t>
            </a:r>
            <a:r>
              <a:rPr lang="en-GB" altLang="en-US" sz="1800" dirty="0" err="1"/>
              <a:t>telah</a:t>
            </a:r>
            <a:r>
              <a:rPr lang="en-GB" altLang="en-US" sz="1800" dirty="0"/>
              <a:t> </a:t>
            </a:r>
            <a:r>
              <a:rPr lang="en-GB" altLang="en-US" sz="1800" dirty="0" err="1"/>
              <a:t>menguasai</a:t>
            </a:r>
            <a:r>
              <a:rPr lang="en-GB" altLang="en-US" sz="1800" dirty="0"/>
              <a:t> Kerajaan Babylon dan </a:t>
            </a:r>
            <a:r>
              <a:rPr lang="en-GB" altLang="en-US" sz="1800" dirty="0" err="1"/>
              <a:t>mengakibatkan</a:t>
            </a:r>
            <a:r>
              <a:rPr lang="en-GB" altLang="en-US" sz="1800" dirty="0"/>
              <a:t> </a:t>
            </a:r>
            <a:r>
              <a:rPr lang="en-GB" altLang="en-US" sz="1800" dirty="0" err="1"/>
              <a:t>berakhirnya</a:t>
            </a:r>
            <a:r>
              <a:rPr lang="en-GB" altLang="en-US" sz="1800" dirty="0"/>
              <a:t> </a:t>
            </a:r>
            <a:r>
              <a:rPr lang="en-GB" altLang="en-US" sz="1800" dirty="0" err="1"/>
              <a:t>tamadun</a:t>
            </a:r>
            <a:r>
              <a:rPr lang="en-GB" altLang="en-US" sz="1800" dirty="0"/>
              <a:t> Mesopotamia yang di </a:t>
            </a:r>
            <a:r>
              <a:rPr lang="en-GB" altLang="en-US" sz="1800" dirty="0" err="1"/>
              <a:t>bawah</a:t>
            </a:r>
            <a:r>
              <a:rPr lang="en-GB" altLang="en-US" sz="1800" dirty="0"/>
              <a:t> </a:t>
            </a:r>
            <a:r>
              <a:rPr lang="en-GB" altLang="en-US" sz="1800" dirty="0" err="1"/>
              <a:t>pimpinan</a:t>
            </a:r>
            <a:r>
              <a:rPr lang="en-GB" altLang="en-US" sz="1800" dirty="0"/>
              <a:t> Raja Hammurabi (1792-1750 BC). </a:t>
            </a:r>
          </a:p>
          <a:p>
            <a:r>
              <a:rPr lang="en-GB" altLang="en-US" sz="1800" dirty="0" err="1"/>
              <a:t>Terletak</a:t>
            </a:r>
            <a:r>
              <a:rPr lang="en-GB" altLang="en-US" sz="1800" dirty="0"/>
              <a:t> </a:t>
            </a:r>
            <a:r>
              <a:rPr lang="en-GB" altLang="en-US" sz="1800" dirty="0" err="1"/>
              <a:t>sekitar</a:t>
            </a:r>
            <a:r>
              <a:rPr lang="en-GB" altLang="en-US" sz="1800" dirty="0"/>
              <a:t> 50 </a:t>
            </a:r>
            <a:r>
              <a:rPr lang="en-GB" altLang="en-US" sz="1800" dirty="0" err="1"/>
              <a:t>kilometer</a:t>
            </a:r>
            <a:r>
              <a:rPr lang="en-GB" altLang="en-US" sz="1800" dirty="0"/>
              <a:t> </a:t>
            </a:r>
            <a:r>
              <a:rPr lang="en-GB" altLang="en-US" sz="1800" dirty="0" err="1"/>
              <a:t>selatan</a:t>
            </a:r>
            <a:r>
              <a:rPr lang="en-GB" altLang="en-US" sz="1800" dirty="0"/>
              <a:t> Baghdad, Iraq di </a:t>
            </a:r>
            <a:r>
              <a:rPr lang="en-GB" altLang="en-US" sz="1800" dirty="0" err="1"/>
              <a:t>sebelah</a:t>
            </a:r>
            <a:r>
              <a:rPr lang="en-GB" altLang="en-US" sz="1800" dirty="0"/>
              <a:t> </a:t>
            </a:r>
            <a:r>
              <a:rPr lang="en-GB" altLang="en-US" sz="1800" dirty="0" err="1"/>
              <a:t>tebing</a:t>
            </a:r>
            <a:r>
              <a:rPr lang="en-GB" altLang="en-US" sz="1800" dirty="0"/>
              <a:t> </a:t>
            </a:r>
            <a:r>
              <a:rPr lang="en-GB" altLang="en-US" sz="1800" dirty="0" err="1"/>
              <a:t>timur</a:t>
            </a:r>
            <a:r>
              <a:rPr lang="en-GB" altLang="en-US" sz="1800" dirty="0"/>
              <a:t> Sungai Euphrates.</a:t>
            </a:r>
          </a:p>
        </p:txBody>
      </p:sp>
      <p:pic>
        <p:nvPicPr>
          <p:cNvPr id="68612" name="Content Placeholder 6">
            <a:extLst>
              <a:ext uri="{FF2B5EF4-FFF2-40B4-BE49-F238E27FC236}">
                <a16:creationId xmlns:a16="http://schemas.microsoft.com/office/drawing/2014/main" id="{C8BDCC1D-F606-480D-AC23-68474E87C83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8238" y="2309813"/>
            <a:ext cx="3822700" cy="2574925"/>
          </a:xfr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13716490"/>
              </p:ext>
            </p:extLst>
          </p:nvPr>
        </p:nvGraphicFramePr>
        <p:xfrm>
          <a:off x="250371" y="719667"/>
          <a:ext cx="8512629" cy="589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9868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898" y="423632"/>
            <a:ext cx="7751688" cy="523220"/>
          </a:xfrm>
          <a:prstGeom prst="rect">
            <a:avLst/>
          </a:prstGeom>
        </p:spPr>
        <p:txBody>
          <a:bodyPr wrap="square">
            <a:spAutoFit/>
          </a:bodyPr>
          <a:lstStyle/>
          <a:p>
            <a:pPr algn="ctr"/>
            <a:r>
              <a:rPr lang="de-DE" sz="2800" b="1" dirty="0" err="1"/>
              <a:t>Pencapaian</a:t>
            </a:r>
            <a:r>
              <a:rPr lang="de-DE" sz="2800" b="1" dirty="0"/>
              <a:t> </a:t>
            </a:r>
            <a:r>
              <a:rPr lang="de-DE" sz="2800" b="1" dirty="0" err="1"/>
              <a:t>Tamadun</a:t>
            </a:r>
            <a:r>
              <a:rPr lang="de-DE" sz="2800" b="1" dirty="0"/>
              <a:t> </a:t>
            </a:r>
            <a:r>
              <a:rPr lang="de-DE" sz="2800" b="1" dirty="0" err="1"/>
              <a:t>Mesopotamia</a:t>
            </a:r>
            <a:endParaRPr lang="de-DE" sz="2800" b="1" dirty="0"/>
          </a:p>
        </p:txBody>
      </p:sp>
      <p:graphicFrame>
        <p:nvGraphicFramePr>
          <p:cNvPr id="2" name="Diagram 1"/>
          <p:cNvGraphicFramePr/>
          <p:nvPr>
            <p:extLst>
              <p:ext uri="{D42A27DB-BD31-4B8C-83A1-F6EECF244321}">
                <p14:modId xmlns:p14="http://schemas.microsoft.com/office/powerpoint/2010/main" val="3704542234"/>
              </p:ext>
            </p:extLst>
          </p:nvPr>
        </p:nvGraphicFramePr>
        <p:xfrm>
          <a:off x="742213" y="1263315"/>
          <a:ext cx="8107681" cy="4899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1411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51427795"/>
              </p:ext>
            </p:extLst>
          </p:nvPr>
        </p:nvGraphicFramePr>
        <p:xfrm>
          <a:off x="705555" y="719667"/>
          <a:ext cx="8057445"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4666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898" y="873780"/>
            <a:ext cx="7751688" cy="523220"/>
          </a:xfrm>
          <a:prstGeom prst="rect">
            <a:avLst/>
          </a:prstGeom>
        </p:spPr>
        <p:txBody>
          <a:bodyPr wrap="square">
            <a:spAutoFit/>
          </a:bodyPr>
          <a:lstStyle/>
          <a:p>
            <a:pPr algn="ctr"/>
            <a:r>
              <a:rPr lang="de-DE" sz="2800" b="1" dirty="0" err="1"/>
              <a:t>Pencapaian</a:t>
            </a:r>
            <a:r>
              <a:rPr lang="de-DE" sz="2800" b="1" dirty="0"/>
              <a:t> </a:t>
            </a:r>
            <a:r>
              <a:rPr lang="de-DE" sz="2800" b="1" dirty="0" err="1"/>
              <a:t>Tamadun</a:t>
            </a:r>
            <a:r>
              <a:rPr lang="de-DE" sz="2800" b="1" dirty="0"/>
              <a:t> </a:t>
            </a:r>
            <a:r>
              <a:rPr lang="de-DE" sz="2800" b="1" dirty="0" err="1"/>
              <a:t>Mesir</a:t>
            </a:r>
            <a:r>
              <a:rPr lang="de-DE" sz="2800" b="1" dirty="0"/>
              <a:t> </a:t>
            </a:r>
            <a:r>
              <a:rPr lang="de-DE" sz="2800" b="1" dirty="0" err="1"/>
              <a:t>Purba</a:t>
            </a:r>
            <a:endParaRPr lang="de-DE" sz="2800" b="1" dirty="0"/>
          </a:p>
        </p:txBody>
      </p:sp>
      <p:graphicFrame>
        <p:nvGraphicFramePr>
          <p:cNvPr id="5" name="Diagram 4"/>
          <p:cNvGraphicFramePr/>
          <p:nvPr/>
        </p:nvGraphicFramePr>
        <p:xfrm>
          <a:off x="496343" y="1397000"/>
          <a:ext cx="79414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9099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41218-BE3F-4473-9C30-D4F0753C8B32}"/>
              </a:ext>
            </a:extLst>
          </p:cNvPr>
          <p:cNvPicPr>
            <a:picLocks noChangeAspect="1"/>
          </p:cNvPicPr>
          <p:nvPr/>
        </p:nvPicPr>
        <p:blipFill rotWithShape="1">
          <a:blip r:embed="rId2"/>
          <a:srcRect l="13564" r="22630" b="-1"/>
          <a:stretch/>
        </p:blipFill>
        <p:spPr>
          <a:xfrm>
            <a:off x="6795655" y="857249"/>
            <a:ext cx="2348345" cy="244029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4FAD886E-1F5A-497D-9DC7-0D48C2F85251}"/>
              </a:ext>
            </a:extLst>
          </p:cNvPr>
          <p:cNvSpPr>
            <a:spLocks noGrp="1"/>
          </p:cNvSpPr>
          <p:nvPr>
            <p:ph type="title"/>
          </p:nvPr>
        </p:nvSpPr>
        <p:spPr>
          <a:xfrm>
            <a:off x="658813" y="962025"/>
            <a:ext cx="5824537" cy="606425"/>
          </a:xfrm>
        </p:spPr>
        <p:txBody>
          <a:bodyPr>
            <a:normAutofit fontScale="90000"/>
          </a:bodyPr>
          <a:lstStyle/>
          <a:p>
            <a:pPr>
              <a:defRPr/>
            </a:pPr>
            <a:r>
              <a:rPr lang="en-US" dirty="0" err="1">
                <a:solidFill>
                  <a:srgbClr val="FFC000"/>
                </a:solidFill>
              </a:rPr>
              <a:t>Mesir</a:t>
            </a:r>
            <a:r>
              <a:rPr lang="en-US" dirty="0">
                <a:solidFill>
                  <a:srgbClr val="FFC000"/>
                </a:solidFill>
              </a:rPr>
              <a:t> KUNO</a:t>
            </a:r>
          </a:p>
        </p:txBody>
      </p:sp>
      <p:sp>
        <p:nvSpPr>
          <p:cNvPr id="69636" name="Content Placeholder 2">
            <a:extLst>
              <a:ext uri="{FF2B5EF4-FFF2-40B4-BE49-F238E27FC236}">
                <a16:creationId xmlns:a16="http://schemas.microsoft.com/office/drawing/2014/main" id="{6F813165-9C06-4C0F-A3DC-9197007857A6}"/>
              </a:ext>
            </a:extLst>
          </p:cNvPr>
          <p:cNvSpPr>
            <a:spLocks noGrp="1"/>
          </p:cNvSpPr>
          <p:nvPr>
            <p:ph idx="1"/>
          </p:nvPr>
        </p:nvSpPr>
        <p:spPr>
          <a:xfrm>
            <a:off x="571500" y="1568450"/>
            <a:ext cx="6224588" cy="4002088"/>
          </a:xfrm>
        </p:spPr>
        <p:txBody>
          <a:bodyPr anchor="t"/>
          <a:lstStyle/>
          <a:p>
            <a:r>
              <a:rPr lang="en-US" altLang="en-US" sz="2100"/>
              <a:t>Mesir Kuno (</a:t>
            </a:r>
            <a:r>
              <a:rPr lang="pt-BR" altLang="en-US" sz="2100"/>
              <a:t>ca 3000 BCE to 300 CE</a:t>
            </a:r>
            <a:r>
              <a:rPr lang="en-US" altLang="en-US" sz="2100"/>
              <a:t>) diasaskan oleh orang-orang Mesopotamia.</a:t>
            </a:r>
          </a:p>
          <a:p>
            <a:r>
              <a:rPr lang="en-US" altLang="en-US" sz="2100"/>
              <a:t>Pencapaian Sains dan Teknologi:</a:t>
            </a:r>
          </a:p>
          <a:p>
            <a:pPr lvl="1"/>
            <a:r>
              <a:rPr lang="en-US" altLang="en-US" sz="2100"/>
              <a:t>Kalendar solar 365 hari</a:t>
            </a:r>
          </a:p>
          <a:p>
            <a:pPr lvl="1"/>
            <a:r>
              <a:rPr lang="en-US" altLang="en-US" sz="2100"/>
              <a:t>Jam Matahari (Sundial)</a:t>
            </a:r>
          </a:p>
          <a:p>
            <a:pPr lvl="1"/>
            <a:r>
              <a:rPr lang="en-US" altLang="en-US" sz="2100"/>
              <a:t>Jam Air</a:t>
            </a:r>
          </a:p>
          <a:p>
            <a:pPr lvl="1"/>
            <a:r>
              <a:rPr lang="en-US" altLang="en-US" sz="2100"/>
              <a:t>Perubatan</a:t>
            </a:r>
          </a:p>
          <a:p>
            <a:pPr lvl="1"/>
            <a:r>
              <a:rPr lang="en-US" altLang="en-US" sz="2100"/>
              <a:t>Papyrus sebagai bahan penulisan (kertas)</a:t>
            </a:r>
          </a:p>
          <a:p>
            <a:pPr lvl="1"/>
            <a:r>
              <a:rPr lang="en-US" altLang="en-US" sz="2100"/>
              <a:t>Sistem Nombor</a:t>
            </a:r>
          </a:p>
          <a:p>
            <a:pPr lvl="1"/>
            <a:r>
              <a:rPr lang="en-US" altLang="en-US" sz="2100"/>
              <a:t>Pyramid</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2357B029-F162-4F8E-8FCF-81D6BC549505}"/>
              </a:ext>
            </a:extLst>
          </p:cNvPr>
          <p:cNvPicPr>
            <a:picLocks noChangeAspect="1"/>
          </p:cNvPicPr>
          <p:nvPr/>
        </p:nvPicPr>
        <p:blipFill>
          <a:blip r:embed="rId2">
            <a:extLst>
              <a:ext uri="{28A0092B-C50C-407E-A947-70E740481C1C}">
                <a14:useLocalDpi xmlns:a14="http://schemas.microsoft.com/office/drawing/2010/main" val="0"/>
              </a:ext>
            </a:extLst>
          </a:blip>
          <a:srcRect l="11246" r="12245"/>
          <a:stretch>
            <a:fillRect/>
          </a:stretch>
        </p:blipFill>
        <p:spPr bwMode="auto">
          <a:xfrm>
            <a:off x="238125" y="1098550"/>
            <a:ext cx="31210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a:extLst>
              <a:ext uri="{FF2B5EF4-FFF2-40B4-BE49-F238E27FC236}">
                <a16:creationId xmlns:a16="http://schemas.microsoft.com/office/drawing/2014/main" id="{3F8E46E5-77D8-4CD2-AED7-F24018F8E1F9}"/>
              </a:ext>
            </a:extLst>
          </p:cNvPr>
          <p:cNvPicPr>
            <a:picLocks noChangeAspect="1"/>
          </p:cNvPicPr>
          <p:nvPr/>
        </p:nvPicPr>
        <p:blipFill>
          <a:blip r:embed="rId3">
            <a:extLst>
              <a:ext uri="{28A0092B-C50C-407E-A947-70E740481C1C}">
                <a14:useLocalDpi xmlns:a14="http://schemas.microsoft.com/office/drawing/2010/main" val="0"/>
              </a:ext>
            </a:extLst>
          </a:blip>
          <a:srcRect t="23293" r="2" b="15993"/>
          <a:stretch>
            <a:fillRect/>
          </a:stretch>
        </p:blipFill>
        <p:spPr bwMode="auto">
          <a:xfrm>
            <a:off x="3490913" y="1081088"/>
            <a:ext cx="5413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B864F70-0A38-4F7C-B48B-A0B7ECF2457A}"/>
              </a:ext>
            </a:extLst>
          </p:cNvPr>
          <p:cNvSpPr>
            <a:spLocks noGrp="1"/>
          </p:cNvSpPr>
          <p:nvPr>
            <p:ph type="title"/>
          </p:nvPr>
        </p:nvSpPr>
        <p:spPr>
          <a:xfrm>
            <a:off x="3767138" y="3409950"/>
            <a:ext cx="4848225" cy="1136650"/>
          </a:xfrm>
        </p:spPr>
        <p:txBody>
          <a:bodyPr lIns="68580" tIns="34290" rIns="68580" bIns="34290" anchor="b">
            <a:normAutofit/>
          </a:bodyPr>
          <a:lstStyle/>
          <a:p>
            <a:pPr>
              <a:defRPr/>
            </a:pPr>
            <a:r>
              <a:rPr lang="en-US" sz="3600" dirty="0" err="1">
                <a:solidFill>
                  <a:schemeClr val="tx1"/>
                </a:solidFill>
              </a:rPr>
              <a:t>Peninggalan</a:t>
            </a:r>
            <a:r>
              <a:rPr lang="en-US" sz="3600" dirty="0">
                <a:solidFill>
                  <a:schemeClr val="tx1"/>
                </a:solidFill>
              </a:rPr>
              <a:t> </a:t>
            </a:r>
            <a:r>
              <a:rPr lang="en-US" sz="3600" dirty="0" err="1">
                <a:solidFill>
                  <a:schemeClr val="tx1"/>
                </a:solidFill>
              </a:rPr>
              <a:t>Tamadun</a:t>
            </a:r>
            <a:r>
              <a:rPr lang="en-US" sz="3600" dirty="0">
                <a:solidFill>
                  <a:schemeClr val="tx1"/>
                </a:solidFill>
              </a:rPr>
              <a:t> Greek</a:t>
            </a:r>
          </a:p>
        </p:txBody>
      </p:sp>
      <p:sp>
        <p:nvSpPr>
          <p:cNvPr id="70661" name="Content Placeholder 2">
            <a:extLst>
              <a:ext uri="{FF2B5EF4-FFF2-40B4-BE49-F238E27FC236}">
                <a16:creationId xmlns:a16="http://schemas.microsoft.com/office/drawing/2014/main" id="{615B304B-A9C4-4808-88E3-520DEB1907D8}"/>
              </a:ext>
            </a:extLst>
          </p:cNvPr>
          <p:cNvSpPr>
            <a:spLocks noGrp="1"/>
          </p:cNvSpPr>
          <p:nvPr>
            <p:ph idx="1"/>
          </p:nvPr>
        </p:nvSpPr>
        <p:spPr>
          <a:xfrm>
            <a:off x="3767138" y="4443413"/>
            <a:ext cx="4848225" cy="1292225"/>
          </a:xfrm>
        </p:spPr>
        <p:txBody>
          <a:bodyPr lIns="68580" tIns="34290" rIns="68580" bIns="34290"/>
          <a:lstStyle/>
          <a:p>
            <a:pPr marL="0" indent="0">
              <a:buFont typeface="Arial" panose="020B0604020202020204" pitchFamily="34" charset="0"/>
              <a:buNone/>
            </a:pPr>
            <a:r>
              <a:rPr lang="en-US" altLang="en-US">
                <a:solidFill>
                  <a:srgbClr val="FFFF00"/>
                </a:solidFill>
              </a:rPr>
              <a:t>Tamadun Greek mencapai kemuncak pada 600 BCE-529 CE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FCADF0-A8BB-4C03-81D8-EFB237BACAFD}"/>
              </a:ext>
            </a:extLst>
          </p:cNvPr>
          <p:cNvGraphicFramePr>
            <a:graphicFrameLocks noGrp="1"/>
          </p:cNvGraphicFramePr>
          <p:nvPr>
            <p:ph idx="1"/>
          </p:nvPr>
        </p:nvGraphicFramePr>
        <p:xfrm>
          <a:off x="152400" y="381000"/>
          <a:ext cx="86868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8159B64-DA47-4B00-BC64-863B02D15131}"/>
              </a:ext>
            </a:extLst>
          </p:cNvPr>
          <p:cNvSpPr txBox="1">
            <a:spLocks/>
          </p:cNvSpPr>
          <p:nvPr/>
        </p:nvSpPr>
        <p:spPr>
          <a:xfrm>
            <a:off x="838200" y="76200"/>
            <a:ext cx="7766050" cy="995363"/>
          </a:xfrm>
          <a:prstGeom prst="rect">
            <a:avLst/>
          </a:prstGeom>
        </p:spPr>
        <p:txBody>
          <a:bodyPr lIns="68580" tIns="34290" rIns="68580" bIns="3429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2550" dirty="0">
                <a:solidFill>
                  <a:srgbClr val="FFC000"/>
                </a:solidFill>
              </a:rPr>
              <a:t>Greek </a:t>
            </a:r>
            <a:r>
              <a:rPr lang="en-US" sz="2550" dirty="0" err="1">
                <a:solidFill>
                  <a:srgbClr val="FFC000"/>
                </a:solidFill>
              </a:rPr>
              <a:t>sebagai</a:t>
            </a:r>
            <a:r>
              <a:rPr lang="en-US" sz="2550" dirty="0">
                <a:solidFill>
                  <a:srgbClr val="FFC000"/>
                </a:solidFill>
              </a:rPr>
              <a:t> </a:t>
            </a:r>
            <a:r>
              <a:rPr lang="en-US" sz="2550" dirty="0" err="1">
                <a:solidFill>
                  <a:srgbClr val="FFC000"/>
                </a:solidFill>
              </a:rPr>
              <a:t>penyambung</a:t>
            </a:r>
            <a:r>
              <a:rPr lang="en-US" sz="2550" dirty="0">
                <a:solidFill>
                  <a:srgbClr val="FFC000"/>
                </a:solidFill>
              </a:rPr>
              <a:t> </a:t>
            </a:r>
            <a:r>
              <a:rPr lang="en-US" sz="2550" dirty="0" err="1">
                <a:solidFill>
                  <a:srgbClr val="FFC000"/>
                </a:solidFill>
              </a:rPr>
              <a:t>legasi</a:t>
            </a:r>
            <a:r>
              <a:rPr lang="en-US" sz="2550" dirty="0">
                <a:solidFill>
                  <a:srgbClr val="FFC000"/>
                </a:solidFill>
              </a:rPr>
              <a:t> </a:t>
            </a:r>
            <a:r>
              <a:rPr lang="en-US" sz="2550" dirty="0" err="1">
                <a:solidFill>
                  <a:srgbClr val="FFC000"/>
                </a:solidFill>
              </a:rPr>
              <a:t>Sains</a:t>
            </a:r>
            <a:r>
              <a:rPr lang="en-US" sz="2550" dirty="0">
                <a:solidFill>
                  <a:srgbClr val="FFC000"/>
                </a:solidFill>
              </a:rPr>
              <a:t> </a:t>
            </a:r>
            <a:r>
              <a:rPr lang="en-US" sz="2550" dirty="0" err="1">
                <a:solidFill>
                  <a:srgbClr val="FFC000"/>
                </a:solidFill>
              </a:rPr>
              <a:t>Tamadun</a:t>
            </a:r>
            <a:r>
              <a:rPr lang="en-US" sz="2550" dirty="0">
                <a:solidFill>
                  <a:srgbClr val="FFC000"/>
                </a:solidFill>
              </a:rPr>
              <a:t> Mesopotamia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384E20-94B1-419F-A75F-57DE798EB687}"/>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2CC02087-980F-44D1-9877-37715A1C3BB4}" type="slidenum">
              <a:rPr lang="ar-SA" altLang="en-US" sz="1000">
                <a:solidFill>
                  <a:srgbClr val="FFFFFF"/>
                </a:solidFill>
              </a:rPr>
              <a:pPr/>
              <a:t>2</a:t>
            </a:fld>
            <a:endParaRPr lang="en-US" altLang="en-US" sz="1000">
              <a:solidFill>
                <a:srgbClr val="FFFFFF"/>
              </a:solidFill>
            </a:endParaRPr>
          </a:p>
        </p:txBody>
      </p:sp>
      <p:grpSp>
        <p:nvGrpSpPr>
          <p:cNvPr id="7" name="Google Shape;189;p6">
            <a:extLst>
              <a:ext uri="{FF2B5EF4-FFF2-40B4-BE49-F238E27FC236}">
                <a16:creationId xmlns:a16="http://schemas.microsoft.com/office/drawing/2014/main" id="{CE073D9D-1AD1-4E90-B648-74E29109E38A}"/>
              </a:ext>
            </a:extLst>
          </p:cNvPr>
          <p:cNvGrpSpPr/>
          <p:nvPr/>
        </p:nvGrpSpPr>
        <p:grpSpPr>
          <a:xfrm>
            <a:off x="1447800" y="339665"/>
            <a:ext cx="6685279" cy="6178669"/>
            <a:chOff x="1425423" y="1473"/>
            <a:chExt cx="6321274" cy="4285892"/>
          </a:xfrm>
        </p:grpSpPr>
        <p:sp>
          <p:nvSpPr>
            <p:cNvPr id="8" name="Google Shape;190;p6">
              <a:extLst>
                <a:ext uri="{FF2B5EF4-FFF2-40B4-BE49-F238E27FC236}">
                  <a16:creationId xmlns:a16="http://schemas.microsoft.com/office/drawing/2014/main" id="{13F08C13-BEA3-4924-88A4-13A49AC13439}"/>
                </a:ext>
              </a:extLst>
            </p:cNvPr>
            <p:cNvSpPr>
              <a:spLocks/>
            </p:cNvSpPr>
            <p:nvPr/>
          </p:nvSpPr>
          <p:spPr>
            <a:xfrm rot="10800000">
              <a:off x="1637816" y="1473"/>
              <a:ext cx="6080760" cy="424785"/>
            </a:xfrm>
            <a:prstGeom prst="homePlate">
              <a:avLst>
                <a:gd name="adj" fmla="val 50000"/>
              </a:avLst>
            </a:prstGeom>
            <a:solidFill>
              <a:schemeClr val="accent1"/>
            </a:solidFill>
            <a:ln w="9525" cap="flat" cmpd="sng">
              <a:solidFill>
                <a:srgbClr val="8B3E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91;p6">
              <a:extLst>
                <a:ext uri="{FF2B5EF4-FFF2-40B4-BE49-F238E27FC236}">
                  <a16:creationId xmlns:a16="http://schemas.microsoft.com/office/drawing/2014/main" id="{745AFD3B-D055-47C2-8DE5-8554BE758E89}"/>
                </a:ext>
              </a:extLst>
            </p:cNvPr>
            <p:cNvSpPr txBox="1">
              <a:spLocks/>
            </p:cNvSpPr>
            <p:nvPr/>
          </p:nvSpPr>
          <p:spPr>
            <a:xfrm>
              <a:off x="1744012" y="1473"/>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1: MANUSIA &amp; PEMIKIRAN</a:t>
              </a:r>
              <a:endParaRPr sz="1400" b="1" dirty="0">
                <a:solidFill>
                  <a:schemeClr val="lt1"/>
                </a:solidFill>
                <a:latin typeface="Century Gothic"/>
                <a:ea typeface="Century Gothic"/>
                <a:cs typeface="Century Gothic"/>
                <a:sym typeface="Century Gothic"/>
              </a:endParaRPr>
            </a:p>
          </p:txBody>
        </p:sp>
        <p:sp>
          <p:nvSpPr>
            <p:cNvPr id="10" name="Google Shape;192;p6">
              <a:extLst>
                <a:ext uri="{FF2B5EF4-FFF2-40B4-BE49-F238E27FC236}">
                  <a16:creationId xmlns:a16="http://schemas.microsoft.com/office/drawing/2014/main" id="{C60BBC60-C052-4F22-919B-00FAF5C8D21E}"/>
                </a:ext>
              </a:extLst>
            </p:cNvPr>
            <p:cNvSpPr>
              <a:spLocks/>
            </p:cNvSpPr>
            <p:nvPr/>
          </p:nvSpPr>
          <p:spPr>
            <a:xfrm>
              <a:off x="1425423" y="1473"/>
              <a:ext cx="424785" cy="424785"/>
            </a:xfrm>
            <a:prstGeom prst="ellipse">
              <a:avLst/>
            </a:prstGeom>
            <a:blipFill rotWithShape="1">
              <a:blip r:embed="rId2"/>
              <a:stretch>
                <a:fillRect/>
              </a:stretch>
            </a:blipFill>
            <a:ln>
              <a:noFill/>
            </a:ln>
          </p:spPr>
          <p:txBody>
            <a:bodyPr spcFirstLastPara="1" wrap="square" lIns="91425" tIns="91425" rIns="91425" bIns="91425" anchor="ctr" anchorCtr="0">
              <a:noAutofit/>
            </a:bodyPr>
            <a:lstStyle/>
            <a:p>
              <a:endParaRPr/>
            </a:p>
          </p:txBody>
        </p:sp>
        <p:sp>
          <p:nvSpPr>
            <p:cNvPr id="11" name="Google Shape;193;p6">
              <a:extLst>
                <a:ext uri="{FF2B5EF4-FFF2-40B4-BE49-F238E27FC236}">
                  <a16:creationId xmlns:a16="http://schemas.microsoft.com/office/drawing/2014/main" id="{2E396A56-E792-4CD2-9790-00A2B3FDA6E5}"/>
                </a:ext>
              </a:extLst>
            </p:cNvPr>
            <p:cNvSpPr>
              <a:spLocks/>
            </p:cNvSpPr>
            <p:nvPr/>
          </p:nvSpPr>
          <p:spPr>
            <a:xfrm rot="10800000">
              <a:off x="1637816" y="553060"/>
              <a:ext cx="6080760" cy="424785"/>
            </a:xfrm>
            <a:prstGeom prst="homePlate">
              <a:avLst>
                <a:gd name="adj" fmla="val 50000"/>
              </a:avLst>
            </a:prstGeom>
            <a:gradFill>
              <a:gsLst>
                <a:gs pos="0">
                  <a:srgbClr val="E0514D">
                    <a:alpha val="85882"/>
                  </a:srgbClr>
                </a:gs>
                <a:gs pos="78000">
                  <a:srgbClr val="E7241D">
                    <a:alpha val="85882"/>
                  </a:srgbClr>
                </a:gs>
                <a:gs pos="100000">
                  <a:srgbClr val="E7241D">
                    <a:alpha val="85882"/>
                  </a:srgbClr>
                </a:gs>
              </a:gsLst>
              <a:lin ang="5400000" scaled="0"/>
            </a:gradFill>
            <a:ln>
              <a:noFill/>
            </a:ln>
          </p:spPr>
          <p:txBody>
            <a:bodyPr spcFirstLastPara="1" wrap="square" lIns="91425" tIns="91425" rIns="91425" bIns="91425" anchor="ctr" anchorCtr="0">
              <a:noAutofit/>
            </a:bodyPr>
            <a:lstStyle/>
            <a:p>
              <a:endParaRPr/>
            </a:p>
          </p:txBody>
        </p:sp>
        <p:sp>
          <p:nvSpPr>
            <p:cNvPr id="12" name="Google Shape;194;p6">
              <a:extLst>
                <a:ext uri="{FF2B5EF4-FFF2-40B4-BE49-F238E27FC236}">
                  <a16:creationId xmlns:a16="http://schemas.microsoft.com/office/drawing/2014/main" id="{A4F8BBD4-7594-436A-8B3E-5CF96CA980EE}"/>
                </a:ext>
              </a:extLst>
            </p:cNvPr>
            <p:cNvSpPr txBox="1">
              <a:spLocks/>
            </p:cNvSpPr>
            <p:nvPr/>
          </p:nvSpPr>
          <p:spPr>
            <a:xfrm>
              <a:off x="1744012" y="553060"/>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2: AGAMA, PEMIKIRAN SAINS DAN TEKNOLOGI</a:t>
              </a:r>
              <a:endParaRPr sz="1400" dirty="0">
                <a:solidFill>
                  <a:schemeClr val="lt1"/>
                </a:solidFill>
                <a:latin typeface="Century Gothic"/>
                <a:ea typeface="Century Gothic"/>
                <a:cs typeface="Century Gothic"/>
                <a:sym typeface="Century Gothic"/>
              </a:endParaRPr>
            </a:p>
          </p:txBody>
        </p:sp>
        <p:sp>
          <p:nvSpPr>
            <p:cNvPr id="13" name="Google Shape;195;p6">
              <a:extLst>
                <a:ext uri="{FF2B5EF4-FFF2-40B4-BE49-F238E27FC236}">
                  <a16:creationId xmlns:a16="http://schemas.microsoft.com/office/drawing/2014/main" id="{27CFDDE6-4DD5-4E2F-962A-AE5DDBC35252}"/>
                </a:ext>
              </a:extLst>
            </p:cNvPr>
            <p:cNvSpPr>
              <a:spLocks/>
            </p:cNvSpPr>
            <p:nvPr/>
          </p:nvSpPr>
          <p:spPr>
            <a:xfrm>
              <a:off x="1425423" y="553060"/>
              <a:ext cx="424785" cy="424785"/>
            </a:xfrm>
            <a:prstGeom prst="ellipse">
              <a:avLst/>
            </a:prstGeom>
            <a:blipFill rotWithShape="1">
              <a:blip r:embed="rId3"/>
              <a:stretch>
                <a:fillRect l="-29999" r="-29997"/>
              </a:stretch>
            </a:blipFill>
            <a:ln>
              <a:noFill/>
            </a:ln>
          </p:spPr>
          <p:txBody>
            <a:bodyPr spcFirstLastPara="1" wrap="square" lIns="91425" tIns="91425" rIns="91425" bIns="91425" anchor="ctr" anchorCtr="0">
              <a:noAutofit/>
            </a:bodyPr>
            <a:lstStyle/>
            <a:p>
              <a:endParaRPr/>
            </a:p>
          </p:txBody>
        </p:sp>
        <p:sp>
          <p:nvSpPr>
            <p:cNvPr id="14" name="Google Shape;196;p6">
              <a:extLst>
                <a:ext uri="{FF2B5EF4-FFF2-40B4-BE49-F238E27FC236}">
                  <a16:creationId xmlns:a16="http://schemas.microsoft.com/office/drawing/2014/main" id="{9B42375F-4DAE-4A05-8E3A-6A7655F02124}"/>
                </a:ext>
              </a:extLst>
            </p:cNvPr>
            <p:cNvSpPr>
              <a:spLocks/>
            </p:cNvSpPr>
            <p:nvPr/>
          </p:nvSpPr>
          <p:spPr>
            <a:xfrm rot="10800000">
              <a:off x="1637816" y="1104646"/>
              <a:ext cx="6080760" cy="424785"/>
            </a:xfrm>
            <a:prstGeom prst="homePlate">
              <a:avLst>
                <a:gd name="adj" fmla="val 50000"/>
              </a:avLst>
            </a:prstGeom>
            <a:gradFill>
              <a:gsLst>
                <a:gs pos="0">
                  <a:srgbClr val="E0514D">
                    <a:alpha val="81960"/>
                  </a:srgbClr>
                </a:gs>
                <a:gs pos="78000">
                  <a:srgbClr val="E7241D">
                    <a:alpha val="81960"/>
                  </a:srgbClr>
                </a:gs>
                <a:gs pos="100000">
                  <a:srgbClr val="E7241D">
                    <a:alpha val="81960"/>
                  </a:srgbClr>
                </a:gs>
              </a:gsLst>
              <a:lin ang="5400000" scaled="0"/>
            </a:gradFill>
            <a:ln>
              <a:noFill/>
            </a:ln>
          </p:spPr>
          <p:txBody>
            <a:bodyPr spcFirstLastPara="1" wrap="square" lIns="91425" tIns="91425" rIns="91425" bIns="91425" anchor="ctr" anchorCtr="0">
              <a:noAutofit/>
            </a:bodyPr>
            <a:lstStyle/>
            <a:p>
              <a:endParaRPr/>
            </a:p>
          </p:txBody>
        </p:sp>
        <p:sp>
          <p:nvSpPr>
            <p:cNvPr id="15" name="Google Shape;197;p6">
              <a:extLst>
                <a:ext uri="{FF2B5EF4-FFF2-40B4-BE49-F238E27FC236}">
                  <a16:creationId xmlns:a16="http://schemas.microsoft.com/office/drawing/2014/main" id="{D3706DBF-5EA1-408D-900F-A2B19E1A1766}"/>
                </a:ext>
              </a:extLst>
            </p:cNvPr>
            <p:cNvSpPr txBox="1">
              <a:spLocks/>
            </p:cNvSpPr>
            <p:nvPr/>
          </p:nvSpPr>
          <p:spPr>
            <a:xfrm>
              <a:off x="1744012" y="1104645"/>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3: PERKEMBANGAN ILMU DAN SAINS</a:t>
              </a:r>
              <a:endParaRPr sz="1400" b="1" dirty="0">
                <a:solidFill>
                  <a:schemeClr val="lt1"/>
                </a:solidFill>
                <a:latin typeface="Century Gothic"/>
                <a:ea typeface="Century Gothic"/>
                <a:cs typeface="Century Gothic"/>
                <a:sym typeface="Century Gothic"/>
              </a:endParaRPr>
            </a:p>
          </p:txBody>
        </p:sp>
        <p:sp>
          <p:nvSpPr>
            <p:cNvPr id="16" name="Google Shape;198;p6">
              <a:extLst>
                <a:ext uri="{FF2B5EF4-FFF2-40B4-BE49-F238E27FC236}">
                  <a16:creationId xmlns:a16="http://schemas.microsoft.com/office/drawing/2014/main" id="{00906FF0-4FBE-45E5-9813-9D345D7598CF}"/>
                </a:ext>
              </a:extLst>
            </p:cNvPr>
            <p:cNvSpPr>
              <a:spLocks/>
            </p:cNvSpPr>
            <p:nvPr/>
          </p:nvSpPr>
          <p:spPr>
            <a:xfrm>
              <a:off x="1425423" y="1104646"/>
              <a:ext cx="424785" cy="424785"/>
            </a:xfrm>
            <a:prstGeom prst="ellipse">
              <a:avLst/>
            </a:prstGeom>
            <a:blipFill rotWithShape="1">
              <a:blip r:embed="rId4"/>
              <a:stretch>
                <a:fillRect l="-24998" r="-24998"/>
              </a:stretch>
            </a:blipFill>
            <a:ln>
              <a:noFill/>
            </a:ln>
          </p:spPr>
          <p:txBody>
            <a:bodyPr spcFirstLastPara="1" wrap="square" lIns="91425" tIns="91425" rIns="91425" bIns="91425" anchor="ctr" anchorCtr="0">
              <a:noAutofit/>
            </a:bodyPr>
            <a:lstStyle/>
            <a:p>
              <a:endParaRPr/>
            </a:p>
          </p:txBody>
        </p:sp>
        <p:sp>
          <p:nvSpPr>
            <p:cNvPr id="17" name="Google Shape;199;p6">
              <a:extLst>
                <a:ext uri="{FF2B5EF4-FFF2-40B4-BE49-F238E27FC236}">
                  <a16:creationId xmlns:a16="http://schemas.microsoft.com/office/drawing/2014/main" id="{80020791-4A66-4390-9BDF-EFA0A8718B65}"/>
                </a:ext>
              </a:extLst>
            </p:cNvPr>
            <p:cNvSpPr>
              <a:spLocks/>
            </p:cNvSpPr>
            <p:nvPr/>
          </p:nvSpPr>
          <p:spPr>
            <a:xfrm rot="10800000">
              <a:off x="1672870" y="1652024"/>
              <a:ext cx="6073827" cy="424785"/>
            </a:xfrm>
            <a:prstGeom prst="homePlate">
              <a:avLst>
                <a:gd name="adj" fmla="val 50000"/>
              </a:avLst>
            </a:prstGeom>
            <a:gradFill>
              <a:gsLst>
                <a:gs pos="0">
                  <a:srgbClr val="E0514D">
                    <a:alpha val="78039"/>
                  </a:srgbClr>
                </a:gs>
                <a:gs pos="78000">
                  <a:srgbClr val="E7241D">
                    <a:alpha val="78039"/>
                  </a:srgbClr>
                </a:gs>
                <a:gs pos="100000">
                  <a:srgbClr val="E7241D">
                    <a:alpha val="78039"/>
                  </a:srgbClr>
                </a:gs>
              </a:gsLst>
              <a:lin ang="5400000" scaled="0"/>
            </a:gradFill>
            <a:ln>
              <a:noFill/>
            </a:ln>
          </p:spPr>
          <p:txBody>
            <a:bodyPr spcFirstLastPara="1" wrap="square" lIns="91425" tIns="91425" rIns="91425" bIns="91425" anchor="ctr" anchorCtr="0">
              <a:noAutofit/>
            </a:bodyPr>
            <a:lstStyle/>
            <a:p>
              <a:endParaRPr/>
            </a:p>
          </p:txBody>
        </p:sp>
        <p:sp>
          <p:nvSpPr>
            <p:cNvPr id="18" name="Google Shape;200;p6">
              <a:extLst>
                <a:ext uri="{FF2B5EF4-FFF2-40B4-BE49-F238E27FC236}">
                  <a16:creationId xmlns:a16="http://schemas.microsoft.com/office/drawing/2014/main" id="{B9551900-EA26-44CF-8F30-9D0CC6A256F9}"/>
                </a:ext>
              </a:extLst>
            </p:cNvPr>
            <p:cNvSpPr txBox="1">
              <a:spLocks/>
            </p:cNvSpPr>
            <p:nvPr/>
          </p:nvSpPr>
          <p:spPr>
            <a:xfrm>
              <a:off x="1779066" y="1652024"/>
              <a:ext cx="5967631"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4: PEMIKIRAN FALSAFAH DAN SAINS: GREEK, ISLAM, BARAT</a:t>
              </a:r>
            </a:p>
            <a:p>
              <a:pPr>
                <a:lnSpc>
                  <a:spcPct val="90000"/>
                </a:lnSpc>
              </a:pPr>
              <a:endParaRPr sz="1400" b="1" dirty="0">
                <a:solidFill>
                  <a:schemeClr val="lt1"/>
                </a:solidFill>
                <a:latin typeface="Century Gothic"/>
                <a:ea typeface="Century Gothic"/>
                <a:cs typeface="Century Gothic"/>
                <a:sym typeface="Century Gothic"/>
              </a:endParaRPr>
            </a:p>
          </p:txBody>
        </p:sp>
        <p:sp>
          <p:nvSpPr>
            <p:cNvPr id="19" name="Google Shape;201;p6">
              <a:extLst>
                <a:ext uri="{FF2B5EF4-FFF2-40B4-BE49-F238E27FC236}">
                  <a16:creationId xmlns:a16="http://schemas.microsoft.com/office/drawing/2014/main" id="{30B7A77C-2C7B-45DF-97FD-8893ABFBDA6C}"/>
                </a:ext>
              </a:extLst>
            </p:cNvPr>
            <p:cNvSpPr>
              <a:spLocks/>
            </p:cNvSpPr>
            <p:nvPr/>
          </p:nvSpPr>
          <p:spPr>
            <a:xfrm>
              <a:off x="1445779" y="1656233"/>
              <a:ext cx="424785" cy="424785"/>
            </a:xfrm>
            <a:prstGeom prst="ellipse">
              <a:avLst/>
            </a:prstGeom>
            <a:blipFill rotWithShape="1">
              <a:blip r:embed="rId5"/>
              <a:stretch>
                <a:fillRect l="-24998" r="-24998"/>
              </a:stretch>
            </a:blipFill>
            <a:ln>
              <a:noFill/>
            </a:ln>
          </p:spPr>
          <p:txBody>
            <a:bodyPr spcFirstLastPara="1" wrap="square" lIns="91425" tIns="91425" rIns="91425" bIns="91425" anchor="ctr" anchorCtr="0">
              <a:noAutofit/>
            </a:bodyPr>
            <a:lstStyle/>
            <a:p>
              <a:endParaRPr/>
            </a:p>
          </p:txBody>
        </p:sp>
        <p:sp>
          <p:nvSpPr>
            <p:cNvPr id="20" name="Google Shape;202;p6">
              <a:extLst>
                <a:ext uri="{FF2B5EF4-FFF2-40B4-BE49-F238E27FC236}">
                  <a16:creationId xmlns:a16="http://schemas.microsoft.com/office/drawing/2014/main" id="{1FA0B16C-B667-4319-8469-C0907CDA270C}"/>
                </a:ext>
              </a:extLst>
            </p:cNvPr>
            <p:cNvSpPr>
              <a:spLocks/>
            </p:cNvSpPr>
            <p:nvPr/>
          </p:nvSpPr>
          <p:spPr>
            <a:xfrm rot="10800000">
              <a:off x="1637816" y="2207820"/>
              <a:ext cx="6080760" cy="424785"/>
            </a:xfrm>
            <a:prstGeom prst="homePlate">
              <a:avLst>
                <a:gd name="adj" fmla="val 50000"/>
              </a:avLst>
            </a:prstGeom>
            <a:gradFill>
              <a:gsLst>
                <a:gs pos="0">
                  <a:srgbClr val="E0514D">
                    <a:alpha val="74117"/>
                  </a:srgbClr>
                </a:gs>
                <a:gs pos="78000">
                  <a:srgbClr val="E7241D">
                    <a:alpha val="74117"/>
                  </a:srgbClr>
                </a:gs>
                <a:gs pos="100000">
                  <a:srgbClr val="E7241D">
                    <a:alpha val="74117"/>
                  </a:srgbClr>
                </a:gs>
              </a:gsLst>
              <a:lin ang="5400000" scaled="0"/>
            </a:gradFill>
            <a:ln>
              <a:noFill/>
            </a:ln>
          </p:spPr>
          <p:txBody>
            <a:bodyPr spcFirstLastPara="1" wrap="square" lIns="91425" tIns="91425" rIns="91425" bIns="91425" anchor="ctr" anchorCtr="0">
              <a:noAutofit/>
            </a:bodyPr>
            <a:lstStyle/>
            <a:p>
              <a:endParaRPr/>
            </a:p>
          </p:txBody>
        </p:sp>
        <p:sp>
          <p:nvSpPr>
            <p:cNvPr id="21" name="Google Shape;203;p6">
              <a:extLst>
                <a:ext uri="{FF2B5EF4-FFF2-40B4-BE49-F238E27FC236}">
                  <a16:creationId xmlns:a16="http://schemas.microsoft.com/office/drawing/2014/main" id="{1EE5174A-9738-4E89-AEC1-406A589BF027}"/>
                </a:ext>
              </a:extLst>
            </p:cNvPr>
            <p:cNvSpPr txBox="1">
              <a:spLocks/>
            </p:cNvSpPr>
            <p:nvPr/>
          </p:nvSpPr>
          <p:spPr>
            <a:xfrm>
              <a:off x="1744012" y="2207820"/>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5: PENCAPAIAN SAINS MERENTAS SEMPADAN</a:t>
              </a:r>
              <a:endParaRPr sz="1400" b="1" dirty="0">
                <a:solidFill>
                  <a:schemeClr val="lt1"/>
                </a:solidFill>
                <a:latin typeface="Century Gothic"/>
                <a:ea typeface="Century Gothic"/>
                <a:cs typeface="Century Gothic"/>
                <a:sym typeface="Century Gothic"/>
              </a:endParaRPr>
            </a:p>
          </p:txBody>
        </p:sp>
        <p:sp>
          <p:nvSpPr>
            <p:cNvPr id="22" name="Google Shape;204;p6">
              <a:extLst>
                <a:ext uri="{FF2B5EF4-FFF2-40B4-BE49-F238E27FC236}">
                  <a16:creationId xmlns:a16="http://schemas.microsoft.com/office/drawing/2014/main" id="{5CCD3655-BFD8-45EA-8289-A9D589A3CC8A}"/>
                </a:ext>
              </a:extLst>
            </p:cNvPr>
            <p:cNvSpPr>
              <a:spLocks/>
            </p:cNvSpPr>
            <p:nvPr/>
          </p:nvSpPr>
          <p:spPr>
            <a:xfrm>
              <a:off x="1425423" y="2207820"/>
              <a:ext cx="424785" cy="424785"/>
            </a:xfrm>
            <a:prstGeom prst="ellipse">
              <a:avLst/>
            </a:prstGeom>
            <a:blipFill rotWithShape="1">
              <a:blip r:embed="rId6"/>
              <a:stretch>
                <a:fillRect/>
              </a:stretch>
            </a:blipFill>
            <a:ln>
              <a:noFill/>
            </a:ln>
          </p:spPr>
          <p:txBody>
            <a:bodyPr spcFirstLastPara="1" wrap="square" lIns="91425" tIns="91425" rIns="91425" bIns="91425" anchor="ctr" anchorCtr="0">
              <a:noAutofit/>
            </a:bodyPr>
            <a:lstStyle/>
            <a:p>
              <a:endParaRPr/>
            </a:p>
          </p:txBody>
        </p:sp>
        <p:sp>
          <p:nvSpPr>
            <p:cNvPr id="23" name="Google Shape;205;p6">
              <a:extLst>
                <a:ext uri="{FF2B5EF4-FFF2-40B4-BE49-F238E27FC236}">
                  <a16:creationId xmlns:a16="http://schemas.microsoft.com/office/drawing/2014/main" id="{C1BA3F44-7404-4AE9-8F96-13EA09BC3AD4}"/>
                </a:ext>
              </a:extLst>
            </p:cNvPr>
            <p:cNvSpPr>
              <a:spLocks/>
            </p:cNvSpPr>
            <p:nvPr/>
          </p:nvSpPr>
          <p:spPr>
            <a:xfrm rot="10800000">
              <a:off x="1637816" y="2759407"/>
              <a:ext cx="6080760" cy="424785"/>
            </a:xfrm>
            <a:prstGeom prst="homePlate">
              <a:avLst>
                <a:gd name="adj" fmla="val 50000"/>
              </a:avLst>
            </a:prstGeom>
            <a:gradFill>
              <a:gsLst>
                <a:gs pos="0">
                  <a:srgbClr val="E0514D">
                    <a:alpha val="69803"/>
                  </a:srgbClr>
                </a:gs>
                <a:gs pos="78000">
                  <a:srgbClr val="E7241D">
                    <a:alpha val="69803"/>
                  </a:srgbClr>
                </a:gs>
                <a:gs pos="100000">
                  <a:srgbClr val="E7241D">
                    <a:alpha val="69803"/>
                  </a:srgbClr>
                </a:gs>
              </a:gsLst>
              <a:lin ang="5400000" scaled="0"/>
            </a:gradFill>
            <a:ln>
              <a:noFill/>
            </a:ln>
          </p:spPr>
          <p:txBody>
            <a:bodyPr spcFirstLastPara="1" wrap="square" lIns="91425" tIns="91425" rIns="91425" bIns="91425" anchor="ctr" anchorCtr="0">
              <a:noAutofit/>
            </a:bodyPr>
            <a:lstStyle/>
            <a:p>
              <a:endParaRPr/>
            </a:p>
          </p:txBody>
        </p:sp>
        <p:sp>
          <p:nvSpPr>
            <p:cNvPr id="24" name="Google Shape;206;p6">
              <a:extLst>
                <a:ext uri="{FF2B5EF4-FFF2-40B4-BE49-F238E27FC236}">
                  <a16:creationId xmlns:a16="http://schemas.microsoft.com/office/drawing/2014/main" id="{237D4311-BA91-4B55-878A-C7034BBECBE9}"/>
                </a:ext>
              </a:extLst>
            </p:cNvPr>
            <p:cNvSpPr txBox="1">
              <a:spLocks/>
            </p:cNvSpPr>
            <p:nvPr/>
          </p:nvSpPr>
          <p:spPr>
            <a:xfrm>
              <a:off x="1744012" y="2759407"/>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6: REVOLUSI INDUSTRI &amp; KESANNYA TERHADAP KEMANUSIAAN</a:t>
              </a:r>
              <a:endParaRPr sz="1400" b="1" dirty="0">
                <a:solidFill>
                  <a:schemeClr val="lt1"/>
                </a:solidFill>
                <a:latin typeface="Century Gothic"/>
                <a:ea typeface="Century Gothic"/>
                <a:cs typeface="Century Gothic"/>
                <a:sym typeface="Century Gothic"/>
              </a:endParaRPr>
            </a:p>
          </p:txBody>
        </p:sp>
        <p:sp>
          <p:nvSpPr>
            <p:cNvPr id="25" name="Google Shape;207;p6">
              <a:extLst>
                <a:ext uri="{FF2B5EF4-FFF2-40B4-BE49-F238E27FC236}">
                  <a16:creationId xmlns:a16="http://schemas.microsoft.com/office/drawing/2014/main" id="{D39EF92D-9872-4EE6-AF40-59A76D1C0943}"/>
                </a:ext>
              </a:extLst>
            </p:cNvPr>
            <p:cNvSpPr>
              <a:spLocks/>
            </p:cNvSpPr>
            <p:nvPr/>
          </p:nvSpPr>
          <p:spPr>
            <a:xfrm>
              <a:off x="1425423" y="2759407"/>
              <a:ext cx="424785" cy="424785"/>
            </a:xfrm>
            <a:prstGeom prst="ellipse">
              <a:avLst/>
            </a:prstGeom>
            <a:blipFill rotWithShape="1">
              <a:blip r:embed="rId7"/>
              <a:stretch>
                <a:fillRect l="-20998" r="-20998"/>
              </a:stretch>
            </a:blipFill>
            <a:ln>
              <a:noFill/>
            </a:ln>
          </p:spPr>
          <p:txBody>
            <a:bodyPr spcFirstLastPara="1" wrap="square" lIns="91425" tIns="91425" rIns="91425" bIns="91425" anchor="ctr" anchorCtr="0">
              <a:noAutofit/>
            </a:bodyPr>
            <a:lstStyle/>
            <a:p>
              <a:endParaRPr/>
            </a:p>
          </p:txBody>
        </p:sp>
        <p:sp>
          <p:nvSpPr>
            <p:cNvPr id="26" name="Google Shape;208;p6">
              <a:extLst>
                <a:ext uri="{FF2B5EF4-FFF2-40B4-BE49-F238E27FC236}">
                  <a16:creationId xmlns:a16="http://schemas.microsoft.com/office/drawing/2014/main" id="{9F7886D4-050C-4110-8D5D-4D4B78B785F9}"/>
                </a:ext>
              </a:extLst>
            </p:cNvPr>
            <p:cNvSpPr>
              <a:spLocks/>
            </p:cNvSpPr>
            <p:nvPr/>
          </p:nvSpPr>
          <p:spPr>
            <a:xfrm rot="10800000">
              <a:off x="1637816" y="3310994"/>
              <a:ext cx="6080760" cy="424785"/>
            </a:xfrm>
            <a:prstGeom prst="homePlate">
              <a:avLst>
                <a:gd name="adj" fmla="val 50000"/>
              </a:avLst>
            </a:prstGeom>
            <a:gradFill>
              <a:gsLst>
                <a:gs pos="0">
                  <a:srgbClr val="E0514D">
                    <a:alpha val="65882"/>
                  </a:srgbClr>
                </a:gs>
                <a:gs pos="78000">
                  <a:srgbClr val="E7241D">
                    <a:alpha val="65882"/>
                  </a:srgbClr>
                </a:gs>
                <a:gs pos="100000">
                  <a:srgbClr val="E7241D">
                    <a:alpha val="65882"/>
                  </a:srgbClr>
                </a:gs>
              </a:gsLst>
              <a:lin ang="5400000" scaled="0"/>
            </a:gradFill>
            <a:ln>
              <a:noFill/>
            </a:ln>
          </p:spPr>
          <p:txBody>
            <a:bodyPr spcFirstLastPara="1" wrap="square" lIns="91425" tIns="91425" rIns="91425" bIns="91425" anchor="ctr" anchorCtr="0">
              <a:noAutofit/>
            </a:bodyPr>
            <a:lstStyle/>
            <a:p>
              <a:endParaRPr/>
            </a:p>
          </p:txBody>
        </p:sp>
        <p:sp>
          <p:nvSpPr>
            <p:cNvPr id="27" name="Google Shape;209;p6">
              <a:extLst>
                <a:ext uri="{FF2B5EF4-FFF2-40B4-BE49-F238E27FC236}">
                  <a16:creationId xmlns:a16="http://schemas.microsoft.com/office/drawing/2014/main" id="{7D2E14A8-21F2-4A44-8524-683545C28B2F}"/>
                </a:ext>
              </a:extLst>
            </p:cNvPr>
            <p:cNvSpPr txBox="1">
              <a:spLocks/>
            </p:cNvSpPr>
            <p:nvPr/>
          </p:nvSpPr>
          <p:spPr>
            <a:xfrm>
              <a:off x="1744012" y="3310994"/>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7: ETIKA &amp; NILAI DALAM PEMIKIRAN SAINS &amp; TEKNOLOGI</a:t>
              </a:r>
              <a:endParaRPr sz="1400" b="1" dirty="0">
                <a:solidFill>
                  <a:schemeClr val="lt1"/>
                </a:solidFill>
                <a:latin typeface="Century Gothic"/>
                <a:ea typeface="Century Gothic"/>
                <a:cs typeface="Century Gothic"/>
                <a:sym typeface="Century Gothic"/>
              </a:endParaRPr>
            </a:p>
          </p:txBody>
        </p:sp>
        <p:sp>
          <p:nvSpPr>
            <p:cNvPr id="28" name="Google Shape;210;p6">
              <a:extLst>
                <a:ext uri="{FF2B5EF4-FFF2-40B4-BE49-F238E27FC236}">
                  <a16:creationId xmlns:a16="http://schemas.microsoft.com/office/drawing/2014/main" id="{5874D56E-D86F-410A-8B51-D455C36875F4}"/>
                </a:ext>
              </a:extLst>
            </p:cNvPr>
            <p:cNvSpPr>
              <a:spLocks/>
            </p:cNvSpPr>
            <p:nvPr/>
          </p:nvSpPr>
          <p:spPr>
            <a:xfrm>
              <a:off x="1425423" y="3310994"/>
              <a:ext cx="424785" cy="424785"/>
            </a:xfrm>
            <a:prstGeom prst="ellipse">
              <a:avLst/>
            </a:prstGeom>
            <a:blipFill rotWithShape="1">
              <a:blip r:embed="rId8"/>
              <a:stretch>
                <a:fillRect l="-24998" r="-24998"/>
              </a:stretch>
            </a:blipFill>
            <a:ln>
              <a:noFill/>
            </a:ln>
          </p:spPr>
          <p:txBody>
            <a:bodyPr spcFirstLastPara="1" wrap="square" lIns="91425" tIns="91425" rIns="91425" bIns="91425" anchor="ctr" anchorCtr="0">
              <a:noAutofit/>
            </a:bodyPr>
            <a:lstStyle/>
            <a:p>
              <a:endParaRPr/>
            </a:p>
          </p:txBody>
        </p:sp>
        <p:sp>
          <p:nvSpPr>
            <p:cNvPr id="29" name="Google Shape;211;p6">
              <a:extLst>
                <a:ext uri="{FF2B5EF4-FFF2-40B4-BE49-F238E27FC236}">
                  <a16:creationId xmlns:a16="http://schemas.microsoft.com/office/drawing/2014/main" id="{0428B455-ED9A-47C4-83BD-5A9258C1E2C2}"/>
                </a:ext>
              </a:extLst>
            </p:cNvPr>
            <p:cNvSpPr>
              <a:spLocks/>
            </p:cNvSpPr>
            <p:nvPr/>
          </p:nvSpPr>
          <p:spPr>
            <a:xfrm rot="10800000">
              <a:off x="1637816" y="3862580"/>
              <a:ext cx="6080760" cy="424785"/>
            </a:xfrm>
            <a:prstGeom prst="homePlate">
              <a:avLst>
                <a:gd name="adj" fmla="val 50000"/>
              </a:avLst>
            </a:prstGeom>
            <a:gradFill>
              <a:gsLst>
                <a:gs pos="0">
                  <a:srgbClr val="E0514D">
                    <a:alpha val="61960"/>
                  </a:srgbClr>
                </a:gs>
                <a:gs pos="78000">
                  <a:srgbClr val="E7241D">
                    <a:alpha val="61960"/>
                  </a:srgbClr>
                </a:gs>
                <a:gs pos="100000">
                  <a:srgbClr val="E7241D">
                    <a:alpha val="61960"/>
                  </a:srgbClr>
                </a:gs>
              </a:gsLst>
              <a:lin ang="5400000" scaled="0"/>
            </a:gradFill>
            <a:ln>
              <a:noFill/>
            </a:ln>
          </p:spPr>
          <p:txBody>
            <a:bodyPr spcFirstLastPara="1" wrap="square" lIns="91425" tIns="91425" rIns="91425" bIns="91425" anchor="ctr" anchorCtr="0">
              <a:noAutofit/>
            </a:bodyPr>
            <a:lstStyle/>
            <a:p>
              <a:endParaRPr/>
            </a:p>
          </p:txBody>
        </p:sp>
        <p:sp>
          <p:nvSpPr>
            <p:cNvPr id="30" name="Google Shape;212;p6">
              <a:extLst>
                <a:ext uri="{FF2B5EF4-FFF2-40B4-BE49-F238E27FC236}">
                  <a16:creationId xmlns:a16="http://schemas.microsoft.com/office/drawing/2014/main" id="{CAD70638-B2E5-4F4E-99FB-1535350200BE}"/>
                </a:ext>
              </a:extLst>
            </p:cNvPr>
            <p:cNvSpPr txBox="1">
              <a:spLocks/>
            </p:cNvSpPr>
            <p:nvPr/>
          </p:nvSpPr>
          <p:spPr>
            <a:xfrm>
              <a:off x="1744012" y="3862580"/>
              <a:ext cx="5974564" cy="424785"/>
            </a:xfrm>
            <a:prstGeom prst="rect">
              <a:avLst/>
            </a:prstGeom>
            <a:noFill/>
            <a:ln>
              <a:noFill/>
            </a:ln>
          </p:spPr>
          <p:txBody>
            <a:bodyPr spcFirstLastPara="1" wrap="square" lIns="187300" tIns="53325" rIns="99550" bIns="53325" anchor="ctr" anchorCtr="0">
              <a:noAutofit/>
            </a:bodyPr>
            <a:lstStyle/>
            <a:p>
              <a:pPr>
                <a:lnSpc>
                  <a:spcPct val="90000"/>
                </a:lnSpc>
              </a:pPr>
              <a:r>
                <a:rPr lang="en-US" sz="1400" b="1" dirty="0">
                  <a:solidFill>
                    <a:schemeClr val="lt1"/>
                  </a:solidFill>
                  <a:latin typeface="Century Gothic"/>
                  <a:ea typeface="Century Gothic"/>
                  <a:cs typeface="Century Gothic"/>
                  <a:sym typeface="Century Gothic"/>
                </a:rPr>
                <a:t>BAB 8: MENGINSANKAN SAINS &amp; TEKNOLOGI</a:t>
              </a:r>
              <a:endParaRPr sz="1400" b="1" dirty="0">
                <a:solidFill>
                  <a:schemeClr val="lt1"/>
                </a:solidFill>
                <a:latin typeface="Century Gothic"/>
                <a:ea typeface="Century Gothic"/>
                <a:cs typeface="Century Gothic"/>
                <a:sym typeface="Century Gothic"/>
              </a:endParaRPr>
            </a:p>
          </p:txBody>
        </p:sp>
        <p:sp>
          <p:nvSpPr>
            <p:cNvPr id="31" name="Google Shape;213;p6">
              <a:extLst>
                <a:ext uri="{FF2B5EF4-FFF2-40B4-BE49-F238E27FC236}">
                  <a16:creationId xmlns:a16="http://schemas.microsoft.com/office/drawing/2014/main" id="{2A30ACD0-8A03-4DEC-A68B-6DE500154B0A}"/>
                </a:ext>
              </a:extLst>
            </p:cNvPr>
            <p:cNvSpPr>
              <a:spLocks/>
            </p:cNvSpPr>
            <p:nvPr/>
          </p:nvSpPr>
          <p:spPr>
            <a:xfrm>
              <a:off x="1425423" y="3862580"/>
              <a:ext cx="424785" cy="424785"/>
            </a:xfrm>
            <a:prstGeom prst="ellipse">
              <a:avLst/>
            </a:prstGeom>
            <a:blipFill rotWithShape="1">
              <a:blip r:embed="rId9"/>
              <a:stretch>
                <a:fillRect l="-24998" r="-24998"/>
              </a:stretch>
            </a:blipFill>
            <a:ln>
              <a:noFill/>
            </a:ln>
          </p:spPr>
          <p:txBody>
            <a:bodyPr spcFirstLastPara="1" wrap="square" lIns="91425" tIns="91425" rIns="91425" bIns="91425" anchor="ctr" anchorCtr="0">
              <a:noAutofit/>
            </a:bodyPr>
            <a:lstStyle/>
            <a:p>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03A4-2AF5-4A89-9487-9689525786D3}"/>
              </a:ext>
            </a:extLst>
          </p:cNvPr>
          <p:cNvSpPr>
            <a:spLocks noGrp="1"/>
          </p:cNvSpPr>
          <p:nvPr>
            <p:ph type="title"/>
          </p:nvPr>
        </p:nvSpPr>
        <p:spPr>
          <a:xfrm>
            <a:off x="1371600" y="990600"/>
            <a:ext cx="7178675" cy="4724400"/>
          </a:xfrm>
        </p:spPr>
        <p:txBody>
          <a:bodyPr/>
          <a:lstStyle/>
          <a:p>
            <a:pPr algn="ctr">
              <a:defRPr/>
            </a:pPr>
            <a:r>
              <a:rPr lang="en-US" altLang="en-US" dirty="0"/>
              <a:t>2. Zaman </a:t>
            </a:r>
            <a:r>
              <a:rPr lang="en-US" altLang="en-US" dirty="0" err="1"/>
              <a:t>Klasik</a:t>
            </a:r>
            <a:endParaRPr lang="en-MY" dirty="0"/>
          </a:p>
        </p:txBody>
      </p:sp>
      <p:sp>
        <p:nvSpPr>
          <p:cNvPr id="9219" name="Slide Number Placeholder 3">
            <a:extLst>
              <a:ext uri="{FF2B5EF4-FFF2-40B4-BE49-F238E27FC236}">
                <a16:creationId xmlns:a16="http://schemas.microsoft.com/office/drawing/2014/main" id="{028B60AD-3CB9-46D7-AE64-92C672620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E3BF131-1E91-4A49-90E6-80B8686A24BC}" type="slidenum">
              <a:rPr lang="en-US" altLang="zh-CN" sz="1000">
                <a:solidFill>
                  <a:srgbClr val="FFFFFF"/>
                </a:solidFill>
              </a:rPr>
              <a:pPr/>
              <a:t>20</a:t>
            </a:fld>
            <a:endParaRPr lang="en-US" altLang="zh-CN" sz="1000">
              <a:solidFill>
                <a:srgbClr val="FFFFFF"/>
              </a:solidFill>
            </a:endParaRPr>
          </a:p>
        </p:txBody>
      </p:sp>
    </p:spTree>
    <p:extLst>
      <p:ext uri="{BB962C8B-B14F-4D97-AF65-F5344CB8AC3E}">
        <p14:creationId xmlns:p14="http://schemas.microsoft.com/office/powerpoint/2010/main" val="37074814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585AF4E-1125-494D-8C3C-F8B2D7787591}"/>
              </a:ext>
            </a:extLst>
          </p:cNvPr>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a:t>Zaman </a:t>
            </a:r>
            <a:r>
              <a:rPr lang="en-US" altLang="en-US" dirty="0" err="1"/>
              <a:t>klasik</a:t>
            </a:r>
            <a:r>
              <a:rPr lang="en-US" altLang="en-US" dirty="0"/>
              <a:t> </a:t>
            </a:r>
            <a:br>
              <a:rPr lang="en-US" altLang="en-US" dirty="0"/>
            </a:br>
            <a:r>
              <a:rPr lang="en-US" altLang="en-US" dirty="0"/>
              <a:t>(</a:t>
            </a:r>
            <a:r>
              <a:rPr lang="en-US" altLang="en-US" i="1" dirty="0"/>
              <a:t>early middle ages</a:t>
            </a:r>
            <a:r>
              <a:rPr lang="en-US" altLang="en-US" dirty="0"/>
              <a:t>)</a:t>
            </a:r>
          </a:p>
        </p:txBody>
      </p:sp>
      <p:sp>
        <p:nvSpPr>
          <p:cNvPr id="18435" name="Rectangle 3">
            <a:extLst>
              <a:ext uri="{FF2B5EF4-FFF2-40B4-BE49-F238E27FC236}">
                <a16:creationId xmlns:a16="http://schemas.microsoft.com/office/drawing/2014/main" id="{26B22438-9BF5-42AF-B81E-CAF7F7A2158D}"/>
              </a:ext>
            </a:extLst>
          </p:cNvPr>
          <p:cNvSpPr>
            <a:spLocks noGrp="1"/>
          </p:cNvSpPr>
          <p:nvPr>
            <p:ph idx="1"/>
          </p:nvPr>
        </p:nvSpPr>
        <p:spPr/>
        <p:txBody>
          <a:bodyPr/>
          <a:lstStyle/>
          <a:p>
            <a:pPr eaLnBrk="1" hangingPunct="1"/>
            <a:r>
              <a:rPr lang="en-US" altLang="en-US" sz="3200"/>
              <a:t>Bermula di Ionia, Greek (12 buah kota)</a:t>
            </a:r>
          </a:p>
          <a:p>
            <a:pPr eaLnBrk="1" hangingPunct="1"/>
            <a:r>
              <a:rPr lang="en-US" altLang="en-US" sz="3200"/>
              <a:t>Utamakan logos sehingga tidak serasi dengan mitos</a:t>
            </a:r>
          </a:p>
          <a:p>
            <a:pPr eaLnBrk="1" hangingPunct="1"/>
            <a:r>
              <a:rPr lang="en-US" altLang="en-US" sz="3200"/>
              <a:t>Menekankan unsur kosmos dalam ilmu</a:t>
            </a:r>
          </a:p>
          <a:p>
            <a:pPr eaLnBrk="1" hangingPunct="1"/>
            <a:r>
              <a:rPr lang="en-US" altLang="en-US" sz="3200"/>
              <a:t>Tokoh terkenal ialah Phythagoras (582-496SM)</a:t>
            </a:r>
          </a:p>
        </p:txBody>
      </p:sp>
      <p:sp>
        <p:nvSpPr>
          <p:cNvPr id="18436" name="Slide Number Placeholder 1">
            <a:extLst>
              <a:ext uri="{FF2B5EF4-FFF2-40B4-BE49-F238E27FC236}">
                <a16:creationId xmlns:a16="http://schemas.microsoft.com/office/drawing/2014/main" id="{63A4D561-6533-4D01-83F8-CCD3E3AF7A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E8319128-A64B-4ECB-86EF-B485F97DD84A}" type="slidenum">
              <a:rPr lang="en-US" altLang="zh-CN" sz="1000" smtClean="0">
                <a:solidFill>
                  <a:srgbClr val="FFFFFF"/>
                </a:solidFill>
                <a:latin typeface="Tahoma" panose="020B0604030504040204" pitchFamily="34" charset="0"/>
              </a:rPr>
              <a:pPr>
                <a:lnSpc>
                  <a:spcPct val="100000"/>
                </a:lnSpc>
                <a:spcBef>
                  <a:spcPct val="0"/>
                </a:spcBef>
                <a:buFontTx/>
                <a:buNone/>
              </a:pPr>
              <a:t>21</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D22E3B6-A7E7-4051-A5B3-CE13A94622F4}"/>
              </a:ext>
            </a:extLst>
          </p:cNvPr>
          <p:cNvSpPr>
            <a:spLocks noGrp="1" noChangeArrowheads="1"/>
          </p:cNvSpPr>
          <p:nvPr>
            <p:ph type="title"/>
          </p:nvPr>
        </p:nvSpPr>
        <p:spPr>
          <a:xfrm>
            <a:off x="669925" y="228600"/>
            <a:ext cx="7772400" cy="1143000"/>
          </a:xfrm>
        </p:spPr>
        <p:txBody>
          <a:bodyPr/>
          <a:lstStyle/>
          <a:p>
            <a:pPr algn="ctr" eaLnBrk="1" fontAlgn="auto" hangingPunct="1">
              <a:spcAft>
                <a:spcPts val="0"/>
              </a:spcAft>
              <a:defRPr/>
            </a:pPr>
            <a:r>
              <a:rPr lang="en-US" altLang="en-US" dirty="0" err="1"/>
              <a:t>Lahirnya</a:t>
            </a:r>
            <a:r>
              <a:rPr lang="en-US" altLang="en-US" dirty="0"/>
              <a:t> </a:t>
            </a:r>
            <a:r>
              <a:rPr lang="en-US" altLang="en-US" dirty="0" err="1"/>
              <a:t>Sophis</a:t>
            </a:r>
            <a:endParaRPr lang="en-US" altLang="en-US" dirty="0"/>
          </a:p>
        </p:txBody>
      </p:sp>
      <p:sp>
        <p:nvSpPr>
          <p:cNvPr id="19459" name="Rectangle 3">
            <a:extLst>
              <a:ext uri="{FF2B5EF4-FFF2-40B4-BE49-F238E27FC236}">
                <a16:creationId xmlns:a16="http://schemas.microsoft.com/office/drawing/2014/main" id="{256B18E0-C1DC-4168-9805-A6D21819888E}"/>
              </a:ext>
            </a:extLst>
          </p:cNvPr>
          <p:cNvSpPr>
            <a:spLocks noGrp="1"/>
          </p:cNvSpPr>
          <p:nvPr>
            <p:ph idx="1"/>
          </p:nvPr>
        </p:nvSpPr>
        <p:spPr>
          <a:xfrm>
            <a:off x="685800" y="1295400"/>
            <a:ext cx="7772400" cy="4800600"/>
          </a:xfrm>
        </p:spPr>
        <p:txBody>
          <a:bodyPr/>
          <a:lstStyle/>
          <a:p>
            <a:pPr eaLnBrk="1" hangingPunct="1"/>
            <a:r>
              <a:rPr lang="en-US" altLang="en-US" sz="2800"/>
              <a:t>Mempunyai kebijaksanaan</a:t>
            </a:r>
          </a:p>
          <a:p>
            <a:pPr eaLnBrk="1" hangingPunct="1"/>
            <a:r>
              <a:rPr lang="en-US" altLang="en-US" sz="2800"/>
              <a:t>Dimulakan oleh Protagoras (abad ke 5SM)</a:t>
            </a:r>
          </a:p>
          <a:p>
            <a:pPr eaLnBrk="1" hangingPunct="1"/>
            <a:r>
              <a:rPr lang="en-US" altLang="en-US" sz="2800"/>
              <a:t>Ciri utama:</a:t>
            </a:r>
          </a:p>
          <a:p>
            <a:pPr marL="971550" lvl="1" indent="-514350" eaLnBrk="1" hangingPunct="1">
              <a:buFont typeface="Century Gothic" panose="020B0502020202020204" pitchFamily="34" charset="0"/>
              <a:buAutoNum type="arabicParenR"/>
            </a:pPr>
            <a:r>
              <a:rPr lang="en-US" altLang="en-US" sz="2800"/>
              <a:t>Ajar retorik</a:t>
            </a:r>
          </a:p>
          <a:p>
            <a:pPr marL="971550" lvl="1" indent="-514350" eaLnBrk="1" hangingPunct="1">
              <a:buFont typeface="Century Gothic" panose="020B0502020202020204" pitchFamily="34" charset="0"/>
              <a:buAutoNum type="arabicParenR"/>
            </a:pPr>
            <a:r>
              <a:rPr lang="en-US" altLang="en-US" sz="2800"/>
              <a:t>Humanisme sebagai asas berfikir </a:t>
            </a:r>
          </a:p>
          <a:p>
            <a:pPr marL="971550" lvl="1" indent="-514350" eaLnBrk="1" hangingPunct="1">
              <a:buFont typeface="Century Gothic" panose="020B0502020202020204" pitchFamily="34" charset="0"/>
              <a:buAutoNum type="arabicParenR"/>
            </a:pPr>
            <a:r>
              <a:rPr lang="en-US" altLang="en-US" sz="2800"/>
              <a:t>Relatif – tiada kebenaran hakiki, tiada rujukan</a:t>
            </a:r>
          </a:p>
          <a:p>
            <a:pPr marL="971550" lvl="1" indent="-514350" eaLnBrk="1" hangingPunct="1">
              <a:buFont typeface="Century Gothic" panose="020B0502020202020204" pitchFamily="34" charset="0"/>
              <a:buAutoNum type="arabicParenR"/>
            </a:pPr>
            <a:r>
              <a:rPr lang="en-US" altLang="en-US" sz="2800"/>
              <a:t>Skeptik – tidak percaya bulat-bulat</a:t>
            </a:r>
          </a:p>
          <a:p>
            <a:pPr marL="971550" lvl="1" indent="-514350" eaLnBrk="1" hangingPunct="1">
              <a:buFont typeface="Century Gothic" panose="020B0502020202020204" pitchFamily="34" charset="0"/>
              <a:buAutoNum type="arabicParenR"/>
            </a:pPr>
            <a:r>
              <a:rPr lang="en-US" altLang="en-US" sz="2800"/>
              <a:t>Kenakan bayaran tinggi</a:t>
            </a:r>
          </a:p>
        </p:txBody>
      </p:sp>
      <p:sp>
        <p:nvSpPr>
          <p:cNvPr id="19460" name="Slide Number Placeholder 1">
            <a:extLst>
              <a:ext uri="{FF2B5EF4-FFF2-40B4-BE49-F238E27FC236}">
                <a16:creationId xmlns:a16="http://schemas.microsoft.com/office/drawing/2014/main" id="{08C8EC37-A4A0-4579-B518-C198A58EF0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885B03BE-2E42-4530-A5A0-0F800E3AFFCE}" type="slidenum">
              <a:rPr lang="en-US" altLang="zh-CN" sz="1000" smtClean="0">
                <a:solidFill>
                  <a:srgbClr val="FFFFFF"/>
                </a:solidFill>
                <a:latin typeface="Tahoma" panose="020B0604030504040204" pitchFamily="34" charset="0"/>
              </a:rPr>
              <a:pPr>
                <a:lnSpc>
                  <a:spcPct val="100000"/>
                </a:lnSpc>
                <a:spcBef>
                  <a:spcPct val="0"/>
                </a:spcBef>
                <a:buFontTx/>
                <a:buNone/>
              </a:pPr>
              <a:t>22</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BD20BF9-339E-4757-B2B1-E308222A53F1}"/>
              </a:ext>
            </a:extLst>
          </p:cNvPr>
          <p:cNvSpPr>
            <a:spLocks noGrp="1" noChangeArrowheads="1"/>
          </p:cNvSpPr>
          <p:nvPr>
            <p:ph type="title"/>
          </p:nvPr>
        </p:nvSpPr>
        <p:spPr>
          <a:xfrm>
            <a:off x="593725" y="457200"/>
            <a:ext cx="7956550" cy="1293813"/>
          </a:xfrm>
        </p:spPr>
        <p:txBody>
          <a:bodyPr/>
          <a:lstStyle/>
          <a:p>
            <a:pPr algn="ctr" eaLnBrk="1" fontAlgn="auto" hangingPunct="1">
              <a:spcAft>
                <a:spcPts val="0"/>
              </a:spcAft>
              <a:defRPr/>
            </a:pPr>
            <a:r>
              <a:rPr lang="en-US" altLang="en-US" dirty="0" err="1"/>
              <a:t>Penentang</a:t>
            </a:r>
            <a:r>
              <a:rPr lang="en-US" altLang="en-US" dirty="0"/>
              <a:t> </a:t>
            </a:r>
            <a:r>
              <a:rPr lang="en-US" altLang="en-US" dirty="0" err="1"/>
              <a:t>sophis</a:t>
            </a:r>
            <a:endParaRPr lang="en-US" altLang="en-US" dirty="0"/>
          </a:p>
        </p:txBody>
      </p:sp>
      <p:sp>
        <p:nvSpPr>
          <p:cNvPr id="20483" name="Rectangle 3">
            <a:extLst>
              <a:ext uri="{FF2B5EF4-FFF2-40B4-BE49-F238E27FC236}">
                <a16:creationId xmlns:a16="http://schemas.microsoft.com/office/drawing/2014/main" id="{98E36D29-2FE8-4919-AF61-69042B9E0FB9}"/>
              </a:ext>
            </a:extLst>
          </p:cNvPr>
          <p:cNvSpPr>
            <a:spLocks noGrp="1"/>
          </p:cNvSpPr>
          <p:nvPr>
            <p:ph idx="1"/>
          </p:nvPr>
        </p:nvSpPr>
        <p:spPr>
          <a:xfrm>
            <a:off x="628650" y="1751013"/>
            <a:ext cx="7956550" cy="4070350"/>
          </a:xfrm>
        </p:spPr>
        <p:txBody>
          <a:bodyPr/>
          <a:lstStyle/>
          <a:p>
            <a:pPr eaLnBrk="1" hangingPunct="1"/>
            <a:r>
              <a:rPr lang="en-US" altLang="en-US" sz="2800"/>
              <a:t>Diterajui </a:t>
            </a:r>
            <a:r>
              <a:rPr lang="en-US" altLang="en-US" sz="2800" b="1"/>
              <a:t>Socrates, Plato dan Aristotle </a:t>
            </a:r>
            <a:r>
              <a:rPr lang="en-US" altLang="en-US" sz="2800"/>
              <a:t>(SPA)</a:t>
            </a:r>
          </a:p>
          <a:p>
            <a:pPr lvl="1" eaLnBrk="1" hangingPunct="1"/>
            <a:r>
              <a:rPr lang="en-US" altLang="en-US" sz="2800"/>
              <a:t>Ilmu falsafah, tolak agama pagan</a:t>
            </a:r>
          </a:p>
          <a:p>
            <a:pPr eaLnBrk="1" hangingPunct="1"/>
            <a:r>
              <a:rPr lang="en-US" altLang="en-US" sz="2800"/>
              <a:t>Herodotus</a:t>
            </a:r>
          </a:p>
          <a:p>
            <a:pPr lvl="1" eaLnBrk="1" hangingPunct="1"/>
            <a:r>
              <a:rPr lang="en-US" altLang="en-US" sz="2800"/>
              <a:t>Perang Parsi, sejarah sebagai ilmu kemanusiaan</a:t>
            </a:r>
          </a:p>
          <a:p>
            <a:pPr eaLnBrk="1" hangingPunct="1"/>
            <a:r>
              <a:rPr lang="en-US" altLang="en-US" sz="2800"/>
              <a:t>Thucydides</a:t>
            </a:r>
          </a:p>
          <a:p>
            <a:pPr lvl="1" eaLnBrk="1" hangingPunct="1"/>
            <a:r>
              <a:rPr lang="en-US" altLang="en-US" sz="2800"/>
              <a:t>Perang Peloponnesia: buang unsur mitos dan lagenda</a:t>
            </a:r>
          </a:p>
        </p:txBody>
      </p:sp>
      <p:sp>
        <p:nvSpPr>
          <p:cNvPr id="20484" name="Slide Number Placeholder 1">
            <a:extLst>
              <a:ext uri="{FF2B5EF4-FFF2-40B4-BE49-F238E27FC236}">
                <a16:creationId xmlns:a16="http://schemas.microsoft.com/office/drawing/2014/main" id="{B8828F8C-E282-4491-857D-32E6C2A46B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8C3375BE-A02E-4A99-8180-60E8BD5D7925}" type="slidenum">
              <a:rPr lang="en-US" altLang="zh-CN" sz="1000" smtClean="0">
                <a:solidFill>
                  <a:srgbClr val="FFFFFF"/>
                </a:solidFill>
                <a:latin typeface="Tahoma" panose="020B0604030504040204" pitchFamily="34" charset="0"/>
              </a:rPr>
              <a:pPr>
                <a:lnSpc>
                  <a:spcPct val="100000"/>
                </a:lnSpc>
                <a:spcBef>
                  <a:spcPct val="0"/>
                </a:spcBef>
                <a:buFontTx/>
                <a:buNone/>
              </a:pPr>
              <a:t>23</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9634" y="669192"/>
            <a:ext cx="7223708" cy="584776"/>
          </a:xfrm>
          <a:prstGeom prst="rect">
            <a:avLst/>
          </a:prstGeom>
        </p:spPr>
        <p:txBody>
          <a:bodyPr wrap="square">
            <a:spAutoFit/>
          </a:bodyPr>
          <a:lstStyle/>
          <a:p>
            <a:pPr algn="ctr"/>
            <a:r>
              <a:rPr lang="en-US" sz="3200" b="1" dirty="0" err="1"/>
              <a:t>Ciri-ciri</a:t>
            </a:r>
            <a:r>
              <a:rPr lang="en-US" sz="3200" b="1" dirty="0"/>
              <a:t> </a:t>
            </a:r>
            <a:r>
              <a:rPr lang="en-US" sz="3200" b="1" dirty="0" err="1"/>
              <a:t>Tamadun</a:t>
            </a:r>
            <a:r>
              <a:rPr lang="en-US" sz="3200" b="1" dirty="0"/>
              <a:t> </a:t>
            </a:r>
            <a:r>
              <a:rPr lang="en-US" sz="3200" b="1" dirty="0" err="1"/>
              <a:t>Yunani</a:t>
            </a:r>
            <a:endParaRPr lang="en-US" sz="3200" b="1" dirty="0"/>
          </a:p>
        </p:txBody>
      </p:sp>
      <p:graphicFrame>
        <p:nvGraphicFramePr>
          <p:cNvPr id="2" name="Diagram 1"/>
          <p:cNvGraphicFramePr/>
          <p:nvPr/>
        </p:nvGraphicFramePr>
        <p:xfrm>
          <a:off x="1596992" y="151480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1524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735" y="611176"/>
            <a:ext cx="8350218" cy="461665"/>
          </a:xfrm>
          <a:prstGeom prst="rect">
            <a:avLst/>
          </a:prstGeom>
        </p:spPr>
        <p:txBody>
          <a:bodyPr wrap="square">
            <a:spAutoFit/>
          </a:bodyPr>
          <a:lstStyle/>
          <a:p>
            <a:pPr algn="ctr"/>
            <a:r>
              <a:rPr lang="en-US" sz="2400" b="1" dirty="0" err="1"/>
              <a:t>Pencapaian</a:t>
            </a:r>
            <a:r>
              <a:rPr lang="en-US" sz="2400" b="1" dirty="0"/>
              <a:t> </a:t>
            </a:r>
            <a:r>
              <a:rPr lang="en-US" sz="2400" b="1" dirty="0" err="1"/>
              <a:t>Tamadun</a:t>
            </a:r>
            <a:r>
              <a:rPr lang="en-US" sz="2400" b="1" dirty="0"/>
              <a:t> </a:t>
            </a:r>
            <a:r>
              <a:rPr lang="en-US" sz="2400" b="1" dirty="0" err="1"/>
              <a:t>Yunani</a:t>
            </a:r>
            <a:r>
              <a:rPr lang="en-US" sz="2400" b="1" dirty="0"/>
              <a:t> </a:t>
            </a:r>
            <a:r>
              <a:rPr lang="en-US" sz="2400" b="1" dirty="0" err="1"/>
              <a:t>dalam</a:t>
            </a:r>
            <a:r>
              <a:rPr lang="en-US" sz="2400" b="1" dirty="0"/>
              <a:t> </a:t>
            </a:r>
            <a:r>
              <a:rPr lang="en-US" sz="2400" b="1" dirty="0" err="1"/>
              <a:t>sains</a:t>
            </a:r>
            <a:r>
              <a:rPr lang="en-US" sz="2400" b="1" dirty="0"/>
              <a:t> </a:t>
            </a:r>
            <a:r>
              <a:rPr lang="en-US" sz="2400" b="1" dirty="0" err="1"/>
              <a:t>dan</a:t>
            </a:r>
            <a:r>
              <a:rPr lang="en-US" sz="2400" b="1" dirty="0"/>
              <a:t> </a:t>
            </a:r>
            <a:r>
              <a:rPr lang="en-US" sz="2400" b="1" dirty="0" err="1"/>
              <a:t>teknologi</a:t>
            </a:r>
            <a:endParaRPr lang="en-US" sz="2400" b="1" dirty="0"/>
          </a:p>
        </p:txBody>
      </p:sp>
      <p:graphicFrame>
        <p:nvGraphicFramePr>
          <p:cNvPr id="2" name="Diagram 1"/>
          <p:cNvGraphicFramePr/>
          <p:nvPr/>
        </p:nvGraphicFramePr>
        <p:xfrm>
          <a:off x="969266" y="1450868"/>
          <a:ext cx="7716713" cy="478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6898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9634" y="451771"/>
            <a:ext cx="7223708" cy="584776"/>
          </a:xfrm>
          <a:prstGeom prst="rect">
            <a:avLst/>
          </a:prstGeom>
        </p:spPr>
        <p:txBody>
          <a:bodyPr wrap="square">
            <a:spAutoFit/>
          </a:bodyPr>
          <a:lstStyle/>
          <a:p>
            <a:pPr algn="ctr"/>
            <a:r>
              <a:rPr lang="en-US" sz="3200" b="1" dirty="0" err="1"/>
              <a:t>Ciri-ciri</a:t>
            </a:r>
            <a:r>
              <a:rPr lang="en-US" sz="3200" b="1" dirty="0"/>
              <a:t> </a:t>
            </a:r>
            <a:r>
              <a:rPr lang="en-US" sz="3200" b="1" dirty="0" err="1"/>
              <a:t>Tamadun</a:t>
            </a:r>
            <a:r>
              <a:rPr lang="en-US" sz="3200" b="1" dirty="0"/>
              <a:t> Rom 753 S.M</a:t>
            </a:r>
          </a:p>
        </p:txBody>
      </p:sp>
      <p:graphicFrame>
        <p:nvGraphicFramePr>
          <p:cNvPr id="8" name="Diagram 7"/>
          <p:cNvGraphicFramePr/>
          <p:nvPr>
            <p:extLst>
              <p:ext uri="{D42A27DB-BD31-4B8C-83A1-F6EECF244321}">
                <p14:modId xmlns:p14="http://schemas.microsoft.com/office/powerpoint/2010/main" val="2914960065"/>
              </p:ext>
            </p:extLst>
          </p:nvPr>
        </p:nvGraphicFramePr>
        <p:xfrm>
          <a:off x="408752" y="1138742"/>
          <a:ext cx="8116646" cy="509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9117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66054346"/>
              </p:ext>
            </p:extLst>
          </p:nvPr>
        </p:nvGraphicFramePr>
        <p:xfrm>
          <a:off x="890496" y="1078245"/>
          <a:ext cx="7634903" cy="5403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75898" y="423632"/>
            <a:ext cx="7751688" cy="523220"/>
          </a:xfrm>
          <a:prstGeom prst="rect">
            <a:avLst/>
          </a:prstGeom>
        </p:spPr>
        <p:txBody>
          <a:bodyPr wrap="square">
            <a:spAutoFit/>
          </a:bodyPr>
          <a:lstStyle/>
          <a:p>
            <a:pPr algn="ctr"/>
            <a:r>
              <a:rPr lang="de-DE" sz="2800" b="1" dirty="0" err="1"/>
              <a:t>Pencapaian</a:t>
            </a:r>
            <a:r>
              <a:rPr lang="de-DE" sz="2800" b="1" dirty="0"/>
              <a:t> </a:t>
            </a:r>
            <a:r>
              <a:rPr lang="de-DE" sz="2800" b="1" dirty="0" err="1"/>
              <a:t>Tamadun</a:t>
            </a:r>
            <a:r>
              <a:rPr lang="de-DE" sz="2800" b="1" dirty="0"/>
              <a:t> Rom</a:t>
            </a:r>
          </a:p>
        </p:txBody>
      </p:sp>
    </p:spTree>
    <p:extLst>
      <p:ext uri="{BB962C8B-B14F-4D97-AF65-F5344CB8AC3E}">
        <p14:creationId xmlns:p14="http://schemas.microsoft.com/office/powerpoint/2010/main" val="36796854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03A4-2AF5-4A89-9487-9689525786D3}"/>
              </a:ext>
            </a:extLst>
          </p:cNvPr>
          <p:cNvSpPr>
            <a:spLocks noGrp="1"/>
          </p:cNvSpPr>
          <p:nvPr>
            <p:ph type="title"/>
          </p:nvPr>
        </p:nvSpPr>
        <p:spPr>
          <a:xfrm>
            <a:off x="1371600" y="990600"/>
            <a:ext cx="7178675" cy="4724400"/>
          </a:xfrm>
        </p:spPr>
        <p:txBody>
          <a:bodyPr/>
          <a:lstStyle/>
          <a:p>
            <a:pPr algn="ctr">
              <a:defRPr/>
            </a:pPr>
            <a:r>
              <a:rPr lang="en-US" altLang="en-US" dirty="0"/>
              <a:t>3. Zaman </a:t>
            </a:r>
            <a:r>
              <a:rPr lang="en-US" altLang="en-US" dirty="0" err="1"/>
              <a:t>Helenistik</a:t>
            </a:r>
            <a:endParaRPr lang="en-MY" dirty="0"/>
          </a:p>
        </p:txBody>
      </p:sp>
      <p:sp>
        <p:nvSpPr>
          <p:cNvPr id="9219" name="Slide Number Placeholder 3">
            <a:extLst>
              <a:ext uri="{FF2B5EF4-FFF2-40B4-BE49-F238E27FC236}">
                <a16:creationId xmlns:a16="http://schemas.microsoft.com/office/drawing/2014/main" id="{028B60AD-3CB9-46D7-AE64-92C672620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E3BF131-1E91-4A49-90E6-80B8686A24BC}" type="slidenum">
              <a:rPr lang="en-US" altLang="zh-CN" sz="1000">
                <a:solidFill>
                  <a:srgbClr val="FFFFFF"/>
                </a:solidFill>
              </a:rPr>
              <a:pPr/>
              <a:t>28</a:t>
            </a:fld>
            <a:endParaRPr lang="en-US" altLang="zh-CN" sz="1000">
              <a:solidFill>
                <a:srgbClr val="FFFFFF"/>
              </a:solidFill>
            </a:endParaRPr>
          </a:p>
        </p:txBody>
      </p:sp>
    </p:spTree>
    <p:extLst>
      <p:ext uri="{BB962C8B-B14F-4D97-AF65-F5344CB8AC3E}">
        <p14:creationId xmlns:p14="http://schemas.microsoft.com/office/powerpoint/2010/main" val="22555247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13960739"/>
              </p:ext>
            </p:extLst>
          </p:nvPr>
        </p:nvGraphicFramePr>
        <p:xfrm>
          <a:off x="747889" y="1017818"/>
          <a:ext cx="8001000" cy="553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724524" y="454190"/>
            <a:ext cx="6082633" cy="830997"/>
          </a:xfrm>
          <a:prstGeom prst="rect">
            <a:avLst/>
          </a:prstGeom>
        </p:spPr>
        <p:txBody>
          <a:bodyPr wrap="square">
            <a:spAutoFit/>
          </a:bodyPr>
          <a:lstStyle/>
          <a:p>
            <a:pPr lvl="0" algn="ctr"/>
            <a:r>
              <a:rPr lang="en-US" sz="2400" b="1" dirty="0" err="1"/>
              <a:t>Perkembangan</a:t>
            </a:r>
            <a:r>
              <a:rPr lang="en-US" sz="2400" b="1" dirty="0"/>
              <a:t> </a:t>
            </a:r>
            <a:r>
              <a:rPr lang="en-US" sz="2400" b="1" dirty="0" err="1"/>
              <a:t>pemikiran</a:t>
            </a:r>
            <a:r>
              <a:rPr lang="en-US" sz="2400" b="1" dirty="0"/>
              <a:t> </a:t>
            </a:r>
            <a:r>
              <a:rPr lang="en-US" sz="2400" b="1" dirty="0" err="1"/>
              <a:t>ilmu</a:t>
            </a:r>
            <a:r>
              <a:rPr lang="en-US" sz="2400" b="1" dirty="0"/>
              <a:t> dan </a:t>
            </a:r>
            <a:r>
              <a:rPr lang="en-US" sz="2400" b="1" dirty="0" err="1"/>
              <a:t>sains</a:t>
            </a:r>
            <a:r>
              <a:rPr lang="en-US" sz="2400" b="1" dirty="0"/>
              <a:t> zaman </a:t>
            </a:r>
            <a:r>
              <a:rPr lang="en-US" sz="2400" b="1" dirty="0" err="1"/>
              <a:t>Helenistik</a:t>
            </a:r>
            <a:r>
              <a:rPr lang="en-US" sz="2400" b="1" dirty="0"/>
              <a:t> </a:t>
            </a:r>
          </a:p>
        </p:txBody>
      </p:sp>
    </p:spTree>
    <p:extLst>
      <p:ext uri="{BB962C8B-B14F-4D97-AF65-F5344CB8AC3E}">
        <p14:creationId xmlns:p14="http://schemas.microsoft.com/office/powerpoint/2010/main" val="41367082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1643BBC-34E7-4A5C-9F42-07F7362B5957}"/>
              </a:ext>
            </a:extLst>
          </p:cNvPr>
          <p:cNvSpPr>
            <a:spLocks noGrp="1"/>
          </p:cNvSpPr>
          <p:nvPr>
            <p:ph type="ctrTitle"/>
          </p:nvPr>
        </p:nvSpPr>
        <p:spPr>
          <a:xfrm>
            <a:off x="371475" y="2286000"/>
            <a:ext cx="8391525" cy="1600200"/>
          </a:xfrm>
        </p:spPr>
        <p:txBody>
          <a:bodyPr>
            <a:normAutofit/>
          </a:bodyPr>
          <a:lstStyle/>
          <a:p>
            <a:pPr eaLnBrk="1" fontAlgn="auto" hangingPunct="1">
              <a:spcAft>
                <a:spcPts val="0"/>
              </a:spcAft>
              <a:defRPr/>
            </a:pPr>
            <a:br>
              <a:rPr lang="en-MY" altLang="en-US" sz="3600" dirty="0"/>
            </a:br>
            <a:r>
              <a:rPr lang="en-MY" altLang="en-US" sz="3600" dirty="0"/>
              <a:t>PERKEMBANGAN ILMU DAN SAINS</a:t>
            </a:r>
          </a:p>
        </p:txBody>
      </p:sp>
      <p:sp>
        <p:nvSpPr>
          <p:cNvPr id="2" name="Slide Number Placeholder 1">
            <a:extLst>
              <a:ext uri="{FF2B5EF4-FFF2-40B4-BE49-F238E27FC236}">
                <a16:creationId xmlns:a16="http://schemas.microsoft.com/office/drawing/2014/main" id="{F3479CDE-7ED9-4463-8019-7F01834B80C0}"/>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ADE8AD6-36C0-46E3-B3FB-9F3F8CE44611}" type="slidenum">
              <a:rPr lang="en-US" altLang="en-US" sz="1000">
                <a:solidFill>
                  <a:srgbClr val="FFFFFF"/>
                </a:solidFill>
              </a:rPr>
              <a:pPr/>
              <a:t>3</a:t>
            </a:fld>
            <a:endParaRPr lang="en-US" altLang="en-US" sz="1000">
              <a:solidFill>
                <a:srgbClr val="FFFFFF"/>
              </a:solidFill>
            </a:endParaRPr>
          </a:p>
        </p:txBody>
      </p:sp>
      <p:sp>
        <p:nvSpPr>
          <p:cNvPr id="11268" name="Subtitle 2">
            <a:extLst>
              <a:ext uri="{FF2B5EF4-FFF2-40B4-BE49-F238E27FC236}">
                <a16:creationId xmlns:a16="http://schemas.microsoft.com/office/drawing/2014/main" id="{4781C5C9-E8D5-4F81-BA92-A67FA5E88C26}"/>
              </a:ext>
            </a:extLst>
          </p:cNvPr>
          <p:cNvSpPr txBox="1">
            <a:spLocks/>
          </p:cNvSpPr>
          <p:nvPr/>
        </p:nvSpPr>
        <p:spPr bwMode="auto">
          <a:xfrm>
            <a:off x="879475" y="14097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buFont typeface="Arial" panose="020B0604020202020204" pitchFamily="34" charset="0"/>
              <a:buNone/>
            </a:pPr>
            <a:r>
              <a:rPr lang="en-MY" altLang="en-US" sz="3600" b="1" dirty="0">
                <a:solidFill>
                  <a:srgbClr val="FFFF00"/>
                </a:solidFill>
              </a:rPr>
              <a:t>BAB 3</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11510354"/>
              </p:ext>
            </p:extLst>
          </p:nvPr>
        </p:nvGraphicFramePr>
        <p:xfrm>
          <a:off x="-160421" y="248801"/>
          <a:ext cx="9497520" cy="6448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5899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03A4-2AF5-4A89-9487-9689525786D3}"/>
              </a:ext>
            </a:extLst>
          </p:cNvPr>
          <p:cNvSpPr>
            <a:spLocks noGrp="1"/>
          </p:cNvSpPr>
          <p:nvPr>
            <p:ph type="title"/>
          </p:nvPr>
        </p:nvSpPr>
        <p:spPr>
          <a:xfrm>
            <a:off x="457200" y="990600"/>
            <a:ext cx="8093075" cy="4724400"/>
          </a:xfrm>
        </p:spPr>
        <p:txBody>
          <a:bodyPr>
            <a:normAutofit/>
          </a:bodyPr>
          <a:lstStyle/>
          <a:p>
            <a:pPr algn="ctr">
              <a:defRPr/>
            </a:pPr>
            <a:r>
              <a:rPr lang="en-US" altLang="en-US" dirty="0"/>
              <a:t>4. </a:t>
            </a:r>
            <a:br>
              <a:rPr lang="en-US" altLang="en-US" dirty="0"/>
            </a:br>
            <a:r>
              <a:rPr lang="en-US" altLang="en-US" dirty="0"/>
              <a:t>Zaman PERTENGAHAN EROPAH</a:t>
            </a:r>
            <a:br>
              <a:rPr lang="en-US" altLang="en-US" dirty="0"/>
            </a:br>
            <a:r>
              <a:rPr lang="en-US" altLang="en-US" dirty="0"/>
              <a:t>&amp;</a:t>
            </a:r>
            <a:br>
              <a:rPr lang="en-US" altLang="en-US" dirty="0"/>
            </a:br>
            <a:r>
              <a:rPr lang="en-US" altLang="en-US" dirty="0"/>
              <a:t>ZAMAN KEEMASAN SAINS ISLAM</a:t>
            </a:r>
            <a:endParaRPr lang="en-MY" dirty="0"/>
          </a:p>
        </p:txBody>
      </p:sp>
      <p:sp>
        <p:nvSpPr>
          <p:cNvPr id="9219" name="Slide Number Placeholder 3">
            <a:extLst>
              <a:ext uri="{FF2B5EF4-FFF2-40B4-BE49-F238E27FC236}">
                <a16:creationId xmlns:a16="http://schemas.microsoft.com/office/drawing/2014/main" id="{028B60AD-3CB9-46D7-AE64-92C672620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E3BF131-1E91-4A49-90E6-80B8686A24BC}" type="slidenum">
              <a:rPr lang="en-US" altLang="zh-CN" sz="1000">
                <a:solidFill>
                  <a:srgbClr val="FFFFFF"/>
                </a:solidFill>
              </a:rPr>
              <a:pPr/>
              <a:t>31</a:t>
            </a:fld>
            <a:endParaRPr lang="en-US" altLang="zh-CN" sz="1000">
              <a:solidFill>
                <a:srgbClr val="FFFFFF"/>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31DCF15E-868F-4A82-A491-63B7E8DA99F5}"/>
              </a:ext>
            </a:extLst>
          </p:cNvPr>
          <p:cNvSpPr>
            <a:spLocks noGrp="1" noChangeArrowheads="1"/>
          </p:cNvSpPr>
          <p:nvPr>
            <p:ph idx="1"/>
          </p:nvPr>
        </p:nvSpPr>
        <p:spPr>
          <a:xfrm>
            <a:off x="593725" y="1932668"/>
            <a:ext cx="7956550" cy="4070350"/>
          </a:xfrm>
        </p:spPr>
        <p:txBody>
          <a:bodyPr rtlCol="0">
            <a:normAutofit fontScale="92500"/>
          </a:bodyPr>
          <a:lstStyle/>
          <a:p>
            <a:pPr eaLnBrk="1" fontAlgn="auto" hangingPunct="1">
              <a:spcAft>
                <a:spcPts val="0"/>
              </a:spcAft>
              <a:defRPr/>
            </a:pPr>
            <a:r>
              <a:rPr lang="en-US" altLang="en-US" sz="2800" dirty="0" err="1"/>
              <a:t>Mula</a:t>
            </a:r>
            <a:r>
              <a:rPr lang="en-US" altLang="en-US" sz="2800" dirty="0"/>
              <a:t> </a:t>
            </a:r>
            <a:r>
              <a:rPr lang="en-US" altLang="en-US" sz="2800" dirty="0" err="1"/>
              <a:t>dengan</a:t>
            </a:r>
            <a:r>
              <a:rPr lang="en-US" altLang="en-US" sz="2800" dirty="0"/>
              <a:t> </a:t>
            </a:r>
            <a:r>
              <a:rPr lang="en-US" altLang="en-US" sz="2800" dirty="0" err="1"/>
              <a:t>jatuhnya</a:t>
            </a:r>
            <a:r>
              <a:rPr lang="en-US" altLang="en-US" sz="2800" dirty="0"/>
              <a:t> Rom </a:t>
            </a:r>
            <a:r>
              <a:rPr lang="en-US" altLang="en-US" sz="2800" dirty="0" err="1"/>
              <a:t>tahun</a:t>
            </a:r>
            <a:r>
              <a:rPr lang="en-US" altLang="en-US" sz="2800" dirty="0"/>
              <a:t> 365 M</a:t>
            </a:r>
          </a:p>
          <a:p>
            <a:pPr eaLnBrk="1" fontAlgn="auto" hangingPunct="1">
              <a:spcAft>
                <a:spcPts val="0"/>
              </a:spcAft>
              <a:defRPr/>
            </a:pPr>
            <a:r>
              <a:rPr lang="en-US" altLang="en-US" sz="2800" dirty="0"/>
              <a:t>Ada </a:t>
            </a:r>
            <a:r>
              <a:rPr lang="en-US" altLang="en-US" sz="2800" dirty="0" err="1"/>
              <a:t>ciri</a:t>
            </a:r>
            <a:r>
              <a:rPr lang="en-US" altLang="en-US" sz="2800" dirty="0"/>
              <a:t> </a:t>
            </a:r>
            <a:r>
              <a:rPr lang="en-US" altLang="en-US" sz="2800" dirty="0" err="1"/>
              <a:t>tertentu</a:t>
            </a:r>
            <a:r>
              <a:rPr lang="en-US" altLang="en-US" sz="2800" dirty="0"/>
              <a:t>: feudal </a:t>
            </a:r>
            <a:r>
              <a:rPr lang="en-US" altLang="en-US" sz="2800" dirty="0" err="1"/>
              <a:t>dalam</a:t>
            </a:r>
            <a:r>
              <a:rPr lang="en-US" altLang="en-US" sz="2800" dirty="0"/>
              <a:t> </a:t>
            </a:r>
            <a:r>
              <a:rPr lang="en-US" altLang="en-US" sz="2800" dirty="0" err="1"/>
              <a:t>ekonomi</a:t>
            </a:r>
            <a:r>
              <a:rPr lang="en-US" altLang="en-US" sz="2800" dirty="0"/>
              <a:t> </a:t>
            </a:r>
            <a:r>
              <a:rPr lang="en-US" altLang="en-US" sz="2800" dirty="0" err="1"/>
              <a:t>dan</a:t>
            </a:r>
            <a:r>
              <a:rPr lang="en-US" altLang="en-US" sz="2800" dirty="0"/>
              <a:t> </a:t>
            </a:r>
            <a:r>
              <a:rPr lang="en-US" altLang="en-US" sz="2800" dirty="0" err="1"/>
              <a:t>sosial</a:t>
            </a:r>
            <a:r>
              <a:rPr lang="en-US" altLang="en-US" sz="2800" dirty="0"/>
              <a:t>, </a:t>
            </a:r>
            <a:r>
              <a:rPr lang="en-US" altLang="en-US" sz="2800" dirty="0" err="1"/>
              <a:t>peranan</a:t>
            </a:r>
            <a:r>
              <a:rPr lang="en-US" altLang="en-US" sz="2800" dirty="0"/>
              <a:t> </a:t>
            </a:r>
            <a:r>
              <a:rPr lang="en-US" altLang="en-US" sz="2800" dirty="0" err="1"/>
              <a:t>gereja</a:t>
            </a:r>
            <a:r>
              <a:rPr lang="en-US" altLang="en-US" sz="2800" dirty="0"/>
              <a:t> yang </a:t>
            </a:r>
            <a:r>
              <a:rPr lang="en-US" altLang="en-US" sz="2800" dirty="0" err="1"/>
              <a:t>luas</a:t>
            </a:r>
            <a:endParaRPr lang="en-US" altLang="en-US" sz="2800" dirty="0"/>
          </a:p>
          <a:p>
            <a:pPr eaLnBrk="1" fontAlgn="auto" hangingPunct="1">
              <a:spcAft>
                <a:spcPts val="0"/>
              </a:spcAft>
              <a:defRPr/>
            </a:pPr>
            <a:r>
              <a:rPr lang="en-US" altLang="en-US" sz="2800" dirty="0" err="1"/>
              <a:t>Teologi</a:t>
            </a:r>
            <a:r>
              <a:rPr lang="en-US" altLang="en-US" sz="2800" dirty="0"/>
              <a:t> </a:t>
            </a:r>
            <a:r>
              <a:rPr lang="en-US" altLang="en-US" sz="2800" dirty="0" err="1"/>
              <a:t>merupakan</a:t>
            </a:r>
            <a:r>
              <a:rPr lang="en-US" altLang="en-US" sz="2800" dirty="0"/>
              <a:t> </a:t>
            </a:r>
            <a:r>
              <a:rPr lang="en-US" altLang="en-US" sz="2800" dirty="0" err="1"/>
              <a:t>asas</a:t>
            </a:r>
            <a:r>
              <a:rPr lang="en-US" altLang="en-US" sz="2800" dirty="0"/>
              <a:t> </a:t>
            </a:r>
            <a:r>
              <a:rPr lang="en-US" altLang="en-US" sz="2800" dirty="0" err="1"/>
              <a:t>ilmu</a:t>
            </a:r>
            <a:endParaRPr lang="en-US" altLang="en-US" sz="2800" dirty="0"/>
          </a:p>
          <a:p>
            <a:pPr eaLnBrk="1" fontAlgn="auto" hangingPunct="1">
              <a:spcAft>
                <a:spcPts val="0"/>
              </a:spcAft>
              <a:defRPr/>
            </a:pPr>
            <a:r>
              <a:rPr lang="en-US" altLang="en-US" sz="2800" dirty="0" err="1"/>
              <a:t>Gereja</a:t>
            </a:r>
            <a:r>
              <a:rPr lang="en-US" altLang="en-US" sz="2800" dirty="0"/>
              <a:t> vs </a:t>
            </a:r>
            <a:r>
              <a:rPr lang="en-US" altLang="en-US" sz="2800" dirty="0" err="1"/>
              <a:t>ilmu</a:t>
            </a:r>
            <a:endParaRPr lang="en-US" altLang="en-US" sz="2800" dirty="0"/>
          </a:p>
          <a:p>
            <a:pPr eaLnBrk="1" fontAlgn="auto" hangingPunct="1">
              <a:spcAft>
                <a:spcPts val="0"/>
              </a:spcAft>
              <a:defRPr/>
            </a:pPr>
            <a:r>
              <a:rPr lang="en-US" altLang="en-US" sz="2800" dirty="0" err="1"/>
              <a:t>Wujudnya</a:t>
            </a:r>
            <a:r>
              <a:rPr lang="en-US" altLang="en-US" sz="2800" dirty="0"/>
              <a:t> </a:t>
            </a:r>
            <a:r>
              <a:rPr lang="en-US" altLang="en-US" sz="2800" dirty="0" err="1"/>
              <a:t>inkuisisi</a:t>
            </a:r>
            <a:r>
              <a:rPr lang="en-US" altLang="en-US" sz="2800" dirty="0"/>
              <a:t> </a:t>
            </a:r>
            <a:r>
              <a:rPr lang="en-US" altLang="en-US" sz="2800" dirty="0" err="1"/>
              <a:t>untuk</a:t>
            </a:r>
            <a:r>
              <a:rPr lang="en-US" altLang="en-US" sz="2800" dirty="0"/>
              <a:t> </a:t>
            </a:r>
            <a:r>
              <a:rPr lang="en-US" altLang="en-US" sz="2800" dirty="0" err="1"/>
              <a:t>hukum</a:t>
            </a:r>
            <a:r>
              <a:rPr lang="en-US" altLang="en-US" sz="2800" dirty="0"/>
              <a:t> orang </a:t>
            </a:r>
            <a:r>
              <a:rPr lang="en-US" altLang="en-US" sz="2800" dirty="0" err="1"/>
              <a:t>murtad</a:t>
            </a:r>
            <a:endParaRPr lang="en-US" altLang="en-US" sz="2800" dirty="0"/>
          </a:p>
          <a:p>
            <a:pPr eaLnBrk="1" fontAlgn="auto" hangingPunct="1">
              <a:spcAft>
                <a:spcPts val="0"/>
              </a:spcAft>
              <a:defRPr/>
            </a:pPr>
            <a:r>
              <a:rPr lang="en-US" altLang="en-US" sz="2800" dirty="0" err="1"/>
              <a:t>Wujudnya</a:t>
            </a:r>
            <a:r>
              <a:rPr lang="en-US" altLang="en-US" sz="2800" dirty="0"/>
              <a:t> </a:t>
            </a:r>
            <a:r>
              <a:rPr lang="en-US" altLang="en-US" sz="2800" dirty="0" err="1"/>
              <a:t>dualisme</a:t>
            </a:r>
            <a:r>
              <a:rPr lang="en-US" altLang="en-US" sz="2800" dirty="0"/>
              <a:t> </a:t>
            </a:r>
            <a:r>
              <a:rPr lang="en-US" altLang="en-US" sz="2800" dirty="0" err="1"/>
              <a:t>dalam</a:t>
            </a:r>
            <a:r>
              <a:rPr lang="en-US" altLang="en-US" sz="2800" dirty="0"/>
              <a:t> </a:t>
            </a:r>
            <a:r>
              <a:rPr lang="en-US" altLang="en-US" sz="2800" dirty="0" err="1"/>
              <a:t>ilmu</a:t>
            </a:r>
            <a:endParaRPr lang="en-US" altLang="en-US" sz="2800" dirty="0"/>
          </a:p>
          <a:p>
            <a:pPr eaLnBrk="1" fontAlgn="auto" hangingPunct="1">
              <a:spcAft>
                <a:spcPts val="0"/>
              </a:spcAft>
              <a:defRPr/>
            </a:pPr>
            <a:r>
              <a:rPr lang="en-US" altLang="en-US" sz="2800" dirty="0" err="1"/>
              <a:t>Tokoh</a:t>
            </a:r>
            <a:r>
              <a:rPr lang="en-US" altLang="en-US" sz="2800" dirty="0"/>
              <a:t> </a:t>
            </a:r>
            <a:r>
              <a:rPr lang="en-US" altLang="en-US" sz="2800" dirty="0" err="1"/>
              <a:t>utama</a:t>
            </a:r>
            <a:r>
              <a:rPr lang="en-US" altLang="en-US" sz="2800" dirty="0"/>
              <a:t>: Thomas Aquinas (1225-1274 M)</a:t>
            </a:r>
          </a:p>
        </p:txBody>
      </p:sp>
      <p:sp>
        <p:nvSpPr>
          <p:cNvPr id="10244" name="Slide Number Placeholder 1">
            <a:extLst>
              <a:ext uri="{FF2B5EF4-FFF2-40B4-BE49-F238E27FC236}">
                <a16:creationId xmlns:a16="http://schemas.microsoft.com/office/drawing/2014/main" id="{93782CC4-D910-434A-9279-67BD813F5E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8BBD898F-0C73-4BD6-B2F6-B5E50594B0AB}" type="slidenum">
              <a:rPr lang="en-US" altLang="zh-CN" sz="1000">
                <a:solidFill>
                  <a:srgbClr val="FFFFFF"/>
                </a:solidFill>
                <a:latin typeface="Tahoma" panose="020B0604030504040204" pitchFamily="34" charset="0"/>
              </a:rPr>
              <a:pPr>
                <a:lnSpc>
                  <a:spcPct val="100000"/>
                </a:lnSpc>
                <a:spcBef>
                  <a:spcPct val="0"/>
                </a:spcBef>
                <a:buFontTx/>
                <a:buNone/>
              </a:pPr>
              <a:t>32</a:t>
            </a:fld>
            <a:endParaRPr lang="en-US" altLang="zh-CN" sz="1000">
              <a:solidFill>
                <a:srgbClr val="FFFFFF"/>
              </a:solidFill>
              <a:latin typeface="Tahoma" panose="020B0604030504040204" pitchFamily="34" charset="0"/>
            </a:endParaRPr>
          </a:p>
        </p:txBody>
      </p:sp>
      <p:sp>
        <p:nvSpPr>
          <p:cNvPr id="2" name="TextBox 17">
            <a:extLst>
              <a:ext uri="{FF2B5EF4-FFF2-40B4-BE49-F238E27FC236}">
                <a16:creationId xmlns:a16="http://schemas.microsoft.com/office/drawing/2014/main" id="{576EDC6C-CD70-474F-B948-C90EC8324605}"/>
              </a:ext>
            </a:extLst>
          </p:cNvPr>
          <p:cNvSpPr txBox="1">
            <a:spLocks noChangeArrowheads="1"/>
          </p:cNvSpPr>
          <p:nvPr/>
        </p:nvSpPr>
        <p:spPr bwMode="auto">
          <a:xfrm>
            <a:off x="716869" y="1016231"/>
            <a:ext cx="7833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r>
              <a:rPr lang="en-MY" altLang="en-US" sz="3600" b="1" dirty="0">
                <a:solidFill>
                  <a:srgbClr val="FFFF00"/>
                </a:solidFill>
                <a:latin typeface="Tahoma" panose="020B0604030504040204" pitchFamily="34" charset="0"/>
              </a:rPr>
              <a:t>ZAMAN PERTENGAHAN EROPAH</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07C39-DF8E-415B-9761-E80E6D3B1B03}"/>
              </a:ext>
            </a:extLst>
          </p:cNvPr>
          <p:cNvSpPr>
            <a:spLocks noGrp="1"/>
          </p:cNvSpPr>
          <p:nvPr>
            <p:ph type="title"/>
          </p:nvPr>
        </p:nvSpPr>
        <p:spPr>
          <a:xfrm>
            <a:off x="680357" y="685799"/>
            <a:ext cx="7783286" cy="1045029"/>
          </a:xfrm>
        </p:spPr>
        <p:txBody>
          <a:bodyPr>
            <a:noAutofit/>
          </a:bodyPr>
          <a:lstStyle/>
          <a:p>
            <a:pPr algn="ctr">
              <a:defRPr/>
            </a:pPr>
            <a:r>
              <a:rPr lang="en-US" sz="3200" dirty="0"/>
              <a:t>PERKEMBANGAN SAINS PADA ZAMAN PERTENGAHAN DI BARAT</a:t>
            </a:r>
          </a:p>
        </p:txBody>
      </p:sp>
      <p:graphicFrame>
        <p:nvGraphicFramePr>
          <p:cNvPr id="4" name="Content Placeholder 3">
            <a:extLst>
              <a:ext uri="{FF2B5EF4-FFF2-40B4-BE49-F238E27FC236}">
                <a16:creationId xmlns:a16="http://schemas.microsoft.com/office/drawing/2014/main" id="{0FBB0893-1E55-4829-8387-7FA254EF64A1}"/>
              </a:ext>
            </a:extLst>
          </p:cNvPr>
          <p:cNvGraphicFramePr>
            <a:graphicFrameLocks noGrp="1"/>
          </p:cNvGraphicFramePr>
          <p:nvPr>
            <p:ph idx="1"/>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4F6F7-A24D-4D1F-AD91-2DD8043C1398}"/>
              </a:ext>
            </a:extLst>
          </p:cNvPr>
          <p:cNvSpPr>
            <a:spLocks noGrp="1"/>
          </p:cNvSpPr>
          <p:nvPr>
            <p:ph type="title"/>
          </p:nvPr>
        </p:nvSpPr>
        <p:spPr>
          <a:xfrm>
            <a:off x="1181100" y="382588"/>
            <a:ext cx="7277100" cy="1293812"/>
          </a:xfrm>
        </p:spPr>
        <p:txBody>
          <a:bodyPr>
            <a:noAutofit/>
          </a:bodyPr>
          <a:lstStyle/>
          <a:p>
            <a:pPr algn="ctr">
              <a:defRPr/>
            </a:pPr>
            <a:r>
              <a:rPr lang="en-US" sz="2800" b="1" dirty="0"/>
              <a:t>INSTITUSI GEREJA ROMAN KATOLIK</a:t>
            </a:r>
          </a:p>
        </p:txBody>
      </p:sp>
      <p:sp>
        <p:nvSpPr>
          <p:cNvPr id="2" name="Content Placeholder 1">
            <a:extLst>
              <a:ext uri="{FF2B5EF4-FFF2-40B4-BE49-F238E27FC236}">
                <a16:creationId xmlns:a16="http://schemas.microsoft.com/office/drawing/2014/main" id="{1081D407-A0C5-4426-B080-48FA93E8F530}"/>
              </a:ext>
            </a:extLst>
          </p:cNvPr>
          <p:cNvSpPr>
            <a:spLocks noGrp="1"/>
          </p:cNvSpPr>
          <p:nvPr>
            <p:ph sz="half" idx="1"/>
          </p:nvPr>
        </p:nvSpPr>
        <p:spPr>
          <a:xfrm>
            <a:off x="152400" y="1752600"/>
            <a:ext cx="4022725" cy="4953000"/>
          </a:xfrm>
        </p:spPr>
        <p:txBody>
          <a:bodyPr>
            <a:normAutofit fontScale="92500"/>
          </a:bodyPr>
          <a:lstStyle/>
          <a:p>
            <a:pPr marL="342900" indent="-342900">
              <a:defRPr/>
            </a:pPr>
            <a:r>
              <a:rPr lang="en-US" dirty="0" err="1"/>
              <a:t>Institusi</a:t>
            </a:r>
            <a:r>
              <a:rPr lang="en-US" dirty="0"/>
              <a:t> paling </a:t>
            </a:r>
            <a:r>
              <a:rPr lang="en-US" dirty="0" err="1"/>
              <a:t>berkuasa</a:t>
            </a:r>
            <a:r>
              <a:rPr lang="en-US" dirty="0"/>
              <a:t> di </a:t>
            </a:r>
            <a:r>
              <a:rPr lang="en-US" dirty="0" err="1"/>
              <a:t>Eropah</a:t>
            </a:r>
            <a:r>
              <a:rPr lang="en-US" dirty="0"/>
              <a:t> </a:t>
            </a:r>
            <a:r>
              <a:rPr lang="en-US" dirty="0" err="1"/>
              <a:t>selepas</a:t>
            </a:r>
            <a:r>
              <a:rPr lang="en-US" dirty="0"/>
              <a:t> </a:t>
            </a:r>
            <a:r>
              <a:rPr lang="en-US" dirty="0" err="1"/>
              <a:t>kejatuhan</a:t>
            </a:r>
            <a:r>
              <a:rPr lang="en-US" dirty="0"/>
              <a:t> </a:t>
            </a:r>
            <a:r>
              <a:rPr lang="en-US" dirty="0" err="1"/>
              <a:t>Empayar</a:t>
            </a:r>
            <a:r>
              <a:rPr lang="en-US" dirty="0"/>
              <a:t> Rom</a:t>
            </a:r>
          </a:p>
          <a:p>
            <a:pPr marL="342900" indent="-342900">
              <a:defRPr/>
            </a:pPr>
            <a:r>
              <a:rPr lang="en-US" dirty="0" err="1"/>
              <a:t>Dipimpin</a:t>
            </a:r>
            <a:r>
              <a:rPr lang="en-US" dirty="0"/>
              <a:t> </a:t>
            </a:r>
            <a:r>
              <a:rPr lang="en-US" dirty="0" err="1"/>
              <a:t>oleh</a:t>
            </a:r>
            <a:r>
              <a:rPr lang="en-US" dirty="0"/>
              <a:t> Pope, yang </a:t>
            </a:r>
            <a:r>
              <a:rPr lang="en-US" dirty="0" err="1"/>
              <a:t>menjadi</a:t>
            </a:r>
            <a:r>
              <a:rPr lang="en-US" dirty="0"/>
              <a:t> </a:t>
            </a:r>
            <a:r>
              <a:rPr lang="en-US" dirty="0" err="1"/>
              <a:t>simbol</a:t>
            </a:r>
            <a:r>
              <a:rPr lang="en-US" dirty="0"/>
              <a:t> </a:t>
            </a:r>
            <a:r>
              <a:rPr lang="en-US" dirty="0" err="1"/>
              <a:t>penyatuan</a:t>
            </a:r>
            <a:endParaRPr lang="en-US" dirty="0"/>
          </a:p>
          <a:p>
            <a:pPr marL="342900" indent="-342900">
              <a:defRPr/>
            </a:pPr>
            <a:r>
              <a:rPr lang="en-US" dirty="0"/>
              <a:t>Canon Law </a:t>
            </a:r>
            <a:r>
              <a:rPr lang="en-US" dirty="0" err="1"/>
              <a:t>digubal</a:t>
            </a:r>
            <a:r>
              <a:rPr lang="en-US" dirty="0"/>
              <a:t> </a:t>
            </a:r>
            <a:r>
              <a:rPr lang="en-US" dirty="0" err="1"/>
              <a:t>oleh</a:t>
            </a:r>
            <a:r>
              <a:rPr lang="en-US" dirty="0"/>
              <a:t> </a:t>
            </a:r>
            <a:r>
              <a:rPr lang="en-US" dirty="0" err="1"/>
              <a:t>pihak</a:t>
            </a:r>
            <a:r>
              <a:rPr lang="en-US" dirty="0"/>
              <a:t> </a:t>
            </a:r>
            <a:r>
              <a:rPr lang="en-US" dirty="0" err="1"/>
              <a:t>gereja</a:t>
            </a:r>
            <a:r>
              <a:rPr lang="en-US" dirty="0"/>
              <a:t>, </a:t>
            </a:r>
            <a:r>
              <a:rPr lang="en-US" dirty="0" err="1"/>
              <a:t>menjadi</a:t>
            </a:r>
            <a:r>
              <a:rPr lang="en-US" dirty="0"/>
              <a:t> </a:t>
            </a:r>
            <a:r>
              <a:rPr lang="en-US" dirty="0" err="1"/>
              <a:t>undang-undang</a:t>
            </a:r>
            <a:r>
              <a:rPr lang="en-US" dirty="0"/>
              <a:t> </a:t>
            </a:r>
            <a:r>
              <a:rPr lang="en-US" dirty="0" err="1"/>
              <a:t>utama</a:t>
            </a:r>
            <a:endParaRPr lang="en-US" dirty="0"/>
          </a:p>
          <a:p>
            <a:pPr marL="342900" indent="-342900">
              <a:defRPr/>
            </a:pPr>
            <a:r>
              <a:rPr lang="en-US" dirty="0" err="1"/>
              <a:t>Gereja</a:t>
            </a:r>
            <a:r>
              <a:rPr lang="en-US" dirty="0"/>
              <a:t> </a:t>
            </a:r>
            <a:r>
              <a:rPr lang="en-US" dirty="0" err="1"/>
              <a:t>memiliki</a:t>
            </a:r>
            <a:r>
              <a:rPr lang="en-US" dirty="0"/>
              <a:t> </a:t>
            </a:r>
            <a:r>
              <a:rPr lang="en-US" dirty="0" err="1"/>
              <a:t>kuasa</a:t>
            </a:r>
            <a:r>
              <a:rPr lang="en-US" dirty="0"/>
              <a:t> </a:t>
            </a:r>
            <a:r>
              <a:rPr lang="en-US" dirty="0" err="1"/>
              <a:t>politik</a:t>
            </a:r>
            <a:r>
              <a:rPr lang="en-US" dirty="0"/>
              <a:t> </a:t>
            </a:r>
            <a:r>
              <a:rPr lang="en-US" dirty="0" err="1"/>
              <a:t>dan</a:t>
            </a:r>
            <a:r>
              <a:rPr lang="en-US" dirty="0"/>
              <a:t> </a:t>
            </a:r>
            <a:r>
              <a:rPr lang="en-US" dirty="0" err="1"/>
              <a:t>kepimpinan</a:t>
            </a:r>
            <a:r>
              <a:rPr lang="en-US" dirty="0"/>
              <a:t>, </a:t>
            </a:r>
            <a:r>
              <a:rPr lang="en-US" dirty="0" err="1"/>
              <a:t>harta</a:t>
            </a:r>
            <a:r>
              <a:rPr lang="en-US" dirty="0"/>
              <a:t> </a:t>
            </a:r>
            <a:r>
              <a:rPr lang="en-US" dirty="0" err="1"/>
              <a:t>dan</a:t>
            </a:r>
            <a:r>
              <a:rPr lang="en-US" dirty="0"/>
              <a:t> </a:t>
            </a:r>
            <a:r>
              <a:rPr lang="en-US" dirty="0" err="1"/>
              <a:t>tanah</a:t>
            </a:r>
            <a:r>
              <a:rPr lang="en-US" dirty="0"/>
              <a:t> yang </a:t>
            </a:r>
            <a:r>
              <a:rPr lang="en-US" dirty="0" err="1"/>
              <a:t>banyak</a:t>
            </a:r>
            <a:r>
              <a:rPr lang="en-US" dirty="0"/>
              <a:t> </a:t>
            </a:r>
          </a:p>
          <a:p>
            <a:pPr marL="342900" indent="-342900">
              <a:defRPr/>
            </a:pPr>
            <a:r>
              <a:rPr lang="en-US" dirty="0" err="1"/>
              <a:t>Misi-misi</a:t>
            </a:r>
            <a:r>
              <a:rPr lang="en-US" dirty="0"/>
              <a:t> </a:t>
            </a:r>
            <a:r>
              <a:rPr lang="en-US" dirty="0" err="1"/>
              <a:t>penyebaran</a:t>
            </a:r>
            <a:r>
              <a:rPr lang="en-US" dirty="0"/>
              <a:t> </a:t>
            </a:r>
            <a:r>
              <a:rPr lang="en-US" dirty="0" err="1"/>
              <a:t>Kristian</a:t>
            </a:r>
            <a:r>
              <a:rPr lang="en-US" dirty="0"/>
              <a:t> </a:t>
            </a:r>
            <a:r>
              <a:rPr lang="en-US" dirty="0" err="1"/>
              <a:t>diperluas</a:t>
            </a:r>
            <a:r>
              <a:rPr lang="en-US" dirty="0"/>
              <a:t> </a:t>
            </a:r>
            <a:r>
              <a:rPr lang="en-US" dirty="0" err="1"/>
              <a:t>sehingga</a:t>
            </a:r>
            <a:r>
              <a:rPr lang="en-US" dirty="0"/>
              <a:t> </a:t>
            </a:r>
            <a:r>
              <a:rPr lang="en-US" dirty="0" err="1"/>
              <a:t>ke</a:t>
            </a:r>
            <a:r>
              <a:rPr lang="en-US" dirty="0"/>
              <a:t> </a:t>
            </a:r>
            <a:r>
              <a:rPr lang="en-US" dirty="0" err="1"/>
              <a:t>Jerman</a:t>
            </a:r>
            <a:r>
              <a:rPr lang="en-US" dirty="0"/>
              <a:t>, England </a:t>
            </a:r>
            <a:r>
              <a:rPr lang="en-US" dirty="0" err="1"/>
              <a:t>dan</a:t>
            </a:r>
            <a:r>
              <a:rPr lang="en-US" dirty="0"/>
              <a:t> </a:t>
            </a:r>
            <a:r>
              <a:rPr lang="en-US" dirty="0" err="1"/>
              <a:t>Eropah</a:t>
            </a:r>
            <a:r>
              <a:rPr lang="en-US" dirty="0"/>
              <a:t> </a:t>
            </a:r>
            <a:r>
              <a:rPr lang="en-US" dirty="0" err="1"/>
              <a:t>Timur</a:t>
            </a:r>
            <a:endParaRPr lang="en-US" dirty="0"/>
          </a:p>
          <a:p>
            <a:pPr>
              <a:defRPr/>
            </a:pPr>
            <a:endParaRPr lang="en-US" dirty="0"/>
          </a:p>
          <a:p>
            <a:pPr marL="342900" indent="-342900">
              <a:defRPr/>
            </a:pPr>
            <a:endParaRPr lang="en-US" dirty="0"/>
          </a:p>
        </p:txBody>
      </p:sp>
      <p:graphicFrame>
        <p:nvGraphicFramePr>
          <p:cNvPr id="4" name="Diagram 3">
            <a:extLst>
              <a:ext uri="{FF2B5EF4-FFF2-40B4-BE49-F238E27FC236}">
                <a16:creationId xmlns:a16="http://schemas.microsoft.com/office/drawing/2014/main" id="{06B194F1-CE5B-405C-8B37-06E8AF9DCC4E}"/>
              </a:ext>
            </a:extLst>
          </p:cNvPr>
          <p:cNvGraphicFramePr/>
          <p:nvPr/>
        </p:nvGraphicFramePr>
        <p:xfrm>
          <a:off x="4038600" y="1600200"/>
          <a:ext cx="5105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7F6E7-B5DE-4D3E-9D3C-0A52F0D35895}"/>
              </a:ext>
            </a:extLst>
          </p:cNvPr>
          <p:cNvSpPr>
            <a:spLocks noGrp="1"/>
          </p:cNvSpPr>
          <p:nvPr>
            <p:ph sz="half" idx="1"/>
          </p:nvPr>
        </p:nvSpPr>
        <p:spPr>
          <a:xfrm>
            <a:off x="457200" y="2020888"/>
            <a:ext cx="4022725" cy="4532312"/>
          </a:xfrm>
        </p:spPr>
        <p:txBody>
          <a:bodyPr>
            <a:normAutofit fontScale="77500" lnSpcReduction="20000"/>
          </a:bodyPr>
          <a:lstStyle/>
          <a:p>
            <a:pPr marL="342900" indent="-342900">
              <a:defRPr/>
            </a:pPr>
            <a:endParaRPr lang="en-US" dirty="0"/>
          </a:p>
          <a:p>
            <a:pPr marL="342900" indent="-342900">
              <a:defRPr/>
            </a:pPr>
            <a:r>
              <a:rPr lang="en-US" dirty="0"/>
              <a:t>392 M, Theodosius </a:t>
            </a:r>
            <a:r>
              <a:rPr lang="en-US" dirty="0" err="1"/>
              <a:t>mengumumkan</a:t>
            </a:r>
            <a:r>
              <a:rPr lang="en-US" dirty="0"/>
              <a:t> </a:t>
            </a:r>
            <a:r>
              <a:rPr lang="en-US" dirty="0" err="1"/>
              <a:t>Kristian</a:t>
            </a:r>
            <a:r>
              <a:rPr lang="en-US" dirty="0"/>
              <a:t> </a:t>
            </a:r>
            <a:r>
              <a:rPr lang="en-US" dirty="0" err="1"/>
              <a:t>sebagai</a:t>
            </a:r>
            <a:r>
              <a:rPr lang="en-US" dirty="0"/>
              <a:t> </a:t>
            </a:r>
            <a:r>
              <a:rPr lang="en-US" dirty="0" err="1"/>
              <a:t>satu-satunya</a:t>
            </a:r>
            <a:r>
              <a:rPr lang="en-US" dirty="0"/>
              <a:t> agama yang </a:t>
            </a:r>
            <a:r>
              <a:rPr lang="en-US" dirty="0" err="1"/>
              <a:t>sah</a:t>
            </a:r>
            <a:endParaRPr lang="en-US" dirty="0"/>
          </a:p>
          <a:p>
            <a:pPr marL="342900" indent="-342900">
              <a:defRPr/>
            </a:pPr>
            <a:r>
              <a:rPr lang="en-US" dirty="0" err="1"/>
              <a:t>Kepercayaan</a:t>
            </a:r>
            <a:r>
              <a:rPr lang="en-US" dirty="0"/>
              <a:t> </a:t>
            </a:r>
            <a:r>
              <a:rPr lang="en-US" dirty="0" err="1"/>
              <a:t>politheisme</a:t>
            </a:r>
            <a:r>
              <a:rPr lang="en-US" dirty="0"/>
              <a:t> orang-orang </a:t>
            </a:r>
            <a:r>
              <a:rPr lang="en-US" dirty="0" err="1"/>
              <a:t>Yunani</a:t>
            </a:r>
            <a:r>
              <a:rPr lang="en-US" dirty="0"/>
              <a:t>, </a:t>
            </a:r>
            <a:r>
              <a:rPr lang="en-US" dirty="0" err="1"/>
              <a:t>ajaran</a:t>
            </a:r>
            <a:r>
              <a:rPr lang="en-US" dirty="0"/>
              <a:t> Isis, Cybele </a:t>
            </a:r>
            <a:r>
              <a:rPr lang="en-US" dirty="0" err="1"/>
              <a:t>dan</a:t>
            </a:r>
            <a:r>
              <a:rPr lang="en-US" dirty="0"/>
              <a:t> </a:t>
            </a:r>
            <a:r>
              <a:rPr lang="en-US" dirty="0" err="1"/>
              <a:t>Mithra</a:t>
            </a:r>
            <a:r>
              <a:rPr lang="en-US" dirty="0"/>
              <a:t> yang </a:t>
            </a:r>
            <a:r>
              <a:rPr lang="en-US" dirty="0" err="1"/>
              <a:t>diamalkan</a:t>
            </a:r>
            <a:r>
              <a:rPr lang="en-US" dirty="0"/>
              <a:t> </a:t>
            </a:r>
            <a:r>
              <a:rPr lang="en-US" dirty="0" err="1"/>
              <a:t>oleh</a:t>
            </a:r>
            <a:r>
              <a:rPr lang="en-US" dirty="0"/>
              <a:t> </a:t>
            </a:r>
            <a:r>
              <a:rPr lang="en-US" dirty="0" err="1"/>
              <a:t>masyarakat</a:t>
            </a:r>
            <a:r>
              <a:rPr lang="en-US" dirty="0"/>
              <a:t> Rom </a:t>
            </a:r>
            <a:r>
              <a:rPr lang="en-US" dirty="0" err="1"/>
              <a:t>dianggap</a:t>
            </a:r>
            <a:r>
              <a:rPr lang="en-US" dirty="0"/>
              <a:t> </a:t>
            </a:r>
            <a:r>
              <a:rPr lang="en-US" dirty="0" err="1"/>
              <a:t>bertentangan</a:t>
            </a:r>
            <a:r>
              <a:rPr lang="en-US" dirty="0"/>
              <a:t> </a:t>
            </a:r>
            <a:r>
              <a:rPr lang="en-US" dirty="0" err="1"/>
              <a:t>dengan</a:t>
            </a:r>
            <a:r>
              <a:rPr lang="en-US" dirty="0"/>
              <a:t> </a:t>
            </a:r>
            <a:r>
              <a:rPr lang="en-US" dirty="0" err="1"/>
              <a:t>ajaran</a:t>
            </a:r>
            <a:r>
              <a:rPr lang="en-US" dirty="0"/>
              <a:t> </a:t>
            </a:r>
            <a:r>
              <a:rPr lang="en-US" dirty="0" err="1"/>
              <a:t>gereja</a:t>
            </a:r>
            <a:endParaRPr lang="en-US" dirty="0"/>
          </a:p>
          <a:p>
            <a:pPr marL="342900" indent="-342900">
              <a:defRPr/>
            </a:pPr>
            <a:r>
              <a:rPr lang="en-US" dirty="0" err="1"/>
              <a:t>Ilmu</a:t>
            </a:r>
            <a:r>
              <a:rPr lang="en-US" dirty="0"/>
              <a:t> –</a:t>
            </a:r>
            <a:r>
              <a:rPr lang="en-US" dirty="0" err="1"/>
              <a:t>ilmu</a:t>
            </a:r>
            <a:r>
              <a:rPr lang="en-US" dirty="0"/>
              <a:t> yang </a:t>
            </a:r>
            <a:r>
              <a:rPr lang="en-US" dirty="0" err="1"/>
              <a:t>diajar</a:t>
            </a:r>
            <a:r>
              <a:rPr lang="en-US" dirty="0"/>
              <a:t> </a:t>
            </a:r>
            <a:r>
              <a:rPr lang="en-US" dirty="0" err="1"/>
              <a:t>oleh</a:t>
            </a:r>
            <a:r>
              <a:rPr lang="en-US" dirty="0"/>
              <a:t> Socrates, </a:t>
            </a:r>
            <a:r>
              <a:rPr lang="en-US" dirty="0" err="1"/>
              <a:t>Parminedes</a:t>
            </a:r>
            <a:r>
              <a:rPr lang="en-US" dirty="0"/>
              <a:t>, Thales, Anaxagoras </a:t>
            </a:r>
            <a:r>
              <a:rPr lang="en-US" dirty="0" err="1"/>
              <a:t>dan</a:t>
            </a:r>
            <a:r>
              <a:rPr lang="en-US" dirty="0"/>
              <a:t> Plato </a:t>
            </a:r>
            <a:r>
              <a:rPr lang="en-US" dirty="0" err="1"/>
              <a:t>tidak</a:t>
            </a:r>
            <a:r>
              <a:rPr lang="en-US" dirty="0"/>
              <a:t> </a:t>
            </a:r>
            <a:r>
              <a:rPr lang="en-US" dirty="0" err="1"/>
              <a:t>diterima</a:t>
            </a:r>
            <a:endParaRPr lang="en-US" dirty="0"/>
          </a:p>
          <a:p>
            <a:pPr marL="342900" indent="-342900">
              <a:defRPr/>
            </a:pPr>
            <a:r>
              <a:rPr lang="en-US" dirty="0" err="1"/>
              <a:t>Sebab</a:t>
            </a:r>
            <a:r>
              <a:rPr lang="en-US" dirty="0"/>
              <a:t>: </a:t>
            </a:r>
            <a:r>
              <a:rPr lang="en-US" dirty="0" err="1"/>
              <a:t>Institusi</a:t>
            </a:r>
            <a:r>
              <a:rPr lang="en-US" dirty="0"/>
              <a:t> </a:t>
            </a:r>
            <a:r>
              <a:rPr lang="en-US" dirty="0" err="1"/>
              <a:t>gereja</a:t>
            </a:r>
            <a:r>
              <a:rPr lang="en-US" dirty="0"/>
              <a:t> </a:t>
            </a:r>
            <a:r>
              <a:rPr lang="en-US" dirty="0" err="1"/>
              <a:t>menganggap</a:t>
            </a:r>
            <a:r>
              <a:rPr lang="en-US" dirty="0"/>
              <a:t> </a:t>
            </a:r>
            <a:r>
              <a:rPr lang="en-US" dirty="0" err="1"/>
              <a:t>ilmu</a:t>
            </a:r>
            <a:r>
              <a:rPr lang="en-US" dirty="0"/>
              <a:t> yang </a:t>
            </a:r>
            <a:r>
              <a:rPr lang="en-US" dirty="0" err="1"/>
              <a:t>bukan</a:t>
            </a:r>
            <a:r>
              <a:rPr lang="en-US" dirty="0"/>
              <a:t> </a:t>
            </a:r>
            <a:r>
              <a:rPr lang="en-US" dirty="0" err="1"/>
              <a:t>berasal</a:t>
            </a:r>
            <a:r>
              <a:rPr lang="en-US" dirty="0"/>
              <a:t> </a:t>
            </a:r>
            <a:r>
              <a:rPr lang="en-US" dirty="0" err="1"/>
              <a:t>daripada</a:t>
            </a:r>
            <a:r>
              <a:rPr lang="en-US" dirty="0"/>
              <a:t> </a:t>
            </a:r>
            <a:r>
              <a:rPr lang="en-US" dirty="0" err="1"/>
              <a:t>peradaban</a:t>
            </a:r>
            <a:r>
              <a:rPr lang="en-US" dirty="0"/>
              <a:t> </a:t>
            </a:r>
            <a:r>
              <a:rPr lang="en-US" dirty="0" err="1"/>
              <a:t>bukan</a:t>
            </a:r>
            <a:r>
              <a:rPr lang="en-US" dirty="0"/>
              <a:t> </a:t>
            </a:r>
            <a:r>
              <a:rPr lang="en-US" dirty="0" err="1"/>
              <a:t>Kristian</a:t>
            </a:r>
            <a:r>
              <a:rPr lang="en-US" dirty="0"/>
              <a:t> </a:t>
            </a:r>
            <a:r>
              <a:rPr lang="en-US" dirty="0" err="1"/>
              <a:t>sebagai</a:t>
            </a:r>
            <a:r>
              <a:rPr lang="en-US" dirty="0"/>
              <a:t> </a:t>
            </a:r>
            <a:r>
              <a:rPr lang="en-US" dirty="0" err="1"/>
              <a:t>sesat</a:t>
            </a:r>
            <a:endParaRPr lang="en-US" dirty="0"/>
          </a:p>
        </p:txBody>
      </p:sp>
      <p:pic>
        <p:nvPicPr>
          <p:cNvPr id="22531" name="Content Placeholder 4">
            <a:extLst>
              <a:ext uri="{FF2B5EF4-FFF2-40B4-BE49-F238E27FC236}">
                <a16:creationId xmlns:a16="http://schemas.microsoft.com/office/drawing/2014/main" id="{8928AC1E-674D-44E9-81B6-A040860BA7C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0163" y="1752600"/>
            <a:ext cx="4189412" cy="5135563"/>
          </a:xfrm>
        </p:spPr>
      </p:pic>
      <p:sp>
        <p:nvSpPr>
          <p:cNvPr id="7" name="Title 2">
            <a:extLst>
              <a:ext uri="{FF2B5EF4-FFF2-40B4-BE49-F238E27FC236}">
                <a16:creationId xmlns:a16="http://schemas.microsoft.com/office/drawing/2014/main" id="{55C625E4-32CF-45E6-84A7-D026458E7166}"/>
              </a:ext>
            </a:extLst>
          </p:cNvPr>
          <p:cNvSpPr>
            <a:spLocks noGrp="1"/>
          </p:cNvSpPr>
          <p:nvPr>
            <p:ph type="title"/>
          </p:nvPr>
        </p:nvSpPr>
        <p:spPr>
          <a:xfrm>
            <a:off x="1072243" y="458788"/>
            <a:ext cx="7277100" cy="1293812"/>
          </a:xfrm>
        </p:spPr>
        <p:txBody>
          <a:bodyPr>
            <a:noAutofit/>
          </a:bodyPr>
          <a:lstStyle/>
          <a:p>
            <a:pPr algn="ctr">
              <a:defRPr/>
            </a:pPr>
            <a:r>
              <a:rPr lang="en-US" sz="2800" b="1" dirty="0"/>
              <a:t>INSTITUSI GEREJA ROMAN KATOLIK</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B5F97-537D-4262-81AB-F9C8E4D9D812}"/>
              </a:ext>
            </a:extLst>
          </p:cNvPr>
          <p:cNvSpPr>
            <a:spLocks noGrp="1"/>
          </p:cNvSpPr>
          <p:nvPr>
            <p:ph type="title"/>
          </p:nvPr>
        </p:nvSpPr>
        <p:spPr>
          <a:xfrm>
            <a:off x="859971" y="654730"/>
            <a:ext cx="7712075" cy="1293812"/>
          </a:xfrm>
        </p:spPr>
        <p:txBody>
          <a:bodyPr>
            <a:normAutofit/>
          </a:bodyPr>
          <a:lstStyle/>
          <a:p>
            <a:pPr algn="ctr">
              <a:defRPr/>
            </a:pPr>
            <a:r>
              <a:rPr lang="en-US" sz="2800" b="1" i="1" dirty="0"/>
              <a:t>CHURCH INQUISITION</a:t>
            </a:r>
          </a:p>
        </p:txBody>
      </p:sp>
      <p:sp>
        <p:nvSpPr>
          <p:cNvPr id="2" name="Content Placeholder 1">
            <a:extLst>
              <a:ext uri="{FF2B5EF4-FFF2-40B4-BE49-F238E27FC236}">
                <a16:creationId xmlns:a16="http://schemas.microsoft.com/office/drawing/2014/main" id="{6F85B687-7884-4DF0-BD7D-0925B5E4485F}"/>
              </a:ext>
            </a:extLst>
          </p:cNvPr>
          <p:cNvSpPr>
            <a:spLocks noGrp="1"/>
          </p:cNvSpPr>
          <p:nvPr>
            <p:ph sz="half" idx="1"/>
          </p:nvPr>
        </p:nvSpPr>
        <p:spPr>
          <a:xfrm>
            <a:off x="381000" y="1763713"/>
            <a:ext cx="4648200" cy="4684712"/>
          </a:xfrm>
        </p:spPr>
        <p:txBody>
          <a:bodyPr>
            <a:normAutofit fontScale="92500" lnSpcReduction="10000"/>
          </a:bodyPr>
          <a:lstStyle/>
          <a:p>
            <a:pPr marL="342900" indent="-342900">
              <a:defRPr/>
            </a:pPr>
            <a:endParaRPr lang="en-US" dirty="0"/>
          </a:p>
          <a:p>
            <a:pPr marL="342900" indent="-342900">
              <a:defRPr/>
            </a:pPr>
            <a:r>
              <a:rPr lang="en-US" sz="2400" i="1" dirty="0"/>
              <a:t>Inquisition </a:t>
            </a:r>
            <a:r>
              <a:rPr lang="en-US" sz="2400" dirty="0" err="1"/>
              <a:t>ialah</a:t>
            </a:r>
            <a:r>
              <a:rPr lang="en-US" sz="2400" dirty="0"/>
              <a:t> </a:t>
            </a:r>
            <a:r>
              <a:rPr lang="en-US" sz="2400" dirty="0" err="1"/>
              <a:t>institusi</a:t>
            </a:r>
            <a:r>
              <a:rPr lang="en-US" sz="2400" dirty="0"/>
              <a:t> </a:t>
            </a:r>
            <a:r>
              <a:rPr lang="en-US" sz="2400" dirty="0" err="1"/>
              <a:t>mahkamah</a:t>
            </a:r>
            <a:r>
              <a:rPr lang="en-US" sz="2400" dirty="0"/>
              <a:t> Roman </a:t>
            </a:r>
            <a:r>
              <a:rPr lang="en-US" sz="2400" dirty="0" err="1"/>
              <a:t>Katolik</a:t>
            </a:r>
            <a:r>
              <a:rPr lang="en-US" sz="2400" dirty="0"/>
              <a:t> yang </a:t>
            </a:r>
            <a:r>
              <a:rPr lang="en-US" sz="2400" dirty="0" err="1"/>
              <a:t>bertujuan</a:t>
            </a:r>
            <a:r>
              <a:rPr lang="en-US" sz="2400" dirty="0"/>
              <a:t> </a:t>
            </a:r>
            <a:r>
              <a:rPr lang="en-US" sz="2400" dirty="0" err="1"/>
              <a:t>untuk</a:t>
            </a:r>
            <a:r>
              <a:rPr lang="en-US" sz="2400" dirty="0"/>
              <a:t> </a:t>
            </a:r>
            <a:r>
              <a:rPr lang="en-US" sz="2400" dirty="0" err="1"/>
              <a:t>membicara</a:t>
            </a:r>
            <a:r>
              <a:rPr lang="en-US" sz="2400" dirty="0"/>
              <a:t> </a:t>
            </a:r>
            <a:r>
              <a:rPr lang="en-US" sz="2400" dirty="0" err="1"/>
              <a:t>dan</a:t>
            </a:r>
            <a:r>
              <a:rPr lang="en-US" sz="2400" dirty="0"/>
              <a:t> </a:t>
            </a:r>
            <a:r>
              <a:rPr lang="en-US" sz="2400" dirty="0" err="1"/>
              <a:t>menghukum</a:t>
            </a:r>
            <a:r>
              <a:rPr lang="en-US" sz="2400" dirty="0"/>
              <a:t> </a:t>
            </a:r>
            <a:r>
              <a:rPr lang="en-US" sz="2400" dirty="0" err="1"/>
              <a:t>kes-kes</a:t>
            </a:r>
            <a:r>
              <a:rPr lang="en-US" sz="2400" dirty="0"/>
              <a:t> yang </a:t>
            </a:r>
            <a:r>
              <a:rPr lang="en-US" sz="2400" dirty="0" err="1"/>
              <a:t>melibatkan</a:t>
            </a:r>
            <a:r>
              <a:rPr lang="en-US" sz="2400" dirty="0"/>
              <a:t> </a:t>
            </a:r>
            <a:r>
              <a:rPr lang="en-US" sz="2400" dirty="0" err="1"/>
              <a:t>kesesatan</a:t>
            </a:r>
            <a:r>
              <a:rPr lang="en-US" sz="2400" dirty="0"/>
              <a:t> (heresy)</a:t>
            </a:r>
          </a:p>
          <a:p>
            <a:pPr marL="342900" indent="-342900">
              <a:defRPr/>
            </a:pPr>
            <a:r>
              <a:rPr lang="en-US" sz="2400" dirty="0" err="1"/>
              <a:t>Contoh</a:t>
            </a:r>
            <a:r>
              <a:rPr lang="en-US" sz="2400" dirty="0"/>
              <a:t>:</a:t>
            </a:r>
            <a:r>
              <a:rPr lang="en-US" sz="2400" i="1" dirty="0"/>
              <a:t> Spanish Inquisition </a:t>
            </a:r>
            <a:r>
              <a:rPr lang="en-US" sz="2400" dirty="0" err="1"/>
              <a:t>diperkenalkan</a:t>
            </a:r>
            <a:r>
              <a:rPr lang="en-US" sz="2400" dirty="0"/>
              <a:t>  </a:t>
            </a:r>
            <a:r>
              <a:rPr lang="en-US" sz="2400" dirty="0" err="1"/>
              <a:t>oleh</a:t>
            </a:r>
            <a:r>
              <a:rPr lang="en-US" sz="2400" dirty="0"/>
              <a:t> Pope </a:t>
            </a:r>
            <a:r>
              <a:rPr lang="en-US" sz="2400" dirty="0" err="1"/>
              <a:t>Sixtus</a:t>
            </a:r>
            <a:r>
              <a:rPr lang="en-US" sz="2400" dirty="0"/>
              <a:t> IV </a:t>
            </a:r>
            <a:r>
              <a:rPr lang="en-US" sz="2400" dirty="0" err="1"/>
              <a:t>pada</a:t>
            </a:r>
            <a:r>
              <a:rPr lang="en-US" sz="2400" dirty="0"/>
              <a:t> 1478 M </a:t>
            </a:r>
            <a:r>
              <a:rPr lang="en-US" sz="2400" dirty="0" err="1"/>
              <a:t>sewaktu</a:t>
            </a:r>
            <a:r>
              <a:rPr lang="en-US" sz="2400" dirty="0"/>
              <a:t> </a:t>
            </a:r>
            <a:r>
              <a:rPr lang="en-US" sz="2400" dirty="0" err="1"/>
              <a:t>pemerintahan</a:t>
            </a:r>
            <a:r>
              <a:rPr lang="en-US" sz="2400" dirty="0"/>
              <a:t> Raja Ferdinand </a:t>
            </a:r>
            <a:r>
              <a:rPr lang="en-US" sz="2400" dirty="0" err="1"/>
              <a:t>dan</a:t>
            </a:r>
            <a:r>
              <a:rPr lang="en-US" sz="2400" dirty="0"/>
              <a:t> </a:t>
            </a:r>
            <a:r>
              <a:rPr lang="en-US" sz="2400" dirty="0" err="1"/>
              <a:t>Ratu</a:t>
            </a:r>
            <a:r>
              <a:rPr lang="en-US" sz="2400" dirty="0"/>
              <a:t> Isabella di Aragon </a:t>
            </a:r>
            <a:r>
              <a:rPr lang="en-US" sz="2400" dirty="0" err="1"/>
              <a:t>dan</a:t>
            </a:r>
            <a:r>
              <a:rPr lang="en-US" sz="2400" dirty="0"/>
              <a:t> </a:t>
            </a:r>
            <a:r>
              <a:rPr lang="en-US" sz="2400" dirty="0" err="1"/>
              <a:t>Castille</a:t>
            </a:r>
            <a:r>
              <a:rPr lang="en-US" sz="2400" dirty="0"/>
              <a:t>, </a:t>
            </a:r>
            <a:r>
              <a:rPr lang="en-US" sz="2400" dirty="0" err="1"/>
              <a:t>Sepanyol</a:t>
            </a:r>
            <a:r>
              <a:rPr lang="en-US" sz="2400" dirty="0"/>
              <a:t> – 2000 orang </a:t>
            </a:r>
            <a:r>
              <a:rPr lang="en-US" sz="2400" dirty="0" err="1"/>
              <a:t>disalib</a:t>
            </a:r>
            <a:r>
              <a:rPr lang="en-US" sz="2400" dirty="0"/>
              <a:t> </a:t>
            </a:r>
            <a:r>
              <a:rPr lang="en-US" sz="2400" dirty="0" err="1"/>
              <a:t>dan</a:t>
            </a:r>
            <a:r>
              <a:rPr lang="en-US" sz="2400" dirty="0"/>
              <a:t> </a:t>
            </a:r>
            <a:r>
              <a:rPr lang="en-US" sz="2400" dirty="0" err="1"/>
              <a:t>dibakar</a:t>
            </a:r>
            <a:r>
              <a:rPr lang="en-US" sz="2400" dirty="0"/>
              <a:t> </a:t>
            </a:r>
            <a:r>
              <a:rPr lang="en-US" sz="2400" dirty="0" err="1"/>
              <a:t>hidup-hidup</a:t>
            </a:r>
            <a:endParaRPr lang="en-US" sz="2400" dirty="0"/>
          </a:p>
          <a:p>
            <a:pPr>
              <a:defRPr/>
            </a:pPr>
            <a:endParaRPr lang="en-US" sz="2400" dirty="0"/>
          </a:p>
        </p:txBody>
      </p:sp>
      <p:pic>
        <p:nvPicPr>
          <p:cNvPr id="23556" name="Picture 6">
            <a:extLst>
              <a:ext uri="{FF2B5EF4-FFF2-40B4-BE49-F238E27FC236}">
                <a16:creationId xmlns:a16="http://schemas.microsoft.com/office/drawing/2014/main" id="{9D2A7572-7507-456A-89AE-839F73D15D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9195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57CAC0-E0B5-4619-8CA2-E0E68E35D0D0}"/>
              </a:ext>
            </a:extLst>
          </p:cNvPr>
          <p:cNvSpPr>
            <a:spLocks noGrp="1"/>
          </p:cNvSpPr>
          <p:nvPr>
            <p:ph type="title"/>
          </p:nvPr>
        </p:nvSpPr>
        <p:spPr>
          <a:xfrm>
            <a:off x="1905000" y="974725"/>
            <a:ext cx="5334000" cy="701675"/>
          </a:xfrm>
        </p:spPr>
        <p:txBody>
          <a:bodyPr>
            <a:noAutofit/>
          </a:bodyPr>
          <a:lstStyle/>
          <a:p>
            <a:pPr>
              <a:defRPr/>
            </a:pPr>
            <a:r>
              <a:rPr lang="en-US" sz="2400" dirty="0"/>
              <a:t>PERKEMBANGAN SAINS PADA ZAMAN PERTENGAHAN</a:t>
            </a:r>
          </a:p>
        </p:txBody>
      </p:sp>
      <p:sp>
        <p:nvSpPr>
          <p:cNvPr id="2" name="Content Placeholder 1">
            <a:extLst>
              <a:ext uri="{FF2B5EF4-FFF2-40B4-BE49-F238E27FC236}">
                <a16:creationId xmlns:a16="http://schemas.microsoft.com/office/drawing/2014/main" id="{C6387D7E-6854-4E84-9BF2-9003B8046898}"/>
              </a:ext>
            </a:extLst>
          </p:cNvPr>
          <p:cNvSpPr>
            <a:spLocks noGrp="1"/>
          </p:cNvSpPr>
          <p:nvPr>
            <p:ph sz="half" idx="1"/>
          </p:nvPr>
        </p:nvSpPr>
        <p:spPr>
          <a:xfrm>
            <a:off x="457200" y="2020888"/>
            <a:ext cx="4022725" cy="4532312"/>
          </a:xfrm>
        </p:spPr>
        <p:txBody>
          <a:bodyPr>
            <a:normAutofit fontScale="92500" lnSpcReduction="20000"/>
          </a:bodyPr>
          <a:lstStyle/>
          <a:p>
            <a:pPr marL="342900" indent="-342900">
              <a:defRPr/>
            </a:pPr>
            <a:r>
              <a:rPr lang="en-US" sz="2400" dirty="0" err="1"/>
              <a:t>Sikap</a:t>
            </a:r>
            <a:r>
              <a:rPr lang="en-US" sz="2400" dirty="0"/>
              <a:t> </a:t>
            </a:r>
            <a:r>
              <a:rPr lang="en-US" sz="2400" dirty="0" err="1"/>
              <a:t>inkonsisten</a:t>
            </a:r>
            <a:r>
              <a:rPr lang="en-US" sz="2400" dirty="0"/>
              <a:t> </a:t>
            </a:r>
            <a:r>
              <a:rPr lang="en-US" sz="2400" dirty="0" err="1"/>
              <a:t>gereja</a:t>
            </a:r>
            <a:r>
              <a:rPr lang="en-US" sz="2400" dirty="0"/>
              <a:t> </a:t>
            </a:r>
            <a:r>
              <a:rPr lang="en-US" sz="2400" dirty="0" err="1"/>
              <a:t>menjadi</a:t>
            </a:r>
            <a:r>
              <a:rPr lang="en-US" sz="2400" dirty="0"/>
              <a:t> </a:t>
            </a:r>
            <a:r>
              <a:rPr lang="en-US" sz="2400" dirty="0" err="1"/>
              <a:t>hambatan</a:t>
            </a:r>
            <a:r>
              <a:rPr lang="en-US" sz="2400" dirty="0"/>
              <a:t> </a:t>
            </a:r>
            <a:r>
              <a:rPr lang="en-US" sz="2400" dirty="0" err="1"/>
              <a:t>kepada</a:t>
            </a:r>
            <a:r>
              <a:rPr lang="en-US" sz="2400" dirty="0"/>
              <a:t> </a:t>
            </a:r>
            <a:r>
              <a:rPr lang="en-US" sz="2400" dirty="0" err="1"/>
              <a:t>perkembangan</a:t>
            </a:r>
            <a:r>
              <a:rPr lang="en-US" sz="2400" dirty="0"/>
              <a:t> </a:t>
            </a:r>
            <a:r>
              <a:rPr lang="en-US" sz="2400" dirty="0" err="1"/>
              <a:t>sains</a:t>
            </a:r>
            <a:r>
              <a:rPr lang="en-US" sz="2400" dirty="0"/>
              <a:t> </a:t>
            </a:r>
            <a:r>
              <a:rPr lang="en-US" sz="2400" dirty="0" err="1"/>
              <a:t>kerana</a:t>
            </a:r>
            <a:r>
              <a:rPr lang="en-US" sz="2400" dirty="0"/>
              <a:t> </a:t>
            </a:r>
            <a:r>
              <a:rPr lang="en-US" sz="2400" dirty="0" err="1"/>
              <a:t>hampir</a:t>
            </a:r>
            <a:r>
              <a:rPr lang="en-US" sz="2400" dirty="0"/>
              <a:t> </a:t>
            </a:r>
            <a:r>
              <a:rPr lang="en-US" sz="2400" dirty="0" err="1"/>
              <a:t>semua</a:t>
            </a:r>
            <a:r>
              <a:rPr lang="en-US" sz="2400" dirty="0"/>
              <a:t> </a:t>
            </a:r>
            <a:r>
              <a:rPr lang="en-US" sz="2400" dirty="0" err="1"/>
              <a:t>ilmu</a:t>
            </a:r>
            <a:r>
              <a:rPr lang="en-US" sz="2400" dirty="0"/>
              <a:t> </a:t>
            </a:r>
            <a:r>
              <a:rPr lang="en-US" sz="2400" dirty="0" err="1"/>
              <a:t>duniawi</a:t>
            </a:r>
            <a:r>
              <a:rPr lang="en-US" sz="2400" dirty="0"/>
              <a:t> </a:t>
            </a:r>
            <a:r>
              <a:rPr lang="en-US" sz="2400" dirty="0" err="1"/>
              <a:t>ada</a:t>
            </a:r>
            <a:r>
              <a:rPr lang="en-US" sz="2400" dirty="0"/>
              <a:t> </a:t>
            </a:r>
            <a:r>
              <a:rPr lang="en-US" sz="2400" dirty="0" err="1"/>
              <a:t>unsur</a:t>
            </a:r>
            <a:r>
              <a:rPr lang="en-US" sz="2400" dirty="0"/>
              <a:t> </a:t>
            </a:r>
            <a:r>
              <a:rPr lang="en-US" sz="2400" dirty="0" err="1"/>
              <a:t>asing</a:t>
            </a:r>
            <a:endParaRPr lang="en-US" sz="2400" dirty="0"/>
          </a:p>
          <a:p>
            <a:pPr marL="342900" indent="-342900">
              <a:defRPr/>
            </a:pPr>
            <a:r>
              <a:rPr lang="en-US" sz="2400" dirty="0" err="1"/>
              <a:t>Pendidikan</a:t>
            </a:r>
            <a:r>
              <a:rPr lang="en-US" sz="2400" dirty="0"/>
              <a:t> </a:t>
            </a:r>
            <a:r>
              <a:rPr lang="en-US" sz="2400" dirty="0" err="1"/>
              <a:t>sains</a:t>
            </a:r>
            <a:r>
              <a:rPr lang="en-US" sz="2400" dirty="0"/>
              <a:t> popular  </a:t>
            </a:r>
            <a:r>
              <a:rPr lang="en-US" sz="2400" dirty="0" err="1"/>
              <a:t>berteraskan</a:t>
            </a:r>
            <a:r>
              <a:rPr lang="en-US" sz="2400" dirty="0"/>
              <a:t> </a:t>
            </a:r>
            <a:r>
              <a:rPr lang="en-US" sz="2400" dirty="0" err="1"/>
              <a:t>kurikulum</a:t>
            </a:r>
            <a:r>
              <a:rPr lang="en-US" sz="2400" dirty="0"/>
              <a:t> </a:t>
            </a:r>
            <a:r>
              <a:rPr lang="en-US" sz="2400" dirty="0" err="1"/>
              <a:t>quadrivium</a:t>
            </a:r>
            <a:r>
              <a:rPr lang="en-US" sz="2400" dirty="0"/>
              <a:t> yang </a:t>
            </a:r>
            <a:r>
              <a:rPr lang="en-US" sz="2400" dirty="0" err="1"/>
              <a:t>mengandungi</a:t>
            </a:r>
            <a:r>
              <a:rPr lang="en-US" sz="2400" dirty="0"/>
              <a:t> </a:t>
            </a:r>
            <a:r>
              <a:rPr lang="en-US" sz="2400" dirty="0" err="1"/>
              <a:t>subjek</a:t>
            </a:r>
            <a:r>
              <a:rPr lang="en-US" sz="2400" dirty="0"/>
              <a:t> </a:t>
            </a:r>
            <a:r>
              <a:rPr lang="en-US" sz="2400" dirty="0" err="1"/>
              <a:t>aritmetik</a:t>
            </a:r>
            <a:r>
              <a:rPr lang="en-US" sz="2400" dirty="0"/>
              <a:t>, </a:t>
            </a:r>
            <a:r>
              <a:rPr lang="en-US" sz="2400" dirty="0" err="1"/>
              <a:t>geometri</a:t>
            </a:r>
            <a:r>
              <a:rPr lang="en-US" sz="2400" dirty="0"/>
              <a:t>, </a:t>
            </a:r>
            <a:r>
              <a:rPr lang="en-US" sz="2400" dirty="0" err="1"/>
              <a:t>muzik</a:t>
            </a:r>
            <a:r>
              <a:rPr lang="en-US" sz="2400" dirty="0"/>
              <a:t> </a:t>
            </a:r>
            <a:r>
              <a:rPr lang="en-US" sz="2400" dirty="0" err="1"/>
              <a:t>dan</a:t>
            </a:r>
            <a:r>
              <a:rPr lang="en-US" sz="2400" dirty="0"/>
              <a:t> </a:t>
            </a:r>
            <a:r>
              <a:rPr lang="en-US" sz="2400" dirty="0" err="1"/>
              <a:t>astronomi</a:t>
            </a:r>
            <a:endParaRPr lang="en-US" sz="2400" dirty="0"/>
          </a:p>
          <a:p>
            <a:pPr marL="342900" indent="-342900">
              <a:defRPr/>
            </a:pPr>
            <a:r>
              <a:rPr lang="en-US" sz="2400" dirty="0" err="1"/>
              <a:t>Sains</a:t>
            </a:r>
            <a:r>
              <a:rPr lang="en-US" sz="2400" dirty="0"/>
              <a:t> </a:t>
            </a:r>
            <a:r>
              <a:rPr lang="en-US" sz="2400" dirty="0" err="1"/>
              <a:t>diertikan</a:t>
            </a:r>
            <a:r>
              <a:rPr lang="en-US" sz="2400" dirty="0"/>
              <a:t> </a:t>
            </a:r>
            <a:r>
              <a:rPr lang="en-US" sz="2400" dirty="0" err="1"/>
              <a:t>sebagai</a:t>
            </a:r>
            <a:r>
              <a:rPr lang="en-US" sz="2400" dirty="0"/>
              <a:t> </a:t>
            </a:r>
            <a:r>
              <a:rPr lang="en-US" sz="2400" dirty="0" err="1"/>
              <a:t>falsafah</a:t>
            </a:r>
            <a:r>
              <a:rPr lang="en-US" sz="2400" dirty="0"/>
              <a:t> yang </a:t>
            </a:r>
            <a:r>
              <a:rPr lang="en-US" sz="2400" dirty="0" err="1"/>
              <a:t>lebih</a:t>
            </a:r>
            <a:r>
              <a:rPr lang="en-US" sz="2400" dirty="0"/>
              <a:t> </a:t>
            </a:r>
            <a:r>
              <a:rPr lang="en-US" sz="2400" dirty="0" err="1"/>
              <a:t>menekankan</a:t>
            </a:r>
            <a:r>
              <a:rPr lang="en-US" sz="2400" dirty="0"/>
              <a:t> </a:t>
            </a:r>
            <a:r>
              <a:rPr lang="en-US" sz="2400" dirty="0" err="1"/>
              <a:t>pendekatan</a:t>
            </a:r>
            <a:r>
              <a:rPr lang="en-US" sz="2400" dirty="0"/>
              <a:t> </a:t>
            </a:r>
            <a:r>
              <a:rPr lang="en-US" sz="2400" dirty="0" err="1"/>
              <a:t>kualitatif</a:t>
            </a:r>
            <a:endParaRPr lang="en-US" sz="2400" dirty="0"/>
          </a:p>
          <a:p>
            <a:pPr marL="342900" indent="-342900">
              <a:defRPr/>
            </a:pPr>
            <a:endParaRPr lang="en-US" dirty="0"/>
          </a:p>
          <a:p>
            <a:pPr>
              <a:defRPr/>
            </a:pPr>
            <a:endParaRPr lang="en-US" dirty="0"/>
          </a:p>
        </p:txBody>
      </p:sp>
      <p:sp>
        <p:nvSpPr>
          <p:cNvPr id="24579" name="Content Placeholder 2">
            <a:extLst>
              <a:ext uri="{FF2B5EF4-FFF2-40B4-BE49-F238E27FC236}">
                <a16:creationId xmlns:a16="http://schemas.microsoft.com/office/drawing/2014/main" id="{AAC06050-8DD1-42F8-8781-B20EF5888639}"/>
              </a:ext>
            </a:extLst>
          </p:cNvPr>
          <p:cNvSpPr>
            <a:spLocks noGrp="1"/>
          </p:cNvSpPr>
          <p:nvPr>
            <p:ph sz="half" idx="2"/>
          </p:nvPr>
        </p:nvSpPr>
        <p:spPr>
          <a:xfrm>
            <a:off x="4664075" y="2020888"/>
            <a:ext cx="4022725" cy="4684712"/>
          </a:xfrm>
        </p:spPr>
        <p:txBody>
          <a:bodyPr>
            <a:normAutofit fontScale="92500" lnSpcReduction="20000"/>
          </a:bodyPr>
          <a:lstStyle/>
          <a:p>
            <a:pPr marL="342900" indent="-342900"/>
            <a:r>
              <a:rPr lang="en-US" altLang="en-US" sz="2400"/>
              <a:t>Aktiviti saintifik kurang diadakan, tiada konsep ujikaji, hipotesis, konjektur</a:t>
            </a:r>
          </a:p>
          <a:p>
            <a:pPr marL="342900" indent="-342900"/>
            <a:r>
              <a:rPr lang="en-US" altLang="en-US" sz="2400"/>
              <a:t>BERFIKIR: kaedah untuk memperolehi semua pengetahuan mengenai alam</a:t>
            </a:r>
          </a:p>
          <a:p>
            <a:pPr marL="342900" indent="-342900"/>
            <a:r>
              <a:rPr lang="en-US" altLang="en-US" sz="2400"/>
              <a:t>Ilmu dianggap sebagai milik institusi gereja dan hanya gereja yang ada jawapan kepada segala fenomena alam</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60E70-1E4A-4566-AD81-3C7F8242AC07}"/>
              </a:ext>
            </a:extLst>
          </p:cNvPr>
          <p:cNvSpPr>
            <a:spLocks noGrp="1"/>
          </p:cNvSpPr>
          <p:nvPr>
            <p:ph type="title"/>
          </p:nvPr>
        </p:nvSpPr>
        <p:spPr>
          <a:xfrm>
            <a:off x="1905000" y="685800"/>
            <a:ext cx="5410200" cy="990600"/>
          </a:xfrm>
        </p:spPr>
        <p:txBody>
          <a:bodyPr>
            <a:noAutofit/>
          </a:bodyPr>
          <a:lstStyle/>
          <a:p>
            <a:pPr>
              <a:defRPr/>
            </a:pPr>
            <a:r>
              <a:rPr lang="en-US" sz="2400" dirty="0"/>
              <a:t>PERUBAHAN SIKAP GEREJA TERHADAP SAINS (1100-1400M)</a:t>
            </a:r>
          </a:p>
        </p:txBody>
      </p:sp>
      <p:sp>
        <p:nvSpPr>
          <p:cNvPr id="2" name="Content Placeholder 1">
            <a:extLst>
              <a:ext uri="{FF2B5EF4-FFF2-40B4-BE49-F238E27FC236}">
                <a16:creationId xmlns:a16="http://schemas.microsoft.com/office/drawing/2014/main" id="{A7D7A01A-4092-4287-8FC5-17C510D6B3E0}"/>
              </a:ext>
            </a:extLst>
          </p:cNvPr>
          <p:cNvSpPr>
            <a:spLocks noGrp="1"/>
          </p:cNvSpPr>
          <p:nvPr>
            <p:ph sz="half" idx="1"/>
          </p:nvPr>
        </p:nvSpPr>
        <p:spPr>
          <a:xfrm>
            <a:off x="457200" y="2020888"/>
            <a:ext cx="4022725" cy="4532312"/>
          </a:xfrm>
        </p:spPr>
        <p:txBody>
          <a:bodyPr>
            <a:normAutofit fontScale="85000" lnSpcReduction="20000"/>
          </a:bodyPr>
          <a:lstStyle/>
          <a:p>
            <a:pPr marL="342900" indent="-342900">
              <a:defRPr/>
            </a:pPr>
            <a:r>
              <a:rPr lang="en-US" dirty="0" err="1"/>
              <a:t>Keperluan</a:t>
            </a:r>
            <a:r>
              <a:rPr lang="en-US" dirty="0"/>
              <a:t> </a:t>
            </a:r>
            <a:r>
              <a:rPr lang="en-US" dirty="0" err="1"/>
              <a:t>terhadap</a:t>
            </a:r>
            <a:r>
              <a:rPr lang="en-US" dirty="0"/>
              <a:t> </a:t>
            </a:r>
            <a:r>
              <a:rPr lang="en-US" dirty="0" err="1"/>
              <a:t>ilmu</a:t>
            </a:r>
            <a:r>
              <a:rPr lang="en-US" dirty="0"/>
              <a:t> </a:t>
            </a:r>
            <a:r>
              <a:rPr lang="en-US" dirty="0" err="1"/>
              <a:t>daripada</a:t>
            </a:r>
            <a:r>
              <a:rPr lang="en-US" dirty="0"/>
              <a:t> </a:t>
            </a:r>
            <a:r>
              <a:rPr lang="en-US" dirty="0" err="1"/>
              <a:t>tamadun</a:t>
            </a:r>
            <a:r>
              <a:rPr lang="en-US" dirty="0"/>
              <a:t> </a:t>
            </a:r>
            <a:r>
              <a:rPr lang="en-US" dirty="0" err="1"/>
              <a:t>asing</a:t>
            </a:r>
            <a:r>
              <a:rPr lang="en-US" dirty="0"/>
              <a:t> </a:t>
            </a:r>
            <a:r>
              <a:rPr lang="en-US" dirty="0" err="1"/>
              <a:t>menyebabkan</a:t>
            </a:r>
            <a:r>
              <a:rPr lang="en-US" dirty="0"/>
              <a:t> </a:t>
            </a:r>
            <a:r>
              <a:rPr lang="en-US" dirty="0" err="1"/>
              <a:t>berlaku</a:t>
            </a:r>
            <a:r>
              <a:rPr lang="en-US" dirty="0"/>
              <a:t> </a:t>
            </a:r>
            <a:r>
              <a:rPr lang="en-US" dirty="0" err="1"/>
              <a:t>perubahan</a:t>
            </a:r>
            <a:r>
              <a:rPr lang="en-US" dirty="0"/>
              <a:t> </a:t>
            </a:r>
            <a:r>
              <a:rPr lang="en-US" dirty="0" err="1"/>
              <a:t>sikap</a:t>
            </a:r>
            <a:r>
              <a:rPr lang="en-US" dirty="0"/>
              <a:t> </a:t>
            </a:r>
            <a:r>
              <a:rPr lang="en-US" dirty="0" err="1"/>
              <a:t>generasi</a:t>
            </a:r>
            <a:r>
              <a:rPr lang="en-US" dirty="0"/>
              <a:t> </a:t>
            </a:r>
            <a:r>
              <a:rPr lang="en-US" dirty="0" err="1"/>
              <a:t>baru</a:t>
            </a:r>
            <a:r>
              <a:rPr lang="en-US" dirty="0"/>
              <a:t> </a:t>
            </a:r>
            <a:r>
              <a:rPr lang="en-US" dirty="0" err="1"/>
              <a:t>Kristian</a:t>
            </a:r>
            <a:r>
              <a:rPr lang="en-US" dirty="0"/>
              <a:t>. </a:t>
            </a:r>
          </a:p>
          <a:p>
            <a:pPr marL="342900" indent="-342900">
              <a:defRPr/>
            </a:pPr>
            <a:r>
              <a:rPr lang="en-US" dirty="0" err="1"/>
              <a:t>Bermula</a:t>
            </a:r>
            <a:r>
              <a:rPr lang="en-US" dirty="0"/>
              <a:t> </a:t>
            </a:r>
            <a:r>
              <a:rPr lang="en-US" dirty="0" err="1"/>
              <a:t>apabila</a:t>
            </a:r>
            <a:r>
              <a:rPr lang="en-US" dirty="0"/>
              <a:t> </a:t>
            </a:r>
            <a:r>
              <a:rPr lang="en-US" dirty="0" err="1"/>
              <a:t>Gerbert</a:t>
            </a:r>
            <a:r>
              <a:rPr lang="en-US" dirty="0"/>
              <a:t> of the </a:t>
            </a:r>
            <a:r>
              <a:rPr lang="en-US" dirty="0" err="1"/>
              <a:t>Aurillac</a:t>
            </a:r>
            <a:r>
              <a:rPr lang="en-US" dirty="0"/>
              <a:t> yang </a:t>
            </a:r>
            <a:r>
              <a:rPr lang="en-US" dirty="0" err="1"/>
              <a:t>menjadi</a:t>
            </a:r>
            <a:r>
              <a:rPr lang="en-US" dirty="0"/>
              <a:t> Pope </a:t>
            </a:r>
            <a:r>
              <a:rPr lang="en-US" dirty="0" err="1"/>
              <a:t>Slyvester</a:t>
            </a:r>
            <a:r>
              <a:rPr lang="en-US" dirty="0"/>
              <a:t> II </a:t>
            </a:r>
            <a:r>
              <a:rPr lang="en-US" dirty="0" err="1"/>
              <a:t>mendapatkan</a:t>
            </a:r>
            <a:r>
              <a:rPr lang="en-US" dirty="0"/>
              <a:t> </a:t>
            </a:r>
            <a:r>
              <a:rPr lang="en-US" dirty="0" err="1"/>
              <a:t>karya-karya</a:t>
            </a:r>
            <a:r>
              <a:rPr lang="en-US" dirty="0"/>
              <a:t> </a:t>
            </a:r>
            <a:r>
              <a:rPr lang="en-US" dirty="0" err="1"/>
              <a:t>bahasa</a:t>
            </a:r>
            <a:r>
              <a:rPr lang="en-US" dirty="0"/>
              <a:t> Arab yang </a:t>
            </a:r>
            <a:r>
              <a:rPr lang="en-US" dirty="0" err="1"/>
              <a:t>telah</a:t>
            </a:r>
            <a:r>
              <a:rPr lang="en-US" dirty="0"/>
              <a:t> </a:t>
            </a:r>
            <a:r>
              <a:rPr lang="en-US" dirty="0" err="1"/>
              <a:t>diterjemahkan</a:t>
            </a:r>
            <a:r>
              <a:rPr lang="en-US" dirty="0"/>
              <a:t> </a:t>
            </a:r>
            <a:r>
              <a:rPr lang="en-US" dirty="0" err="1"/>
              <a:t>kepada</a:t>
            </a:r>
            <a:r>
              <a:rPr lang="en-US" dirty="0"/>
              <a:t> </a:t>
            </a:r>
            <a:r>
              <a:rPr lang="en-US" dirty="0" err="1"/>
              <a:t>bahasa</a:t>
            </a:r>
            <a:r>
              <a:rPr lang="en-US" dirty="0"/>
              <a:t> Latin</a:t>
            </a:r>
          </a:p>
          <a:p>
            <a:pPr marL="342900" indent="-342900">
              <a:defRPr/>
            </a:pPr>
            <a:r>
              <a:rPr lang="en-US" dirty="0" err="1"/>
              <a:t>Gerbert</a:t>
            </a:r>
            <a:r>
              <a:rPr lang="en-US" dirty="0"/>
              <a:t> </a:t>
            </a:r>
            <a:r>
              <a:rPr lang="en-US" dirty="0" err="1"/>
              <a:t>mendapati</a:t>
            </a:r>
            <a:r>
              <a:rPr lang="en-US" dirty="0"/>
              <a:t>: </a:t>
            </a:r>
            <a:r>
              <a:rPr lang="en-US" dirty="0" err="1"/>
              <a:t>kandungan</a:t>
            </a:r>
            <a:r>
              <a:rPr lang="en-US" dirty="0"/>
              <a:t> </a:t>
            </a:r>
            <a:r>
              <a:rPr lang="en-US" dirty="0" err="1"/>
              <a:t>buku</a:t>
            </a:r>
            <a:r>
              <a:rPr lang="en-US" dirty="0"/>
              <a:t> </a:t>
            </a:r>
            <a:r>
              <a:rPr lang="en-US" dirty="0" err="1"/>
              <a:t>tersebut</a:t>
            </a:r>
            <a:r>
              <a:rPr lang="en-US" dirty="0"/>
              <a:t> </a:t>
            </a:r>
            <a:r>
              <a:rPr lang="en-US" dirty="0" err="1"/>
              <a:t>tidak</a:t>
            </a:r>
            <a:r>
              <a:rPr lang="en-US" dirty="0"/>
              <a:t> </a:t>
            </a:r>
            <a:r>
              <a:rPr lang="en-US" dirty="0" err="1"/>
              <a:t>menidakkan</a:t>
            </a:r>
            <a:r>
              <a:rPr lang="en-US" dirty="0"/>
              <a:t> </a:t>
            </a:r>
            <a:r>
              <a:rPr lang="en-US" dirty="0" err="1"/>
              <a:t>kewujudan</a:t>
            </a:r>
            <a:r>
              <a:rPr lang="en-US" dirty="0"/>
              <a:t> </a:t>
            </a:r>
            <a:r>
              <a:rPr lang="en-US" dirty="0" err="1"/>
              <a:t>Tuhan</a:t>
            </a:r>
            <a:r>
              <a:rPr lang="en-US" dirty="0"/>
              <a:t>, </a:t>
            </a:r>
            <a:r>
              <a:rPr lang="en-US" dirty="0" err="1"/>
              <a:t>ilmu</a:t>
            </a:r>
            <a:r>
              <a:rPr lang="en-US" dirty="0"/>
              <a:t> </a:t>
            </a:r>
            <a:r>
              <a:rPr lang="en-US" dirty="0" err="1"/>
              <a:t>berguna</a:t>
            </a:r>
            <a:r>
              <a:rPr lang="en-US" dirty="0"/>
              <a:t> </a:t>
            </a:r>
            <a:r>
              <a:rPr lang="en-US" dirty="0" err="1"/>
              <a:t>untuk</a:t>
            </a:r>
            <a:r>
              <a:rPr lang="en-US" dirty="0"/>
              <a:t> orang </a:t>
            </a:r>
            <a:r>
              <a:rPr lang="en-US" dirty="0" err="1"/>
              <a:t>Kristian</a:t>
            </a:r>
            <a:r>
              <a:rPr lang="en-US" dirty="0"/>
              <a:t> </a:t>
            </a:r>
            <a:r>
              <a:rPr lang="en-US" dirty="0" err="1"/>
              <a:t>seperti</a:t>
            </a:r>
            <a:r>
              <a:rPr lang="en-US" dirty="0"/>
              <a:t> </a:t>
            </a:r>
            <a:r>
              <a:rPr lang="en-US" dirty="0" err="1"/>
              <a:t>ilmu</a:t>
            </a:r>
            <a:r>
              <a:rPr lang="en-US" dirty="0"/>
              <a:t> </a:t>
            </a:r>
            <a:r>
              <a:rPr lang="en-US" dirty="0" err="1"/>
              <a:t>tentang</a:t>
            </a:r>
            <a:r>
              <a:rPr lang="en-US" dirty="0"/>
              <a:t> </a:t>
            </a:r>
            <a:r>
              <a:rPr lang="en-US" dirty="0" err="1"/>
              <a:t>astrolab</a:t>
            </a:r>
            <a:r>
              <a:rPr lang="en-US" dirty="0"/>
              <a:t> </a:t>
            </a:r>
            <a:r>
              <a:rPr lang="en-US" dirty="0" err="1"/>
              <a:t>dan</a:t>
            </a:r>
            <a:r>
              <a:rPr lang="en-US" dirty="0"/>
              <a:t> </a:t>
            </a:r>
            <a:r>
              <a:rPr lang="en-US" dirty="0" err="1"/>
              <a:t>abakus</a:t>
            </a:r>
            <a:r>
              <a:rPr lang="en-US" dirty="0"/>
              <a:t>, agama Islam </a:t>
            </a:r>
            <a:r>
              <a:rPr lang="en-US" dirty="0" err="1"/>
              <a:t>ada</a:t>
            </a:r>
            <a:r>
              <a:rPr lang="en-US" dirty="0"/>
              <a:t> </a:t>
            </a:r>
            <a:r>
              <a:rPr lang="en-US" dirty="0" err="1"/>
              <a:t>banyak</a:t>
            </a:r>
            <a:r>
              <a:rPr lang="en-US" dirty="0"/>
              <a:t> </a:t>
            </a:r>
            <a:r>
              <a:rPr lang="en-US" dirty="0" err="1"/>
              <a:t>persamaan</a:t>
            </a:r>
            <a:r>
              <a:rPr lang="en-US" dirty="0"/>
              <a:t> </a:t>
            </a:r>
            <a:r>
              <a:rPr lang="en-US" dirty="0" err="1"/>
              <a:t>dengan</a:t>
            </a:r>
            <a:r>
              <a:rPr lang="en-US" dirty="0"/>
              <a:t> </a:t>
            </a:r>
            <a:r>
              <a:rPr lang="en-US" dirty="0" err="1"/>
              <a:t>Kristian</a:t>
            </a:r>
            <a:r>
              <a:rPr lang="en-US" dirty="0"/>
              <a:t> </a:t>
            </a:r>
          </a:p>
          <a:p>
            <a:pPr marL="342900" indent="-342900">
              <a:defRPr/>
            </a:pPr>
            <a:endParaRPr lang="en-US" dirty="0"/>
          </a:p>
          <a:p>
            <a:pPr marL="342900" indent="-342900">
              <a:defRPr/>
            </a:pPr>
            <a:endParaRPr lang="en-US" dirty="0"/>
          </a:p>
          <a:p>
            <a:pPr marL="342900" indent="-342900">
              <a:defRPr/>
            </a:pPr>
            <a:endParaRPr lang="en-US" dirty="0"/>
          </a:p>
        </p:txBody>
      </p:sp>
      <p:sp>
        <p:nvSpPr>
          <p:cNvPr id="25603" name="Content Placeholder 2">
            <a:extLst>
              <a:ext uri="{FF2B5EF4-FFF2-40B4-BE49-F238E27FC236}">
                <a16:creationId xmlns:a16="http://schemas.microsoft.com/office/drawing/2014/main" id="{CE23B04F-74EA-4CEE-ABA2-F9760AC384E0}"/>
              </a:ext>
            </a:extLst>
          </p:cNvPr>
          <p:cNvSpPr>
            <a:spLocks noGrp="1"/>
          </p:cNvSpPr>
          <p:nvPr>
            <p:ph sz="half" idx="2"/>
          </p:nvPr>
        </p:nvSpPr>
        <p:spPr>
          <a:xfrm>
            <a:off x="4664075" y="2020888"/>
            <a:ext cx="4022725" cy="4005262"/>
          </a:xfrm>
        </p:spPr>
        <p:txBody>
          <a:bodyPr>
            <a:normAutofit fontScale="85000" lnSpcReduction="20000"/>
          </a:bodyPr>
          <a:lstStyle/>
          <a:p>
            <a:pPr marL="342900" indent="-342900"/>
            <a:r>
              <a:rPr lang="en-US" altLang="en-US"/>
              <a:t>Pada abad ke-13 M, orang Eropah telah menterjemahkan hampir kesemua buku Aristotle, failasuf Yunani lain, failasuf, ahli teologi dan ilmuwan Islam dari bahasa Arab ke Latin</a:t>
            </a:r>
          </a:p>
        </p:txBody>
      </p:sp>
      <p:pic>
        <p:nvPicPr>
          <p:cNvPr id="25605" name="Picture 4">
            <a:extLst>
              <a:ext uri="{FF2B5EF4-FFF2-40B4-BE49-F238E27FC236}">
                <a16:creationId xmlns:a16="http://schemas.microsoft.com/office/drawing/2014/main" id="{DFD1448A-1D0C-4061-85B3-B2D6F1522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17811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a:extLst>
              <a:ext uri="{FF2B5EF4-FFF2-40B4-BE49-F238E27FC236}">
                <a16:creationId xmlns:a16="http://schemas.microsoft.com/office/drawing/2014/main" id="{01BA1218-4BCF-422A-ACA5-76931273E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86200"/>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B780F-BD0E-403F-B6FF-9DF5E0B07FB6}"/>
              </a:ext>
            </a:extLst>
          </p:cNvPr>
          <p:cNvSpPr>
            <a:spLocks noGrp="1"/>
          </p:cNvSpPr>
          <p:nvPr>
            <p:ph type="title"/>
          </p:nvPr>
        </p:nvSpPr>
        <p:spPr>
          <a:xfrm>
            <a:off x="0" y="381000"/>
            <a:ext cx="4572000" cy="966788"/>
          </a:xfrm>
        </p:spPr>
        <p:txBody>
          <a:bodyPr>
            <a:noAutofit/>
          </a:bodyPr>
          <a:lstStyle/>
          <a:p>
            <a:pPr>
              <a:defRPr/>
            </a:pPr>
            <a:r>
              <a:rPr lang="en-US" sz="2000" dirty="0" err="1"/>
              <a:t>Gereja</a:t>
            </a:r>
            <a:r>
              <a:rPr lang="en-US" sz="2000" dirty="0"/>
              <a:t>: PENENTU BENTUK PEMIKIRAN ILMIAH DI EROPAH</a:t>
            </a:r>
          </a:p>
        </p:txBody>
      </p:sp>
      <p:sp>
        <p:nvSpPr>
          <p:cNvPr id="2" name="Content Placeholder 1">
            <a:extLst>
              <a:ext uri="{FF2B5EF4-FFF2-40B4-BE49-F238E27FC236}">
                <a16:creationId xmlns:a16="http://schemas.microsoft.com/office/drawing/2014/main" id="{C17A0A8C-52C9-41FC-B890-FCA6E8E06361}"/>
              </a:ext>
            </a:extLst>
          </p:cNvPr>
          <p:cNvSpPr>
            <a:spLocks noGrp="1"/>
          </p:cNvSpPr>
          <p:nvPr>
            <p:ph sz="half" idx="1"/>
          </p:nvPr>
        </p:nvSpPr>
        <p:spPr>
          <a:xfrm>
            <a:off x="457200" y="1524000"/>
            <a:ext cx="4022725" cy="5181600"/>
          </a:xfrm>
        </p:spPr>
        <p:txBody>
          <a:bodyPr>
            <a:normAutofit fontScale="92500" lnSpcReduction="20000"/>
          </a:bodyPr>
          <a:lstStyle/>
          <a:p>
            <a:pPr marL="342900" indent="-342900">
              <a:defRPr/>
            </a:pPr>
            <a:r>
              <a:rPr lang="en-US" sz="2400" dirty="0" err="1"/>
              <a:t>Universiti</a:t>
            </a:r>
            <a:r>
              <a:rPr lang="en-US" sz="2400" dirty="0"/>
              <a:t> di </a:t>
            </a:r>
            <a:r>
              <a:rPr lang="en-US" sz="2400" dirty="0" err="1"/>
              <a:t>Eropah</a:t>
            </a:r>
            <a:r>
              <a:rPr lang="en-US" sz="2400" dirty="0"/>
              <a:t> </a:t>
            </a:r>
            <a:r>
              <a:rPr lang="en-US" sz="2400" dirty="0" err="1"/>
              <a:t>pada</a:t>
            </a:r>
            <a:r>
              <a:rPr lang="en-US" sz="2400" dirty="0"/>
              <a:t> </a:t>
            </a:r>
            <a:r>
              <a:rPr lang="en-US" sz="2400" dirty="0" err="1"/>
              <a:t>abad</a:t>
            </a:r>
            <a:r>
              <a:rPr lang="en-US" sz="2400" dirty="0"/>
              <a:t> </a:t>
            </a:r>
            <a:r>
              <a:rPr lang="en-US" sz="2400" dirty="0" err="1"/>
              <a:t>pertengahan</a:t>
            </a:r>
            <a:r>
              <a:rPr lang="en-US" sz="2400" dirty="0"/>
              <a:t> </a:t>
            </a:r>
            <a:r>
              <a:rPr lang="en-US" sz="2400" dirty="0" err="1"/>
              <a:t>berada</a:t>
            </a:r>
            <a:r>
              <a:rPr lang="en-US" sz="2400" dirty="0"/>
              <a:t> di </a:t>
            </a:r>
            <a:r>
              <a:rPr lang="en-US" sz="2400" dirty="0" err="1"/>
              <a:t>bawah</a:t>
            </a:r>
            <a:r>
              <a:rPr lang="en-US" sz="2400" dirty="0"/>
              <a:t> </a:t>
            </a:r>
            <a:r>
              <a:rPr lang="en-US" sz="2400" dirty="0" err="1"/>
              <a:t>kekuasaan</a:t>
            </a:r>
            <a:r>
              <a:rPr lang="en-US" sz="2400" dirty="0"/>
              <a:t> </a:t>
            </a:r>
            <a:r>
              <a:rPr lang="en-US" sz="2400" dirty="0" err="1"/>
              <a:t>gereja</a:t>
            </a:r>
            <a:r>
              <a:rPr lang="en-US" sz="2400" dirty="0"/>
              <a:t> </a:t>
            </a:r>
          </a:p>
          <a:p>
            <a:pPr marL="342900" indent="-342900">
              <a:defRPr/>
            </a:pPr>
            <a:r>
              <a:rPr lang="en-US" sz="2400" dirty="0" err="1"/>
              <a:t>Mahasiswa</a:t>
            </a:r>
            <a:r>
              <a:rPr lang="en-US" sz="2400" dirty="0"/>
              <a:t> </a:t>
            </a:r>
            <a:r>
              <a:rPr lang="en-US" sz="2400" dirty="0" err="1"/>
              <a:t>dan</a:t>
            </a:r>
            <a:r>
              <a:rPr lang="en-US" sz="2400" dirty="0"/>
              <a:t> </a:t>
            </a:r>
            <a:r>
              <a:rPr lang="en-US" sz="2400" dirty="0" err="1"/>
              <a:t>pensyarah</a:t>
            </a:r>
            <a:r>
              <a:rPr lang="en-US" sz="2400" dirty="0"/>
              <a:t> </a:t>
            </a:r>
            <a:r>
              <a:rPr lang="en-US" sz="2400" dirty="0" err="1"/>
              <a:t>universiti</a:t>
            </a:r>
            <a:r>
              <a:rPr lang="en-US" sz="2400" dirty="0"/>
              <a:t>  </a:t>
            </a:r>
            <a:r>
              <a:rPr lang="en-US" sz="2400" dirty="0" err="1"/>
              <a:t>terdiri</a:t>
            </a:r>
            <a:r>
              <a:rPr lang="en-US" sz="2400" dirty="0"/>
              <a:t> </a:t>
            </a:r>
            <a:r>
              <a:rPr lang="en-US" sz="2400" dirty="0" err="1"/>
              <a:t>daripada</a:t>
            </a:r>
            <a:r>
              <a:rPr lang="en-US" sz="2400" dirty="0"/>
              <a:t> </a:t>
            </a:r>
            <a:r>
              <a:rPr lang="en-US" sz="2400" dirty="0" err="1"/>
              <a:t>ahli</a:t>
            </a:r>
            <a:r>
              <a:rPr lang="en-US" sz="2400" dirty="0"/>
              <a:t> </a:t>
            </a:r>
            <a:r>
              <a:rPr lang="en-US" sz="2400" dirty="0" err="1"/>
              <a:t>gereja</a:t>
            </a:r>
            <a:endParaRPr lang="en-US" sz="2400" dirty="0"/>
          </a:p>
          <a:p>
            <a:pPr marL="342900" indent="-342900">
              <a:defRPr/>
            </a:pPr>
            <a:r>
              <a:rPr lang="en-US" sz="2400" dirty="0" err="1"/>
              <a:t>Mereka</a:t>
            </a:r>
            <a:r>
              <a:rPr lang="en-US" sz="2400" dirty="0"/>
              <a:t> </a:t>
            </a:r>
            <a:r>
              <a:rPr lang="en-US" sz="2400" dirty="0" err="1"/>
              <a:t>diajar</a:t>
            </a:r>
            <a:r>
              <a:rPr lang="en-US" sz="2400" dirty="0"/>
              <a:t> </a:t>
            </a:r>
            <a:r>
              <a:rPr lang="en-US" sz="2400" dirty="0" err="1"/>
              <a:t>tentang</a:t>
            </a:r>
            <a:r>
              <a:rPr lang="en-US" sz="2400" dirty="0"/>
              <a:t> </a:t>
            </a:r>
            <a:r>
              <a:rPr lang="en-US" sz="2400" dirty="0" err="1"/>
              <a:t>tujuh</a:t>
            </a:r>
            <a:r>
              <a:rPr lang="en-US" sz="2400" dirty="0"/>
              <a:t> </a:t>
            </a:r>
            <a:r>
              <a:rPr lang="en-US" sz="2400" dirty="0" err="1"/>
              <a:t>perkara</a:t>
            </a:r>
            <a:r>
              <a:rPr lang="en-US" sz="2400" dirty="0"/>
              <a:t> </a:t>
            </a:r>
            <a:r>
              <a:rPr lang="en-US" sz="2400" dirty="0" err="1"/>
              <a:t>mengenai</a:t>
            </a:r>
            <a:r>
              <a:rPr lang="en-US" sz="2400" dirty="0"/>
              <a:t> Liberal Arts </a:t>
            </a:r>
            <a:r>
              <a:rPr lang="en-US" sz="2400" dirty="0" err="1"/>
              <a:t>dan</a:t>
            </a:r>
            <a:r>
              <a:rPr lang="en-US" sz="2400" dirty="0"/>
              <a:t> </a:t>
            </a:r>
            <a:r>
              <a:rPr lang="en-US" sz="2400" dirty="0" err="1"/>
              <a:t>falsafah</a:t>
            </a:r>
            <a:r>
              <a:rPr lang="en-US" sz="2400" dirty="0"/>
              <a:t> </a:t>
            </a:r>
            <a:r>
              <a:rPr lang="en-US" sz="2400" dirty="0" err="1"/>
              <a:t>alam</a:t>
            </a:r>
            <a:r>
              <a:rPr lang="en-US" sz="2400" dirty="0"/>
              <a:t> Aristotelian</a:t>
            </a:r>
          </a:p>
          <a:p>
            <a:pPr marL="342900" indent="-342900">
              <a:defRPr/>
            </a:pPr>
            <a:r>
              <a:rPr lang="en-US" sz="2400" dirty="0"/>
              <a:t>Idea-idea Aristotle </a:t>
            </a:r>
            <a:r>
              <a:rPr lang="en-US" sz="2400" dirty="0" err="1"/>
              <a:t>dipelajari</a:t>
            </a:r>
            <a:r>
              <a:rPr lang="en-US" sz="2400" dirty="0"/>
              <a:t> </a:t>
            </a:r>
            <a:r>
              <a:rPr lang="en-US" sz="2400" dirty="0" err="1"/>
              <a:t>melalui</a:t>
            </a:r>
            <a:r>
              <a:rPr lang="en-US" sz="2400" dirty="0"/>
              <a:t> </a:t>
            </a:r>
            <a:r>
              <a:rPr lang="en-US" sz="2400" dirty="0" err="1"/>
              <a:t>karya-karya</a:t>
            </a:r>
            <a:r>
              <a:rPr lang="en-US" sz="2400" dirty="0"/>
              <a:t> </a:t>
            </a:r>
            <a:r>
              <a:rPr lang="en-US" sz="2400" dirty="0" err="1"/>
              <a:t>Ibn</a:t>
            </a:r>
            <a:r>
              <a:rPr lang="en-US" sz="2400" dirty="0"/>
              <a:t> </a:t>
            </a:r>
            <a:r>
              <a:rPr lang="en-US" sz="2400" dirty="0" err="1"/>
              <a:t>Sina</a:t>
            </a:r>
            <a:r>
              <a:rPr lang="en-US" sz="2400" dirty="0"/>
              <a:t> </a:t>
            </a:r>
            <a:r>
              <a:rPr lang="en-US" sz="2400" dirty="0" err="1"/>
              <a:t>dan</a:t>
            </a:r>
            <a:r>
              <a:rPr lang="en-US" sz="2400" dirty="0"/>
              <a:t> </a:t>
            </a:r>
            <a:r>
              <a:rPr lang="en-US" sz="2400" dirty="0" err="1"/>
              <a:t>Ibn</a:t>
            </a:r>
            <a:r>
              <a:rPr lang="en-US" sz="2400" dirty="0"/>
              <a:t> </a:t>
            </a:r>
            <a:r>
              <a:rPr lang="en-US" sz="2400" dirty="0" err="1"/>
              <a:t>Rusyd</a:t>
            </a:r>
            <a:r>
              <a:rPr lang="en-US" sz="2400" dirty="0"/>
              <a:t>, </a:t>
            </a:r>
            <a:r>
              <a:rPr lang="en-US" sz="2400" dirty="0" err="1"/>
              <a:t>dipelajari</a:t>
            </a:r>
            <a:r>
              <a:rPr lang="en-US" sz="2400" dirty="0"/>
              <a:t> </a:t>
            </a:r>
            <a:r>
              <a:rPr lang="en-US" sz="2400" dirty="0" err="1"/>
              <a:t>dengan</a:t>
            </a:r>
            <a:r>
              <a:rPr lang="en-US" sz="2400" dirty="0"/>
              <a:t>  </a:t>
            </a:r>
            <a:r>
              <a:rPr lang="en-US" sz="2400" dirty="0" err="1"/>
              <a:t>dengan</a:t>
            </a:r>
            <a:r>
              <a:rPr lang="en-US" sz="2400" dirty="0"/>
              <a:t> </a:t>
            </a:r>
            <a:r>
              <a:rPr lang="en-US" sz="2400" dirty="0" err="1"/>
              <a:t>hati-hati</a:t>
            </a:r>
            <a:r>
              <a:rPr lang="en-US" sz="2400" dirty="0"/>
              <a:t> </a:t>
            </a:r>
            <a:r>
              <a:rPr lang="en-US" sz="2400" dirty="0" err="1"/>
              <a:t>kerana</a:t>
            </a:r>
            <a:r>
              <a:rPr lang="en-US" sz="2400" dirty="0"/>
              <a:t> </a:t>
            </a:r>
            <a:r>
              <a:rPr lang="en-US" sz="2400" dirty="0" err="1"/>
              <a:t>adanya</a:t>
            </a:r>
            <a:r>
              <a:rPr lang="en-US" sz="2400" dirty="0"/>
              <a:t> idea-idea </a:t>
            </a:r>
            <a:r>
              <a:rPr lang="en-US" sz="2400" dirty="0" err="1"/>
              <a:t>heretik</a:t>
            </a:r>
            <a:endParaRPr lang="en-US" sz="2400" dirty="0"/>
          </a:p>
          <a:p>
            <a:pPr marL="342900" indent="-342900">
              <a:defRPr/>
            </a:pPr>
            <a:endParaRPr lang="en-US" dirty="0"/>
          </a:p>
          <a:p>
            <a:pPr>
              <a:defRPr/>
            </a:pPr>
            <a:endParaRPr lang="en-US" dirty="0"/>
          </a:p>
          <a:p>
            <a:pPr>
              <a:defRPr/>
            </a:pPr>
            <a:endParaRPr lang="en-US" dirty="0"/>
          </a:p>
        </p:txBody>
      </p:sp>
      <p:sp>
        <p:nvSpPr>
          <p:cNvPr id="3" name="Content Placeholder 2">
            <a:extLst>
              <a:ext uri="{FF2B5EF4-FFF2-40B4-BE49-F238E27FC236}">
                <a16:creationId xmlns:a16="http://schemas.microsoft.com/office/drawing/2014/main" id="{E913BBF4-4AF7-4F81-BB6A-B23E99AB3564}"/>
              </a:ext>
            </a:extLst>
          </p:cNvPr>
          <p:cNvSpPr>
            <a:spLocks noGrp="1"/>
          </p:cNvSpPr>
          <p:nvPr>
            <p:ph sz="half" idx="2"/>
          </p:nvPr>
        </p:nvSpPr>
        <p:spPr>
          <a:xfrm>
            <a:off x="4648200" y="2743200"/>
            <a:ext cx="4022725" cy="4005263"/>
          </a:xfrm>
        </p:spPr>
        <p:txBody>
          <a:bodyPr>
            <a:normAutofit fontScale="92500" lnSpcReduction="20000"/>
          </a:bodyPr>
          <a:lstStyle/>
          <a:p>
            <a:pPr marL="342900" indent="-342900">
              <a:defRPr/>
            </a:pPr>
            <a:r>
              <a:rPr lang="en-US" sz="2400" dirty="0" err="1"/>
              <a:t>Justeru</a:t>
            </a:r>
            <a:r>
              <a:rPr lang="en-US" sz="2400" dirty="0"/>
              <a:t> </a:t>
            </a:r>
            <a:r>
              <a:rPr lang="en-US" sz="2400" dirty="0" err="1"/>
              <a:t>mereka</a:t>
            </a:r>
            <a:r>
              <a:rPr lang="en-US" sz="2400" dirty="0"/>
              <a:t> </a:t>
            </a:r>
            <a:r>
              <a:rPr lang="en-US" sz="2400" dirty="0" err="1"/>
              <a:t>tidak</a:t>
            </a:r>
            <a:r>
              <a:rPr lang="en-US" sz="2400" dirty="0"/>
              <a:t> </a:t>
            </a:r>
            <a:r>
              <a:rPr lang="en-US" sz="2400" dirty="0" err="1"/>
              <a:t>dapat</a:t>
            </a:r>
            <a:r>
              <a:rPr lang="en-US" sz="2400" dirty="0"/>
              <a:t> </a:t>
            </a:r>
            <a:r>
              <a:rPr lang="en-US" sz="2400" dirty="0" err="1"/>
              <a:t>menerima</a:t>
            </a:r>
            <a:r>
              <a:rPr lang="en-US" sz="2400" dirty="0"/>
              <a:t> </a:t>
            </a:r>
            <a:r>
              <a:rPr lang="en-US" sz="2400" dirty="0" err="1"/>
              <a:t>falsafah</a:t>
            </a:r>
            <a:r>
              <a:rPr lang="en-US" sz="2400" dirty="0"/>
              <a:t> </a:t>
            </a:r>
            <a:r>
              <a:rPr lang="en-US" sz="2400" dirty="0" err="1"/>
              <a:t>sebagai</a:t>
            </a:r>
            <a:r>
              <a:rPr lang="en-US" sz="2400" dirty="0"/>
              <a:t> </a:t>
            </a:r>
            <a:r>
              <a:rPr lang="en-US" sz="2400" dirty="0" err="1"/>
              <a:t>satu-satunya</a:t>
            </a:r>
            <a:r>
              <a:rPr lang="en-US" sz="2400" dirty="0"/>
              <a:t> </a:t>
            </a:r>
            <a:r>
              <a:rPr lang="en-US" sz="2400" dirty="0" err="1"/>
              <a:t>sumber</a:t>
            </a:r>
            <a:r>
              <a:rPr lang="en-US" sz="2400" dirty="0"/>
              <a:t> </a:t>
            </a:r>
            <a:r>
              <a:rPr lang="en-US" sz="2400" dirty="0" err="1"/>
              <a:t>kebenaran</a:t>
            </a:r>
            <a:r>
              <a:rPr lang="en-US" sz="2400" dirty="0"/>
              <a:t>, </a:t>
            </a:r>
            <a:r>
              <a:rPr lang="en-US" sz="2400" dirty="0" err="1"/>
              <a:t>lalu</a:t>
            </a:r>
            <a:r>
              <a:rPr lang="en-US" sz="2400" dirty="0"/>
              <a:t> </a:t>
            </a:r>
            <a:r>
              <a:rPr lang="en-US" sz="2400" dirty="0" err="1"/>
              <a:t>bersifat</a:t>
            </a:r>
            <a:r>
              <a:rPr lang="en-US" sz="2400" dirty="0"/>
              <a:t> </a:t>
            </a:r>
            <a:r>
              <a:rPr lang="en-US" sz="2400" dirty="0" err="1"/>
              <a:t>skeptik</a:t>
            </a:r>
            <a:r>
              <a:rPr lang="en-US" sz="2400" dirty="0"/>
              <a:t> </a:t>
            </a:r>
            <a:r>
              <a:rPr lang="en-US" sz="2400" dirty="0" err="1"/>
              <a:t>dan</a:t>
            </a:r>
            <a:r>
              <a:rPr lang="en-US" sz="2400" dirty="0"/>
              <a:t> </a:t>
            </a:r>
            <a:r>
              <a:rPr lang="en-US" sz="2400" dirty="0" err="1"/>
              <a:t>kritis</a:t>
            </a:r>
            <a:r>
              <a:rPr lang="en-US" sz="2400" dirty="0"/>
              <a:t> </a:t>
            </a:r>
            <a:r>
              <a:rPr lang="en-US" sz="2400" dirty="0" err="1"/>
              <a:t>terhadap</a:t>
            </a:r>
            <a:r>
              <a:rPr lang="en-US" sz="2400" dirty="0"/>
              <a:t> </a:t>
            </a:r>
            <a:r>
              <a:rPr lang="en-US" sz="2400" dirty="0" err="1"/>
              <a:t>pemikiran</a:t>
            </a:r>
            <a:r>
              <a:rPr lang="en-US" sz="2400" dirty="0"/>
              <a:t> </a:t>
            </a:r>
            <a:r>
              <a:rPr lang="en-US" sz="2400" dirty="0" err="1"/>
              <a:t>Aristotelianisme</a:t>
            </a:r>
            <a:r>
              <a:rPr lang="en-US" sz="2400" dirty="0"/>
              <a:t> </a:t>
            </a:r>
            <a:r>
              <a:rPr lang="en-US" sz="2400" dirty="0" err="1"/>
              <a:t>dalam</a:t>
            </a:r>
            <a:r>
              <a:rPr lang="en-US" sz="2400" dirty="0"/>
              <a:t> </a:t>
            </a:r>
            <a:r>
              <a:rPr lang="en-US" sz="2400" dirty="0" err="1"/>
              <a:t>masalah</a:t>
            </a:r>
            <a:r>
              <a:rPr lang="en-US" sz="2400" dirty="0"/>
              <a:t> yang </a:t>
            </a:r>
            <a:r>
              <a:rPr lang="en-US" sz="2400" dirty="0" err="1"/>
              <a:t>bertentangan</a:t>
            </a:r>
            <a:r>
              <a:rPr lang="en-US" sz="2400" dirty="0"/>
              <a:t> </a:t>
            </a:r>
            <a:r>
              <a:rPr lang="en-US" sz="2400" dirty="0" err="1"/>
              <a:t>dengan</a:t>
            </a:r>
            <a:r>
              <a:rPr lang="en-US" sz="2400" dirty="0"/>
              <a:t> </a:t>
            </a:r>
            <a:r>
              <a:rPr lang="en-US" sz="2400" dirty="0" err="1"/>
              <a:t>wahyu</a:t>
            </a:r>
            <a:r>
              <a:rPr lang="en-US" sz="2400" dirty="0"/>
              <a:t>.</a:t>
            </a:r>
          </a:p>
          <a:p>
            <a:pPr marL="342900" indent="-342900">
              <a:defRPr/>
            </a:pPr>
            <a:r>
              <a:rPr lang="en-US" sz="2400" dirty="0" err="1"/>
              <a:t>Rentetan</a:t>
            </a:r>
            <a:r>
              <a:rPr lang="en-US" sz="2400" dirty="0"/>
              <a:t> </a:t>
            </a:r>
            <a:r>
              <a:rPr lang="en-US" sz="2400" dirty="0" err="1"/>
              <a:t>itu</a:t>
            </a:r>
            <a:r>
              <a:rPr lang="en-US" sz="2400" dirty="0"/>
              <a:t>, </a:t>
            </a:r>
            <a:r>
              <a:rPr lang="en-US" sz="2400" dirty="0" err="1"/>
              <a:t>Albertus</a:t>
            </a:r>
            <a:r>
              <a:rPr lang="en-US" sz="2400" dirty="0"/>
              <a:t> Magnus </a:t>
            </a:r>
            <a:r>
              <a:rPr lang="en-US" sz="2400" dirty="0" err="1"/>
              <a:t>dan</a:t>
            </a:r>
            <a:r>
              <a:rPr lang="en-US" sz="2400" dirty="0"/>
              <a:t> Thomas Aquinas </a:t>
            </a:r>
            <a:r>
              <a:rPr lang="en-US" sz="2400" dirty="0" err="1"/>
              <a:t>telah</a:t>
            </a:r>
            <a:r>
              <a:rPr lang="en-US" sz="2400" dirty="0"/>
              <a:t> </a:t>
            </a:r>
            <a:r>
              <a:rPr lang="en-US" sz="2400" dirty="0" err="1"/>
              <a:t>melakukan</a:t>
            </a:r>
            <a:r>
              <a:rPr lang="en-US" sz="2400" dirty="0"/>
              <a:t> </a:t>
            </a:r>
            <a:r>
              <a:rPr lang="en-US" sz="2400" dirty="0" err="1"/>
              <a:t>rekonsiliasi</a:t>
            </a:r>
            <a:r>
              <a:rPr lang="en-US" sz="2400" dirty="0"/>
              <a:t> </a:t>
            </a:r>
            <a:r>
              <a:rPr lang="en-US" sz="2400" dirty="0" err="1"/>
              <a:t>antara</a:t>
            </a:r>
            <a:r>
              <a:rPr lang="en-US" sz="2400" dirty="0"/>
              <a:t> </a:t>
            </a:r>
            <a:r>
              <a:rPr lang="en-US" sz="2400" dirty="0" err="1"/>
              <a:t>ilmu</a:t>
            </a:r>
            <a:r>
              <a:rPr lang="en-US" sz="2400" dirty="0"/>
              <a:t> </a:t>
            </a:r>
            <a:r>
              <a:rPr lang="en-US" sz="2400" dirty="0" err="1"/>
              <a:t>dan</a:t>
            </a:r>
            <a:r>
              <a:rPr lang="en-US" sz="2400" dirty="0"/>
              <a:t> agama</a:t>
            </a:r>
          </a:p>
          <a:p>
            <a:pPr>
              <a:defRPr/>
            </a:pPr>
            <a:endParaRPr lang="en-US" dirty="0"/>
          </a:p>
        </p:txBody>
      </p:sp>
      <p:pic>
        <p:nvPicPr>
          <p:cNvPr id="5" name="Picture 4">
            <a:extLst>
              <a:ext uri="{FF2B5EF4-FFF2-40B4-BE49-F238E27FC236}">
                <a16:creationId xmlns:a16="http://schemas.microsoft.com/office/drawing/2014/main" id="{98A489AC-29FD-4AF3-BFF3-F2D6732B6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005" y="-18143"/>
            <a:ext cx="3105995" cy="2651760"/>
          </a:xfrm>
          <a:prstGeom prst="rect">
            <a:avLst/>
          </a:prstGeom>
          <a:ln>
            <a:noFill/>
          </a:ln>
          <a:effectLst>
            <a:softEdge rad="112500"/>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78BD-B790-4456-B387-3BC76FB7AE60}"/>
              </a:ext>
            </a:extLst>
          </p:cNvPr>
          <p:cNvSpPr>
            <a:spLocks noGrp="1"/>
          </p:cNvSpPr>
          <p:nvPr>
            <p:ph type="title"/>
          </p:nvPr>
        </p:nvSpPr>
        <p:spPr>
          <a:xfrm>
            <a:off x="484188" y="452438"/>
            <a:ext cx="7056437" cy="611187"/>
          </a:xfrm>
        </p:spPr>
        <p:txBody>
          <a:bodyPr>
            <a:normAutofit fontScale="90000"/>
          </a:bodyPr>
          <a:lstStyle/>
          <a:p>
            <a:pPr algn="ctr" defTabSz="457207" eaLnBrk="1" fontAlgn="auto" hangingPunct="1">
              <a:spcAft>
                <a:spcPts val="0"/>
              </a:spcAft>
              <a:defRPr/>
            </a:pPr>
            <a:r>
              <a:rPr lang="en-GB" dirty="0">
                <a:solidFill>
                  <a:srgbClr val="FFC000"/>
                </a:solidFill>
              </a:rPr>
              <a:t>OBJEKTIF BAB 3</a:t>
            </a:r>
          </a:p>
        </p:txBody>
      </p:sp>
      <p:sp>
        <p:nvSpPr>
          <p:cNvPr id="12291" name="Content Placeholder 2">
            <a:extLst>
              <a:ext uri="{FF2B5EF4-FFF2-40B4-BE49-F238E27FC236}">
                <a16:creationId xmlns:a16="http://schemas.microsoft.com/office/drawing/2014/main" id="{64A0E717-B7AA-4C0E-9592-A882BACB3FD0}"/>
              </a:ext>
            </a:extLst>
          </p:cNvPr>
          <p:cNvSpPr>
            <a:spLocks noGrp="1"/>
          </p:cNvSpPr>
          <p:nvPr>
            <p:ph idx="1"/>
          </p:nvPr>
        </p:nvSpPr>
        <p:spPr>
          <a:xfrm>
            <a:off x="827088" y="1295400"/>
            <a:ext cx="6711950" cy="4953000"/>
          </a:xfrm>
        </p:spPr>
        <p:txBody>
          <a:bodyPr>
            <a:normAutofit/>
          </a:bodyPr>
          <a:lstStyle/>
          <a:p>
            <a:pPr marL="0" indent="0">
              <a:buFont typeface="Arial" panose="020B0604020202020204" pitchFamily="34" charset="0"/>
              <a:buNone/>
              <a:defRPr/>
            </a:pPr>
            <a:r>
              <a:rPr lang="en-GB" altLang="en-US" sz="3200" dirty="0"/>
              <a:t>Di </a:t>
            </a:r>
            <a:r>
              <a:rPr lang="en-GB" altLang="en-US" sz="3200" dirty="0" err="1"/>
              <a:t>akhir</a:t>
            </a:r>
            <a:r>
              <a:rPr lang="en-GB" altLang="en-US" sz="3200" dirty="0"/>
              <a:t> </a:t>
            </a:r>
            <a:r>
              <a:rPr lang="en-GB" altLang="en-US" sz="3200" dirty="0" err="1"/>
              <a:t>bab</a:t>
            </a:r>
            <a:r>
              <a:rPr lang="en-GB" altLang="en-US" sz="3200" dirty="0"/>
              <a:t> </a:t>
            </a:r>
            <a:r>
              <a:rPr lang="en-GB" altLang="en-US" sz="3200" dirty="0" err="1"/>
              <a:t>ini</a:t>
            </a:r>
            <a:r>
              <a:rPr lang="en-GB" altLang="en-US" sz="3200" dirty="0"/>
              <a:t>, </a:t>
            </a:r>
            <a:r>
              <a:rPr lang="en-GB" altLang="en-US" sz="3200" dirty="0" err="1"/>
              <a:t>pelajar</a:t>
            </a:r>
            <a:r>
              <a:rPr lang="en-GB" altLang="en-US" sz="3200" dirty="0"/>
              <a:t> </a:t>
            </a:r>
            <a:r>
              <a:rPr lang="en-GB" altLang="en-US" sz="3200" dirty="0" err="1"/>
              <a:t>dapat</a:t>
            </a:r>
            <a:r>
              <a:rPr lang="en-GB" altLang="en-US" sz="3200" dirty="0"/>
              <a:t>:</a:t>
            </a:r>
            <a:endParaRPr lang="en-US" altLang="en-US" sz="3200" dirty="0"/>
          </a:p>
          <a:p>
            <a:pPr marL="514350" indent="-514350">
              <a:buFont typeface="+mj-lt"/>
              <a:buAutoNum type="arabicPeriod"/>
              <a:defRPr/>
            </a:pPr>
            <a:r>
              <a:rPr lang="en-US" altLang="en-US" sz="3200" dirty="0" err="1"/>
              <a:t>Mengenalpasti</a:t>
            </a:r>
            <a:r>
              <a:rPr lang="en-US" altLang="en-US" sz="3200" dirty="0"/>
              <a:t> </a:t>
            </a:r>
            <a:r>
              <a:rPr lang="en-US" altLang="en-US" sz="3200" dirty="0" err="1"/>
              <a:t>perkembangan</a:t>
            </a:r>
            <a:r>
              <a:rPr lang="en-US" altLang="en-US" sz="3200" dirty="0"/>
              <a:t> </a:t>
            </a:r>
            <a:r>
              <a:rPr lang="en-US" altLang="en-US" sz="3200" dirty="0" err="1"/>
              <a:t>pemikiran</a:t>
            </a:r>
            <a:r>
              <a:rPr lang="en-US" altLang="en-US" sz="3200" dirty="0"/>
              <a:t> </a:t>
            </a:r>
            <a:r>
              <a:rPr lang="en-US" altLang="en-US" sz="3200" dirty="0" err="1"/>
              <a:t>saintifik</a:t>
            </a:r>
            <a:r>
              <a:rPr lang="en-US" altLang="en-US" sz="3200" dirty="0"/>
              <a:t> </a:t>
            </a:r>
            <a:r>
              <a:rPr lang="en-US" altLang="en-US" sz="3200" dirty="0" err="1"/>
              <a:t>bermula</a:t>
            </a:r>
            <a:r>
              <a:rPr lang="en-US" altLang="en-US" sz="3200" dirty="0"/>
              <a:t> Zaman </a:t>
            </a:r>
            <a:r>
              <a:rPr lang="en-US" altLang="en-US" sz="3200" dirty="0" err="1"/>
              <a:t>Pra-Klasik</a:t>
            </a:r>
            <a:r>
              <a:rPr lang="en-US" altLang="en-US" sz="3200" dirty="0"/>
              <a:t> </a:t>
            </a:r>
            <a:r>
              <a:rPr lang="en-US" altLang="en-US" sz="3200" dirty="0" err="1"/>
              <a:t>hingga</a:t>
            </a:r>
            <a:r>
              <a:rPr lang="en-US" altLang="en-US" sz="3200" dirty="0"/>
              <a:t> Zaman </a:t>
            </a:r>
            <a:r>
              <a:rPr lang="en-US" altLang="en-US" sz="3200" dirty="0" err="1"/>
              <a:t>Revolusi</a:t>
            </a:r>
            <a:r>
              <a:rPr lang="en-US" altLang="en-US" sz="3200" dirty="0"/>
              <a:t> Perindustrian.</a:t>
            </a:r>
          </a:p>
          <a:p>
            <a:pPr marL="514350" indent="-514350">
              <a:buFont typeface="+mj-lt"/>
              <a:buAutoNum type="arabicPeriod"/>
              <a:defRPr/>
            </a:pPr>
            <a:r>
              <a:rPr lang="en-US" altLang="en-US" sz="3200" dirty="0" err="1"/>
              <a:t>Menjelaskan</a:t>
            </a:r>
            <a:r>
              <a:rPr lang="en-US" altLang="en-US" sz="3200" dirty="0"/>
              <a:t> </a:t>
            </a:r>
            <a:r>
              <a:rPr lang="en-US" altLang="en-US" sz="3200" dirty="0" err="1"/>
              <a:t>konsep</a:t>
            </a:r>
            <a:r>
              <a:rPr lang="en-US" altLang="en-US" sz="3200" dirty="0"/>
              <a:t> </a:t>
            </a:r>
            <a:r>
              <a:rPr lang="en-US" altLang="en-US" sz="3200" dirty="0" err="1"/>
              <a:t>perpindahan</a:t>
            </a:r>
            <a:r>
              <a:rPr lang="en-US" altLang="en-US" sz="3200" dirty="0"/>
              <a:t> </a:t>
            </a:r>
            <a:r>
              <a:rPr lang="en-US" altLang="en-US" sz="3200" dirty="0" err="1"/>
              <a:t>ilmu</a:t>
            </a:r>
            <a:r>
              <a:rPr lang="en-US" altLang="en-US" sz="3200" dirty="0"/>
              <a:t> </a:t>
            </a:r>
            <a:r>
              <a:rPr lang="en-US" altLang="en-US" sz="3200" dirty="0" err="1"/>
              <a:t>merentas</a:t>
            </a:r>
            <a:r>
              <a:rPr lang="en-US" altLang="en-US" sz="3200" dirty="0"/>
              <a:t> zaman.</a:t>
            </a:r>
          </a:p>
        </p:txBody>
      </p:sp>
      <p:sp>
        <p:nvSpPr>
          <p:cNvPr id="12292" name="Slide Number Placeholder 3">
            <a:extLst>
              <a:ext uri="{FF2B5EF4-FFF2-40B4-BE49-F238E27FC236}">
                <a16:creationId xmlns:a16="http://schemas.microsoft.com/office/drawing/2014/main" id="{B2211689-0B2B-45B3-A58E-BDF94EEC74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52F911A0-B333-45E7-A218-2E850292F538}" type="slidenum">
              <a:rPr lang="ar-SA" altLang="en-US" sz="1000" smtClean="0">
                <a:solidFill>
                  <a:srgbClr val="FFFFFF"/>
                </a:solidFill>
                <a:latin typeface="Tahoma" panose="020B0604030504040204" pitchFamily="34" charset="0"/>
              </a:rPr>
              <a:pPr>
                <a:lnSpc>
                  <a:spcPct val="100000"/>
                </a:lnSpc>
                <a:spcBef>
                  <a:spcPct val="0"/>
                </a:spcBef>
                <a:buFontTx/>
                <a:buNone/>
              </a:pPr>
              <a:t>4</a:t>
            </a:fld>
            <a:endParaRPr lang="en-US" altLang="en-US" sz="1000">
              <a:solidFill>
                <a:srgbClr val="FFFFFF"/>
              </a:solidFill>
              <a:latin typeface="Tahoma" panose="020B060403050404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891DFB-0287-4ACD-A35C-03106B888D70}"/>
              </a:ext>
            </a:extLst>
          </p:cNvPr>
          <p:cNvSpPr>
            <a:spLocks noGrp="1"/>
          </p:cNvSpPr>
          <p:nvPr>
            <p:ph type="title"/>
          </p:nvPr>
        </p:nvSpPr>
        <p:spPr>
          <a:xfrm>
            <a:off x="696687" y="685800"/>
            <a:ext cx="7739742" cy="990600"/>
          </a:xfrm>
        </p:spPr>
        <p:txBody>
          <a:bodyPr>
            <a:noAutofit/>
          </a:bodyPr>
          <a:lstStyle/>
          <a:p>
            <a:pPr algn="ctr">
              <a:defRPr/>
            </a:pPr>
            <a:r>
              <a:rPr lang="en-US" sz="2400" dirty="0" err="1"/>
              <a:t>Gereja</a:t>
            </a:r>
            <a:r>
              <a:rPr lang="en-US" sz="2400" dirty="0"/>
              <a:t>: PENENTU BENTUK PEMIKIRAN ILMIAH DI EROPAH</a:t>
            </a:r>
          </a:p>
        </p:txBody>
      </p:sp>
      <p:sp>
        <p:nvSpPr>
          <p:cNvPr id="2" name="Content Placeholder 1">
            <a:extLst>
              <a:ext uri="{FF2B5EF4-FFF2-40B4-BE49-F238E27FC236}">
                <a16:creationId xmlns:a16="http://schemas.microsoft.com/office/drawing/2014/main" id="{9E20F68D-25DC-460E-A694-8533496EC6B2}"/>
              </a:ext>
            </a:extLst>
          </p:cNvPr>
          <p:cNvSpPr>
            <a:spLocks noGrp="1"/>
          </p:cNvSpPr>
          <p:nvPr>
            <p:ph sz="half" idx="1"/>
          </p:nvPr>
        </p:nvSpPr>
        <p:spPr>
          <a:xfrm>
            <a:off x="457200" y="2020888"/>
            <a:ext cx="4022725" cy="4456112"/>
          </a:xfrm>
        </p:spPr>
        <p:txBody>
          <a:bodyPr>
            <a:normAutofit fontScale="77500" lnSpcReduction="20000"/>
          </a:bodyPr>
          <a:lstStyle/>
          <a:p>
            <a:pPr marL="342900" indent="-342900">
              <a:defRPr/>
            </a:pPr>
            <a:r>
              <a:rPr lang="en-US" sz="2600" dirty="0"/>
              <a:t>1210- </a:t>
            </a:r>
            <a:r>
              <a:rPr lang="en-US" sz="2600" dirty="0" err="1"/>
              <a:t>para</a:t>
            </a:r>
            <a:r>
              <a:rPr lang="en-US" sz="2600" dirty="0"/>
              <a:t> </a:t>
            </a:r>
            <a:r>
              <a:rPr lang="en-US" sz="2600" dirty="0" err="1"/>
              <a:t>mahasiswa</a:t>
            </a:r>
            <a:r>
              <a:rPr lang="en-US" sz="2600" dirty="0"/>
              <a:t> di </a:t>
            </a:r>
            <a:r>
              <a:rPr lang="en-US" sz="2600" dirty="0" err="1"/>
              <a:t>Fakulti</a:t>
            </a:r>
            <a:r>
              <a:rPr lang="en-US" sz="2600" dirty="0"/>
              <a:t> </a:t>
            </a:r>
            <a:r>
              <a:rPr lang="en-US" sz="2600" dirty="0" err="1"/>
              <a:t>Sastera</a:t>
            </a:r>
            <a:r>
              <a:rPr lang="en-US" sz="2600" dirty="0"/>
              <a:t> di Paris </a:t>
            </a:r>
            <a:r>
              <a:rPr lang="en-US" sz="2600" dirty="0" err="1"/>
              <a:t>dituduh</a:t>
            </a:r>
            <a:r>
              <a:rPr lang="en-US" sz="2600" dirty="0"/>
              <a:t> </a:t>
            </a:r>
            <a:r>
              <a:rPr lang="en-US" sz="2600" dirty="0" err="1"/>
              <a:t>mempelajari</a:t>
            </a:r>
            <a:r>
              <a:rPr lang="en-US" sz="2600" dirty="0"/>
              <a:t> </a:t>
            </a:r>
            <a:r>
              <a:rPr lang="en-US" sz="2600" dirty="0" err="1"/>
              <a:t>pantheisme</a:t>
            </a:r>
            <a:r>
              <a:rPr lang="en-US" sz="2600" dirty="0"/>
              <a:t> (</a:t>
            </a:r>
            <a:r>
              <a:rPr lang="en-US" sz="2600" dirty="0" err="1"/>
              <a:t>Tuhan</a:t>
            </a:r>
            <a:r>
              <a:rPr lang="en-US" sz="2600" dirty="0"/>
              <a:t> </a:t>
            </a:r>
            <a:r>
              <a:rPr lang="en-US" sz="2600" dirty="0" err="1"/>
              <a:t>adalah</a:t>
            </a:r>
            <a:r>
              <a:rPr lang="en-US" sz="2600" dirty="0"/>
              <a:t> </a:t>
            </a:r>
            <a:r>
              <a:rPr lang="en-US" sz="2600" dirty="0" err="1"/>
              <a:t>segalanya</a:t>
            </a:r>
            <a:r>
              <a:rPr lang="en-US" sz="2600" dirty="0"/>
              <a:t>, </a:t>
            </a:r>
            <a:r>
              <a:rPr lang="en-US" sz="2600" dirty="0" err="1"/>
              <a:t>dan</a:t>
            </a:r>
            <a:r>
              <a:rPr lang="en-US" sz="2600" dirty="0"/>
              <a:t> </a:t>
            </a:r>
            <a:r>
              <a:rPr lang="en-US" sz="2600" dirty="0" err="1"/>
              <a:t>segalanya</a:t>
            </a:r>
            <a:r>
              <a:rPr lang="en-US" sz="2600" dirty="0"/>
              <a:t> </a:t>
            </a:r>
            <a:r>
              <a:rPr lang="en-US" sz="2600" dirty="0" err="1"/>
              <a:t>adalah</a:t>
            </a:r>
            <a:r>
              <a:rPr lang="en-US" sz="2600" dirty="0"/>
              <a:t> </a:t>
            </a:r>
            <a:r>
              <a:rPr lang="en-US" sz="2600" dirty="0" err="1"/>
              <a:t>Tuhan</a:t>
            </a:r>
            <a:r>
              <a:rPr lang="en-US" sz="2600" dirty="0"/>
              <a:t>)</a:t>
            </a:r>
          </a:p>
          <a:p>
            <a:pPr marL="342900" indent="-342900">
              <a:defRPr/>
            </a:pPr>
            <a:r>
              <a:rPr lang="en-US" sz="2600" dirty="0" err="1"/>
              <a:t>Muktamar</a:t>
            </a:r>
            <a:r>
              <a:rPr lang="en-US" sz="2600" dirty="0"/>
              <a:t> </a:t>
            </a:r>
            <a:r>
              <a:rPr lang="en-US" sz="2600" dirty="0" err="1"/>
              <a:t>gereja</a:t>
            </a:r>
            <a:r>
              <a:rPr lang="en-US" sz="2600" dirty="0"/>
              <a:t> (</a:t>
            </a:r>
            <a:r>
              <a:rPr lang="en-US" sz="2600" dirty="0" err="1"/>
              <a:t>synode</a:t>
            </a:r>
            <a:r>
              <a:rPr lang="en-US" sz="2600" dirty="0"/>
              <a:t>) di </a:t>
            </a:r>
            <a:r>
              <a:rPr lang="en-US" sz="2600" dirty="0" err="1"/>
              <a:t>wilayah</a:t>
            </a:r>
            <a:r>
              <a:rPr lang="en-US" sz="2600" dirty="0"/>
              <a:t> </a:t>
            </a:r>
            <a:r>
              <a:rPr lang="en-US" sz="2600" dirty="0" err="1"/>
              <a:t>Sens</a:t>
            </a:r>
            <a:r>
              <a:rPr lang="en-US" sz="2600" dirty="0"/>
              <a:t> </a:t>
            </a:r>
            <a:r>
              <a:rPr lang="en-US" sz="2600" dirty="0" err="1"/>
              <a:t>menegaskan</a:t>
            </a:r>
            <a:r>
              <a:rPr lang="en-US" sz="2600" dirty="0"/>
              <a:t> </a:t>
            </a:r>
            <a:r>
              <a:rPr lang="en-US" sz="2600" dirty="0" err="1"/>
              <a:t>mana-mana</a:t>
            </a:r>
            <a:r>
              <a:rPr lang="en-US" sz="2600" dirty="0"/>
              <a:t> </a:t>
            </a:r>
            <a:r>
              <a:rPr lang="en-US" sz="2600" dirty="0" err="1"/>
              <a:t>pensyarah</a:t>
            </a:r>
            <a:r>
              <a:rPr lang="en-US" sz="2600" dirty="0"/>
              <a:t> </a:t>
            </a:r>
            <a:r>
              <a:rPr lang="en-US" sz="2600" dirty="0" err="1"/>
              <a:t>dan</a:t>
            </a:r>
            <a:r>
              <a:rPr lang="en-US" sz="2600" dirty="0"/>
              <a:t> </a:t>
            </a:r>
            <a:r>
              <a:rPr lang="en-US" sz="2600" dirty="0" err="1"/>
              <a:t>mahasiswa</a:t>
            </a:r>
            <a:r>
              <a:rPr lang="en-US" sz="2600" dirty="0"/>
              <a:t> </a:t>
            </a:r>
            <a:r>
              <a:rPr lang="en-US" sz="2600" dirty="0" err="1"/>
              <a:t>fakulti</a:t>
            </a:r>
            <a:r>
              <a:rPr lang="en-US" sz="2600" dirty="0"/>
              <a:t> </a:t>
            </a:r>
            <a:r>
              <a:rPr lang="en-US" sz="2600" dirty="0" err="1"/>
              <a:t>tersebut</a:t>
            </a:r>
            <a:r>
              <a:rPr lang="en-US" sz="2600" dirty="0"/>
              <a:t> yang </a:t>
            </a:r>
            <a:r>
              <a:rPr lang="en-US" sz="2600" dirty="0" err="1"/>
              <a:t>membaca</a:t>
            </a:r>
            <a:r>
              <a:rPr lang="en-US" sz="2600" dirty="0"/>
              <a:t> </a:t>
            </a:r>
            <a:r>
              <a:rPr lang="en-US" sz="2600" dirty="0" err="1"/>
              <a:t>buku</a:t>
            </a:r>
            <a:r>
              <a:rPr lang="en-US" sz="2600" dirty="0"/>
              <a:t> Aristotle </a:t>
            </a:r>
            <a:r>
              <a:rPr lang="en-US" sz="2600" dirty="0" err="1"/>
              <a:t>dan</a:t>
            </a:r>
            <a:r>
              <a:rPr lang="en-US" sz="2600" dirty="0"/>
              <a:t> </a:t>
            </a:r>
            <a:r>
              <a:rPr lang="en-US" sz="2600" dirty="0" err="1"/>
              <a:t>komentar</a:t>
            </a:r>
            <a:r>
              <a:rPr lang="en-US" sz="2600" dirty="0"/>
              <a:t> </a:t>
            </a:r>
            <a:r>
              <a:rPr lang="en-US" sz="2600" dirty="0" err="1"/>
              <a:t>Ibn</a:t>
            </a:r>
            <a:r>
              <a:rPr lang="en-US" sz="2600" dirty="0"/>
              <a:t> </a:t>
            </a:r>
            <a:r>
              <a:rPr lang="en-US" sz="2600" dirty="0" err="1"/>
              <a:t>Sina</a:t>
            </a:r>
            <a:r>
              <a:rPr lang="en-US" sz="2600" dirty="0"/>
              <a:t> </a:t>
            </a:r>
            <a:r>
              <a:rPr lang="en-US" sz="2600" dirty="0" err="1"/>
              <a:t>akan</a:t>
            </a:r>
            <a:r>
              <a:rPr lang="en-US" sz="2600" dirty="0"/>
              <a:t> </a:t>
            </a:r>
            <a:r>
              <a:rPr lang="en-US" sz="2600" dirty="0" err="1"/>
              <a:t>dihukum</a:t>
            </a:r>
            <a:r>
              <a:rPr lang="en-US" sz="2600" dirty="0"/>
              <a:t> </a:t>
            </a:r>
            <a:r>
              <a:rPr lang="en-US" sz="2600" dirty="0" err="1"/>
              <a:t>dengan</a:t>
            </a:r>
            <a:r>
              <a:rPr lang="en-US" sz="2600" dirty="0"/>
              <a:t> </a:t>
            </a:r>
            <a:r>
              <a:rPr lang="en-US" sz="2600" i="1" dirty="0"/>
              <a:t>excommunication </a:t>
            </a:r>
            <a:r>
              <a:rPr lang="en-US" sz="2600" dirty="0"/>
              <a:t>(</a:t>
            </a:r>
            <a:r>
              <a:rPr lang="en-US" sz="2600" dirty="0" err="1"/>
              <a:t>penyingkiran</a:t>
            </a:r>
            <a:r>
              <a:rPr lang="en-US" sz="2600" dirty="0"/>
              <a:t> </a:t>
            </a:r>
            <a:r>
              <a:rPr lang="en-US" sz="2600" dirty="0" err="1"/>
              <a:t>daripada</a:t>
            </a:r>
            <a:r>
              <a:rPr lang="en-US" sz="2600" dirty="0"/>
              <a:t> </a:t>
            </a:r>
            <a:r>
              <a:rPr lang="en-US" sz="2600" dirty="0" err="1"/>
              <a:t>komuniti</a:t>
            </a:r>
            <a:r>
              <a:rPr lang="en-US" sz="2600" dirty="0"/>
              <a:t> </a:t>
            </a:r>
            <a:r>
              <a:rPr lang="en-US" sz="2600" dirty="0" err="1"/>
              <a:t>gereja</a:t>
            </a:r>
            <a:r>
              <a:rPr lang="en-US" sz="2600" dirty="0"/>
              <a:t>)</a:t>
            </a:r>
          </a:p>
          <a:p>
            <a:pPr>
              <a:defRPr/>
            </a:pPr>
            <a:r>
              <a:rPr lang="en-US" sz="2400" dirty="0"/>
              <a:t>.</a:t>
            </a:r>
          </a:p>
          <a:p>
            <a:pPr marL="342900" indent="-342900">
              <a:defRPr/>
            </a:pPr>
            <a:endParaRPr lang="en-US" sz="2300" dirty="0"/>
          </a:p>
          <a:p>
            <a:pPr>
              <a:defRPr/>
            </a:pPr>
            <a:endParaRPr lang="en-US" dirty="0"/>
          </a:p>
          <a:p>
            <a:pPr marL="342900" indent="-342900">
              <a:defRPr/>
            </a:pPr>
            <a:endParaRPr lang="en-US" dirty="0"/>
          </a:p>
          <a:p>
            <a:pPr>
              <a:defRPr/>
            </a:pPr>
            <a:endParaRPr lang="en-US" dirty="0"/>
          </a:p>
          <a:p>
            <a:pPr>
              <a:defRPr/>
            </a:pPr>
            <a:endParaRPr lang="en-US" dirty="0"/>
          </a:p>
        </p:txBody>
      </p:sp>
      <p:sp>
        <p:nvSpPr>
          <p:cNvPr id="3" name="Content Placeholder 2">
            <a:extLst>
              <a:ext uri="{FF2B5EF4-FFF2-40B4-BE49-F238E27FC236}">
                <a16:creationId xmlns:a16="http://schemas.microsoft.com/office/drawing/2014/main" id="{8A7F4B6E-388B-4A61-A0E2-85DA0A433DE0}"/>
              </a:ext>
            </a:extLst>
          </p:cNvPr>
          <p:cNvSpPr>
            <a:spLocks noGrp="1"/>
          </p:cNvSpPr>
          <p:nvPr>
            <p:ph sz="half" idx="2"/>
          </p:nvPr>
        </p:nvSpPr>
        <p:spPr>
          <a:xfrm>
            <a:off x="4664075" y="2020888"/>
            <a:ext cx="4022725" cy="4760912"/>
          </a:xfrm>
        </p:spPr>
        <p:txBody>
          <a:bodyPr>
            <a:normAutofit fontScale="77500" lnSpcReduction="20000"/>
          </a:bodyPr>
          <a:lstStyle/>
          <a:p>
            <a:pPr marL="342900" indent="-342900">
              <a:defRPr/>
            </a:pPr>
            <a:r>
              <a:rPr lang="en-US" sz="2400" dirty="0"/>
              <a:t>1277- Pope John XXI </a:t>
            </a:r>
            <a:r>
              <a:rPr lang="en-US" sz="2400" dirty="0" err="1"/>
              <a:t>melalui</a:t>
            </a:r>
            <a:r>
              <a:rPr lang="en-US" sz="2400" dirty="0"/>
              <a:t> Bishop di Paris </a:t>
            </a:r>
            <a:r>
              <a:rPr lang="en-US" sz="2400" dirty="0" err="1"/>
              <a:t>mengeluarkan</a:t>
            </a:r>
            <a:r>
              <a:rPr lang="en-US" sz="2400" dirty="0"/>
              <a:t> </a:t>
            </a:r>
            <a:r>
              <a:rPr lang="en-US" sz="2400" dirty="0" err="1"/>
              <a:t>senarai</a:t>
            </a:r>
            <a:r>
              <a:rPr lang="en-US" sz="2400" dirty="0"/>
              <a:t> 219 </a:t>
            </a:r>
            <a:r>
              <a:rPr lang="en-US" sz="2400" dirty="0" err="1"/>
              <a:t>perkara</a:t>
            </a:r>
            <a:r>
              <a:rPr lang="en-US" sz="2400" dirty="0"/>
              <a:t> yang </a:t>
            </a:r>
            <a:r>
              <a:rPr lang="en-US" sz="2400" dirty="0" err="1"/>
              <a:t>diharamkan</a:t>
            </a:r>
            <a:r>
              <a:rPr lang="en-US" sz="2400" dirty="0"/>
              <a:t>, </a:t>
            </a:r>
            <a:r>
              <a:rPr lang="en-US" sz="2400" dirty="0" err="1"/>
              <a:t>dan</a:t>
            </a:r>
            <a:r>
              <a:rPr lang="en-US" sz="2400" dirty="0"/>
              <a:t> </a:t>
            </a:r>
            <a:r>
              <a:rPr lang="en-US" sz="2400" dirty="0" err="1"/>
              <a:t>kesalahan</a:t>
            </a:r>
            <a:r>
              <a:rPr lang="en-US" sz="2400" dirty="0"/>
              <a:t> </a:t>
            </a:r>
            <a:r>
              <a:rPr lang="en-US" sz="2400" dirty="0" err="1"/>
              <a:t>melakukannya</a:t>
            </a:r>
            <a:r>
              <a:rPr lang="en-US" sz="2400" dirty="0"/>
              <a:t> </a:t>
            </a:r>
            <a:r>
              <a:rPr lang="en-US" sz="2400" dirty="0" err="1"/>
              <a:t>dikenakan</a:t>
            </a:r>
            <a:r>
              <a:rPr lang="en-US" sz="2400" dirty="0"/>
              <a:t> </a:t>
            </a:r>
            <a:r>
              <a:rPr lang="en-US" sz="2400" i="1" dirty="0"/>
              <a:t>excommunication</a:t>
            </a:r>
          </a:p>
          <a:p>
            <a:pPr marL="342900" indent="-342900">
              <a:defRPr/>
            </a:pPr>
            <a:r>
              <a:rPr lang="en-US" sz="2400" dirty="0" err="1"/>
              <a:t>Antaranya</a:t>
            </a:r>
            <a:r>
              <a:rPr lang="en-US" sz="2400" dirty="0"/>
              <a:t>:</a:t>
            </a:r>
          </a:p>
          <a:p>
            <a:pPr lvl="1">
              <a:defRPr/>
            </a:pPr>
            <a:r>
              <a:rPr lang="en-US" dirty="0" err="1"/>
              <a:t>Perkara</a:t>
            </a:r>
            <a:r>
              <a:rPr lang="en-US" dirty="0"/>
              <a:t> 35: </a:t>
            </a:r>
            <a:r>
              <a:rPr lang="en-US" dirty="0" err="1"/>
              <a:t>Manusia</a:t>
            </a:r>
            <a:r>
              <a:rPr lang="en-US" dirty="0"/>
              <a:t> </a:t>
            </a:r>
            <a:r>
              <a:rPr lang="en-US" dirty="0" err="1"/>
              <a:t>tidak</a:t>
            </a:r>
            <a:r>
              <a:rPr lang="en-US" dirty="0"/>
              <a:t> </a:t>
            </a:r>
            <a:r>
              <a:rPr lang="en-US" dirty="0" err="1"/>
              <a:t>boleh</a:t>
            </a:r>
            <a:r>
              <a:rPr lang="en-US" dirty="0"/>
              <a:t> </a:t>
            </a:r>
            <a:r>
              <a:rPr lang="en-US" dirty="0" err="1"/>
              <a:t>dicipta</a:t>
            </a:r>
            <a:r>
              <a:rPr lang="en-US" dirty="0"/>
              <a:t> </a:t>
            </a:r>
            <a:r>
              <a:rPr lang="en-US" dirty="0" err="1"/>
              <a:t>oleh</a:t>
            </a:r>
            <a:r>
              <a:rPr lang="en-US" dirty="0"/>
              <a:t> </a:t>
            </a:r>
            <a:r>
              <a:rPr lang="en-US" dirty="0" err="1"/>
              <a:t>Tuhan</a:t>
            </a:r>
            <a:r>
              <a:rPr lang="en-US" dirty="0"/>
              <a:t> </a:t>
            </a:r>
            <a:r>
              <a:rPr lang="en-US" dirty="0" err="1"/>
              <a:t>tanpa</a:t>
            </a:r>
            <a:r>
              <a:rPr lang="en-US" dirty="0"/>
              <a:t> </a:t>
            </a:r>
            <a:r>
              <a:rPr lang="en-US" dirty="0" err="1"/>
              <a:t>adanya</a:t>
            </a:r>
            <a:r>
              <a:rPr lang="en-US" dirty="0"/>
              <a:t> </a:t>
            </a:r>
            <a:r>
              <a:rPr lang="en-US" dirty="0" err="1"/>
              <a:t>agen</a:t>
            </a:r>
            <a:r>
              <a:rPr lang="en-US" dirty="0"/>
              <a:t> </a:t>
            </a:r>
            <a:r>
              <a:rPr lang="en-US" dirty="0" err="1"/>
              <a:t>seperti</a:t>
            </a:r>
            <a:r>
              <a:rPr lang="en-US" dirty="0"/>
              <a:t> </a:t>
            </a:r>
            <a:r>
              <a:rPr lang="en-US" dirty="0" err="1"/>
              <a:t>ibu</a:t>
            </a:r>
            <a:r>
              <a:rPr lang="en-US" dirty="0"/>
              <a:t> </a:t>
            </a:r>
            <a:r>
              <a:rPr lang="en-US" dirty="0" err="1"/>
              <a:t>bapa</a:t>
            </a:r>
            <a:r>
              <a:rPr lang="en-US" dirty="0"/>
              <a:t> (</a:t>
            </a:r>
            <a:r>
              <a:rPr lang="en-US" dirty="0" err="1"/>
              <a:t>Gereja</a:t>
            </a:r>
            <a:r>
              <a:rPr lang="en-US" dirty="0"/>
              <a:t>: Jesus Christ </a:t>
            </a:r>
            <a:r>
              <a:rPr lang="en-US" dirty="0" err="1"/>
              <a:t>dilahirkan</a:t>
            </a:r>
            <a:r>
              <a:rPr lang="en-US" dirty="0"/>
              <a:t> </a:t>
            </a:r>
            <a:r>
              <a:rPr lang="en-US" dirty="0" err="1"/>
              <a:t>tanpa</a:t>
            </a:r>
            <a:r>
              <a:rPr lang="en-US" dirty="0"/>
              <a:t> </a:t>
            </a:r>
            <a:r>
              <a:rPr lang="en-US" i="1" dirty="0"/>
              <a:t>human father</a:t>
            </a:r>
            <a:r>
              <a:rPr lang="en-US" dirty="0"/>
              <a:t>)</a:t>
            </a:r>
          </a:p>
          <a:p>
            <a:pPr>
              <a:defRPr/>
            </a:pPr>
            <a:endParaRPr lang="en-US" dirty="0"/>
          </a:p>
          <a:p>
            <a:pPr>
              <a:defRPr/>
            </a:pPr>
            <a:endParaRPr lang="en-US" i="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3C96066-5E7C-4D18-9EEB-46AB32F442DC}"/>
              </a:ext>
            </a:extLst>
          </p:cNvPr>
          <p:cNvSpPr>
            <a:spLocks noGrp="1" noChangeArrowheads="1"/>
          </p:cNvSpPr>
          <p:nvPr>
            <p:ph type="title"/>
          </p:nvPr>
        </p:nvSpPr>
        <p:spPr>
          <a:xfrm>
            <a:off x="593724" y="763588"/>
            <a:ext cx="8245475" cy="1293812"/>
          </a:xfrm>
        </p:spPr>
        <p:txBody>
          <a:bodyPr/>
          <a:lstStyle/>
          <a:p>
            <a:pPr algn="ctr" eaLnBrk="1" fontAlgn="auto" hangingPunct="1">
              <a:spcAft>
                <a:spcPts val="0"/>
              </a:spcAft>
              <a:defRPr/>
            </a:pPr>
            <a:r>
              <a:rPr lang="en-US" altLang="en-US" dirty="0"/>
              <a:t>Zaman KEEMASAN SAINS ISLAM</a:t>
            </a:r>
          </a:p>
        </p:txBody>
      </p:sp>
      <p:sp>
        <p:nvSpPr>
          <p:cNvPr id="51203" name="Rectangle 3">
            <a:extLst>
              <a:ext uri="{FF2B5EF4-FFF2-40B4-BE49-F238E27FC236}">
                <a16:creationId xmlns:a16="http://schemas.microsoft.com/office/drawing/2014/main" id="{A89BA63D-67F8-440B-B96F-3A6AFF8936C4}"/>
              </a:ext>
            </a:extLst>
          </p:cNvPr>
          <p:cNvSpPr>
            <a:spLocks noGrp="1" noChangeArrowheads="1"/>
          </p:cNvSpPr>
          <p:nvPr>
            <p:ph idx="1"/>
          </p:nvPr>
        </p:nvSpPr>
        <p:spPr/>
        <p:txBody>
          <a:bodyPr rtlCol="0">
            <a:normAutofit fontScale="77500" lnSpcReduction="20000"/>
          </a:bodyPr>
          <a:lstStyle/>
          <a:p>
            <a:pPr eaLnBrk="1" fontAlgn="auto" hangingPunct="1">
              <a:spcAft>
                <a:spcPts val="0"/>
              </a:spcAft>
              <a:defRPr/>
            </a:pPr>
            <a:r>
              <a:rPr lang="en-US" altLang="en-US" sz="3200" dirty="0"/>
              <a:t>Zaman </a:t>
            </a:r>
            <a:r>
              <a:rPr lang="en-US" altLang="en-US" sz="3200" dirty="0" err="1"/>
              <a:t>Keemasan</a:t>
            </a:r>
            <a:r>
              <a:rPr lang="en-US" altLang="en-US" sz="3200" dirty="0"/>
              <a:t> Islam </a:t>
            </a:r>
            <a:r>
              <a:rPr lang="en-US" altLang="en-US" sz="3200" dirty="0" err="1"/>
              <a:t>merujuk</a:t>
            </a:r>
            <a:r>
              <a:rPr lang="en-US" altLang="en-US" sz="3200" dirty="0"/>
              <a:t> pada </a:t>
            </a:r>
            <a:r>
              <a:rPr lang="en-US" altLang="en-US" sz="3200" dirty="0" err="1"/>
              <a:t>suatu</a:t>
            </a:r>
            <a:r>
              <a:rPr lang="en-US" altLang="en-US" sz="3200" dirty="0"/>
              <a:t> zaman </a:t>
            </a:r>
            <a:r>
              <a:rPr lang="en-US" altLang="en-US" sz="3200" dirty="0" err="1"/>
              <a:t>dalam</a:t>
            </a:r>
            <a:r>
              <a:rPr lang="en-US" altLang="en-US" sz="3200" dirty="0"/>
              <a:t> </a:t>
            </a:r>
            <a:r>
              <a:rPr lang="en-US" altLang="en-US" sz="3200" dirty="0" err="1"/>
              <a:t>sejarah</a:t>
            </a:r>
            <a:r>
              <a:rPr lang="en-US" altLang="en-US" sz="3200" dirty="0"/>
              <a:t> Islam </a:t>
            </a:r>
            <a:r>
              <a:rPr lang="en-US" altLang="en-US" sz="3200" dirty="0" err="1"/>
              <a:t>dari</a:t>
            </a:r>
            <a:r>
              <a:rPr lang="en-US" altLang="en-US" sz="3200" dirty="0"/>
              <a:t> </a:t>
            </a:r>
            <a:r>
              <a:rPr lang="en-US" altLang="en-US" sz="3200" dirty="0" err="1"/>
              <a:t>abad</a:t>
            </a:r>
            <a:r>
              <a:rPr lang="en-US" altLang="en-US" sz="3200" dirty="0"/>
              <a:t> ke-8 </a:t>
            </a:r>
            <a:r>
              <a:rPr lang="en-US" altLang="en-US" sz="3200" dirty="0" err="1"/>
              <a:t>hingga</a:t>
            </a:r>
            <a:r>
              <a:rPr lang="en-US" altLang="en-US" sz="3200" dirty="0"/>
              <a:t> 13, di mana </a:t>
            </a:r>
            <a:r>
              <a:rPr lang="en-US" altLang="en-US" sz="3200" dirty="0" err="1"/>
              <a:t>sebahagian</a:t>
            </a:r>
            <a:r>
              <a:rPr lang="en-US" altLang="en-US" sz="3200" dirty="0"/>
              <a:t> </a:t>
            </a:r>
            <a:r>
              <a:rPr lang="en-US" altLang="en-US" sz="3200" dirty="0" err="1"/>
              <a:t>besar</a:t>
            </a:r>
            <a:r>
              <a:rPr lang="en-US" altLang="en-US" sz="3200" dirty="0"/>
              <a:t> dunia Islam </a:t>
            </a:r>
            <a:r>
              <a:rPr lang="en-US" altLang="en-US" sz="3200" dirty="0" err="1"/>
              <a:t>secara</a:t>
            </a:r>
            <a:r>
              <a:rPr lang="en-US" altLang="en-US" sz="3200" dirty="0"/>
              <a:t> </a:t>
            </a:r>
            <a:r>
              <a:rPr lang="en-US" altLang="en-US" sz="3200" dirty="0" err="1"/>
              <a:t>historis</a:t>
            </a:r>
            <a:r>
              <a:rPr lang="en-US" altLang="en-US" sz="3200" dirty="0"/>
              <a:t> </a:t>
            </a:r>
            <a:r>
              <a:rPr lang="en-US" altLang="en-US" sz="3200" dirty="0" err="1"/>
              <a:t>diperintah</a:t>
            </a:r>
            <a:r>
              <a:rPr lang="en-US" altLang="en-US" sz="3200" dirty="0"/>
              <a:t> oleh </a:t>
            </a:r>
            <a:r>
              <a:rPr lang="en-US" altLang="en-US" sz="3200" dirty="0" err="1"/>
              <a:t>pelbagai</a:t>
            </a:r>
            <a:r>
              <a:rPr lang="en-US" altLang="en-US" sz="3200" dirty="0"/>
              <a:t> khalifah dan </a:t>
            </a:r>
            <a:r>
              <a:rPr lang="en-US" altLang="en-US" sz="3200" dirty="0" err="1"/>
              <a:t>sains</a:t>
            </a:r>
            <a:r>
              <a:rPr lang="en-US" altLang="en-US" sz="3200" dirty="0"/>
              <a:t>, </a:t>
            </a:r>
            <a:r>
              <a:rPr lang="en-US" altLang="en-US" sz="3200" dirty="0" err="1"/>
              <a:t>pembangunan</a:t>
            </a:r>
            <a:r>
              <a:rPr lang="en-US" altLang="en-US" sz="3200" dirty="0"/>
              <a:t> </a:t>
            </a:r>
            <a:r>
              <a:rPr lang="en-US" altLang="en-US" sz="3200" dirty="0" err="1"/>
              <a:t>ekonomi</a:t>
            </a:r>
            <a:r>
              <a:rPr lang="en-US" altLang="en-US" sz="3200" dirty="0"/>
              <a:t>, dan </a:t>
            </a:r>
            <a:r>
              <a:rPr lang="en-US" altLang="en-US" sz="3200" dirty="0" err="1"/>
              <a:t>karya</a:t>
            </a:r>
            <a:r>
              <a:rPr lang="en-US" altLang="en-US" sz="3200" dirty="0"/>
              <a:t> </a:t>
            </a:r>
            <a:r>
              <a:rPr lang="en-US" altLang="en-US" sz="3200" dirty="0" err="1"/>
              <a:t>budaya</a:t>
            </a:r>
            <a:r>
              <a:rPr lang="en-US" altLang="en-US" sz="3200" dirty="0"/>
              <a:t> </a:t>
            </a:r>
            <a:r>
              <a:rPr lang="en-US" altLang="en-US" sz="3200" dirty="0" err="1"/>
              <a:t>berkembang</a:t>
            </a:r>
            <a:r>
              <a:rPr lang="en-US" altLang="en-US" sz="3200" dirty="0"/>
              <a:t>. </a:t>
            </a:r>
          </a:p>
          <a:p>
            <a:pPr eaLnBrk="1" fontAlgn="auto" hangingPunct="1">
              <a:spcAft>
                <a:spcPts val="0"/>
              </a:spcAft>
              <a:defRPr/>
            </a:pPr>
            <a:r>
              <a:rPr lang="en-US" altLang="en-US" sz="3200" dirty="0" err="1"/>
              <a:t>Dimulai</a:t>
            </a:r>
            <a:r>
              <a:rPr lang="en-US" altLang="en-US" sz="3200" dirty="0"/>
              <a:t> pada masa </a:t>
            </a:r>
            <a:r>
              <a:rPr lang="en-US" altLang="en-US" sz="3200" dirty="0" err="1"/>
              <a:t>pemerintahan</a:t>
            </a:r>
            <a:r>
              <a:rPr lang="en-US" altLang="en-US" sz="3200" dirty="0"/>
              <a:t> khalifah </a:t>
            </a:r>
            <a:r>
              <a:rPr lang="en-US" altLang="en-US" sz="3200" dirty="0" err="1"/>
              <a:t>Abbasiyah</a:t>
            </a:r>
            <a:r>
              <a:rPr lang="en-US" altLang="en-US" sz="3200" dirty="0"/>
              <a:t> Harun al-</a:t>
            </a:r>
            <a:r>
              <a:rPr lang="en-US" altLang="en-US" sz="3200" dirty="0" err="1"/>
              <a:t>Rasyid</a:t>
            </a:r>
            <a:r>
              <a:rPr lang="en-US" altLang="en-US" sz="3200" dirty="0"/>
              <a:t> (786-809) </a:t>
            </a:r>
            <a:r>
              <a:rPr lang="en-US" altLang="en-US" sz="3200" dirty="0" err="1"/>
              <a:t>dengan</a:t>
            </a:r>
            <a:r>
              <a:rPr lang="en-US" altLang="en-US" sz="3200" dirty="0"/>
              <a:t> </a:t>
            </a:r>
            <a:r>
              <a:rPr lang="en-US" altLang="en-US" sz="3200" dirty="0" err="1"/>
              <a:t>wujudnya</a:t>
            </a:r>
            <a:r>
              <a:rPr lang="en-US" altLang="en-US" sz="3200" dirty="0"/>
              <a:t> Baitul </a:t>
            </a:r>
            <a:r>
              <a:rPr lang="en-US" altLang="en-US" sz="3200" dirty="0" err="1"/>
              <a:t>Himah</a:t>
            </a:r>
            <a:r>
              <a:rPr lang="en-US" altLang="en-US" sz="3200" dirty="0"/>
              <a:t> di Baghdad, di mana para </a:t>
            </a:r>
            <a:r>
              <a:rPr lang="en-US" altLang="en-US" sz="3200" dirty="0" err="1"/>
              <a:t>sarjana</a:t>
            </a:r>
            <a:r>
              <a:rPr lang="en-US" altLang="en-US" sz="3200" dirty="0"/>
              <a:t> </a:t>
            </a:r>
            <a:r>
              <a:rPr lang="en-US" altLang="en-US" sz="3200" dirty="0" err="1"/>
              <a:t>dari</a:t>
            </a:r>
            <a:r>
              <a:rPr lang="en-US" altLang="en-US" sz="3200" dirty="0"/>
              <a:t> </a:t>
            </a:r>
            <a:r>
              <a:rPr lang="en-US" altLang="en-US" sz="3200" dirty="0" err="1"/>
              <a:t>berbagai</a:t>
            </a:r>
            <a:r>
              <a:rPr lang="en-US" altLang="en-US" sz="3200" dirty="0"/>
              <a:t> </a:t>
            </a:r>
            <a:r>
              <a:rPr lang="en-US" altLang="en-US" sz="3200" dirty="0" err="1"/>
              <a:t>pelosok</a:t>
            </a:r>
            <a:r>
              <a:rPr lang="en-US" altLang="en-US" sz="3200" dirty="0"/>
              <a:t> dunia </a:t>
            </a:r>
            <a:r>
              <a:rPr lang="en-US" altLang="en-US" sz="3200" dirty="0" err="1"/>
              <a:t>dengan</a:t>
            </a:r>
            <a:r>
              <a:rPr lang="en-US" altLang="en-US" sz="3200" dirty="0"/>
              <a:t> </a:t>
            </a:r>
            <a:r>
              <a:rPr lang="en-US" altLang="en-US" sz="3200" dirty="0" err="1"/>
              <a:t>latar</a:t>
            </a:r>
            <a:r>
              <a:rPr lang="en-US" altLang="en-US" sz="3200" dirty="0"/>
              <a:t> </a:t>
            </a:r>
            <a:r>
              <a:rPr lang="en-US" altLang="en-US" sz="3200" dirty="0" err="1"/>
              <a:t>belakang</a:t>
            </a:r>
            <a:r>
              <a:rPr lang="en-US" altLang="en-US" sz="3200" dirty="0"/>
              <a:t> </a:t>
            </a:r>
            <a:r>
              <a:rPr lang="en-US" altLang="en-US" sz="3200" dirty="0" err="1"/>
              <a:t>budaya</a:t>
            </a:r>
            <a:r>
              <a:rPr lang="en-US" altLang="en-US" sz="3200" dirty="0"/>
              <a:t> yang </a:t>
            </a:r>
            <a:r>
              <a:rPr lang="en-US" altLang="en-US" sz="3200" dirty="0" err="1"/>
              <a:t>berbeza</a:t>
            </a:r>
            <a:r>
              <a:rPr lang="en-US" altLang="en-US" sz="3200" dirty="0"/>
              <a:t> </a:t>
            </a:r>
            <a:r>
              <a:rPr lang="en-US" altLang="en-US" sz="3200" dirty="0" err="1"/>
              <a:t>diberi</a:t>
            </a:r>
            <a:r>
              <a:rPr lang="en-US" altLang="en-US" sz="3200" dirty="0"/>
              <a:t> </a:t>
            </a:r>
            <a:r>
              <a:rPr lang="en-US" altLang="en-US" sz="3200" dirty="0" err="1"/>
              <a:t>peluang</a:t>
            </a:r>
            <a:r>
              <a:rPr lang="en-US" altLang="en-US" sz="3200" dirty="0"/>
              <a:t> </a:t>
            </a:r>
            <a:r>
              <a:rPr lang="en-US" altLang="en-US" sz="3200" dirty="0" err="1"/>
              <a:t>untuk</a:t>
            </a:r>
            <a:r>
              <a:rPr lang="en-US" altLang="en-US" sz="3200" dirty="0"/>
              <a:t> </a:t>
            </a:r>
            <a:r>
              <a:rPr lang="en-US" altLang="en-US" sz="3200" dirty="0" err="1"/>
              <a:t>mengumpulkan</a:t>
            </a:r>
            <a:r>
              <a:rPr lang="en-US" altLang="en-US" sz="3200" dirty="0"/>
              <a:t> dan </a:t>
            </a:r>
            <a:r>
              <a:rPr lang="en-US" altLang="en-US" sz="3200" dirty="0" err="1"/>
              <a:t>menterjemahkan</a:t>
            </a:r>
            <a:r>
              <a:rPr lang="en-US" altLang="en-US" sz="3200" dirty="0"/>
              <a:t> </a:t>
            </a:r>
            <a:r>
              <a:rPr lang="en-US" altLang="en-US" sz="3200" dirty="0" err="1"/>
              <a:t>semua</a:t>
            </a:r>
            <a:r>
              <a:rPr lang="en-US" altLang="en-US" sz="3200" dirty="0"/>
              <a:t> </a:t>
            </a:r>
            <a:r>
              <a:rPr lang="en-US" altLang="en-US" sz="3200" dirty="0" err="1"/>
              <a:t>pengetahuan</a:t>
            </a:r>
            <a:r>
              <a:rPr lang="en-US" altLang="en-US" sz="3200" dirty="0"/>
              <a:t> </a:t>
            </a:r>
            <a:r>
              <a:rPr lang="en-US" altLang="en-US" sz="3200" dirty="0" err="1"/>
              <a:t>klasik</a:t>
            </a:r>
            <a:r>
              <a:rPr lang="en-US" altLang="en-US" sz="3200" dirty="0"/>
              <a:t> dunia </a:t>
            </a:r>
            <a:r>
              <a:rPr lang="en-US" altLang="en-US" sz="3200" dirty="0" err="1"/>
              <a:t>ke</a:t>
            </a:r>
            <a:r>
              <a:rPr lang="en-US" altLang="en-US" sz="3200" dirty="0"/>
              <a:t> </a:t>
            </a:r>
            <a:r>
              <a:rPr lang="en-US" altLang="en-US" sz="3200" dirty="0" err="1"/>
              <a:t>dalam</a:t>
            </a:r>
            <a:r>
              <a:rPr lang="en-US" altLang="en-US" sz="3200" dirty="0"/>
              <a:t> </a:t>
            </a:r>
            <a:r>
              <a:rPr lang="en-US" altLang="en-US" sz="3200" dirty="0" err="1"/>
              <a:t>bahasa</a:t>
            </a:r>
            <a:r>
              <a:rPr lang="en-US" altLang="en-US" sz="3200" dirty="0"/>
              <a:t> Arab.</a:t>
            </a:r>
          </a:p>
          <a:p>
            <a:pPr eaLnBrk="1" fontAlgn="auto" hangingPunct="1">
              <a:spcAft>
                <a:spcPts val="0"/>
              </a:spcAft>
              <a:defRPr/>
            </a:pPr>
            <a:endParaRPr lang="en-US" altLang="en-US" sz="3200" dirty="0"/>
          </a:p>
        </p:txBody>
      </p:sp>
      <p:sp>
        <p:nvSpPr>
          <p:cNvPr id="28676" name="Slide Number Placeholder 1">
            <a:extLst>
              <a:ext uri="{FF2B5EF4-FFF2-40B4-BE49-F238E27FC236}">
                <a16:creationId xmlns:a16="http://schemas.microsoft.com/office/drawing/2014/main" id="{D8638CB6-7B29-46B8-9B0D-175E9646EF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AB9B4992-27D0-4482-B5C9-88AC6BDFFD2A}" type="slidenum">
              <a:rPr lang="en-US" altLang="zh-CN" sz="1000">
                <a:solidFill>
                  <a:srgbClr val="FFFFFF"/>
                </a:solidFill>
                <a:latin typeface="Tahoma" panose="020B0604030504040204" pitchFamily="34" charset="0"/>
              </a:rPr>
              <a:pPr>
                <a:lnSpc>
                  <a:spcPct val="100000"/>
                </a:lnSpc>
                <a:spcBef>
                  <a:spcPct val="0"/>
                </a:spcBef>
                <a:buFontTx/>
                <a:buNone/>
              </a:pPr>
              <a:t>41</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002" r="24673" b="-2"/>
          <a:stretch/>
        </p:blipFill>
        <p:spPr>
          <a:xfrm>
            <a:off x="4813298" y="857258"/>
            <a:ext cx="2452632" cy="295011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0125" r="1" b="1"/>
          <a:stretch/>
        </p:blipFill>
        <p:spPr>
          <a:xfrm>
            <a:off x="4813300" y="3872042"/>
            <a:ext cx="4330700" cy="21287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38" r="3006" b="1"/>
          <a:stretch/>
        </p:blipFill>
        <p:spPr>
          <a:xfrm>
            <a:off x="7336630" y="857257"/>
            <a:ext cx="1807370" cy="190367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40" r="12310" b="3"/>
          <a:stretch/>
        </p:blipFill>
        <p:spPr>
          <a:xfrm>
            <a:off x="7336633" y="2825606"/>
            <a:ext cx="1807370" cy="981767"/>
          </a:xfrm>
          <a:prstGeom prst="rect">
            <a:avLst/>
          </a:prstGeom>
        </p:spPr>
      </p:pic>
      <p:sp>
        <p:nvSpPr>
          <p:cNvPr id="2" name="Title 1"/>
          <p:cNvSpPr>
            <a:spLocks noGrp="1"/>
          </p:cNvSpPr>
          <p:nvPr>
            <p:ph type="title"/>
          </p:nvPr>
        </p:nvSpPr>
        <p:spPr>
          <a:xfrm>
            <a:off x="464820" y="945644"/>
            <a:ext cx="3865881" cy="969771"/>
          </a:xfrm>
        </p:spPr>
        <p:txBody>
          <a:bodyPr>
            <a:normAutofit/>
          </a:bodyPr>
          <a:lstStyle/>
          <a:p>
            <a:r>
              <a:rPr lang="en-US" sz="2100" dirty="0">
                <a:solidFill>
                  <a:srgbClr val="FFC000"/>
                </a:solidFill>
              </a:rPr>
              <a:t>PROSES PERPINDAHAN ILMU</a:t>
            </a:r>
          </a:p>
        </p:txBody>
      </p:sp>
      <p:sp>
        <p:nvSpPr>
          <p:cNvPr id="3" name="Content Placeholder 2"/>
          <p:cNvSpPr>
            <a:spLocks noGrp="1"/>
          </p:cNvSpPr>
          <p:nvPr>
            <p:ph idx="1"/>
          </p:nvPr>
        </p:nvSpPr>
        <p:spPr>
          <a:xfrm>
            <a:off x="162099" y="2079221"/>
            <a:ext cx="4476403" cy="3787715"/>
          </a:xfrm>
        </p:spPr>
        <p:txBody>
          <a:bodyPr>
            <a:noAutofit/>
          </a:bodyPr>
          <a:lstStyle/>
          <a:p>
            <a:r>
              <a:rPr lang="en-US" sz="1800" dirty="0" err="1"/>
              <a:t>Perkembangan</a:t>
            </a:r>
            <a:r>
              <a:rPr lang="en-US" sz="1800" dirty="0"/>
              <a:t> Islam di Tanah Arab  -  </a:t>
            </a:r>
            <a:r>
              <a:rPr lang="en-US" sz="1800" dirty="0" err="1"/>
              <a:t>lokasinya</a:t>
            </a:r>
            <a:r>
              <a:rPr lang="en-US" sz="1800" dirty="0"/>
              <a:t> </a:t>
            </a:r>
            <a:r>
              <a:rPr lang="en-US" sz="1800" dirty="0" err="1"/>
              <a:t>berdekatan</a:t>
            </a:r>
            <a:r>
              <a:rPr lang="en-US" sz="1800" dirty="0"/>
              <a:t> </a:t>
            </a:r>
            <a:r>
              <a:rPr lang="en-US" sz="1800" dirty="0" err="1"/>
              <a:t>dengan</a:t>
            </a:r>
            <a:r>
              <a:rPr lang="en-US" sz="1800" dirty="0"/>
              <a:t> </a:t>
            </a:r>
            <a:r>
              <a:rPr lang="en-US" sz="1800" dirty="0" err="1"/>
              <a:t>tamadun</a:t>
            </a:r>
            <a:r>
              <a:rPr lang="en-US" sz="1800" dirty="0"/>
              <a:t> </a:t>
            </a:r>
            <a:r>
              <a:rPr lang="en-US" sz="1800" dirty="0" err="1"/>
              <a:t>purba</a:t>
            </a:r>
            <a:r>
              <a:rPr lang="en-US" sz="1800" dirty="0"/>
              <a:t> yang </a:t>
            </a:r>
            <a:r>
              <a:rPr lang="en-US" sz="1800" dirty="0" err="1"/>
              <a:t>lebih</a:t>
            </a:r>
            <a:r>
              <a:rPr lang="en-US" sz="1800" dirty="0"/>
              <a:t> </a:t>
            </a:r>
            <a:r>
              <a:rPr lang="en-US" sz="1800" dirty="0" err="1"/>
              <a:t>dahulu</a:t>
            </a:r>
            <a:r>
              <a:rPr lang="en-US" sz="1800" dirty="0"/>
              <a:t> </a:t>
            </a:r>
            <a:r>
              <a:rPr lang="en-US" sz="1800" dirty="0" err="1"/>
              <a:t>mencapai</a:t>
            </a:r>
            <a:r>
              <a:rPr lang="en-US" sz="1800" dirty="0"/>
              <a:t> </a:t>
            </a:r>
            <a:r>
              <a:rPr lang="en-US" sz="1800" dirty="0" err="1"/>
              <a:t>pencapaian</a:t>
            </a:r>
            <a:r>
              <a:rPr lang="en-US" sz="1800" dirty="0"/>
              <a:t> </a:t>
            </a:r>
            <a:r>
              <a:rPr lang="en-US" sz="1800" dirty="0" err="1"/>
              <a:t>dalam</a:t>
            </a:r>
            <a:r>
              <a:rPr lang="en-US" sz="1800" dirty="0"/>
              <a:t> </a:t>
            </a:r>
            <a:r>
              <a:rPr lang="en-US" sz="1800" dirty="0" err="1"/>
              <a:t>sains</a:t>
            </a:r>
            <a:r>
              <a:rPr lang="en-US" sz="1800" dirty="0"/>
              <a:t> </a:t>
            </a:r>
            <a:r>
              <a:rPr lang="en-US" sz="1800" dirty="0" err="1"/>
              <a:t>dan</a:t>
            </a:r>
            <a:r>
              <a:rPr lang="en-US" sz="1800" dirty="0"/>
              <a:t> </a:t>
            </a:r>
            <a:r>
              <a:rPr lang="en-US" sz="1800" dirty="0" err="1"/>
              <a:t>teknologi</a:t>
            </a:r>
            <a:r>
              <a:rPr lang="en-US" sz="1800" dirty="0"/>
              <a:t>.</a:t>
            </a:r>
          </a:p>
          <a:p>
            <a:r>
              <a:rPr lang="en-US" sz="1800" dirty="0" err="1"/>
              <a:t>Ilmu-ilmu</a:t>
            </a:r>
            <a:r>
              <a:rPr lang="en-US" sz="1800" dirty="0"/>
              <a:t> </a:t>
            </a:r>
            <a:r>
              <a:rPr lang="en-US" sz="1800" dirty="0" err="1"/>
              <a:t>seperti</a:t>
            </a:r>
            <a:r>
              <a:rPr lang="en-US" sz="1800" dirty="0"/>
              <a:t> </a:t>
            </a:r>
            <a:r>
              <a:rPr lang="en-US" sz="1800" dirty="0" err="1"/>
              <a:t>kesenian</a:t>
            </a:r>
            <a:r>
              <a:rPr lang="en-US" sz="1800" dirty="0"/>
              <a:t>, </a:t>
            </a:r>
            <a:r>
              <a:rPr lang="en-US" sz="1800" dirty="0" err="1"/>
              <a:t>kesusasteraan</a:t>
            </a:r>
            <a:r>
              <a:rPr lang="en-US" sz="1800" dirty="0"/>
              <a:t>, </a:t>
            </a:r>
            <a:r>
              <a:rPr lang="en-US" sz="1800" dirty="0" err="1"/>
              <a:t>sains</a:t>
            </a:r>
            <a:r>
              <a:rPr lang="en-US" sz="1800" dirty="0"/>
              <a:t> </a:t>
            </a:r>
            <a:r>
              <a:rPr lang="en-US" sz="1800" dirty="0" err="1"/>
              <a:t>dan</a:t>
            </a:r>
            <a:r>
              <a:rPr lang="en-US" sz="1800" dirty="0"/>
              <a:t> </a:t>
            </a:r>
            <a:r>
              <a:rPr lang="en-US" sz="1800" dirty="0" err="1"/>
              <a:t>teknologi</a:t>
            </a:r>
            <a:r>
              <a:rPr lang="en-US" sz="1800" dirty="0"/>
              <a:t> </a:t>
            </a:r>
            <a:r>
              <a:rPr lang="en-US" sz="1800" dirty="0" err="1"/>
              <a:t>daripada</a:t>
            </a:r>
            <a:r>
              <a:rPr lang="en-US" sz="1800" dirty="0"/>
              <a:t> </a:t>
            </a:r>
            <a:r>
              <a:rPr lang="en-US" sz="1800" dirty="0" err="1"/>
              <a:t>tamadun-tamadun</a:t>
            </a:r>
            <a:r>
              <a:rPr lang="en-US" sz="1800" dirty="0"/>
              <a:t> </a:t>
            </a:r>
            <a:r>
              <a:rPr lang="en-US" sz="1800" dirty="0" err="1"/>
              <a:t>purba</a:t>
            </a:r>
            <a:r>
              <a:rPr lang="en-US" sz="1800" dirty="0"/>
              <a:t> </a:t>
            </a:r>
            <a:r>
              <a:rPr lang="en-US" sz="1800" dirty="0" err="1"/>
              <a:t>ini</a:t>
            </a:r>
            <a:r>
              <a:rPr lang="en-US" sz="1800" dirty="0"/>
              <a:t> </a:t>
            </a:r>
            <a:r>
              <a:rPr lang="en-US" sz="1800" dirty="0" err="1"/>
              <a:t>mula</a:t>
            </a:r>
            <a:r>
              <a:rPr lang="en-US" sz="1800" dirty="0"/>
              <a:t> </a:t>
            </a:r>
            <a:r>
              <a:rPr lang="en-US" sz="1800" dirty="0" err="1"/>
              <a:t>dipindahkan</a:t>
            </a:r>
            <a:r>
              <a:rPr lang="en-US" sz="1800" dirty="0"/>
              <a:t> </a:t>
            </a:r>
            <a:r>
              <a:rPr lang="en-US" sz="1800" dirty="0" err="1"/>
              <a:t>kepada</a:t>
            </a:r>
            <a:r>
              <a:rPr lang="en-US" sz="1800" dirty="0"/>
              <a:t> </a:t>
            </a:r>
            <a:r>
              <a:rPr lang="en-US" sz="1800" dirty="0" err="1"/>
              <a:t>penduduk</a:t>
            </a:r>
            <a:r>
              <a:rPr lang="en-US" sz="1800" dirty="0"/>
              <a:t> Arab/Muslim </a:t>
            </a:r>
            <a:r>
              <a:rPr lang="en-US" sz="1800" dirty="0" err="1"/>
              <a:t>melalui</a:t>
            </a:r>
            <a:r>
              <a:rPr lang="en-US" sz="1800" dirty="0"/>
              <a:t> </a:t>
            </a:r>
            <a:r>
              <a:rPr lang="en-US" sz="1800" i="1" dirty="0" err="1"/>
              <a:t>hukama</a:t>
            </a:r>
            <a:r>
              <a:rPr lang="en-US" sz="1800" i="1" dirty="0"/>
              <a:t>’ </a:t>
            </a:r>
            <a:r>
              <a:rPr lang="en-US" sz="1800" dirty="0" err="1"/>
              <a:t>dan</a:t>
            </a:r>
            <a:r>
              <a:rPr lang="en-US" sz="1800" dirty="0"/>
              <a:t> </a:t>
            </a:r>
            <a:r>
              <a:rPr lang="en-US" sz="1800" dirty="0" err="1"/>
              <a:t>mereka</a:t>
            </a:r>
            <a:r>
              <a:rPr lang="en-US" sz="1800" dirty="0"/>
              <a:t> yang </a:t>
            </a:r>
            <a:r>
              <a:rPr lang="en-US" sz="1800" dirty="0" err="1"/>
              <a:t>berpengalaman</a:t>
            </a:r>
            <a:r>
              <a:rPr lang="en-US" sz="1800" dirty="0"/>
              <a:t> </a:t>
            </a:r>
            <a:r>
              <a:rPr lang="en-US" sz="1800" dirty="0" err="1"/>
              <a:t>serta</a:t>
            </a:r>
            <a:r>
              <a:rPr lang="en-US" sz="1800" dirty="0"/>
              <a:t> </a:t>
            </a:r>
            <a:r>
              <a:rPr lang="en-US" sz="1800" dirty="0" err="1"/>
              <a:t>berpengaruh</a:t>
            </a:r>
            <a:r>
              <a:rPr lang="en-US" sz="1800" dirty="0"/>
              <a:t>. </a:t>
            </a:r>
            <a:endParaRPr lang="en-US" sz="1800" i="1" dirty="0"/>
          </a:p>
        </p:txBody>
      </p:sp>
    </p:spTree>
    <p:extLst>
      <p:ext uri="{BB962C8B-B14F-4D97-AF65-F5344CB8AC3E}">
        <p14:creationId xmlns:p14="http://schemas.microsoft.com/office/powerpoint/2010/main" val="33565137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002" r="24673" b="-2"/>
          <a:stretch/>
        </p:blipFill>
        <p:spPr>
          <a:xfrm>
            <a:off x="4813298" y="857258"/>
            <a:ext cx="2452632" cy="295011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0125" r="1" b="1"/>
          <a:stretch/>
        </p:blipFill>
        <p:spPr>
          <a:xfrm>
            <a:off x="4813300" y="3872042"/>
            <a:ext cx="4330700" cy="21287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38" r="3006" b="1"/>
          <a:stretch/>
        </p:blipFill>
        <p:spPr>
          <a:xfrm>
            <a:off x="7336630" y="857257"/>
            <a:ext cx="1807370" cy="190367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40" r="12310" b="3"/>
          <a:stretch/>
        </p:blipFill>
        <p:spPr>
          <a:xfrm>
            <a:off x="7336633" y="2825606"/>
            <a:ext cx="1807370" cy="981767"/>
          </a:xfrm>
          <a:prstGeom prst="rect">
            <a:avLst/>
          </a:prstGeom>
        </p:spPr>
      </p:pic>
      <p:sp>
        <p:nvSpPr>
          <p:cNvPr id="3" name="Content Placeholder 2"/>
          <p:cNvSpPr>
            <a:spLocks noGrp="1"/>
          </p:cNvSpPr>
          <p:nvPr>
            <p:ph idx="1"/>
          </p:nvPr>
        </p:nvSpPr>
        <p:spPr>
          <a:xfrm>
            <a:off x="464821" y="2079221"/>
            <a:ext cx="3865880" cy="3787715"/>
          </a:xfrm>
        </p:spPr>
        <p:txBody>
          <a:bodyPr>
            <a:normAutofit/>
          </a:bodyPr>
          <a:lstStyle/>
          <a:p>
            <a:r>
              <a:rPr lang="en-US" sz="1800" dirty="0" err="1"/>
              <a:t>Masyarakat</a:t>
            </a:r>
            <a:r>
              <a:rPr lang="en-US" sz="1800" dirty="0"/>
              <a:t> </a:t>
            </a:r>
            <a:r>
              <a:rPr lang="en-US" sz="1800" dirty="0" err="1"/>
              <a:t>menamakan</a:t>
            </a:r>
            <a:r>
              <a:rPr lang="en-US" sz="1800" dirty="0"/>
              <a:t> </a:t>
            </a:r>
            <a:r>
              <a:rPr lang="en-US" sz="1800" dirty="0" err="1"/>
              <a:t>sains</a:t>
            </a:r>
            <a:r>
              <a:rPr lang="en-US" sz="1800" dirty="0"/>
              <a:t> </a:t>
            </a:r>
            <a:r>
              <a:rPr lang="en-US" sz="1800" dirty="0" err="1"/>
              <a:t>daripada</a:t>
            </a:r>
            <a:r>
              <a:rPr lang="en-US" sz="1800" dirty="0"/>
              <a:t> </a:t>
            </a:r>
            <a:r>
              <a:rPr lang="en-US" sz="1800" dirty="0" err="1"/>
              <a:t>masyarakat</a:t>
            </a:r>
            <a:r>
              <a:rPr lang="en-US" sz="1800" dirty="0"/>
              <a:t> </a:t>
            </a:r>
            <a:r>
              <a:rPr lang="en-US" sz="1800" dirty="0" err="1"/>
              <a:t>daripada</a:t>
            </a:r>
            <a:r>
              <a:rPr lang="en-US" sz="1800" dirty="0"/>
              <a:t> </a:t>
            </a:r>
            <a:r>
              <a:rPr lang="en-US" sz="1800" dirty="0" err="1"/>
              <a:t>tamadun</a:t>
            </a:r>
            <a:r>
              <a:rPr lang="en-US" sz="1800" dirty="0"/>
              <a:t> </a:t>
            </a:r>
            <a:r>
              <a:rPr lang="en-US" sz="1800" dirty="0" err="1"/>
              <a:t>sebelum</a:t>
            </a:r>
            <a:r>
              <a:rPr lang="en-US" sz="1800" dirty="0"/>
              <a:t> </a:t>
            </a:r>
            <a:r>
              <a:rPr lang="en-US" sz="1800" dirty="0" err="1"/>
              <a:t>mereka</a:t>
            </a:r>
            <a:r>
              <a:rPr lang="en-US" sz="1800" dirty="0"/>
              <a:t> </a:t>
            </a:r>
            <a:r>
              <a:rPr lang="en-US" sz="1800" dirty="0" err="1"/>
              <a:t>sebagai</a:t>
            </a:r>
            <a:r>
              <a:rPr lang="en-US" sz="1800" dirty="0"/>
              <a:t> </a:t>
            </a:r>
            <a:r>
              <a:rPr lang="en-US" sz="1800" i="1" dirty="0"/>
              <a:t>‘</a:t>
            </a:r>
            <a:r>
              <a:rPr lang="en-US" sz="1800" i="1" dirty="0" err="1"/>
              <a:t>ulum</a:t>
            </a:r>
            <a:r>
              <a:rPr lang="en-US" sz="1800" i="1" dirty="0"/>
              <a:t> al-</a:t>
            </a:r>
            <a:r>
              <a:rPr lang="en-US" sz="1800" i="1" dirty="0" err="1"/>
              <a:t>awa'il</a:t>
            </a:r>
            <a:r>
              <a:rPr lang="en-US" sz="1800" dirty="0"/>
              <a:t> ("sciences of the ancients”/</a:t>
            </a:r>
            <a:r>
              <a:rPr lang="en-US" sz="1800" dirty="0" err="1"/>
              <a:t>sains</a:t>
            </a:r>
            <a:r>
              <a:rPr lang="en-US" sz="1800" dirty="0"/>
              <a:t> </a:t>
            </a:r>
            <a:r>
              <a:rPr lang="en-US" sz="1800" dirty="0" err="1"/>
              <a:t>masyarakat</a:t>
            </a:r>
            <a:r>
              <a:rPr lang="en-US" sz="1800" dirty="0"/>
              <a:t> </a:t>
            </a:r>
            <a:r>
              <a:rPr lang="en-US" sz="1800" dirty="0" err="1"/>
              <a:t>kuno</a:t>
            </a:r>
            <a:r>
              <a:rPr lang="en-US" sz="1800" dirty="0"/>
              <a:t>). </a:t>
            </a:r>
          </a:p>
          <a:p>
            <a:r>
              <a:rPr lang="en-US" sz="1800" dirty="0" err="1"/>
              <a:t>Ilmu-ilmu</a:t>
            </a:r>
            <a:r>
              <a:rPr lang="en-US" sz="1800" dirty="0"/>
              <a:t> </a:t>
            </a:r>
            <a:r>
              <a:rPr lang="en-US" sz="1800" dirty="0" err="1"/>
              <a:t>ini</a:t>
            </a:r>
            <a:r>
              <a:rPr lang="en-US" sz="1800" dirty="0"/>
              <a:t> </a:t>
            </a:r>
            <a:r>
              <a:rPr lang="en-US" sz="1800" dirty="0" err="1"/>
              <a:t>berkembang</a:t>
            </a:r>
            <a:r>
              <a:rPr lang="en-US" sz="1800" dirty="0"/>
              <a:t> </a:t>
            </a:r>
            <a:r>
              <a:rPr lang="en-US" sz="1800" dirty="0" err="1"/>
              <a:t>dan</a:t>
            </a:r>
            <a:r>
              <a:rPr lang="en-US" sz="1800" dirty="0"/>
              <a:t> </a:t>
            </a:r>
            <a:r>
              <a:rPr lang="en-US" sz="1800" dirty="0" err="1"/>
              <a:t>menjadi</a:t>
            </a:r>
            <a:r>
              <a:rPr lang="en-US" sz="1800" dirty="0"/>
              <a:t> </a:t>
            </a:r>
            <a:r>
              <a:rPr lang="en-US" sz="1800" dirty="0" err="1"/>
              <a:t>lebih</a:t>
            </a:r>
            <a:r>
              <a:rPr lang="en-US" sz="1800" dirty="0"/>
              <a:t> </a:t>
            </a:r>
            <a:r>
              <a:rPr lang="en-US" sz="1800" dirty="0" err="1"/>
              <a:t>bertamadun</a:t>
            </a:r>
            <a:r>
              <a:rPr lang="en-US" sz="1800" dirty="0"/>
              <a:t> </a:t>
            </a:r>
            <a:r>
              <a:rPr lang="en-US" sz="1800" dirty="0" err="1"/>
              <a:t>dengan</a:t>
            </a:r>
            <a:r>
              <a:rPr lang="en-US" sz="1800" dirty="0"/>
              <a:t> </a:t>
            </a:r>
            <a:r>
              <a:rPr lang="en-US" sz="1800" dirty="0" err="1"/>
              <a:t>mengadunkannya</a:t>
            </a:r>
            <a:r>
              <a:rPr lang="en-US" sz="1800" dirty="0"/>
              <a:t> </a:t>
            </a:r>
            <a:r>
              <a:rPr lang="en-US" sz="1800" dirty="0" err="1"/>
              <a:t>dengan</a:t>
            </a:r>
            <a:r>
              <a:rPr lang="en-US" sz="1800" dirty="0"/>
              <a:t> </a:t>
            </a:r>
            <a:r>
              <a:rPr lang="en-US" sz="1800" dirty="0" err="1"/>
              <a:t>prinsip</a:t>
            </a:r>
            <a:r>
              <a:rPr lang="en-US" sz="1800" dirty="0"/>
              <a:t> Islam.</a:t>
            </a:r>
          </a:p>
        </p:txBody>
      </p:sp>
    </p:spTree>
    <p:extLst>
      <p:ext uri="{BB962C8B-B14F-4D97-AF65-F5344CB8AC3E}">
        <p14:creationId xmlns:p14="http://schemas.microsoft.com/office/powerpoint/2010/main" val="13253674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4445" r="-1" b="11264"/>
          <a:stretch/>
        </p:blipFill>
        <p:spPr>
          <a:xfrm>
            <a:off x="-13" y="857257"/>
            <a:ext cx="9141714" cy="514349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939" b="10306"/>
          <a:stretch/>
        </p:blipFill>
        <p:spPr>
          <a:xfrm>
            <a:off x="-1737" y="857249"/>
            <a:ext cx="2927819" cy="304246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 name="Title 1"/>
          <p:cNvSpPr>
            <a:spLocks noGrp="1"/>
          </p:cNvSpPr>
          <p:nvPr>
            <p:ph type="title"/>
          </p:nvPr>
        </p:nvSpPr>
        <p:spPr>
          <a:xfrm>
            <a:off x="2926082" y="1074499"/>
            <a:ext cx="5989319" cy="994172"/>
          </a:xfrm>
        </p:spPr>
        <p:txBody>
          <a:bodyPr>
            <a:normAutofit/>
          </a:bodyPr>
          <a:lstStyle/>
          <a:p>
            <a:r>
              <a:rPr lang="en-US" sz="2100" i="1" dirty="0">
                <a:solidFill>
                  <a:srgbClr val="FFC000"/>
                </a:solidFill>
              </a:rPr>
              <a:t>‘</a:t>
            </a:r>
            <a:r>
              <a:rPr lang="en-US" sz="2100" i="1" dirty="0" err="1">
                <a:solidFill>
                  <a:srgbClr val="FFC000"/>
                </a:solidFill>
              </a:rPr>
              <a:t>Ulum</a:t>
            </a:r>
            <a:r>
              <a:rPr lang="en-US" sz="2100" i="1" dirty="0">
                <a:solidFill>
                  <a:srgbClr val="FFC000"/>
                </a:solidFill>
              </a:rPr>
              <a:t> al-</a:t>
            </a:r>
            <a:r>
              <a:rPr lang="en-US" sz="2100" i="1" dirty="0" err="1">
                <a:solidFill>
                  <a:srgbClr val="FFC000"/>
                </a:solidFill>
              </a:rPr>
              <a:t>awa'il</a:t>
            </a:r>
            <a:r>
              <a:rPr lang="en-US" sz="2100" dirty="0">
                <a:solidFill>
                  <a:srgbClr val="FFC000"/>
                </a:solidFill>
              </a:rPr>
              <a:t> (sciences of the ancients/</a:t>
            </a:r>
            <a:r>
              <a:rPr lang="en-US" sz="2100" dirty="0" err="1">
                <a:solidFill>
                  <a:srgbClr val="FFC000"/>
                </a:solidFill>
              </a:rPr>
              <a:t>sains</a:t>
            </a:r>
            <a:r>
              <a:rPr lang="en-US" sz="2100" dirty="0">
                <a:solidFill>
                  <a:srgbClr val="FFC000"/>
                </a:solidFill>
              </a:rPr>
              <a:t> </a:t>
            </a:r>
            <a:r>
              <a:rPr lang="en-US" sz="2100" dirty="0" err="1">
                <a:solidFill>
                  <a:srgbClr val="FFC000"/>
                </a:solidFill>
              </a:rPr>
              <a:t>masyarakat</a:t>
            </a:r>
            <a:r>
              <a:rPr lang="en-US" sz="2100" dirty="0">
                <a:solidFill>
                  <a:srgbClr val="FFC000"/>
                </a:solidFill>
              </a:rPr>
              <a:t> </a:t>
            </a:r>
            <a:r>
              <a:rPr lang="en-US" sz="2100" dirty="0" err="1">
                <a:solidFill>
                  <a:srgbClr val="FFC000"/>
                </a:solidFill>
              </a:rPr>
              <a:t>kuno</a:t>
            </a:r>
            <a:r>
              <a:rPr lang="en-US" sz="2100" dirty="0">
                <a:solidFill>
                  <a:srgbClr val="FFC000"/>
                </a:solidFill>
              </a:rPr>
              <a:t>)</a:t>
            </a:r>
          </a:p>
        </p:txBody>
      </p:sp>
      <p:sp>
        <p:nvSpPr>
          <p:cNvPr id="3" name="Content Placeholder 2"/>
          <p:cNvSpPr>
            <a:spLocks noGrp="1"/>
          </p:cNvSpPr>
          <p:nvPr>
            <p:ph idx="1"/>
          </p:nvPr>
        </p:nvSpPr>
        <p:spPr>
          <a:xfrm>
            <a:off x="2926082" y="1904913"/>
            <a:ext cx="5989319" cy="3463378"/>
          </a:xfrm>
        </p:spPr>
        <p:txBody>
          <a:bodyPr anchor="t">
            <a:noAutofit/>
          </a:bodyPr>
          <a:lstStyle/>
          <a:p>
            <a:r>
              <a:rPr lang="en-US" dirty="0"/>
              <a:t>Juga </a:t>
            </a:r>
            <a:r>
              <a:rPr lang="en-US" dirty="0" err="1"/>
              <a:t>digelar</a:t>
            </a:r>
            <a:r>
              <a:rPr lang="en-US" dirty="0"/>
              <a:t> </a:t>
            </a:r>
            <a:r>
              <a:rPr lang="en-US" dirty="0" err="1"/>
              <a:t>sebagai</a:t>
            </a:r>
            <a:r>
              <a:rPr lang="en-US" dirty="0"/>
              <a:t> </a:t>
            </a:r>
            <a:r>
              <a:rPr lang="en-US" dirty="0" err="1"/>
              <a:t>hikmah</a:t>
            </a:r>
            <a:r>
              <a:rPr lang="en-US" dirty="0"/>
              <a:t>/</a:t>
            </a:r>
            <a:r>
              <a:rPr lang="en-US" dirty="0" err="1"/>
              <a:t>ilmu</a:t>
            </a:r>
            <a:r>
              <a:rPr lang="en-US" dirty="0"/>
              <a:t> </a:t>
            </a:r>
            <a:r>
              <a:rPr lang="en-US" dirty="0" err="1"/>
              <a:t>tua</a:t>
            </a:r>
            <a:r>
              <a:rPr lang="en-US" dirty="0"/>
              <a:t> (Old Wisdom)</a:t>
            </a:r>
          </a:p>
          <a:p>
            <a:r>
              <a:rPr lang="en-US" dirty="0"/>
              <a:t>Islam </a:t>
            </a:r>
            <a:r>
              <a:rPr lang="en-US" dirty="0" err="1"/>
              <a:t>berkembang</a:t>
            </a:r>
            <a:r>
              <a:rPr lang="en-US" dirty="0"/>
              <a:t> - &gt; </a:t>
            </a:r>
            <a:r>
              <a:rPr lang="en-US" dirty="0" err="1"/>
              <a:t>ke</a:t>
            </a:r>
            <a:r>
              <a:rPr lang="en-US" dirty="0"/>
              <a:t> </a:t>
            </a:r>
            <a:r>
              <a:rPr lang="en-US" dirty="0" err="1"/>
              <a:t>bandar-bandar</a:t>
            </a:r>
            <a:r>
              <a:rPr lang="en-US" dirty="0"/>
              <a:t> yang </a:t>
            </a:r>
            <a:r>
              <a:rPr lang="en-US" dirty="0" err="1"/>
              <a:t>sebelumnya</a:t>
            </a:r>
            <a:r>
              <a:rPr lang="en-US" dirty="0"/>
              <a:t> </a:t>
            </a:r>
            <a:r>
              <a:rPr lang="en-US" dirty="0" err="1"/>
              <a:t>adalah</a:t>
            </a:r>
            <a:r>
              <a:rPr lang="en-US" dirty="0"/>
              <a:t> </a:t>
            </a:r>
            <a:r>
              <a:rPr lang="en-US" dirty="0" err="1"/>
              <a:t>bandar</a:t>
            </a:r>
            <a:r>
              <a:rPr lang="en-US" dirty="0"/>
              <a:t> </a:t>
            </a:r>
            <a:r>
              <a:rPr lang="en-US" dirty="0" err="1"/>
              <a:t>bagi</a:t>
            </a:r>
            <a:r>
              <a:rPr lang="en-US" dirty="0"/>
              <a:t> </a:t>
            </a:r>
            <a:r>
              <a:rPr lang="en-US" dirty="0" err="1"/>
              <a:t>tamadun</a:t>
            </a:r>
            <a:r>
              <a:rPr lang="en-US" dirty="0"/>
              <a:t> </a:t>
            </a:r>
            <a:r>
              <a:rPr lang="en-US" dirty="0" err="1"/>
              <a:t>sebelum</a:t>
            </a:r>
            <a:r>
              <a:rPr lang="en-US" dirty="0"/>
              <a:t> Islam </a:t>
            </a:r>
            <a:r>
              <a:rPr lang="en-US" dirty="0" err="1"/>
              <a:t>seperti</a:t>
            </a:r>
            <a:r>
              <a:rPr lang="en-US" dirty="0"/>
              <a:t> Greek, </a:t>
            </a:r>
            <a:r>
              <a:rPr lang="en-US" dirty="0" err="1"/>
              <a:t>Parsi</a:t>
            </a:r>
            <a:r>
              <a:rPr lang="en-US" dirty="0"/>
              <a:t>, India, </a:t>
            </a:r>
            <a:r>
              <a:rPr lang="en-US" dirty="0" err="1"/>
              <a:t>Mesir</a:t>
            </a:r>
            <a:r>
              <a:rPr lang="en-US" dirty="0"/>
              <a:t> </a:t>
            </a:r>
            <a:r>
              <a:rPr lang="en-US" dirty="0" err="1"/>
              <a:t>dll</a:t>
            </a:r>
            <a:r>
              <a:rPr lang="en-US" dirty="0"/>
              <a:t>.</a:t>
            </a:r>
          </a:p>
          <a:p>
            <a:pPr lvl="1"/>
            <a:r>
              <a:rPr lang="en-US" sz="1500" dirty="0" err="1"/>
              <a:t>Iskandariah</a:t>
            </a:r>
            <a:r>
              <a:rPr lang="en-US" sz="1500" dirty="0"/>
              <a:t>/Alexandria di </a:t>
            </a:r>
            <a:r>
              <a:rPr lang="en-US" sz="1500" dirty="0" err="1"/>
              <a:t>Mesir</a:t>
            </a:r>
            <a:r>
              <a:rPr lang="en-US" sz="1500" dirty="0"/>
              <a:t> </a:t>
            </a:r>
          </a:p>
          <a:p>
            <a:pPr lvl="1"/>
            <a:r>
              <a:rPr lang="en-US" sz="1500" dirty="0"/>
              <a:t>Edessa di Turkey </a:t>
            </a:r>
          </a:p>
          <a:p>
            <a:pPr lvl="1"/>
            <a:r>
              <a:rPr lang="en-US" sz="1500" dirty="0" err="1"/>
              <a:t>Jundishapur</a:t>
            </a:r>
            <a:r>
              <a:rPr lang="en-US" sz="1500" dirty="0"/>
              <a:t>/</a:t>
            </a:r>
            <a:r>
              <a:rPr lang="en-US" sz="1500" dirty="0" err="1"/>
              <a:t>Gondeshapur</a:t>
            </a:r>
            <a:r>
              <a:rPr lang="en-US" sz="1500" dirty="0"/>
              <a:t> di </a:t>
            </a:r>
            <a:r>
              <a:rPr lang="en-US" sz="1500" dirty="0" err="1"/>
              <a:t>Parsi</a:t>
            </a:r>
            <a:r>
              <a:rPr lang="en-US" sz="1500" dirty="0"/>
              <a:t> (Iran)</a:t>
            </a:r>
          </a:p>
          <a:p>
            <a:r>
              <a:rPr lang="en-US" dirty="0" err="1"/>
              <a:t>Elitis</a:t>
            </a:r>
            <a:r>
              <a:rPr lang="en-US" dirty="0"/>
              <a:t> </a:t>
            </a:r>
            <a:r>
              <a:rPr lang="en-US" dirty="0" err="1"/>
              <a:t>kalangan</a:t>
            </a:r>
            <a:r>
              <a:rPr lang="en-US" dirty="0"/>
              <a:t> Muslim yang </a:t>
            </a:r>
            <a:r>
              <a:rPr lang="en-US" dirty="0" err="1"/>
              <a:t>menguasai</a:t>
            </a:r>
            <a:r>
              <a:rPr lang="en-US" dirty="0"/>
              <a:t> </a:t>
            </a:r>
            <a:r>
              <a:rPr lang="en-US" dirty="0" err="1"/>
              <a:t>bandar-bandar</a:t>
            </a:r>
            <a:r>
              <a:rPr lang="en-US" dirty="0"/>
              <a:t> </a:t>
            </a:r>
            <a:r>
              <a:rPr lang="en-US" dirty="0" err="1"/>
              <a:t>ini</a:t>
            </a:r>
            <a:r>
              <a:rPr lang="en-US" dirty="0"/>
              <a:t> </a:t>
            </a:r>
            <a:r>
              <a:rPr lang="en-US" dirty="0" err="1"/>
              <a:t>mula</a:t>
            </a:r>
            <a:r>
              <a:rPr lang="en-US" dirty="0"/>
              <a:t> </a:t>
            </a:r>
            <a:r>
              <a:rPr lang="en-US" dirty="0" err="1"/>
              <a:t>memberi</a:t>
            </a:r>
            <a:r>
              <a:rPr lang="en-US" dirty="0"/>
              <a:t> </a:t>
            </a:r>
            <a:r>
              <a:rPr lang="en-US" dirty="0" err="1"/>
              <a:t>nafas</a:t>
            </a:r>
            <a:r>
              <a:rPr lang="en-US" dirty="0"/>
              <a:t> </a:t>
            </a:r>
            <a:r>
              <a:rPr lang="en-US" dirty="0" err="1"/>
              <a:t>baharu</a:t>
            </a:r>
            <a:r>
              <a:rPr lang="en-US" dirty="0"/>
              <a:t> </a:t>
            </a:r>
            <a:r>
              <a:rPr lang="en-US" dirty="0" err="1"/>
              <a:t>dan</a:t>
            </a:r>
            <a:r>
              <a:rPr lang="en-US" dirty="0"/>
              <a:t> </a:t>
            </a:r>
            <a:r>
              <a:rPr lang="en-US" dirty="0" err="1"/>
              <a:t>membangun</a:t>
            </a:r>
            <a:r>
              <a:rPr lang="en-US" dirty="0"/>
              <a:t> </a:t>
            </a:r>
            <a:r>
              <a:rPr lang="en-US" dirty="0" err="1"/>
              <a:t>semula</a:t>
            </a:r>
            <a:r>
              <a:rPr lang="en-US" dirty="0"/>
              <a:t> </a:t>
            </a:r>
            <a:r>
              <a:rPr lang="en-US" dirty="0" err="1"/>
              <a:t>tradisi</a:t>
            </a:r>
            <a:r>
              <a:rPr lang="en-US" dirty="0"/>
              <a:t> </a:t>
            </a:r>
            <a:r>
              <a:rPr lang="en-US" dirty="0" err="1"/>
              <a:t>keilmuan</a:t>
            </a:r>
            <a:r>
              <a:rPr lang="en-US" dirty="0"/>
              <a:t>.</a:t>
            </a:r>
          </a:p>
          <a:p>
            <a:r>
              <a:rPr lang="en-US" dirty="0" err="1"/>
              <a:t>Sains</a:t>
            </a:r>
            <a:r>
              <a:rPr lang="en-US" dirty="0"/>
              <a:t> Greek </a:t>
            </a:r>
            <a:r>
              <a:rPr lang="en-US" dirty="0" err="1"/>
              <a:t>kemudiannya</a:t>
            </a:r>
            <a:r>
              <a:rPr lang="en-US" dirty="0"/>
              <a:t> </a:t>
            </a:r>
            <a:r>
              <a:rPr lang="en-US" dirty="0" err="1"/>
              <a:t>dikembangkan</a:t>
            </a:r>
            <a:r>
              <a:rPr lang="en-US" dirty="0"/>
              <a:t> </a:t>
            </a:r>
            <a:r>
              <a:rPr lang="en-US" dirty="0" err="1"/>
              <a:t>oleh</a:t>
            </a:r>
            <a:r>
              <a:rPr lang="en-US" dirty="0"/>
              <a:t> orang Islam. </a:t>
            </a:r>
          </a:p>
        </p:txBody>
      </p:sp>
    </p:spTree>
    <p:extLst>
      <p:ext uri="{BB962C8B-B14F-4D97-AF65-F5344CB8AC3E}">
        <p14:creationId xmlns:p14="http://schemas.microsoft.com/office/powerpoint/2010/main" val="22487621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12" r="4886" b="2"/>
          <a:stretch/>
        </p:blipFill>
        <p:spPr>
          <a:xfrm>
            <a:off x="5995202" y="857258"/>
            <a:ext cx="3148799" cy="224245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title"/>
          </p:nvPr>
        </p:nvSpPr>
        <p:spPr>
          <a:xfrm>
            <a:off x="401358" y="1029544"/>
            <a:ext cx="5431971" cy="894262"/>
          </a:xfrm>
        </p:spPr>
        <p:txBody>
          <a:bodyPr>
            <a:normAutofit/>
          </a:bodyPr>
          <a:lstStyle/>
          <a:p>
            <a:pPr algn="l"/>
            <a:r>
              <a:rPr lang="en-US" sz="2400" dirty="0" err="1">
                <a:solidFill>
                  <a:srgbClr val="FFC000"/>
                </a:solidFill>
                <a:effectLst/>
              </a:rPr>
              <a:t>Kemunculan</a:t>
            </a:r>
            <a:r>
              <a:rPr lang="en-US" sz="2400" dirty="0">
                <a:solidFill>
                  <a:srgbClr val="FFC000"/>
                </a:solidFill>
                <a:effectLst/>
              </a:rPr>
              <a:t> </a:t>
            </a:r>
            <a:r>
              <a:rPr lang="en-US" sz="2400" dirty="0" err="1">
                <a:solidFill>
                  <a:srgbClr val="FFC000"/>
                </a:solidFill>
                <a:effectLst/>
              </a:rPr>
              <a:t>Sains</a:t>
            </a:r>
            <a:r>
              <a:rPr lang="en-US" sz="2400" dirty="0">
                <a:solidFill>
                  <a:srgbClr val="FFC000"/>
                </a:solidFill>
                <a:effectLst/>
              </a:rPr>
              <a:t> DALAM TAMADUN Islam</a:t>
            </a:r>
          </a:p>
        </p:txBody>
      </p:sp>
      <p:sp>
        <p:nvSpPr>
          <p:cNvPr id="3" name="Content Placeholder 2"/>
          <p:cNvSpPr>
            <a:spLocks noGrp="1"/>
          </p:cNvSpPr>
          <p:nvPr>
            <p:ph idx="1"/>
          </p:nvPr>
        </p:nvSpPr>
        <p:spPr>
          <a:xfrm>
            <a:off x="239485" y="2370365"/>
            <a:ext cx="7424057" cy="3458091"/>
          </a:xfrm>
        </p:spPr>
        <p:txBody>
          <a:bodyPr anchor="ctr">
            <a:noAutofit/>
          </a:bodyPr>
          <a:lstStyle/>
          <a:p>
            <a:r>
              <a:rPr lang="en-US" sz="1800" dirty="0" err="1"/>
              <a:t>Kurun</a:t>
            </a:r>
            <a:r>
              <a:rPr lang="en-US" sz="1800" dirty="0"/>
              <a:t> </a:t>
            </a:r>
            <a:r>
              <a:rPr lang="en-US" sz="1800" dirty="0" err="1"/>
              <a:t>ke</a:t>
            </a:r>
            <a:r>
              <a:rPr lang="en-US" sz="1800" dirty="0"/>
              <a:t> 6 – Islam di </a:t>
            </a:r>
            <a:r>
              <a:rPr lang="en-US" sz="1800" dirty="0" err="1"/>
              <a:t>dunia</a:t>
            </a:r>
            <a:r>
              <a:rPr lang="en-US" sz="1800" dirty="0"/>
              <a:t> Arab </a:t>
            </a:r>
            <a:r>
              <a:rPr lang="en-US" sz="1800" dirty="0" err="1"/>
              <a:t>mula</a:t>
            </a:r>
            <a:r>
              <a:rPr lang="en-US" sz="1800" dirty="0"/>
              <a:t> </a:t>
            </a:r>
            <a:r>
              <a:rPr lang="en-US" sz="1800" dirty="0" err="1"/>
              <a:t>bertapak</a:t>
            </a:r>
            <a:r>
              <a:rPr lang="en-US" sz="1800" dirty="0"/>
              <a:t>.</a:t>
            </a:r>
          </a:p>
          <a:p>
            <a:r>
              <a:rPr lang="en-US" sz="1800" dirty="0" err="1"/>
              <a:t>Dunia</a:t>
            </a:r>
            <a:r>
              <a:rPr lang="en-US" sz="1800" dirty="0"/>
              <a:t> Arab </a:t>
            </a:r>
            <a:r>
              <a:rPr lang="en-US" sz="1800" dirty="0" err="1"/>
              <a:t>dikelilingi</a:t>
            </a:r>
            <a:r>
              <a:rPr lang="en-US" sz="1800" dirty="0"/>
              <a:t> </a:t>
            </a:r>
            <a:r>
              <a:rPr lang="en-US" sz="1800" dirty="0" err="1"/>
              <a:t>Empayar</a:t>
            </a:r>
            <a:r>
              <a:rPr lang="en-US" sz="1800" dirty="0"/>
              <a:t> Byzantine </a:t>
            </a:r>
            <a:r>
              <a:rPr lang="en-US" sz="1800" dirty="0" err="1"/>
              <a:t>dan</a:t>
            </a:r>
            <a:r>
              <a:rPr lang="en-US" sz="1800" dirty="0"/>
              <a:t> Neo-</a:t>
            </a:r>
            <a:r>
              <a:rPr lang="en-US" sz="1800" dirty="0" err="1"/>
              <a:t>Parsi</a:t>
            </a:r>
            <a:r>
              <a:rPr lang="en-US" sz="1800" dirty="0"/>
              <a:t> (Sassanian). </a:t>
            </a:r>
          </a:p>
          <a:p>
            <a:pPr lvl="1"/>
            <a:r>
              <a:rPr lang="en-US" sz="1800" dirty="0" err="1"/>
              <a:t>Empayar</a:t>
            </a:r>
            <a:r>
              <a:rPr lang="en-US" sz="1800" dirty="0"/>
              <a:t> Byzantine  - Kristian </a:t>
            </a:r>
            <a:r>
              <a:rPr lang="en-US" sz="1800" dirty="0" err="1"/>
              <a:t>berpusat</a:t>
            </a:r>
            <a:r>
              <a:rPr lang="en-US" sz="1800" dirty="0"/>
              <a:t> di Constantinople</a:t>
            </a:r>
          </a:p>
          <a:p>
            <a:pPr lvl="1"/>
            <a:r>
              <a:rPr lang="en-US" sz="1800" dirty="0" err="1"/>
              <a:t>Manakala</a:t>
            </a:r>
            <a:r>
              <a:rPr lang="en-US" sz="1800" dirty="0"/>
              <a:t> </a:t>
            </a:r>
            <a:r>
              <a:rPr lang="en-US" sz="1800" dirty="0" err="1"/>
              <a:t>Parsi</a:t>
            </a:r>
            <a:r>
              <a:rPr lang="en-US" sz="1800" dirty="0"/>
              <a:t> - </a:t>
            </a:r>
            <a:r>
              <a:rPr lang="en-US" sz="1800" dirty="0" err="1"/>
              <a:t>masyarakat</a:t>
            </a:r>
            <a:r>
              <a:rPr lang="en-US" sz="1800" dirty="0"/>
              <a:t> Sassanian – </a:t>
            </a:r>
            <a:r>
              <a:rPr lang="en-US" sz="1800" dirty="0" err="1"/>
              <a:t>penyembah</a:t>
            </a:r>
            <a:r>
              <a:rPr lang="en-US" sz="1800" dirty="0"/>
              <a:t> </a:t>
            </a:r>
            <a:r>
              <a:rPr lang="en-US" sz="1800" dirty="0" err="1"/>
              <a:t>dewa</a:t>
            </a:r>
            <a:r>
              <a:rPr lang="en-US" sz="1800" dirty="0"/>
              <a:t> </a:t>
            </a:r>
            <a:r>
              <a:rPr lang="en-US" sz="1800" dirty="0" err="1"/>
              <a:t>matahari</a:t>
            </a:r>
            <a:r>
              <a:rPr lang="en-US" sz="1800" dirty="0"/>
              <a:t> (</a:t>
            </a:r>
            <a:r>
              <a:rPr lang="en-US" sz="1800" dirty="0" err="1"/>
              <a:t>Majusi</a:t>
            </a:r>
            <a:r>
              <a:rPr lang="en-US" sz="1800" dirty="0"/>
              <a:t>) </a:t>
            </a:r>
            <a:r>
              <a:rPr lang="en-US" sz="1800" dirty="0" err="1"/>
              <a:t>dan</a:t>
            </a:r>
            <a:r>
              <a:rPr lang="en-US" sz="1800" dirty="0"/>
              <a:t> </a:t>
            </a:r>
            <a:r>
              <a:rPr lang="en-US" sz="1800" dirty="0" err="1"/>
              <a:t>penganut</a:t>
            </a:r>
            <a:r>
              <a:rPr lang="en-US" sz="1800" dirty="0"/>
              <a:t> </a:t>
            </a:r>
            <a:r>
              <a:rPr lang="en-US" sz="1800" dirty="0" err="1"/>
              <a:t>ajaran</a:t>
            </a:r>
            <a:r>
              <a:rPr lang="en-US" sz="1800" dirty="0"/>
              <a:t> Zoroaster. </a:t>
            </a:r>
          </a:p>
          <a:p>
            <a:pPr lvl="1"/>
            <a:r>
              <a:rPr lang="en-US" sz="1800" dirty="0"/>
              <a:t>Islam </a:t>
            </a:r>
            <a:r>
              <a:rPr lang="en-US" sz="1800" dirty="0" err="1"/>
              <a:t>tersebar</a:t>
            </a:r>
            <a:r>
              <a:rPr lang="en-US" sz="1800" dirty="0"/>
              <a:t> </a:t>
            </a:r>
            <a:r>
              <a:rPr lang="en-US" sz="1800" dirty="0" err="1"/>
              <a:t>dengan</a:t>
            </a:r>
            <a:r>
              <a:rPr lang="en-US" sz="1800" dirty="0"/>
              <a:t> </a:t>
            </a:r>
            <a:r>
              <a:rPr lang="en-US" sz="1800" dirty="0" err="1"/>
              <a:t>pantas</a:t>
            </a:r>
            <a:r>
              <a:rPr lang="en-US" sz="1800" dirty="0"/>
              <a:t> yang </a:t>
            </a:r>
            <a:r>
              <a:rPr lang="en-US" sz="1800" dirty="0" err="1"/>
              <a:t>akhirnya</a:t>
            </a:r>
            <a:r>
              <a:rPr lang="en-US" sz="1800" dirty="0"/>
              <a:t> </a:t>
            </a:r>
            <a:r>
              <a:rPr lang="en-US" sz="1800" dirty="0" err="1"/>
              <a:t>menjadi</a:t>
            </a:r>
            <a:r>
              <a:rPr lang="en-US" sz="1800" dirty="0"/>
              <a:t> </a:t>
            </a:r>
            <a:r>
              <a:rPr lang="en-US" sz="1800" dirty="0" err="1"/>
              <a:t>pencabar</a:t>
            </a:r>
            <a:r>
              <a:rPr lang="en-US" sz="1800" dirty="0"/>
              <a:t> </a:t>
            </a:r>
            <a:r>
              <a:rPr lang="en-US" sz="1800" dirty="0" err="1"/>
              <a:t>kepada</a:t>
            </a:r>
            <a:r>
              <a:rPr lang="en-US" sz="1800" dirty="0"/>
              <a:t> </a:t>
            </a:r>
            <a:r>
              <a:rPr lang="en-US" sz="1800" dirty="0" err="1"/>
              <a:t>dua</a:t>
            </a:r>
            <a:r>
              <a:rPr lang="en-US" sz="1800" dirty="0"/>
              <a:t> </a:t>
            </a:r>
            <a:r>
              <a:rPr lang="en-US" sz="1800" dirty="0" err="1"/>
              <a:t>kuasa</a:t>
            </a:r>
            <a:r>
              <a:rPr lang="en-US" sz="1800" dirty="0"/>
              <a:t> </a:t>
            </a:r>
            <a:r>
              <a:rPr lang="en-US" sz="1800" dirty="0" err="1"/>
              <a:t>besar</a:t>
            </a:r>
            <a:r>
              <a:rPr lang="en-US" sz="1800" dirty="0"/>
              <a:t> </a:t>
            </a:r>
            <a:r>
              <a:rPr lang="en-US" sz="1800" dirty="0" err="1"/>
              <a:t>tersebut</a:t>
            </a:r>
            <a:r>
              <a:rPr lang="en-US" sz="1800" dirty="0"/>
              <a:t>.</a:t>
            </a:r>
          </a:p>
          <a:p>
            <a:r>
              <a:rPr lang="en-US" sz="1800" dirty="0" err="1"/>
              <a:t>Penyebaran</a:t>
            </a:r>
            <a:r>
              <a:rPr lang="en-US" sz="1800" dirty="0"/>
              <a:t> Islam </a:t>
            </a:r>
            <a:r>
              <a:rPr lang="en-US" sz="1800" dirty="0" err="1"/>
              <a:t>ke</a:t>
            </a:r>
            <a:r>
              <a:rPr lang="en-US" sz="1800" dirty="0"/>
              <a:t> </a:t>
            </a:r>
            <a:r>
              <a:rPr lang="en-US" sz="1800" dirty="0" err="1"/>
              <a:t>timur</a:t>
            </a:r>
            <a:r>
              <a:rPr lang="en-US" sz="1800" dirty="0"/>
              <a:t> </a:t>
            </a:r>
            <a:r>
              <a:rPr lang="en-US" sz="1800" dirty="0" err="1"/>
              <a:t>dan</a:t>
            </a:r>
            <a:r>
              <a:rPr lang="en-US" sz="1800" dirty="0"/>
              <a:t> </a:t>
            </a:r>
            <a:r>
              <a:rPr lang="en-US" sz="1800" dirty="0" err="1"/>
              <a:t>barat</a:t>
            </a:r>
            <a:r>
              <a:rPr lang="en-US" sz="1800" dirty="0"/>
              <a:t> </a:t>
            </a:r>
            <a:r>
              <a:rPr lang="en-US" sz="1800" dirty="0" err="1"/>
              <a:t>turut</a:t>
            </a:r>
            <a:r>
              <a:rPr lang="en-US" sz="1800" dirty="0"/>
              <a:t> </a:t>
            </a:r>
            <a:r>
              <a:rPr lang="en-US" sz="1800" dirty="0" err="1"/>
              <a:t>membawa</a:t>
            </a:r>
            <a:r>
              <a:rPr lang="en-US" sz="1800" dirty="0"/>
              <a:t> </a:t>
            </a:r>
            <a:r>
              <a:rPr lang="en-US" sz="1800" dirty="0" err="1"/>
              <a:t>kesan</a:t>
            </a:r>
            <a:r>
              <a:rPr lang="en-US" sz="1800" dirty="0"/>
              <a:t> </a:t>
            </a:r>
            <a:r>
              <a:rPr lang="en-US" sz="1800" dirty="0" err="1"/>
              <a:t>kepada</a:t>
            </a:r>
            <a:r>
              <a:rPr lang="en-US" sz="1800" dirty="0"/>
              <a:t> </a:t>
            </a:r>
            <a:r>
              <a:rPr lang="en-US" sz="1800" dirty="0" err="1"/>
              <a:t>perkembangan</a:t>
            </a:r>
            <a:r>
              <a:rPr lang="en-US" sz="1800" dirty="0"/>
              <a:t> </a:t>
            </a:r>
            <a:r>
              <a:rPr lang="en-US" sz="1800" dirty="0" err="1"/>
              <a:t>ilmu</a:t>
            </a:r>
            <a:r>
              <a:rPr lang="en-US" sz="1800" dirty="0"/>
              <a:t> (</a:t>
            </a:r>
            <a:r>
              <a:rPr lang="en-US" sz="1800" dirty="0" err="1"/>
              <a:t>sains</a:t>
            </a:r>
            <a:r>
              <a:rPr lang="en-US" sz="1800" dirty="0"/>
              <a:t> </a:t>
            </a:r>
            <a:r>
              <a:rPr lang="en-US" sz="1800" dirty="0" err="1"/>
              <a:t>dan</a:t>
            </a:r>
            <a:r>
              <a:rPr lang="en-US" sz="1800" dirty="0"/>
              <a:t> </a:t>
            </a:r>
            <a:r>
              <a:rPr lang="en-US" sz="1800" dirty="0" err="1"/>
              <a:t>teknologi</a:t>
            </a:r>
            <a:r>
              <a:rPr lang="en-US" sz="1800" dirty="0"/>
              <a:t>).</a:t>
            </a:r>
          </a:p>
        </p:txBody>
      </p:sp>
    </p:spTree>
    <p:extLst>
      <p:ext uri="{BB962C8B-B14F-4D97-AF65-F5344CB8AC3E}">
        <p14:creationId xmlns:p14="http://schemas.microsoft.com/office/powerpoint/2010/main" val="35047670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692" r="2" b="2"/>
          <a:stretch/>
        </p:blipFill>
        <p:spPr>
          <a:xfrm>
            <a:off x="6270341" y="857258"/>
            <a:ext cx="2873660" cy="2046507"/>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title"/>
          </p:nvPr>
        </p:nvSpPr>
        <p:spPr>
          <a:xfrm>
            <a:off x="69904" y="1334596"/>
            <a:ext cx="5558011" cy="720090"/>
          </a:xfrm>
        </p:spPr>
        <p:txBody>
          <a:bodyPr>
            <a:normAutofit/>
          </a:bodyPr>
          <a:lstStyle/>
          <a:p>
            <a:r>
              <a:rPr lang="en-US" sz="2400" dirty="0">
                <a:solidFill>
                  <a:srgbClr val="FFC000"/>
                </a:solidFill>
              </a:rPr>
              <a:t>SAMBUNGAN…</a:t>
            </a:r>
          </a:p>
        </p:txBody>
      </p:sp>
      <p:sp>
        <p:nvSpPr>
          <p:cNvPr id="3" name="Content Placeholder 2"/>
          <p:cNvSpPr>
            <a:spLocks noGrp="1"/>
          </p:cNvSpPr>
          <p:nvPr>
            <p:ph idx="1"/>
          </p:nvPr>
        </p:nvSpPr>
        <p:spPr>
          <a:xfrm>
            <a:off x="261257" y="2403022"/>
            <a:ext cx="8458200" cy="3331028"/>
          </a:xfrm>
        </p:spPr>
        <p:txBody>
          <a:bodyPr anchor="ctr">
            <a:noAutofit/>
          </a:bodyPr>
          <a:lstStyle/>
          <a:p>
            <a:r>
              <a:rPr lang="en-US" sz="1800" dirty="0" err="1"/>
              <a:t>Bagaimana</a:t>
            </a:r>
            <a:r>
              <a:rPr lang="en-US" sz="1800" dirty="0"/>
              <a:t> </a:t>
            </a:r>
            <a:r>
              <a:rPr lang="en-US" sz="1800" dirty="0" err="1"/>
              <a:t>masyarakat</a:t>
            </a:r>
            <a:r>
              <a:rPr lang="en-US" sz="1800" dirty="0"/>
              <a:t> Islam </a:t>
            </a:r>
            <a:r>
              <a:rPr lang="en-US" sz="1800" dirty="0" err="1"/>
              <a:t>pada</a:t>
            </a:r>
            <a:r>
              <a:rPr lang="en-US" sz="1800" dirty="0"/>
              <a:t> </a:t>
            </a:r>
            <a:r>
              <a:rPr lang="en-US" sz="1800" dirty="0" err="1"/>
              <a:t>awalnya</a:t>
            </a:r>
            <a:r>
              <a:rPr lang="en-US" sz="1800" dirty="0"/>
              <a:t> </a:t>
            </a:r>
            <a:r>
              <a:rPr lang="en-US" sz="1800" dirty="0" err="1"/>
              <a:t>menjadikan</a:t>
            </a:r>
            <a:r>
              <a:rPr lang="en-US" sz="1800" dirty="0"/>
              <a:t> </a:t>
            </a:r>
          </a:p>
          <a:p>
            <a:pPr marL="0" indent="0">
              <a:buNone/>
            </a:pPr>
            <a:r>
              <a:rPr lang="en-US" sz="1800" dirty="0"/>
              <a:t>   </a:t>
            </a:r>
            <a:r>
              <a:rPr lang="en-US" sz="1800" dirty="0" err="1"/>
              <a:t>sains</a:t>
            </a:r>
            <a:r>
              <a:rPr lang="en-US" sz="1800" dirty="0"/>
              <a:t>/</a:t>
            </a:r>
            <a:r>
              <a:rPr lang="en-US" sz="1800" dirty="0" err="1"/>
              <a:t>ilmu</a:t>
            </a:r>
            <a:r>
              <a:rPr lang="en-US" sz="1800" dirty="0"/>
              <a:t> </a:t>
            </a:r>
            <a:r>
              <a:rPr lang="en-US" sz="1800" dirty="0" err="1"/>
              <a:t>sebagai</a:t>
            </a:r>
            <a:r>
              <a:rPr lang="en-US" sz="1800" dirty="0"/>
              <a:t> </a:t>
            </a:r>
            <a:r>
              <a:rPr lang="en-US" sz="1800" dirty="0" err="1"/>
              <a:t>tradisi</a:t>
            </a:r>
            <a:r>
              <a:rPr lang="en-US" sz="1800" dirty="0"/>
              <a:t>?</a:t>
            </a:r>
          </a:p>
          <a:p>
            <a:r>
              <a:rPr lang="en-US" sz="1800" dirty="0" err="1"/>
              <a:t>Adakah</a:t>
            </a:r>
            <a:r>
              <a:rPr lang="en-US" sz="1800" dirty="0"/>
              <a:t> </a:t>
            </a:r>
            <a:r>
              <a:rPr lang="en-US" sz="1800" dirty="0" err="1"/>
              <a:t>tradisi</a:t>
            </a:r>
            <a:r>
              <a:rPr lang="en-US" sz="1800" dirty="0"/>
              <a:t> </a:t>
            </a:r>
            <a:r>
              <a:rPr lang="en-US" sz="1800" dirty="0" err="1"/>
              <a:t>ini</a:t>
            </a:r>
            <a:r>
              <a:rPr lang="en-US" sz="1800" dirty="0"/>
              <a:t> </a:t>
            </a:r>
            <a:r>
              <a:rPr lang="en-US" sz="1800" dirty="0" err="1"/>
              <a:t>muncul</a:t>
            </a:r>
            <a:r>
              <a:rPr lang="en-US" sz="1800" dirty="0"/>
              <a:t> </a:t>
            </a:r>
            <a:r>
              <a:rPr lang="en-US" sz="1800" dirty="0" err="1"/>
              <a:t>dalam</a:t>
            </a:r>
            <a:r>
              <a:rPr lang="en-US" sz="1800" dirty="0"/>
              <a:t> </a:t>
            </a:r>
            <a:r>
              <a:rPr lang="en-US" sz="1800" dirty="0" err="1"/>
              <a:t>sejarah</a:t>
            </a:r>
            <a:r>
              <a:rPr lang="en-US" sz="1800" dirty="0"/>
              <a:t> </a:t>
            </a:r>
            <a:r>
              <a:rPr lang="en-US" sz="1800" dirty="0" err="1"/>
              <a:t>awal</a:t>
            </a:r>
            <a:r>
              <a:rPr lang="en-US" sz="1800" dirty="0"/>
              <a:t> Islam?</a:t>
            </a:r>
          </a:p>
          <a:p>
            <a:pPr lvl="1"/>
            <a:r>
              <a:rPr lang="en-US" sz="1800" dirty="0" err="1"/>
              <a:t>Masyarakat</a:t>
            </a:r>
            <a:r>
              <a:rPr lang="en-US" sz="1800" dirty="0"/>
              <a:t> </a:t>
            </a:r>
            <a:r>
              <a:rPr lang="en-US" sz="1800" dirty="0" err="1"/>
              <a:t>awal</a:t>
            </a:r>
            <a:r>
              <a:rPr lang="en-US" sz="1800" dirty="0"/>
              <a:t> Arab </a:t>
            </a:r>
            <a:r>
              <a:rPr lang="en-US" sz="1800" dirty="0" err="1"/>
              <a:t>berpegang</a:t>
            </a:r>
            <a:r>
              <a:rPr lang="en-US" sz="1800" dirty="0"/>
              <a:t> </a:t>
            </a:r>
            <a:r>
              <a:rPr lang="en-US" sz="1800" dirty="0" err="1"/>
              <a:t>kepada</a:t>
            </a:r>
            <a:r>
              <a:rPr lang="en-US" sz="1800" dirty="0"/>
              <a:t> </a:t>
            </a:r>
            <a:r>
              <a:rPr lang="en-US" sz="1800" dirty="0" err="1"/>
              <a:t>fahaman</a:t>
            </a:r>
            <a:r>
              <a:rPr lang="en-US" sz="1800" dirty="0"/>
              <a:t> “</a:t>
            </a:r>
            <a:r>
              <a:rPr lang="en-US" sz="1800" b="1" dirty="0"/>
              <a:t>Tabula Rasa</a:t>
            </a:r>
            <a:r>
              <a:rPr lang="en-US" sz="1800" dirty="0"/>
              <a:t>” </a:t>
            </a:r>
            <a:r>
              <a:rPr lang="en-US" sz="1800" dirty="0" err="1"/>
              <a:t>iaitu</a:t>
            </a:r>
            <a:r>
              <a:rPr lang="en-US" sz="1800" dirty="0"/>
              <a:t> idea yang </a:t>
            </a:r>
            <a:r>
              <a:rPr lang="en-US" sz="1800" dirty="0" err="1"/>
              <a:t>percaya</a:t>
            </a:r>
            <a:r>
              <a:rPr lang="en-US" sz="1800" dirty="0"/>
              <a:t> </a:t>
            </a:r>
            <a:r>
              <a:rPr lang="en-US" sz="1800" dirty="0" err="1"/>
              <a:t>dan</a:t>
            </a:r>
            <a:r>
              <a:rPr lang="en-US" sz="1800" dirty="0"/>
              <a:t> </a:t>
            </a:r>
            <a:r>
              <a:rPr lang="en-US" sz="1800" dirty="0" err="1"/>
              <a:t>mengandaikan</a:t>
            </a:r>
            <a:r>
              <a:rPr lang="en-US" sz="1800" dirty="0"/>
              <a:t> </a:t>
            </a:r>
            <a:r>
              <a:rPr lang="en-US" sz="1800" dirty="0" err="1"/>
              <a:t>bahawa</a:t>
            </a:r>
            <a:r>
              <a:rPr lang="en-US" sz="1800" dirty="0"/>
              <a:t> </a:t>
            </a:r>
            <a:r>
              <a:rPr lang="en-US" sz="1800" dirty="0" err="1"/>
              <a:t>setiap</a:t>
            </a:r>
            <a:r>
              <a:rPr lang="en-US" sz="1800" dirty="0"/>
              <a:t> </a:t>
            </a:r>
            <a:r>
              <a:rPr lang="en-US" sz="1800" dirty="0" err="1"/>
              <a:t>minda</a:t>
            </a:r>
            <a:r>
              <a:rPr lang="en-US" sz="1800" dirty="0"/>
              <a:t> </a:t>
            </a:r>
            <a:r>
              <a:rPr lang="en-US" sz="1800" dirty="0" err="1"/>
              <a:t>seseorang</a:t>
            </a:r>
            <a:r>
              <a:rPr lang="en-US" sz="1800" dirty="0"/>
              <a:t> </a:t>
            </a:r>
            <a:r>
              <a:rPr lang="en-US" sz="1800" dirty="0" err="1"/>
              <a:t>individu</a:t>
            </a:r>
            <a:r>
              <a:rPr lang="en-US" sz="1800" dirty="0"/>
              <a:t> </a:t>
            </a:r>
            <a:r>
              <a:rPr lang="en-US" sz="1800" dirty="0" err="1"/>
              <a:t>adalah</a:t>
            </a:r>
            <a:r>
              <a:rPr lang="en-US" sz="1800" dirty="0"/>
              <a:t> “</a:t>
            </a:r>
            <a:r>
              <a:rPr lang="en-US" sz="1800" dirty="0" err="1"/>
              <a:t>kosong</a:t>
            </a:r>
            <a:r>
              <a:rPr lang="en-US" sz="1800" dirty="0"/>
              <a:t>” </a:t>
            </a:r>
            <a:r>
              <a:rPr lang="en-US" sz="1800" dirty="0" err="1"/>
              <a:t>dan</a:t>
            </a:r>
            <a:r>
              <a:rPr lang="en-US" sz="1800" dirty="0"/>
              <a:t> </a:t>
            </a:r>
            <a:r>
              <a:rPr lang="en-US" sz="1800" dirty="0" err="1"/>
              <a:t>hanya</a:t>
            </a:r>
            <a:r>
              <a:rPr lang="en-US" sz="1800" dirty="0"/>
              <a:t> </a:t>
            </a:r>
            <a:r>
              <a:rPr lang="en-US" sz="1800" dirty="0" err="1"/>
              <a:t>akan</a:t>
            </a:r>
            <a:r>
              <a:rPr lang="en-US" sz="1800" dirty="0"/>
              <a:t> </a:t>
            </a:r>
            <a:r>
              <a:rPr lang="en-US" sz="1800" dirty="0" err="1"/>
              <a:t>terisi</a:t>
            </a:r>
            <a:r>
              <a:rPr lang="en-US" sz="1800" dirty="0"/>
              <a:t> </a:t>
            </a:r>
            <a:r>
              <a:rPr lang="en-US" sz="1800" dirty="0" err="1"/>
              <a:t>apabila</a:t>
            </a:r>
            <a:r>
              <a:rPr lang="en-US" sz="1800" dirty="0"/>
              <a:t> </a:t>
            </a:r>
            <a:r>
              <a:rPr lang="en-US" sz="1800" dirty="0" err="1"/>
              <a:t>ia</a:t>
            </a:r>
            <a:r>
              <a:rPr lang="en-US" sz="1800" dirty="0"/>
              <a:t> </a:t>
            </a:r>
            <a:r>
              <a:rPr lang="en-US" sz="1800" dirty="0" err="1"/>
              <a:t>menempuhi</a:t>
            </a:r>
            <a:r>
              <a:rPr lang="en-US" sz="1800" dirty="0"/>
              <a:t> </a:t>
            </a:r>
            <a:r>
              <a:rPr lang="en-US" sz="1800" dirty="0" err="1"/>
              <a:t>dan</a:t>
            </a:r>
            <a:r>
              <a:rPr lang="en-US" sz="1800" dirty="0"/>
              <a:t> </a:t>
            </a:r>
            <a:r>
              <a:rPr lang="en-US" sz="1800" dirty="0" err="1"/>
              <a:t>merasai</a:t>
            </a:r>
            <a:r>
              <a:rPr lang="en-US" sz="1800" dirty="0"/>
              <a:t> </a:t>
            </a:r>
            <a:r>
              <a:rPr lang="en-US" sz="1800" dirty="0" err="1"/>
              <a:t>sesuatu</a:t>
            </a:r>
            <a:r>
              <a:rPr lang="en-US" sz="1800" dirty="0"/>
              <a:t> </a:t>
            </a:r>
            <a:r>
              <a:rPr lang="en-US" sz="1800" dirty="0" err="1"/>
              <a:t>pengalaman</a:t>
            </a:r>
            <a:r>
              <a:rPr lang="en-US" sz="1800" dirty="0"/>
              <a:t>.  Idea </a:t>
            </a:r>
            <a:r>
              <a:rPr lang="en-US" sz="1800" dirty="0" err="1"/>
              <a:t>ini</a:t>
            </a:r>
            <a:r>
              <a:rPr lang="en-US" sz="1800" dirty="0"/>
              <a:t> </a:t>
            </a:r>
            <a:r>
              <a:rPr lang="en-US" sz="1800" dirty="0" err="1"/>
              <a:t>berkembang</a:t>
            </a:r>
            <a:r>
              <a:rPr lang="en-US" sz="1800" dirty="0"/>
              <a:t> </a:t>
            </a:r>
            <a:r>
              <a:rPr lang="en-US" sz="1800" dirty="0" err="1"/>
              <a:t>dan</a:t>
            </a:r>
            <a:r>
              <a:rPr lang="en-US" sz="1800" dirty="0"/>
              <a:t> </a:t>
            </a:r>
            <a:r>
              <a:rPr lang="en-US" sz="1800" dirty="0" err="1"/>
              <a:t>membolehkan</a:t>
            </a:r>
            <a:r>
              <a:rPr lang="en-US" sz="1800" dirty="0"/>
              <a:t> </a:t>
            </a:r>
            <a:r>
              <a:rPr lang="en-US" sz="1800" dirty="0" err="1"/>
              <a:t>mereka</a:t>
            </a:r>
            <a:r>
              <a:rPr lang="en-US" sz="1800" dirty="0"/>
              <a:t> </a:t>
            </a:r>
            <a:r>
              <a:rPr lang="en-US" sz="1800" dirty="0" err="1"/>
              <a:t>capai</a:t>
            </a:r>
            <a:r>
              <a:rPr lang="en-US" sz="1800" dirty="0"/>
              <a:t> </a:t>
            </a:r>
            <a:r>
              <a:rPr lang="en-US" sz="1800" dirty="0" err="1"/>
              <a:t>kejayaan</a:t>
            </a:r>
            <a:r>
              <a:rPr lang="en-US" sz="1800" dirty="0"/>
              <a:t> yang </a:t>
            </a:r>
            <a:r>
              <a:rPr lang="en-US" sz="1800" dirty="0" err="1"/>
              <a:t>mengujakan</a:t>
            </a:r>
            <a:r>
              <a:rPr lang="en-US" sz="1800" dirty="0"/>
              <a:t>.</a:t>
            </a:r>
          </a:p>
          <a:p>
            <a:r>
              <a:rPr lang="en-US" sz="1800" dirty="0" err="1"/>
              <a:t>Bagaimana</a:t>
            </a:r>
            <a:r>
              <a:rPr lang="en-US" sz="1800" dirty="0"/>
              <a:t> </a:t>
            </a:r>
            <a:r>
              <a:rPr lang="en-US" sz="1800" dirty="0" err="1"/>
              <a:t>ini</a:t>
            </a:r>
            <a:r>
              <a:rPr lang="en-US" sz="1800" dirty="0"/>
              <a:t> </a:t>
            </a:r>
            <a:r>
              <a:rPr lang="en-US" sz="1800" dirty="0" err="1"/>
              <a:t>boleh</a:t>
            </a:r>
            <a:r>
              <a:rPr lang="en-US" sz="1800" dirty="0"/>
              <a:t> </a:t>
            </a:r>
            <a:r>
              <a:rPr lang="en-US" sz="1800" dirty="0" err="1"/>
              <a:t>berlaku</a:t>
            </a:r>
            <a:r>
              <a:rPr lang="en-US" sz="1800" dirty="0"/>
              <a:t>? </a:t>
            </a:r>
          </a:p>
        </p:txBody>
      </p:sp>
    </p:spTree>
    <p:extLst>
      <p:ext uri="{BB962C8B-B14F-4D97-AF65-F5344CB8AC3E}">
        <p14:creationId xmlns:p14="http://schemas.microsoft.com/office/powerpoint/2010/main" val="39012405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9459" r="-1" b="-1"/>
          <a:stretch/>
        </p:blipFill>
        <p:spPr>
          <a:xfrm>
            <a:off x="6163342" y="857258"/>
            <a:ext cx="2980658" cy="2122707"/>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title"/>
          </p:nvPr>
        </p:nvSpPr>
        <p:spPr>
          <a:xfrm>
            <a:off x="1" y="1403182"/>
            <a:ext cx="6302828" cy="730976"/>
          </a:xfrm>
        </p:spPr>
        <p:txBody>
          <a:bodyPr>
            <a:normAutofit/>
          </a:bodyPr>
          <a:lstStyle/>
          <a:p>
            <a:r>
              <a:rPr lang="en-US" sz="2400" dirty="0">
                <a:solidFill>
                  <a:srgbClr val="FFC000"/>
                </a:solidFill>
              </a:rPr>
              <a:t>SAMBUNGAN…</a:t>
            </a:r>
          </a:p>
        </p:txBody>
      </p:sp>
      <p:sp>
        <p:nvSpPr>
          <p:cNvPr id="3" name="Content Placeholder 2"/>
          <p:cNvSpPr>
            <a:spLocks noGrp="1"/>
          </p:cNvSpPr>
          <p:nvPr>
            <p:ph idx="1"/>
          </p:nvPr>
        </p:nvSpPr>
        <p:spPr>
          <a:xfrm>
            <a:off x="130629" y="2134158"/>
            <a:ext cx="7228115" cy="3697864"/>
          </a:xfrm>
        </p:spPr>
        <p:txBody>
          <a:bodyPr anchor="ctr">
            <a:noAutofit/>
          </a:bodyPr>
          <a:lstStyle/>
          <a:p>
            <a:r>
              <a:rPr lang="en-US" sz="1800" dirty="0" err="1"/>
              <a:t>Asas</a:t>
            </a:r>
            <a:r>
              <a:rPr lang="en-US" sz="1800" dirty="0"/>
              <a:t> </a:t>
            </a:r>
            <a:r>
              <a:rPr lang="en-US" sz="1800" dirty="0" err="1"/>
              <a:t>kemunculan</a:t>
            </a:r>
            <a:r>
              <a:rPr lang="en-US" sz="1800" dirty="0"/>
              <a:t> </a:t>
            </a:r>
            <a:r>
              <a:rPr lang="en-US" sz="1800" dirty="0" err="1"/>
              <a:t>Sains</a:t>
            </a:r>
            <a:r>
              <a:rPr lang="en-US" sz="1800" dirty="0"/>
              <a:t> Islam </a:t>
            </a:r>
            <a:r>
              <a:rPr lang="en-US" sz="1800" dirty="0" err="1"/>
              <a:t>boleh</a:t>
            </a:r>
            <a:r>
              <a:rPr lang="en-US" sz="1800" dirty="0"/>
              <a:t> </a:t>
            </a:r>
            <a:r>
              <a:rPr lang="en-US" sz="1800" dirty="0" err="1"/>
              <a:t>disimpulkan</a:t>
            </a:r>
            <a:r>
              <a:rPr lang="en-US" sz="1800" dirty="0"/>
              <a:t> </a:t>
            </a:r>
            <a:r>
              <a:rPr lang="en-US" sz="1800" dirty="0" err="1"/>
              <a:t>berlaku</a:t>
            </a:r>
            <a:r>
              <a:rPr lang="en-US" sz="1800" dirty="0"/>
              <a:t> </a:t>
            </a:r>
            <a:r>
              <a:rPr lang="en-US" sz="1800" dirty="0" err="1"/>
              <a:t>akibat</a:t>
            </a:r>
            <a:r>
              <a:rPr lang="en-US" sz="1800" dirty="0"/>
              <a:t> </a:t>
            </a:r>
            <a:r>
              <a:rPr lang="en-US" sz="1800" dirty="0" err="1"/>
              <a:t>daripada</a:t>
            </a:r>
            <a:r>
              <a:rPr lang="en-US" sz="1800" dirty="0"/>
              <a:t>:</a:t>
            </a:r>
          </a:p>
          <a:p>
            <a:pPr lvl="1" indent="-342900">
              <a:buFont typeface="+mj-lt"/>
              <a:buAutoNum type="arabicPeriod"/>
            </a:pPr>
            <a:r>
              <a:rPr lang="en-US" sz="1800" dirty="0" err="1"/>
              <a:t>Warisan</a:t>
            </a:r>
            <a:r>
              <a:rPr lang="en-US" sz="1800" dirty="0"/>
              <a:t> </a:t>
            </a:r>
            <a:r>
              <a:rPr lang="en-US" sz="1800" dirty="0" err="1"/>
              <a:t>sains</a:t>
            </a:r>
            <a:r>
              <a:rPr lang="en-US" sz="1800" dirty="0"/>
              <a:t> </a:t>
            </a:r>
            <a:r>
              <a:rPr lang="en-US" sz="1800" dirty="0" err="1"/>
              <a:t>dan</a:t>
            </a:r>
            <a:r>
              <a:rPr lang="en-US" sz="1800" dirty="0"/>
              <a:t> </a:t>
            </a:r>
            <a:r>
              <a:rPr lang="en-US" sz="1800" dirty="0" err="1"/>
              <a:t>keilmuan</a:t>
            </a:r>
            <a:r>
              <a:rPr lang="en-US" sz="1800" dirty="0"/>
              <a:t> </a:t>
            </a:r>
            <a:r>
              <a:rPr lang="en-US" sz="1800" dirty="0" err="1"/>
              <a:t>daripada</a:t>
            </a:r>
            <a:r>
              <a:rPr lang="en-US" sz="1800" dirty="0"/>
              <a:t> </a:t>
            </a:r>
            <a:r>
              <a:rPr lang="en-US" sz="1800" dirty="0" err="1"/>
              <a:t>kaum</a:t>
            </a:r>
            <a:r>
              <a:rPr lang="en-US" sz="1800" dirty="0"/>
              <a:t> yang </a:t>
            </a:r>
            <a:r>
              <a:rPr lang="en-US" sz="1800" dirty="0" err="1"/>
              <a:t>berada</a:t>
            </a:r>
            <a:r>
              <a:rPr lang="en-US" sz="1800" dirty="0"/>
              <a:t> di </a:t>
            </a:r>
            <a:r>
              <a:rPr lang="en-US" sz="1800" dirty="0" err="1"/>
              <a:t>sekeliling</a:t>
            </a:r>
            <a:r>
              <a:rPr lang="en-US" sz="1800" dirty="0"/>
              <a:t> </a:t>
            </a:r>
            <a:r>
              <a:rPr lang="en-US" sz="1800" dirty="0" err="1"/>
              <a:t>masyarakat</a:t>
            </a:r>
            <a:r>
              <a:rPr lang="en-US" sz="1800" dirty="0"/>
              <a:t> Arab, </a:t>
            </a:r>
            <a:r>
              <a:rPr lang="en-US" sz="1800" dirty="0" err="1"/>
              <a:t>termasuk</a:t>
            </a:r>
            <a:r>
              <a:rPr lang="en-US" sz="1800" dirty="0"/>
              <a:t> </a:t>
            </a:r>
            <a:r>
              <a:rPr lang="en-US" sz="1800" dirty="0" err="1"/>
              <a:t>Sumeria</a:t>
            </a:r>
            <a:r>
              <a:rPr lang="en-US" sz="1800" dirty="0"/>
              <a:t>, Babylon, </a:t>
            </a:r>
            <a:r>
              <a:rPr lang="en-US" sz="1800" dirty="0" err="1"/>
              <a:t>Mesir</a:t>
            </a:r>
            <a:r>
              <a:rPr lang="en-US" sz="1800" dirty="0"/>
              <a:t>, Greek, </a:t>
            </a:r>
            <a:r>
              <a:rPr lang="en-US" sz="1800" dirty="0" err="1"/>
              <a:t>Parsi</a:t>
            </a:r>
            <a:r>
              <a:rPr lang="en-US" sz="1800" dirty="0"/>
              <a:t>, </a:t>
            </a:r>
            <a:r>
              <a:rPr lang="en-US" sz="1800" dirty="0" err="1"/>
              <a:t>dan</a:t>
            </a:r>
            <a:r>
              <a:rPr lang="en-US" sz="1800" dirty="0"/>
              <a:t> India.</a:t>
            </a:r>
          </a:p>
          <a:p>
            <a:pPr lvl="1" indent="-342900">
              <a:buFont typeface="+mj-lt"/>
              <a:buAutoNum type="arabicPeriod"/>
            </a:pPr>
            <a:r>
              <a:rPr lang="en-US" sz="1800" dirty="0" err="1"/>
              <a:t>Inspirasi</a:t>
            </a:r>
            <a:r>
              <a:rPr lang="en-US" sz="1800" dirty="0"/>
              <a:t> </a:t>
            </a:r>
            <a:r>
              <a:rPr lang="en-US" sz="1800" dirty="0" err="1"/>
              <a:t>daripada</a:t>
            </a:r>
            <a:r>
              <a:rPr lang="en-US" sz="1800" dirty="0"/>
              <a:t> Al-Quran </a:t>
            </a:r>
            <a:r>
              <a:rPr lang="en-US" sz="1800" dirty="0" err="1"/>
              <a:t>dan</a:t>
            </a:r>
            <a:r>
              <a:rPr lang="en-US" sz="1800" dirty="0"/>
              <a:t> al-Hadith</a:t>
            </a:r>
          </a:p>
          <a:p>
            <a:pPr lvl="1" indent="-342900">
              <a:buFont typeface="+mj-lt"/>
              <a:buAutoNum type="arabicPeriod"/>
            </a:pPr>
            <a:r>
              <a:rPr lang="en-US" sz="1800" dirty="0" err="1"/>
              <a:t>Keintelektualan</a:t>
            </a:r>
            <a:r>
              <a:rPr lang="en-US" sz="1800" dirty="0"/>
              <a:t> </a:t>
            </a:r>
            <a:r>
              <a:rPr lang="en-US" sz="1800" dirty="0" err="1"/>
              <a:t>saintis</a:t>
            </a:r>
            <a:r>
              <a:rPr lang="en-US" sz="1800" dirty="0"/>
              <a:t>, </a:t>
            </a:r>
            <a:r>
              <a:rPr lang="en-US" sz="1800" dirty="0" err="1"/>
              <a:t>ahli</a:t>
            </a:r>
            <a:r>
              <a:rPr lang="en-US" sz="1800" dirty="0"/>
              <a:t> </a:t>
            </a:r>
            <a:r>
              <a:rPr lang="en-US" sz="1800" dirty="0" err="1"/>
              <a:t>falsafah</a:t>
            </a:r>
            <a:r>
              <a:rPr lang="en-US" sz="1800" dirty="0"/>
              <a:t>, </a:t>
            </a:r>
            <a:r>
              <a:rPr lang="en-US" sz="1800" dirty="0" err="1"/>
              <a:t>pemikir</a:t>
            </a:r>
            <a:r>
              <a:rPr lang="en-US" sz="1800" dirty="0"/>
              <a:t> Muslim </a:t>
            </a:r>
            <a:r>
              <a:rPr lang="en-US" sz="1800" dirty="0" err="1"/>
              <a:t>ketika</a:t>
            </a:r>
            <a:r>
              <a:rPr lang="en-US" sz="1800" dirty="0"/>
              <a:t> 500 </a:t>
            </a:r>
            <a:r>
              <a:rPr lang="en-US" sz="1800" dirty="0" err="1"/>
              <a:t>tahun</a:t>
            </a:r>
            <a:r>
              <a:rPr lang="en-US" sz="1800" dirty="0"/>
              <a:t> </a:t>
            </a:r>
            <a:r>
              <a:rPr lang="en-US" sz="1800" dirty="0" err="1"/>
              <a:t>kehebatan</a:t>
            </a:r>
            <a:r>
              <a:rPr lang="en-US" sz="1800" dirty="0"/>
              <a:t> </a:t>
            </a:r>
            <a:r>
              <a:rPr lang="en-US" sz="1800" dirty="0" err="1"/>
              <a:t>sejarah</a:t>
            </a:r>
            <a:r>
              <a:rPr lang="en-US" sz="1800" dirty="0"/>
              <a:t> Islam (</a:t>
            </a:r>
            <a:r>
              <a:rPr lang="en-US" sz="1800" dirty="0" err="1"/>
              <a:t>kurun</a:t>
            </a:r>
            <a:r>
              <a:rPr lang="en-US" sz="1800" dirty="0"/>
              <a:t> 7–11 </a:t>
            </a:r>
            <a:r>
              <a:rPr lang="en-US" sz="1800" dirty="0" err="1"/>
              <a:t>Masihi</a:t>
            </a:r>
            <a:r>
              <a:rPr lang="en-US" sz="1800" dirty="0"/>
              <a:t>). </a:t>
            </a:r>
          </a:p>
          <a:p>
            <a:pPr marL="196454" lvl="1" indent="-196454"/>
            <a:r>
              <a:rPr lang="en-US" sz="1800" dirty="0" err="1"/>
              <a:t>Fenomena</a:t>
            </a:r>
            <a:r>
              <a:rPr lang="en-US" sz="1800" dirty="0"/>
              <a:t> </a:t>
            </a:r>
            <a:r>
              <a:rPr lang="en-US" sz="1800" dirty="0" err="1"/>
              <a:t>ini</a:t>
            </a:r>
            <a:r>
              <a:rPr lang="en-US" sz="1800" dirty="0"/>
              <a:t> </a:t>
            </a:r>
            <a:r>
              <a:rPr lang="en-US" sz="1800" dirty="0" err="1"/>
              <a:t>membolehkan</a:t>
            </a:r>
            <a:r>
              <a:rPr lang="en-US" sz="1800" dirty="0"/>
              <a:t> </a:t>
            </a:r>
            <a:r>
              <a:rPr lang="en-US" sz="1800" dirty="0" err="1"/>
              <a:t>pencapaian</a:t>
            </a:r>
            <a:r>
              <a:rPr lang="en-US" sz="1800" dirty="0"/>
              <a:t> </a:t>
            </a:r>
            <a:r>
              <a:rPr lang="en-US" sz="1800" dirty="0" err="1"/>
              <a:t>dalam</a:t>
            </a:r>
            <a:r>
              <a:rPr lang="en-US" sz="1800" dirty="0"/>
              <a:t> </a:t>
            </a:r>
            <a:r>
              <a:rPr lang="en-US" sz="1800" dirty="0" err="1"/>
              <a:t>pelbagai</a:t>
            </a:r>
            <a:r>
              <a:rPr lang="en-US" sz="1800" dirty="0"/>
              <a:t> </a:t>
            </a:r>
            <a:r>
              <a:rPr lang="en-US" sz="1800" dirty="0" err="1"/>
              <a:t>cabang</a:t>
            </a:r>
            <a:r>
              <a:rPr lang="en-US" sz="1800" dirty="0"/>
              <a:t> </a:t>
            </a:r>
            <a:r>
              <a:rPr lang="en-US" sz="1800" dirty="0" err="1"/>
              <a:t>keilmuan</a:t>
            </a:r>
            <a:r>
              <a:rPr lang="en-US" sz="1800" dirty="0"/>
              <a:t>.</a:t>
            </a:r>
          </a:p>
        </p:txBody>
      </p:sp>
    </p:spTree>
    <p:extLst>
      <p:ext uri="{BB962C8B-B14F-4D97-AF65-F5344CB8AC3E}">
        <p14:creationId xmlns:p14="http://schemas.microsoft.com/office/powerpoint/2010/main" val="24241900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C000"/>
                </a:solidFill>
              </a:rPr>
              <a:t>Islam </a:t>
            </a:r>
            <a:r>
              <a:rPr lang="en-US" sz="2700" dirty="0" err="1">
                <a:solidFill>
                  <a:srgbClr val="FFC000"/>
                </a:solidFill>
              </a:rPr>
              <a:t>sebagai</a:t>
            </a:r>
            <a:r>
              <a:rPr lang="en-US" sz="2700" dirty="0">
                <a:solidFill>
                  <a:srgbClr val="FFC000"/>
                </a:solidFill>
              </a:rPr>
              <a:t> </a:t>
            </a:r>
            <a:r>
              <a:rPr lang="en-US" sz="2700" dirty="0" err="1">
                <a:solidFill>
                  <a:srgbClr val="FFC000"/>
                </a:solidFill>
              </a:rPr>
              <a:t>inspirasi</a:t>
            </a:r>
            <a:r>
              <a:rPr lang="en-US" sz="2700" dirty="0">
                <a:solidFill>
                  <a:srgbClr val="FFC000"/>
                </a:solidFill>
              </a:rPr>
              <a:t> </a:t>
            </a:r>
            <a:r>
              <a:rPr lang="en-US" sz="2700" dirty="0" err="1">
                <a:solidFill>
                  <a:srgbClr val="FFC000"/>
                </a:solidFill>
              </a:rPr>
              <a:t>dalam</a:t>
            </a:r>
            <a:r>
              <a:rPr lang="en-US" sz="2700" dirty="0">
                <a:solidFill>
                  <a:srgbClr val="FFC000"/>
                </a:solidFill>
              </a:rPr>
              <a:t> </a:t>
            </a:r>
            <a:r>
              <a:rPr lang="en-US" sz="2700" dirty="0" err="1">
                <a:solidFill>
                  <a:srgbClr val="FFC000"/>
                </a:solidFill>
              </a:rPr>
              <a:t>perkembangan</a:t>
            </a:r>
            <a:r>
              <a:rPr lang="en-US" sz="2700" dirty="0">
                <a:solidFill>
                  <a:srgbClr val="FFC000"/>
                </a:solidFill>
              </a:rPr>
              <a:t> </a:t>
            </a:r>
            <a:r>
              <a:rPr lang="en-US" sz="2700" dirty="0" err="1">
                <a:solidFill>
                  <a:srgbClr val="FFC000"/>
                </a:solidFill>
              </a:rPr>
              <a:t>Sains</a:t>
            </a:r>
            <a:r>
              <a:rPr lang="en-US" sz="2700" dirty="0">
                <a:solidFill>
                  <a:srgbClr val="FFC000"/>
                </a:solidFill>
              </a:rPr>
              <a:t> &amp; </a:t>
            </a:r>
            <a:r>
              <a:rPr lang="en-US" sz="2700" dirty="0" err="1">
                <a:solidFill>
                  <a:srgbClr val="FFC000"/>
                </a:solidFill>
              </a:rPr>
              <a:t>Ilmu</a:t>
            </a:r>
            <a:endParaRPr lang="en-GB" dirty="0">
              <a:solidFill>
                <a:srgbClr val="FFC000"/>
              </a:solidFill>
            </a:endParaRPr>
          </a:p>
        </p:txBody>
      </p:sp>
      <p:sp>
        <p:nvSpPr>
          <p:cNvPr id="3" name="Content Placeholder 2"/>
          <p:cNvSpPr>
            <a:spLocks noGrp="1"/>
          </p:cNvSpPr>
          <p:nvPr>
            <p:ph idx="1"/>
          </p:nvPr>
        </p:nvSpPr>
        <p:spPr>
          <a:xfrm>
            <a:off x="195943" y="2385755"/>
            <a:ext cx="8741229" cy="2771352"/>
          </a:xfrm>
        </p:spPr>
        <p:txBody>
          <a:bodyPr>
            <a:noAutofit/>
          </a:bodyPr>
          <a:lstStyle/>
          <a:p>
            <a:r>
              <a:rPr lang="en-US" sz="2100" dirty="0" err="1"/>
              <a:t>Kebangkitan</a:t>
            </a:r>
            <a:r>
              <a:rPr lang="en-US" sz="2100" dirty="0"/>
              <a:t> Islam </a:t>
            </a:r>
            <a:r>
              <a:rPr lang="en-US" sz="2100" dirty="0" err="1"/>
              <a:t>dan</a:t>
            </a:r>
            <a:r>
              <a:rPr lang="en-US" sz="2100" dirty="0"/>
              <a:t> </a:t>
            </a:r>
            <a:r>
              <a:rPr lang="en-US" sz="2100" dirty="0" err="1"/>
              <a:t>kelahiran</a:t>
            </a:r>
            <a:r>
              <a:rPr lang="en-US" sz="2100" dirty="0"/>
              <a:t> </a:t>
            </a:r>
            <a:r>
              <a:rPr lang="en-US" sz="2100" dirty="0" err="1"/>
              <a:t>Intelektual</a:t>
            </a:r>
            <a:r>
              <a:rPr lang="en-US" sz="2100" dirty="0"/>
              <a:t> Muslim </a:t>
            </a:r>
            <a:r>
              <a:rPr lang="en-US" sz="2100" dirty="0" err="1"/>
              <a:t>berlaku</a:t>
            </a:r>
            <a:r>
              <a:rPr lang="en-US" sz="2100" dirty="0"/>
              <a:t> </a:t>
            </a:r>
            <a:r>
              <a:rPr lang="en-US" sz="2100" dirty="0" err="1"/>
              <a:t>akibat</a:t>
            </a:r>
            <a:r>
              <a:rPr lang="en-US" sz="2100" dirty="0"/>
              <a:t>;</a:t>
            </a:r>
          </a:p>
          <a:p>
            <a:pPr lvl="1"/>
            <a:r>
              <a:rPr lang="en-US" sz="2100" dirty="0" err="1"/>
              <a:t>aktiviti</a:t>
            </a:r>
            <a:r>
              <a:rPr lang="en-US" sz="2100" dirty="0"/>
              <a:t> </a:t>
            </a:r>
            <a:r>
              <a:rPr lang="en-US" sz="2100" dirty="0" err="1"/>
              <a:t>intelektual</a:t>
            </a:r>
            <a:r>
              <a:rPr lang="en-US" sz="2100" dirty="0"/>
              <a:t> </a:t>
            </a:r>
            <a:r>
              <a:rPr lang="en-US" sz="2100" dirty="0" err="1"/>
              <a:t>didorong</a:t>
            </a:r>
            <a:r>
              <a:rPr lang="en-US" sz="2100" dirty="0"/>
              <a:t> </a:t>
            </a:r>
            <a:r>
              <a:rPr lang="en-US" sz="2100" dirty="0" err="1"/>
              <a:t>oleh</a:t>
            </a:r>
            <a:r>
              <a:rPr lang="en-US" sz="2100" dirty="0"/>
              <a:t> </a:t>
            </a:r>
            <a:r>
              <a:rPr lang="en-US" sz="2100" dirty="0" err="1"/>
              <a:t>insentif</a:t>
            </a:r>
            <a:r>
              <a:rPr lang="en-US" sz="2100" dirty="0"/>
              <a:t>  </a:t>
            </a:r>
            <a:r>
              <a:rPr lang="en-US" sz="2100" dirty="0" err="1"/>
              <a:t>dan</a:t>
            </a:r>
            <a:r>
              <a:rPr lang="en-US" sz="2100" dirty="0"/>
              <a:t> </a:t>
            </a:r>
            <a:r>
              <a:rPr lang="en-US" sz="2100" dirty="0" err="1"/>
              <a:t>galakan</a:t>
            </a:r>
            <a:r>
              <a:rPr lang="en-US" sz="2100" dirty="0"/>
              <a:t> </a:t>
            </a:r>
            <a:r>
              <a:rPr lang="en-US" sz="2100" dirty="0" err="1"/>
              <a:t>oleh</a:t>
            </a:r>
            <a:r>
              <a:rPr lang="en-US" sz="2100" dirty="0"/>
              <a:t> </a:t>
            </a:r>
            <a:r>
              <a:rPr lang="en-US" sz="2100" dirty="0" err="1"/>
              <a:t>Nabi</a:t>
            </a:r>
            <a:r>
              <a:rPr lang="en-US" sz="2100" dirty="0"/>
              <a:t> Muhammad  S.A.W </a:t>
            </a:r>
            <a:r>
              <a:rPr lang="en-US" sz="2100" dirty="0" err="1"/>
              <a:t>untuk</a:t>
            </a:r>
            <a:r>
              <a:rPr lang="en-US" sz="2100" dirty="0"/>
              <a:t> </a:t>
            </a:r>
            <a:r>
              <a:rPr lang="en-US" sz="2100" dirty="0" err="1"/>
              <a:t>memperoleh</a:t>
            </a:r>
            <a:r>
              <a:rPr lang="en-US" sz="2100" dirty="0"/>
              <a:t>/</a:t>
            </a:r>
            <a:r>
              <a:rPr lang="en-US" sz="2100" dirty="0" err="1"/>
              <a:t>menimba</a:t>
            </a:r>
            <a:r>
              <a:rPr lang="en-US" sz="2100" dirty="0"/>
              <a:t> </a:t>
            </a:r>
            <a:r>
              <a:rPr lang="en-US" sz="2100" dirty="0" err="1"/>
              <a:t>ilmu</a:t>
            </a:r>
            <a:r>
              <a:rPr lang="en-US" sz="2100" dirty="0"/>
              <a:t> </a:t>
            </a:r>
            <a:r>
              <a:rPr lang="en-US" sz="2100" dirty="0" err="1"/>
              <a:t>dalam</a:t>
            </a:r>
            <a:r>
              <a:rPr lang="en-US" sz="2100" dirty="0"/>
              <a:t> </a:t>
            </a:r>
            <a:r>
              <a:rPr lang="en-US" sz="2100" dirty="0" err="1"/>
              <a:t>pelbagai</a:t>
            </a:r>
            <a:r>
              <a:rPr lang="en-US" sz="2100" dirty="0"/>
              <a:t> </a:t>
            </a:r>
            <a:r>
              <a:rPr lang="en-US" sz="2100" dirty="0" err="1"/>
              <a:t>bidang</a:t>
            </a:r>
            <a:r>
              <a:rPr lang="en-US" sz="2100" dirty="0"/>
              <a:t> </a:t>
            </a:r>
            <a:r>
              <a:rPr lang="en-US" sz="2100" dirty="0" err="1"/>
              <a:t>keilmuan</a:t>
            </a:r>
            <a:r>
              <a:rPr lang="en-US" sz="2100" dirty="0"/>
              <a:t> </a:t>
            </a:r>
            <a:r>
              <a:rPr lang="en-US" sz="2100" dirty="0" err="1"/>
              <a:t>termasuklah</a:t>
            </a:r>
            <a:r>
              <a:rPr lang="en-US" sz="2100" dirty="0"/>
              <a:t> </a:t>
            </a:r>
            <a:r>
              <a:rPr lang="en-US" sz="2100" dirty="0" err="1"/>
              <a:t>sains</a:t>
            </a:r>
            <a:r>
              <a:rPr lang="en-US" sz="2100" dirty="0"/>
              <a:t> </a:t>
            </a:r>
            <a:r>
              <a:rPr lang="en-US" sz="2100" dirty="0" err="1"/>
              <a:t>dan</a:t>
            </a:r>
            <a:r>
              <a:rPr lang="en-US" sz="2100" dirty="0"/>
              <a:t> </a:t>
            </a:r>
            <a:r>
              <a:rPr lang="en-US" sz="2100" dirty="0" err="1"/>
              <a:t>falsafah</a:t>
            </a:r>
            <a:r>
              <a:rPr lang="en-US" sz="2100" dirty="0"/>
              <a:t>. </a:t>
            </a:r>
          </a:p>
          <a:p>
            <a:pPr lvl="1"/>
            <a:r>
              <a:rPr lang="en-US" sz="2100" dirty="0" err="1"/>
              <a:t>transformasi</a:t>
            </a:r>
            <a:r>
              <a:rPr lang="en-US" sz="2100" dirty="0"/>
              <a:t> </a:t>
            </a:r>
            <a:r>
              <a:rPr lang="en-US" sz="2100" dirty="0" err="1"/>
              <a:t>intelektual</a:t>
            </a:r>
            <a:r>
              <a:rPr lang="en-US" sz="2100" dirty="0"/>
              <a:t> </a:t>
            </a:r>
            <a:r>
              <a:rPr lang="en-US" sz="2100" dirty="0" err="1"/>
              <a:t>dan</a:t>
            </a:r>
            <a:r>
              <a:rPr lang="en-US" sz="2100" dirty="0"/>
              <a:t> </a:t>
            </a:r>
            <a:r>
              <a:rPr lang="en-US" sz="2100" dirty="0" err="1"/>
              <a:t>budaya</a:t>
            </a:r>
            <a:r>
              <a:rPr lang="en-US" sz="2100" dirty="0"/>
              <a:t> </a:t>
            </a:r>
            <a:r>
              <a:rPr lang="en-US" sz="2100" dirty="0" err="1"/>
              <a:t>dalam</a:t>
            </a:r>
            <a:r>
              <a:rPr lang="en-US" sz="2100" dirty="0"/>
              <a:t> </a:t>
            </a:r>
            <a:r>
              <a:rPr lang="en-US" sz="2100" dirty="0" err="1"/>
              <a:t>kalangan</a:t>
            </a:r>
            <a:r>
              <a:rPr lang="en-US" sz="2100" dirty="0"/>
              <a:t> </a:t>
            </a:r>
            <a:r>
              <a:rPr lang="en-US" sz="2100" dirty="0" err="1"/>
              <a:t>masyarakat</a:t>
            </a:r>
            <a:r>
              <a:rPr lang="en-US" sz="2100" dirty="0"/>
              <a:t> Arab.</a:t>
            </a:r>
          </a:p>
          <a:p>
            <a:r>
              <a:rPr lang="en-US" sz="2100" dirty="0" err="1"/>
              <a:t>Kesepaduan</a:t>
            </a:r>
            <a:r>
              <a:rPr lang="en-US" sz="2100" dirty="0"/>
              <a:t> </a:t>
            </a:r>
            <a:r>
              <a:rPr lang="en-US" sz="2100" dirty="0" err="1"/>
              <a:t>Ilmu</a:t>
            </a:r>
            <a:r>
              <a:rPr lang="en-US" sz="2100" dirty="0"/>
              <a:t>: Agama, </a:t>
            </a:r>
            <a:r>
              <a:rPr lang="en-US" sz="2100" dirty="0" err="1"/>
              <a:t>Rasional</a:t>
            </a:r>
            <a:r>
              <a:rPr lang="en-US" sz="2100" dirty="0"/>
              <a:t> </a:t>
            </a:r>
            <a:r>
              <a:rPr lang="en-US" sz="2100" dirty="0" err="1"/>
              <a:t>dan</a:t>
            </a:r>
            <a:r>
              <a:rPr lang="en-US" sz="2100" dirty="0"/>
              <a:t> </a:t>
            </a:r>
            <a:r>
              <a:rPr lang="en-US" sz="2100" dirty="0" err="1"/>
              <a:t>Eksperimen</a:t>
            </a:r>
            <a:r>
              <a:rPr lang="en-US" sz="2100" dirty="0"/>
              <a:t>.</a:t>
            </a:r>
          </a:p>
          <a:p>
            <a:pPr marL="0" indent="0">
              <a:buNone/>
            </a:pPr>
            <a:r>
              <a:rPr lang="en-US" sz="2100" dirty="0"/>
              <a:t>“</a:t>
            </a:r>
            <a:r>
              <a:rPr lang="en-US" sz="2100" dirty="0" err="1"/>
              <a:t>Tiada</a:t>
            </a:r>
            <a:r>
              <a:rPr lang="en-US" sz="2100" dirty="0"/>
              <a:t> </a:t>
            </a:r>
            <a:r>
              <a:rPr lang="en-US" sz="2100" dirty="0" err="1"/>
              <a:t>kontradiksi</a:t>
            </a:r>
            <a:r>
              <a:rPr lang="en-US" sz="2100" dirty="0"/>
              <a:t> (</a:t>
            </a:r>
            <a:r>
              <a:rPr lang="en-US" sz="2100" dirty="0" err="1"/>
              <a:t>pertentangan</a:t>
            </a:r>
            <a:r>
              <a:rPr lang="en-US" sz="2100" dirty="0"/>
              <a:t>) </a:t>
            </a:r>
            <a:r>
              <a:rPr lang="en-US" sz="2100" dirty="0" err="1"/>
              <a:t>antara</a:t>
            </a:r>
            <a:r>
              <a:rPr lang="en-US" sz="2100" dirty="0"/>
              <a:t> agama </a:t>
            </a:r>
            <a:r>
              <a:rPr lang="en-US" sz="2100" dirty="0" err="1"/>
              <a:t>dan</a:t>
            </a:r>
            <a:r>
              <a:rPr lang="en-US" sz="2100" dirty="0"/>
              <a:t> </a:t>
            </a:r>
            <a:r>
              <a:rPr lang="en-US" sz="2100" dirty="0" err="1"/>
              <a:t>sains</a:t>
            </a:r>
            <a:r>
              <a:rPr lang="en-US" sz="2100" dirty="0"/>
              <a:t>”.</a:t>
            </a:r>
          </a:p>
        </p:txBody>
      </p:sp>
    </p:spTree>
    <p:extLst>
      <p:ext uri="{BB962C8B-B14F-4D97-AF65-F5344CB8AC3E}">
        <p14:creationId xmlns:p14="http://schemas.microsoft.com/office/powerpoint/2010/main" val="293208526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5654" y="2663946"/>
            <a:ext cx="3534089" cy="276542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40487" y="2663946"/>
            <a:ext cx="4569354" cy="2741612"/>
          </a:xfrm>
          <a:prstGeom prst="rect">
            <a:avLst/>
          </a:prstGeom>
        </p:spPr>
      </p:pic>
      <p:sp>
        <p:nvSpPr>
          <p:cNvPr id="4" name="Title 3"/>
          <p:cNvSpPr>
            <a:spLocks noGrp="1"/>
          </p:cNvSpPr>
          <p:nvPr>
            <p:ph type="title"/>
          </p:nvPr>
        </p:nvSpPr>
        <p:spPr>
          <a:xfrm>
            <a:off x="395653" y="1647911"/>
            <a:ext cx="8354891" cy="697835"/>
          </a:xfrm>
        </p:spPr>
        <p:txBody>
          <a:bodyPr vert="horz" lIns="68580" tIns="34290" rIns="68580" bIns="34290" rtlCol="0" anchor="b">
            <a:normAutofit fontScale="90000"/>
          </a:bodyPr>
          <a:lstStyle/>
          <a:p>
            <a:pPr algn="ctr"/>
            <a:r>
              <a:rPr lang="en-US" sz="2250" dirty="0">
                <a:solidFill>
                  <a:srgbClr val="FFFF00"/>
                </a:solidFill>
              </a:rPr>
              <a:t>PUSAT PERKEMBANGAN ILMU - PEMANGKIN PERKEMBANGAN SAINS DI DUNIA ISLAM</a:t>
            </a:r>
            <a:br>
              <a:rPr lang="en-US" sz="2250" dirty="0">
                <a:solidFill>
                  <a:srgbClr val="FFFF00"/>
                </a:solidFill>
              </a:rPr>
            </a:br>
            <a:r>
              <a:rPr lang="en-US" sz="2250" dirty="0">
                <a:solidFill>
                  <a:srgbClr val="FFFF00"/>
                </a:solidFill>
              </a:rPr>
              <a:t>Baghdad – </a:t>
            </a:r>
            <a:r>
              <a:rPr lang="en-US" sz="2250" dirty="0" err="1">
                <a:solidFill>
                  <a:srgbClr val="FFFF00"/>
                </a:solidFill>
              </a:rPr>
              <a:t>dimashq</a:t>
            </a:r>
            <a:r>
              <a:rPr lang="en-US" sz="2250" dirty="0">
                <a:solidFill>
                  <a:srgbClr val="FFFF00"/>
                </a:solidFill>
              </a:rPr>
              <a:t> – </a:t>
            </a:r>
            <a:r>
              <a:rPr lang="en-US" sz="2250" dirty="0" err="1">
                <a:solidFill>
                  <a:srgbClr val="FFFF00"/>
                </a:solidFill>
              </a:rPr>
              <a:t>cordova</a:t>
            </a:r>
            <a:r>
              <a:rPr lang="en-US" sz="2250" dirty="0">
                <a:solidFill>
                  <a:srgbClr val="FFFF00"/>
                </a:solidFill>
              </a:rPr>
              <a:t> - </a:t>
            </a:r>
            <a:r>
              <a:rPr lang="en-US" sz="2250" dirty="0" err="1">
                <a:solidFill>
                  <a:srgbClr val="FFFF00"/>
                </a:solidFill>
              </a:rPr>
              <a:t>kaherah</a:t>
            </a:r>
            <a:r>
              <a:rPr lang="en-US" sz="2250" dirty="0">
                <a:solidFill>
                  <a:srgbClr val="FFFF00"/>
                </a:solidFill>
              </a:rPr>
              <a:t> </a:t>
            </a:r>
          </a:p>
        </p:txBody>
      </p:sp>
    </p:spTree>
    <p:extLst>
      <p:ext uri="{BB962C8B-B14F-4D97-AF65-F5344CB8AC3E}">
        <p14:creationId xmlns:p14="http://schemas.microsoft.com/office/powerpoint/2010/main" val="672752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28078596"/>
              </p:ext>
            </p:extLst>
          </p:nvPr>
        </p:nvGraphicFramePr>
        <p:xfrm>
          <a:off x="882315" y="902367"/>
          <a:ext cx="7780421" cy="492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7256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C000"/>
                </a:solidFill>
              </a:rPr>
              <a:t>PUSAT PERKEMBANGAN ILMU - PEMANGKIN PERKEMBANGAN SAINS DI DUNIA ISLAM </a:t>
            </a:r>
            <a:endParaRPr lang="en-GB" dirty="0">
              <a:solidFill>
                <a:srgbClr val="FFC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7405852"/>
              </p:ext>
            </p:extLst>
          </p:nvPr>
        </p:nvGraphicFramePr>
        <p:xfrm>
          <a:off x="685801" y="2163536"/>
          <a:ext cx="7765256" cy="354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51003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0799-C098-476C-B258-2C9CD621121C}"/>
              </a:ext>
            </a:extLst>
          </p:cNvPr>
          <p:cNvSpPr>
            <a:spLocks noGrp="1"/>
          </p:cNvSpPr>
          <p:nvPr>
            <p:ph type="title"/>
          </p:nvPr>
        </p:nvSpPr>
        <p:spPr>
          <a:xfrm>
            <a:off x="1143000" y="1524000"/>
            <a:ext cx="6705600" cy="4114800"/>
          </a:xfrm>
        </p:spPr>
        <p:txBody>
          <a:bodyPr/>
          <a:lstStyle/>
          <a:p>
            <a:pPr algn="ctr">
              <a:defRPr/>
            </a:pPr>
            <a:r>
              <a:rPr lang="en-US" altLang="en-US" dirty="0"/>
              <a:t>4. Zaman </a:t>
            </a:r>
            <a:r>
              <a:rPr lang="en-US" altLang="en-US" dirty="0" err="1"/>
              <a:t>Renaisans</a:t>
            </a:r>
            <a:r>
              <a:rPr lang="en-US" altLang="en-US" dirty="0"/>
              <a:t> </a:t>
            </a:r>
            <a:br>
              <a:rPr lang="en-US" altLang="en-US" dirty="0"/>
            </a:br>
            <a:r>
              <a:rPr lang="en-US" altLang="en-US" dirty="0"/>
              <a:t>(14-17M)</a:t>
            </a:r>
            <a:endParaRPr lang="en-MY" dirty="0"/>
          </a:p>
        </p:txBody>
      </p:sp>
      <p:sp>
        <p:nvSpPr>
          <p:cNvPr id="31747" name="Slide Number Placeholder 3">
            <a:extLst>
              <a:ext uri="{FF2B5EF4-FFF2-40B4-BE49-F238E27FC236}">
                <a16:creationId xmlns:a16="http://schemas.microsoft.com/office/drawing/2014/main" id="{57583994-1CEC-450D-BE6C-F847DB3673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38E8A61-BBF8-49B4-89D2-B0EA3C98594F}" type="slidenum">
              <a:rPr lang="en-US" altLang="zh-CN" sz="1000">
                <a:solidFill>
                  <a:srgbClr val="FFFFFF"/>
                </a:solidFill>
              </a:rPr>
              <a:pPr/>
              <a:t>51</a:t>
            </a:fld>
            <a:endParaRPr lang="en-US" altLang="zh-CN" sz="1000">
              <a:solidFill>
                <a:srgbClr val="FFFFFF"/>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4C47568-7CDB-4242-840A-6A4851F89C50}"/>
              </a:ext>
            </a:extLst>
          </p:cNvPr>
          <p:cNvSpPr>
            <a:spLocks noGrp="1" noChangeArrowheads="1"/>
          </p:cNvSpPr>
          <p:nvPr>
            <p:ph type="title"/>
          </p:nvPr>
        </p:nvSpPr>
        <p:spPr>
          <a:xfrm>
            <a:off x="593725" y="746125"/>
            <a:ext cx="7956550" cy="989013"/>
          </a:xfrm>
        </p:spPr>
        <p:txBody>
          <a:bodyPr/>
          <a:lstStyle/>
          <a:p>
            <a:pPr algn="ctr" eaLnBrk="1" fontAlgn="auto" hangingPunct="1">
              <a:spcAft>
                <a:spcPts val="0"/>
              </a:spcAft>
              <a:defRPr/>
            </a:pPr>
            <a:r>
              <a:rPr lang="en-US" altLang="en-US" dirty="0" err="1"/>
              <a:t>Zaman</a:t>
            </a:r>
            <a:r>
              <a:rPr lang="en-US" altLang="en-US" dirty="0"/>
              <a:t> </a:t>
            </a:r>
            <a:r>
              <a:rPr lang="en-US" altLang="en-US" dirty="0" err="1"/>
              <a:t>renaisans</a:t>
            </a:r>
            <a:r>
              <a:rPr lang="en-US" altLang="en-US" dirty="0"/>
              <a:t> (14-17M)</a:t>
            </a:r>
          </a:p>
        </p:txBody>
      </p:sp>
      <p:sp>
        <p:nvSpPr>
          <p:cNvPr id="32771" name="Rectangle 3">
            <a:extLst>
              <a:ext uri="{FF2B5EF4-FFF2-40B4-BE49-F238E27FC236}">
                <a16:creationId xmlns:a16="http://schemas.microsoft.com/office/drawing/2014/main" id="{10B1CF08-F990-4C3E-A4FC-A9F2F9AE8F05}"/>
              </a:ext>
            </a:extLst>
          </p:cNvPr>
          <p:cNvSpPr>
            <a:spLocks noGrp="1" noChangeArrowheads="1"/>
          </p:cNvSpPr>
          <p:nvPr>
            <p:ph idx="1"/>
          </p:nvPr>
        </p:nvSpPr>
        <p:spPr>
          <a:xfrm>
            <a:off x="304800" y="1752600"/>
            <a:ext cx="8534400" cy="4511675"/>
          </a:xfrm>
        </p:spPr>
        <p:txBody>
          <a:bodyPr>
            <a:normAutofit/>
          </a:bodyPr>
          <a:lstStyle/>
          <a:p>
            <a:pPr eaLnBrk="1" hangingPunct="1"/>
            <a:r>
              <a:rPr lang="en-US" altLang="en-US" sz="2000"/>
              <a:t>Renaissance adalah zaman dalam sejarah Eropah yang meliputi tempoh antara abad ke-14 dan ke-17. Ia merupakan lanjutan dari Zaman Pertengahan dan dihubungkan oleh Zaman Pencerahan kepada sejarah moden. Kesan pertama Renaissance ditemui di Itali dan kedatangannya adalah untuk menampung kebanyakan negara Eropah.  Ia dianggap oleh sesetengah sarjana sebagai permulaan zaman moden.</a:t>
            </a:r>
          </a:p>
          <a:p>
            <a:pPr eaLnBrk="1" hangingPunct="1"/>
            <a:r>
              <a:rPr lang="en-US" altLang="en-US" sz="2000"/>
              <a:t>Mula dengan kesan selepas Perang Salib, faham ilmu, tubuh kerajaan di Timur.</a:t>
            </a:r>
          </a:p>
          <a:p>
            <a:pPr eaLnBrk="1" hangingPunct="1"/>
            <a:r>
              <a:rPr lang="en-US" altLang="en-US" sz="2000"/>
              <a:t>Gerakan penterjemahan</a:t>
            </a:r>
          </a:p>
          <a:p>
            <a:pPr eaLnBrk="1" hangingPunct="1"/>
            <a:r>
              <a:rPr lang="en-US" altLang="en-US" sz="2000"/>
              <a:t>Jatuhnya Constantinople (1453), mula belajar Greek &amp; terjemah bahan ke Latin. Mula pindah ke Itali (Florence).</a:t>
            </a:r>
          </a:p>
          <a:p>
            <a:pPr eaLnBrk="1" hangingPunct="1"/>
            <a:r>
              <a:rPr lang="en-US" altLang="en-US" sz="2000"/>
              <a:t>1492-Yahudi dan Muslim dihalau dan dirampas teknologi, ilmu dsb.</a:t>
            </a:r>
          </a:p>
        </p:txBody>
      </p:sp>
      <p:sp>
        <p:nvSpPr>
          <p:cNvPr id="32772" name="Slide Number Placeholder 1">
            <a:extLst>
              <a:ext uri="{FF2B5EF4-FFF2-40B4-BE49-F238E27FC236}">
                <a16:creationId xmlns:a16="http://schemas.microsoft.com/office/drawing/2014/main" id="{CE06F2D8-D0F4-43C3-9CB5-2248F12AEE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D285001A-FF65-4F6F-AA2C-D5C8A86D89D6}" type="slidenum">
              <a:rPr lang="en-US" altLang="zh-CN" sz="1000">
                <a:solidFill>
                  <a:srgbClr val="FFFFFF"/>
                </a:solidFill>
                <a:latin typeface="Tahoma" panose="020B0604030504040204" pitchFamily="34" charset="0"/>
              </a:rPr>
              <a:pPr>
                <a:lnSpc>
                  <a:spcPct val="100000"/>
                </a:lnSpc>
                <a:spcBef>
                  <a:spcPct val="0"/>
                </a:spcBef>
                <a:buFontTx/>
                <a:buNone/>
              </a:pPr>
              <a:t>52</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D9C023C-D220-4D14-9194-8AFCFEA7F9E5}"/>
              </a:ext>
            </a:extLst>
          </p:cNvPr>
          <p:cNvSpPr>
            <a:spLocks noGrp="1" noChangeArrowheads="1"/>
          </p:cNvSpPr>
          <p:nvPr>
            <p:ph type="title"/>
          </p:nvPr>
        </p:nvSpPr>
        <p:spPr>
          <a:xfrm>
            <a:off x="228600" y="763588"/>
            <a:ext cx="8321675" cy="1293812"/>
          </a:xfrm>
        </p:spPr>
        <p:txBody>
          <a:bodyPr/>
          <a:lstStyle/>
          <a:p>
            <a:pPr algn="ctr" eaLnBrk="1" fontAlgn="auto" hangingPunct="1">
              <a:spcAft>
                <a:spcPts val="0"/>
              </a:spcAft>
              <a:defRPr/>
            </a:pPr>
            <a:r>
              <a:rPr lang="en-US" altLang="en-US" dirty="0"/>
              <a:t>9 </a:t>
            </a:r>
            <a:r>
              <a:rPr lang="en-US" altLang="en-US" dirty="0" err="1"/>
              <a:t>Faktor</a:t>
            </a:r>
            <a:r>
              <a:rPr lang="en-US" altLang="en-US" dirty="0"/>
              <a:t> </a:t>
            </a:r>
            <a:r>
              <a:rPr lang="en-US" altLang="en-US" dirty="0" err="1"/>
              <a:t>cepatkan</a:t>
            </a:r>
            <a:r>
              <a:rPr lang="en-US" altLang="en-US" dirty="0"/>
              <a:t> </a:t>
            </a:r>
            <a:r>
              <a:rPr lang="en-US" altLang="en-US" dirty="0" err="1"/>
              <a:t>Renaisans</a:t>
            </a:r>
            <a:endParaRPr lang="en-US" altLang="en-US" dirty="0"/>
          </a:p>
        </p:txBody>
      </p:sp>
      <p:sp>
        <p:nvSpPr>
          <p:cNvPr id="33795" name="Rectangle 3">
            <a:extLst>
              <a:ext uri="{FF2B5EF4-FFF2-40B4-BE49-F238E27FC236}">
                <a16:creationId xmlns:a16="http://schemas.microsoft.com/office/drawing/2014/main" id="{E287FFA9-0DD5-490C-8D36-80CFCAA616D2}"/>
              </a:ext>
            </a:extLst>
          </p:cNvPr>
          <p:cNvSpPr>
            <a:spLocks noGrp="1" noChangeArrowheads="1"/>
          </p:cNvSpPr>
          <p:nvPr>
            <p:ph idx="1"/>
          </p:nvPr>
        </p:nvSpPr>
        <p:spPr/>
        <p:txBody>
          <a:bodyPr>
            <a:normAutofit/>
          </a:bodyPr>
          <a:lstStyle/>
          <a:p>
            <a:pPr marL="609600" indent="-609600" eaLnBrk="1" hangingPunct="1">
              <a:buFontTx/>
              <a:buAutoNum type="arabicPeriod"/>
            </a:pPr>
            <a:r>
              <a:rPr lang="en-US" altLang="en-US" sz="2800"/>
              <a:t>Perubahan ekonomi daripada feudal kepada bebas</a:t>
            </a:r>
          </a:p>
          <a:p>
            <a:pPr marL="609600" indent="-609600" eaLnBrk="1" hangingPunct="1">
              <a:buFontTx/>
              <a:buAutoNum type="arabicPeriod"/>
            </a:pPr>
            <a:r>
              <a:rPr lang="en-US" altLang="en-US" sz="2800"/>
              <a:t>Peranan P&amp;P: Polo, Henry</a:t>
            </a:r>
          </a:p>
          <a:p>
            <a:pPr marL="609600" indent="-609600" eaLnBrk="1" hangingPunct="1">
              <a:buFontTx/>
              <a:buAutoNum type="arabicPeriod"/>
            </a:pPr>
            <a:r>
              <a:rPr lang="en-US" altLang="en-US" sz="2800"/>
              <a:t>Percetakan di Guttenberg</a:t>
            </a:r>
          </a:p>
          <a:p>
            <a:pPr marL="609600" indent="-609600" eaLnBrk="1" hangingPunct="1">
              <a:buFontTx/>
              <a:buAutoNum type="arabicPeriod"/>
            </a:pPr>
            <a:r>
              <a:rPr lang="en-US" altLang="en-US" sz="2800"/>
              <a:t>Perkembangan intelektual</a:t>
            </a:r>
          </a:p>
          <a:p>
            <a:pPr marL="609600" indent="-609600" eaLnBrk="1" hangingPunct="1">
              <a:buFontTx/>
              <a:buAutoNum type="arabicPeriod"/>
            </a:pPr>
            <a:r>
              <a:rPr lang="en-US" altLang="en-US" sz="2800"/>
              <a:t>Tukar cara fikir dan budaya: pakaian, orang awam mula berperanan</a:t>
            </a:r>
          </a:p>
          <a:p>
            <a:pPr marL="609600" indent="-609600" eaLnBrk="1" hangingPunct="1">
              <a:buFontTx/>
              <a:buAutoNum type="arabicPeriod"/>
            </a:pPr>
            <a:r>
              <a:rPr lang="en-US" altLang="en-US" sz="2800"/>
              <a:t>Kesenian</a:t>
            </a:r>
          </a:p>
        </p:txBody>
      </p:sp>
      <p:sp>
        <p:nvSpPr>
          <p:cNvPr id="33796" name="Slide Number Placeholder 1">
            <a:extLst>
              <a:ext uri="{FF2B5EF4-FFF2-40B4-BE49-F238E27FC236}">
                <a16:creationId xmlns:a16="http://schemas.microsoft.com/office/drawing/2014/main" id="{4AFDE128-4751-4CBD-A11F-F1B6907646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922A5C71-420A-4014-8472-C6898D481BCB}" type="slidenum">
              <a:rPr lang="en-US" altLang="zh-CN" sz="1000">
                <a:solidFill>
                  <a:srgbClr val="FFFFFF"/>
                </a:solidFill>
                <a:latin typeface="Tahoma" panose="020B0604030504040204" pitchFamily="34" charset="0"/>
              </a:rPr>
              <a:pPr>
                <a:lnSpc>
                  <a:spcPct val="100000"/>
                </a:lnSpc>
                <a:spcBef>
                  <a:spcPct val="0"/>
                </a:spcBef>
                <a:buFontTx/>
                <a:buNone/>
              </a:pPr>
              <a:t>53</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10D4295-8ADC-401F-979B-F2ADA960C7AC}"/>
              </a:ext>
            </a:extLst>
          </p:cNvPr>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ltLang="en-US" dirty="0"/>
              <a:t>SAMBUNGAN…</a:t>
            </a:r>
          </a:p>
        </p:txBody>
      </p:sp>
      <p:sp>
        <p:nvSpPr>
          <p:cNvPr id="34819" name="Rectangle 3">
            <a:extLst>
              <a:ext uri="{FF2B5EF4-FFF2-40B4-BE49-F238E27FC236}">
                <a16:creationId xmlns:a16="http://schemas.microsoft.com/office/drawing/2014/main" id="{30FC8D05-340B-423F-A8D0-543B99E7F51D}"/>
              </a:ext>
            </a:extLst>
          </p:cNvPr>
          <p:cNvSpPr>
            <a:spLocks noGrp="1" noChangeArrowheads="1"/>
          </p:cNvSpPr>
          <p:nvPr>
            <p:ph idx="1"/>
          </p:nvPr>
        </p:nvSpPr>
        <p:spPr>
          <a:xfrm>
            <a:off x="685800" y="1371600"/>
            <a:ext cx="7772400" cy="5486400"/>
          </a:xfrm>
        </p:spPr>
        <p:txBody>
          <a:bodyPr>
            <a:normAutofit/>
          </a:bodyPr>
          <a:lstStyle/>
          <a:p>
            <a:pPr marL="609600" indent="-609600" eaLnBrk="1" hangingPunct="1">
              <a:buFont typeface="Wingdings" panose="05000000000000000000" pitchFamily="2" charset="2"/>
              <a:buNone/>
            </a:pPr>
            <a:r>
              <a:rPr lang="en-US" altLang="en-US" sz="3600"/>
              <a:t>7. Falsafah: </a:t>
            </a:r>
          </a:p>
          <a:p>
            <a:pPr marL="990600" lvl="1" indent="-533400" eaLnBrk="1" hangingPunct="1"/>
            <a:r>
              <a:rPr lang="en-US" altLang="en-US" sz="3200"/>
              <a:t>humanisme; rasional, unsur sekular</a:t>
            </a:r>
          </a:p>
          <a:p>
            <a:pPr marL="990600" lvl="1" indent="-533400" eaLnBrk="1" hangingPunct="1"/>
            <a:r>
              <a:rPr lang="en-US" altLang="en-US" sz="3200"/>
              <a:t>Tolak agama</a:t>
            </a:r>
          </a:p>
          <a:p>
            <a:pPr marL="609600" indent="-609600" eaLnBrk="1" hangingPunct="1">
              <a:buFont typeface="Wingdings" panose="05000000000000000000" pitchFamily="2" charset="2"/>
              <a:buNone/>
            </a:pPr>
            <a:r>
              <a:rPr lang="en-US" altLang="en-US" sz="3600"/>
              <a:t>8. Agama:</a:t>
            </a:r>
          </a:p>
          <a:p>
            <a:pPr marL="609600" indent="-609600" eaLnBrk="1" hangingPunct="1">
              <a:buFont typeface="Wingdings" panose="05000000000000000000" pitchFamily="2" charset="2"/>
              <a:buNone/>
            </a:pPr>
            <a:r>
              <a:rPr lang="en-US" altLang="en-US" sz="3600"/>
              <a:t>	Ikut pemikiran</a:t>
            </a:r>
          </a:p>
          <a:p>
            <a:pPr marL="990600" lvl="1" indent="-533400" eaLnBrk="1" hangingPunct="1"/>
            <a:r>
              <a:rPr lang="en-US" altLang="en-US" sz="3200"/>
              <a:t>Protestant; bebas fikir, terjemah, faham, tiada ketua umum, ambil kira suasana</a:t>
            </a:r>
          </a:p>
          <a:p>
            <a:pPr marL="609600" indent="-609600" eaLnBrk="1" hangingPunct="1">
              <a:buFont typeface="Wingdings" panose="05000000000000000000" pitchFamily="2" charset="2"/>
              <a:buNone/>
            </a:pPr>
            <a:r>
              <a:rPr lang="en-US" altLang="en-US" sz="3600"/>
              <a:t>9. Sosial; black death (1347-1350)</a:t>
            </a:r>
          </a:p>
          <a:p>
            <a:pPr marL="609600" indent="-609600" eaLnBrk="1" hangingPunct="1">
              <a:buFont typeface="Wingdings" panose="05000000000000000000" pitchFamily="2" charset="2"/>
              <a:buNone/>
            </a:pPr>
            <a:endParaRPr lang="en-US" altLang="en-US" sz="3600"/>
          </a:p>
        </p:txBody>
      </p:sp>
      <p:sp>
        <p:nvSpPr>
          <p:cNvPr id="34820" name="Slide Number Placeholder 1">
            <a:extLst>
              <a:ext uri="{FF2B5EF4-FFF2-40B4-BE49-F238E27FC236}">
                <a16:creationId xmlns:a16="http://schemas.microsoft.com/office/drawing/2014/main" id="{9CB537C2-A3D1-4DB9-AA89-535F2938F3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05384CB2-7EDF-4127-A74B-C5248B117FF6}" type="slidenum">
              <a:rPr lang="en-US" altLang="zh-CN" sz="1000">
                <a:solidFill>
                  <a:srgbClr val="FFFFFF"/>
                </a:solidFill>
                <a:latin typeface="Tahoma" panose="020B0604030504040204" pitchFamily="34" charset="0"/>
              </a:rPr>
              <a:pPr>
                <a:lnSpc>
                  <a:spcPct val="100000"/>
                </a:lnSpc>
                <a:spcBef>
                  <a:spcPct val="0"/>
                </a:spcBef>
                <a:buFontTx/>
                <a:buNone/>
              </a:pPr>
              <a:t>54</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9A7647E-8B3D-4325-BC2D-EAFA8F6AB4FB}"/>
              </a:ext>
            </a:extLst>
          </p:cNvPr>
          <p:cNvSpPr>
            <a:spLocks noGrp="1" noChangeArrowheads="1"/>
          </p:cNvSpPr>
          <p:nvPr>
            <p:ph type="title"/>
          </p:nvPr>
        </p:nvSpPr>
        <p:spPr>
          <a:xfrm>
            <a:off x="762000" y="763588"/>
            <a:ext cx="7788275" cy="1293812"/>
          </a:xfrm>
        </p:spPr>
        <p:txBody>
          <a:bodyPr/>
          <a:lstStyle/>
          <a:p>
            <a:pPr algn="ctr" eaLnBrk="1" fontAlgn="auto" hangingPunct="1">
              <a:spcAft>
                <a:spcPts val="0"/>
              </a:spcAft>
              <a:defRPr/>
            </a:pPr>
            <a:r>
              <a:rPr lang="en-US" altLang="en-US" dirty="0"/>
              <a:t>KESAN RENAISANS</a:t>
            </a:r>
            <a:br>
              <a:rPr lang="en-US" altLang="en-US" dirty="0"/>
            </a:br>
            <a:r>
              <a:rPr lang="en-US" altLang="en-US" dirty="0" err="1"/>
              <a:t>etika</a:t>
            </a:r>
            <a:r>
              <a:rPr lang="en-US" altLang="en-US" dirty="0"/>
              <a:t> vs </a:t>
            </a:r>
            <a:r>
              <a:rPr lang="en-US" altLang="en-US" dirty="0" err="1"/>
              <a:t>sekular</a:t>
            </a:r>
            <a:r>
              <a:rPr lang="en-US" altLang="en-US" dirty="0"/>
              <a:t> </a:t>
            </a:r>
          </a:p>
        </p:txBody>
      </p:sp>
      <p:sp>
        <p:nvSpPr>
          <p:cNvPr id="35843" name="Rectangle 3">
            <a:extLst>
              <a:ext uri="{FF2B5EF4-FFF2-40B4-BE49-F238E27FC236}">
                <a16:creationId xmlns:a16="http://schemas.microsoft.com/office/drawing/2014/main" id="{F75EFC5E-BA7A-4DA0-BB56-54142B21CEE9}"/>
              </a:ext>
            </a:extLst>
          </p:cNvPr>
          <p:cNvSpPr>
            <a:spLocks noGrp="1" noChangeArrowheads="1"/>
          </p:cNvSpPr>
          <p:nvPr>
            <p:ph idx="1"/>
          </p:nvPr>
        </p:nvSpPr>
        <p:spPr/>
        <p:txBody>
          <a:bodyPr/>
          <a:lstStyle/>
          <a:p>
            <a:pPr eaLnBrk="1" hangingPunct="1"/>
            <a:r>
              <a:rPr lang="en-US" altLang="en-US" sz="3200"/>
              <a:t>Hidup hanya akan baik jika amalkan etika.</a:t>
            </a:r>
          </a:p>
          <a:p>
            <a:pPr eaLnBrk="1" hangingPunct="1"/>
            <a:r>
              <a:rPr lang="en-US" altLang="en-US" sz="3200"/>
              <a:t>Boleh memahami alam dengan berfikir sahaja.</a:t>
            </a:r>
          </a:p>
          <a:p>
            <a:pPr eaLnBrk="1" hangingPunct="1"/>
            <a:r>
              <a:rPr lang="en-US" altLang="en-US" sz="3200"/>
              <a:t>Kebebasan berfikir.</a:t>
            </a:r>
          </a:p>
        </p:txBody>
      </p:sp>
      <p:sp>
        <p:nvSpPr>
          <p:cNvPr id="35844" name="Slide Number Placeholder 1">
            <a:extLst>
              <a:ext uri="{FF2B5EF4-FFF2-40B4-BE49-F238E27FC236}">
                <a16:creationId xmlns:a16="http://schemas.microsoft.com/office/drawing/2014/main" id="{FDFD8E0E-A2E1-404E-A690-CBE3F607D5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3023955E-CF5D-42A7-A114-FA92CCC321A9}" type="slidenum">
              <a:rPr lang="en-US" altLang="zh-CN" sz="1000">
                <a:solidFill>
                  <a:srgbClr val="FFFFFF"/>
                </a:solidFill>
                <a:latin typeface="Tahoma" panose="020B0604030504040204" pitchFamily="34" charset="0"/>
              </a:rPr>
              <a:pPr>
                <a:lnSpc>
                  <a:spcPct val="100000"/>
                </a:lnSpc>
                <a:spcBef>
                  <a:spcPct val="0"/>
                </a:spcBef>
                <a:buFontTx/>
                <a:buNone/>
              </a:pPr>
              <a:t>55</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FD19FB8-41AC-40E3-977F-C1CCEB0C422F}"/>
              </a:ext>
            </a:extLst>
          </p:cNvPr>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a:t>Sekular</a:t>
            </a:r>
            <a:r>
              <a:rPr lang="en-US" altLang="en-US" dirty="0"/>
              <a:t>: </a:t>
            </a:r>
            <a:br>
              <a:rPr lang="en-US" altLang="en-US" dirty="0"/>
            </a:br>
            <a:r>
              <a:rPr lang="en-US" altLang="en-US" dirty="0"/>
              <a:t>DALAM ASPEK </a:t>
            </a:r>
            <a:r>
              <a:rPr lang="en-US" altLang="en-US" dirty="0" err="1"/>
              <a:t>sosial</a:t>
            </a:r>
            <a:endParaRPr lang="en-US" altLang="en-US" dirty="0"/>
          </a:p>
        </p:txBody>
      </p:sp>
      <p:sp>
        <p:nvSpPr>
          <p:cNvPr id="36867" name="Rectangle 3">
            <a:extLst>
              <a:ext uri="{FF2B5EF4-FFF2-40B4-BE49-F238E27FC236}">
                <a16:creationId xmlns:a16="http://schemas.microsoft.com/office/drawing/2014/main" id="{B449B8D9-E99C-4FDB-A2AA-0CBB7F8CEBCE}"/>
              </a:ext>
            </a:extLst>
          </p:cNvPr>
          <p:cNvSpPr>
            <a:spLocks noGrp="1" noChangeArrowheads="1"/>
          </p:cNvSpPr>
          <p:nvPr>
            <p:ph idx="1"/>
          </p:nvPr>
        </p:nvSpPr>
        <p:spPr/>
        <p:txBody>
          <a:bodyPr/>
          <a:lstStyle/>
          <a:p>
            <a:pPr eaLnBrk="1" hangingPunct="1"/>
            <a:r>
              <a:rPr lang="en-US" altLang="en-US" sz="2800"/>
              <a:t>Bebas beragama</a:t>
            </a:r>
          </a:p>
          <a:p>
            <a:pPr eaLnBrk="1" hangingPunct="1"/>
            <a:r>
              <a:rPr lang="en-US" altLang="en-US" sz="2800"/>
              <a:t>Agama tidak masuk hal politik</a:t>
            </a:r>
          </a:p>
          <a:p>
            <a:pPr eaLnBrk="1" hangingPunct="1"/>
            <a:r>
              <a:rPr lang="en-US" altLang="en-US" sz="2800"/>
              <a:t>Pengaruh agama dikurangkan dalam hidup bermasyarakat</a:t>
            </a:r>
          </a:p>
          <a:p>
            <a:pPr eaLnBrk="1" hangingPunct="1"/>
            <a:r>
              <a:rPr lang="en-US" altLang="en-US" sz="2800"/>
              <a:t>Agama sudah tidak penting lagi</a:t>
            </a:r>
          </a:p>
          <a:p>
            <a:pPr eaLnBrk="1" hangingPunct="1"/>
            <a:r>
              <a:rPr lang="en-US" altLang="en-US" sz="2800"/>
              <a:t>Sains dan rasional lebih utama daripada kepercayaan karut dan agama</a:t>
            </a:r>
          </a:p>
        </p:txBody>
      </p:sp>
      <p:sp>
        <p:nvSpPr>
          <p:cNvPr id="36868" name="Slide Number Placeholder 1">
            <a:extLst>
              <a:ext uri="{FF2B5EF4-FFF2-40B4-BE49-F238E27FC236}">
                <a16:creationId xmlns:a16="http://schemas.microsoft.com/office/drawing/2014/main" id="{3BFCE317-3D51-4093-B65A-B2E2BED932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FCD6ED88-E328-4845-8B15-B805DA8B01AD}" type="slidenum">
              <a:rPr lang="en-US" altLang="zh-CN" sz="1000">
                <a:solidFill>
                  <a:srgbClr val="FFFFFF"/>
                </a:solidFill>
                <a:latin typeface="Tahoma" panose="020B0604030504040204" pitchFamily="34" charset="0"/>
              </a:rPr>
              <a:pPr>
                <a:lnSpc>
                  <a:spcPct val="100000"/>
                </a:lnSpc>
                <a:spcBef>
                  <a:spcPct val="0"/>
                </a:spcBef>
                <a:buFontTx/>
                <a:buNone/>
              </a:pPr>
              <a:t>56</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1253530-D472-489D-A9A2-2F2E4D98652F}"/>
              </a:ext>
            </a:extLst>
          </p:cNvPr>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a:t>SekulAr</a:t>
            </a:r>
            <a:r>
              <a:rPr lang="en-US" altLang="en-US" dirty="0"/>
              <a:t>: </a:t>
            </a:r>
            <a:br>
              <a:rPr lang="en-US" altLang="en-US" dirty="0"/>
            </a:br>
            <a:r>
              <a:rPr lang="en-US" altLang="en-US" dirty="0"/>
              <a:t>DALAM ASPEK </a:t>
            </a:r>
            <a:r>
              <a:rPr lang="en-US" altLang="en-US" dirty="0" err="1"/>
              <a:t>politik</a:t>
            </a:r>
            <a:endParaRPr lang="en-US" altLang="en-US" dirty="0"/>
          </a:p>
        </p:txBody>
      </p:sp>
      <p:sp>
        <p:nvSpPr>
          <p:cNvPr id="57347" name="Rectangle 3">
            <a:extLst>
              <a:ext uri="{FF2B5EF4-FFF2-40B4-BE49-F238E27FC236}">
                <a16:creationId xmlns:a16="http://schemas.microsoft.com/office/drawing/2014/main" id="{0FC8CFAB-681D-492B-A4CC-AF8989347DE4}"/>
              </a:ext>
            </a:extLst>
          </p:cNvPr>
          <p:cNvSpPr>
            <a:spLocks noGrp="1" noChangeArrowheads="1"/>
          </p:cNvSpPr>
          <p:nvPr>
            <p:ph idx="1"/>
          </p:nvPr>
        </p:nvSpPr>
        <p:spPr/>
        <p:txBody>
          <a:bodyPr rtlCol="0">
            <a:normAutofit/>
          </a:bodyPr>
          <a:lstStyle/>
          <a:p>
            <a:pPr eaLnBrk="1" fontAlgn="auto" hangingPunct="1">
              <a:spcAft>
                <a:spcPts val="0"/>
              </a:spcAft>
              <a:defRPr/>
            </a:pPr>
            <a:r>
              <a:rPr lang="en-US" altLang="en-US" sz="3200" dirty="0" err="1"/>
              <a:t>Asalnya</a:t>
            </a:r>
            <a:r>
              <a:rPr lang="en-US" altLang="en-US" sz="3200" dirty="0"/>
              <a:t> </a:t>
            </a:r>
            <a:r>
              <a:rPr lang="en-US" altLang="en-US" sz="3200" dirty="0" err="1"/>
              <a:t>politik</a:t>
            </a:r>
            <a:r>
              <a:rPr lang="en-US" altLang="en-US" sz="3200" dirty="0"/>
              <a:t> </a:t>
            </a:r>
            <a:r>
              <a:rPr lang="en-US" altLang="en-US" sz="3200" dirty="0" err="1"/>
              <a:t>dikawal</a:t>
            </a:r>
            <a:r>
              <a:rPr lang="en-US" altLang="en-US" sz="3200" dirty="0"/>
              <a:t> </a:t>
            </a:r>
            <a:r>
              <a:rPr lang="en-US" altLang="en-US" sz="3200" dirty="0" err="1"/>
              <a:t>oleh</a:t>
            </a:r>
            <a:r>
              <a:rPr lang="en-US" altLang="en-US" sz="3200" dirty="0"/>
              <a:t> agama</a:t>
            </a:r>
          </a:p>
          <a:p>
            <a:pPr eaLnBrk="1" fontAlgn="auto" hangingPunct="1">
              <a:spcAft>
                <a:spcPts val="0"/>
              </a:spcAft>
              <a:defRPr/>
            </a:pPr>
            <a:r>
              <a:rPr lang="en-US" altLang="en-US" sz="3200" dirty="0" err="1"/>
              <a:t>Berubah</a:t>
            </a:r>
            <a:r>
              <a:rPr lang="en-US" altLang="en-US" sz="3200" dirty="0"/>
              <a:t> </a:t>
            </a:r>
            <a:r>
              <a:rPr lang="en-US" altLang="en-US" sz="3200" dirty="0" err="1"/>
              <a:t>dalam</a:t>
            </a:r>
            <a:r>
              <a:rPr lang="en-US" altLang="en-US" sz="3200" dirty="0"/>
              <a:t> 4 </a:t>
            </a:r>
            <a:r>
              <a:rPr lang="en-US" altLang="en-US" sz="3200" dirty="0" err="1"/>
              <a:t>fasa</a:t>
            </a:r>
            <a:r>
              <a:rPr lang="en-US" altLang="en-US" sz="3200" dirty="0"/>
              <a:t>;</a:t>
            </a:r>
          </a:p>
          <a:p>
            <a:pPr marL="514350" indent="-514350" eaLnBrk="1" fontAlgn="auto" hangingPunct="1">
              <a:spcAft>
                <a:spcPts val="0"/>
              </a:spcAft>
              <a:buFont typeface="+mj-lt"/>
              <a:buAutoNum type="arabicParenR"/>
              <a:defRPr/>
            </a:pPr>
            <a:r>
              <a:rPr lang="en-US" altLang="en-US" sz="3200" dirty="0" err="1"/>
              <a:t>pisahkan</a:t>
            </a:r>
            <a:r>
              <a:rPr lang="en-US" altLang="en-US" sz="3200" dirty="0"/>
              <a:t> agama</a:t>
            </a:r>
          </a:p>
          <a:p>
            <a:pPr marL="514350" indent="-514350" eaLnBrk="1" fontAlgn="auto" hangingPunct="1">
              <a:spcAft>
                <a:spcPts val="0"/>
              </a:spcAft>
              <a:buFont typeface="+mj-lt"/>
              <a:buAutoNum type="arabicParenR"/>
              <a:defRPr/>
            </a:pPr>
            <a:r>
              <a:rPr lang="en-US" altLang="en-US" sz="3200" dirty="0" err="1"/>
              <a:t>politik</a:t>
            </a:r>
            <a:r>
              <a:rPr lang="en-US" altLang="en-US" sz="3200" dirty="0"/>
              <a:t> </a:t>
            </a:r>
            <a:r>
              <a:rPr lang="en-US" altLang="en-US" sz="3200" dirty="0" err="1"/>
              <a:t>campur</a:t>
            </a:r>
            <a:r>
              <a:rPr lang="en-US" altLang="en-US" sz="3200" dirty="0"/>
              <a:t> </a:t>
            </a:r>
            <a:r>
              <a:rPr lang="en-US" altLang="en-US" sz="3200" dirty="0" err="1"/>
              <a:t>hal</a:t>
            </a:r>
            <a:r>
              <a:rPr lang="en-US" altLang="en-US" sz="3200" dirty="0"/>
              <a:t> agama</a:t>
            </a:r>
          </a:p>
          <a:p>
            <a:pPr marL="514350" indent="-514350" eaLnBrk="1" fontAlgn="auto" hangingPunct="1">
              <a:spcAft>
                <a:spcPts val="0"/>
              </a:spcAft>
              <a:buFont typeface="+mj-lt"/>
              <a:buAutoNum type="arabicParenR"/>
              <a:defRPr/>
            </a:pPr>
            <a:r>
              <a:rPr lang="en-US" altLang="en-US" sz="3200" dirty="0" err="1"/>
              <a:t>Kuasa</a:t>
            </a:r>
            <a:r>
              <a:rPr lang="en-US" altLang="en-US" sz="3200" dirty="0"/>
              <a:t> </a:t>
            </a:r>
            <a:r>
              <a:rPr lang="en-US" altLang="en-US" sz="3200" dirty="0" err="1"/>
              <a:t>politik</a:t>
            </a:r>
            <a:r>
              <a:rPr lang="en-US" altLang="en-US" sz="3200" dirty="0"/>
              <a:t> </a:t>
            </a:r>
            <a:r>
              <a:rPr lang="en-US" altLang="en-US" sz="3200" dirty="0" err="1"/>
              <a:t>lebih</a:t>
            </a:r>
            <a:r>
              <a:rPr lang="en-US" altLang="en-US" sz="3200" dirty="0"/>
              <a:t> </a:t>
            </a:r>
            <a:r>
              <a:rPr lang="en-US" altLang="en-US" sz="3200" dirty="0" err="1"/>
              <a:t>luas</a:t>
            </a:r>
            <a:endParaRPr lang="en-US" altLang="en-US" sz="3200" dirty="0"/>
          </a:p>
          <a:p>
            <a:pPr marL="514350" indent="-514350" eaLnBrk="1" fontAlgn="auto" hangingPunct="1">
              <a:spcAft>
                <a:spcPts val="0"/>
              </a:spcAft>
              <a:buFont typeface="+mj-lt"/>
              <a:buAutoNum type="arabicParenR"/>
              <a:defRPr/>
            </a:pPr>
            <a:r>
              <a:rPr lang="en-US" altLang="en-US" sz="3200" dirty="0" err="1"/>
              <a:t>Politik</a:t>
            </a:r>
            <a:r>
              <a:rPr lang="en-US" altLang="en-US" sz="3200" dirty="0"/>
              <a:t> </a:t>
            </a:r>
            <a:r>
              <a:rPr lang="en-US" altLang="en-US" sz="3200" dirty="0" err="1"/>
              <a:t>kuasai</a:t>
            </a:r>
            <a:r>
              <a:rPr lang="en-US" altLang="en-US" sz="3200" dirty="0"/>
              <a:t> agama</a:t>
            </a:r>
          </a:p>
        </p:txBody>
      </p:sp>
      <p:sp>
        <p:nvSpPr>
          <p:cNvPr id="37892" name="Slide Number Placeholder 1">
            <a:extLst>
              <a:ext uri="{FF2B5EF4-FFF2-40B4-BE49-F238E27FC236}">
                <a16:creationId xmlns:a16="http://schemas.microsoft.com/office/drawing/2014/main" id="{3BE5FCF9-1CB6-48D0-A1EE-FA8F36257E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fld id="{16BD21BD-85D5-4448-B471-37311B86A218}" type="slidenum">
              <a:rPr lang="en-US" altLang="zh-CN" sz="1000">
                <a:solidFill>
                  <a:srgbClr val="FFFFFF"/>
                </a:solidFill>
                <a:latin typeface="Tahoma" panose="020B0604030504040204" pitchFamily="34" charset="0"/>
              </a:rPr>
              <a:pPr>
                <a:lnSpc>
                  <a:spcPct val="100000"/>
                </a:lnSpc>
                <a:spcBef>
                  <a:spcPct val="0"/>
                </a:spcBef>
                <a:buFontTx/>
                <a:buNone/>
              </a:pPr>
              <a:t>57</a:t>
            </a:fld>
            <a:endParaRPr lang="en-US" altLang="zh-CN" sz="1000">
              <a:solidFill>
                <a:srgbClr val="FFFFFF"/>
              </a:solidFill>
              <a:latin typeface="Tahoma" panose="020B060403050404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18DEE7-E251-40E3-9A62-7D11D4D1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05" y="2469242"/>
            <a:ext cx="2828925" cy="160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a:extLst>
              <a:ext uri="{FF2B5EF4-FFF2-40B4-BE49-F238E27FC236}">
                <a16:creationId xmlns:a16="http://schemas.microsoft.com/office/drawing/2014/main" id="{196129E7-512C-43D5-BD9D-9A45EAE1F2E6}"/>
              </a:ext>
            </a:extLst>
          </p:cNvPr>
          <p:cNvSpPr/>
          <p:nvPr/>
        </p:nvSpPr>
        <p:spPr>
          <a:xfrm>
            <a:off x="384175" y="206829"/>
            <a:ext cx="2359026" cy="193153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err="1"/>
              <a:t>Istilah</a:t>
            </a:r>
            <a:r>
              <a:rPr lang="en-US" sz="2000" dirty="0"/>
              <a:t> yang </a:t>
            </a:r>
            <a:r>
              <a:rPr lang="en-US" sz="2000" dirty="0" err="1"/>
              <a:t>membezakan</a:t>
            </a:r>
            <a:r>
              <a:rPr lang="en-US" sz="2000" dirty="0"/>
              <a:t> </a:t>
            </a:r>
            <a:r>
              <a:rPr lang="en-US" sz="2000" dirty="0" err="1"/>
              <a:t>antara</a:t>
            </a:r>
            <a:r>
              <a:rPr lang="en-US" sz="2000" dirty="0"/>
              <a:t> </a:t>
            </a:r>
            <a:r>
              <a:rPr lang="en-US" sz="2000" dirty="0" err="1"/>
              <a:t>budaya</a:t>
            </a:r>
            <a:r>
              <a:rPr lang="en-US" sz="2000" dirty="0"/>
              <a:t> </a:t>
            </a:r>
            <a:r>
              <a:rPr lang="en-US" sz="2000" dirty="0" err="1"/>
              <a:t>zaman</a:t>
            </a:r>
            <a:r>
              <a:rPr lang="en-US" sz="2000" dirty="0"/>
              <a:t> </a:t>
            </a:r>
            <a:r>
              <a:rPr lang="en-US" sz="2000" dirty="0" err="1"/>
              <a:t>pertengahan</a:t>
            </a:r>
            <a:r>
              <a:rPr lang="en-US" sz="2000" dirty="0"/>
              <a:t> </a:t>
            </a:r>
            <a:r>
              <a:rPr lang="en-US" sz="2000" dirty="0" err="1"/>
              <a:t>dan</a:t>
            </a:r>
            <a:r>
              <a:rPr lang="en-US" sz="2000" dirty="0"/>
              <a:t> </a:t>
            </a:r>
            <a:r>
              <a:rPr lang="en-US" sz="2000" dirty="0" err="1"/>
              <a:t>klasik</a:t>
            </a:r>
            <a:endParaRPr lang="en-US" sz="2000" dirty="0"/>
          </a:p>
        </p:txBody>
      </p:sp>
      <p:sp>
        <p:nvSpPr>
          <p:cNvPr id="8" name="Rounded Rectangle 7">
            <a:extLst>
              <a:ext uri="{FF2B5EF4-FFF2-40B4-BE49-F238E27FC236}">
                <a16:creationId xmlns:a16="http://schemas.microsoft.com/office/drawing/2014/main" id="{9836DCCB-6D5B-4178-BA81-8FDF3020C85D}"/>
              </a:ext>
            </a:extLst>
          </p:cNvPr>
          <p:cNvSpPr/>
          <p:nvPr/>
        </p:nvSpPr>
        <p:spPr>
          <a:xfrm>
            <a:off x="384176" y="2256858"/>
            <a:ext cx="2359025" cy="193153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000" dirty="0" err="1"/>
              <a:t>Anjakan</a:t>
            </a:r>
            <a:r>
              <a:rPr lang="en-US" sz="2000" dirty="0"/>
              <a:t> </a:t>
            </a:r>
            <a:r>
              <a:rPr lang="en-US" sz="2000" dirty="0" err="1"/>
              <a:t>daripada</a:t>
            </a:r>
            <a:r>
              <a:rPr lang="en-US" sz="2000" dirty="0"/>
              <a:t> </a:t>
            </a:r>
            <a:r>
              <a:rPr lang="en-US" sz="2000" dirty="0" err="1"/>
              <a:t>zaman</a:t>
            </a:r>
            <a:r>
              <a:rPr lang="en-US" sz="2000" dirty="0"/>
              <a:t> </a:t>
            </a:r>
            <a:r>
              <a:rPr lang="en-US" sz="2000" dirty="0" err="1"/>
              <a:t>pertengahan</a:t>
            </a:r>
            <a:r>
              <a:rPr lang="en-US" sz="2000" dirty="0"/>
              <a:t> </a:t>
            </a:r>
            <a:r>
              <a:rPr lang="en-US" sz="2000" dirty="0" err="1"/>
              <a:t>ke</a:t>
            </a:r>
            <a:r>
              <a:rPr lang="en-US" sz="2000" dirty="0"/>
              <a:t> </a:t>
            </a:r>
            <a:r>
              <a:rPr lang="en-US" sz="2000" dirty="0" err="1"/>
              <a:t>zaman</a:t>
            </a:r>
            <a:r>
              <a:rPr lang="en-US" sz="2000" dirty="0"/>
              <a:t> </a:t>
            </a:r>
            <a:r>
              <a:rPr lang="en-US" sz="2000" dirty="0" err="1"/>
              <a:t>moden</a:t>
            </a:r>
            <a:endParaRPr lang="en-US" sz="2000" dirty="0"/>
          </a:p>
        </p:txBody>
      </p:sp>
      <p:sp>
        <p:nvSpPr>
          <p:cNvPr id="9" name="Rounded Rectangle 8">
            <a:extLst>
              <a:ext uri="{FF2B5EF4-FFF2-40B4-BE49-F238E27FC236}">
                <a16:creationId xmlns:a16="http://schemas.microsoft.com/office/drawing/2014/main" id="{41187E5B-5B2F-4BEA-8091-26C8220B2A5F}"/>
              </a:ext>
            </a:extLst>
          </p:cNvPr>
          <p:cNvSpPr/>
          <p:nvPr/>
        </p:nvSpPr>
        <p:spPr>
          <a:xfrm>
            <a:off x="3284538" y="4452257"/>
            <a:ext cx="2441575" cy="202474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err="1"/>
              <a:t>Bermula</a:t>
            </a:r>
            <a:r>
              <a:rPr lang="en-US" sz="2000" dirty="0"/>
              <a:t> di </a:t>
            </a:r>
            <a:r>
              <a:rPr lang="en-US" sz="2000" dirty="0" err="1"/>
              <a:t>Itali</a:t>
            </a:r>
            <a:r>
              <a:rPr lang="en-US" sz="2000" dirty="0"/>
              <a:t> : ‘</a:t>
            </a:r>
            <a:r>
              <a:rPr lang="en-US" sz="2000" dirty="0" err="1"/>
              <a:t>jambatan</a:t>
            </a:r>
            <a:r>
              <a:rPr lang="en-US" sz="2000" dirty="0"/>
              <a:t>’ </a:t>
            </a:r>
            <a:r>
              <a:rPr lang="en-US" sz="2000" dirty="0" err="1"/>
              <a:t>antara</a:t>
            </a:r>
            <a:r>
              <a:rPr lang="en-US" sz="2000" dirty="0"/>
              <a:t> </a:t>
            </a:r>
            <a:r>
              <a:rPr lang="en-US" sz="2000" dirty="0" err="1"/>
              <a:t>Eropah</a:t>
            </a:r>
            <a:r>
              <a:rPr lang="en-US" sz="2000" dirty="0"/>
              <a:t> Barat, </a:t>
            </a:r>
            <a:r>
              <a:rPr lang="en-US" sz="2000" dirty="0" err="1"/>
              <a:t>kerajaan</a:t>
            </a:r>
            <a:r>
              <a:rPr lang="en-US" sz="2000" dirty="0"/>
              <a:t> Islam </a:t>
            </a:r>
            <a:r>
              <a:rPr lang="en-US" sz="2000" dirty="0" err="1"/>
              <a:t>dan</a:t>
            </a:r>
            <a:r>
              <a:rPr lang="en-US" sz="2000" dirty="0"/>
              <a:t> Byzantine</a:t>
            </a:r>
          </a:p>
        </p:txBody>
      </p:sp>
      <p:sp>
        <p:nvSpPr>
          <p:cNvPr id="10" name="Rounded Rectangle 9">
            <a:extLst>
              <a:ext uri="{FF2B5EF4-FFF2-40B4-BE49-F238E27FC236}">
                <a16:creationId xmlns:a16="http://schemas.microsoft.com/office/drawing/2014/main" id="{DAE93E5E-D8AF-4AA7-93B8-D56BDB68FA5A}"/>
              </a:ext>
            </a:extLst>
          </p:cNvPr>
          <p:cNvSpPr/>
          <p:nvPr/>
        </p:nvSpPr>
        <p:spPr>
          <a:xfrm>
            <a:off x="228600" y="4306888"/>
            <a:ext cx="2441575" cy="2170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a:t>Era </a:t>
            </a:r>
            <a:r>
              <a:rPr lang="en-US" sz="2000" dirty="0" err="1"/>
              <a:t>perkembangan</a:t>
            </a:r>
            <a:r>
              <a:rPr lang="en-US" sz="2000" dirty="0"/>
              <a:t> </a:t>
            </a:r>
            <a:r>
              <a:rPr lang="en-US" sz="2000" dirty="0" err="1"/>
              <a:t>dan</a:t>
            </a:r>
            <a:r>
              <a:rPr lang="en-US" sz="2000" dirty="0"/>
              <a:t> </a:t>
            </a:r>
            <a:r>
              <a:rPr lang="en-US" sz="2000" dirty="0" err="1"/>
              <a:t>kelahiran</a:t>
            </a:r>
            <a:r>
              <a:rPr lang="en-US" sz="2000" dirty="0"/>
              <a:t> </a:t>
            </a:r>
            <a:r>
              <a:rPr lang="en-US" sz="2000" dirty="0" err="1"/>
              <a:t>semula</a:t>
            </a:r>
            <a:r>
              <a:rPr lang="en-US" sz="2000" dirty="0"/>
              <a:t> </a:t>
            </a:r>
            <a:r>
              <a:rPr lang="en-US" sz="2000" dirty="0" err="1"/>
              <a:t>sains</a:t>
            </a:r>
            <a:r>
              <a:rPr lang="en-US" sz="2000" dirty="0"/>
              <a:t> (REVOLUSI SAINS)</a:t>
            </a:r>
          </a:p>
        </p:txBody>
      </p:sp>
      <p:sp>
        <p:nvSpPr>
          <p:cNvPr id="11" name="Rounded Rectangle 10">
            <a:extLst>
              <a:ext uri="{FF2B5EF4-FFF2-40B4-BE49-F238E27FC236}">
                <a16:creationId xmlns:a16="http://schemas.microsoft.com/office/drawing/2014/main" id="{5D1DDDAF-670C-489F-A943-F72574D03440}"/>
              </a:ext>
            </a:extLst>
          </p:cNvPr>
          <p:cNvSpPr/>
          <p:nvPr/>
        </p:nvSpPr>
        <p:spPr>
          <a:xfrm>
            <a:off x="6139543" y="4306887"/>
            <a:ext cx="2547257" cy="1898649"/>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err="1"/>
              <a:t>Kelahiran</a:t>
            </a:r>
            <a:r>
              <a:rPr lang="en-US" sz="2000" dirty="0"/>
              <a:t> </a:t>
            </a:r>
            <a:r>
              <a:rPr lang="en-US" sz="2000" dirty="0" err="1"/>
              <a:t>semula</a:t>
            </a:r>
            <a:r>
              <a:rPr lang="en-US" sz="2000" dirty="0"/>
              <a:t> </a:t>
            </a:r>
            <a:r>
              <a:rPr lang="en-US" sz="2000" dirty="0" err="1"/>
              <a:t>kebudayaan</a:t>
            </a:r>
            <a:r>
              <a:rPr lang="en-US" sz="2000" dirty="0"/>
              <a:t>, </a:t>
            </a:r>
            <a:r>
              <a:rPr lang="en-US" sz="2000" dirty="0" err="1"/>
              <a:t>kesenian</a:t>
            </a:r>
            <a:r>
              <a:rPr lang="en-US" sz="2000" dirty="0"/>
              <a:t> </a:t>
            </a:r>
            <a:r>
              <a:rPr lang="en-US" sz="2000" dirty="0" err="1"/>
              <a:t>dan</a:t>
            </a:r>
            <a:r>
              <a:rPr lang="en-US" sz="2000" dirty="0"/>
              <a:t> </a:t>
            </a:r>
            <a:r>
              <a:rPr lang="en-US" sz="2000" dirty="0" err="1"/>
              <a:t>aktiviti</a:t>
            </a:r>
            <a:r>
              <a:rPr lang="en-US" sz="2000" dirty="0"/>
              <a:t> </a:t>
            </a:r>
            <a:r>
              <a:rPr lang="en-US" sz="2000" dirty="0" err="1"/>
              <a:t>keilmuan</a:t>
            </a:r>
            <a:endParaRPr lang="en-US" sz="2000" dirty="0"/>
          </a:p>
        </p:txBody>
      </p:sp>
      <p:sp>
        <p:nvSpPr>
          <p:cNvPr id="12" name="Rounded Rectangle 11">
            <a:extLst>
              <a:ext uri="{FF2B5EF4-FFF2-40B4-BE49-F238E27FC236}">
                <a16:creationId xmlns:a16="http://schemas.microsoft.com/office/drawing/2014/main" id="{3A5106C4-734D-41D4-803E-862F60D209EA}"/>
              </a:ext>
            </a:extLst>
          </p:cNvPr>
          <p:cNvSpPr/>
          <p:nvPr/>
        </p:nvSpPr>
        <p:spPr>
          <a:xfrm>
            <a:off x="5997348" y="2473324"/>
            <a:ext cx="2689452" cy="160564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000" dirty="0" err="1"/>
              <a:t>Pencetus</a:t>
            </a:r>
            <a:r>
              <a:rPr lang="en-US" sz="2000" dirty="0"/>
              <a:t> </a:t>
            </a:r>
            <a:r>
              <a:rPr lang="en-US" sz="2000" dirty="0" err="1"/>
              <a:t>bibit</a:t>
            </a:r>
            <a:r>
              <a:rPr lang="en-US" sz="2000" dirty="0"/>
              <a:t> </a:t>
            </a:r>
            <a:r>
              <a:rPr lang="en-US" sz="2000" dirty="0" err="1"/>
              <a:t>modenisasi</a:t>
            </a:r>
            <a:r>
              <a:rPr lang="en-US" sz="2000" dirty="0"/>
              <a:t> </a:t>
            </a:r>
            <a:r>
              <a:rPr lang="en-US" sz="2000" dirty="0" err="1"/>
              <a:t>dan</a:t>
            </a:r>
            <a:r>
              <a:rPr lang="en-US" sz="2000" dirty="0"/>
              <a:t> </a:t>
            </a:r>
            <a:r>
              <a:rPr lang="en-US" sz="2000" dirty="0" err="1"/>
              <a:t>sains</a:t>
            </a:r>
            <a:r>
              <a:rPr lang="en-US" sz="2000" dirty="0"/>
              <a:t> </a:t>
            </a:r>
            <a:r>
              <a:rPr lang="en-US" sz="2000" dirty="0" err="1"/>
              <a:t>moden</a:t>
            </a:r>
            <a:r>
              <a:rPr lang="en-US" sz="2000" dirty="0"/>
              <a:t> di </a:t>
            </a:r>
            <a:r>
              <a:rPr lang="en-US" sz="2000" dirty="0" err="1"/>
              <a:t>Eropah</a:t>
            </a:r>
            <a:endParaRPr lang="en-US" sz="2000" dirty="0"/>
          </a:p>
        </p:txBody>
      </p:sp>
      <p:sp>
        <p:nvSpPr>
          <p:cNvPr id="13" name="Rounded Rectangle 12">
            <a:extLst>
              <a:ext uri="{FF2B5EF4-FFF2-40B4-BE49-F238E27FC236}">
                <a16:creationId xmlns:a16="http://schemas.microsoft.com/office/drawing/2014/main" id="{89493D13-EC9B-4CDC-9E4E-C92A4891550C}"/>
              </a:ext>
            </a:extLst>
          </p:cNvPr>
          <p:cNvSpPr/>
          <p:nvPr/>
        </p:nvSpPr>
        <p:spPr>
          <a:xfrm>
            <a:off x="6139543" y="652462"/>
            <a:ext cx="2547257" cy="169885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err="1"/>
              <a:t>Menekankan</a:t>
            </a:r>
            <a:r>
              <a:rPr lang="en-US" sz="2000" dirty="0"/>
              <a:t> </a:t>
            </a:r>
            <a:r>
              <a:rPr lang="en-US" sz="2000" dirty="0" err="1"/>
              <a:t>kepada</a:t>
            </a:r>
            <a:r>
              <a:rPr lang="en-US" sz="2000" dirty="0"/>
              <a:t> </a:t>
            </a:r>
            <a:r>
              <a:rPr lang="en-US" sz="2000" dirty="0" err="1"/>
              <a:t>budaya</a:t>
            </a:r>
            <a:r>
              <a:rPr lang="en-US" sz="2000" dirty="0"/>
              <a:t> </a:t>
            </a:r>
            <a:r>
              <a:rPr lang="en-US" sz="2000" dirty="0" err="1"/>
              <a:t>Yunani</a:t>
            </a:r>
            <a:r>
              <a:rPr lang="en-US" sz="2000" dirty="0"/>
              <a:t> </a:t>
            </a:r>
            <a:r>
              <a:rPr lang="en-US" sz="2000" dirty="0" err="1"/>
              <a:t>melebih</a:t>
            </a:r>
            <a:r>
              <a:rPr lang="en-US" sz="2000" dirty="0"/>
              <a:t> </a:t>
            </a:r>
            <a:r>
              <a:rPr lang="en-US" sz="2000" dirty="0" err="1"/>
              <a:t>teologi</a:t>
            </a:r>
            <a:r>
              <a:rPr lang="en-US" sz="2000" dirty="0"/>
              <a:t> </a:t>
            </a:r>
            <a:r>
              <a:rPr lang="en-US" sz="2000" dirty="0" err="1"/>
              <a:t>Kristian</a:t>
            </a:r>
            <a:endParaRPr lang="en-US" sz="2000" dirty="0"/>
          </a:p>
        </p:txBody>
      </p:sp>
      <p:sp>
        <p:nvSpPr>
          <p:cNvPr id="16" name="Rounded Rectangle 15">
            <a:extLst>
              <a:ext uri="{FF2B5EF4-FFF2-40B4-BE49-F238E27FC236}">
                <a16:creationId xmlns:a16="http://schemas.microsoft.com/office/drawing/2014/main" id="{5761A230-64F1-4DEF-A0ED-24FC54989852}"/>
              </a:ext>
            </a:extLst>
          </p:cNvPr>
          <p:cNvSpPr/>
          <p:nvPr/>
        </p:nvSpPr>
        <p:spPr>
          <a:xfrm>
            <a:off x="3168423" y="347662"/>
            <a:ext cx="2557690" cy="190919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err="1"/>
              <a:t>Kuasa</a:t>
            </a:r>
            <a:r>
              <a:rPr lang="en-US" sz="2000" dirty="0"/>
              <a:t> </a:t>
            </a:r>
            <a:r>
              <a:rPr lang="en-US" sz="2000" dirty="0" err="1"/>
              <a:t>politik</a:t>
            </a:r>
            <a:r>
              <a:rPr lang="en-US" sz="2000" dirty="0"/>
              <a:t>: </a:t>
            </a:r>
            <a:r>
              <a:rPr lang="en-US" sz="2000" dirty="0" err="1"/>
              <a:t>keluarga</a:t>
            </a:r>
            <a:r>
              <a:rPr lang="en-US" sz="2000" dirty="0"/>
              <a:t> </a:t>
            </a:r>
            <a:r>
              <a:rPr lang="en-US" sz="2000" dirty="0" err="1"/>
              <a:t>diraja</a:t>
            </a:r>
            <a:r>
              <a:rPr lang="en-US" sz="2000" dirty="0"/>
              <a:t> &amp; </a:t>
            </a:r>
            <a:r>
              <a:rPr lang="en-US" sz="2000" dirty="0" err="1"/>
              <a:t>pedagang</a:t>
            </a:r>
            <a:r>
              <a:rPr lang="en-US" sz="2000" dirty="0"/>
              <a:t> kaya- </a:t>
            </a:r>
            <a:r>
              <a:rPr lang="en-US" sz="2000" dirty="0" err="1"/>
              <a:t>penaung</a:t>
            </a:r>
            <a:r>
              <a:rPr lang="en-US" sz="2000" dirty="0"/>
              <a:t>  </a:t>
            </a:r>
            <a:r>
              <a:rPr lang="en-US" sz="2000" dirty="0" err="1"/>
              <a:t>aktiviti</a:t>
            </a:r>
            <a:r>
              <a:rPr lang="en-US" sz="2000" dirty="0"/>
              <a:t> </a:t>
            </a:r>
            <a:r>
              <a:rPr lang="en-US" sz="2000" dirty="0" err="1"/>
              <a:t>sains</a:t>
            </a:r>
            <a:r>
              <a:rPr lang="en-US" sz="2000" dirty="0"/>
              <a:t> </a:t>
            </a:r>
            <a:r>
              <a:rPr lang="en-US" sz="2000" dirty="0" err="1"/>
              <a:t>dan</a:t>
            </a:r>
            <a:r>
              <a:rPr lang="en-US" sz="2000" dirty="0"/>
              <a:t> </a:t>
            </a:r>
            <a:r>
              <a:rPr lang="en-US" sz="2000" dirty="0" err="1"/>
              <a:t>seni</a:t>
            </a:r>
            <a:endParaRPr lang="en-US" sz="20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A924E4-5F38-46E4-AC4C-A23855A224A5}"/>
              </a:ext>
            </a:extLst>
          </p:cNvPr>
          <p:cNvSpPr>
            <a:spLocks noGrp="1"/>
          </p:cNvSpPr>
          <p:nvPr>
            <p:ph type="title"/>
          </p:nvPr>
        </p:nvSpPr>
        <p:spPr>
          <a:xfrm>
            <a:off x="2514600" y="685800"/>
            <a:ext cx="4114800" cy="990600"/>
          </a:xfrm>
        </p:spPr>
        <p:txBody>
          <a:bodyPr/>
          <a:lstStyle/>
          <a:p>
            <a:pPr>
              <a:defRPr/>
            </a:pPr>
            <a:r>
              <a:rPr lang="en-US" sz="2400" dirty="0"/>
              <a:t>ZAMAN RENAISANS (</a:t>
            </a:r>
            <a:r>
              <a:rPr lang="en-US" sz="2400" i="1" dirty="0"/>
              <a:t>AGE OF GROWTH/REBIRTH</a:t>
            </a:r>
            <a:r>
              <a:rPr lang="en-US" sz="2400" dirty="0"/>
              <a:t>)</a:t>
            </a:r>
          </a:p>
        </p:txBody>
      </p:sp>
      <p:sp>
        <p:nvSpPr>
          <p:cNvPr id="2" name="Content Placeholder 1">
            <a:extLst>
              <a:ext uri="{FF2B5EF4-FFF2-40B4-BE49-F238E27FC236}">
                <a16:creationId xmlns:a16="http://schemas.microsoft.com/office/drawing/2014/main" id="{02578824-D508-45D0-A108-7F46B0CBF0C2}"/>
              </a:ext>
            </a:extLst>
          </p:cNvPr>
          <p:cNvSpPr>
            <a:spLocks noGrp="1"/>
          </p:cNvSpPr>
          <p:nvPr>
            <p:ph idx="1"/>
          </p:nvPr>
        </p:nvSpPr>
        <p:spPr>
          <a:xfrm>
            <a:off x="457200" y="2020888"/>
            <a:ext cx="8229600" cy="4075112"/>
          </a:xfrm>
        </p:spPr>
        <p:txBody>
          <a:bodyPr>
            <a:normAutofit fontScale="92500" lnSpcReduction="10000"/>
          </a:bodyPr>
          <a:lstStyle/>
          <a:p>
            <a:pPr marL="342900" indent="-342900">
              <a:defRPr/>
            </a:pPr>
            <a:r>
              <a:rPr lang="en-US" dirty="0" err="1"/>
              <a:t>Manusia</a:t>
            </a:r>
            <a:r>
              <a:rPr lang="en-US" dirty="0"/>
              <a:t> </a:t>
            </a:r>
            <a:r>
              <a:rPr lang="en-US" dirty="0" err="1"/>
              <a:t>menjadi</a:t>
            </a:r>
            <a:r>
              <a:rPr lang="en-US" dirty="0"/>
              <a:t> </a:t>
            </a:r>
            <a:r>
              <a:rPr lang="en-US" dirty="0" err="1"/>
              <a:t>tema</a:t>
            </a:r>
            <a:r>
              <a:rPr lang="en-US" dirty="0"/>
              <a:t> </a:t>
            </a:r>
            <a:r>
              <a:rPr lang="en-US" dirty="0" err="1"/>
              <a:t>kesusasteraan</a:t>
            </a:r>
            <a:r>
              <a:rPr lang="en-US" dirty="0"/>
              <a:t> dan </a:t>
            </a:r>
            <a:r>
              <a:rPr lang="en-US" dirty="0" err="1"/>
              <a:t>kesenian</a:t>
            </a:r>
            <a:r>
              <a:rPr lang="en-US" dirty="0"/>
              <a:t> </a:t>
            </a:r>
            <a:r>
              <a:rPr lang="en-US" dirty="0" err="1"/>
              <a:t>Renaisans</a:t>
            </a:r>
            <a:r>
              <a:rPr lang="en-US" dirty="0"/>
              <a:t>  - </a:t>
            </a:r>
            <a:r>
              <a:rPr lang="en-US" dirty="0" err="1"/>
              <a:t>manusia</a:t>
            </a:r>
            <a:r>
              <a:rPr lang="en-US" dirty="0"/>
              <a:t>  </a:t>
            </a:r>
            <a:r>
              <a:rPr lang="en-US" dirty="0" err="1"/>
              <a:t>boleh</a:t>
            </a:r>
            <a:r>
              <a:rPr lang="en-US" dirty="0"/>
              <a:t> </a:t>
            </a:r>
            <a:r>
              <a:rPr lang="en-US" dirty="0" err="1"/>
              <a:t>menentukan</a:t>
            </a:r>
            <a:r>
              <a:rPr lang="en-US" dirty="0"/>
              <a:t> masa </a:t>
            </a:r>
            <a:r>
              <a:rPr lang="en-US" dirty="0" err="1"/>
              <a:t>depannya</a:t>
            </a:r>
            <a:r>
              <a:rPr lang="en-US" dirty="0"/>
              <a:t> </a:t>
            </a:r>
            <a:r>
              <a:rPr lang="en-US" dirty="0" err="1"/>
              <a:t>sendiri</a:t>
            </a:r>
            <a:r>
              <a:rPr lang="en-US" dirty="0"/>
              <a:t> </a:t>
            </a:r>
            <a:r>
              <a:rPr lang="en-US" dirty="0" err="1"/>
              <a:t>tanpa</a:t>
            </a:r>
            <a:r>
              <a:rPr lang="en-US" dirty="0"/>
              <a:t> </a:t>
            </a:r>
            <a:r>
              <a:rPr lang="en-US" dirty="0" err="1"/>
              <a:t>bergantung</a:t>
            </a:r>
            <a:r>
              <a:rPr lang="en-US" dirty="0"/>
              <a:t> </a:t>
            </a:r>
            <a:r>
              <a:rPr lang="en-US" dirty="0" err="1"/>
              <a:t>kepada</a:t>
            </a:r>
            <a:r>
              <a:rPr lang="en-US" dirty="0"/>
              <a:t> </a:t>
            </a:r>
            <a:r>
              <a:rPr lang="en-US" dirty="0" err="1"/>
              <a:t>kuasa</a:t>
            </a:r>
            <a:r>
              <a:rPr lang="en-US" dirty="0"/>
              <a:t> </a:t>
            </a:r>
            <a:r>
              <a:rPr lang="en-US" dirty="0" err="1"/>
              <a:t>ghaib</a:t>
            </a:r>
            <a:endParaRPr lang="en-US" dirty="0"/>
          </a:p>
          <a:p>
            <a:pPr marL="342900" indent="-342900">
              <a:defRPr/>
            </a:pPr>
            <a:r>
              <a:rPr lang="en-US" dirty="0" err="1"/>
              <a:t>Menekankan</a:t>
            </a:r>
            <a:r>
              <a:rPr lang="en-US" dirty="0"/>
              <a:t> </a:t>
            </a:r>
            <a:r>
              <a:rPr lang="en-US" dirty="0" err="1"/>
              <a:t>nilai</a:t>
            </a:r>
            <a:r>
              <a:rPr lang="en-US" dirty="0"/>
              <a:t> </a:t>
            </a:r>
            <a:r>
              <a:rPr lang="en-US" dirty="0" err="1"/>
              <a:t>budaya</a:t>
            </a:r>
            <a:r>
              <a:rPr lang="en-US" dirty="0"/>
              <a:t> </a:t>
            </a:r>
            <a:r>
              <a:rPr lang="en-US" dirty="0" err="1"/>
              <a:t>klasik</a:t>
            </a:r>
            <a:r>
              <a:rPr lang="en-US" dirty="0"/>
              <a:t> (</a:t>
            </a:r>
            <a:r>
              <a:rPr lang="en-US" dirty="0" err="1"/>
              <a:t>Yunani</a:t>
            </a:r>
            <a:r>
              <a:rPr lang="en-US" dirty="0"/>
              <a:t>) </a:t>
            </a:r>
            <a:r>
              <a:rPr lang="en-US" dirty="0" err="1"/>
              <a:t>sebagai</a:t>
            </a:r>
            <a:r>
              <a:rPr lang="en-US" dirty="0"/>
              <a:t> </a:t>
            </a:r>
            <a:r>
              <a:rPr lang="en-US" dirty="0" err="1"/>
              <a:t>ciri</a:t>
            </a:r>
            <a:r>
              <a:rPr lang="en-US" dirty="0"/>
              <a:t> </a:t>
            </a:r>
            <a:r>
              <a:rPr lang="en-US" dirty="0" err="1"/>
              <a:t>pembentukan</a:t>
            </a:r>
            <a:r>
              <a:rPr lang="en-US" dirty="0"/>
              <a:t> </a:t>
            </a:r>
            <a:r>
              <a:rPr lang="en-US" dirty="0" err="1"/>
              <a:t>individu</a:t>
            </a:r>
            <a:r>
              <a:rPr lang="en-US" dirty="0"/>
              <a:t>, </a:t>
            </a:r>
            <a:r>
              <a:rPr lang="en-US" dirty="0" err="1"/>
              <a:t>bukan</a:t>
            </a:r>
            <a:r>
              <a:rPr lang="en-US" dirty="0"/>
              <a:t> </a:t>
            </a:r>
            <a:r>
              <a:rPr lang="en-US" dirty="0" err="1"/>
              <a:t>nilai</a:t>
            </a:r>
            <a:r>
              <a:rPr lang="en-US" dirty="0"/>
              <a:t> </a:t>
            </a:r>
            <a:r>
              <a:rPr lang="en-US" dirty="0" err="1"/>
              <a:t>berteraskan</a:t>
            </a:r>
            <a:r>
              <a:rPr lang="en-US" dirty="0"/>
              <a:t> </a:t>
            </a:r>
            <a:r>
              <a:rPr lang="en-US" dirty="0" err="1"/>
              <a:t>ajaran</a:t>
            </a:r>
            <a:r>
              <a:rPr lang="en-US" dirty="0"/>
              <a:t> </a:t>
            </a:r>
            <a:r>
              <a:rPr lang="en-US" dirty="0" err="1"/>
              <a:t>gereja</a:t>
            </a:r>
            <a:endParaRPr lang="en-US" dirty="0"/>
          </a:p>
          <a:p>
            <a:pPr marL="342900" indent="-342900">
              <a:defRPr/>
            </a:pPr>
            <a:r>
              <a:rPr lang="en-US" dirty="0"/>
              <a:t>“Men can do all things if they will” – Leon Battista </a:t>
            </a:r>
            <a:r>
              <a:rPr lang="en-US" dirty="0" err="1"/>
              <a:t>Alberti</a:t>
            </a:r>
            <a:r>
              <a:rPr lang="en-US" dirty="0"/>
              <a:t> (1404-1472)</a:t>
            </a:r>
          </a:p>
          <a:p>
            <a:pPr marL="342900" indent="-342900">
              <a:defRPr/>
            </a:pPr>
            <a:r>
              <a:rPr lang="en-US" dirty="0" err="1"/>
              <a:t>Leonarda</a:t>
            </a:r>
            <a:r>
              <a:rPr lang="en-US" dirty="0"/>
              <a:t> Da Vinci </a:t>
            </a:r>
            <a:r>
              <a:rPr lang="en-US" dirty="0" err="1"/>
              <a:t>dianggap</a:t>
            </a:r>
            <a:r>
              <a:rPr lang="en-US" dirty="0"/>
              <a:t> </a:t>
            </a:r>
            <a:r>
              <a:rPr lang="en-US" dirty="0" err="1"/>
              <a:t>manusia</a:t>
            </a:r>
            <a:r>
              <a:rPr lang="en-US" dirty="0"/>
              <a:t> </a:t>
            </a:r>
            <a:r>
              <a:rPr lang="en-US" dirty="0" err="1"/>
              <a:t>Renaisans</a:t>
            </a:r>
            <a:r>
              <a:rPr lang="en-US" dirty="0"/>
              <a:t> yang </a:t>
            </a:r>
            <a:r>
              <a:rPr lang="en-US" dirty="0" err="1"/>
              <a:t>unggul</a:t>
            </a:r>
            <a:r>
              <a:rPr lang="en-US" dirty="0"/>
              <a:t> (</a:t>
            </a:r>
            <a:r>
              <a:rPr lang="en-US" i="1" dirty="0" err="1"/>
              <a:t>Uomo</a:t>
            </a:r>
            <a:r>
              <a:rPr lang="en-US" i="1" dirty="0"/>
              <a:t> </a:t>
            </a:r>
            <a:r>
              <a:rPr lang="en-US" i="1" dirty="0" err="1"/>
              <a:t>Universale</a:t>
            </a:r>
            <a:r>
              <a:rPr lang="en-US" dirty="0"/>
              <a:t>)  </a:t>
            </a:r>
            <a:r>
              <a:rPr lang="en-US" dirty="0" err="1"/>
              <a:t>kerana</a:t>
            </a:r>
            <a:r>
              <a:rPr lang="en-US" dirty="0"/>
              <a:t> </a:t>
            </a:r>
            <a:r>
              <a:rPr lang="en-US" dirty="0" err="1"/>
              <a:t>banyak</a:t>
            </a:r>
            <a:r>
              <a:rPr lang="en-US" dirty="0"/>
              <a:t> </a:t>
            </a:r>
            <a:r>
              <a:rPr lang="en-US" dirty="0" err="1"/>
              <a:t>potensi</a:t>
            </a:r>
            <a:r>
              <a:rPr lang="en-US" dirty="0"/>
              <a:t> </a:t>
            </a:r>
            <a:r>
              <a:rPr lang="en-US" dirty="0" err="1"/>
              <a:t>kemanusiaanya</a:t>
            </a:r>
            <a:r>
              <a:rPr lang="en-US" dirty="0"/>
              <a:t> </a:t>
            </a:r>
            <a:r>
              <a:rPr lang="en-US" dirty="0" err="1"/>
              <a:t>dapat</a:t>
            </a:r>
            <a:r>
              <a:rPr lang="en-US" dirty="0"/>
              <a:t> </a:t>
            </a:r>
            <a:r>
              <a:rPr lang="en-US" dirty="0" err="1"/>
              <a:t>direalisasikan</a:t>
            </a:r>
            <a:r>
              <a:rPr lang="en-US" dirty="0"/>
              <a:t> - </a:t>
            </a:r>
            <a:r>
              <a:rPr lang="en-US" dirty="0" err="1"/>
              <a:t>kebolehan</a:t>
            </a:r>
            <a:r>
              <a:rPr lang="en-US" dirty="0"/>
              <a:t> </a:t>
            </a:r>
            <a:r>
              <a:rPr lang="en-US" dirty="0" err="1"/>
              <a:t>beliau</a:t>
            </a:r>
            <a:r>
              <a:rPr lang="en-US" dirty="0"/>
              <a:t> </a:t>
            </a:r>
            <a:r>
              <a:rPr lang="en-US" dirty="0" err="1"/>
              <a:t>dalam</a:t>
            </a:r>
            <a:r>
              <a:rPr lang="en-US" dirty="0"/>
              <a:t> </a:t>
            </a:r>
            <a:r>
              <a:rPr lang="en-US" dirty="0" err="1"/>
              <a:t>falsafah</a:t>
            </a:r>
            <a:r>
              <a:rPr lang="en-US" dirty="0"/>
              <a:t>, </a:t>
            </a:r>
            <a:r>
              <a:rPr lang="en-US" dirty="0" err="1"/>
              <a:t>matematik</a:t>
            </a:r>
            <a:r>
              <a:rPr lang="en-US" dirty="0"/>
              <a:t>, </a:t>
            </a:r>
            <a:r>
              <a:rPr lang="en-US" dirty="0" err="1"/>
              <a:t>kejuruteraan</a:t>
            </a:r>
            <a:r>
              <a:rPr lang="en-US" dirty="0"/>
              <a:t> </a:t>
            </a:r>
            <a:r>
              <a:rPr lang="en-US" dirty="0" err="1"/>
              <a:t>dan</a:t>
            </a:r>
            <a:r>
              <a:rPr lang="en-US" dirty="0"/>
              <a:t> </a:t>
            </a:r>
            <a:r>
              <a:rPr lang="en-US" dirty="0" err="1"/>
              <a:t>kesenian</a:t>
            </a:r>
            <a:endParaRPr lang="en-US" dirty="0"/>
          </a:p>
          <a:p>
            <a:pPr marL="342900" indent="-342900">
              <a:defRPr/>
            </a:pPr>
            <a:r>
              <a:rPr lang="en-US" dirty="0" err="1"/>
              <a:t>Kecenderungan</a:t>
            </a:r>
            <a:r>
              <a:rPr lang="en-US" dirty="0"/>
              <a:t> </a:t>
            </a:r>
            <a:r>
              <a:rPr lang="en-US" dirty="0" err="1"/>
              <a:t>para</a:t>
            </a:r>
            <a:r>
              <a:rPr lang="en-US" dirty="0"/>
              <a:t> </a:t>
            </a:r>
            <a:r>
              <a:rPr lang="en-US" dirty="0" err="1"/>
              <a:t>usahawan</a:t>
            </a:r>
            <a:r>
              <a:rPr lang="en-US" dirty="0"/>
              <a:t> </a:t>
            </a:r>
            <a:r>
              <a:rPr lang="en-US" dirty="0" err="1"/>
              <a:t>dan</a:t>
            </a:r>
            <a:r>
              <a:rPr lang="en-US" dirty="0"/>
              <a:t> </a:t>
            </a:r>
            <a:r>
              <a:rPr lang="en-US" dirty="0" err="1"/>
              <a:t>pedagang</a:t>
            </a:r>
            <a:r>
              <a:rPr lang="en-US" dirty="0"/>
              <a:t> </a:t>
            </a:r>
            <a:r>
              <a:rPr lang="en-US" dirty="0" err="1"/>
              <a:t>terhadap</a:t>
            </a:r>
            <a:r>
              <a:rPr lang="en-US" dirty="0"/>
              <a:t> </a:t>
            </a:r>
            <a:r>
              <a:rPr lang="en-US" dirty="0" err="1"/>
              <a:t>kebendaan</a:t>
            </a:r>
            <a:r>
              <a:rPr lang="en-US" dirty="0"/>
              <a:t> </a:t>
            </a:r>
            <a:r>
              <a:rPr lang="en-US" dirty="0" err="1"/>
              <a:t>telah</a:t>
            </a:r>
            <a:r>
              <a:rPr lang="en-US" dirty="0"/>
              <a:t> </a:t>
            </a:r>
            <a:r>
              <a:rPr lang="en-US" dirty="0" err="1"/>
              <a:t>mencorakkan</a:t>
            </a:r>
            <a:r>
              <a:rPr lang="en-US" dirty="0"/>
              <a:t> </a:t>
            </a:r>
            <a:r>
              <a:rPr lang="en-US" dirty="0" err="1"/>
              <a:t>Renaisans</a:t>
            </a:r>
            <a:r>
              <a:rPr lang="en-US" dirty="0"/>
              <a:t> </a:t>
            </a:r>
            <a:r>
              <a:rPr lang="en-US" dirty="0" err="1"/>
              <a:t>dengan</a:t>
            </a:r>
            <a:r>
              <a:rPr lang="en-US" dirty="0"/>
              <a:t> </a:t>
            </a:r>
            <a:r>
              <a:rPr lang="en-US" dirty="0" err="1"/>
              <a:t>sekularisme</a:t>
            </a:r>
            <a:r>
              <a:rPr lang="en-US" dirty="0"/>
              <a:t> </a:t>
            </a:r>
            <a:r>
              <a:rPr lang="en-US" dirty="0" err="1"/>
              <a:t>dan</a:t>
            </a:r>
            <a:r>
              <a:rPr lang="en-US" dirty="0"/>
              <a:t> </a:t>
            </a:r>
            <a:r>
              <a:rPr lang="en-US" dirty="0" err="1"/>
              <a:t>humanisme</a:t>
            </a:r>
            <a:endParaRPr lang="en-US" dirty="0"/>
          </a:p>
        </p:txBody>
      </p:sp>
      <p:pic>
        <p:nvPicPr>
          <p:cNvPr id="6" name="Picture 5">
            <a:extLst>
              <a:ext uri="{FF2B5EF4-FFF2-40B4-BE49-F238E27FC236}">
                <a16:creationId xmlns:a16="http://schemas.microsoft.com/office/drawing/2014/main" id="{E812AE15-D3DD-43C4-9FFF-D010EACAB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3629"/>
            <a:ext cx="2143125" cy="2143125"/>
          </a:xfrm>
          <a:prstGeom prst="ellipse">
            <a:avLst/>
          </a:prstGeom>
          <a:ln>
            <a:noFill/>
          </a:ln>
          <a:effectLst>
            <a:softEdge rad="112500"/>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a:extLst>
              <a:ext uri="{FF2B5EF4-FFF2-40B4-BE49-F238E27FC236}">
                <a16:creationId xmlns:a16="http://schemas.microsoft.com/office/drawing/2014/main" id="{DA58E271-84B5-4057-AAA0-D18B8461BF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46125"/>
            <a:ext cx="7407275" cy="5548313"/>
          </a:xfrm>
        </p:spPr>
      </p:pic>
      <p:sp>
        <p:nvSpPr>
          <p:cNvPr id="4" name="Slide Number Placeholder 3">
            <a:extLst>
              <a:ext uri="{FF2B5EF4-FFF2-40B4-BE49-F238E27FC236}">
                <a16:creationId xmlns:a16="http://schemas.microsoft.com/office/drawing/2014/main" id="{A77A065B-3C6A-42FF-B621-0F6E642CA785}"/>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77698C6-D479-44E3-9D3B-B32332ED047B}" type="slidenum">
              <a:rPr lang="en-US" altLang="zh-CN" sz="1000">
                <a:solidFill>
                  <a:srgbClr val="FFFFFF"/>
                </a:solidFill>
              </a:rPr>
              <a:pPr/>
              <a:t>6</a:t>
            </a:fld>
            <a:endParaRPr lang="en-US" altLang="zh-CN" sz="1000">
              <a:solidFill>
                <a:srgbClr val="FFFFFF"/>
              </a:solidFill>
            </a:endParaRPr>
          </a:p>
        </p:txBody>
      </p:sp>
    </p:spTree>
    <p:extLst>
      <p:ext uri="{BB962C8B-B14F-4D97-AF65-F5344CB8AC3E}">
        <p14:creationId xmlns:p14="http://schemas.microsoft.com/office/powerpoint/2010/main" val="34503106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26D40E-FFEC-42C1-BD74-394781E7ED7D}"/>
              </a:ext>
            </a:extLst>
          </p:cNvPr>
          <p:cNvSpPr>
            <a:spLocks noGrp="1"/>
          </p:cNvSpPr>
          <p:nvPr>
            <p:ph sz="half" idx="1"/>
          </p:nvPr>
        </p:nvSpPr>
        <p:spPr>
          <a:xfrm>
            <a:off x="457200" y="2020888"/>
            <a:ext cx="4022725" cy="4684712"/>
          </a:xfrm>
        </p:spPr>
        <p:txBody>
          <a:bodyPr>
            <a:normAutofit fontScale="92500" lnSpcReduction="20000"/>
          </a:bodyPr>
          <a:lstStyle/>
          <a:p>
            <a:pPr marL="342900" indent="-342900">
              <a:defRPr/>
            </a:pPr>
            <a:r>
              <a:rPr lang="en-US" dirty="0"/>
              <a:t>Orang </a:t>
            </a:r>
            <a:r>
              <a:rPr lang="en-US" dirty="0" err="1"/>
              <a:t>awam</a:t>
            </a:r>
            <a:r>
              <a:rPr lang="en-US" dirty="0"/>
              <a:t> </a:t>
            </a:r>
            <a:r>
              <a:rPr lang="en-US" dirty="0" err="1"/>
              <a:t>mempersoalkan</a:t>
            </a:r>
            <a:r>
              <a:rPr lang="en-US" dirty="0"/>
              <a:t> </a:t>
            </a:r>
            <a:r>
              <a:rPr lang="en-US" dirty="0" err="1"/>
              <a:t>tindakan</a:t>
            </a:r>
            <a:r>
              <a:rPr lang="en-US" dirty="0"/>
              <a:t> </a:t>
            </a:r>
            <a:r>
              <a:rPr lang="en-US" dirty="0" err="1"/>
              <a:t>institusi</a:t>
            </a:r>
            <a:r>
              <a:rPr lang="en-US" dirty="0"/>
              <a:t> </a:t>
            </a:r>
            <a:r>
              <a:rPr lang="en-US" dirty="0" err="1"/>
              <a:t>gereja</a:t>
            </a:r>
            <a:r>
              <a:rPr lang="en-US" dirty="0"/>
              <a:t> yang </a:t>
            </a:r>
            <a:r>
              <a:rPr lang="en-US" dirty="0" err="1"/>
              <a:t>dianggap</a:t>
            </a:r>
            <a:r>
              <a:rPr lang="en-US" dirty="0"/>
              <a:t> </a:t>
            </a:r>
            <a:r>
              <a:rPr lang="en-US" dirty="0" err="1"/>
              <a:t>bertentangan</a:t>
            </a:r>
            <a:r>
              <a:rPr lang="en-US" dirty="0"/>
              <a:t> </a:t>
            </a:r>
            <a:r>
              <a:rPr lang="en-US" dirty="0" err="1"/>
              <a:t>dengan</a:t>
            </a:r>
            <a:r>
              <a:rPr lang="en-US" dirty="0"/>
              <a:t> </a:t>
            </a:r>
            <a:r>
              <a:rPr lang="en-US" dirty="0" err="1"/>
              <a:t>ajaran</a:t>
            </a:r>
            <a:r>
              <a:rPr lang="en-US" dirty="0"/>
              <a:t> </a:t>
            </a:r>
            <a:r>
              <a:rPr lang="en-US" dirty="0" err="1"/>
              <a:t>Tuhan</a:t>
            </a:r>
            <a:endParaRPr lang="en-US" dirty="0"/>
          </a:p>
          <a:p>
            <a:pPr marL="342900" indent="-342900">
              <a:defRPr/>
            </a:pPr>
            <a:r>
              <a:rPr lang="en-US" dirty="0" err="1"/>
              <a:t>Kritikan</a:t>
            </a:r>
            <a:r>
              <a:rPr lang="en-US" dirty="0"/>
              <a:t>: </a:t>
            </a:r>
            <a:r>
              <a:rPr lang="en-US" dirty="0" err="1"/>
              <a:t>Paderi</a:t>
            </a:r>
            <a:r>
              <a:rPr lang="en-US" dirty="0"/>
              <a:t> </a:t>
            </a:r>
            <a:r>
              <a:rPr lang="en-US" dirty="0" err="1"/>
              <a:t>buta</a:t>
            </a:r>
            <a:r>
              <a:rPr lang="en-US" dirty="0"/>
              <a:t> </a:t>
            </a:r>
            <a:r>
              <a:rPr lang="en-US" dirty="0" err="1"/>
              <a:t>huruf</a:t>
            </a:r>
            <a:r>
              <a:rPr lang="en-US" dirty="0"/>
              <a:t>, </a:t>
            </a:r>
            <a:r>
              <a:rPr lang="en-US" dirty="0" err="1"/>
              <a:t>gaya</a:t>
            </a:r>
            <a:r>
              <a:rPr lang="en-US" dirty="0"/>
              <a:t> </a:t>
            </a:r>
            <a:r>
              <a:rPr lang="en-US" dirty="0" err="1"/>
              <a:t>hidup</a:t>
            </a:r>
            <a:r>
              <a:rPr lang="en-US" dirty="0"/>
              <a:t> Pope </a:t>
            </a:r>
            <a:r>
              <a:rPr lang="en-US" dirty="0" err="1"/>
              <a:t>terlalu</a:t>
            </a:r>
            <a:r>
              <a:rPr lang="en-US" dirty="0"/>
              <a:t> </a:t>
            </a:r>
            <a:r>
              <a:rPr lang="en-US" dirty="0" err="1"/>
              <a:t>mewah</a:t>
            </a:r>
            <a:r>
              <a:rPr lang="en-US" dirty="0"/>
              <a:t>, </a:t>
            </a:r>
            <a:r>
              <a:rPr lang="en-US" dirty="0" err="1"/>
              <a:t>penjualan</a:t>
            </a:r>
            <a:r>
              <a:rPr lang="en-US" dirty="0"/>
              <a:t> </a:t>
            </a:r>
            <a:r>
              <a:rPr lang="en-US" dirty="0" err="1"/>
              <a:t>harta</a:t>
            </a:r>
            <a:r>
              <a:rPr lang="en-US" dirty="0"/>
              <a:t> </a:t>
            </a:r>
            <a:r>
              <a:rPr lang="en-US" dirty="0" err="1"/>
              <a:t>milik</a:t>
            </a:r>
            <a:r>
              <a:rPr lang="en-US" dirty="0"/>
              <a:t> </a:t>
            </a:r>
            <a:r>
              <a:rPr lang="en-US" dirty="0" err="1"/>
              <a:t>gereja</a:t>
            </a:r>
            <a:r>
              <a:rPr lang="en-US" dirty="0"/>
              <a:t>, </a:t>
            </a:r>
            <a:r>
              <a:rPr lang="en-US" dirty="0" err="1"/>
              <a:t>penjualan</a:t>
            </a:r>
            <a:r>
              <a:rPr lang="en-US" dirty="0"/>
              <a:t> </a:t>
            </a:r>
            <a:r>
              <a:rPr lang="en-US" dirty="0" err="1"/>
              <a:t>surat</a:t>
            </a:r>
            <a:r>
              <a:rPr lang="en-US" dirty="0"/>
              <a:t> </a:t>
            </a:r>
            <a:r>
              <a:rPr lang="en-US" dirty="0" err="1"/>
              <a:t>pengampunan</a:t>
            </a:r>
            <a:endParaRPr lang="en-US" dirty="0"/>
          </a:p>
          <a:p>
            <a:pPr marL="342900" indent="-342900">
              <a:defRPr/>
            </a:pPr>
            <a:r>
              <a:rPr lang="en-US" dirty="0"/>
              <a:t>“</a:t>
            </a:r>
            <a:r>
              <a:rPr lang="en-US" i="1" dirty="0"/>
              <a:t>Word of God lay not in the doctrine of the Church but in the Bible and the work of God cannot be received and </a:t>
            </a:r>
            <a:r>
              <a:rPr lang="en-US" i="1" dirty="0" err="1"/>
              <a:t>honoured</a:t>
            </a:r>
            <a:r>
              <a:rPr lang="en-US" i="1" dirty="0"/>
              <a:t> by any works but faith alone</a:t>
            </a:r>
            <a:r>
              <a:rPr lang="en-US" dirty="0"/>
              <a:t>” – Martin Luther (</a:t>
            </a:r>
            <a:r>
              <a:rPr lang="en-US" dirty="0" err="1"/>
              <a:t>paderi</a:t>
            </a:r>
            <a:r>
              <a:rPr lang="en-US" dirty="0"/>
              <a:t> di </a:t>
            </a:r>
            <a:r>
              <a:rPr lang="en-US" dirty="0" err="1"/>
              <a:t>Universiti</a:t>
            </a:r>
            <a:r>
              <a:rPr lang="en-US" dirty="0"/>
              <a:t> </a:t>
            </a:r>
            <a:r>
              <a:rPr lang="en-US" dirty="0" err="1"/>
              <a:t>Wittenburg</a:t>
            </a:r>
            <a:r>
              <a:rPr lang="en-US" dirty="0"/>
              <a:t>)</a:t>
            </a:r>
          </a:p>
        </p:txBody>
      </p:sp>
      <p:sp>
        <p:nvSpPr>
          <p:cNvPr id="6" name="Content Placeholder 5">
            <a:extLst>
              <a:ext uri="{FF2B5EF4-FFF2-40B4-BE49-F238E27FC236}">
                <a16:creationId xmlns:a16="http://schemas.microsoft.com/office/drawing/2014/main" id="{69AA2EDE-9EAE-416C-AA70-7243CD5289EB}"/>
              </a:ext>
            </a:extLst>
          </p:cNvPr>
          <p:cNvSpPr>
            <a:spLocks noGrp="1"/>
          </p:cNvSpPr>
          <p:nvPr>
            <p:ph sz="half" idx="2"/>
          </p:nvPr>
        </p:nvSpPr>
        <p:spPr>
          <a:xfrm>
            <a:off x="4664075" y="2020888"/>
            <a:ext cx="4022725" cy="4837112"/>
          </a:xfrm>
        </p:spPr>
        <p:txBody>
          <a:bodyPr>
            <a:normAutofit fontScale="92500" lnSpcReduction="20000"/>
          </a:bodyPr>
          <a:lstStyle/>
          <a:p>
            <a:pPr>
              <a:defRPr/>
            </a:pPr>
            <a:endParaRPr lang="en-US" dirty="0"/>
          </a:p>
          <a:p>
            <a:pPr marL="342900" indent="-342900">
              <a:defRPr/>
            </a:pPr>
            <a:r>
              <a:rPr lang="en-US" dirty="0"/>
              <a:t>Luther </a:t>
            </a:r>
            <a:r>
              <a:rPr lang="en-US" dirty="0" err="1"/>
              <a:t>menampal</a:t>
            </a:r>
            <a:r>
              <a:rPr lang="en-US" dirty="0"/>
              <a:t> 95 </a:t>
            </a:r>
            <a:r>
              <a:rPr lang="en-US" dirty="0" err="1"/>
              <a:t>tesis</a:t>
            </a:r>
            <a:r>
              <a:rPr lang="en-US" dirty="0"/>
              <a:t> di </a:t>
            </a:r>
            <a:r>
              <a:rPr lang="en-US" dirty="0" err="1"/>
              <a:t>pintu</a:t>
            </a:r>
            <a:r>
              <a:rPr lang="en-US" dirty="0"/>
              <a:t> </a:t>
            </a:r>
            <a:r>
              <a:rPr lang="en-US" dirty="0" err="1"/>
              <a:t>gereja</a:t>
            </a:r>
            <a:endParaRPr lang="en-US" dirty="0"/>
          </a:p>
          <a:p>
            <a:pPr marL="342900" indent="-342900">
              <a:defRPr/>
            </a:pPr>
            <a:r>
              <a:rPr lang="en-US" dirty="0" err="1"/>
              <a:t>Beliau</a:t>
            </a:r>
            <a:r>
              <a:rPr lang="en-US" dirty="0"/>
              <a:t> </a:t>
            </a:r>
            <a:r>
              <a:rPr lang="en-US" dirty="0" err="1"/>
              <a:t>mengumumkan</a:t>
            </a:r>
            <a:r>
              <a:rPr lang="en-US" dirty="0"/>
              <a:t>  </a:t>
            </a:r>
            <a:r>
              <a:rPr lang="en-US" dirty="0" err="1"/>
              <a:t>bahawa</a:t>
            </a:r>
            <a:r>
              <a:rPr lang="en-US" dirty="0"/>
              <a:t> </a:t>
            </a:r>
            <a:r>
              <a:rPr lang="en-US" dirty="0" err="1"/>
              <a:t>institusi</a:t>
            </a:r>
            <a:r>
              <a:rPr lang="en-US" dirty="0"/>
              <a:t> </a:t>
            </a:r>
            <a:r>
              <a:rPr lang="en-US" dirty="0" err="1"/>
              <a:t>gereja</a:t>
            </a:r>
            <a:r>
              <a:rPr lang="en-US" dirty="0"/>
              <a:t> </a:t>
            </a:r>
            <a:r>
              <a:rPr lang="en-US" dirty="0" err="1"/>
              <a:t>tidak</a:t>
            </a:r>
            <a:r>
              <a:rPr lang="en-US" dirty="0"/>
              <a:t> </a:t>
            </a:r>
            <a:r>
              <a:rPr lang="en-US" dirty="0" err="1"/>
              <a:t>diperlukan</a:t>
            </a:r>
            <a:r>
              <a:rPr lang="en-US" dirty="0"/>
              <a:t> </a:t>
            </a:r>
            <a:r>
              <a:rPr lang="en-US" dirty="0" err="1"/>
              <a:t>kerana</a:t>
            </a:r>
            <a:r>
              <a:rPr lang="en-US" dirty="0"/>
              <a:t> </a:t>
            </a:r>
            <a:r>
              <a:rPr lang="en-US" dirty="0" err="1"/>
              <a:t>manusia</a:t>
            </a:r>
            <a:r>
              <a:rPr lang="en-US" dirty="0"/>
              <a:t> </a:t>
            </a:r>
            <a:r>
              <a:rPr lang="en-US" dirty="0" err="1"/>
              <a:t>boleh</a:t>
            </a:r>
            <a:r>
              <a:rPr lang="en-US" dirty="0"/>
              <a:t> </a:t>
            </a:r>
            <a:r>
              <a:rPr lang="en-US" dirty="0" err="1"/>
              <a:t>berhubumg</a:t>
            </a:r>
            <a:r>
              <a:rPr lang="en-US" dirty="0"/>
              <a:t> </a:t>
            </a:r>
            <a:r>
              <a:rPr lang="en-US" dirty="0" err="1"/>
              <a:t>terus</a:t>
            </a:r>
            <a:r>
              <a:rPr lang="en-US" dirty="0"/>
              <a:t> </a:t>
            </a:r>
            <a:r>
              <a:rPr lang="en-US" dirty="0" err="1"/>
              <a:t>dengan</a:t>
            </a:r>
            <a:r>
              <a:rPr lang="en-US" dirty="0"/>
              <a:t> </a:t>
            </a:r>
            <a:r>
              <a:rPr lang="en-US" dirty="0" err="1"/>
              <a:t>Tuhan</a:t>
            </a:r>
            <a:endParaRPr lang="en-US" dirty="0"/>
          </a:p>
          <a:p>
            <a:pPr marL="342900" indent="-342900">
              <a:defRPr/>
            </a:pPr>
            <a:r>
              <a:rPr lang="en-US" dirty="0" err="1"/>
              <a:t>Beliau</a:t>
            </a:r>
            <a:r>
              <a:rPr lang="en-US" dirty="0"/>
              <a:t> </a:t>
            </a:r>
            <a:r>
              <a:rPr lang="en-US" dirty="0" err="1"/>
              <a:t>diisytiharkan</a:t>
            </a:r>
            <a:r>
              <a:rPr lang="en-US" dirty="0"/>
              <a:t> </a:t>
            </a:r>
            <a:r>
              <a:rPr lang="en-US" dirty="0" err="1"/>
              <a:t>sesat</a:t>
            </a:r>
            <a:r>
              <a:rPr lang="en-US" dirty="0"/>
              <a:t>, </a:t>
            </a:r>
            <a:r>
              <a:rPr lang="en-US" dirty="0" err="1"/>
              <a:t>melarikan</a:t>
            </a:r>
            <a:r>
              <a:rPr lang="en-US" dirty="0"/>
              <a:t> </a:t>
            </a:r>
            <a:r>
              <a:rPr lang="en-US" dirty="0" err="1"/>
              <a:t>diri</a:t>
            </a:r>
            <a:r>
              <a:rPr lang="en-US" dirty="0"/>
              <a:t> </a:t>
            </a:r>
            <a:r>
              <a:rPr lang="en-US" dirty="0" err="1"/>
              <a:t>ke</a:t>
            </a:r>
            <a:r>
              <a:rPr lang="en-US" dirty="0"/>
              <a:t> </a:t>
            </a:r>
            <a:r>
              <a:rPr lang="en-US" dirty="0" err="1"/>
              <a:t>Jerman</a:t>
            </a:r>
            <a:r>
              <a:rPr lang="en-US" dirty="0"/>
              <a:t> </a:t>
            </a:r>
            <a:r>
              <a:rPr lang="en-US" dirty="0" err="1"/>
              <a:t>serta</a:t>
            </a:r>
            <a:r>
              <a:rPr lang="en-US" dirty="0"/>
              <a:t> </a:t>
            </a:r>
            <a:r>
              <a:rPr lang="en-US" dirty="0" err="1"/>
              <a:t>menubuhkan</a:t>
            </a:r>
            <a:r>
              <a:rPr lang="en-US" dirty="0"/>
              <a:t> </a:t>
            </a:r>
            <a:r>
              <a:rPr lang="en-US" dirty="0" err="1"/>
              <a:t>gereja</a:t>
            </a:r>
            <a:r>
              <a:rPr lang="en-US" dirty="0"/>
              <a:t> </a:t>
            </a:r>
            <a:r>
              <a:rPr lang="en-US" dirty="0" err="1"/>
              <a:t>Protestan</a:t>
            </a:r>
            <a:r>
              <a:rPr lang="en-US" dirty="0"/>
              <a:t> yang </a:t>
            </a:r>
            <a:r>
              <a:rPr lang="en-US" dirty="0" err="1"/>
              <a:t>bebas</a:t>
            </a:r>
            <a:r>
              <a:rPr lang="en-US" dirty="0"/>
              <a:t> </a:t>
            </a:r>
            <a:r>
              <a:rPr lang="en-US" dirty="0" err="1"/>
              <a:t>daripada</a:t>
            </a:r>
            <a:r>
              <a:rPr lang="en-US" dirty="0"/>
              <a:t> </a:t>
            </a:r>
            <a:r>
              <a:rPr lang="en-US" dirty="0" err="1"/>
              <a:t>naungan</a:t>
            </a:r>
            <a:r>
              <a:rPr lang="en-US" dirty="0"/>
              <a:t> Rom.</a:t>
            </a:r>
          </a:p>
          <a:p>
            <a:pPr marL="342900" indent="-342900">
              <a:defRPr/>
            </a:pPr>
            <a:r>
              <a:rPr lang="en-US" dirty="0"/>
              <a:t>REFORMASI  </a:t>
            </a:r>
            <a:r>
              <a:rPr lang="en-US" dirty="0" err="1"/>
              <a:t>menyebabkan</a:t>
            </a:r>
            <a:r>
              <a:rPr lang="en-US" dirty="0"/>
              <a:t> </a:t>
            </a:r>
            <a:r>
              <a:rPr lang="en-US" dirty="0" err="1"/>
              <a:t>anjakan</a:t>
            </a:r>
            <a:r>
              <a:rPr lang="en-US" dirty="0"/>
              <a:t> – </a:t>
            </a:r>
            <a:r>
              <a:rPr lang="en-US" dirty="0" err="1"/>
              <a:t>pemindahan</a:t>
            </a:r>
            <a:r>
              <a:rPr lang="en-US" dirty="0"/>
              <a:t> </a:t>
            </a:r>
            <a:r>
              <a:rPr lang="en-US" dirty="0" err="1"/>
              <a:t>kuasa</a:t>
            </a:r>
            <a:r>
              <a:rPr lang="en-US" dirty="0"/>
              <a:t> </a:t>
            </a:r>
            <a:r>
              <a:rPr lang="en-US" dirty="0" err="1"/>
              <a:t>daripada</a:t>
            </a:r>
            <a:r>
              <a:rPr lang="en-US" dirty="0"/>
              <a:t> </a:t>
            </a:r>
            <a:r>
              <a:rPr lang="en-US" dirty="0" err="1"/>
              <a:t>gereja</a:t>
            </a:r>
            <a:r>
              <a:rPr lang="en-US" dirty="0"/>
              <a:t> </a:t>
            </a:r>
            <a:r>
              <a:rPr lang="en-US" dirty="0" err="1"/>
              <a:t>kepada</a:t>
            </a:r>
            <a:r>
              <a:rPr lang="en-US" dirty="0"/>
              <a:t> </a:t>
            </a:r>
            <a:r>
              <a:rPr lang="en-US" dirty="0" err="1"/>
              <a:t>kerajaan</a:t>
            </a:r>
            <a:endParaRPr lang="en-US" dirty="0"/>
          </a:p>
        </p:txBody>
      </p:sp>
      <p:pic>
        <p:nvPicPr>
          <p:cNvPr id="43012" name="Picture 7">
            <a:extLst>
              <a:ext uri="{FF2B5EF4-FFF2-40B4-BE49-F238E27FC236}">
                <a16:creationId xmlns:a16="http://schemas.microsoft.com/office/drawing/2014/main" id="{933160BB-9C7A-4B3F-82C1-E046EF0270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0629"/>
            <a:ext cx="4800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4F032-3D07-4CB3-BDCC-CA56F7F3A922}"/>
              </a:ext>
            </a:extLst>
          </p:cNvPr>
          <p:cNvSpPr>
            <a:spLocks noGrp="1"/>
          </p:cNvSpPr>
          <p:nvPr>
            <p:ph type="title"/>
          </p:nvPr>
        </p:nvSpPr>
        <p:spPr>
          <a:xfrm>
            <a:off x="1981200" y="177800"/>
            <a:ext cx="4114800" cy="700088"/>
          </a:xfrm>
        </p:spPr>
        <p:txBody>
          <a:bodyPr>
            <a:noAutofit/>
          </a:bodyPr>
          <a:lstStyle/>
          <a:p>
            <a:pPr algn="ctr">
              <a:defRPr/>
            </a:pPr>
            <a:r>
              <a:rPr lang="en-US" sz="2400" dirty="0"/>
              <a:t>REVOLUSI SAINS </a:t>
            </a:r>
            <a:br>
              <a:rPr lang="en-US" sz="2400" dirty="0"/>
            </a:br>
            <a:r>
              <a:rPr lang="en-US" sz="2400" dirty="0"/>
              <a:t>(1550-1700)</a:t>
            </a:r>
          </a:p>
        </p:txBody>
      </p:sp>
      <p:sp>
        <p:nvSpPr>
          <p:cNvPr id="9" name="Rounded Rectangle 8">
            <a:extLst>
              <a:ext uri="{FF2B5EF4-FFF2-40B4-BE49-F238E27FC236}">
                <a16:creationId xmlns:a16="http://schemas.microsoft.com/office/drawing/2014/main" id="{C849A69A-5995-47E8-8AB1-29A682C10EA3}"/>
              </a:ext>
            </a:extLst>
          </p:cNvPr>
          <p:cNvSpPr/>
          <p:nvPr/>
        </p:nvSpPr>
        <p:spPr>
          <a:xfrm>
            <a:off x="152400" y="990600"/>
            <a:ext cx="4724400" cy="762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800" dirty="0" err="1"/>
              <a:t>Natijah</a:t>
            </a:r>
            <a:r>
              <a:rPr lang="en-US" sz="1800" dirty="0"/>
              <a:t> </a:t>
            </a:r>
            <a:r>
              <a:rPr lang="en-US" sz="1800" dirty="0" err="1"/>
              <a:t>daripada</a:t>
            </a:r>
            <a:r>
              <a:rPr lang="en-US" sz="1800" dirty="0"/>
              <a:t>  </a:t>
            </a:r>
            <a:r>
              <a:rPr lang="en-US" sz="1800" dirty="0" err="1"/>
              <a:t>Renaisans</a:t>
            </a:r>
            <a:r>
              <a:rPr lang="en-US" sz="1800" dirty="0"/>
              <a:t>, </a:t>
            </a:r>
            <a:r>
              <a:rPr lang="en-US" sz="1800" dirty="0" err="1"/>
              <a:t>berkembang</a:t>
            </a:r>
            <a:r>
              <a:rPr lang="en-US" sz="1800" dirty="0"/>
              <a:t> </a:t>
            </a:r>
            <a:r>
              <a:rPr lang="en-US" sz="1800" dirty="0" err="1"/>
              <a:t>pada</a:t>
            </a:r>
            <a:r>
              <a:rPr lang="en-US" sz="1800" dirty="0"/>
              <a:t> </a:t>
            </a:r>
            <a:r>
              <a:rPr lang="en-US" sz="1800" dirty="0" err="1"/>
              <a:t>Zaman</a:t>
            </a:r>
            <a:r>
              <a:rPr lang="en-US" sz="1800" dirty="0"/>
              <a:t> </a:t>
            </a:r>
            <a:r>
              <a:rPr lang="en-US" sz="1800" dirty="0" err="1"/>
              <a:t>Pencerahan</a:t>
            </a:r>
            <a:endParaRPr lang="en-US" sz="1800" dirty="0"/>
          </a:p>
        </p:txBody>
      </p:sp>
      <p:sp>
        <p:nvSpPr>
          <p:cNvPr id="10" name="Rounded Rectangle 9">
            <a:extLst>
              <a:ext uri="{FF2B5EF4-FFF2-40B4-BE49-F238E27FC236}">
                <a16:creationId xmlns:a16="http://schemas.microsoft.com/office/drawing/2014/main" id="{038AE12C-B79F-44D5-B177-33E7D5E70A58}"/>
              </a:ext>
            </a:extLst>
          </p:cNvPr>
          <p:cNvSpPr/>
          <p:nvPr/>
        </p:nvSpPr>
        <p:spPr>
          <a:xfrm>
            <a:off x="381000" y="1785938"/>
            <a:ext cx="5003800" cy="762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1800" dirty="0" err="1"/>
              <a:t>Saintis</a:t>
            </a:r>
            <a:r>
              <a:rPr lang="en-US" sz="1800" dirty="0"/>
              <a:t> </a:t>
            </a:r>
            <a:r>
              <a:rPr lang="en-US" sz="1800" dirty="0" err="1"/>
              <a:t>mempersoalkan</a:t>
            </a:r>
            <a:r>
              <a:rPr lang="en-US" sz="1800" dirty="0"/>
              <a:t>  </a:t>
            </a:r>
            <a:r>
              <a:rPr lang="en-US" sz="1800" dirty="0" err="1"/>
              <a:t>dan</a:t>
            </a:r>
            <a:r>
              <a:rPr lang="en-US" sz="1800" dirty="0"/>
              <a:t> </a:t>
            </a:r>
            <a:r>
              <a:rPr lang="en-US" sz="1800" dirty="0" err="1"/>
              <a:t>mengubah</a:t>
            </a:r>
            <a:r>
              <a:rPr lang="en-US" sz="1800" dirty="0"/>
              <a:t> </a:t>
            </a:r>
            <a:r>
              <a:rPr lang="en-US" sz="1800" dirty="0" err="1"/>
              <a:t>pemikiran</a:t>
            </a:r>
            <a:r>
              <a:rPr lang="en-US" sz="1800" dirty="0"/>
              <a:t> </a:t>
            </a:r>
            <a:r>
              <a:rPr lang="en-US" sz="1800" dirty="0" err="1"/>
              <a:t>dan</a:t>
            </a:r>
            <a:r>
              <a:rPr lang="en-US" sz="1800" dirty="0"/>
              <a:t> </a:t>
            </a:r>
            <a:r>
              <a:rPr lang="en-US" sz="1800" dirty="0" err="1"/>
              <a:t>kepercayaan</a:t>
            </a:r>
            <a:r>
              <a:rPr lang="en-US" sz="1800" dirty="0"/>
              <a:t> </a:t>
            </a:r>
            <a:r>
              <a:rPr lang="en-US" sz="1800" dirty="0" err="1"/>
              <a:t>gereja</a:t>
            </a:r>
            <a:endParaRPr lang="en-US" sz="1800" dirty="0"/>
          </a:p>
        </p:txBody>
      </p:sp>
      <p:sp>
        <p:nvSpPr>
          <p:cNvPr id="11" name="Rounded Rectangle 10">
            <a:extLst>
              <a:ext uri="{FF2B5EF4-FFF2-40B4-BE49-F238E27FC236}">
                <a16:creationId xmlns:a16="http://schemas.microsoft.com/office/drawing/2014/main" id="{2B7C11CE-D37C-4A1E-AB1F-82D428EABA2C}"/>
              </a:ext>
            </a:extLst>
          </p:cNvPr>
          <p:cNvSpPr/>
          <p:nvPr/>
        </p:nvSpPr>
        <p:spPr>
          <a:xfrm>
            <a:off x="609600" y="2547938"/>
            <a:ext cx="5986463" cy="762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800" dirty="0" err="1"/>
              <a:t>Kemunculan</a:t>
            </a:r>
            <a:r>
              <a:rPr lang="en-US" sz="1800" dirty="0"/>
              <a:t> </a:t>
            </a:r>
            <a:r>
              <a:rPr lang="en-US" sz="1800" dirty="0" err="1"/>
              <a:t>komuniti</a:t>
            </a:r>
            <a:r>
              <a:rPr lang="en-US" sz="1800" dirty="0"/>
              <a:t> </a:t>
            </a:r>
            <a:r>
              <a:rPr lang="en-US" sz="1800" dirty="0" err="1"/>
              <a:t>sains</a:t>
            </a:r>
            <a:r>
              <a:rPr lang="en-US" sz="1800" dirty="0"/>
              <a:t> </a:t>
            </a:r>
            <a:r>
              <a:rPr lang="en-US" sz="1800" dirty="0" err="1"/>
              <a:t>seperti</a:t>
            </a:r>
            <a:r>
              <a:rPr lang="en-US" sz="1800" dirty="0"/>
              <a:t> Royal  Society of London, Academy of Royal Sciences</a:t>
            </a:r>
          </a:p>
        </p:txBody>
      </p:sp>
      <p:sp>
        <p:nvSpPr>
          <p:cNvPr id="12" name="Rounded Rectangle 11">
            <a:extLst>
              <a:ext uri="{FF2B5EF4-FFF2-40B4-BE49-F238E27FC236}">
                <a16:creationId xmlns:a16="http://schemas.microsoft.com/office/drawing/2014/main" id="{F9BA4A14-E33B-4F2F-BE0F-2646CF2D0AFD}"/>
              </a:ext>
            </a:extLst>
          </p:cNvPr>
          <p:cNvSpPr/>
          <p:nvPr/>
        </p:nvSpPr>
        <p:spPr>
          <a:xfrm>
            <a:off x="914400" y="3279775"/>
            <a:ext cx="6019800" cy="762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1800" dirty="0" err="1"/>
              <a:t>Teori</a:t>
            </a:r>
            <a:r>
              <a:rPr lang="en-US" sz="1800" dirty="0"/>
              <a:t> </a:t>
            </a:r>
            <a:r>
              <a:rPr lang="en-US" sz="1800" dirty="0" err="1"/>
              <a:t>Heliocentrik</a:t>
            </a:r>
            <a:r>
              <a:rPr lang="en-US" sz="1800" dirty="0"/>
              <a:t> </a:t>
            </a:r>
            <a:r>
              <a:rPr lang="en-US" sz="1800" dirty="0" err="1"/>
              <a:t>mencabar</a:t>
            </a:r>
            <a:r>
              <a:rPr lang="en-US" sz="1800" dirty="0"/>
              <a:t> </a:t>
            </a:r>
            <a:r>
              <a:rPr lang="en-US" sz="1800" dirty="0" err="1"/>
              <a:t>Teori</a:t>
            </a:r>
            <a:r>
              <a:rPr lang="en-US" sz="1800" dirty="0"/>
              <a:t> </a:t>
            </a:r>
            <a:r>
              <a:rPr lang="en-US" sz="1800" dirty="0" err="1"/>
              <a:t>Geocentrik</a:t>
            </a:r>
            <a:r>
              <a:rPr lang="en-US" sz="1800" dirty="0"/>
              <a:t> – </a:t>
            </a:r>
            <a:r>
              <a:rPr lang="en-US" sz="1800" dirty="0" err="1"/>
              <a:t>Coppernicus</a:t>
            </a:r>
            <a:r>
              <a:rPr lang="en-US" sz="1800" dirty="0"/>
              <a:t>, Galileo, </a:t>
            </a:r>
            <a:r>
              <a:rPr lang="en-US" sz="1800" dirty="0" err="1"/>
              <a:t>Keppler</a:t>
            </a:r>
            <a:r>
              <a:rPr lang="en-US" sz="1800" dirty="0"/>
              <a:t>, Newton</a:t>
            </a:r>
          </a:p>
        </p:txBody>
      </p:sp>
      <p:sp>
        <p:nvSpPr>
          <p:cNvPr id="16" name="Rounded Rectangle 15">
            <a:extLst>
              <a:ext uri="{FF2B5EF4-FFF2-40B4-BE49-F238E27FC236}">
                <a16:creationId xmlns:a16="http://schemas.microsoft.com/office/drawing/2014/main" id="{42CCFC78-C631-4F1E-BA2F-5B6EDFE96AD6}"/>
              </a:ext>
            </a:extLst>
          </p:cNvPr>
          <p:cNvSpPr/>
          <p:nvPr/>
        </p:nvSpPr>
        <p:spPr>
          <a:xfrm>
            <a:off x="1208088" y="4030663"/>
            <a:ext cx="5981700" cy="762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800" dirty="0" err="1"/>
              <a:t>Muncul</a:t>
            </a:r>
            <a:r>
              <a:rPr lang="en-US" sz="1800" dirty="0"/>
              <a:t> </a:t>
            </a:r>
            <a:r>
              <a:rPr lang="en-US" sz="1800" dirty="0" err="1"/>
              <a:t>metode</a:t>
            </a:r>
            <a:r>
              <a:rPr lang="en-US" sz="1800" dirty="0"/>
              <a:t> </a:t>
            </a:r>
            <a:r>
              <a:rPr lang="en-US" sz="1800" dirty="0" err="1"/>
              <a:t>saintifik</a:t>
            </a:r>
            <a:r>
              <a:rPr lang="en-US" sz="1800" dirty="0"/>
              <a:t> </a:t>
            </a:r>
            <a:r>
              <a:rPr lang="en-US" sz="1800" dirty="0" err="1"/>
              <a:t>sama</a:t>
            </a:r>
            <a:r>
              <a:rPr lang="en-US" sz="1800" dirty="0"/>
              <a:t> </a:t>
            </a:r>
            <a:r>
              <a:rPr lang="en-US" sz="1800" dirty="0" err="1"/>
              <a:t>ada</a:t>
            </a:r>
            <a:r>
              <a:rPr lang="en-US" sz="1800" dirty="0"/>
              <a:t> </a:t>
            </a:r>
            <a:r>
              <a:rPr lang="en-US" sz="1800" dirty="0" err="1"/>
              <a:t>bentuk</a:t>
            </a:r>
            <a:r>
              <a:rPr lang="en-US" sz="1800" dirty="0"/>
              <a:t> </a:t>
            </a:r>
            <a:r>
              <a:rPr lang="en-US" sz="1800" dirty="0" err="1"/>
              <a:t>teori</a:t>
            </a:r>
            <a:r>
              <a:rPr lang="en-US" sz="1800" dirty="0"/>
              <a:t> </a:t>
            </a:r>
            <a:r>
              <a:rPr lang="en-US" sz="1800" dirty="0" err="1"/>
              <a:t>atau</a:t>
            </a:r>
            <a:r>
              <a:rPr lang="en-US" sz="1800" dirty="0"/>
              <a:t> </a:t>
            </a:r>
            <a:r>
              <a:rPr lang="en-US" sz="1800" dirty="0" err="1"/>
              <a:t>eksperimen</a:t>
            </a:r>
            <a:endParaRPr lang="en-US" sz="1800" dirty="0"/>
          </a:p>
        </p:txBody>
      </p:sp>
      <p:sp>
        <p:nvSpPr>
          <p:cNvPr id="17" name="Rounded Rectangle 16">
            <a:extLst>
              <a:ext uri="{FF2B5EF4-FFF2-40B4-BE49-F238E27FC236}">
                <a16:creationId xmlns:a16="http://schemas.microsoft.com/office/drawing/2014/main" id="{2A3141C9-DC0B-4023-8C8B-D456D9EDC4DB}"/>
              </a:ext>
            </a:extLst>
          </p:cNvPr>
          <p:cNvSpPr/>
          <p:nvPr/>
        </p:nvSpPr>
        <p:spPr>
          <a:xfrm>
            <a:off x="1820863" y="5627688"/>
            <a:ext cx="7162800" cy="812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800" dirty="0" err="1"/>
              <a:t>Faktor</a:t>
            </a:r>
            <a:r>
              <a:rPr lang="en-US" sz="1800" dirty="0"/>
              <a:t> </a:t>
            </a:r>
            <a:r>
              <a:rPr lang="en-US" sz="1800" dirty="0" err="1"/>
              <a:t>utama</a:t>
            </a:r>
            <a:r>
              <a:rPr lang="en-US" sz="1800" dirty="0"/>
              <a:t> yang </a:t>
            </a:r>
            <a:r>
              <a:rPr lang="en-US" sz="1800" dirty="0" err="1"/>
              <a:t>membawa</a:t>
            </a:r>
            <a:r>
              <a:rPr lang="en-US" sz="1800" dirty="0"/>
              <a:t> </a:t>
            </a:r>
            <a:r>
              <a:rPr lang="en-US" sz="1800" dirty="0" err="1"/>
              <a:t>kepada</a:t>
            </a:r>
            <a:r>
              <a:rPr lang="en-US" sz="1800" dirty="0"/>
              <a:t> </a:t>
            </a:r>
            <a:r>
              <a:rPr lang="en-US" sz="1800" dirty="0" err="1"/>
              <a:t>anjakan</a:t>
            </a:r>
            <a:r>
              <a:rPr lang="en-US" sz="1800" dirty="0"/>
              <a:t> </a:t>
            </a:r>
            <a:r>
              <a:rPr lang="en-US" sz="1800" dirty="0" err="1"/>
              <a:t>daripada</a:t>
            </a:r>
            <a:r>
              <a:rPr lang="en-US" sz="1800" dirty="0"/>
              <a:t> </a:t>
            </a:r>
            <a:r>
              <a:rPr lang="en-US" sz="1800" dirty="0" err="1"/>
              <a:t>paradigma</a:t>
            </a:r>
            <a:r>
              <a:rPr lang="en-US" sz="1800" dirty="0"/>
              <a:t> </a:t>
            </a:r>
            <a:r>
              <a:rPr lang="en-US" sz="1800" dirty="0" err="1"/>
              <a:t>berteraskan</a:t>
            </a:r>
            <a:r>
              <a:rPr lang="en-US" sz="1800" dirty="0"/>
              <a:t> agama </a:t>
            </a:r>
            <a:r>
              <a:rPr lang="en-US" sz="1800" dirty="0" err="1"/>
              <a:t>kepada</a:t>
            </a:r>
            <a:r>
              <a:rPr lang="en-US" sz="1800" dirty="0"/>
              <a:t> </a:t>
            </a:r>
            <a:r>
              <a:rPr lang="en-US" sz="1800" dirty="0" err="1"/>
              <a:t>paradigma</a:t>
            </a:r>
            <a:r>
              <a:rPr lang="en-US" sz="1800" dirty="0"/>
              <a:t> </a:t>
            </a:r>
            <a:r>
              <a:rPr lang="en-US" sz="1800" dirty="0" err="1"/>
              <a:t>sekular</a:t>
            </a:r>
            <a:endParaRPr lang="en-US" sz="1800" dirty="0"/>
          </a:p>
        </p:txBody>
      </p:sp>
      <p:sp>
        <p:nvSpPr>
          <p:cNvPr id="18" name="Rounded Rectangle 17">
            <a:extLst>
              <a:ext uri="{FF2B5EF4-FFF2-40B4-BE49-F238E27FC236}">
                <a16:creationId xmlns:a16="http://schemas.microsoft.com/office/drawing/2014/main" id="{D6D0719B-0EF3-45D5-9817-2CDBDB01744F}"/>
              </a:ext>
            </a:extLst>
          </p:cNvPr>
          <p:cNvSpPr/>
          <p:nvPr/>
        </p:nvSpPr>
        <p:spPr>
          <a:xfrm>
            <a:off x="1524000" y="4814888"/>
            <a:ext cx="6248400" cy="8128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1800" dirty="0" err="1"/>
              <a:t>Menyebabkan</a:t>
            </a:r>
            <a:r>
              <a:rPr lang="en-US" sz="1800" dirty="0"/>
              <a:t> </a:t>
            </a:r>
            <a:r>
              <a:rPr lang="en-US" sz="1800" dirty="0" err="1"/>
              <a:t>hegemoni</a:t>
            </a:r>
            <a:r>
              <a:rPr lang="en-US" sz="1800" dirty="0"/>
              <a:t> </a:t>
            </a:r>
            <a:r>
              <a:rPr lang="en-US" sz="1800" dirty="0" err="1"/>
              <a:t>Eropah</a:t>
            </a:r>
            <a:r>
              <a:rPr lang="en-US" sz="1800" dirty="0"/>
              <a:t> </a:t>
            </a:r>
            <a:r>
              <a:rPr lang="en-US" sz="1800" dirty="0" err="1"/>
              <a:t>ke</a:t>
            </a:r>
            <a:r>
              <a:rPr lang="en-US" sz="1800" dirty="0"/>
              <a:t> </a:t>
            </a:r>
            <a:r>
              <a:rPr lang="en-US" sz="1800" dirty="0" err="1"/>
              <a:t>seluruh</a:t>
            </a:r>
            <a:r>
              <a:rPr lang="en-US" sz="1800" dirty="0"/>
              <a:t> </a:t>
            </a:r>
            <a:r>
              <a:rPr lang="en-US" sz="1800" dirty="0" err="1"/>
              <a:t>dunia</a:t>
            </a:r>
            <a:r>
              <a:rPr lang="en-US" sz="1800" dirty="0"/>
              <a:t> </a:t>
            </a:r>
            <a:r>
              <a:rPr lang="en-US" sz="1800" i="1" dirty="0"/>
              <a:t>technologically possible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0799-C098-476C-B258-2C9CD621121C}"/>
              </a:ext>
            </a:extLst>
          </p:cNvPr>
          <p:cNvSpPr>
            <a:spLocks noGrp="1"/>
          </p:cNvSpPr>
          <p:nvPr>
            <p:ph type="title"/>
          </p:nvPr>
        </p:nvSpPr>
        <p:spPr>
          <a:xfrm>
            <a:off x="1143000" y="1524000"/>
            <a:ext cx="6705600" cy="4114800"/>
          </a:xfrm>
        </p:spPr>
        <p:txBody>
          <a:bodyPr/>
          <a:lstStyle/>
          <a:p>
            <a:pPr algn="ctr">
              <a:defRPr/>
            </a:pPr>
            <a:r>
              <a:rPr lang="en-US" altLang="en-US" dirty="0"/>
              <a:t>5. Zaman PENCERAHAN </a:t>
            </a:r>
            <a:endParaRPr lang="en-MY" dirty="0"/>
          </a:p>
        </p:txBody>
      </p:sp>
      <p:sp>
        <p:nvSpPr>
          <p:cNvPr id="31747" name="Slide Number Placeholder 3">
            <a:extLst>
              <a:ext uri="{FF2B5EF4-FFF2-40B4-BE49-F238E27FC236}">
                <a16:creationId xmlns:a16="http://schemas.microsoft.com/office/drawing/2014/main" id="{57583994-1CEC-450D-BE6C-F847DB3673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38E8A61-BBF8-49B4-89D2-B0EA3C98594F}" type="slidenum">
              <a:rPr lang="en-US" altLang="zh-CN" sz="1000">
                <a:solidFill>
                  <a:srgbClr val="FFFFFF"/>
                </a:solidFill>
              </a:rPr>
              <a:pPr/>
              <a:t>62</a:t>
            </a:fld>
            <a:endParaRPr lang="en-US" altLang="zh-CN" sz="1000">
              <a:solidFill>
                <a:srgbClr val="FFFFFF"/>
              </a:solidFill>
            </a:endParaRPr>
          </a:p>
        </p:txBody>
      </p:sp>
    </p:spTree>
    <p:extLst>
      <p:ext uri="{BB962C8B-B14F-4D97-AF65-F5344CB8AC3E}">
        <p14:creationId xmlns:p14="http://schemas.microsoft.com/office/powerpoint/2010/main" val="320346335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a:t>PENGENALAN</a:t>
            </a:r>
          </a:p>
        </p:txBody>
      </p:sp>
      <p:sp>
        <p:nvSpPr>
          <p:cNvPr id="3" name="Text Placeholder 2"/>
          <p:cNvSpPr>
            <a:spLocks noGrp="1"/>
          </p:cNvSpPr>
          <p:nvPr>
            <p:ph type="body" sz="half" idx="1"/>
          </p:nvPr>
        </p:nvSpPr>
        <p:spPr>
          <a:xfrm>
            <a:off x="179512" y="1124744"/>
            <a:ext cx="4896544" cy="5733256"/>
          </a:xfrm>
        </p:spPr>
        <p:txBody>
          <a:bodyPr/>
          <a:lstStyle/>
          <a:p>
            <a:pPr algn="just"/>
            <a:r>
              <a:rPr lang="en-US" altLang="en-US" sz="2100" dirty="0"/>
              <a:t>Zaman </a:t>
            </a:r>
            <a:r>
              <a:rPr lang="en-US" altLang="en-US" sz="2100" dirty="0" err="1"/>
              <a:t>Pencerahan</a:t>
            </a:r>
            <a:r>
              <a:rPr lang="en-US" altLang="en-US" sz="2100" dirty="0"/>
              <a:t> </a:t>
            </a:r>
            <a:r>
              <a:rPr lang="en-US" altLang="en-US" sz="2100" dirty="0" err="1"/>
              <a:t>dikatakan</a:t>
            </a:r>
            <a:r>
              <a:rPr lang="en-US" altLang="en-US" sz="2100" dirty="0"/>
              <a:t> </a:t>
            </a:r>
            <a:r>
              <a:rPr lang="en-US" altLang="en-US" sz="2100" dirty="0" err="1"/>
              <a:t>telah</a:t>
            </a:r>
            <a:r>
              <a:rPr lang="en-US" altLang="en-US" sz="2100" dirty="0"/>
              <a:t> </a:t>
            </a:r>
            <a:r>
              <a:rPr lang="en-US" altLang="en-US" sz="2100" dirty="0" err="1"/>
              <a:t>membawa</a:t>
            </a:r>
            <a:r>
              <a:rPr lang="en-US" altLang="en-US" sz="2100" dirty="0"/>
              <a:t> </a:t>
            </a:r>
            <a:r>
              <a:rPr lang="en-US" altLang="en-US" sz="2100" dirty="0" err="1"/>
              <a:t>masyarakat</a:t>
            </a:r>
            <a:r>
              <a:rPr lang="en-US" altLang="en-US" sz="2100" dirty="0"/>
              <a:t> </a:t>
            </a:r>
            <a:r>
              <a:rPr lang="en-US" altLang="en-US" sz="2100" dirty="0" err="1"/>
              <a:t>terdahulu</a:t>
            </a:r>
            <a:r>
              <a:rPr lang="en-US" altLang="en-US" sz="2100" dirty="0"/>
              <a:t> </a:t>
            </a:r>
            <a:r>
              <a:rPr lang="en-US" altLang="en-US" sz="2100" dirty="0" err="1"/>
              <a:t>daripada</a:t>
            </a:r>
            <a:r>
              <a:rPr lang="en-US" altLang="en-US" sz="2100" dirty="0"/>
              <a:t> </a:t>
            </a:r>
            <a:r>
              <a:rPr lang="en-US" altLang="en-US" sz="2100" dirty="0" err="1"/>
              <a:t>abad</a:t>
            </a:r>
            <a:r>
              <a:rPr lang="en-US" altLang="en-US" sz="2100" dirty="0"/>
              <a:t> </a:t>
            </a:r>
            <a:r>
              <a:rPr lang="en-US" altLang="en-US" sz="2100" dirty="0" err="1"/>
              <a:t>kegelapan</a:t>
            </a:r>
            <a:r>
              <a:rPr lang="en-US" altLang="en-US" sz="2100" dirty="0"/>
              <a:t> </a:t>
            </a:r>
            <a:r>
              <a:rPr lang="en-US" altLang="en-US" sz="2100" dirty="0" err="1"/>
              <a:t>dan</a:t>
            </a:r>
            <a:r>
              <a:rPr lang="en-US" altLang="en-US" sz="2100" dirty="0"/>
              <a:t> </a:t>
            </a:r>
            <a:r>
              <a:rPr lang="en-US" altLang="en-US" sz="2100" dirty="0" err="1"/>
              <a:t>kejahilan</a:t>
            </a:r>
            <a:r>
              <a:rPr lang="en-US" altLang="en-US" sz="2100" dirty="0"/>
              <a:t> </a:t>
            </a:r>
            <a:r>
              <a:rPr lang="en-US" altLang="en-US" sz="2100" dirty="0" err="1"/>
              <a:t>ke</a:t>
            </a:r>
            <a:r>
              <a:rPr lang="en-US" altLang="en-US" sz="2100" dirty="0"/>
              <a:t> era </a:t>
            </a:r>
            <a:r>
              <a:rPr lang="en-US" altLang="en-US" sz="2100" dirty="0" err="1"/>
              <a:t>baru</a:t>
            </a:r>
            <a:r>
              <a:rPr lang="en-US" altLang="en-US" sz="2100" dirty="0"/>
              <a:t> </a:t>
            </a:r>
            <a:r>
              <a:rPr lang="en-US" altLang="en-US" sz="2100" dirty="0" err="1"/>
              <a:t>berpaksikan</a:t>
            </a:r>
            <a:r>
              <a:rPr lang="en-US" altLang="en-US" sz="2100" dirty="0"/>
              <a:t> </a:t>
            </a:r>
            <a:r>
              <a:rPr lang="en-US" altLang="en-US" sz="2100" dirty="0" err="1"/>
              <a:t>sains</a:t>
            </a:r>
            <a:r>
              <a:rPr lang="en-US" altLang="en-US" sz="2100" dirty="0"/>
              <a:t> </a:t>
            </a:r>
            <a:r>
              <a:rPr lang="en-US" altLang="en-US" sz="2100" dirty="0" err="1"/>
              <a:t>dan</a:t>
            </a:r>
            <a:r>
              <a:rPr lang="en-US" altLang="en-US" sz="2100" dirty="0"/>
              <a:t> </a:t>
            </a:r>
            <a:r>
              <a:rPr lang="en-US" altLang="en-US" sz="2100" dirty="0" err="1"/>
              <a:t>kemanusiaan</a:t>
            </a:r>
            <a:r>
              <a:rPr lang="en-US" altLang="en-US" sz="2100" dirty="0"/>
              <a:t>.</a:t>
            </a:r>
          </a:p>
          <a:p>
            <a:pPr algn="just"/>
            <a:r>
              <a:rPr lang="en-US" altLang="en-US" sz="2100" dirty="0"/>
              <a:t>Zaman </a:t>
            </a:r>
            <a:r>
              <a:rPr lang="en-US" altLang="en-US" sz="2100" dirty="0" err="1"/>
              <a:t>pencerahan</a:t>
            </a:r>
            <a:r>
              <a:rPr lang="en-US" altLang="en-US" sz="2100" dirty="0"/>
              <a:t> </a:t>
            </a:r>
            <a:r>
              <a:rPr lang="en-US" altLang="en-US" sz="2100" dirty="0" err="1"/>
              <a:t>ialah</a:t>
            </a:r>
            <a:r>
              <a:rPr lang="en-US" altLang="en-US" sz="2100" dirty="0"/>
              <a:t> </a:t>
            </a:r>
            <a:r>
              <a:rPr lang="en-US" altLang="en-US" sz="2100" dirty="0" err="1"/>
              <a:t>gerakan</a:t>
            </a:r>
            <a:r>
              <a:rPr lang="en-US" altLang="en-US" sz="2100" dirty="0"/>
              <a:t> </a:t>
            </a:r>
            <a:r>
              <a:rPr lang="en-US" altLang="en-US" sz="2100" dirty="0" err="1"/>
              <a:t>intelektual</a:t>
            </a:r>
            <a:r>
              <a:rPr lang="en-US" altLang="en-US" sz="2100" dirty="0"/>
              <a:t> </a:t>
            </a:r>
            <a:r>
              <a:rPr lang="en-US" altLang="en-US" sz="2100" dirty="0" err="1"/>
              <a:t>dan</a:t>
            </a:r>
            <a:r>
              <a:rPr lang="en-US" altLang="en-US" sz="2100" dirty="0"/>
              <a:t> </a:t>
            </a:r>
            <a:r>
              <a:rPr lang="en-US" altLang="en-US" sz="2100" dirty="0" err="1"/>
              <a:t>falsafah</a:t>
            </a:r>
            <a:r>
              <a:rPr lang="en-US" altLang="en-US" sz="2100" dirty="0"/>
              <a:t> yang </a:t>
            </a:r>
            <a:r>
              <a:rPr lang="en-US" altLang="en-US" sz="2100" dirty="0" err="1"/>
              <a:t>menguasai</a:t>
            </a:r>
            <a:r>
              <a:rPr lang="en-US" altLang="en-US" sz="2100" dirty="0"/>
              <a:t> </a:t>
            </a:r>
            <a:r>
              <a:rPr lang="en-US" altLang="en-US" sz="2100" dirty="0" err="1"/>
              <a:t>dunia</a:t>
            </a:r>
            <a:r>
              <a:rPr lang="en-US" altLang="en-US" sz="2100" dirty="0"/>
              <a:t> idea-idea di </a:t>
            </a:r>
            <a:r>
              <a:rPr lang="en-US" altLang="en-US" sz="2100" dirty="0" err="1"/>
              <a:t>Eropah</a:t>
            </a:r>
            <a:r>
              <a:rPr lang="en-US" altLang="en-US" sz="2100" dirty="0"/>
              <a:t> </a:t>
            </a:r>
            <a:r>
              <a:rPr lang="en-US" altLang="en-US" sz="2100" dirty="0" err="1"/>
              <a:t>pada</a:t>
            </a:r>
            <a:r>
              <a:rPr lang="en-US" altLang="en-US" sz="2100" dirty="0"/>
              <a:t> </a:t>
            </a:r>
            <a:r>
              <a:rPr lang="en-US" altLang="en-US" sz="2100" dirty="0" err="1"/>
              <a:t>abad</a:t>
            </a:r>
            <a:r>
              <a:rPr lang="en-US" altLang="en-US" sz="2100" dirty="0"/>
              <a:t> ke-18 yang </a:t>
            </a:r>
            <a:r>
              <a:rPr lang="en-US" altLang="en-US" sz="2100" dirty="0" err="1"/>
              <a:t>dikenali</a:t>
            </a:r>
            <a:r>
              <a:rPr lang="en-US" altLang="en-US" sz="2100" dirty="0"/>
              <a:t> </a:t>
            </a:r>
            <a:r>
              <a:rPr lang="en-US" altLang="en-US" sz="2100" dirty="0" err="1"/>
              <a:t>sebagai</a:t>
            </a:r>
            <a:r>
              <a:rPr lang="en-US" altLang="en-US" sz="2100" dirty="0"/>
              <a:t> "</a:t>
            </a:r>
            <a:r>
              <a:rPr lang="en-US" altLang="en-US" sz="2100" i="1" dirty="0"/>
              <a:t>Century of Philosophy</a:t>
            </a:r>
            <a:r>
              <a:rPr lang="en-US" altLang="en-US" sz="2100" dirty="0"/>
              <a:t>".</a:t>
            </a:r>
          </a:p>
          <a:p>
            <a:pPr algn="just"/>
            <a:r>
              <a:rPr lang="en-US" altLang="en-US" sz="2100" dirty="0" err="1"/>
              <a:t>Ia</a:t>
            </a:r>
            <a:r>
              <a:rPr lang="en-US" altLang="en-US" sz="2100" dirty="0"/>
              <a:t> </a:t>
            </a:r>
            <a:r>
              <a:rPr lang="en-US" altLang="en-US" sz="2100" dirty="0" err="1"/>
              <a:t>bermaksud</a:t>
            </a:r>
            <a:r>
              <a:rPr lang="en-US" altLang="en-US" sz="2100" dirty="0"/>
              <a:t> zaman </a:t>
            </a:r>
            <a:r>
              <a:rPr lang="en-US" altLang="en-US" sz="2100" dirty="0" err="1"/>
              <a:t>pencerahan</a:t>
            </a:r>
            <a:r>
              <a:rPr lang="en-US" altLang="en-US" sz="2100" dirty="0"/>
              <a:t> </a:t>
            </a:r>
            <a:r>
              <a:rPr lang="en-US" altLang="en-US" sz="2100" dirty="0" err="1"/>
              <a:t>selepas</a:t>
            </a:r>
            <a:r>
              <a:rPr lang="en-US" altLang="en-US" sz="2100" dirty="0"/>
              <a:t> </a:t>
            </a:r>
            <a:r>
              <a:rPr lang="en-US" altLang="en-US" sz="2100" dirty="0" err="1"/>
              <a:t>pudarnya</a:t>
            </a:r>
            <a:r>
              <a:rPr lang="en-US" altLang="en-US" sz="2100" dirty="0"/>
              <a:t> </a:t>
            </a:r>
            <a:r>
              <a:rPr lang="en-US" altLang="en-US" sz="2100" dirty="0" err="1"/>
              <a:t>pengaruh</a:t>
            </a:r>
            <a:r>
              <a:rPr lang="en-US" altLang="en-US" sz="2100" dirty="0"/>
              <a:t> </a:t>
            </a:r>
            <a:r>
              <a:rPr lang="en-US" altLang="en-US" sz="2100" dirty="0" err="1"/>
              <a:t>gereja</a:t>
            </a:r>
            <a:r>
              <a:rPr lang="en-US" altLang="en-US" sz="2100" dirty="0"/>
              <a:t> </a:t>
            </a:r>
            <a:r>
              <a:rPr lang="en-US" altLang="en-US" sz="2100" dirty="0" err="1"/>
              <a:t>dalam</a:t>
            </a:r>
            <a:r>
              <a:rPr lang="en-US" altLang="en-US" sz="2100" dirty="0"/>
              <a:t> </a:t>
            </a:r>
            <a:r>
              <a:rPr lang="en-US" altLang="en-US" sz="2100" dirty="0" err="1"/>
              <a:t>masyarakat</a:t>
            </a:r>
            <a:r>
              <a:rPr lang="en-US" altLang="en-US" sz="2100" dirty="0"/>
              <a:t> </a:t>
            </a:r>
            <a:r>
              <a:rPr lang="en-US" altLang="en-US" sz="2100" dirty="0" err="1"/>
              <a:t>Eropah</a:t>
            </a:r>
            <a:r>
              <a:rPr lang="en-US" altLang="en-US" sz="2100" dirty="0"/>
              <a:t>.</a:t>
            </a:r>
          </a:p>
          <a:p>
            <a:pPr algn="just">
              <a:buFont typeface="Arial" pitchFamily="34" charset="0"/>
              <a:buChar char="•"/>
            </a:pPr>
            <a:r>
              <a:rPr lang="en-US" altLang="en-US" sz="2100" dirty="0" err="1"/>
              <a:t>Sains</a:t>
            </a:r>
            <a:r>
              <a:rPr lang="en-US" altLang="en-US" sz="2100" dirty="0"/>
              <a:t> </a:t>
            </a:r>
            <a:r>
              <a:rPr lang="en-US" altLang="en-US" sz="2100" dirty="0" err="1"/>
              <a:t>diterokai</a:t>
            </a:r>
            <a:r>
              <a:rPr lang="en-US" altLang="en-US" sz="2100" dirty="0"/>
              <a:t> </a:t>
            </a:r>
            <a:r>
              <a:rPr lang="en-US" altLang="en-US" sz="2100" dirty="0" err="1"/>
              <a:t>secara</a:t>
            </a:r>
            <a:r>
              <a:rPr lang="en-US" altLang="en-US" sz="2100" dirty="0"/>
              <a:t> </a:t>
            </a:r>
            <a:r>
              <a:rPr lang="en-US" altLang="en-US" sz="2100" dirty="0" err="1"/>
              <a:t>meluas</a:t>
            </a:r>
            <a:r>
              <a:rPr lang="en-US" altLang="en-US" sz="2100" dirty="0"/>
              <a:t> </a:t>
            </a:r>
            <a:r>
              <a:rPr lang="en-US" altLang="en-US" sz="2100" dirty="0" err="1"/>
              <a:t>dan</a:t>
            </a:r>
            <a:r>
              <a:rPr lang="en-US" altLang="en-US" sz="2100" dirty="0"/>
              <a:t> </a:t>
            </a:r>
            <a:r>
              <a:rPr lang="en-US" altLang="en-US" sz="2100" dirty="0" err="1"/>
              <a:t>dikaji</a:t>
            </a:r>
            <a:r>
              <a:rPr lang="en-US" altLang="en-US" sz="2100" dirty="0"/>
              <a:t> </a:t>
            </a:r>
            <a:r>
              <a:rPr lang="en-US" altLang="en-US" sz="2100" dirty="0" err="1"/>
              <a:t>secara</a:t>
            </a:r>
            <a:r>
              <a:rPr lang="en-US" altLang="en-US" sz="2100" dirty="0"/>
              <a:t> </a:t>
            </a:r>
            <a:r>
              <a:rPr lang="en-US" altLang="en-US" sz="2100" dirty="0" err="1"/>
              <a:t>saintifik</a:t>
            </a:r>
            <a:r>
              <a:rPr lang="en-US" altLang="en-US" sz="2100" dirty="0"/>
              <a:t> (</a:t>
            </a:r>
            <a:r>
              <a:rPr lang="en-US" altLang="en-US" sz="2100" dirty="0" err="1"/>
              <a:t>bersistem</a:t>
            </a:r>
            <a:r>
              <a:rPr lang="en-US" altLang="en-US" sz="2100" dirty="0"/>
              <a:t>)</a:t>
            </a:r>
          </a:p>
          <a:p>
            <a:endParaRPr lang="en-MY" sz="2000" dirty="0"/>
          </a:p>
        </p:txBody>
      </p:sp>
      <p:pic>
        <p:nvPicPr>
          <p:cNvPr id="5" name="ClipArt Placeholder 4"/>
          <p:cNvPicPr>
            <a:picLocks noGrp="1" noChangeAspect="1"/>
          </p:cNvPicPr>
          <p:nvPr>
            <p:ph type="clipArt" sz="half" idx="2"/>
          </p:nvPr>
        </p:nvPicPr>
        <p:blipFill>
          <a:blip r:embed="rId2" cstate="email">
            <a:extLst>
              <a:ext uri="{28A0092B-C50C-407E-A947-70E740481C1C}">
                <a14:useLocalDpi xmlns:a14="http://schemas.microsoft.com/office/drawing/2010/main" val="0"/>
              </a:ext>
            </a:extLst>
          </a:blip>
          <a:stretch>
            <a:fillRect/>
          </a:stretch>
        </p:blipFill>
        <p:spPr>
          <a:xfrm>
            <a:off x="5220072" y="2492896"/>
            <a:ext cx="3776663" cy="2089753"/>
          </a:xfrm>
        </p:spPr>
      </p:pic>
    </p:spTree>
    <p:extLst>
      <p:ext uri="{BB962C8B-B14F-4D97-AF65-F5344CB8AC3E}">
        <p14:creationId xmlns:p14="http://schemas.microsoft.com/office/powerpoint/2010/main" val="792586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p:txBody>
          <a:bodyPr/>
          <a:lstStyle/>
          <a:p>
            <a:r>
              <a:rPr lang="en-MY" altLang="en-US" b="1" dirty="0"/>
              <a:t>TEMPOH WAKTU</a:t>
            </a:r>
          </a:p>
        </p:txBody>
      </p:sp>
      <p:sp>
        <p:nvSpPr>
          <p:cNvPr id="68623" name="Rectangle 15"/>
          <p:cNvSpPr>
            <a:spLocks noGrp="1" noChangeArrowheads="1"/>
          </p:cNvSpPr>
          <p:nvPr>
            <p:ph type="body" sz="half" idx="1"/>
          </p:nvPr>
        </p:nvSpPr>
        <p:spPr>
          <a:xfrm>
            <a:off x="179512" y="1340768"/>
            <a:ext cx="8784976" cy="4895850"/>
          </a:xfrm>
        </p:spPr>
        <p:txBody>
          <a:bodyPr/>
          <a:lstStyle/>
          <a:p>
            <a:pPr marL="0" indent="0">
              <a:buNone/>
            </a:pPr>
            <a:endParaRPr lang="en-MY" altLang="en-US" sz="2000" dirty="0"/>
          </a:p>
          <a:p>
            <a:pPr>
              <a:buFont typeface="Wingdings" panose="05000000000000000000" pitchFamily="2" charset="2"/>
              <a:buChar char="v"/>
            </a:pPr>
            <a:r>
              <a:rPr lang="en-MY" altLang="en-US" sz="4000" dirty="0" err="1"/>
              <a:t>Kurun</a:t>
            </a:r>
            <a:r>
              <a:rPr lang="en-MY" altLang="en-US" sz="4000" dirty="0"/>
              <a:t> ke-18, </a:t>
            </a:r>
            <a:r>
              <a:rPr lang="en-MY" altLang="en-US" sz="4000" dirty="0" err="1"/>
              <a:t>bermula</a:t>
            </a:r>
            <a:r>
              <a:rPr lang="en-MY" altLang="en-US" sz="4000" dirty="0"/>
              <a:t> </a:t>
            </a:r>
            <a:r>
              <a:rPr lang="en-MY" altLang="en-US" sz="4000" b="1" dirty="0"/>
              <a:t>1650 an– 1780 </a:t>
            </a:r>
            <a:r>
              <a:rPr lang="en-MY" altLang="en-US" sz="4000" dirty="0"/>
              <a:t>an dan </a:t>
            </a:r>
            <a:r>
              <a:rPr lang="en-MY" altLang="en-US" sz="4000" dirty="0" err="1"/>
              <a:t>lebih</a:t>
            </a:r>
            <a:r>
              <a:rPr lang="en-MY" altLang="en-US" sz="4000" dirty="0"/>
              <a:t> </a:t>
            </a:r>
            <a:r>
              <a:rPr lang="en-MY" altLang="en-US" sz="4000" dirty="0" err="1"/>
              <a:t>dikenali</a:t>
            </a:r>
            <a:r>
              <a:rPr lang="en-MY" altLang="en-US" sz="4000" dirty="0"/>
              <a:t> </a:t>
            </a:r>
            <a:r>
              <a:rPr lang="en-MY" altLang="en-US" sz="4000" dirty="0" err="1"/>
              <a:t>sebagai</a:t>
            </a:r>
            <a:r>
              <a:rPr lang="en-MY" altLang="en-US" sz="4000" dirty="0"/>
              <a:t> The Age of Reason</a:t>
            </a:r>
          </a:p>
          <a:p>
            <a:pPr>
              <a:buFont typeface="Wingdings" panose="05000000000000000000" pitchFamily="2" charset="2"/>
              <a:buChar char="v"/>
            </a:pPr>
            <a:r>
              <a:rPr lang="en-US" sz="4000" dirty="0" err="1"/>
              <a:t>Mempengaruhi</a:t>
            </a:r>
            <a:r>
              <a:rPr lang="en-US" sz="4000" dirty="0"/>
              <a:t> </a:t>
            </a:r>
            <a:r>
              <a:rPr lang="en-US" sz="4000" dirty="0" err="1"/>
              <a:t>Revolusi</a:t>
            </a:r>
            <a:r>
              <a:rPr lang="en-US" sz="4000" dirty="0"/>
              <a:t>  Amerika </a:t>
            </a:r>
            <a:r>
              <a:rPr lang="en-US" sz="4000" dirty="0" err="1"/>
              <a:t>dan</a:t>
            </a:r>
            <a:r>
              <a:rPr lang="en-US" sz="4000" dirty="0"/>
              <a:t> </a:t>
            </a:r>
            <a:r>
              <a:rPr lang="en-US" sz="4000" dirty="0" err="1"/>
              <a:t>Revolusi</a:t>
            </a:r>
            <a:r>
              <a:rPr lang="en-US" sz="4000" dirty="0"/>
              <a:t> </a:t>
            </a:r>
            <a:r>
              <a:rPr lang="en-US" sz="4000" dirty="0" err="1"/>
              <a:t>Perancis</a:t>
            </a:r>
            <a:r>
              <a:rPr lang="en-US" sz="4000" dirty="0"/>
              <a:t> | </a:t>
            </a:r>
            <a:r>
              <a:rPr lang="en-US" altLang="en-US" sz="4000" dirty="0" err="1"/>
              <a:t>Revolusi</a:t>
            </a:r>
            <a:r>
              <a:rPr lang="en-US" altLang="en-US" sz="4000" dirty="0"/>
              <a:t> </a:t>
            </a:r>
            <a:r>
              <a:rPr lang="en-US" altLang="en-US" sz="4000" dirty="0" err="1"/>
              <a:t>Perancis</a:t>
            </a:r>
            <a:r>
              <a:rPr lang="en-US" altLang="en-US" sz="4000" dirty="0"/>
              <a:t> (1789-99)</a:t>
            </a:r>
          </a:p>
          <a:p>
            <a:pPr>
              <a:buFont typeface="Wingdings" panose="05000000000000000000" pitchFamily="2" charset="2"/>
              <a:buChar char="v"/>
            </a:pPr>
            <a:endParaRPr lang="en-MY" altLang="en-US"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15145-0659-4684-B96A-6B7A07D4144E}"/>
              </a:ext>
            </a:extLst>
          </p:cNvPr>
          <p:cNvSpPr>
            <a:spLocks noGrp="1"/>
          </p:cNvSpPr>
          <p:nvPr>
            <p:ph type="title"/>
          </p:nvPr>
        </p:nvSpPr>
        <p:spPr>
          <a:xfrm>
            <a:off x="1246414" y="458788"/>
            <a:ext cx="6378575" cy="1293812"/>
          </a:xfrm>
        </p:spPr>
        <p:txBody>
          <a:bodyPr>
            <a:noAutofit/>
          </a:bodyPr>
          <a:lstStyle/>
          <a:p>
            <a:pPr>
              <a:defRPr/>
            </a:pPr>
            <a:r>
              <a:rPr lang="en-US" sz="2400" dirty="0"/>
              <a:t>ZAMAN PENCERAHAN (</a:t>
            </a:r>
            <a:r>
              <a:rPr lang="en-US" sz="2400" i="1" dirty="0"/>
              <a:t>AGE OF REASON</a:t>
            </a:r>
            <a:r>
              <a:rPr lang="en-US" sz="2400" dirty="0"/>
              <a:t>)</a:t>
            </a:r>
          </a:p>
        </p:txBody>
      </p:sp>
      <p:sp>
        <p:nvSpPr>
          <p:cNvPr id="50178" name="Content Placeholder 1">
            <a:extLst>
              <a:ext uri="{FF2B5EF4-FFF2-40B4-BE49-F238E27FC236}">
                <a16:creationId xmlns:a16="http://schemas.microsoft.com/office/drawing/2014/main" id="{C5C7427C-D618-408A-98A7-FFF67DC7F13F}"/>
              </a:ext>
            </a:extLst>
          </p:cNvPr>
          <p:cNvSpPr>
            <a:spLocks noGrp="1"/>
          </p:cNvSpPr>
          <p:nvPr>
            <p:ph idx="1"/>
          </p:nvPr>
        </p:nvSpPr>
        <p:spPr>
          <a:xfrm>
            <a:off x="457200" y="1752600"/>
            <a:ext cx="8229600" cy="5105400"/>
          </a:xfrm>
        </p:spPr>
        <p:txBody>
          <a:bodyPr>
            <a:normAutofit fontScale="92500" lnSpcReduction="10000"/>
          </a:bodyPr>
          <a:lstStyle/>
          <a:p>
            <a:pPr marL="342900" indent="-342900"/>
            <a:r>
              <a:rPr lang="en-US" altLang="en-US" sz="2800" dirty="0"/>
              <a:t>Zaman </a:t>
            </a:r>
            <a:r>
              <a:rPr lang="en-US" altLang="en-US" sz="2800" dirty="0" err="1"/>
              <a:t>kegemilangan</a:t>
            </a:r>
            <a:r>
              <a:rPr lang="en-US" altLang="en-US" sz="2800" dirty="0"/>
              <a:t> </a:t>
            </a:r>
            <a:r>
              <a:rPr lang="en-US" altLang="en-US" sz="2800" dirty="0" err="1"/>
              <a:t>sains</a:t>
            </a:r>
            <a:r>
              <a:rPr lang="en-US" altLang="en-US" sz="2800" dirty="0"/>
              <a:t> dan </a:t>
            </a:r>
            <a:r>
              <a:rPr lang="en-US" altLang="en-US" sz="2800" dirty="0" err="1"/>
              <a:t>falsafah</a:t>
            </a:r>
            <a:r>
              <a:rPr lang="en-US" altLang="en-US" sz="2800" dirty="0"/>
              <a:t> di Barat</a:t>
            </a:r>
          </a:p>
          <a:p>
            <a:pPr marL="342900" indent="-342900"/>
            <a:r>
              <a:rPr lang="en-US" altLang="en-US" sz="2800" dirty="0" err="1"/>
              <a:t>Perkembangan</a:t>
            </a:r>
            <a:r>
              <a:rPr lang="en-US" altLang="en-US" sz="2800" dirty="0"/>
              <a:t> </a:t>
            </a:r>
            <a:r>
              <a:rPr lang="en-US" altLang="en-US" sz="2800" dirty="0" err="1"/>
              <a:t>penggunaan</a:t>
            </a:r>
            <a:r>
              <a:rPr lang="en-US" altLang="en-US" sz="2800" dirty="0"/>
              <a:t> </a:t>
            </a:r>
            <a:r>
              <a:rPr lang="en-US" altLang="en-US" sz="2800" dirty="0" err="1"/>
              <a:t>akal</a:t>
            </a:r>
            <a:r>
              <a:rPr lang="en-US" altLang="en-US" sz="2800" dirty="0"/>
              <a:t>, </a:t>
            </a:r>
            <a:r>
              <a:rPr lang="en-US" altLang="en-US" sz="2800" dirty="0" err="1"/>
              <a:t>metode</a:t>
            </a:r>
            <a:r>
              <a:rPr lang="en-US" altLang="en-US" sz="2800" dirty="0"/>
              <a:t> </a:t>
            </a:r>
            <a:r>
              <a:rPr lang="en-US" altLang="en-US" sz="2800" dirty="0" err="1"/>
              <a:t>saintifik</a:t>
            </a:r>
            <a:r>
              <a:rPr lang="en-US" altLang="en-US" sz="2800" dirty="0"/>
              <a:t> </a:t>
            </a:r>
            <a:r>
              <a:rPr lang="en-US" altLang="en-US" sz="2800" dirty="0" err="1"/>
              <a:t>individualisme</a:t>
            </a:r>
            <a:r>
              <a:rPr lang="en-US" altLang="en-US" sz="2800" dirty="0"/>
              <a:t>, </a:t>
            </a:r>
            <a:r>
              <a:rPr lang="en-US" altLang="en-US" sz="2800" dirty="0" err="1"/>
              <a:t>struktur</a:t>
            </a:r>
            <a:r>
              <a:rPr lang="en-US" altLang="en-US" sz="2800" dirty="0"/>
              <a:t> agama dan </a:t>
            </a:r>
            <a:r>
              <a:rPr lang="en-US" altLang="en-US" sz="2800" dirty="0" err="1"/>
              <a:t>politik</a:t>
            </a:r>
            <a:r>
              <a:rPr lang="en-US" altLang="en-US" sz="2800" dirty="0"/>
              <a:t> </a:t>
            </a:r>
            <a:r>
              <a:rPr lang="en-US" altLang="en-US" sz="2800" dirty="0" err="1"/>
              <a:t>sedia</a:t>
            </a:r>
            <a:r>
              <a:rPr lang="en-US" altLang="en-US" sz="2800" dirty="0"/>
              <a:t> </a:t>
            </a:r>
            <a:r>
              <a:rPr lang="en-US" altLang="en-US" sz="2800" dirty="0" err="1"/>
              <a:t>ada</a:t>
            </a:r>
            <a:r>
              <a:rPr lang="en-US" altLang="en-US" sz="2800" dirty="0"/>
              <a:t> </a:t>
            </a:r>
            <a:r>
              <a:rPr lang="en-US" altLang="en-US" sz="2800" dirty="0" err="1"/>
              <a:t>dicabar</a:t>
            </a:r>
            <a:endParaRPr lang="en-US" altLang="en-US" sz="2800" dirty="0"/>
          </a:p>
          <a:p>
            <a:pPr marL="342900" indent="-342900"/>
            <a:r>
              <a:rPr lang="en-US" altLang="en-US" sz="2800" dirty="0" err="1"/>
              <a:t>Mempengaruhi</a:t>
            </a:r>
            <a:r>
              <a:rPr lang="en-US" altLang="en-US" sz="2800" dirty="0"/>
              <a:t> </a:t>
            </a:r>
            <a:r>
              <a:rPr lang="en-US" altLang="en-US" sz="2800" dirty="0" err="1"/>
              <a:t>Revolusi</a:t>
            </a:r>
            <a:r>
              <a:rPr lang="en-US" altLang="en-US" sz="2800" dirty="0"/>
              <a:t>  Amerika dan </a:t>
            </a:r>
            <a:r>
              <a:rPr lang="en-US" altLang="en-US" sz="2800" dirty="0" err="1"/>
              <a:t>Revolusi</a:t>
            </a:r>
            <a:r>
              <a:rPr lang="en-US" altLang="en-US" sz="2800" dirty="0"/>
              <a:t> </a:t>
            </a:r>
            <a:r>
              <a:rPr lang="en-US" altLang="en-US" sz="2800" dirty="0" err="1"/>
              <a:t>Perancis</a:t>
            </a:r>
            <a:r>
              <a:rPr lang="en-US" altLang="en-US" sz="2800" dirty="0"/>
              <a:t>. </a:t>
            </a:r>
          </a:p>
          <a:p>
            <a:pPr marL="342900" indent="-342900"/>
            <a:r>
              <a:rPr lang="en-US" altLang="en-US" sz="2800" dirty="0" err="1"/>
              <a:t>Menghadkan</a:t>
            </a:r>
            <a:r>
              <a:rPr lang="en-US" altLang="en-US" sz="2800" dirty="0"/>
              <a:t> </a:t>
            </a:r>
            <a:r>
              <a:rPr lang="en-US" altLang="en-US" sz="2800" dirty="0" err="1"/>
              <a:t>kuasa</a:t>
            </a:r>
            <a:r>
              <a:rPr lang="en-US" altLang="en-US" sz="2800" dirty="0"/>
              <a:t> </a:t>
            </a:r>
            <a:r>
              <a:rPr lang="en-US" altLang="en-US" sz="2800" dirty="0" err="1"/>
              <a:t>autoriti</a:t>
            </a:r>
            <a:r>
              <a:rPr lang="en-US" altLang="en-US" sz="2800" dirty="0"/>
              <a:t> agama, </a:t>
            </a:r>
            <a:r>
              <a:rPr lang="en-US" altLang="en-US" sz="2800" dirty="0" err="1"/>
              <a:t>membebaskan</a:t>
            </a:r>
            <a:r>
              <a:rPr lang="en-US" altLang="en-US" sz="2800" dirty="0"/>
              <a:t> </a:t>
            </a:r>
            <a:r>
              <a:rPr lang="en-US" altLang="en-US" sz="2800" dirty="0" err="1"/>
              <a:t>diri</a:t>
            </a:r>
            <a:r>
              <a:rPr lang="en-US" altLang="en-US" sz="2800" dirty="0"/>
              <a:t> </a:t>
            </a:r>
            <a:r>
              <a:rPr lang="en-US" altLang="en-US" sz="2800" dirty="0" err="1"/>
              <a:t>daripada</a:t>
            </a:r>
            <a:r>
              <a:rPr lang="en-US" altLang="en-US" sz="2800" dirty="0"/>
              <a:t> </a:t>
            </a:r>
            <a:r>
              <a:rPr lang="en-US" altLang="en-US" sz="2800" dirty="0" err="1"/>
              <a:t>cengkaman</a:t>
            </a:r>
            <a:r>
              <a:rPr lang="en-US" altLang="en-US" sz="2800" dirty="0"/>
              <a:t> dogma agama</a:t>
            </a:r>
          </a:p>
          <a:p>
            <a:pPr marL="342900" indent="-342900"/>
            <a:r>
              <a:rPr lang="en-US" altLang="en-US" sz="2800" dirty="0" err="1"/>
              <a:t>Manifestasi</a:t>
            </a:r>
            <a:r>
              <a:rPr lang="en-US" altLang="en-US" sz="2800" dirty="0"/>
              <a:t>  </a:t>
            </a:r>
            <a:r>
              <a:rPr lang="en-US" altLang="en-US" sz="2800" dirty="0" err="1"/>
              <a:t>anjakan</a:t>
            </a:r>
            <a:r>
              <a:rPr lang="en-US" altLang="en-US" sz="2800" dirty="0"/>
              <a:t> </a:t>
            </a:r>
            <a:r>
              <a:rPr lang="en-US" altLang="en-US" sz="2800" dirty="0" err="1"/>
              <a:t>paradigma</a:t>
            </a:r>
            <a:r>
              <a:rPr lang="en-US" altLang="en-US" sz="2800" dirty="0"/>
              <a:t> </a:t>
            </a:r>
            <a:r>
              <a:rPr lang="en-US" altLang="en-US" sz="2800" dirty="0" err="1"/>
              <a:t>daripada</a:t>
            </a:r>
            <a:r>
              <a:rPr lang="en-US" altLang="en-US" sz="2800" dirty="0"/>
              <a:t> zaman </a:t>
            </a:r>
            <a:r>
              <a:rPr lang="en-US" altLang="en-US" sz="2800" dirty="0" err="1"/>
              <a:t>klasik</a:t>
            </a:r>
            <a:r>
              <a:rPr lang="en-US" altLang="en-US" sz="2800" dirty="0"/>
              <a:t> </a:t>
            </a:r>
            <a:r>
              <a:rPr lang="en-US" altLang="en-US" sz="2800" dirty="0" err="1"/>
              <a:t>ke</a:t>
            </a:r>
            <a:r>
              <a:rPr lang="en-US" altLang="en-US" sz="2800" dirty="0"/>
              <a:t> zaman </a:t>
            </a:r>
            <a:r>
              <a:rPr lang="en-US" altLang="en-US" sz="2800" dirty="0" err="1"/>
              <a:t>moden</a:t>
            </a:r>
            <a:r>
              <a:rPr lang="en-US" altLang="en-US" sz="2800" dirty="0"/>
              <a:t>; dunia </a:t>
            </a:r>
            <a:r>
              <a:rPr lang="en-US" altLang="en-US" sz="2800" dirty="0" err="1"/>
              <a:t>moden</a:t>
            </a:r>
            <a:r>
              <a:rPr lang="en-US" altLang="en-US" sz="2800" dirty="0"/>
              <a:t> </a:t>
            </a:r>
            <a:r>
              <a:rPr lang="en-US" altLang="en-US" sz="2800" dirty="0" err="1"/>
              <a:t>bermula</a:t>
            </a:r>
            <a:r>
              <a:rPr lang="en-US" altLang="en-US" sz="2800" dirty="0"/>
              <a:t> dan </a:t>
            </a:r>
            <a:r>
              <a:rPr lang="en-US" altLang="en-US" sz="2800" dirty="0" err="1"/>
              <a:t>sains</a:t>
            </a:r>
            <a:r>
              <a:rPr lang="en-US" altLang="en-US" sz="2800" dirty="0"/>
              <a:t> </a:t>
            </a:r>
            <a:r>
              <a:rPr lang="en-US" altLang="en-US" sz="2800" dirty="0" err="1"/>
              <a:t>menggantikan</a:t>
            </a:r>
            <a:r>
              <a:rPr lang="en-US" altLang="en-US" sz="2800" dirty="0"/>
              <a:t> </a:t>
            </a:r>
            <a:r>
              <a:rPr lang="en-US" altLang="en-US" sz="2800" dirty="0" err="1"/>
              <a:t>kepercayaan</a:t>
            </a:r>
            <a:r>
              <a:rPr lang="en-US" altLang="en-US" sz="2800" dirty="0"/>
              <a:t> </a:t>
            </a:r>
            <a:r>
              <a:rPr lang="en-US" altLang="en-US" sz="2800" dirty="0" err="1"/>
              <a:t>tahyul</a:t>
            </a:r>
            <a:endParaRPr lang="en-US" altLang="en-US" sz="28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4D592-6763-4A31-ACC1-83CDB73C8A6F}"/>
              </a:ext>
            </a:extLst>
          </p:cNvPr>
          <p:cNvSpPr>
            <a:spLocks noGrp="1"/>
          </p:cNvSpPr>
          <p:nvPr>
            <p:ph type="title"/>
          </p:nvPr>
        </p:nvSpPr>
        <p:spPr/>
        <p:txBody>
          <a:bodyPr>
            <a:noAutofit/>
          </a:bodyPr>
          <a:lstStyle/>
          <a:p>
            <a:pPr>
              <a:defRPr/>
            </a:pPr>
            <a:r>
              <a:rPr lang="en-US" sz="2400" dirty="0"/>
              <a:t>ZAMAN PENCERAHAN (</a:t>
            </a:r>
            <a:r>
              <a:rPr lang="en-US" sz="2400" i="1" dirty="0"/>
              <a:t>AGE OF REASON</a:t>
            </a:r>
            <a:r>
              <a:rPr lang="en-US" sz="2400" dirty="0"/>
              <a:t>)</a:t>
            </a:r>
          </a:p>
        </p:txBody>
      </p:sp>
      <p:sp>
        <p:nvSpPr>
          <p:cNvPr id="2" name="Content Placeholder 1">
            <a:extLst>
              <a:ext uri="{FF2B5EF4-FFF2-40B4-BE49-F238E27FC236}">
                <a16:creationId xmlns:a16="http://schemas.microsoft.com/office/drawing/2014/main" id="{8051BEE0-795D-45B6-8399-D17AE69CEE80}"/>
              </a:ext>
            </a:extLst>
          </p:cNvPr>
          <p:cNvSpPr>
            <a:spLocks noGrp="1"/>
          </p:cNvSpPr>
          <p:nvPr>
            <p:ph idx="1"/>
          </p:nvPr>
        </p:nvSpPr>
        <p:spPr>
          <a:xfrm>
            <a:off x="457200" y="2020888"/>
            <a:ext cx="8229600" cy="4075112"/>
          </a:xfrm>
        </p:spPr>
        <p:txBody>
          <a:bodyPr>
            <a:normAutofit lnSpcReduction="10000"/>
          </a:bodyPr>
          <a:lstStyle/>
          <a:p>
            <a:pPr marL="342900" lvl="1" indent="-342900">
              <a:defRPr/>
            </a:pPr>
            <a:r>
              <a:rPr lang="en-US" sz="2400" dirty="0" err="1"/>
              <a:t>Memandangkan</a:t>
            </a:r>
            <a:r>
              <a:rPr lang="en-US" sz="2400" dirty="0"/>
              <a:t> Newton </a:t>
            </a:r>
            <a:r>
              <a:rPr lang="en-US" sz="2400" dirty="0" err="1"/>
              <a:t>telah</a:t>
            </a:r>
            <a:r>
              <a:rPr lang="en-US" sz="2400" dirty="0"/>
              <a:t> </a:t>
            </a:r>
            <a:r>
              <a:rPr lang="en-US" sz="2400" dirty="0" err="1"/>
              <a:t>membuktikan</a:t>
            </a:r>
            <a:r>
              <a:rPr lang="en-US" sz="2400" dirty="0"/>
              <a:t> </a:t>
            </a:r>
            <a:r>
              <a:rPr lang="en-US" sz="2400" dirty="0" err="1"/>
              <a:t>bahawa</a:t>
            </a:r>
            <a:r>
              <a:rPr lang="en-US" sz="2400" dirty="0"/>
              <a:t> </a:t>
            </a:r>
            <a:r>
              <a:rPr lang="en-US" sz="2400" dirty="0" err="1"/>
              <a:t>alam</a:t>
            </a:r>
            <a:r>
              <a:rPr lang="en-US" sz="2400" dirty="0"/>
              <a:t> </a:t>
            </a:r>
            <a:r>
              <a:rPr lang="en-US" sz="2400" dirty="0" err="1"/>
              <a:t>bergerak</a:t>
            </a:r>
            <a:r>
              <a:rPr lang="en-US" sz="2400" dirty="0"/>
              <a:t> </a:t>
            </a:r>
            <a:r>
              <a:rPr lang="en-US" sz="2400" dirty="0" err="1"/>
              <a:t>mengikut</a:t>
            </a:r>
            <a:r>
              <a:rPr lang="en-US" sz="2400" dirty="0"/>
              <a:t> </a:t>
            </a:r>
            <a:r>
              <a:rPr lang="en-US" sz="2400" dirty="0" err="1"/>
              <a:t>peraturan</a:t>
            </a:r>
            <a:r>
              <a:rPr lang="en-US" sz="2400" dirty="0"/>
              <a:t>, </a:t>
            </a:r>
            <a:r>
              <a:rPr lang="en-US" sz="2400" dirty="0" err="1"/>
              <a:t>bukankah</a:t>
            </a:r>
            <a:r>
              <a:rPr lang="en-US" sz="2400" dirty="0"/>
              <a:t> </a:t>
            </a:r>
            <a:r>
              <a:rPr lang="en-US" sz="2400" dirty="0" err="1"/>
              <a:t>sepatutnya</a:t>
            </a:r>
            <a:r>
              <a:rPr lang="en-US" sz="2400" dirty="0"/>
              <a:t> </a:t>
            </a:r>
            <a:r>
              <a:rPr lang="en-US" sz="2400" dirty="0" err="1"/>
              <a:t>manusia</a:t>
            </a:r>
            <a:r>
              <a:rPr lang="en-US" sz="2400" dirty="0"/>
              <a:t>, </a:t>
            </a:r>
            <a:r>
              <a:rPr lang="en-US" sz="2400" dirty="0" err="1"/>
              <a:t>masyarakat</a:t>
            </a:r>
            <a:r>
              <a:rPr lang="en-US" sz="2400" dirty="0"/>
              <a:t>, </a:t>
            </a:r>
            <a:r>
              <a:rPr lang="en-US" sz="2400" dirty="0" err="1"/>
              <a:t>kerajaan</a:t>
            </a:r>
            <a:r>
              <a:rPr lang="en-US" sz="2400" dirty="0"/>
              <a:t> </a:t>
            </a:r>
            <a:r>
              <a:rPr lang="en-US" sz="2400" dirty="0" err="1"/>
              <a:t>dan</a:t>
            </a:r>
            <a:r>
              <a:rPr lang="en-US" sz="2400" dirty="0"/>
              <a:t> </a:t>
            </a:r>
            <a:r>
              <a:rPr lang="en-US" sz="2400" dirty="0" err="1"/>
              <a:t>pendidkan</a:t>
            </a:r>
            <a:r>
              <a:rPr lang="en-US" sz="2400" dirty="0"/>
              <a:t> </a:t>
            </a:r>
            <a:r>
              <a:rPr lang="en-US" sz="2400" dirty="0" err="1"/>
              <a:t>juga</a:t>
            </a:r>
            <a:r>
              <a:rPr lang="en-US" sz="2400" dirty="0"/>
              <a:t> </a:t>
            </a:r>
            <a:r>
              <a:rPr lang="en-US" sz="2400" dirty="0" err="1"/>
              <a:t>perlu</a:t>
            </a:r>
            <a:r>
              <a:rPr lang="en-US" sz="2400" dirty="0"/>
              <a:t> </a:t>
            </a:r>
            <a:r>
              <a:rPr lang="en-US" sz="2400" dirty="0" err="1"/>
              <a:t>mengikut</a:t>
            </a:r>
            <a:r>
              <a:rPr lang="en-US" sz="2400" dirty="0"/>
              <a:t> </a:t>
            </a:r>
            <a:r>
              <a:rPr lang="en-US" sz="2400" dirty="0" err="1"/>
              <a:t>peraturan</a:t>
            </a:r>
            <a:r>
              <a:rPr lang="en-US" sz="2400" dirty="0"/>
              <a:t>?</a:t>
            </a:r>
          </a:p>
          <a:p>
            <a:pPr marL="342900" lvl="1" indent="-342900">
              <a:defRPr/>
            </a:pPr>
            <a:r>
              <a:rPr lang="en-US" sz="2400" dirty="0" err="1"/>
              <a:t>Revolusi</a:t>
            </a:r>
            <a:r>
              <a:rPr lang="en-US" sz="2400" dirty="0"/>
              <a:t> </a:t>
            </a:r>
            <a:r>
              <a:rPr lang="en-US" sz="2400" dirty="0" err="1"/>
              <a:t>sains</a:t>
            </a:r>
            <a:r>
              <a:rPr lang="en-US" sz="2400" dirty="0"/>
              <a:t> </a:t>
            </a:r>
            <a:r>
              <a:rPr lang="en-US" sz="2400" dirty="0" err="1"/>
              <a:t>telah</a:t>
            </a:r>
            <a:r>
              <a:rPr lang="en-US" sz="2400" dirty="0"/>
              <a:t> </a:t>
            </a:r>
            <a:r>
              <a:rPr lang="en-US" sz="2400" dirty="0" err="1"/>
              <a:t>menghapuskan</a:t>
            </a:r>
            <a:r>
              <a:rPr lang="en-US" sz="2400" dirty="0"/>
              <a:t> idea-idea lama. </a:t>
            </a:r>
            <a:r>
              <a:rPr lang="en-US" sz="2400" dirty="0" err="1"/>
              <a:t>Manusia</a:t>
            </a:r>
            <a:r>
              <a:rPr lang="en-US" sz="2400" dirty="0"/>
              <a:t> </a:t>
            </a:r>
            <a:r>
              <a:rPr lang="en-US" sz="2400" dirty="0" err="1"/>
              <a:t>memandang</a:t>
            </a:r>
            <a:r>
              <a:rPr lang="en-US" sz="2400" dirty="0"/>
              <a:t> </a:t>
            </a:r>
            <a:r>
              <a:rPr lang="en-US" sz="2400" dirty="0" err="1"/>
              <a:t>alam</a:t>
            </a:r>
            <a:r>
              <a:rPr lang="en-US" sz="2400" dirty="0"/>
              <a:t> </a:t>
            </a:r>
            <a:r>
              <a:rPr lang="en-US" sz="2400" dirty="0" err="1"/>
              <a:t>menerusi</a:t>
            </a:r>
            <a:r>
              <a:rPr lang="en-US" sz="2400" dirty="0"/>
              <a:t> </a:t>
            </a:r>
            <a:r>
              <a:rPr lang="en-US" sz="2400" dirty="0" err="1"/>
              <a:t>perspektif</a:t>
            </a:r>
            <a:r>
              <a:rPr lang="en-US" sz="2400" dirty="0"/>
              <a:t> </a:t>
            </a:r>
            <a:r>
              <a:rPr lang="en-US" sz="2400" dirty="0" err="1"/>
              <a:t>sains</a:t>
            </a:r>
            <a:r>
              <a:rPr lang="en-US" sz="2400" dirty="0"/>
              <a:t> </a:t>
            </a:r>
            <a:r>
              <a:rPr lang="en-US" sz="2400" dirty="0" err="1"/>
              <a:t>dan</a:t>
            </a:r>
            <a:r>
              <a:rPr lang="en-US" sz="2400" dirty="0"/>
              <a:t> </a:t>
            </a:r>
            <a:r>
              <a:rPr lang="en-US" sz="2400" dirty="0" err="1"/>
              <a:t>setiap</a:t>
            </a:r>
            <a:r>
              <a:rPr lang="en-US" sz="2400" dirty="0"/>
              <a:t> </a:t>
            </a:r>
            <a:r>
              <a:rPr lang="en-US" sz="2400" dirty="0" err="1"/>
              <a:t>satunya</a:t>
            </a:r>
            <a:r>
              <a:rPr lang="en-US" sz="2400" dirty="0"/>
              <a:t> </a:t>
            </a:r>
            <a:r>
              <a:rPr lang="en-US" sz="2400" dirty="0" err="1"/>
              <a:t>dikawal</a:t>
            </a:r>
            <a:r>
              <a:rPr lang="en-US" sz="2400" dirty="0"/>
              <a:t> </a:t>
            </a:r>
            <a:r>
              <a:rPr lang="en-US" sz="2400" dirty="0" err="1"/>
              <a:t>oleh</a:t>
            </a:r>
            <a:r>
              <a:rPr lang="en-US" sz="2400" dirty="0"/>
              <a:t> </a:t>
            </a:r>
            <a:r>
              <a:rPr lang="en-US" sz="2400" b="1" dirty="0" err="1"/>
              <a:t>hukum</a:t>
            </a:r>
            <a:r>
              <a:rPr lang="en-US" sz="2400" b="1" dirty="0"/>
              <a:t> </a:t>
            </a:r>
            <a:r>
              <a:rPr lang="en-US" sz="2400" b="1" dirty="0" err="1"/>
              <a:t>alam</a:t>
            </a:r>
            <a:r>
              <a:rPr lang="en-US" sz="2400" b="1" dirty="0"/>
              <a:t> (</a:t>
            </a:r>
            <a:r>
              <a:rPr lang="en-US" sz="2400" b="1" i="1" dirty="0"/>
              <a:t>law of nature</a:t>
            </a:r>
            <a:r>
              <a:rPr lang="en-US" sz="2400" b="1" dirty="0"/>
              <a:t>)</a:t>
            </a:r>
          </a:p>
          <a:p>
            <a:pPr marL="342900" indent="-342900">
              <a:defRPr/>
            </a:pPr>
            <a:r>
              <a:rPr lang="en-US" sz="2400" dirty="0"/>
              <a:t> </a:t>
            </a:r>
            <a:r>
              <a:rPr lang="en-US" sz="2400" dirty="0" err="1"/>
              <a:t>Anjakan</a:t>
            </a:r>
            <a:r>
              <a:rPr lang="en-US" sz="2400" dirty="0"/>
              <a:t> </a:t>
            </a:r>
            <a:r>
              <a:rPr lang="en-US" sz="2400" dirty="0" err="1"/>
              <a:t>paradigma</a:t>
            </a:r>
            <a:r>
              <a:rPr lang="en-US" sz="2400" dirty="0"/>
              <a:t> – </a:t>
            </a:r>
            <a:r>
              <a:rPr lang="en-US" sz="2400" dirty="0" err="1"/>
              <a:t>perlu</a:t>
            </a:r>
            <a:r>
              <a:rPr lang="en-US" sz="2400" dirty="0"/>
              <a:t> </a:t>
            </a:r>
            <a:r>
              <a:rPr lang="en-US" sz="2400" dirty="0" err="1"/>
              <a:t>mengemukakan</a:t>
            </a:r>
            <a:r>
              <a:rPr lang="en-US" sz="2400" dirty="0"/>
              <a:t> idea </a:t>
            </a:r>
            <a:r>
              <a:rPr lang="en-US" sz="2400" dirty="0" err="1"/>
              <a:t>baru</a:t>
            </a:r>
            <a:r>
              <a:rPr lang="en-US" sz="2400" dirty="0"/>
              <a:t> </a:t>
            </a:r>
            <a:r>
              <a:rPr lang="en-US" sz="2400" dirty="0" err="1"/>
              <a:t>berkaitan</a:t>
            </a:r>
            <a:r>
              <a:rPr lang="en-US" sz="2400" dirty="0"/>
              <a:t> </a:t>
            </a:r>
            <a:r>
              <a:rPr lang="en-US" sz="2400" dirty="0" err="1"/>
              <a:t>manusia</a:t>
            </a:r>
            <a:r>
              <a:rPr lang="en-US" sz="2400" dirty="0"/>
              <a:t> yang </a:t>
            </a:r>
            <a:r>
              <a:rPr lang="en-US" sz="2400" dirty="0" err="1"/>
              <a:t>dipandu</a:t>
            </a:r>
            <a:r>
              <a:rPr lang="en-US" sz="2400" dirty="0"/>
              <a:t> </a:t>
            </a:r>
            <a:r>
              <a:rPr lang="en-US" sz="2400" dirty="0" err="1"/>
              <a:t>oleh</a:t>
            </a:r>
            <a:r>
              <a:rPr lang="en-US" sz="2400" dirty="0"/>
              <a:t> </a:t>
            </a:r>
            <a:r>
              <a:rPr lang="en-US" sz="2400" dirty="0" err="1"/>
              <a:t>hukum</a:t>
            </a:r>
            <a:r>
              <a:rPr lang="en-US" sz="2400" dirty="0"/>
              <a:t> </a:t>
            </a:r>
            <a:r>
              <a:rPr lang="en-US" sz="2400" dirty="0" err="1"/>
              <a:t>alam</a:t>
            </a:r>
            <a:r>
              <a:rPr lang="en-US" sz="2400" dirty="0"/>
              <a:t>. </a:t>
            </a: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a:xfrm>
            <a:off x="555172" y="225425"/>
            <a:ext cx="8193542" cy="863600"/>
          </a:xfrm>
        </p:spPr>
        <p:txBody>
          <a:bodyPr/>
          <a:lstStyle/>
          <a:p>
            <a:pPr algn="l"/>
            <a:r>
              <a:rPr lang="en-MY" altLang="en-US" dirty="0"/>
              <a:t>PENCAPAIAN </a:t>
            </a:r>
          </a:p>
        </p:txBody>
      </p:sp>
      <p:sp>
        <p:nvSpPr>
          <p:cNvPr id="72714" name="Rectangle 10"/>
          <p:cNvSpPr>
            <a:spLocks noGrp="1" noChangeArrowheads="1"/>
          </p:cNvSpPr>
          <p:nvPr>
            <p:ph type="body" sz="half" idx="1"/>
          </p:nvPr>
        </p:nvSpPr>
        <p:spPr>
          <a:xfrm>
            <a:off x="395536" y="1052736"/>
            <a:ext cx="8640960" cy="5616624"/>
          </a:xfrm>
          <a:ln>
            <a:solidFill>
              <a:schemeClr val="accent4"/>
            </a:solidFill>
          </a:ln>
        </p:spPr>
        <p:txBody>
          <a:bodyPr/>
          <a:lstStyle/>
          <a:p>
            <a:pPr>
              <a:lnSpc>
                <a:spcPct val="150000"/>
              </a:lnSpc>
              <a:buFont typeface="Wingdings" panose="05000000000000000000" pitchFamily="2" charset="2"/>
              <a:buChar char="v"/>
            </a:pPr>
            <a:r>
              <a:rPr lang="en-MY" altLang="en-US" sz="2300" dirty="0" err="1"/>
              <a:t>Kesan</a:t>
            </a:r>
            <a:r>
              <a:rPr lang="en-MY" altLang="en-US" sz="2300" dirty="0"/>
              <a:t> </a:t>
            </a:r>
            <a:r>
              <a:rPr lang="en-MY" altLang="en-US" sz="2300" dirty="0" err="1"/>
              <a:t>daripada</a:t>
            </a:r>
            <a:r>
              <a:rPr lang="en-MY" altLang="en-US" sz="2300" dirty="0"/>
              <a:t> zaman </a:t>
            </a:r>
            <a:r>
              <a:rPr lang="en-MY" altLang="en-US" sz="2300" dirty="0" err="1"/>
              <a:t>pencerahan</a:t>
            </a:r>
            <a:r>
              <a:rPr lang="en-MY" altLang="en-US" sz="2300" dirty="0"/>
              <a:t> </a:t>
            </a:r>
            <a:r>
              <a:rPr lang="en-MY" altLang="en-US" sz="2300" dirty="0" err="1"/>
              <a:t>ini</a:t>
            </a:r>
            <a:r>
              <a:rPr lang="en-MY" altLang="en-US" sz="2300" dirty="0"/>
              <a:t> </a:t>
            </a:r>
            <a:r>
              <a:rPr lang="en-MY" altLang="en-US" sz="2300" dirty="0" err="1"/>
              <a:t>jelas</a:t>
            </a:r>
            <a:r>
              <a:rPr lang="en-MY" altLang="en-US" sz="2300" dirty="0"/>
              <a:t> </a:t>
            </a:r>
            <a:r>
              <a:rPr lang="en-MY" altLang="en-US" sz="2300" dirty="0" err="1"/>
              <a:t>dapat</a:t>
            </a:r>
            <a:r>
              <a:rPr lang="en-MY" altLang="en-US" sz="2300" dirty="0"/>
              <a:t> </a:t>
            </a:r>
            <a:r>
              <a:rPr lang="en-MY" altLang="en-US" sz="2300" dirty="0" err="1"/>
              <a:t>dilihat</a:t>
            </a:r>
            <a:r>
              <a:rPr lang="en-MY" altLang="en-US" sz="2300" dirty="0"/>
              <a:t> </a:t>
            </a:r>
            <a:r>
              <a:rPr lang="en-MY" altLang="en-US" sz="2300" dirty="0" err="1"/>
              <a:t>dalam</a:t>
            </a:r>
            <a:r>
              <a:rPr lang="en-MY" altLang="en-US" sz="2300" dirty="0"/>
              <a:t> </a:t>
            </a:r>
            <a:r>
              <a:rPr lang="en-MY" altLang="en-US" sz="2300" dirty="0" err="1"/>
              <a:t>konteks</a:t>
            </a:r>
            <a:r>
              <a:rPr lang="en-MY" altLang="en-US" sz="2300" dirty="0"/>
              <a:t> </a:t>
            </a:r>
            <a:r>
              <a:rPr lang="en-MY" altLang="en-US" sz="2300" dirty="0" err="1"/>
              <a:t>ekonomi</a:t>
            </a:r>
            <a:r>
              <a:rPr lang="en-MY" altLang="en-US" sz="2300" dirty="0"/>
              <a:t>, </a:t>
            </a:r>
            <a:r>
              <a:rPr lang="en-MY" altLang="en-US" sz="2300" dirty="0" err="1"/>
              <a:t>poltik</a:t>
            </a:r>
            <a:r>
              <a:rPr lang="en-MY" altLang="en-US" sz="2300" dirty="0"/>
              <a:t>, </a:t>
            </a:r>
            <a:r>
              <a:rPr lang="en-MY" altLang="en-US" sz="2300" dirty="0" err="1"/>
              <a:t>sosial</a:t>
            </a:r>
            <a:r>
              <a:rPr lang="en-MY" altLang="en-US" sz="2300" dirty="0"/>
              <a:t> dan </a:t>
            </a:r>
            <a:r>
              <a:rPr lang="en-MY" altLang="en-US" sz="2300" dirty="0" err="1"/>
              <a:t>sebagainya</a:t>
            </a:r>
            <a:endParaRPr lang="en-MY" altLang="en-US" sz="2300" dirty="0"/>
          </a:p>
          <a:p>
            <a:pPr>
              <a:lnSpc>
                <a:spcPct val="150000"/>
              </a:lnSpc>
              <a:buFont typeface="Wingdings" panose="05000000000000000000" pitchFamily="2" charset="2"/>
              <a:buChar char="v"/>
            </a:pPr>
            <a:r>
              <a:rPr lang="en-MY" altLang="en-US" sz="2300" dirty="0" err="1"/>
              <a:t>Mengemukakan</a:t>
            </a:r>
            <a:r>
              <a:rPr lang="en-MY" altLang="en-US" sz="2300" dirty="0"/>
              <a:t> idea </a:t>
            </a:r>
            <a:r>
              <a:rPr lang="en-MY" altLang="en-US" sz="2300" dirty="0" err="1"/>
              <a:t>baru</a:t>
            </a:r>
            <a:r>
              <a:rPr lang="en-MY" altLang="en-US" sz="2300" dirty="0"/>
              <a:t> </a:t>
            </a:r>
            <a:r>
              <a:rPr lang="en-MY" altLang="en-US" sz="2300" dirty="0" err="1"/>
              <a:t>berkaitan</a:t>
            </a:r>
            <a:r>
              <a:rPr lang="en-MY" altLang="en-US" sz="2300" dirty="0"/>
              <a:t> </a:t>
            </a:r>
            <a:r>
              <a:rPr lang="en-MY" altLang="en-US" sz="2300" dirty="0" err="1"/>
              <a:t>manusia</a:t>
            </a:r>
            <a:r>
              <a:rPr lang="en-MY" altLang="en-US" sz="2300" dirty="0"/>
              <a:t> yang </a:t>
            </a:r>
            <a:r>
              <a:rPr lang="en-MY" altLang="en-US" sz="2300" dirty="0" err="1"/>
              <a:t>berpandukan</a:t>
            </a:r>
            <a:r>
              <a:rPr lang="en-MY" altLang="en-US" sz="2300" dirty="0"/>
              <a:t> </a:t>
            </a:r>
            <a:r>
              <a:rPr lang="en-MY" altLang="en-US" sz="2300" dirty="0" err="1"/>
              <a:t>hukum</a:t>
            </a:r>
            <a:r>
              <a:rPr lang="en-MY" altLang="en-US" sz="2300" dirty="0"/>
              <a:t> </a:t>
            </a:r>
            <a:r>
              <a:rPr lang="en-MY" altLang="en-US" sz="2300" dirty="0" err="1"/>
              <a:t>alam</a:t>
            </a:r>
            <a:r>
              <a:rPr lang="en-MY" altLang="en-US" sz="2300" dirty="0"/>
              <a:t>.</a:t>
            </a:r>
          </a:p>
          <a:p>
            <a:pPr>
              <a:lnSpc>
                <a:spcPct val="150000"/>
              </a:lnSpc>
              <a:buFont typeface="Wingdings" panose="05000000000000000000" pitchFamily="2" charset="2"/>
              <a:buChar char="v"/>
            </a:pPr>
            <a:r>
              <a:rPr lang="en-MY" altLang="en-US" sz="2300" dirty="0" err="1"/>
              <a:t>Fenomena</a:t>
            </a:r>
            <a:r>
              <a:rPr lang="en-MY" altLang="en-US" sz="2300" dirty="0"/>
              <a:t> </a:t>
            </a:r>
            <a:r>
              <a:rPr lang="en-MY" altLang="en-US" sz="2300" dirty="0" err="1"/>
              <a:t>alam</a:t>
            </a:r>
            <a:r>
              <a:rPr lang="en-MY" altLang="en-US" sz="2300" dirty="0"/>
              <a:t> </a:t>
            </a:r>
            <a:r>
              <a:rPr lang="en-MY" altLang="en-US" sz="2300" dirty="0" err="1"/>
              <a:t>berpandukan</a:t>
            </a:r>
            <a:r>
              <a:rPr lang="en-MY" altLang="en-US" sz="2300" dirty="0"/>
              <a:t> </a:t>
            </a:r>
            <a:r>
              <a:rPr lang="en-MY" altLang="en-US" sz="2300" dirty="0" err="1"/>
              <a:t>hukum</a:t>
            </a:r>
            <a:r>
              <a:rPr lang="en-MY" altLang="en-US" sz="2300" dirty="0"/>
              <a:t> </a:t>
            </a:r>
            <a:r>
              <a:rPr lang="en-MY" altLang="en-US" sz="2300" dirty="0" err="1"/>
              <a:t>jirim</a:t>
            </a:r>
            <a:r>
              <a:rPr lang="en-MY" altLang="en-US" sz="2300" dirty="0"/>
              <a:t> </a:t>
            </a:r>
            <a:r>
              <a:rPr lang="en-MY" altLang="en-US" sz="2300" dirty="0" err="1"/>
              <a:t>dan</a:t>
            </a:r>
            <a:r>
              <a:rPr lang="en-MY" altLang="en-US" sz="2300" dirty="0"/>
              <a:t> </a:t>
            </a:r>
            <a:r>
              <a:rPr lang="en-MY" altLang="en-US" sz="2300" dirty="0" err="1"/>
              <a:t>gerakan</a:t>
            </a:r>
            <a:endParaRPr lang="en-MY" altLang="en-US" sz="2300" dirty="0"/>
          </a:p>
          <a:p>
            <a:pPr>
              <a:lnSpc>
                <a:spcPct val="150000"/>
              </a:lnSpc>
              <a:buFont typeface="Wingdings" panose="05000000000000000000" pitchFamily="2" charset="2"/>
              <a:buChar char="v"/>
            </a:pPr>
            <a:r>
              <a:rPr lang="en-MY" altLang="en-US" sz="2300" dirty="0" err="1"/>
              <a:t>Manusia</a:t>
            </a:r>
            <a:r>
              <a:rPr lang="en-MY" altLang="en-US" sz="2300" dirty="0"/>
              <a:t> </a:t>
            </a:r>
            <a:r>
              <a:rPr lang="en-MY" altLang="en-US" sz="2300" dirty="0" err="1"/>
              <a:t>mempunyai</a:t>
            </a:r>
            <a:r>
              <a:rPr lang="en-MY" altLang="en-US" sz="2300" dirty="0"/>
              <a:t>  </a:t>
            </a:r>
            <a:r>
              <a:rPr lang="en-MY" altLang="en-US" sz="2300" dirty="0" err="1"/>
              <a:t>kebebasan</a:t>
            </a:r>
            <a:r>
              <a:rPr lang="en-MY" altLang="en-US" sz="2300" dirty="0"/>
              <a:t> </a:t>
            </a:r>
            <a:r>
              <a:rPr lang="en-MY" altLang="en-US" sz="2300" dirty="0" err="1"/>
              <a:t>memilih</a:t>
            </a:r>
            <a:r>
              <a:rPr lang="en-MY" altLang="en-US" sz="2300" dirty="0"/>
              <a:t> (Freewill)</a:t>
            </a:r>
          </a:p>
          <a:p>
            <a:pPr>
              <a:lnSpc>
                <a:spcPct val="150000"/>
              </a:lnSpc>
              <a:buFont typeface="Wingdings" panose="05000000000000000000" pitchFamily="2" charset="2"/>
              <a:buChar char="v"/>
            </a:pPr>
            <a:r>
              <a:rPr lang="en-MY" altLang="en-US" sz="2300" dirty="0" err="1"/>
              <a:t>Mengunakan</a:t>
            </a:r>
            <a:r>
              <a:rPr lang="en-MY" altLang="en-US" sz="2300" dirty="0"/>
              <a:t>  </a:t>
            </a:r>
            <a:r>
              <a:rPr lang="en-MY" altLang="en-US" sz="2300" dirty="0" err="1"/>
              <a:t>rasional</a:t>
            </a:r>
            <a:r>
              <a:rPr lang="en-MY" altLang="en-US" sz="2300" dirty="0"/>
              <a:t> </a:t>
            </a:r>
            <a:r>
              <a:rPr lang="en-MY" altLang="en-US" sz="2300" dirty="0" err="1"/>
              <a:t>individu</a:t>
            </a:r>
            <a:r>
              <a:rPr lang="en-MY" altLang="en-US" sz="2300" dirty="0"/>
              <a:t>.</a:t>
            </a:r>
          </a:p>
          <a:p>
            <a:pPr marL="0" indent="0">
              <a:lnSpc>
                <a:spcPct val="150000"/>
              </a:lnSpc>
              <a:buNone/>
            </a:pPr>
            <a:endParaRPr lang="en-MY" altLang="en-US" sz="2000" b="1" dirty="0"/>
          </a:p>
        </p:txBody>
      </p:sp>
      <p:sp>
        <p:nvSpPr>
          <p:cNvPr id="72707" name="Text Box 3"/>
          <p:cNvSpPr txBox="1">
            <a:spLocks noChangeArrowheads="1"/>
          </p:cNvSpPr>
          <p:nvPr/>
        </p:nvSpPr>
        <p:spPr bwMode="auto">
          <a:xfrm>
            <a:off x="457200" y="29718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3200">
              <a:latin typeface="Tahoma"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0799-C098-476C-B258-2C9CD621121C}"/>
              </a:ext>
            </a:extLst>
          </p:cNvPr>
          <p:cNvSpPr>
            <a:spLocks noGrp="1"/>
          </p:cNvSpPr>
          <p:nvPr>
            <p:ph type="title"/>
          </p:nvPr>
        </p:nvSpPr>
        <p:spPr>
          <a:xfrm>
            <a:off x="1143000" y="1524000"/>
            <a:ext cx="6705600" cy="4114800"/>
          </a:xfrm>
        </p:spPr>
        <p:txBody>
          <a:bodyPr/>
          <a:lstStyle/>
          <a:p>
            <a:pPr algn="ctr"/>
            <a:r>
              <a:rPr lang="en-US" sz="4800" dirty="0"/>
              <a:t>6. REVOLUSI INDUSTRI (AKHIR KURUN KE-18)</a:t>
            </a:r>
            <a:endParaRPr lang="en-MY"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747" name="Slide Number Placeholder 3">
            <a:extLst>
              <a:ext uri="{FF2B5EF4-FFF2-40B4-BE49-F238E27FC236}">
                <a16:creationId xmlns:a16="http://schemas.microsoft.com/office/drawing/2014/main" id="{57583994-1CEC-450D-BE6C-F847DB3673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38E8A61-BBF8-49B4-89D2-B0EA3C98594F}" type="slidenum">
              <a:rPr lang="en-US" altLang="zh-CN" sz="1000">
                <a:solidFill>
                  <a:srgbClr val="FFFFFF"/>
                </a:solidFill>
              </a:rPr>
              <a:pPr/>
              <a:t>68</a:t>
            </a:fld>
            <a:endParaRPr lang="en-US" altLang="zh-CN" sz="1000">
              <a:solidFill>
                <a:srgbClr val="FFFFFF"/>
              </a:solidFill>
            </a:endParaRPr>
          </a:p>
        </p:txBody>
      </p:sp>
    </p:spTree>
    <p:extLst>
      <p:ext uri="{BB962C8B-B14F-4D97-AF65-F5344CB8AC3E}">
        <p14:creationId xmlns:p14="http://schemas.microsoft.com/office/powerpoint/2010/main" val="158949639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7504" y="1016893"/>
            <a:ext cx="8856984" cy="5436443"/>
          </a:xfrm>
        </p:spPr>
        <p:txBody>
          <a:bodyPr>
            <a:normAutofit/>
          </a:bodyPr>
          <a:lstStyle/>
          <a:p>
            <a:pPr algn="just"/>
            <a:r>
              <a:rPr lang="en-MY" dirty="0"/>
              <a:t>Zaman </a:t>
            </a:r>
            <a:r>
              <a:rPr lang="en-MY" dirty="0" err="1"/>
              <a:t>dimana</a:t>
            </a:r>
            <a:r>
              <a:rPr lang="en-MY" dirty="0"/>
              <a:t> </a:t>
            </a:r>
            <a:r>
              <a:rPr lang="en-MY" dirty="0" err="1"/>
              <a:t>pekerjaan</a:t>
            </a:r>
            <a:r>
              <a:rPr lang="en-MY" dirty="0"/>
              <a:t> </a:t>
            </a:r>
            <a:r>
              <a:rPr lang="en-MY" dirty="0" err="1"/>
              <a:t>manusia</a:t>
            </a:r>
            <a:r>
              <a:rPr lang="en-MY" dirty="0"/>
              <a:t> </a:t>
            </a:r>
            <a:r>
              <a:rPr lang="en-MY" dirty="0" err="1"/>
              <a:t>diganti</a:t>
            </a:r>
            <a:r>
              <a:rPr lang="en-MY" dirty="0"/>
              <a:t> </a:t>
            </a:r>
            <a:r>
              <a:rPr lang="en-MY" dirty="0" err="1"/>
              <a:t>dengan</a:t>
            </a:r>
            <a:r>
              <a:rPr lang="en-MY" dirty="0"/>
              <a:t> </a:t>
            </a:r>
            <a:r>
              <a:rPr lang="en-MY" dirty="0" err="1"/>
              <a:t>kecanggihan</a:t>
            </a:r>
            <a:r>
              <a:rPr lang="en-MY" dirty="0"/>
              <a:t> </a:t>
            </a:r>
            <a:r>
              <a:rPr lang="en-MY" dirty="0" err="1"/>
              <a:t>mesin</a:t>
            </a:r>
            <a:r>
              <a:rPr lang="en-MY" dirty="0"/>
              <a:t>.</a:t>
            </a:r>
          </a:p>
          <a:p>
            <a:pPr algn="just">
              <a:buFont typeface="Arial" pitchFamily="34" charset="0"/>
              <a:buChar char="•"/>
            </a:pPr>
            <a:r>
              <a:rPr lang="en-US" dirty="0" err="1"/>
              <a:t>Teknologi</a:t>
            </a:r>
            <a:r>
              <a:rPr lang="en-US" dirty="0"/>
              <a:t> </a:t>
            </a:r>
            <a:r>
              <a:rPr lang="en-US" dirty="0" err="1"/>
              <a:t>berasaskan</a:t>
            </a:r>
            <a:r>
              <a:rPr lang="en-US" dirty="0"/>
              <a:t> </a:t>
            </a:r>
            <a:r>
              <a:rPr lang="en-US" dirty="0" err="1"/>
              <a:t>sains</a:t>
            </a:r>
            <a:r>
              <a:rPr lang="en-US" dirty="0"/>
              <a:t> </a:t>
            </a:r>
            <a:r>
              <a:rPr lang="en-US" dirty="0" err="1"/>
              <a:t>menjadi</a:t>
            </a:r>
            <a:r>
              <a:rPr lang="en-US" dirty="0"/>
              <a:t> </a:t>
            </a:r>
            <a:r>
              <a:rPr lang="en-US" dirty="0" err="1"/>
              <a:t>faktor</a:t>
            </a:r>
            <a:r>
              <a:rPr lang="en-US" dirty="0"/>
              <a:t> </a:t>
            </a:r>
            <a:r>
              <a:rPr lang="en-US" dirty="0" err="1"/>
              <a:t>penting</a:t>
            </a:r>
            <a:r>
              <a:rPr lang="en-US" dirty="0"/>
              <a:t> </a:t>
            </a:r>
            <a:r>
              <a:rPr lang="en-US" dirty="0" err="1"/>
              <a:t>dalam</a:t>
            </a:r>
            <a:r>
              <a:rPr lang="en-US" dirty="0"/>
              <a:t> </a:t>
            </a:r>
            <a:r>
              <a:rPr lang="en-US" dirty="0" err="1"/>
              <a:t>mengubah</a:t>
            </a:r>
            <a:r>
              <a:rPr lang="en-US" dirty="0"/>
              <a:t> </a:t>
            </a:r>
            <a:r>
              <a:rPr lang="en-US" dirty="0" err="1"/>
              <a:t>masyarakat</a:t>
            </a:r>
            <a:r>
              <a:rPr lang="en-US" dirty="0"/>
              <a:t> </a:t>
            </a:r>
            <a:r>
              <a:rPr lang="en-US" dirty="0" err="1"/>
              <a:t>moden</a:t>
            </a:r>
            <a:r>
              <a:rPr lang="en-US" dirty="0"/>
              <a:t> </a:t>
            </a:r>
            <a:r>
              <a:rPr lang="en-US" dirty="0" err="1"/>
              <a:t>secara</a:t>
            </a:r>
            <a:r>
              <a:rPr lang="en-US" dirty="0"/>
              <a:t> </a:t>
            </a:r>
            <a:r>
              <a:rPr lang="en-US" dirty="0" err="1"/>
              <a:t>drastik</a:t>
            </a:r>
            <a:r>
              <a:rPr lang="en-US" dirty="0"/>
              <a:t> </a:t>
            </a:r>
            <a:r>
              <a:rPr lang="en-US" dirty="0" err="1"/>
              <a:t>dan</a:t>
            </a:r>
            <a:r>
              <a:rPr lang="en-US" dirty="0"/>
              <a:t> </a:t>
            </a:r>
            <a:r>
              <a:rPr lang="en-US" dirty="0" err="1"/>
              <a:t>menjadikan</a:t>
            </a:r>
            <a:r>
              <a:rPr lang="en-US" dirty="0"/>
              <a:t> </a:t>
            </a:r>
            <a:r>
              <a:rPr lang="en-US" dirty="0" err="1"/>
              <a:t>peradaban</a:t>
            </a:r>
            <a:r>
              <a:rPr lang="en-US" dirty="0"/>
              <a:t> Barat </a:t>
            </a:r>
            <a:r>
              <a:rPr lang="en-US" dirty="0" err="1"/>
              <a:t>mengukuhkan</a:t>
            </a:r>
            <a:r>
              <a:rPr lang="en-US" dirty="0"/>
              <a:t> </a:t>
            </a:r>
            <a:r>
              <a:rPr lang="en-US" dirty="0" err="1"/>
              <a:t>dominasinya</a:t>
            </a:r>
            <a:r>
              <a:rPr lang="en-US" dirty="0"/>
              <a:t> di </a:t>
            </a:r>
            <a:r>
              <a:rPr lang="en-US" dirty="0" err="1"/>
              <a:t>dunia</a:t>
            </a:r>
            <a:r>
              <a:rPr lang="en-US" dirty="0"/>
              <a:t>.</a:t>
            </a:r>
          </a:p>
          <a:p>
            <a:pPr algn="just">
              <a:buFont typeface="Arial" pitchFamily="34" charset="0"/>
              <a:buChar char="•"/>
            </a:pPr>
            <a:r>
              <a:rPr lang="en-US" dirty="0" err="1"/>
              <a:t>Teknologi</a:t>
            </a:r>
            <a:r>
              <a:rPr lang="en-US" dirty="0"/>
              <a:t> </a:t>
            </a:r>
            <a:r>
              <a:rPr lang="en-US" dirty="0" err="1"/>
              <a:t>merupakan</a:t>
            </a:r>
            <a:r>
              <a:rPr lang="en-US" dirty="0"/>
              <a:t> </a:t>
            </a:r>
            <a:r>
              <a:rPr lang="en-US" dirty="0" err="1"/>
              <a:t>aplikasi</a:t>
            </a:r>
            <a:r>
              <a:rPr lang="en-US" dirty="0"/>
              <a:t> </a:t>
            </a:r>
            <a:r>
              <a:rPr lang="en-US" dirty="0" err="1"/>
              <a:t>sains</a:t>
            </a:r>
            <a:r>
              <a:rPr lang="en-US" dirty="0"/>
              <a:t>. </a:t>
            </a:r>
            <a:r>
              <a:rPr lang="en-US" dirty="0" err="1"/>
              <a:t>Tanpa</a:t>
            </a:r>
            <a:r>
              <a:rPr lang="en-US" dirty="0"/>
              <a:t> </a:t>
            </a:r>
            <a:r>
              <a:rPr lang="en-US" dirty="0" err="1"/>
              <a:t>pemahaman</a:t>
            </a:r>
            <a:r>
              <a:rPr lang="en-US" dirty="0"/>
              <a:t> </a:t>
            </a:r>
            <a:r>
              <a:rPr lang="en-US" dirty="0" err="1"/>
              <a:t>dan</a:t>
            </a:r>
            <a:r>
              <a:rPr lang="en-US" dirty="0"/>
              <a:t> </a:t>
            </a:r>
            <a:r>
              <a:rPr lang="en-US" dirty="0" err="1"/>
              <a:t>penguasaan</a:t>
            </a:r>
            <a:r>
              <a:rPr lang="en-US" dirty="0"/>
              <a:t> </a:t>
            </a:r>
            <a:r>
              <a:rPr lang="en-US" dirty="0" err="1"/>
              <a:t>landasan</a:t>
            </a:r>
            <a:r>
              <a:rPr lang="en-US" dirty="0"/>
              <a:t> </a:t>
            </a:r>
            <a:r>
              <a:rPr lang="en-US" dirty="0" err="1"/>
              <a:t>ilmiah</a:t>
            </a:r>
            <a:r>
              <a:rPr lang="en-US" dirty="0"/>
              <a:t> yang </a:t>
            </a:r>
            <a:r>
              <a:rPr lang="en-US" dirty="0" err="1"/>
              <a:t>terkandung</a:t>
            </a:r>
            <a:r>
              <a:rPr lang="en-US" dirty="0"/>
              <a:t> </a:t>
            </a:r>
            <a:r>
              <a:rPr lang="en-US" dirty="0" err="1"/>
              <a:t>dalam</a:t>
            </a:r>
            <a:r>
              <a:rPr lang="en-US" dirty="0"/>
              <a:t> </a:t>
            </a:r>
            <a:r>
              <a:rPr lang="en-US" dirty="0" err="1"/>
              <a:t>sains</a:t>
            </a:r>
            <a:r>
              <a:rPr lang="en-US" dirty="0"/>
              <a:t>, </a:t>
            </a:r>
            <a:r>
              <a:rPr lang="en-US" dirty="0" err="1"/>
              <a:t>penghasilan</a:t>
            </a:r>
            <a:r>
              <a:rPr lang="en-US" dirty="0"/>
              <a:t> </a:t>
            </a:r>
            <a:r>
              <a:rPr lang="en-US" dirty="0" err="1"/>
              <a:t>alat-alat</a:t>
            </a:r>
            <a:r>
              <a:rPr lang="en-US" dirty="0"/>
              <a:t> </a:t>
            </a:r>
            <a:r>
              <a:rPr lang="en-US" dirty="0" err="1"/>
              <a:t>teknologi</a:t>
            </a:r>
            <a:r>
              <a:rPr lang="en-US" dirty="0"/>
              <a:t> </a:t>
            </a:r>
            <a:r>
              <a:rPr lang="en-US" dirty="0" err="1"/>
              <a:t>hanyalah</a:t>
            </a:r>
            <a:r>
              <a:rPr lang="en-US" dirty="0"/>
              <a:t> </a:t>
            </a:r>
            <a:r>
              <a:rPr lang="en-US" dirty="0" err="1"/>
              <a:t>peniruan</a:t>
            </a:r>
            <a:r>
              <a:rPr lang="en-US" dirty="0"/>
              <a:t> </a:t>
            </a:r>
            <a:r>
              <a:rPr lang="en-US" dirty="0" err="1"/>
              <a:t>semata-mata</a:t>
            </a:r>
            <a:r>
              <a:rPr lang="en-US" dirty="0"/>
              <a:t>.</a:t>
            </a:r>
          </a:p>
          <a:p>
            <a:pPr algn="just">
              <a:buFont typeface="Arial" pitchFamily="34" charset="0"/>
              <a:buChar char="•"/>
            </a:pPr>
            <a:r>
              <a:rPr lang="en-US" dirty="0" err="1"/>
              <a:t>Revolusi</a:t>
            </a:r>
            <a:r>
              <a:rPr lang="en-US" dirty="0"/>
              <a:t> </a:t>
            </a:r>
            <a:r>
              <a:rPr lang="en-US" dirty="0" err="1"/>
              <a:t>perdagangan</a:t>
            </a:r>
            <a:r>
              <a:rPr lang="en-US" dirty="0"/>
              <a:t> (</a:t>
            </a:r>
            <a:r>
              <a:rPr lang="en-US" dirty="0" err="1"/>
              <a:t>komersial</a:t>
            </a:r>
            <a:r>
              <a:rPr lang="en-US" dirty="0"/>
              <a:t>) </a:t>
            </a:r>
            <a:r>
              <a:rPr lang="en-US" dirty="0" err="1"/>
              <a:t>menyumbang</a:t>
            </a:r>
            <a:r>
              <a:rPr lang="en-US" dirty="0"/>
              <a:t> </a:t>
            </a:r>
            <a:r>
              <a:rPr lang="en-US" dirty="0" err="1"/>
              <a:t>kepada</a:t>
            </a:r>
            <a:r>
              <a:rPr lang="en-US" dirty="0"/>
              <a:t> </a:t>
            </a:r>
            <a:r>
              <a:rPr lang="en-US" dirty="0" err="1"/>
              <a:t>revolusi</a:t>
            </a:r>
            <a:r>
              <a:rPr lang="en-US" dirty="0"/>
              <a:t> </a:t>
            </a:r>
            <a:r>
              <a:rPr lang="en-US" dirty="0" err="1"/>
              <a:t>industri</a:t>
            </a:r>
            <a:r>
              <a:rPr lang="en-US" dirty="0"/>
              <a:t> </a:t>
            </a:r>
            <a:r>
              <a:rPr lang="en-US" dirty="0" err="1"/>
              <a:t>berikutan</a:t>
            </a:r>
            <a:r>
              <a:rPr lang="en-US" dirty="0"/>
              <a:t> </a:t>
            </a:r>
            <a:r>
              <a:rPr lang="en-US" dirty="0" err="1"/>
              <a:t>pertumbuhan</a:t>
            </a:r>
            <a:r>
              <a:rPr lang="en-US" dirty="0"/>
              <a:t> </a:t>
            </a:r>
            <a:r>
              <a:rPr lang="en-US" dirty="0" err="1"/>
              <a:t>ekonomi</a:t>
            </a:r>
            <a:r>
              <a:rPr lang="en-US" dirty="0"/>
              <a:t> </a:t>
            </a:r>
            <a:r>
              <a:rPr lang="en-US" dirty="0" err="1"/>
              <a:t>Eropah</a:t>
            </a:r>
            <a:r>
              <a:rPr lang="en-US" dirty="0"/>
              <a:t> yang </a:t>
            </a:r>
            <a:r>
              <a:rPr lang="en-US" dirty="0" err="1"/>
              <a:t>pesat</a:t>
            </a:r>
            <a:r>
              <a:rPr lang="en-US" dirty="0"/>
              <a:t>.</a:t>
            </a:r>
          </a:p>
          <a:p>
            <a:pPr algn="just">
              <a:buFont typeface="Arial" pitchFamily="34" charset="0"/>
              <a:buChar char="•"/>
            </a:pPr>
            <a:r>
              <a:rPr lang="en-US" dirty="0" err="1"/>
              <a:t>Anjakan</a:t>
            </a:r>
            <a:r>
              <a:rPr lang="en-US" dirty="0"/>
              <a:t> </a:t>
            </a:r>
            <a:r>
              <a:rPr lang="en-US" dirty="0" err="1"/>
              <a:t>paradigma</a:t>
            </a:r>
            <a:r>
              <a:rPr lang="en-US" dirty="0"/>
              <a:t> </a:t>
            </a:r>
            <a:r>
              <a:rPr lang="en-US" dirty="0" err="1"/>
              <a:t>daripada</a:t>
            </a:r>
            <a:r>
              <a:rPr lang="en-US" dirty="0"/>
              <a:t> </a:t>
            </a:r>
            <a:r>
              <a:rPr lang="en-US" dirty="0" err="1"/>
              <a:t>ekonomi</a:t>
            </a:r>
            <a:r>
              <a:rPr lang="en-US" dirty="0"/>
              <a:t> </a:t>
            </a:r>
            <a:r>
              <a:rPr lang="en-US" dirty="0" err="1"/>
              <a:t>berasaskan</a:t>
            </a:r>
            <a:r>
              <a:rPr lang="en-US" dirty="0"/>
              <a:t> </a:t>
            </a:r>
            <a:r>
              <a:rPr lang="en-US" dirty="0" err="1"/>
              <a:t>pertanian</a:t>
            </a:r>
            <a:r>
              <a:rPr lang="en-US" dirty="0"/>
              <a:t> </a:t>
            </a:r>
            <a:r>
              <a:rPr lang="en-US" dirty="0" err="1"/>
              <a:t>kepada</a:t>
            </a:r>
            <a:r>
              <a:rPr lang="en-US" dirty="0"/>
              <a:t> </a:t>
            </a:r>
            <a:r>
              <a:rPr lang="en-US" dirty="0" err="1"/>
              <a:t>ekonomi</a:t>
            </a:r>
            <a:r>
              <a:rPr lang="en-US" dirty="0"/>
              <a:t> </a:t>
            </a:r>
            <a:r>
              <a:rPr lang="en-US" dirty="0" err="1"/>
              <a:t>perindustrian</a:t>
            </a:r>
            <a:endParaRPr lang="en-US" dirty="0"/>
          </a:p>
          <a:p>
            <a:endParaRPr lang="en-MY" dirty="0"/>
          </a:p>
        </p:txBody>
      </p:sp>
    </p:spTree>
    <p:extLst>
      <p:ext uri="{BB962C8B-B14F-4D97-AF65-F5344CB8AC3E}">
        <p14:creationId xmlns:p14="http://schemas.microsoft.com/office/powerpoint/2010/main" val="64294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03A4-2AF5-4A89-9487-9689525786D3}"/>
              </a:ext>
            </a:extLst>
          </p:cNvPr>
          <p:cNvSpPr>
            <a:spLocks noGrp="1"/>
          </p:cNvSpPr>
          <p:nvPr>
            <p:ph type="title"/>
          </p:nvPr>
        </p:nvSpPr>
        <p:spPr>
          <a:xfrm>
            <a:off x="1371600" y="990600"/>
            <a:ext cx="7178675" cy="4724400"/>
          </a:xfrm>
        </p:spPr>
        <p:txBody>
          <a:bodyPr/>
          <a:lstStyle/>
          <a:p>
            <a:pPr algn="ctr">
              <a:defRPr/>
            </a:pPr>
            <a:r>
              <a:rPr lang="en-US" altLang="en-US" dirty="0"/>
              <a:t>1. Zaman </a:t>
            </a:r>
            <a:r>
              <a:rPr lang="en-US" altLang="en-US" dirty="0" err="1"/>
              <a:t>Pra-Klasik</a:t>
            </a:r>
            <a:endParaRPr lang="en-MY" dirty="0"/>
          </a:p>
        </p:txBody>
      </p:sp>
      <p:sp>
        <p:nvSpPr>
          <p:cNvPr id="9219" name="Slide Number Placeholder 3">
            <a:extLst>
              <a:ext uri="{FF2B5EF4-FFF2-40B4-BE49-F238E27FC236}">
                <a16:creationId xmlns:a16="http://schemas.microsoft.com/office/drawing/2014/main" id="{028B60AD-3CB9-46D7-AE64-92C672620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E3BF131-1E91-4A49-90E6-80B8686A24BC}" type="slidenum">
              <a:rPr lang="en-US" altLang="zh-CN" sz="1000">
                <a:solidFill>
                  <a:srgbClr val="FFFFFF"/>
                </a:solidFill>
              </a:rPr>
              <a:pPr/>
              <a:t>7</a:t>
            </a:fld>
            <a:endParaRPr lang="en-US" altLang="zh-CN" sz="1000">
              <a:solidFill>
                <a:srgbClr val="FFFFFF"/>
              </a:solidFill>
            </a:endParaRPr>
          </a:p>
        </p:txBody>
      </p:sp>
    </p:spTree>
    <p:extLst>
      <p:ext uri="{BB962C8B-B14F-4D97-AF65-F5344CB8AC3E}">
        <p14:creationId xmlns:p14="http://schemas.microsoft.com/office/powerpoint/2010/main" val="14236834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1743C74-14C9-468E-9217-07E5D84F384E}"/>
              </a:ext>
            </a:extLst>
          </p:cNvPr>
          <p:cNvSpPr>
            <a:spLocks noGrp="1"/>
          </p:cNvSpPr>
          <p:nvPr>
            <p:ph type="title"/>
          </p:nvPr>
        </p:nvSpPr>
        <p:spPr>
          <a:xfrm>
            <a:off x="593725" y="763588"/>
            <a:ext cx="7956550" cy="1293812"/>
          </a:xfrm>
        </p:spPr>
        <p:txBody>
          <a:bodyPr/>
          <a:lstStyle/>
          <a:p>
            <a:pPr algn="ctr" eaLnBrk="1" fontAlgn="auto" hangingPunct="1">
              <a:spcAft>
                <a:spcPts val="0"/>
              </a:spcAft>
              <a:defRPr/>
            </a:pPr>
            <a:r>
              <a:rPr lang="en-MY" altLang="en-US" b="1" dirty="0">
                <a:solidFill>
                  <a:srgbClr val="FFFF00"/>
                </a:solidFill>
              </a:rPr>
              <a:t>Zaman </a:t>
            </a:r>
            <a:r>
              <a:rPr lang="en-MY" altLang="en-US" b="1" dirty="0" err="1">
                <a:solidFill>
                  <a:srgbClr val="FFFF00"/>
                </a:solidFill>
              </a:rPr>
              <a:t>revolusi</a:t>
            </a:r>
            <a:r>
              <a:rPr lang="en-MY" altLang="en-US" b="1" dirty="0">
                <a:solidFill>
                  <a:srgbClr val="FFFF00"/>
                </a:solidFill>
              </a:rPr>
              <a:t> </a:t>
            </a:r>
            <a:r>
              <a:rPr lang="en-MY" altLang="en-US" b="1" dirty="0" err="1">
                <a:solidFill>
                  <a:srgbClr val="FFFF00"/>
                </a:solidFill>
              </a:rPr>
              <a:t>industri</a:t>
            </a:r>
            <a:r>
              <a:rPr lang="en-MY" altLang="en-US" b="1" dirty="0">
                <a:solidFill>
                  <a:srgbClr val="FFFF00"/>
                </a:solidFill>
              </a:rPr>
              <a:t> 1-4: </a:t>
            </a:r>
            <a:r>
              <a:rPr lang="en-MY" altLang="en-US" b="1" dirty="0" err="1">
                <a:solidFill>
                  <a:srgbClr val="FFFF00"/>
                </a:solidFill>
              </a:rPr>
              <a:t>pencapaian</a:t>
            </a:r>
            <a:r>
              <a:rPr lang="en-MY" altLang="en-US" b="1" dirty="0">
                <a:solidFill>
                  <a:srgbClr val="FFFF00"/>
                </a:solidFill>
              </a:rPr>
              <a:t> </a:t>
            </a:r>
            <a:r>
              <a:rPr lang="en-MY" altLang="en-US" b="1" dirty="0" err="1">
                <a:solidFill>
                  <a:srgbClr val="FFFF00"/>
                </a:solidFill>
              </a:rPr>
              <a:t>utama</a:t>
            </a:r>
            <a:endParaRPr lang="en-MY" altLang="en-US" b="1" dirty="0">
              <a:solidFill>
                <a:srgbClr val="FFFF00"/>
              </a:solidFill>
            </a:endParaRPr>
          </a:p>
        </p:txBody>
      </p:sp>
      <p:sp>
        <p:nvSpPr>
          <p:cNvPr id="64515" name="Content Placeholder 2">
            <a:extLst>
              <a:ext uri="{FF2B5EF4-FFF2-40B4-BE49-F238E27FC236}">
                <a16:creationId xmlns:a16="http://schemas.microsoft.com/office/drawing/2014/main" id="{C4B0B5E5-C488-44AD-B99A-4E3D7DBE524D}"/>
              </a:ext>
            </a:extLst>
          </p:cNvPr>
          <p:cNvSpPr>
            <a:spLocks noGrp="1"/>
          </p:cNvSpPr>
          <p:nvPr>
            <p:ph sz="half" idx="1"/>
          </p:nvPr>
        </p:nvSpPr>
        <p:spPr>
          <a:xfrm>
            <a:off x="593725" y="2193925"/>
            <a:ext cx="3911600" cy="4070350"/>
          </a:xfrm>
        </p:spPr>
        <p:txBody>
          <a:bodyPr rtlCol="0">
            <a:noAutofit/>
          </a:bodyPr>
          <a:lstStyle/>
          <a:p>
            <a:pPr marL="0" indent="0" eaLnBrk="1" fontAlgn="auto" hangingPunct="1">
              <a:spcAft>
                <a:spcPts val="0"/>
              </a:spcAft>
              <a:buFont typeface="Wingdings" panose="05000000000000000000" pitchFamily="2" charset="2"/>
              <a:buNone/>
              <a:defRPr/>
            </a:pPr>
            <a:r>
              <a:rPr lang="en-MY" altLang="en-US" sz="2400" b="1" dirty="0">
                <a:solidFill>
                  <a:srgbClr val="FFC000"/>
                </a:solidFill>
              </a:rPr>
              <a:t>FASA PERTAMA</a:t>
            </a:r>
          </a:p>
          <a:p>
            <a:pPr eaLnBrk="1" fontAlgn="auto" hangingPunct="1">
              <a:spcAft>
                <a:spcPts val="0"/>
              </a:spcAft>
              <a:defRPr/>
            </a:pPr>
            <a:r>
              <a:rPr lang="en-MY" altLang="en-US" sz="2400" dirty="0"/>
              <a:t>Textiles  </a:t>
            </a:r>
          </a:p>
          <a:p>
            <a:pPr eaLnBrk="1" fontAlgn="auto" hangingPunct="1">
              <a:spcAft>
                <a:spcPts val="0"/>
              </a:spcAft>
              <a:defRPr/>
            </a:pPr>
            <a:r>
              <a:rPr lang="en-MY" altLang="en-US" sz="2400" dirty="0"/>
              <a:t>Steam power </a:t>
            </a:r>
          </a:p>
          <a:p>
            <a:pPr eaLnBrk="1" fontAlgn="auto" hangingPunct="1">
              <a:spcAft>
                <a:spcPts val="0"/>
              </a:spcAft>
              <a:defRPr/>
            </a:pPr>
            <a:r>
              <a:rPr lang="en-MY" altLang="en-US" sz="2400" dirty="0"/>
              <a:t>Iron making </a:t>
            </a:r>
          </a:p>
          <a:p>
            <a:pPr eaLnBrk="1" fontAlgn="auto" hangingPunct="1">
              <a:spcAft>
                <a:spcPts val="0"/>
              </a:spcAft>
              <a:defRPr/>
            </a:pPr>
            <a:r>
              <a:rPr lang="en-MY" altLang="en-US" sz="2400" dirty="0"/>
              <a:t>Invention of machine tools.</a:t>
            </a:r>
          </a:p>
          <a:p>
            <a:pPr marL="0" indent="0" eaLnBrk="1" fontAlgn="auto" hangingPunct="1">
              <a:spcAft>
                <a:spcPts val="0"/>
              </a:spcAft>
              <a:buFont typeface="Wingdings" panose="05000000000000000000" pitchFamily="2" charset="2"/>
              <a:buNone/>
              <a:defRPr/>
            </a:pPr>
            <a:r>
              <a:rPr lang="en-MY" altLang="en-US" sz="2400" b="1" dirty="0">
                <a:solidFill>
                  <a:srgbClr val="FFC000"/>
                </a:solidFill>
              </a:rPr>
              <a:t>FASA KEDUA</a:t>
            </a:r>
          </a:p>
          <a:p>
            <a:pPr eaLnBrk="1" fontAlgn="auto" hangingPunct="1">
              <a:spcAft>
                <a:spcPts val="0"/>
              </a:spcAft>
              <a:defRPr/>
            </a:pPr>
            <a:r>
              <a:rPr lang="en-MY" altLang="en-US" sz="2400" dirty="0" err="1"/>
              <a:t>Pertambahan</a:t>
            </a:r>
            <a:r>
              <a:rPr lang="en-MY" altLang="en-US" sz="2400" dirty="0"/>
              <a:t> </a:t>
            </a:r>
            <a:r>
              <a:rPr lang="en-MY" altLang="en-US" sz="2400" dirty="0" err="1"/>
              <a:t>produktiviti</a:t>
            </a:r>
            <a:r>
              <a:rPr lang="en-MY" altLang="en-US" sz="2400" dirty="0"/>
              <a:t> </a:t>
            </a:r>
            <a:r>
              <a:rPr lang="en-MY" altLang="en-US" sz="2400" dirty="0" err="1"/>
              <a:t>secara</a:t>
            </a:r>
            <a:r>
              <a:rPr lang="en-MY" altLang="en-US" sz="2400" dirty="0"/>
              <a:t> </a:t>
            </a:r>
            <a:r>
              <a:rPr lang="en-MY" altLang="en-US" sz="2400" dirty="0" err="1"/>
              <a:t>besar-besaran</a:t>
            </a:r>
            <a:endParaRPr lang="en-MY" altLang="en-US" sz="2400" dirty="0"/>
          </a:p>
          <a:p>
            <a:pPr eaLnBrk="1" fontAlgn="auto" hangingPunct="1">
              <a:spcAft>
                <a:spcPts val="0"/>
              </a:spcAft>
              <a:defRPr/>
            </a:pPr>
            <a:r>
              <a:rPr lang="en-MY" altLang="en-US" sz="2400" dirty="0" err="1"/>
              <a:t>Penggunaan</a:t>
            </a:r>
            <a:r>
              <a:rPr lang="en-MY" altLang="en-US" sz="2400" dirty="0"/>
              <a:t> </a:t>
            </a:r>
            <a:r>
              <a:rPr lang="en-MY" altLang="en-US" sz="2400" dirty="0" err="1"/>
              <a:t>elektrik</a:t>
            </a:r>
            <a:r>
              <a:rPr lang="en-MY" altLang="en-US" sz="2400" dirty="0"/>
              <a:t> </a:t>
            </a:r>
          </a:p>
        </p:txBody>
      </p:sp>
      <p:sp>
        <p:nvSpPr>
          <p:cNvPr id="64516" name="Content Placeholder 3">
            <a:extLst>
              <a:ext uri="{FF2B5EF4-FFF2-40B4-BE49-F238E27FC236}">
                <a16:creationId xmlns:a16="http://schemas.microsoft.com/office/drawing/2014/main" id="{E6D049F0-8040-4280-936B-EEE50301153D}"/>
              </a:ext>
            </a:extLst>
          </p:cNvPr>
          <p:cNvSpPr>
            <a:spLocks noGrp="1"/>
          </p:cNvSpPr>
          <p:nvPr>
            <p:ph sz="half" idx="2"/>
          </p:nvPr>
        </p:nvSpPr>
        <p:spPr>
          <a:xfrm>
            <a:off x="4641850" y="2193925"/>
            <a:ext cx="3908425" cy="4070350"/>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en-MY" altLang="en-US" sz="3000" b="1" dirty="0">
                <a:solidFill>
                  <a:srgbClr val="FFC000"/>
                </a:solidFill>
              </a:rPr>
              <a:t>FASA KETIGA</a:t>
            </a:r>
          </a:p>
          <a:p>
            <a:pPr eaLnBrk="1" fontAlgn="auto" hangingPunct="1">
              <a:spcAft>
                <a:spcPts val="0"/>
              </a:spcAft>
              <a:defRPr/>
            </a:pPr>
            <a:r>
              <a:rPr lang="en-MY" altLang="en-US" sz="3000" dirty="0" err="1"/>
              <a:t>Otomatik</a:t>
            </a:r>
            <a:endParaRPr lang="en-MY" altLang="en-US" sz="3000" dirty="0"/>
          </a:p>
          <a:p>
            <a:pPr eaLnBrk="1" fontAlgn="auto" hangingPunct="1">
              <a:spcAft>
                <a:spcPts val="0"/>
              </a:spcAft>
              <a:defRPr/>
            </a:pPr>
            <a:r>
              <a:rPr lang="en-MY" altLang="en-US" sz="3000" dirty="0" err="1"/>
              <a:t>Komputer</a:t>
            </a:r>
            <a:endParaRPr lang="en-MY" altLang="en-US" sz="3000" dirty="0"/>
          </a:p>
          <a:p>
            <a:pPr eaLnBrk="1" fontAlgn="auto" hangingPunct="1">
              <a:spcAft>
                <a:spcPts val="0"/>
              </a:spcAft>
              <a:defRPr/>
            </a:pPr>
            <a:r>
              <a:rPr lang="en-MY" altLang="en-US" sz="3000" dirty="0" err="1"/>
              <a:t>elektronik</a:t>
            </a:r>
            <a:endParaRPr lang="en-MY" altLang="en-US" sz="3000" dirty="0"/>
          </a:p>
          <a:p>
            <a:pPr marL="0" indent="0" eaLnBrk="1" fontAlgn="auto" hangingPunct="1">
              <a:spcAft>
                <a:spcPts val="0"/>
              </a:spcAft>
              <a:buFont typeface="Wingdings" panose="05000000000000000000" pitchFamily="2" charset="2"/>
              <a:buNone/>
              <a:defRPr/>
            </a:pPr>
            <a:endParaRPr lang="en-MY" altLang="en-US" sz="3000" dirty="0"/>
          </a:p>
          <a:p>
            <a:pPr marL="0" indent="0" eaLnBrk="1" fontAlgn="auto" hangingPunct="1">
              <a:spcAft>
                <a:spcPts val="0"/>
              </a:spcAft>
              <a:buFont typeface="Wingdings" panose="05000000000000000000" pitchFamily="2" charset="2"/>
              <a:buNone/>
              <a:defRPr/>
            </a:pPr>
            <a:r>
              <a:rPr lang="en-MY" altLang="en-US" sz="3000" b="1" dirty="0">
                <a:solidFill>
                  <a:srgbClr val="FFC000"/>
                </a:solidFill>
              </a:rPr>
              <a:t>FASA KEEMPAT</a:t>
            </a:r>
          </a:p>
          <a:p>
            <a:pPr eaLnBrk="1" fontAlgn="auto" hangingPunct="1">
              <a:spcAft>
                <a:spcPts val="0"/>
              </a:spcAft>
              <a:defRPr/>
            </a:pPr>
            <a:r>
              <a:rPr lang="en-MY" altLang="en-US" sz="3000" dirty="0" err="1"/>
              <a:t>jaringan</a:t>
            </a:r>
            <a:r>
              <a:rPr lang="en-MY" altLang="en-US" sz="3000" dirty="0"/>
              <a:t> internet</a:t>
            </a:r>
          </a:p>
          <a:p>
            <a:pPr eaLnBrk="1" fontAlgn="auto" hangingPunct="1">
              <a:spcAft>
                <a:spcPts val="0"/>
              </a:spcAft>
              <a:defRPr/>
            </a:pPr>
            <a:r>
              <a:rPr lang="en-MY" altLang="en-US" sz="3000" dirty="0" err="1"/>
              <a:t>sistem</a:t>
            </a:r>
            <a:r>
              <a:rPr lang="en-MY" altLang="en-US" sz="3000" dirty="0"/>
              <a:t> </a:t>
            </a:r>
            <a:r>
              <a:rPr lang="en-MY" altLang="en-US" sz="3000" dirty="0" err="1"/>
              <a:t>siber</a:t>
            </a:r>
            <a:endParaRPr lang="en-MY" altLang="en-US" sz="3000" dirty="0"/>
          </a:p>
        </p:txBody>
      </p:sp>
      <p:sp>
        <p:nvSpPr>
          <p:cNvPr id="2" name="Slide Number Placeholder 1">
            <a:extLst>
              <a:ext uri="{FF2B5EF4-FFF2-40B4-BE49-F238E27FC236}">
                <a16:creationId xmlns:a16="http://schemas.microsoft.com/office/drawing/2014/main" id="{D07C0FF6-FCA4-4233-911E-C7D43B9DA170}"/>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42B7C69A-A049-4747-861F-5EA5AD8E1340}" type="slidenum">
              <a:rPr lang="en-US" altLang="zh-CN" sz="1000">
                <a:solidFill>
                  <a:srgbClr val="FFFFFF"/>
                </a:solidFill>
              </a:rPr>
              <a:pPr/>
              <a:t>70</a:t>
            </a:fld>
            <a:endParaRPr lang="en-US" altLang="zh-CN" sz="1000">
              <a:solidFill>
                <a:srgbClr val="FFFFFF"/>
              </a:solidFill>
            </a:endParaRPr>
          </a:p>
        </p:txBody>
      </p:sp>
    </p:spTree>
    <p:extLst>
      <p:ext uri="{BB962C8B-B14F-4D97-AF65-F5344CB8AC3E}">
        <p14:creationId xmlns:p14="http://schemas.microsoft.com/office/powerpoint/2010/main" val="353266772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1B126734-FF02-4C02-998D-444942719E88}"/>
              </a:ext>
            </a:extLst>
          </p:cNvPr>
          <p:cNvSpPr>
            <a:spLocks noGrp="1"/>
          </p:cNvSpPr>
          <p:nvPr>
            <p:ph type="title"/>
          </p:nvPr>
        </p:nvSpPr>
        <p:spPr/>
        <p:txBody>
          <a:bodyPr/>
          <a:lstStyle/>
          <a:p>
            <a:pPr eaLnBrk="1" fontAlgn="auto" hangingPunct="1">
              <a:spcAft>
                <a:spcPts val="0"/>
              </a:spcAft>
              <a:defRPr/>
            </a:pPr>
            <a:endParaRPr lang="en-MY" altLang="en-US"/>
          </a:p>
        </p:txBody>
      </p:sp>
      <p:sp>
        <p:nvSpPr>
          <p:cNvPr id="43011" name="Content Placeholder 2">
            <a:extLst>
              <a:ext uri="{FF2B5EF4-FFF2-40B4-BE49-F238E27FC236}">
                <a16:creationId xmlns:a16="http://schemas.microsoft.com/office/drawing/2014/main" id="{5374A232-9980-4C9D-A361-3E0787CF812C}"/>
              </a:ext>
            </a:extLst>
          </p:cNvPr>
          <p:cNvSpPr>
            <a:spLocks noGrp="1"/>
          </p:cNvSpPr>
          <p:nvPr>
            <p:ph idx="1"/>
          </p:nvPr>
        </p:nvSpPr>
        <p:spPr/>
        <p:txBody>
          <a:bodyPr/>
          <a:lstStyle/>
          <a:p>
            <a:pPr eaLnBrk="1" hangingPunct="1"/>
            <a:endParaRPr lang="en-MY" altLang="en-US"/>
          </a:p>
        </p:txBody>
      </p:sp>
      <p:pic>
        <p:nvPicPr>
          <p:cNvPr id="43012" name="Picture 2">
            <a:extLst>
              <a:ext uri="{FF2B5EF4-FFF2-40B4-BE49-F238E27FC236}">
                <a16:creationId xmlns:a16="http://schemas.microsoft.com/office/drawing/2014/main" id="{404A8A1E-EED5-4DDA-A768-8110BB86A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5004989-2E30-4211-860C-B3521889DE9C}"/>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9291C1F2-1539-4D7A-A23B-C3EEF4B8980E}" type="slidenum">
              <a:rPr lang="en-US" altLang="zh-CN" sz="1000">
                <a:solidFill>
                  <a:srgbClr val="FFFFFF"/>
                </a:solidFill>
              </a:rPr>
              <a:pPr/>
              <a:t>71</a:t>
            </a:fld>
            <a:endParaRPr lang="en-US" altLang="zh-CN" sz="1000">
              <a:solidFill>
                <a:srgbClr val="FFFFFF"/>
              </a:solidFill>
            </a:endParaRPr>
          </a:p>
        </p:txBody>
      </p:sp>
    </p:spTree>
    <p:extLst>
      <p:ext uri="{BB962C8B-B14F-4D97-AF65-F5344CB8AC3E}">
        <p14:creationId xmlns:p14="http://schemas.microsoft.com/office/powerpoint/2010/main" val="405836294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p:txBody>
          <a:bodyPr/>
          <a:lstStyle/>
          <a:p>
            <a:r>
              <a:rPr lang="en-MY" altLang="en-US" dirty="0"/>
              <a:t>TEMPOH WAKTU</a:t>
            </a:r>
          </a:p>
        </p:txBody>
      </p:sp>
      <p:sp>
        <p:nvSpPr>
          <p:cNvPr id="7" name="Rectangle 15"/>
          <p:cNvSpPr txBox="1">
            <a:spLocks noChangeArrowheads="1"/>
          </p:cNvSpPr>
          <p:nvPr/>
        </p:nvSpPr>
        <p:spPr bwMode="auto">
          <a:xfrm>
            <a:off x="251520" y="1341462"/>
            <a:ext cx="8673206" cy="71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a:buFont typeface="Wingdings" panose="05000000000000000000" pitchFamily="2" charset="2"/>
              <a:buChar char="v"/>
            </a:pPr>
            <a:r>
              <a:rPr lang="en-MY" altLang="en-US" sz="2000" kern="0" dirty="0"/>
              <a:t>AKHIR KURUN KE -18 </a:t>
            </a:r>
          </a:p>
          <a:p>
            <a:pPr>
              <a:buFont typeface="Wingdings" panose="05000000000000000000" pitchFamily="2" charset="2"/>
              <a:buChar char="v"/>
            </a:pPr>
            <a:r>
              <a:rPr lang="en-MY" altLang="en-US" sz="2000" kern="0" dirty="0"/>
              <a:t>1750 an </a:t>
            </a:r>
            <a:r>
              <a:rPr lang="en-MY" altLang="en-US" sz="2000" dirty="0"/>
              <a:t>– 1900 an</a:t>
            </a:r>
            <a:endParaRPr lang="en-MY" altLang="en-US" sz="2000" kern="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34" y="2204865"/>
            <a:ext cx="9144000" cy="462561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9641" name="Rectangle 9"/>
          <p:cNvSpPr>
            <a:spLocks noGrp="1" noChangeArrowheads="1"/>
          </p:cNvSpPr>
          <p:nvPr>
            <p:ph type="title"/>
          </p:nvPr>
        </p:nvSpPr>
        <p:spPr/>
        <p:txBody>
          <a:bodyPr/>
          <a:lstStyle/>
          <a:p>
            <a:r>
              <a:rPr lang="en-MY" altLang="en-US" dirty="0"/>
              <a:t>CIRI-CIRI</a:t>
            </a:r>
          </a:p>
        </p:txBody>
      </p:sp>
      <p:sp>
        <p:nvSpPr>
          <p:cNvPr id="9" name="Rectangle 12"/>
          <p:cNvSpPr txBox="1">
            <a:spLocks noChangeArrowheads="1"/>
          </p:cNvSpPr>
          <p:nvPr/>
        </p:nvSpPr>
        <p:spPr bwMode="auto">
          <a:xfrm>
            <a:off x="251520" y="1124744"/>
            <a:ext cx="8856984" cy="57332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algn="just">
              <a:buFont typeface="Wingdings" panose="05000000000000000000" pitchFamily="2" charset="2"/>
              <a:buChar char="v"/>
            </a:pPr>
            <a:r>
              <a:rPr lang="en-MY" altLang="en-US" sz="2000" kern="0" dirty="0" err="1"/>
              <a:t>Memerlukan</a:t>
            </a:r>
            <a:r>
              <a:rPr lang="en-MY" altLang="en-US" sz="2000" kern="0" dirty="0"/>
              <a:t> </a:t>
            </a:r>
            <a:r>
              <a:rPr lang="en-MY" altLang="en-US" sz="2000" kern="0" dirty="0" err="1"/>
              <a:t>sains</a:t>
            </a:r>
            <a:r>
              <a:rPr lang="en-MY" altLang="en-US" sz="2000" kern="0" dirty="0"/>
              <a:t> </a:t>
            </a:r>
            <a:r>
              <a:rPr lang="en-MY" altLang="en-US" sz="2000" kern="0" dirty="0" err="1"/>
              <a:t>untuk</a:t>
            </a:r>
            <a:r>
              <a:rPr lang="en-MY" altLang="en-US" sz="2000" kern="0" dirty="0"/>
              <a:t> </a:t>
            </a:r>
            <a:r>
              <a:rPr lang="en-MY" altLang="en-US" sz="2000" kern="0" dirty="0" err="1"/>
              <a:t>hasilkan</a:t>
            </a:r>
            <a:r>
              <a:rPr lang="en-MY" altLang="en-US" sz="2000" kern="0" dirty="0"/>
              <a:t> </a:t>
            </a:r>
            <a:r>
              <a:rPr lang="en-MY" altLang="en-US" sz="2000" kern="0" dirty="0" err="1"/>
              <a:t>teknologi</a:t>
            </a:r>
            <a:endParaRPr lang="en-MY" altLang="en-US" sz="2000" kern="0" dirty="0"/>
          </a:p>
          <a:p>
            <a:pPr algn="just">
              <a:buFont typeface="Wingdings" panose="05000000000000000000" pitchFamily="2" charset="2"/>
              <a:buChar char="v"/>
            </a:pPr>
            <a:r>
              <a:rPr lang="en-MY" altLang="en-US" sz="2000" kern="0" dirty="0" err="1"/>
              <a:t>Teknologi</a:t>
            </a:r>
            <a:r>
              <a:rPr lang="en-MY" altLang="en-US" sz="2000" kern="0" dirty="0"/>
              <a:t> </a:t>
            </a:r>
            <a:r>
              <a:rPr lang="en-MY" altLang="en-US" sz="2000" kern="0" dirty="0" err="1"/>
              <a:t>berasaskan</a:t>
            </a:r>
            <a:r>
              <a:rPr lang="en-MY" altLang="en-US" sz="2000" kern="0" dirty="0"/>
              <a:t> </a:t>
            </a:r>
            <a:r>
              <a:rPr lang="en-MY" altLang="en-US" sz="2000" kern="0" dirty="0" err="1"/>
              <a:t>sains</a:t>
            </a:r>
            <a:r>
              <a:rPr lang="en-MY" altLang="en-US" sz="2000" kern="0" dirty="0"/>
              <a:t> </a:t>
            </a:r>
            <a:r>
              <a:rPr lang="en-MY" altLang="en-US" sz="2000" kern="0" dirty="0" err="1"/>
              <a:t>merupakan</a:t>
            </a:r>
            <a:r>
              <a:rPr lang="en-MY" altLang="en-US" sz="2000" kern="0" dirty="0"/>
              <a:t> </a:t>
            </a:r>
            <a:r>
              <a:rPr lang="en-MY" altLang="en-US" sz="2000" kern="0" dirty="0" err="1"/>
              <a:t>faktor</a:t>
            </a:r>
            <a:r>
              <a:rPr lang="en-MY" altLang="en-US" sz="2000" kern="0" dirty="0"/>
              <a:t> </a:t>
            </a:r>
            <a:r>
              <a:rPr lang="en-MY" altLang="en-US" sz="2000" kern="0" dirty="0" err="1"/>
              <a:t>penting</a:t>
            </a:r>
            <a:r>
              <a:rPr lang="en-MY" altLang="en-US" sz="2000" kern="0" dirty="0"/>
              <a:t> </a:t>
            </a:r>
            <a:r>
              <a:rPr lang="en-MY" altLang="en-US" sz="2000" kern="0" dirty="0" err="1"/>
              <a:t>untuk</a:t>
            </a:r>
            <a:r>
              <a:rPr lang="en-MY" altLang="en-US" sz="2000" kern="0" dirty="0"/>
              <a:t> </a:t>
            </a:r>
            <a:r>
              <a:rPr lang="en-MY" altLang="en-US" sz="2000" kern="0" dirty="0" err="1"/>
              <a:t>ubah</a:t>
            </a:r>
            <a:r>
              <a:rPr lang="en-MY" altLang="en-US" sz="2000" kern="0" dirty="0"/>
              <a:t> </a:t>
            </a:r>
            <a:r>
              <a:rPr lang="en-MY" altLang="en-US" sz="2000" kern="0" dirty="0" err="1"/>
              <a:t>masyarakat</a:t>
            </a:r>
            <a:r>
              <a:rPr lang="en-MY" altLang="en-US" sz="2000" kern="0" dirty="0"/>
              <a:t> </a:t>
            </a:r>
            <a:r>
              <a:rPr lang="en-MY" altLang="en-US" sz="2000" kern="0" dirty="0" err="1"/>
              <a:t>moden</a:t>
            </a:r>
            <a:r>
              <a:rPr lang="en-MY" altLang="en-US" sz="2000" kern="0" dirty="0"/>
              <a:t>.</a:t>
            </a:r>
          </a:p>
          <a:p>
            <a:pPr lvl="0" algn="just">
              <a:buFont typeface="Wingdings" panose="05000000000000000000" pitchFamily="2" charset="2"/>
              <a:buChar char="v"/>
            </a:pPr>
            <a:r>
              <a:rPr lang="en-US" sz="2000" dirty="0" err="1"/>
              <a:t>Perubahan</a:t>
            </a:r>
            <a:r>
              <a:rPr lang="en-US" sz="2000" dirty="0"/>
              <a:t> </a:t>
            </a:r>
            <a:r>
              <a:rPr lang="en-US" sz="2000" dirty="0" err="1"/>
              <a:t>besar-besaran</a:t>
            </a:r>
            <a:r>
              <a:rPr lang="en-US" sz="2000" dirty="0"/>
              <a:t> </a:t>
            </a:r>
            <a:r>
              <a:rPr lang="en-US" sz="2000" dirty="0" err="1"/>
              <a:t>dan</a:t>
            </a:r>
            <a:r>
              <a:rPr lang="en-US" sz="2000" dirty="0"/>
              <a:t> </a:t>
            </a:r>
            <a:r>
              <a:rPr lang="en-US" sz="2000" dirty="0" err="1"/>
              <a:t>signifikan</a:t>
            </a:r>
            <a:r>
              <a:rPr lang="en-US" sz="2000" dirty="0"/>
              <a:t> </a:t>
            </a:r>
            <a:r>
              <a:rPr lang="en-US" sz="2000" dirty="0" err="1"/>
              <a:t>dalam</a:t>
            </a:r>
            <a:r>
              <a:rPr lang="en-US" sz="2000" dirty="0"/>
              <a:t> </a:t>
            </a:r>
            <a:r>
              <a:rPr lang="en-US" sz="2000" dirty="0" err="1"/>
              <a:t>sains</a:t>
            </a:r>
            <a:r>
              <a:rPr lang="en-US" sz="2000" dirty="0"/>
              <a:t> </a:t>
            </a:r>
            <a:r>
              <a:rPr lang="en-US" sz="2000" dirty="0" err="1"/>
              <a:t>sepanjang</a:t>
            </a:r>
            <a:r>
              <a:rPr lang="en-US" sz="2000" dirty="0"/>
              <a:t> zaman </a:t>
            </a:r>
            <a:r>
              <a:rPr lang="en-US" sz="2000" dirty="0" err="1"/>
              <a:t>berlaku</a:t>
            </a:r>
            <a:r>
              <a:rPr lang="en-US" sz="2000" dirty="0"/>
              <a:t> </a:t>
            </a:r>
            <a:r>
              <a:rPr lang="en-US" sz="2000" dirty="0" err="1"/>
              <a:t>dengan</a:t>
            </a:r>
            <a:r>
              <a:rPr lang="en-US" sz="2000" dirty="0"/>
              <a:t> </a:t>
            </a:r>
            <a:r>
              <a:rPr lang="en-US" sz="2000" dirty="0" err="1"/>
              <a:t>adanya</a:t>
            </a:r>
            <a:r>
              <a:rPr lang="en-US" sz="2000" dirty="0"/>
              <a:t> </a:t>
            </a:r>
            <a:r>
              <a:rPr lang="en-US" sz="2000" dirty="0" err="1"/>
              <a:t>anjakan</a:t>
            </a:r>
            <a:r>
              <a:rPr lang="en-US" sz="2000" dirty="0"/>
              <a:t> </a:t>
            </a:r>
            <a:r>
              <a:rPr lang="en-US" sz="2000" dirty="0" err="1"/>
              <a:t>paradigma</a:t>
            </a:r>
            <a:r>
              <a:rPr lang="en-US" sz="2000" dirty="0"/>
              <a:t>.</a:t>
            </a:r>
            <a:endParaRPr lang="en-MY" altLang="en-US" sz="2000" kern="0" dirty="0"/>
          </a:p>
          <a:p>
            <a:pPr algn="just">
              <a:buFont typeface="Wingdings" panose="05000000000000000000" pitchFamily="2" charset="2"/>
              <a:buChar char="v"/>
            </a:pPr>
            <a:r>
              <a:rPr lang="en-MY" altLang="en-US" sz="2000" kern="0" dirty="0" err="1"/>
              <a:t>Revolusi</a:t>
            </a:r>
            <a:r>
              <a:rPr lang="en-MY" altLang="en-US" sz="2000" kern="0" dirty="0"/>
              <a:t> </a:t>
            </a:r>
            <a:r>
              <a:rPr lang="en-MY" altLang="en-US" sz="2000" kern="0" dirty="0" err="1"/>
              <a:t>perdagangan</a:t>
            </a:r>
            <a:r>
              <a:rPr lang="en-MY" altLang="en-US" sz="2000" kern="0" dirty="0"/>
              <a:t> </a:t>
            </a:r>
            <a:r>
              <a:rPr lang="en-MY" altLang="en-US" sz="2000" kern="0" dirty="0" err="1"/>
              <a:t>menyumbang</a:t>
            </a:r>
            <a:r>
              <a:rPr lang="en-MY" altLang="en-US" sz="2000" kern="0" dirty="0"/>
              <a:t> </a:t>
            </a:r>
            <a:r>
              <a:rPr lang="en-MY" altLang="en-US" sz="2000" kern="0" dirty="0" err="1"/>
              <a:t>kepada</a:t>
            </a:r>
            <a:r>
              <a:rPr lang="en-MY" altLang="en-US" sz="2000" kern="0" dirty="0"/>
              <a:t> </a:t>
            </a:r>
            <a:r>
              <a:rPr lang="en-MY" altLang="en-US" sz="2000" kern="0" dirty="0" err="1"/>
              <a:t>revolusi</a:t>
            </a:r>
            <a:r>
              <a:rPr lang="en-MY" altLang="en-US" sz="2000" kern="0" dirty="0"/>
              <a:t> </a:t>
            </a:r>
            <a:r>
              <a:rPr lang="en-MY" altLang="en-US" sz="2000" kern="0" dirty="0" err="1"/>
              <a:t>industri</a:t>
            </a:r>
            <a:r>
              <a:rPr lang="en-MY" altLang="en-US" sz="2000" kern="0" dirty="0"/>
              <a:t>.</a:t>
            </a:r>
          </a:p>
          <a:p>
            <a:pPr algn="just">
              <a:buFont typeface="Wingdings" panose="05000000000000000000" pitchFamily="2" charset="2"/>
              <a:buChar char="v"/>
            </a:pPr>
            <a:r>
              <a:rPr lang="en-MY" altLang="en-US" sz="2000" kern="0" dirty="0" err="1"/>
              <a:t>Anjakan</a:t>
            </a:r>
            <a:r>
              <a:rPr lang="en-MY" altLang="en-US" sz="2000" kern="0" dirty="0"/>
              <a:t> </a:t>
            </a:r>
            <a:r>
              <a:rPr lang="en-MY" altLang="en-US" sz="2000" kern="0" dirty="0" err="1"/>
              <a:t>paradigma</a:t>
            </a:r>
            <a:r>
              <a:rPr lang="en-MY" altLang="en-US" sz="2000" kern="0" dirty="0"/>
              <a:t> </a:t>
            </a:r>
            <a:r>
              <a:rPr lang="en-MY" altLang="en-US" sz="2000" kern="0" dirty="0" err="1"/>
              <a:t>daripada</a:t>
            </a:r>
            <a:r>
              <a:rPr lang="en-MY" altLang="en-US" sz="2000" kern="0" dirty="0"/>
              <a:t> </a:t>
            </a:r>
            <a:r>
              <a:rPr lang="en-MY" altLang="en-US" sz="2000" kern="0" dirty="0" err="1"/>
              <a:t>ekonomi</a:t>
            </a:r>
            <a:r>
              <a:rPr lang="en-MY" altLang="en-US" sz="2000" kern="0" dirty="0"/>
              <a:t> </a:t>
            </a:r>
            <a:r>
              <a:rPr lang="en-MY" altLang="en-US" sz="2000" kern="0" dirty="0" err="1"/>
              <a:t>berasaskan</a:t>
            </a:r>
            <a:r>
              <a:rPr lang="en-MY" altLang="en-US" sz="2000" kern="0" dirty="0"/>
              <a:t> </a:t>
            </a:r>
            <a:r>
              <a:rPr lang="en-MY" altLang="en-US" sz="2000" kern="0" dirty="0" err="1"/>
              <a:t>pertanian</a:t>
            </a:r>
            <a:r>
              <a:rPr lang="en-MY" altLang="en-US" sz="2000" kern="0" dirty="0"/>
              <a:t> </a:t>
            </a:r>
            <a:r>
              <a:rPr lang="en-MY" altLang="en-US" sz="2000" kern="0" dirty="0" err="1"/>
              <a:t>dan</a:t>
            </a:r>
            <a:r>
              <a:rPr lang="en-MY" altLang="en-US" sz="2000" kern="0" dirty="0"/>
              <a:t> </a:t>
            </a:r>
            <a:r>
              <a:rPr lang="en-MY" altLang="en-US" sz="2000" kern="0" dirty="0" err="1"/>
              <a:t>ekonomi</a:t>
            </a:r>
            <a:r>
              <a:rPr lang="en-MY" altLang="en-US" sz="2000" kern="0" dirty="0"/>
              <a:t> </a:t>
            </a:r>
            <a:r>
              <a:rPr lang="en-MY" altLang="en-US" sz="2000" kern="0" dirty="0" err="1"/>
              <a:t>perindustrian</a:t>
            </a:r>
            <a:r>
              <a:rPr lang="en-MY" altLang="en-US" sz="2000" kern="0" dirty="0"/>
              <a:t>.</a:t>
            </a:r>
          </a:p>
          <a:p>
            <a:pPr lvl="0" algn="just">
              <a:buFont typeface="Wingdings" panose="05000000000000000000" pitchFamily="2" charset="2"/>
              <a:buChar char="v"/>
            </a:pPr>
            <a:r>
              <a:rPr lang="en-US" sz="2000" dirty="0" err="1"/>
              <a:t>Untuk</a:t>
            </a:r>
            <a:r>
              <a:rPr lang="en-US" sz="2000" dirty="0"/>
              <a:t> </a:t>
            </a:r>
            <a:r>
              <a:rPr lang="en-US" sz="2000" dirty="0" err="1"/>
              <a:t>berlakunya</a:t>
            </a:r>
            <a:r>
              <a:rPr lang="en-US" sz="2000" dirty="0"/>
              <a:t> </a:t>
            </a:r>
            <a:r>
              <a:rPr lang="en-US" sz="2000" dirty="0" err="1"/>
              <a:t>anjakan</a:t>
            </a:r>
            <a:r>
              <a:rPr lang="en-US" sz="2000" dirty="0"/>
              <a:t> </a:t>
            </a:r>
            <a:r>
              <a:rPr lang="en-US" sz="2000" dirty="0" err="1"/>
              <a:t>paradigma</a:t>
            </a:r>
            <a:r>
              <a:rPr lang="en-US" sz="2000" dirty="0"/>
              <a:t>, </a:t>
            </a:r>
            <a:r>
              <a:rPr lang="en-US" sz="2000" dirty="0" err="1"/>
              <a:t>krisis</a:t>
            </a:r>
            <a:r>
              <a:rPr lang="en-US" sz="2000" dirty="0"/>
              <a:t> </a:t>
            </a:r>
            <a:r>
              <a:rPr lang="en-US" sz="2000" dirty="0" err="1"/>
              <a:t>atau</a:t>
            </a:r>
            <a:r>
              <a:rPr lang="en-US" sz="2000" dirty="0"/>
              <a:t> </a:t>
            </a:r>
            <a:r>
              <a:rPr lang="en-US" sz="2000" dirty="0" err="1"/>
              <a:t>situasi</a:t>
            </a:r>
            <a:r>
              <a:rPr lang="en-US" sz="2000" dirty="0"/>
              <a:t> abnormal </a:t>
            </a:r>
            <a:r>
              <a:rPr lang="en-US" sz="2000" dirty="0" err="1"/>
              <a:t>perlu</a:t>
            </a:r>
            <a:r>
              <a:rPr lang="en-US" sz="2000" dirty="0"/>
              <a:t> </a:t>
            </a:r>
            <a:r>
              <a:rPr lang="en-US" sz="2000" dirty="0" err="1"/>
              <a:t>berlaku</a:t>
            </a:r>
            <a:r>
              <a:rPr lang="en-US" sz="2000" dirty="0"/>
              <a:t> </a:t>
            </a:r>
            <a:r>
              <a:rPr lang="en-US" sz="2000" dirty="0" err="1"/>
              <a:t>terlebih</a:t>
            </a:r>
            <a:r>
              <a:rPr lang="en-US" sz="2000" dirty="0"/>
              <a:t> </a:t>
            </a:r>
            <a:r>
              <a:rPr lang="en-US" sz="2000" dirty="0" err="1"/>
              <a:t>dahulu</a:t>
            </a:r>
            <a:r>
              <a:rPr lang="en-US" sz="2000" dirty="0"/>
              <a:t>, yang </a:t>
            </a:r>
            <a:r>
              <a:rPr lang="en-US" sz="2000" dirty="0" err="1"/>
              <a:t>memaksa</a:t>
            </a:r>
            <a:r>
              <a:rPr lang="en-US" sz="2000" dirty="0"/>
              <a:t> </a:t>
            </a:r>
            <a:r>
              <a:rPr lang="en-US" sz="2000" dirty="0" err="1"/>
              <a:t>ilmuwan</a:t>
            </a:r>
            <a:r>
              <a:rPr lang="en-US" sz="2000" dirty="0"/>
              <a:t>  </a:t>
            </a:r>
            <a:r>
              <a:rPr lang="en-US" sz="2000" dirty="0" err="1"/>
              <a:t>keluar</a:t>
            </a:r>
            <a:r>
              <a:rPr lang="en-US" sz="2000" dirty="0"/>
              <a:t> </a:t>
            </a:r>
            <a:r>
              <a:rPr lang="en-US" sz="2000" dirty="0" err="1"/>
              <a:t>dari</a:t>
            </a:r>
            <a:r>
              <a:rPr lang="en-US" sz="2000" dirty="0"/>
              <a:t> </a:t>
            </a:r>
            <a:r>
              <a:rPr lang="en-US" sz="2000" dirty="0" err="1"/>
              <a:t>zon</a:t>
            </a:r>
            <a:r>
              <a:rPr lang="en-US" sz="2000" dirty="0"/>
              <a:t> </a:t>
            </a:r>
            <a:r>
              <a:rPr lang="en-US" sz="2000" dirty="0" err="1"/>
              <a:t>selesa</a:t>
            </a:r>
            <a:r>
              <a:rPr lang="en-US" sz="2000" dirty="0"/>
              <a:t> </a:t>
            </a:r>
            <a:r>
              <a:rPr lang="en-US" sz="2000" dirty="0" err="1"/>
              <a:t>dan</a:t>
            </a:r>
            <a:r>
              <a:rPr lang="en-US" sz="2000" dirty="0"/>
              <a:t> </a:t>
            </a:r>
            <a:r>
              <a:rPr lang="en-US" sz="2000" dirty="0" err="1"/>
              <a:t>mencabar</a:t>
            </a:r>
            <a:r>
              <a:rPr lang="en-US" sz="2000" dirty="0"/>
              <a:t> </a:t>
            </a:r>
            <a:r>
              <a:rPr lang="en-US" sz="2000" dirty="0" err="1"/>
              <a:t>daya</a:t>
            </a:r>
            <a:r>
              <a:rPr lang="en-US" sz="2000" dirty="0"/>
              <a:t> </a:t>
            </a:r>
            <a:r>
              <a:rPr lang="en-US" sz="2000" dirty="0" err="1"/>
              <a:t>intelektual</a:t>
            </a:r>
            <a:r>
              <a:rPr lang="en-US" sz="2000" dirty="0"/>
              <a:t> </a:t>
            </a:r>
            <a:r>
              <a:rPr lang="en-US" sz="2000" dirty="0" err="1"/>
              <a:t>mereka</a:t>
            </a:r>
            <a:r>
              <a:rPr lang="en-US" sz="2000" dirty="0"/>
              <a:t>.</a:t>
            </a:r>
          </a:p>
          <a:p>
            <a:pPr algn="just">
              <a:buFont typeface="Wingdings" panose="05000000000000000000" pitchFamily="2" charset="2"/>
              <a:buChar char="v"/>
            </a:pPr>
            <a:r>
              <a:rPr lang="en-US" sz="2000" dirty="0" err="1"/>
              <a:t>Anjakan</a:t>
            </a:r>
            <a:r>
              <a:rPr lang="en-US" sz="2000" dirty="0"/>
              <a:t> </a:t>
            </a:r>
            <a:r>
              <a:rPr lang="en-US" sz="2000" dirty="0" err="1"/>
              <a:t>paradigma</a:t>
            </a:r>
            <a:r>
              <a:rPr lang="en-US" sz="2000" dirty="0"/>
              <a:t> </a:t>
            </a:r>
            <a:r>
              <a:rPr lang="en-US" sz="2000" dirty="0" err="1"/>
              <a:t>boleh</a:t>
            </a:r>
            <a:r>
              <a:rPr lang="en-US" sz="2000" dirty="0"/>
              <a:t> </a:t>
            </a:r>
            <a:r>
              <a:rPr lang="en-US" sz="2000" dirty="0" err="1"/>
              <a:t>membawa</a:t>
            </a:r>
            <a:r>
              <a:rPr lang="en-US" sz="2000" dirty="0"/>
              <a:t> </a:t>
            </a:r>
            <a:r>
              <a:rPr lang="en-US" sz="2000" dirty="0" err="1"/>
              <a:t>impak</a:t>
            </a:r>
            <a:r>
              <a:rPr lang="en-US" sz="2000" dirty="0"/>
              <a:t> </a:t>
            </a:r>
            <a:r>
              <a:rPr lang="en-US" sz="2000" dirty="0" err="1"/>
              <a:t>positif</a:t>
            </a:r>
            <a:r>
              <a:rPr lang="en-US" sz="2000" dirty="0"/>
              <a:t> </a:t>
            </a:r>
            <a:r>
              <a:rPr lang="en-US" sz="2000" dirty="0" err="1"/>
              <a:t>dan</a:t>
            </a:r>
            <a:r>
              <a:rPr lang="en-US" sz="2000" dirty="0"/>
              <a:t> </a:t>
            </a:r>
            <a:r>
              <a:rPr lang="en-US" sz="2000" dirty="0" err="1"/>
              <a:t>impak</a:t>
            </a:r>
            <a:r>
              <a:rPr lang="en-US" sz="2000" dirty="0"/>
              <a:t> </a:t>
            </a:r>
            <a:r>
              <a:rPr lang="en-US" sz="2000" dirty="0" err="1"/>
              <a:t>negatif</a:t>
            </a:r>
            <a:r>
              <a:rPr lang="en-US" sz="2000" dirty="0"/>
              <a:t>, </a:t>
            </a:r>
            <a:r>
              <a:rPr lang="en-US" sz="2000" dirty="0" err="1"/>
              <a:t>meninggalkan</a:t>
            </a:r>
            <a:r>
              <a:rPr lang="en-US" sz="2000" dirty="0"/>
              <a:t> dogma lama </a:t>
            </a:r>
            <a:r>
              <a:rPr lang="en-US" sz="2000" dirty="0" err="1"/>
              <a:t>dan</a:t>
            </a:r>
            <a:r>
              <a:rPr lang="en-US" sz="2000" dirty="0"/>
              <a:t> </a:t>
            </a:r>
            <a:r>
              <a:rPr lang="en-US" sz="2000" dirty="0" err="1"/>
              <a:t>memperkenalkan</a:t>
            </a:r>
            <a:r>
              <a:rPr lang="en-US" sz="2000" dirty="0"/>
              <a:t> </a:t>
            </a:r>
            <a:r>
              <a:rPr lang="en-US" sz="2000" dirty="0" err="1"/>
              <a:t>kerangka</a:t>
            </a:r>
            <a:r>
              <a:rPr lang="en-US" sz="2000" dirty="0"/>
              <a:t> </a:t>
            </a:r>
            <a:r>
              <a:rPr lang="en-US" sz="2000" dirty="0" err="1"/>
              <a:t>pemikiran</a:t>
            </a:r>
            <a:r>
              <a:rPr lang="en-US" sz="2000" dirty="0"/>
              <a:t> </a:t>
            </a:r>
            <a:r>
              <a:rPr lang="en-US" sz="2000" dirty="0" err="1"/>
              <a:t>baru</a:t>
            </a:r>
            <a:r>
              <a:rPr lang="en-US" sz="2000" dirty="0"/>
              <a:t>.</a:t>
            </a:r>
          </a:p>
          <a:p>
            <a:pPr lvl="0">
              <a:buFont typeface="Wingdings" panose="05000000000000000000" pitchFamily="2" charset="2"/>
              <a:buChar char="v"/>
            </a:pPr>
            <a:endParaRPr lang="en-US" dirty="0"/>
          </a:p>
          <a:p>
            <a:pPr>
              <a:buFont typeface="Wingdings" panose="05000000000000000000" pitchFamily="2" charset="2"/>
              <a:buChar char="v"/>
            </a:pPr>
            <a:endParaRPr lang="en-MY" altLang="en-US" sz="2500" kern="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56B8-FB3F-44CB-95A4-ED3BF5D332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45443" y="5394960"/>
            <a:ext cx="2198557" cy="1463040"/>
          </a:xfrm>
          <a:prstGeom prst="rect">
            <a:avLst/>
          </a:prstGeom>
          <a:ln>
            <a:noFill/>
          </a:ln>
          <a:effectLst>
            <a:softEdge rad="112500"/>
          </a:effectLst>
        </p:spPr>
      </p:pic>
      <p:sp>
        <p:nvSpPr>
          <p:cNvPr id="3" name="Title 2">
            <a:extLst>
              <a:ext uri="{FF2B5EF4-FFF2-40B4-BE49-F238E27FC236}">
                <a16:creationId xmlns:a16="http://schemas.microsoft.com/office/drawing/2014/main" id="{A5B88E58-7873-4B12-A91A-1072147D28B8}"/>
              </a:ext>
            </a:extLst>
          </p:cNvPr>
          <p:cNvSpPr>
            <a:spLocks noGrp="1"/>
          </p:cNvSpPr>
          <p:nvPr>
            <p:ph type="title"/>
          </p:nvPr>
        </p:nvSpPr>
        <p:spPr>
          <a:xfrm>
            <a:off x="1828800" y="904875"/>
            <a:ext cx="4114800" cy="701675"/>
          </a:xfrm>
        </p:spPr>
        <p:txBody>
          <a:bodyPr>
            <a:noAutofit/>
          </a:bodyPr>
          <a:lstStyle/>
          <a:p>
            <a:pPr>
              <a:defRPr/>
            </a:pPr>
            <a:r>
              <a:rPr lang="en-US" sz="2400" dirty="0"/>
              <a:t>REVOLUSI INDUSTRI (AKHIR KURUN KE-18)</a:t>
            </a:r>
          </a:p>
        </p:txBody>
      </p:sp>
      <p:sp>
        <p:nvSpPr>
          <p:cNvPr id="4" name="Content Placeholder 3">
            <a:extLst>
              <a:ext uri="{FF2B5EF4-FFF2-40B4-BE49-F238E27FC236}">
                <a16:creationId xmlns:a16="http://schemas.microsoft.com/office/drawing/2014/main" id="{EC111A5F-4DF8-4DB9-8C50-14B1033FB893}"/>
              </a:ext>
            </a:extLst>
          </p:cNvPr>
          <p:cNvSpPr>
            <a:spLocks noGrp="1"/>
          </p:cNvSpPr>
          <p:nvPr>
            <p:ph idx="1"/>
          </p:nvPr>
        </p:nvSpPr>
        <p:spPr>
          <a:xfrm>
            <a:off x="11113" y="1981200"/>
            <a:ext cx="8229600" cy="4456113"/>
          </a:xfrm>
        </p:spPr>
        <p:txBody>
          <a:bodyPr>
            <a:normAutofit fontScale="85000" lnSpcReduction="20000"/>
          </a:bodyPr>
          <a:lstStyle/>
          <a:p>
            <a:pPr marL="342900" indent="-342900">
              <a:defRPr/>
            </a:pPr>
            <a:r>
              <a:rPr lang="en-US" sz="2400" dirty="0" err="1"/>
              <a:t>Sebelum</a:t>
            </a:r>
            <a:r>
              <a:rPr lang="en-US" sz="2400" dirty="0"/>
              <a:t> </a:t>
            </a:r>
            <a:r>
              <a:rPr lang="en-US" sz="2400" dirty="0" err="1"/>
              <a:t>pertengahan</a:t>
            </a:r>
            <a:r>
              <a:rPr lang="en-US" sz="2400" dirty="0"/>
              <a:t> </a:t>
            </a:r>
            <a:r>
              <a:rPr lang="en-US" sz="2400" dirty="0" err="1"/>
              <a:t>abad</a:t>
            </a:r>
            <a:r>
              <a:rPr lang="en-US" sz="2400" dirty="0"/>
              <a:t> </a:t>
            </a:r>
            <a:r>
              <a:rPr lang="en-US" sz="2400" dirty="0" err="1"/>
              <a:t>ke</a:t>
            </a:r>
            <a:r>
              <a:rPr lang="en-US" sz="2400" dirty="0"/>
              <a:t> 19M- </a:t>
            </a:r>
            <a:r>
              <a:rPr lang="en-US" sz="2400" dirty="0" err="1"/>
              <a:t>Sains</a:t>
            </a:r>
            <a:r>
              <a:rPr lang="en-US" sz="2400" dirty="0"/>
              <a:t> </a:t>
            </a:r>
            <a:r>
              <a:rPr lang="en-US" sz="2400" dirty="0" err="1"/>
              <a:t>dan</a:t>
            </a:r>
            <a:r>
              <a:rPr lang="en-US" sz="2400" dirty="0"/>
              <a:t> </a:t>
            </a:r>
            <a:r>
              <a:rPr lang="en-US" sz="2400" dirty="0" err="1"/>
              <a:t>teknologi</a:t>
            </a:r>
            <a:r>
              <a:rPr lang="en-US" sz="2400" dirty="0"/>
              <a:t> </a:t>
            </a:r>
            <a:r>
              <a:rPr lang="en-US" sz="2400" dirty="0" err="1"/>
              <a:t>menjadi</a:t>
            </a:r>
            <a:r>
              <a:rPr lang="en-US" sz="2400" dirty="0"/>
              <a:t> </a:t>
            </a:r>
            <a:r>
              <a:rPr lang="en-US" sz="2400" dirty="0" err="1"/>
              <a:t>tunggak</a:t>
            </a:r>
            <a:r>
              <a:rPr lang="en-US" sz="2400" dirty="0"/>
              <a:t> </a:t>
            </a:r>
            <a:r>
              <a:rPr lang="en-US" sz="2400" dirty="0" err="1"/>
              <a:t>utama</a:t>
            </a:r>
            <a:r>
              <a:rPr lang="en-US" sz="2400" dirty="0"/>
              <a:t> </a:t>
            </a:r>
            <a:r>
              <a:rPr lang="en-US" sz="2400" dirty="0" err="1"/>
              <a:t>dalam</a:t>
            </a:r>
            <a:r>
              <a:rPr lang="en-US" sz="2400" dirty="0"/>
              <a:t> </a:t>
            </a:r>
            <a:r>
              <a:rPr lang="en-US" sz="2400" dirty="0" err="1"/>
              <a:t>peradaban</a:t>
            </a:r>
            <a:r>
              <a:rPr lang="en-US" sz="2400" dirty="0"/>
              <a:t> </a:t>
            </a:r>
            <a:r>
              <a:rPr lang="en-US" sz="2400" dirty="0" err="1"/>
              <a:t>Eropah</a:t>
            </a:r>
            <a:r>
              <a:rPr lang="en-US" sz="2400" dirty="0"/>
              <a:t> </a:t>
            </a:r>
            <a:r>
              <a:rPr lang="en-US" sz="2400" dirty="0" err="1"/>
              <a:t>tetapi</a:t>
            </a:r>
            <a:r>
              <a:rPr lang="en-US" sz="2400" dirty="0"/>
              <a:t> </a:t>
            </a:r>
            <a:r>
              <a:rPr lang="en-US" sz="2400" dirty="0" err="1"/>
              <a:t>keduanya</a:t>
            </a:r>
            <a:r>
              <a:rPr lang="en-US" sz="2400" dirty="0"/>
              <a:t> </a:t>
            </a:r>
            <a:r>
              <a:rPr lang="en-US" sz="2400" dirty="0" err="1"/>
              <a:t>berbeza</a:t>
            </a:r>
            <a:r>
              <a:rPr lang="en-US" sz="2400" dirty="0"/>
              <a:t> </a:t>
            </a:r>
            <a:r>
              <a:rPr lang="en-US" sz="2400" dirty="0" err="1"/>
              <a:t>dan</a:t>
            </a:r>
            <a:r>
              <a:rPr lang="en-US" sz="2400" dirty="0"/>
              <a:t> </a:t>
            </a:r>
            <a:r>
              <a:rPr lang="en-US" sz="2400" dirty="0" err="1"/>
              <a:t>independen</a:t>
            </a:r>
            <a:r>
              <a:rPr lang="en-US" sz="2400" dirty="0"/>
              <a:t>. </a:t>
            </a:r>
            <a:r>
              <a:rPr lang="en-US" sz="2400" dirty="0" err="1"/>
              <a:t>Teknologi</a:t>
            </a:r>
            <a:r>
              <a:rPr lang="en-US" sz="2400" dirty="0"/>
              <a:t> </a:t>
            </a:r>
            <a:r>
              <a:rPr lang="en-US" sz="2400" dirty="0" err="1"/>
              <a:t>berkembang</a:t>
            </a:r>
            <a:r>
              <a:rPr lang="en-US" sz="2400" dirty="0"/>
              <a:t> </a:t>
            </a:r>
            <a:r>
              <a:rPr lang="en-US" sz="2400" dirty="0" err="1"/>
              <a:t>tanpa</a:t>
            </a:r>
            <a:r>
              <a:rPr lang="en-US" sz="2400" dirty="0"/>
              <a:t> input </a:t>
            </a:r>
            <a:r>
              <a:rPr lang="en-US" sz="2400" dirty="0" err="1"/>
              <a:t>ilmiah</a:t>
            </a:r>
            <a:r>
              <a:rPr lang="en-US" sz="2400" dirty="0"/>
              <a:t> (</a:t>
            </a:r>
            <a:r>
              <a:rPr lang="en-US" sz="2400" i="1" dirty="0"/>
              <a:t>know how </a:t>
            </a:r>
            <a:r>
              <a:rPr lang="en-US" sz="2400" dirty="0" err="1"/>
              <a:t>bukan</a:t>
            </a:r>
            <a:r>
              <a:rPr lang="en-US" sz="2400" dirty="0"/>
              <a:t> </a:t>
            </a:r>
            <a:r>
              <a:rPr lang="en-US" sz="2400" i="1" dirty="0"/>
              <a:t>know why</a:t>
            </a:r>
            <a:r>
              <a:rPr lang="en-US" sz="2400" dirty="0"/>
              <a:t>).</a:t>
            </a:r>
          </a:p>
          <a:p>
            <a:pPr marL="342900" indent="-342900">
              <a:defRPr/>
            </a:pPr>
            <a:r>
              <a:rPr lang="en-US" sz="2400" dirty="0" err="1"/>
              <a:t>Teknologi</a:t>
            </a:r>
            <a:r>
              <a:rPr lang="en-US" sz="2400" dirty="0"/>
              <a:t> </a:t>
            </a:r>
            <a:r>
              <a:rPr lang="en-US" sz="2400" dirty="0" err="1"/>
              <a:t>berasaskan</a:t>
            </a:r>
            <a:r>
              <a:rPr lang="en-US" sz="2400" dirty="0"/>
              <a:t> </a:t>
            </a:r>
            <a:r>
              <a:rPr lang="en-US" sz="2400" dirty="0" err="1"/>
              <a:t>sains</a:t>
            </a:r>
            <a:r>
              <a:rPr lang="en-US" sz="2400" dirty="0"/>
              <a:t> </a:t>
            </a:r>
            <a:r>
              <a:rPr lang="en-US" sz="2400" dirty="0" err="1"/>
              <a:t>menjadi</a:t>
            </a:r>
            <a:r>
              <a:rPr lang="en-US" sz="2400" dirty="0"/>
              <a:t> </a:t>
            </a:r>
            <a:r>
              <a:rPr lang="en-US" sz="2400" dirty="0" err="1"/>
              <a:t>faktor</a:t>
            </a:r>
            <a:r>
              <a:rPr lang="en-US" sz="2400" dirty="0"/>
              <a:t> </a:t>
            </a:r>
            <a:r>
              <a:rPr lang="en-US" sz="2400" dirty="0" err="1"/>
              <a:t>penting</a:t>
            </a:r>
            <a:r>
              <a:rPr lang="en-US" sz="2400" dirty="0"/>
              <a:t> </a:t>
            </a:r>
            <a:r>
              <a:rPr lang="en-US" sz="2400" dirty="0" err="1"/>
              <a:t>dalam</a:t>
            </a:r>
            <a:r>
              <a:rPr lang="en-US" sz="2400" dirty="0"/>
              <a:t> </a:t>
            </a:r>
            <a:r>
              <a:rPr lang="en-US" sz="2400" dirty="0" err="1"/>
              <a:t>mengubah</a:t>
            </a:r>
            <a:r>
              <a:rPr lang="en-US" sz="2400" dirty="0"/>
              <a:t> </a:t>
            </a:r>
            <a:r>
              <a:rPr lang="en-US" sz="2400" dirty="0" err="1"/>
              <a:t>masyarakat</a:t>
            </a:r>
            <a:r>
              <a:rPr lang="en-US" sz="2400" dirty="0"/>
              <a:t> </a:t>
            </a:r>
            <a:r>
              <a:rPr lang="en-US" sz="2400" dirty="0" err="1"/>
              <a:t>moden</a:t>
            </a:r>
            <a:r>
              <a:rPr lang="en-US" sz="2400" dirty="0"/>
              <a:t> </a:t>
            </a:r>
            <a:r>
              <a:rPr lang="en-US" sz="2400" dirty="0" err="1"/>
              <a:t>secara</a:t>
            </a:r>
            <a:r>
              <a:rPr lang="en-US" sz="2400" dirty="0"/>
              <a:t> </a:t>
            </a:r>
            <a:r>
              <a:rPr lang="en-US" sz="2400" dirty="0" err="1"/>
              <a:t>drastik</a:t>
            </a:r>
            <a:r>
              <a:rPr lang="en-US" sz="2400" dirty="0"/>
              <a:t> </a:t>
            </a:r>
            <a:r>
              <a:rPr lang="en-US" sz="2400" dirty="0" err="1"/>
              <a:t>dan</a:t>
            </a:r>
            <a:r>
              <a:rPr lang="en-US" sz="2400" dirty="0"/>
              <a:t> </a:t>
            </a:r>
            <a:r>
              <a:rPr lang="en-US" sz="2400" dirty="0" err="1"/>
              <a:t>menjadikan</a:t>
            </a:r>
            <a:r>
              <a:rPr lang="en-US" sz="2400" dirty="0"/>
              <a:t> </a:t>
            </a:r>
            <a:r>
              <a:rPr lang="en-US" sz="2400" dirty="0" err="1"/>
              <a:t>peradaban</a:t>
            </a:r>
            <a:r>
              <a:rPr lang="en-US" sz="2400" dirty="0"/>
              <a:t> Barat </a:t>
            </a:r>
            <a:r>
              <a:rPr lang="en-US" sz="2400" dirty="0" err="1"/>
              <a:t>mengukuhkan</a:t>
            </a:r>
            <a:r>
              <a:rPr lang="en-US" sz="2400" dirty="0"/>
              <a:t> </a:t>
            </a:r>
            <a:r>
              <a:rPr lang="en-US" sz="2400" dirty="0" err="1"/>
              <a:t>dominasinya</a:t>
            </a:r>
            <a:r>
              <a:rPr lang="en-US" sz="2400" dirty="0"/>
              <a:t> di </a:t>
            </a:r>
            <a:r>
              <a:rPr lang="en-US" sz="2400" dirty="0" err="1"/>
              <a:t>dunia</a:t>
            </a:r>
            <a:r>
              <a:rPr lang="en-US" sz="2400" dirty="0"/>
              <a:t>.</a:t>
            </a:r>
          </a:p>
          <a:p>
            <a:pPr marL="342900" indent="-342900">
              <a:defRPr/>
            </a:pPr>
            <a:r>
              <a:rPr lang="en-US" sz="2400" dirty="0" err="1"/>
              <a:t>Teknologi</a:t>
            </a:r>
            <a:r>
              <a:rPr lang="en-US" sz="2400" dirty="0"/>
              <a:t> </a:t>
            </a:r>
            <a:r>
              <a:rPr lang="en-US" sz="2400" dirty="0" err="1"/>
              <a:t>merupakan</a:t>
            </a:r>
            <a:r>
              <a:rPr lang="en-US" sz="2400" dirty="0"/>
              <a:t> </a:t>
            </a:r>
            <a:r>
              <a:rPr lang="en-US" sz="2400" dirty="0" err="1"/>
              <a:t>aplikasi</a:t>
            </a:r>
            <a:r>
              <a:rPr lang="en-US" sz="2400" dirty="0"/>
              <a:t> </a:t>
            </a:r>
            <a:r>
              <a:rPr lang="en-US" sz="2400" dirty="0" err="1"/>
              <a:t>sains</a:t>
            </a:r>
            <a:r>
              <a:rPr lang="en-US" sz="2400" dirty="0"/>
              <a:t>. </a:t>
            </a:r>
            <a:r>
              <a:rPr lang="en-US" sz="2400" dirty="0" err="1"/>
              <a:t>Tanpa</a:t>
            </a:r>
            <a:r>
              <a:rPr lang="en-US" sz="2400" dirty="0"/>
              <a:t> </a:t>
            </a:r>
            <a:r>
              <a:rPr lang="en-US" sz="2400" dirty="0" err="1"/>
              <a:t>pemahaman</a:t>
            </a:r>
            <a:r>
              <a:rPr lang="en-US" sz="2400" dirty="0"/>
              <a:t> </a:t>
            </a:r>
            <a:r>
              <a:rPr lang="en-US" sz="2400" dirty="0" err="1"/>
              <a:t>dan</a:t>
            </a:r>
            <a:r>
              <a:rPr lang="en-US" sz="2400" dirty="0"/>
              <a:t> </a:t>
            </a:r>
            <a:r>
              <a:rPr lang="en-US" sz="2400" dirty="0" err="1"/>
              <a:t>penguasaan</a:t>
            </a:r>
            <a:r>
              <a:rPr lang="en-US" sz="2400" dirty="0"/>
              <a:t> </a:t>
            </a:r>
            <a:r>
              <a:rPr lang="en-US" sz="2400" dirty="0" err="1"/>
              <a:t>landasan</a:t>
            </a:r>
            <a:r>
              <a:rPr lang="en-US" sz="2400" dirty="0"/>
              <a:t> </a:t>
            </a:r>
            <a:r>
              <a:rPr lang="en-US" sz="2400" dirty="0" err="1"/>
              <a:t>ilmiah</a:t>
            </a:r>
            <a:r>
              <a:rPr lang="en-US" sz="2400" dirty="0"/>
              <a:t> yang </a:t>
            </a:r>
            <a:r>
              <a:rPr lang="en-US" sz="2400" dirty="0" err="1"/>
              <a:t>terkandung</a:t>
            </a:r>
            <a:r>
              <a:rPr lang="en-US" sz="2400" dirty="0"/>
              <a:t> </a:t>
            </a:r>
            <a:r>
              <a:rPr lang="en-US" sz="2400" dirty="0" err="1"/>
              <a:t>dalam</a:t>
            </a:r>
            <a:r>
              <a:rPr lang="en-US" sz="2400" dirty="0"/>
              <a:t> </a:t>
            </a:r>
            <a:r>
              <a:rPr lang="en-US" sz="2400" dirty="0" err="1"/>
              <a:t>sains</a:t>
            </a:r>
            <a:r>
              <a:rPr lang="en-US" sz="2400" dirty="0"/>
              <a:t>, </a:t>
            </a:r>
            <a:r>
              <a:rPr lang="en-US" sz="2400" dirty="0" err="1"/>
              <a:t>penghasilan</a:t>
            </a:r>
            <a:r>
              <a:rPr lang="en-US" sz="2400" dirty="0"/>
              <a:t> </a:t>
            </a:r>
            <a:r>
              <a:rPr lang="en-US" sz="2400" dirty="0" err="1"/>
              <a:t>alat-alat</a:t>
            </a:r>
            <a:r>
              <a:rPr lang="en-US" sz="2400" dirty="0"/>
              <a:t> </a:t>
            </a:r>
            <a:r>
              <a:rPr lang="en-US" sz="2400" dirty="0" err="1"/>
              <a:t>teknologi</a:t>
            </a:r>
            <a:r>
              <a:rPr lang="en-US" sz="2400" dirty="0"/>
              <a:t> </a:t>
            </a:r>
            <a:r>
              <a:rPr lang="en-US" sz="2400" dirty="0" err="1"/>
              <a:t>hanyalah</a:t>
            </a:r>
            <a:r>
              <a:rPr lang="en-US" sz="2400" dirty="0"/>
              <a:t> </a:t>
            </a:r>
            <a:r>
              <a:rPr lang="en-US" sz="2400" dirty="0" err="1"/>
              <a:t>peniruan</a:t>
            </a:r>
            <a:r>
              <a:rPr lang="en-US" sz="2400" dirty="0"/>
              <a:t> </a:t>
            </a:r>
            <a:r>
              <a:rPr lang="en-US" sz="2400" dirty="0" err="1"/>
              <a:t>semata-mata</a:t>
            </a:r>
            <a:r>
              <a:rPr lang="en-US" sz="2400" dirty="0"/>
              <a:t>.</a:t>
            </a:r>
          </a:p>
          <a:p>
            <a:pPr marL="342900" indent="-342900">
              <a:defRPr/>
            </a:pPr>
            <a:r>
              <a:rPr lang="en-US" sz="2400" dirty="0" err="1"/>
              <a:t>Revolusi</a:t>
            </a:r>
            <a:r>
              <a:rPr lang="en-US" sz="2400" dirty="0"/>
              <a:t> </a:t>
            </a:r>
            <a:r>
              <a:rPr lang="en-US" sz="2400" dirty="0" err="1"/>
              <a:t>perdagangan</a:t>
            </a:r>
            <a:r>
              <a:rPr lang="en-US" sz="2400" dirty="0"/>
              <a:t> (</a:t>
            </a:r>
            <a:r>
              <a:rPr lang="en-US" sz="2400" dirty="0" err="1"/>
              <a:t>komersial</a:t>
            </a:r>
            <a:r>
              <a:rPr lang="en-US" sz="2400" dirty="0"/>
              <a:t>) </a:t>
            </a:r>
            <a:r>
              <a:rPr lang="en-US" sz="2400" dirty="0" err="1"/>
              <a:t>menyumbang</a:t>
            </a:r>
            <a:r>
              <a:rPr lang="en-US" sz="2400" dirty="0"/>
              <a:t> </a:t>
            </a:r>
            <a:r>
              <a:rPr lang="en-US" sz="2400" dirty="0" err="1"/>
              <a:t>kepada</a:t>
            </a:r>
            <a:r>
              <a:rPr lang="en-US" sz="2400" dirty="0"/>
              <a:t> </a:t>
            </a:r>
            <a:r>
              <a:rPr lang="en-US" sz="2400" dirty="0" err="1"/>
              <a:t>revolusi</a:t>
            </a:r>
            <a:r>
              <a:rPr lang="en-US" sz="2400" dirty="0"/>
              <a:t> </a:t>
            </a:r>
            <a:r>
              <a:rPr lang="en-US" sz="2400" dirty="0" err="1"/>
              <a:t>industri</a:t>
            </a:r>
            <a:r>
              <a:rPr lang="en-US" sz="2400" dirty="0"/>
              <a:t> </a:t>
            </a:r>
            <a:r>
              <a:rPr lang="en-US" sz="2400" dirty="0" err="1"/>
              <a:t>berikutan</a:t>
            </a:r>
            <a:r>
              <a:rPr lang="en-US" sz="2400" dirty="0"/>
              <a:t> </a:t>
            </a:r>
            <a:r>
              <a:rPr lang="en-US" sz="2400" dirty="0" err="1"/>
              <a:t>pertumbuhan</a:t>
            </a:r>
            <a:r>
              <a:rPr lang="en-US" sz="2400" dirty="0"/>
              <a:t> </a:t>
            </a:r>
            <a:r>
              <a:rPr lang="en-US" sz="2400" dirty="0" err="1"/>
              <a:t>ekonomi</a:t>
            </a:r>
            <a:r>
              <a:rPr lang="en-US" sz="2400" dirty="0"/>
              <a:t> </a:t>
            </a:r>
            <a:r>
              <a:rPr lang="en-US" sz="2400" dirty="0" err="1"/>
              <a:t>Eropah</a:t>
            </a:r>
            <a:r>
              <a:rPr lang="en-US" sz="2400" dirty="0"/>
              <a:t> yang </a:t>
            </a:r>
            <a:r>
              <a:rPr lang="en-US" sz="2400" dirty="0" err="1"/>
              <a:t>pesat</a:t>
            </a:r>
            <a:r>
              <a:rPr lang="en-US" sz="2400" dirty="0"/>
              <a:t>.</a:t>
            </a:r>
          </a:p>
          <a:p>
            <a:pPr marL="342900" indent="-342900">
              <a:defRPr/>
            </a:pPr>
            <a:r>
              <a:rPr lang="en-US" sz="2400" dirty="0" err="1"/>
              <a:t>Anjakan</a:t>
            </a:r>
            <a:r>
              <a:rPr lang="en-US" sz="2400" dirty="0"/>
              <a:t> </a:t>
            </a:r>
            <a:r>
              <a:rPr lang="en-US" sz="2400" dirty="0" err="1"/>
              <a:t>paradigma</a:t>
            </a:r>
            <a:r>
              <a:rPr lang="en-US" sz="2400" dirty="0"/>
              <a:t> </a:t>
            </a:r>
            <a:r>
              <a:rPr lang="en-US" sz="2400" dirty="0" err="1"/>
              <a:t>daripada</a:t>
            </a:r>
            <a:r>
              <a:rPr lang="en-US" sz="2400" dirty="0"/>
              <a:t> </a:t>
            </a:r>
            <a:r>
              <a:rPr lang="en-US" sz="2400" dirty="0" err="1"/>
              <a:t>ekonomi</a:t>
            </a:r>
            <a:r>
              <a:rPr lang="en-US" sz="2400" dirty="0"/>
              <a:t> </a:t>
            </a:r>
            <a:r>
              <a:rPr lang="en-US" sz="2400" dirty="0" err="1"/>
              <a:t>berasaskan</a:t>
            </a:r>
            <a:r>
              <a:rPr lang="en-US" sz="2400" dirty="0"/>
              <a:t> </a:t>
            </a:r>
            <a:r>
              <a:rPr lang="en-US" sz="2400" dirty="0" err="1"/>
              <a:t>pertanian</a:t>
            </a:r>
            <a:r>
              <a:rPr lang="en-US" sz="2400" dirty="0"/>
              <a:t> </a:t>
            </a:r>
          </a:p>
          <a:p>
            <a:pPr marL="342900" indent="-342900">
              <a:defRPr/>
            </a:pPr>
            <a:r>
              <a:rPr lang="en-US" sz="2400" dirty="0" err="1"/>
              <a:t>kepada</a:t>
            </a:r>
            <a:r>
              <a:rPr lang="en-US" sz="2400" dirty="0"/>
              <a:t> </a:t>
            </a:r>
            <a:r>
              <a:rPr lang="en-US" sz="2400" dirty="0" err="1"/>
              <a:t>ekonomi</a:t>
            </a:r>
            <a:r>
              <a:rPr lang="en-US" sz="2400" dirty="0"/>
              <a:t> </a:t>
            </a:r>
            <a:r>
              <a:rPr lang="en-US" sz="2400" dirty="0" err="1"/>
              <a:t>perindustrian</a:t>
            </a:r>
            <a:endParaRPr lang="en-US" sz="2400" dirty="0"/>
          </a:p>
          <a:p>
            <a:pPr marL="342900" indent="-342900">
              <a:defRPr/>
            </a:pPr>
            <a:endParaRPr lang="en-US" dirty="0"/>
          </a:p>
          <a:p>
            <a:pPr marL="342900" indent="-342900">
              <a:defRPr/>
            </a:pPr>
            <a:endParaRPr lang="en-US" dirty="0"/>
          </a:p>
        </p:txBody>
      </p:sp>
      <p:pic>
        <p:nvPicPr>
          <p:cNvPr id="6" name="Picture 5">
            <a:extLst>
              <a:ext uri="{FF2B5EF4-FFF2-40B4-BE49-F238E27FC236}">
                <a16:creationId xmlns:a16="http://schemas.microsoft.com/office/drawing/2014/main" id="{1F1DECF2-4254-44D0-9BC8-A403BBEA7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54" y="25400"/>
            <a:ext cx="2886075" cy="1581150"/>
          </a:xfrm>
          <a:prstGeom prst="ellipse">
            <a:avLst/>
          </a:prstGeom>
          <a:ln>
            <a:noFill/>
          </a:ln>
          <a:effectLst>
            <a:softEdge rad="112500"/>
          </a:effec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80D30-50A5-4661-B29B-89394C1557E2}"/>
              </a:ext>
            </a:extLst>
          </p:cNvPr>
          <p:cNvSpPr>
            <a:spLocks noGrp="1"/>
          </p:cNvSpPr>
          <p:nvPr>
            <p:ph type="title"/>
          </p:nvPr>
        </p:nvSpPr>
        <p:spPr>
          <a:xfrm>
            <a:off x="1703614" y="393474"/>
            <a:ext cx="6378575" cy="1293812"/>
          </a:xfrm>
        </p:spPr>
        <p:txBody>
          <a:bodyPr/>
          <a:lstStyle/>
          <a:p>
            <a:pPr algn="ctr">
              <a:defRPr/>
            </a:pPr>
            <a:r>
              <a:rPr lang="en-US" sz="2800" dirty="0"/>
              <a:t>KESIMPULAN</a:t>
            </a:r>
          </a:p>
        </p:txBody>
      </p:sp>
      <p:graphicFrame>
        <p:nvGraphicFramePr>
          <p:cNvPr id="6" name="Content Placeholder 5">
            <a:extLst>
              <a:ext uri="{FF2B5EF4-FFF2-40B4-BE49-F238E27FC236}">
                <a16:creationId xmlns:a16="http://schemas.microsoft.com/office/drawing/2014/main" id="{87B7F875-7196-4003-8647-D0777CE6592D}"/>
              </a:ext>
            </a:extLst>
          </p:cNvPr>
          <p:cNvGraphicFramePr>
            <a:graphicFrameLocks noGrp="1"/>
          </p:cNvGraphicFramePr>
          <p:nvPr>
            <p:ph idx="1"/>
            <p:extLst>
              <p:ext uri="{D42A27DB-BD31-4B8C-83A1-F6EECF244321}">
                <p14:modId xmlns:p14="http://schemas.microsoft.com/office/powerpoint/2010/main" val="4292808499"/>
              </p:ext>
            </p:extLst>
          </p:nvPr>
        </p:nvGraphicFramePr>
        <p:xfrm>
          <a:off x="533400" y="1687286"/>
          <a:ext cx="8392886" cy="501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7AE4-BCEB-49E0-B073-5CE83D32017A}"/>
              </a:ext>
            </a:extLst>
          </p:cNvPr>
          <p:cNvSpPr>
            <a:spLocks noGrp="1"/>
          </p:cNvSpPr>
          <p:nvPr>
            <p:ph type="title"/>
          </p:nvPr>
        </p:nvSpPr>
        <p:spPr>
          <a:xfrm>
            <a:off x="533400" y="763588"/>
            <a:ext cx="8016875" cy="1293812"/>
          </a:xfrm>
        </p:spPr>
        <p:txBody>
          <a:bodyPr/>
          <a:lstStyle/>
          <a:p>
            <a:pPr algn="ctr">
              <a:defRPr/>
            </a:pPr>
            <a:r>
              <a:rPr lang="en-US" dirty="0"/>
              <a:t>THREE MINUTES PRESENTATION</a:t>
            </a:r>
            <a:br>
              <a:rPr lang="en-US" dirty="0"/>
            </a:br>
            <a:r>
              <a:rPr lang="en-US" sz="3200" dirty="0"/>
              <a:t>TUGASAN E-LEARNING 1 (5%)</a:t>
            </a:r>
            <a:endParaRPr lang="en-MY" sz="3200" dirty="0"/>
          </a:p>
        </p:txBody>
      </p:sp>
      <p:sp>
        <p:nvSpPr>
          <p:cNvPr id="18435" name="Content Placeholder 2">
            <a:extLst>
              <a:ext uri="{FF2B5EF4-FFF2-40B4-BE49-F238E27FC236}">
                <a16:creationId xmlns:a16="http://schemas.microsoft.com/office/drawing/2014/main" id="{132803F6-7C75-4041-A6FA-E3AEFCEF3B59}"/>
              </a:ext>
            </a:extLst>
          </p:cNvPr>
          <p:cNvSpPr>
            <a:spLocks noGrp="1"/>
          </p:cNvSpPr>
          <p:nvPr>
            <p:ph idx="1"/>
          </p:nvPr>
        </p:nvSpPr>
        <p:spPr>
          <a:xfrm>
            <a:off x="370114" y="2193925"/>
            <a:ext cx="8180161" cy="4070350"/>
          </a:xfrm>
        </p:spPr>
        <p:txBody>
          <a:bodyPr/>
          <a:lstStyle/>
          <a:p>
            <a:pPr marL="0" indent="0">
              <a:buFont typeface="Arial" panose="020B0604020202020204" pitchFamily="34" charset="0"/>
              <a:buNone/>
            </a:pPr>
            <a:r>
              <a:rPr lang="en-US" altLang="en-US" dirty="0"/>
              <a:t>Di </a:t>
            </a:r>
            <a:r>
              <a:rPr lang="en-US" altLang="en-US" dirty="0" err="1"/>
              <a:t>dalam</a:t>
            </a:r>
            <a:r>
              <a:rPr lang="en-US" altLang="en-US" dirty="0"/>
              <a:t> </a:t>
            </a:r>
            <a:r>
              <a:rPr lang="en-US" altLang="en-US" dirty="0" err="1"/>
              <a:t>kumpulan</a:t>
            </a:r>
            <a:r>
              <a:rPr lang="en-US" altLang="en-US" dirty="0"/>
              <a:t>, </a:t>
            </a:r>
            <a:r>
              <a:rPr lang="en-US" altLang="en-US" dirty="0" err="1"/>
              <a:t>sediakan</a:t>
            </a:r>
            <a:r>
              <a:rPr lang="en-US" altLang="en-US" dirty="0"/>
              <a:t> peta </a:t>
            </a:r>
            <a:r>
              <a:rPr lang="en-US" altLang="en-US" dirty="0" err="1"/>
              <a:t>minda</a:t>
            </a:r>
            <a:r>
              <a:rPr lang="en-US" altLang="en-US" dirty="0"/>
              <a:t> </a:t>
            </a:r>
            <a:r>
              <a:rPr lang="en-US" altLang="en-US" dirty="0" err="1"/>
              <a:t>ringkasan</a:t>
            </a:r>
            <a:r>
              <a:rPr lang="en-US" altLang="en-US" dirty="0"/>
              <a:t> </a:t>
            </a:r>
            <a:r>
              <a:rPr lang="en-US" altLang="en-US" dirty="0" err="1"/>
              <a:t>bagi</a:t>
            </a:r>
            <a:r>
              <a:rPr lang="en-US" altLang="en-US" dirty="0"/>
              <a:t> </a:t>
            </a:r>
            <a:r>
              <a:rPr lang="en-US" altLang="en-US" dirty="0" err="1"/>
              <a:t>setiap</a:t>
            </a:r>
            <a:r>
              <a:rPr lang="en-US" altLang="en-US" dirty="0"/>
              <a:t> zaman. </a:t>
            </a:r>
            <a:r>
              <a:rPr lang="en-US" altLang="en-US" dirty="0" err="1"/>
              <a:t>Bentangkan</a:t>
            </a:r>
            <a:r>
              <a:rPr lang="en-US" altLang="en-US" dirty="0"/>
              <a:t> di </a:t>
            </a:r>
            <a:r>
              <a:rPr lang="en-US" altLang="en-US" dirty="0" err="1"/>
              <a:t>hadapan</a:t>
            </a:r>
            <a:r>
              <a:rPr lang="en-US" altLang="en-US" dirty="0"/>
              <a:t> </a:t>
            </a:r>
            <a:r>
              <a:rPr lang="en-US" altLang="en-US" dirty="0" err="1"/>
              <a:t>kelas</a:t>
            </a:r>
            <a:r>
              <a:rPr lang="en-US" altLang="en-US" dirty="0"/>
              <a:t>. (1 </a:t>
            </a:r>
            <a:r>
              <a:rPr lang="en-US" altLang="en-US" dirty="0" err="1"/>
              <a:t>kumpulan</a:t>
            </a:r>
            <a:r>
              <a:rPr lang="en-US" altLang="en-US" dirty="0"/>
              <a:t> </a:t>
            </a:r>
            <a:r>
              <a:rPr lang="en-US" altLang="en-US" dirty="0" err="1"/>
              <a:t>hanya</a:t>
            </a:r>
            <a:r>
              <a:rPr lang="en-US" altLang="en-US" dirty="0"/>
              <a:t> 3 </a:t>
            </a:r>
            <a:r>
              <a:rPr lang="en-US" altLang="en-US" dirty="0" err="1"/>
              <a:t>minit</a:t>
            </a:r>
            <a:r>
              <a:rPr lang="en-US" altLang="en-US" dirty="0"/>
              <a:t>)</a:t>
            </a:r>
          </a:p>
          <a:p>
            <a:pPr marL="0" indent="0" eaLnBrk="1" hangingPunct="1">
              <a:buFont typeface="Arial" panose="020B0604020202020204" pitchFamily="34" charset="0"/>
              <a:buNone/>
            </a:pPr>
            <a:r>
              <a:rPr lang="en-US" altLang="en-US" dirty="0"/>
              <a:t>Kumpulan 1: </a:t>
            </a:r>
            <a:r>
              <a:rPr lang="en-US" altLang="en-US" sz="2400" b="1" dirty="0"/>
              <a:t>Zaman </a:t>
            </a:r>
            <a:r>
              <a:rPr lang="en-US" altLang="en-US" sz="2400" b="1" dirty="0" err="1"/>
              <a:t>Klasik</a:t>
            </a:r>
            <a:r>
              <a:rPr lang="en-US" altLang="en-US" sz="2400" b="1" dirty="0"/>
              <a:t> </a:t>
            </a:r>
          </a:p>
          <a:p>
            <a:pPr marL="0" indent="0" eaLnBrk="1" hangingPunct="1">
              <a:buFont typeface="Arial" panose="020B0604020202020204" pitchFamily="34" charset="0"/>
              <a:buNone/>
            </a:pPr>
            <a:r>
              <a:rPr lang="en-US" altLang="en-US" sz="2400" dirty="0"/>
              <a:t>Kumpulan 2: </a:t>
            </a:r>
            <a:r>
              <a:rPr lang="en-US" altLang="en-US" sz="2400" b="1" dirty="0"/>
              <a:t>Zaman </a:t>
            </a:r>
            <a:r>
              <a:rPr lang="en-US" altLang="en-US" sz="2400" b="1" dirty="0" err="1"/>
              <a:t>Hellenistik</a:t>
            </a:r>
            <a:r>
              <a:rPr lang="en-US" altLang="en-US" sz="2400" b="1" dirty="0"/>
              <a:t> </a:t>
            </a:r>
          </a:p>
          <a:p>
            <a:pPr marL="0" indent="0" eaLnBrk="1" hangingPunct="1">
              <a:buFont typeface="Arial" panose="020B0604020202020204" pitchFamily="34" charset="0"/>
              <a:buNone/>
            </a:pPr>
            <a:r>
              <a:rPr lang="en-US" altLang="en-US" sz="2400" dirty="0"/>
              <a:t>Kumpulan 3: </a:t>
            </a:r>
            <a:r>
              <a:rPr lang="en-US" altLang="en-US" sz="2400" b="1" dirty="0"/>
              <a:t>Zaman </a:t>
            </a:r>
            <a:r>
              <a:rPr lang="en-US" altLang="en-US" sz="2400" b="1" dirty="0" err="1"/>
              <a:t>Pertengahan</a:t>
            </a:r>
            <a:r>
              <a:rPr lang="en-US" altLang="en-US" sz="2400" b="1" dirty="0"/>
              <a:t> / Zaman </a:t>
            </a:r>
            <a:r>
              <a:rPr lang="en-US" altLang="en-US" sz="2400" b="1" dirty="0" err="1"/>
              <a:t>Keemasan</a:t>
            </a:r>
            <a:endParaRPr lang="en-US" altLang="en-US" sz="2400" b="1" dirty="0"/>
          </a:p>
          <a:p>
            <a:pPr marL="0" indent="0" eaLnBrk="1" hangingPunct="1">
              <a:buFont typeface="Arial" panose="020B0604020202020204" pitchFamily="34" charset="0"/>
              <a:buNone/>
            </a:pPr>
            <a:r>
              <a:rPr lang="en-US" altLang="en-US" sz="2400" dirty="0"/>
              <a:t>Kumpulan 4: </a:t>
            </a:r>
            <a:r>
              <a:rPr lang="en-US" altLang="en-US" sz="2400" b="1" dirty="0"/>
              <a:t>Zaman </a:t>
            </a:r>
            <a:r>
              <a:rPr lang="en-US" altLang="en-US" sz="2400" b="1" dirty="0" err="1"/>
              <a:t>Renaisans</a:t>
            </a:r>
            <a:r>
              <a:rPr lang="en-US" altLang="en-US" sz="2400" b="1" dirty="0"/>
              <a:t> </a:t>
            </a:r>
          </a:p>
          <a:p>
            <a:pPr marL="0" indent="0" eaLnBrk="1" hangingPunct="1">
              <a:buFont typeface="Arial" panose="020B0604020202020204" pitchFamily="34" charset="0"/>
              <a:buNone/>
            </a:pPr>
            <a:r>
              <a:rPr lang="en-US" altLang="en-US" sz="2400" dirty="0"/>
              <a:t>Kumpulan 5: </a:t>
            </a:r>
            <a:r>
              <a:rPr lang="en-US" altLang="en-US" sz="2400" b="1" dirty="0"/>
              <a:t>Zaman </a:t>
            </a:r>
            <a:r>
              <a:rPr lang="en-US" altLang="en-US" sz="2400" b="1" dirty="0" err="1"/>
              <a:t>Pencerahan</a:t>
            </a:r>
            <a:endParaRPr lang="en-US" altLang="en-US" sz="2400" b="1" dirty="0"/>
          </a:p>
          <a:p>
            <a:pPr marL="0" indent="0" eaLnBrk="1" hangingPunct="1">
              <a:buFont typeface="Arial" panose="020B0604020202020204" pitchFamily="34" charset="0"/>
              <a:buNone/>
            </a:pPr>
            <a:r>
              <a:rPr lang="en-US" altLang="en-US" sz="2400" dirty="0"/>
              <a:t>Kumpulan 6: </a:t>
            </a:r>
            <a:r>
              <a:rPr lang="en-US" altLang="en-US" sz="2400" b="1" dirty="0"/>
              <a:t>Zaman </a:t>
            </a:r>
            <a:r>
              <a:rPr lang="en-US" altLang="en-US" sz="2400" b="1" dirty="0" err="1"/>
              <a:t>Revolusi</a:t>
            </a:r>
            <a:r>
              <a:rPr lang="en-US" altLang="en-US" sz="2400" b="1" dirty="0"/>
              <a:t> Perindustrian</a:t>
            </a:r>
          </a:p>
          <a:p>
            <a:pPr marL="0" indent="0">
              <a:buFont typeface="Arial" panose="020B0604020202020204" pitchFamily="34" charset="0"/>
              <a:buNone/>
            </a:pPr>
            <a:r>
              <a:rPr lang="en-US" altLang="en-US" sz="2400" dirty="0"/>
              <a:t>Kumpulan 7: </a:t>
            </a:r>
            <a:r>
              <a:rPr lang="en-US" altLang="en-US" sz="2400" b="1" dirty="0" err="1"/>
              <a:t>Dualisme</a:t>
            </a:r>
            <a:r>
              <a:rPr lang="en-US" altLang="en-US" sz="2400" b="1" dirty="0"/>
              <a:t> </a:t>
            </a:r>
            <a:r>
              <a:rPr lang="en-US" altLang="en-US" sz="2400" b="1" dirty="0" err="1"/>
              <a:t>ilmu</a:t>
            </a:r>
            <a:endParaRPr lang="en-MY" altLang="en-US" sz="2400" b="1" dirty="0"/>
          </a:p>
        </p:txBody>
      </p:sp>
      <p:sp>
        <p:nvSpPr>
          <p:cNvPr id="4" name="Slide Number Placeholder 3">
            <a:extLst>
              <a:ext uri="{FF2B5EF4-FFF2-40B4-BE49-F238E27FC236}">
                <a16:creationId xmlns:a16="http://schemas.microsoft.com/office/drawing/2014/main" id="{201FE1A6-5BE1-4B84-ADE2-CFA59EC18447}"/>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D3A73CE-DE22-4B5C-9152-F473FE1A272D}" type="slidenum">
              <a:rPr lang="en-US" altLang="zh-CN" sz="1000">
                <a:solidFill>
                  <a:srgbClr val="FFFFFF"/>
                </a:solidFill>
              </a:rPr>
              <a:pPr/>
              <a:t>76</a:t>
            </a:fld>
            <a:endParaRPr lang="en-US" altLang="zh-CN" sz="1000">
              <a:solidFill>
                <a:srgbClr val="FFFFFF"/>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374B-A737-4CA9-9C01-2D29A4FD063A}"/>
              </a:ext>
            </a:extLst>
          </p:cNvPr>
          <p:cNvSpPr>
            <a:spLocks noGrp="1"/>
          </p:cNvSpPr>
          <p:nvPr>
            <p:ph type="title"/>
          </p:nvPr>
        </p:nvSpPr>
        <p:spPr>
          <a:xfrm>
            <a:off x="568325" y="2667000"/>
            <a:ext cx="7956550" cy="1293813"/>
          </a:xfrm>
        </p:spPr>
        <p:txBody>
          <a:bodyPr/>
          <a:lstStyle/>
          <a:p>
            <a:pPr algn="ctr">
              <a:defRPr/>
            </a:pPr>
            <a:r>
              <a:rPr lang="en-MY" dirty="0"/>
              <a:t>TAMAT</a:t>
            </a:r>
          </a:p>
        </p:txBody>
      </p:sp>
      <p:sp>
        <p:nvSpPr>
          <p:cNvPr id="4" name="Slide Number Placeholder 3">
            <a:extLst>
              <a:ext uri="{FF2B5EF4-FFF2-40B4-BE49-F238E27FC236}">
                <a16:creationId xmlns:a16="http://schemas.microsoft.com/office/drawing/2014/main" id="{81C6F360-1340-4E03-B15B-1F1234A57B38}"/>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B811617-EB3F-4697-ACEB-86612E0FC132}" type="slidenum">
              <a:rPr lang="en-US" altLang="zh-CN" sz="1000">
                <a:solidFill>
                  <a:srgbClr val="FFFFFF"/>
                </a:solidFill>
              </a:rPr>
              <a:pPr/>
              <a:t>77</a:t>
            </a:fld>
            <a:endParaRPr lang="en-US" altLang="zh-CN" sz="1000">
              <a:solidFill>
                <a:srgbClr val="FFFFFF"/>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DBEA1196-F1B1-46B3-BA2B-5D9C30D41EF6}"/>
              </a:ext>
            </a:extLst>
          </p:cNvPr>
          <p:cNvSpPr>
            <a:spLocks noGrp="1"/>
          </p:cNvSpPr>
          <p:nvPr>
            <p:ph idx="1"/>
          </p:nvPr>
        </p:nvSpPr>
        <p:spPr>
          <a:xfrm>
            <a:off x="228600" y="2438400"/>
            <a:ext cx="8604250" cy="3573463"/>
          </a:xfrm>
        </p:spPr>
        <p:txBody>
          <a:bodyPr/>
          <a:lstStyle/>
          <a:p>
            <a:pPr>
              <a:buFont typeface="Wingdings" panose="05000000000000000000" pitchFamily="2" charset="2"/>
              <a:buChar char="v"/>
            </a:pPr>
            <a:r>
              <a:rPr lang="en-US" altLang="en-US" dirty="0" err="1"/>
              <a:t>Tamadun</a:t>
            </a:r>
            <a:r>
              <a:rPr lang="en-US" altLang="en-US" dirty="0"/>
              <a:t> </a:t>
            </a:r>
            <a:r>
              <a:rPr lang="en-US" altLang="en-US" dirty="0" err="1"/>
              <a:t>berikut</a:t>
            </a:r>
            <a:r>
              <a:rPr lang="en-US" altLang="en-US" dirty="0"/>
              <a:t> </a:t>
            </a:r>
            <a:r>
              <a:rPr lang="en-US" altLang="en-US" dirty="0" err="1"/>
              <a:t>mempengaruhi</a:t>
            </a:r>
            <a:r>
              <a:rPr lang="en-US" altLang="en-US" dirty="0"/>
              <a:t> </a:t>
            </a:r>
            <a:r>
              <a:rPr lang="en-US" altLang="en-US" dirty="0" err="1"/>
              <a:t>perkembangan</a:t>
            </a:r>
            <a:r>
              <a:rPr lang="en-US" altLang="en-US" dirty="0"/>
              <a:t> </a:t>
            </a:r>
            <a:r>
              <a:rPr lang="en-US" altLang="en-US" dirty="0" err="1"/>
              <a:t>sains</a:t>
            </a:r>
            <a:r>
              <a:rPr lang="en-US" altLang="en-US" dirty="0"/>
              <a:t> di dunia;</a:t>
            </a:r>
          </a:p>
          <a:p>
            <a:pPr marL="728663" lvl="1" indent="-385763">
              <a:buFont typeface="Calibri Light" panose="020F0302020204030204" pitchFamily="34" charset="0"/>
              <a:buAutoNum type="arabicPeriod"/>
            </a:pPr>
            <a:r>
              <a:rPr lang="en-US" altLang="en-US" sz="2400" dirty="0"/>
              <a:t>Mesopotamia - </a:t>
            </a:r>
            <a:r>
              <a:rPr lang="en-US" altLang="en-US" sz="2400" dirty="0" err="1"/>
              <a:t>Sumeria</a:t>
            </a:r>
            <a:r>
              <a:rPr lang="en-US" altLang="en-US" sz="2400" dirty="0"/>
              <a:t>, </a:t>
            </a:r>
            <a:r>
              <a:rPr lang="en-US" altLang="en-US" sz="2400" dirty="0" err="1"/>
              <a:t>termasuk</a:t>
            </a:r>
            <a:r>
              <a:rPr lang="en-US" altLang="en-US" sz="2400" dirty="0"/>
              <a:t> Ur (</a:t>
            </a:r>
            <a:r>
              <a:rPr lang="en-US" altLang="en-US" sz="2400" dirty="0" err="1"/>
              <a:t>ditemui</a:t>
            </a:r>
            <a:r>
              <a:rPr lang="en-US" altLang="en-US" sz="2400" dirty="0"/>
              <a:t> </a:t>
            </a:r>
            <a:r>
              <a:rPr lang="en-US" altLang="en-US" sz="2400" dirty="0" err="1"/>
              <a:t>sekitar</a:t>
            </a:r>
            <a:r>
              <a:rPr lang="en-US" altLang="en-US" sz="2400" dirty="0"/>
              <a:t> 4000 BCE), </a:t>
            </a:r>
            <a:r>
              <a:rPr lang="en-US" altLang="en-US" sz="2400" dirty="0" err="1"/>
              <a:t>Uruk</a:t>
            </a:r>
            <a:r>
              <a:rPr lang="en-US" altLang="en-US" sz="2400" dirty="0"/>
              <a:t>, dan Babylon.</a:t>
            </a:r>
          </a:p>
          <a:p>
            <a:pPr marL="728663" lvl="1" indent="-385763">
              <a:buFont typeface="Calibri Light" panose="020F0302020204030204" pitchFamily="34" charset="0"/>
              <a:buAutoNum type="arabicPeriod"/>
            </a:pPr>
            <a:r>
              <a:rPr lang="en-US" altLang="en-US" sz="2400" dirty="0" err="1"/>
              <a:t>Mesir</a:t>
            </a:r>
            <a:r>
              <a:rPr lang="en-US" altLang="en-US" sz="2400" dirty="0"/>
              <a:t> </a:t>
            </a:r>
            <a:r>
              <a:rPr lang="en-US" altLang="en-US" sz="2400" dirty="0" err="1"/>
              <a:t>Kuno</a:t>
            </a:r>
            <a:r>
              <a:rPr lang="en-US" altLang="en-US" sz="2400" dirty="0"/>
              <a:t> – </a:t>
            </a:r>
            <a:r>
              <a:rPr lang="en-US" altLang="en-US" sz="2400" dirty="0" err="1"/>
              <a:t>Tamadun</a:t>
            </a:r>
            <a:r>
              <a:rPr lang="en-US" altLang="en-US" sz="2400" dirty="0"/>
              <a:t> </a:t>
            </a:r>
            <a:r>
              <a:rPr lang="en-US" altLang="en-US" sz="2400" dirty="0" err="1"/>
              <a:t>Mesir</a:t>
            </a:r>
            <a:r>
              <a:rPr lang="en-US" altLang="en-US" sz="2400" dirty="0"/>
              <a:t> </a:t>
            </a:r>
            <a:r>
              <a:rPr lang="en-US" altLang="en-US" sz="2400" dirty="0" err="1"/>
              <a:t>Kuno</a:t>
            </a:r>
            <a:r>
              <a:rPr lang="en-US" altLang="en-US" sz="2400" dirty="0"/>
              <a:t> (ca 3000 BCE to 300 CE).</a:t>
            </a:r>
          </a:p>
          <a:p>
            <a:pPr marL="728663" lvl="1" indent="-385763">
              <a:buFont typeface="Calibri Light" panose="020F0302020204030204" pitchFamily="34" charset="0"/>
              <a:buAutoNum type="arabicPeriod"/>
            </a:pPr>
            <a:r>
              <a:rPr lang="en-US" altLang="en-US" sz="2400" dirty="0" err="1"/>
              <a:t>Legasi</a:t>
            </a:r>
            <a:r>
              <a:rPr lang="en-US" altLang="en-US" sz="2400" dirty="0"/>
              <a:t> Greek -  </a:t>
            </a:r>
            <a:r>
              <a:rPr lang="en-US" altLang="en-US" sz="2400" dirty="0" err="1"/>
              <a:t>Tamadun</a:t>
            </a:r>
            <a:r>
              <a:rPr lang="en-US" altLang="en-US" sz="2400" dirty="0"/>
              <a:t> Greek yang </a:t>
            </a:r>
            <a:r>
              <a:rPr lang="en-US" altLang="en-US" sz="2400" dirty="0" err="1"/>
              <a:t>menyerlah</a:t>
            </a:r>
            <a:r>
              <a:rPr lang="en-US" altLang="en-US" sz="2400" dirty="0"/>
              <a:t> pada 600 BCE-529 CE.</a:t>
            </a:r>
          </a:p>
          <a:p>
            <a:pPr marL="728663" lvl="1" indent="-385763">
              <a:buFont typeface="Calibri Light" panose="020F0302020204030204" pitchFamily="34" charset="0"/>
              <a:buAutoNum type="arabicPeriod"/>
            </a:pPr>
            <a:r>
              <a:rPr lang="en-US" altLang="en-US" sz="2400" dirty="0" err="1"/>
              <a:t>Tamadun</a:t>
            </a:r>
            <a:r>
              <a:rPr lang="en-US" altLang="en-US" sz="2400" dirty="0"/>
              <a:t> di </a:t>
            </a:r>
            <a:r>
              <a:rPr lang="en-US" altLang="en-US" sz="2400" dirty="0" err="1"/>
              <a:t>sekitar</a:t>
            </a:r>
            <a:r>
              <a:rPr lang="en-US" altLang="en-US" sz="2400" dirty="0"/>
              <a:t> </a:t>
            </a:r>
            <a:r>
              <a:rPr lang="en-US" altLang="en-US" sz="2400" dirty="0" err="1"/>
              <a:t>Semenanjung</a:t>
            </a:r>
            <a:r>
              <a:rPr lang="en-US" altLang="en-US" sz="2400" dirty="0"/>
              <a:t> Arab </a:t>
            </a:r>
            <a:r>
              <a:rPr lang="en-US" altLang="en-US" sz="2400" dirty="0" err="1"/>
              <a:t>sebelum</a:t>
            </a:r>
            <a:r>
              <a:rPr lang="en-US" altLang="en-US" sz="2400" dirty="0"/>
              <a:t> </a:t>
            </a:r>
            <a:r>
              <a:rPr lang="en-US" altLang="en-US" sz="2400" dirty="0" err="1"/>
              <a:t>kedatangan</a:t>
            </a:r>
            <a:r>
              <a:rPr lang="en-US" altLang="en-US" sz="2400" dirty="0"/>
              <a:t> Islam </a:t>
            </a:r>
            <a:r>
              <a:rPr lang="en-US" altLang="en-US" sz="2400" dirty="0" err="1"/>
              <a:t>seperti</a:t>
            </a:r>
            <a:r>
              <a:rPr lang="en-US" altLang="en-US" sz="2400" dirty="0"/>
              <a:t> </a:t>
            </a:r>
            <a:r>
              <a:rPr lang="en-US" altLang="en-US" sz="2400" dirty="0" err="1"/>
              <a:t>Mada'in</a:t>
            </a:r>
            <a:r>
              <a:rPr lang="en-US" altLang="en-US" sz="2400" dirty="0"/>
              <a:t> Salih di Arab Saudi dan </a:t>
            </a:r>
            <a:r>
              <a:rPr lang="en-US" altLang="en-US" sz="2400" dirty="0" err="1"/>
              <a:t>Empangan</a:t>
            </a:r>
            <a:r>
              <a:rPr lang="en-US" altLang="en-US" sz="2400" dirty="0"/>
              <a:t> </a:t>
            </a:r>
            <a:r>
              <a:rPr lang="en-US" altLang="en-US" sz="2400" dirty="0" err="1"/>
              <a:t>Ma’arib</a:t>
            </a:r>
            <a:r>
              <a:rPr lang="en-US" altLang="en-US" sz="2400" dirty="0"/>
              <a:t> di </a:t>
            </a:r>
            <a:r>
              <a:rPr lang="en-US" altLang="en-US" sz="2400" dirty="0" err="1"/>
              <a:t>Yaman</a:t>
            </a:r>
            <a:r>
              <a:rPr lang="en-US" altLang="en-US" sz="2400" dirty="0"/>
              <a:t>. </a:t>
            </a:r>
          </a:p>
        </p:txBody>
      </p:sp>
      <p:sp>
        <p:nvSpPr>
          <p:cNvPr id="4" name="Title 3">
            <a:extLst>
              <a:ext uri="{FF2B5EF4-FFF2-40B4-BE49-F238E27FC236}">
                <a16:creationId xmlns:a16="http://schemas.microsoft.com/office/drawing/2014/main" id="{70D0DCDF-DEB1-4639-AA56-D649D09F60F6}"/>
              </a:ext>
            </a:extLst>
          </p:cNvPr>
          <p:cNvSpPr>
            <a:spLocks noGrp="1"/>
          </p:cNvSpPr>
          <p:nvPr>
            <p:ph type="title"/>
          </p:nvPr>
        </p:nvSpPr>
        <p:spPr>
          <a:xfrm>
            <a:off x="304800" y="609600"/>
            <a:ext cx="8245475" cy="1293812"/>
          </a:xfrm>
        </p:spPr>
        <p:txBody>
          <a:bodyPr>
            <a:normAutofit/>
          </a:bodyPr>
          <a:lstStyle/>
          <a:p>
            <a:pPr algn="l">
              <a:defRPr/>
            </a:pPr>
            <a:r>
              <a:rPr lang="en-GB" altLang="en-US" dirty="0" err="1"/>
              <a:t>Pencapaian</a:t>
            </a:r>
            <a:r>
              <a:rPr lang="en-GB" altLang="en-US" dirty="0"/>
              <a:t> sains dan </a:t>
            </a:r>
            <a:r>
              <a:rPr lang="en-GB" altLang="en-US" dirty="0" err="1"/>
              <a:t>teknologi</a:t>
            </a:r>
            <a:r>
              <a:rPr lang="en-GB" altLang="en-US" dirty="0"/>
              <a:t> ZAMAN PRA KLASIK</a:t>
            </a:r>
            <a:endParaRPr lang="en-MY"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9634" y="669192"/>
            <a:ext cx="7223708" cy="1077218"/>
          </a:xfrm>
          <a:prstGeom prst="rect">
            <a:avLst/>
          </a:prstGeom>
        </p:spPr>
        <p:txBody>
          <a:bodyPr wrap="square">
            <a:spAutoFit/>
          </a:bodyPr>
          <a:lstStyle/>
          <a:p>
            <a:pPr algn="ctr"/>
            <a:r>
              <a:rPr lang="en-US" sz="3200" b="1" dirty="0" err="1"/>
              <a:t>Perkembangan</a:t>
            </a:r>
            <a:r>
              <a:rPr lang="en-US" sz="3200" b="1" dirty="0"/>
              <a:t> </a:t>
            </a:r>
            <a:r>
              <a:rPr lang="en-US" sz="3200" b="1" dirty="0" err="1"/>
              <a:t>pemikiran</a:t>
            </a:r>
            <a:r>
              <a:rPr lang="en-US" sz="3200" b="1" dirty="0"/>
              <a:t> </a:t>
            </a:r>
            <a:r>
              <a:rPr lang="en-US" sz="3200" b="1" dirty="0" err="1"/>
              <a:t>ilmu</a:t>
            </a:r>
            <a:r>
              <a:rPr lang="en-US" sz="3200" b="1" dirty="0"/>
              <a:t> </a:t>
            </a:r>
            <a:r>
              <a:rPr lang="en-US" sz="3200" b="1" dirty="0" err="1"/>
              <a:t>dan</a:t>
            </a:r>
            <a:r>
              <a:rPr lang="en-US" sz="3200" b="1" dirty="0"/>
              <a:t> </a:t>
            </a:r>
            <a:r>
              <a:rPr lang="en-US" sz="3200" b="1" dirty="0" err="1"/>
              <a:t>sains</a:t>
            </a:r>
            <a:r>
              <a:rPr lang="en-US" sz="3200" b="1" dirty="0"/>
              <a:t> </a:t>
            </a:r>
            <a:r>
              <a:rPr lang="en-US" sz="3200" b="1" dirty="0" err="1"/>
              <a:t>pada</a:t>
            </a:r>
            <a:r>
              <a:rPr lang="en-US" sz="3200" b="1" dirty="0"/>
              <a:t> </a:t>
            </a:r>
            <a:r>
              <a:rPr lang="en-US" sz="3200" b="1" dirty="0" err="1"/>
              <a:t>zaman</a:t>
            </a:r>
            <a:r>
              <a:rPr lang="en-US" sz="3200" b="1" dirty="0"/>
              <a:t> </a:t>
            </a:r>
            <a:r>
              <a:rPr lang="en-US" sz="3200" b="1" dirty="0" err="1"/>
              <a:t>Pra-klasik</a:t>
            </a:r>
            <a:endParaRPr lang="en-US" sz="3200" b="1" dirty="0"/>
          </a:p>
        </p:txBody>
      </p:sp>
      <p:graphicFrame>
        <p:nvGraphicFramePr>
          <p:cNvPr id="3" name="Diagram 2"/>
          <p:cNvGraphicFramePr/>
          <p:nvPr>
            <p:extLst>
              <p:ext uri="{D42A27DB-BD31-4B8C-83A1-F6EECF244321}">
                <p14:modId xmlns:p14="http://schemas.microsoft.com/office/powerpoint/2010/main" val="178514983"/>
              </p:ext>
            </p:extLst>
          </p:nvPr>
        </p:nvGraphicFramePr>
        <p:xfrm>
          <a:off x="1543416" y="2344005"/>
          <a:ext cx="7067184" cy="434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722248" y="2819400"/>
            <a:ext cx="1699504" cy="461665"/>
          </a:xfrm>
          <a:prstGeom prst="rect">
            <a:avLst/>
          </a:prstGeom>
          <a:noFill/>
        </p:spPr>
        <p:txBody>
          <a:bodyPr wrap="none" rtlCol="0">
            <a:spAutoFit/>
          </a:bodyPr>
          <a:lstStyle/>
          <a:p>
            <a:r>
              <a:rPr lang="en-US" sz="2400" dirty="0"/>
              <a:t>221-206 S.M</a:t>
            </a:r>
          </a:p>
        </p:txBody>
      </p:sp>
      <p:sp>
        <p:nvSpPr>
          <p:cNvPr id="11" name="TextBox 10"/>
          <p:cNvSpPr txBox="1"/>
          <p:nvPr/>
        </p:nvSpPr>
        <p:spPr>
          <a:xfrm>
            <a:off x="909634" y="3429000"/>
            <a:ext cx="2357737" cy="461665"/>
          </a:xfrm>
          <a:prstGeom prst="rect">
            <a:avLst/>
          </a:prstGeom>
          <a:noFill/>
        </p:spPr>
        <p:txBody>
          <a:bodyPr wrap="none" rtlCol="0">
            <a:spAutoFit/>
          </a:bodyPr>
          <a:lstStyle/>
          <a:p>
            <a:r>
              <a:rPr lang="en-US" sz="2400" dirty="0" err="1"/>
              <a:t>Sekitar</a:t>
            </a:r>
            <a:r>
              <a:rPr lang="en-US" sz="2400" dirty="0"/>
              <a:t> 3500 S.M</a:t>
            </a:r>
          </a:p>
        </p:txBody>
      </p:sp>
      <p:sp>
        <p:nvSpPr>
          <p:cNvPr id="2" name="TextBox 1">
            <a:extLst>
              <a:ext uri="{FF2B5EF4-FFF2-40B4-BE49-F238E27FC236}">
                <a16:creationId xmlns:a16="http://schemas.microsoft.com/office/drawing/2014/main" id="{78147EFF-F671-42AB-B816-8496A30AEDF5}"/>
              </a:ext>
            </a:extLst>
          </p:cNvPr>
          <p:cNvSpPr txBox="1"/>
          <p:nvPr/>
        </p:nvSpPr>
        <p:spPr>
          <a:xfrm>
            <a:off x="6433838" y="2344005"/>
            <a:ext cx="2235420" cy="461665"/>
          </a:xfrm>
          <a:prstGeom prst="rect">
            <a:avLst/>
          </a:prstGeom>
          <a:noFill/>
        </p:spPr>
        <p:txBody>
          <a:bodyPr wrap="none" rtlCol="0">
            <a:spAutoFit/>
          </a:bodyPr>
          <a:lstStyle/>
          <a:p>
            <a:pPr marL="0" lvl="1"/>
            <a:r>
              <a:rPr lang="en-US" altLang="en-US" sz="2400" dirty="0"/>
              <a:t>600 S.M-529 M</a:t>
            </a:r>
          </a:p>
        </p:txBody>
      </p:sp>
    </p:spTree>
    <p:extLst>
      <p:ext uri="{BB962C8B-B14F-4D97-AF65-F5344CB8AC3E}">
        <p14:creationId xmlns:p14="http://schemas.microsoft.com/office/powerpoint/2010/main" val="3400932641"/>
      </p:ext>
    </p:extLst>
  </p:cSld>
  <p:clrMapOvr>
    <a:masterClrMapping/>
  </p:clrMapOvr>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3884</Words>
  <Application>Microsoft Office PowerPoint</Application>
  <PresentationFormat>On-screen Show (4:3)</PresentationFormat>
  <Paragraphs>454</Paragraphs>
  <Slides>77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Calibri Light</vt:lpstr>
      <vt:lpstr>Century Gothic</vt:lpstr>
      <vt:lpstr>Tahoma</vt:lpstr>
      <vt:lpstr>Wingdings</vt:lpstr>
      <vt:lpstr>Vapor Trail</vt:lpstr>
      <vt:lpstr>UICL 2302</vt:lpstr>
      <vt:lpstr>PowerPoint Presentation</vt:lpstr>
      <vt:lpstr> PERKEMBANGAN ILMU DAN SAINS</vt:lpstr>
      <vt:lpstr>OBJEKTIF BAB 3</vt:lpstr>
      <vt:lpstr>PowerPoint Presentation</vt:lpstr>
      <vt:lpstr>PowerPoint Presentation</vt:lpstr>
      <vt:lpstr>1. Zaman Pra-Klasik</vt:lpstr>
      <vt:lpstr>Pencapaian sains dan teknologi ZAMAN PRA KLASIK</vt:lpstr>
      <vt:lpstr>PowerPoint Presentation</vt:lpstr>
      <vt:lpstr>TAMADUN MESOPOTAMIA</vt:lpstr>
      <vt:lpstr>PowerPoint Presentation</vt:lpstr>
      <vt:lpstr>TAMAN TERGANTUNG BABYLON</vt:lpstr>
      <vt:lpstr>PowerPoint Presentation</vt:lpstr>
      <vt:lpstr>PowerPoint Presentation</vt:lpstr>
      <vt:lpstr>PowerPoint Presentation</vt:lpstr>
      <vt:lpstr>PowerPoint Presentation</vt:lpstr>
      <vt:lpstr>Mesir KUNO</vt:lpstr>
      <vt:lpstr>Peninggalan Tamadun Greek</vt:lpstr>
      <vt:lpstr>PowerPoint Presentation</vt:lpstr>
      <vt:lpstr>2. Zaman Klasik</vt:lpstr>
      <vt:lpstr>Zaman klasik  (early middle ages)</vt:lpstr>
      <vt:lpstr>Lahirnya Sophis</vt:lpstr>
      <vt:lpstr>Penentang sophis</vt:lpstr>
      <vt:lpstr>PowerPoint Presentation</vt:lpstr>
      <vt:lpstr>PowerPoint Presentation</vt:lpstr>
      <vt:lpstr>PowerPoint Presentation</vt:lpstr>
      <vt:lpstr>PowerPoint Presentation</vt:lpstr>
      <vt:lpstr>3. Zaman Helenistik</vt:lpstr>
      <vt:lpstr>PowerPoint Presentation</vt:lpstr>
      <vt:lpstr>PowerPoint Presentation</vt:lpstr>
      <vt:lpstr>4.  Zaman PERTENGAHAN EROPAH &amp; ZAMAN KEEMASAN SAINS ISLAM</vt:lpstr>
      <vt:lpstr>PowerPoint Presentation</vt:lpstr>
      <vt:lpstr>PERKEMBANGAN SAINS PADA ZAMAN PERTENGAHAN DI BARAT</vt:lpstr>
      <vt:lpstr>INSTITUSI GEREJA ROMAN KATOLIK</vt:lpstr>
      <vt:lpstr>INSTITUSI GEREJA ROMAN KATOLIK</vt:lpstr>
      <vt:lpstr>CHURCH INQUISITION</vt:lpstr>
      <vt:lpstr>PERKEMBANGAN SAINS PADA ZAMAN PERTENGAHAN</vt:lpstr>
      <vt:lpstr>PERUBAHAN SIKAP GEREJA TERHADAP SAINS (1100-1400M)</vt:lpstr>
      <vt:lpstr>Gereja: PENENTU BENTUK PEMIKIRAN ILMIAH DI EROPAH</vt:lpstr>
      <vt:lpstr>Gereja: PENENTU BENTUK PEMIKIRAN ILMIAH DI EROPAH</vt:lpstr>
      <vt:lpstr>Zaman KEEMASAN SAINS ISLAM</vt:lpstr>
      <vt:lpstr>PROSES PERPINDAHAN ILMU</vt:lpstr>
      <vt:lpstr>PowerPoint Presentation</vt:lpstr>
      <vt:lpstr>‘Ulum al-awa'il (sciences of the ancients/sains masyarakat kuno)</vt:lpstr>
      <vt:lpstr>Kemunculan Sains DALAM TAMADUN Islam</vt:lpstr>
      <vt:lpstr>SAMBUNGAN…</vt:lpstr>
      <vt:lpstr>SAMBUNGAN…</vt:lpstr>
      <vt:lpstr>Islam sebagai inspirasi dalam perkembangan Sains &amp; Ilmu</vt:lpstr>
      <vt:lpstr>PUSAT PERKEMBANGAN ILMU - PEMANGKIN PERKEMBANGAN SAINS DI DUNIA ISLAM Baghdad – dimashq – cordova - kaherah </vt:lpstr>
      <vt:lpstr>PUSAT PERKEMBANGAN ILMU - PEMANGKIN PERKEMBANGAN SAINS DI DUNIA ISLAM </vt:lpstr>
      <vt:lpstr>4. Zaman Renaisans  (14-17M)</vt:lpstr>
      <vt:lpstr>Zaman renaisans (14-17M)</vt:lpstr>
      <vt:lpstr>9 Faktor cepatkan Renaisans</vt:lpstr>
      <vt:lpstr>SAMBUNGAN…</vt:lpstr>
      <vt:lpstr>KESAN RENAISANS etika vs sekular </vt:lpstr>
      <vt:lpstr>Sekular:  DALAM ASPEK sosial</vt:lpstr>
      <vt:lpstr>SekulAr:  DALAM ASPEK politik</vt:lpstr>
      <vt:lpstr>PowerPoint Presentation</vt:lpstr>
      <vt:lpstr>ZAMAN RENAISANS (AGE OF GROWTH/REBIRTH)</vt:lpstr>
      <vt:lpstr>PowerPoint Presentation</vt:lpstr>
      <vt:lpstr>REVOLUSI SAINS  (1550-1700)</vt:lpstr>
      <vt:lpstr>5. Zaman PENCERAHAN </vt:lpstr>
      <vt:lpstr>PENGENALAN</vt:lpstr>
      <vt:lpstr>TEMPOH WAKTU</vt:lpstr>
      <vt:lpstr>ZAMAN PENCERAHAN (AGE OF REASON)</vt:lpstr>
      <vt:lpstr>ZAMAN PENCERAHAN (AGE OF REASON)</vt:lpstr>
      <vt:lpstr>PENCAPAIAN </vt:lpstr>
      <vt:lpstr>6. REVOLUSI INDUSTRI (AKHIR KURUN KE-18)</vt:lpstr>
      <vt:lpstr>PowerPoint Presentation</vt:lpstr>
      <vt:lpstr>Zaman revolusi industri 1-4: pencapaian utama</vt:lpstr>
      <vt:lpstr>PowerPoint Presentation</vt:lpstr>
      <vt:lpstr>TEMPOH WAKTU</vt:lpstr>
      <vt:lpstr>CIRI-CIRI</vt:lpstr>
      <vt:lpstr>REVOLUSI INDUSTRI (AKHIR KURUN KE-18)</vt:lpstr>
      <vt:lpstr>KESIMPULAN</vt:lpstr>
      <vt:lpstr>THREE MINUTES PRESENTATION TUGASAN E-LEARNING 1 (5%)</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UICL 2302</dc:title>
  <dc:creator>User</dc:creator>
  <cp:lastModifiedBy>ZILAL BINTI SAARI</cp:lastModifiedBy>
  <cp:revision>6</cp:revision>
  <dcterms:modified xsi:type="dcterms:W3CDTF">2020-10-14T16:17:27Z</dcterms:modified>
</cp:coreProperties>
</file>