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8" r:id="rId3"/>
    <p:sldId id="264" r:id="rId4"/>
    <p:sldId id="266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272D4F"/>
    <a:srgbClr val="D54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-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3A34-F48E-4053-8093-6485AF959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35FE4F-276E-4CE0-A764-CBC711D85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B3335-2F29-4E73-B814-A882465C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F200A-8733-4D3B-BBD8-31C9B460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DFC86-0132-4C72-BDF0-B5E61CF44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7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7E2C5-9E58-4E07-8610-8970B0FDF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8198B-FBBD-453D-B6E3-5CE49ECE2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86E17-67A8-46E2-845E-72FB75B96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15902-8DBC-492D-AE1F-79ECCD88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20C6C-832C-41FF-BF90-7F8638B2E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4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6E54FB-F109-4AEC-BAC7-7C3AE9763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D0C8FB-8944-4A8F-8474-2E8E66FB9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7BEB8-2A8F-4BC4-A056-92120A771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F2BE0-2225-495C-B7FD-C4131AAC7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A62CF-1877-43B0-846C-C8480ACA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0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0EA9E-4690-461F-91BE-EEFE58CF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D666B-BC08-4DCC-961F-6F841E565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E889C-07DC-410B-9DFB-76E9CBEB1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9A46C-117C-4787-9F2D-BFC122CD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52168-109E-4625-89C0-615FD2E6B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4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F6C9E-F22B-4EE2-9D28-A0182FCA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923CF-7710-4A40-A833-EDF3828E4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0F259-A54D-4019-8E37-D4AB1E641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5028E-0714-4011-9D80-9FA7A3619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F9425-8527-4A74-85F9-315318AC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13ACA-8C13-4E48-A128-F0B15A0A7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5F525-4475-43C6-A083-574484BD6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49B4A-F4D7-47B2-B0B9-088D9BF4D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621DF-CD82-4D15-930F-F9DB9E95D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6B8820-3119-4E0A-8C08-080686DB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377B0-8F2B-462E-9C3E-33CE421E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0D49-3444-4243-A8C3-BE994395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9F9F8-CD51-4719-BC10-481970355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7A0B9-2D7B-4E9B-B67B-468E996FD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17C737-64C5-4B19-8348-B26D8495B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3BE1A9-57E3-4E34-B5A2-6F7D02D32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956515-5421-4AA3-BC9D-6752A234A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D8831-DE46-48BA-AE12-F276F30DC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00687-CEE9-4650-B00C-47D1DA94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4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B9FED-AD98-4C3E-9266-8C15DA954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3BC0A-5F0C-459C-8030-8813FF59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664DB2-ACCE-4A92-8368-1EC712F9F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95B80-D53E-4476-B160-4E97B789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2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106BC-7F4B-48B2-BF64-1F7846289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FA603-C33A-463F-93E6-128C2015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9DE08-F461-4762-A674-0A361761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5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0BF74-29C3-4E05-93B7-3AEAD1AC6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E21C0-88B1-4DE3-B0C0-9C555E28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0AE9B-AF33-4374-B823-9A7BB98F2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A120B-84F2-432D-B581-17BBC2C2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5E675-1C94-41C6-A179-5C274CC8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9E9AE-979C-4753-9F84-4E3F7B20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28089-86FF-4290-ACC2-F5DA6CB7C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DE3AE5-6D91-4779-A480-3BAA116DD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C460C-9E53-45E9-8828-1C999786E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1CAD8-13C8-4F21-9208-B9BBFDA54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DE0CE-7C86-49A6-8219-F4E25355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85CD3-E73C-4174-AFB7-05414C71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8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E923C7-5272-45B1-B1B9-C865E87B7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25C7F-E266-49CD-B303-C613075A8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9F65C-8AFF-4D46-B964-33818CF6C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88C11-C50A-47B5-8DC9-D56A6EDF21E2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83291-0465-4E88-B2F8-FBF1D5A30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F22B4-A162-4FB3-8805-F7A6FD1C0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41090-7C14-4AA1-813B-4640E4E1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5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51064-2BB0-4673-A74D-A1C5190A83F4}"/>
              </a:ext>
            </a:extLst>
          </p:cNvPr>
          <p:cNvSpPr/>
          <p:nvPr/>
        </p:nvSpPr>
        <p:spPr>
          <a:xfrm>
            <a:off x="226552" y="133351"/>
            <a:ext cx="11489198" cy="6543674"/>
          </a:xfrm>
          <a:prstGeom prst="roundRect">
            <a:avLst>
              <a:gd name="adj" fmla="val 3667"/>
            </a:avLst>
          </a:prstGeom>
          <a:solidFill>
            <a:srgbClr val="27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F04359-1689-4837-89B1-5FC84CF5F350}"/>
              </a:ext>
            </a:extLst>
          </p:cNvPr>
          <p:cNvSpPr/>
          <p:nvPr/>
        </p:nvSpPr>
        <p:spPr>
          <a:xfrm>
            <a:off x="1408968" y="523875"/>
            <a:ext cx="9921518" cy="5810250"/>
          </a:xfrm>
          <a:custGeom>
            <a:avLst/>
            <a:gdLst>
              <a:gd name="connsiteX0" fmla="*/ 187170 w 8159261"/>
              <a:gd name="connsiteY0" fmla="*/ 0 h 5104227"/>
              <a:gd name="connsiteX1" fmla="*/ 7972089 w 8159261"/>
              <a:gd name="connsiteY1" fmla="*/ 0 h 5104227"/>
              <a:gd name="connsiteX2" fmla="*/ 8159261 w 8159261"/>
              <a:gd name="connsiteY2" fmla="*/ 187172 h 5104227"/>
              <a:gd name="connsiteX3" fmla="*/ 8159261 w 8159261"/>
              <a:gd name="connsiteY3" fmla="*/ 4917055 h 5104227"/>
              <a:gd name="connsiteX4" fmla="*/ 7972089 w 8159261"/>
              <a:gd name="connsiteY4" fmla="*/ 5104227 h 5104227"/>
              <a:gd name="connsiteX5" fmla="*/ 187170 w 8159261"/>
              <a:gd name="connsiteY5" fmla="*/ 5104227 h 5104227"/>
              <a:gd name="connsiteX6" fmla="*/ 0 w 8159261"/>
              <a:gd name="connsiteY6" fmla="*/ 4917055 h 5104227"/>
              <a:gd name="connsiteX7" fmla="*/ 0 w 8159261"/>
              <a:gd name="connsiteY7" fmla="*/ 4774523 h 5104227"/>
              <a:gd name="connsiteX8" fmla="*/ 51031 w 8159261"/>
              <a:gd name="connsiteY8" fmla="*/ 4769379 h 5104227"/>
              <a:gd name="connsiteX9" fmla="*/ 253217 w 8159261"/>
              <a:gd name="connsiteY9" fmla="*/ 4521304 h 5104227"/>
              <a:gd name="connsiteX10" fmla="*/ 51031 w 8159261"/>
              <a:gd name="connsiteY10" fmla="*/ 4273230 h 5104227"/>
              <a:gd name="connsiteX11" fmla="*/ 0 w 8159261"/>
              <a:gd name="connsiteY11" fmla="*/ 4268085 h 5104227"/>
              <a:gd name="connsiteX12" fmla="*/ 0 w 8159261"/>
              <a:gd name="connsiteY12" fmla="*/ 4102788 h 5104227"/>
              <a:gd name="connsiteX13" fmla="*/ 51031 w 8159261"/>
              <a:gd name="connsiteY13" fmla="*/ 4097644 h 5104227"/>
              <a:gd name="connsiteX14" fmla="*/ 253218 w 8159261"/>
              <a:gd name="connsiteY14" fmla="*/ 3849569 h 5104227"/>
              <a:gd name="connsiteX15" fmla="*/ 51031 w 8159261"/>
              <a:gd name="connsiteY15" fmla="*/ 3601495 h 5104227"/>
              <a:gd name="connsiteX16" fmla="*/ 0 w 8159261"/>
              <a:gd name="connsiteY16" fmla="*/ 3596350 h 5104227"/>
              <a:gd name="connsiteX17" fmla="*/ 0 w 8159261"/>
              <a:gd name="connsiteY17" fmla="*/ 3431055 h 5104227"/>
              <a:gd name="connsiteX18" fmla="*/ 51031 w 8159261"/>
              <a:gd name="connsiteY18" fmla="*/ 3425911 h 5104227"/>
              <a:gd name="connsiteX19" fmla="*/ 253218 w 8159261"/>
              <a:gd name="connsiteY19" fmla="*/ 3177836 h 5104227"/>
              <a:gd name="connsiteX20" fmla="*/ 51031 w 8159261"/>
              <a:gd name="connsiteY20" fmla="*/ 2929762 h 5104227"/>
              <a:gd name="connsiteX21" fmla="*/ 0 w 8159261"/>
              <a:gd name="connsiteY21" fmla="*/ 2924617 h 5104227"/>
              <a:gd name="connsiteX22" fmla="*/ 0 w 8159261"/>
              <a:gd name="connsiteY22" fmla="*/ 2759322 h 5104227"/>
              <a:gd name="connsiteX23" fmla="*/ 51031 w 8159261"/>
              <a:gd name="connsiteY23" fmla="*/ 2754178 h 5104227"/>
              <a:gd name="connsiteX24" fmla="*/ 253218 w 8159261"/>
              <a:gd name="connsiteY24" fmla="*/ 2506103 h 5104227"/>
              <a:gd name="connsiteX25" fmla="*/ 51031 w 8159261"/>
              <a:gd name="connsiteY25" fmla="*/ 2258029 h 5104227"/>
              <a:gd name="connsiteX26" fmla="*/ 0 w 8159261"/>
              <a:gd name="connsiteY26" fmla="*/ 2252884 h 5104227"/>
              <a:gd name="connsiteX27" fmla="*/ 0 w 8159261"/>
              <a:gd name="connsiteY27" fmla="*/ 2087589 h 5104227"/>
              <a:gd name="connsiteX28" fmla="*/ 51031 w 8159261"/>
              <a:gd name="connsiteY28" fmla="*/ 2082445 h 5104227"/>
              <a:gd name="connsiteX29" fmla="*/ 253218 w 8159261"/>
              <a:gd name="connsiteY29" fmla="*/ 1834370 h 5104227"/>
              <a:gd name="connsiteX30" fmla="*/ 51031 w 8159261"/>
              <a:gd name="connsiteY30" fmla="*/ 1586296 h 5104227"/>
              <a:gd name="connsiteX31" fmla="*/ 0 w 8159261"/>
              <a:gd name="connsiteY31" fmla="*/ 1581151 h 5104227"/>
              <a:gd name="connsiteX32" fmla="*/ 0 w 8159261"/>
              <a:gd name="connsiteY32" fmla="*/ 1415856 h 5104227"/>
              <a:gd name="connsiteX33" fmla="*/ 51031 w 8159261"/>
              <a:gd name="connsiteY33" fmla="*/ 1410712 h 5104227"/>
              <a:gd name="connsiteX34" fmla="*/ 253219 w 8159261"/>
              <a:gd name="connsiteY34" fmla="*/ 1162637 h 5104227"/>
              <a:gd name="connsiteX35" fmla="*/ 51031 w 8159261"/>
              <a:gd name="connsiteY35" fmla="*/ 914563 h 5104227"/>
              <a:gd name="connsiteX36" fmla="*/ 0 w 8159261"/>
              <a:gd name="connsiteY36" fmla="*/ 909419 h 5104227"/>
              <a:gd name="connsiteX37" fmla="*/ 0 w 8159261"/>
              <a:gd name="connsiteY37" fmla="*/ 744124 h 5104227"/>
              <a:gd name="connsiteX38" fmla="*/ 253219 w 8159261"/>
              <a:gd name="connsiteY38" fmla="*/ 490905 h 5104227"/>
              <a:gd name="connsiteX39" fmla="*/ 0 w 8159261"/>
              <a:gd name="connsiteY39" fmla="*/ 237686 h 5104227"/>
              <a:gd name="connsiteX40" fmla="*/ 0 w 8159261"/>
              <a:gd name="connsiteY40" fmla="*/ 187172 h 5104227"/>
              <a:gd name="connsiteX41" fmla="*/ 187170 w 8159261"/>
              <a:gd name="connsiteY41" fmla="*/ 0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159261" h="5104227">
                <a:moveTo>
                  <a:pt x="187170" y="0"/>
                </a:moveTo>
                <a:lnTo>
                  <a:pt x="7972089" y="0"/>
                </a:lnTo>
                <a:cubicBezTo>
                  <a:pt x="8075461" y="0"/>
                  <a:pt x="8159261" y="83799"/>
                  <a:pt x="8159261" y="187172"/>
                </a:cubicBezTo>
                <a:lnTo>
                  <a:pt x="8159261" y="4917055"/>
                </a:lnTo>
                <a:cubicBezTo>
                  <a:pt x="8159261" y="5020427"/>
                  <a:pt x="8075461" y="5104227"/>
                  <a:pt x="7972089" y="5104227"/>
                </a:cubicBezTo>
                <a:lnTo>
                  <a:pt x="187170" y="5104227"/>
                </a:lnTo>
                <a:cubicBezTo>
                  <a:pt x="83798" y="5104227"/>
                  <a:pt x="0" y="5020427"/>
                  <a:pt x="0" y="4917055"/>
                </a:cubicBezTo>
                <a:lnTo>
                  <a:pt x="0" y="4774523"/>
                </a:lnTo>
                <a:lnTo>
                  <a:pt x="51031" y="4769379"/>
                </a:lnTo>
                <a:cubicBezTo>
                  <a:pt x="166418" y="4745767"/>
                  <a:pt x="253217" y="4643672"/>
                  <a:pt x="253217" y="4521304"/>
                </a:cubicBezTo>
                <a:cubicBezTo>
                  <a:pt x="253217" y="4398936"/>
                  <a:pt x="166418" y="4296841"/>
                  <a:pt x="51031" y="4273230"/>
                </a:cubicBezTo>
                <a:lnTo>
                  <a:pt x="0" y="4268085"/>
                </a:lnTo>
                <a:lnTo>
                  <a:pt x="0" y="4102788"/>
                </a:lnTo>
                <a:lnTo>
                  <a:pt x="51031" y="4097644"/>
                </a:lnTo>
                <a:cubicBezTo>
                  <a:pt x="166419" y="4074032"/>
                  <a:pt x="253218" y="3971937"/>
                  <a:pt x="253218" y="3849569"/>
                </a:cubicBezTo>
                <a:cubicBezTo>
                  <a:pt x="253218" y="3727201"/>
                  <a:pt x="166419" y="3625106"/>
                  <a:pt x="51031" y="3601495"/>
                </a:cubicBezTo>
                <a:lnTo>
                  <a:pt x="0" y="3596350"/>
                </a:lnTo>
                <a:lnTo>
                  <a:pt x="0" y="3431055"/>
                </a:lnTo>
                <a:lnTo>
                  <a:pt x="51031" y="3425911"/>
                </a:lnTo>
                <a:cubicBezTo>
                  <a:pt x="166419" y="3402299"/>
                  <a:pt x="253218" y="3300204"/>
                  <a:pt x="253218" y="3177836"/>
                </a:cubicBezTo>
                <a:cubicBezTo>
                  <a:pt x="253218" y="3055468"/>
                  <a:pt x="166419" y="2953373"/>
                  <a:pt x="51031" y="2929762"/>
                </a:cubicBezTo>
                <a:lnTo>
                  <a:pt x="0" y="2924617"/>
                </a:lnTo>
                <a:lnTo>
                  <a:pt x="0" y="2759322"/>
                </a:lnTo>
                <a:lnTo>
                  <a:pt x="51031" y="2754178"/>
                </a:lnTo>
                <a:cubicBezTo>
                  <a:pt x="166419" y="2730566"/>
                  <a:pt x="253218" y="2628471"/>
                  <a:pt x="253218" y="2506103"/>
                </a:cubicBezTo>
                <a:cubicBezTo>
                  <a:pt x="253218" y="2383735"/>
                  <a:pt x="166419" y="2281640"/>
                  <a:pt x="51031" y="2258029"/>
                </a:cubicBezTo>
                <a:lnTo>
                  <a:pt x="0" y="2252884"/>
                </a:lnTo>
                <a:lnTo>
                  <a:pt x="0" y="2087589"/>
                </a:lnTo>
                <a:lnTo>
                  <a:pt x="51031" y="2082445"/>
                </a:lnTo>
                <a:cubicBezTo>
                  <a:pt x="166419" y="2058833"/>
                  <a:pt x="253218" y="1956738"/>
                  <a:pt x="253218" y="1834370"/>
                </a:cubicBezTo>
                <a:cubicBezTo>
                  <a:pt x="253218" y="1712002"/>
                  <a:pt x="166419" y="1609907"/>
                  <a:pt x="51031" y="1586296"/>
                </a:cubicBezTo>
                <a:lnTo>
                  <a:pt x="0" y="1581151"/>
                </a:lnTo>
                <a:lnTo>
                  <a:pt x="0" y="1415856"/>
                </a:lnTo>
                <a:lnTo>
                  <a:pt x="51031" y="1410712"/>
                </a:lnTo>
                <a:cubicBezTo>
                  <a:pt x="166420" y="1387100"/>
                  <a:pt x="253219" y="1285005"/>
                  <a:pt x="253219" y="1162637"/>
                </a:cubicBezTo>
                <a:cubicBezTo>
                  <a:pt x="253219" y="1040270"/>
                  <a:pt x="166420" y="938175"/>
                  <a:pt x="51031" y="914563"/>
                </a:cubicBezTo>
                <a:lnTo>
                  <a:pt x="0" y="909419"/>
                </a:lnTo>
                <a:lnTo>
                  <a:pt x="0" y="744124"/>
                </a:lnTo>
                <a:cubicBezTo>
                  <a:pt x="139849" y="744124"/>
                  <a:pt x="253219" y="630754"/>
                  <a:pt x="253219" y="490905"/>
                </a:cubicBezTo>
                <a:cubicBezTo>
                  <a:pt x="253219" y="351056"/>
                  <a:pt x="139849" y="237686"/>
                  <a:pt x="0" y="237686"/>
                </a:cubicBezTo>
                <a:lnTo>
                  <a:pt x="0" y="187172"/>
                </a:lnTo>
                <a:cubicBezTo>
                  <a:pt x="0" y="83799"/>
                  <a:pt x="83798" y="0"/>
                  <a:pt x="187170" y="0"/>
                </a:cubicBezTo>
                <a:close/>
              </a:path>
            </a:pathLst>
          </a:custGeom>
          <a:solidFill>
            <a:srgbClr val="F4F4F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5F709-A565-485C-BCD9-CF60F149CC26}"/>
              </a:ext>
            </a:extLst>
          </p:cNvPr>
          <p:cNvGrpSpPr/>
          <p:nvPr/>
        </p:nvGrpSpPr>
        <p:grpSpPr>
          <a:xfrm>
            <a:off x="45577" y="652478"/>
            <a:ext cx="1273125" cy="1002740"/>
            <a:chOff x="1198102" y="1209824"/>
            <a:chExt cx="1273125" cy="1002740"/>
          </a:xfrm>
        </p:grpSpPr>
        <p:sp>
          <p:nvSpPr>
            <p:cNvPr id="22" name="Arrow: Pentagon 21">
              <a:extLst>
                <a:ext uri="{FF2B5EF4-FFF2-40B4-BE49-F238E27FC236}">
                  <a16:creationId xmlns:a16="http://schemas.microsoft.com/office/drawing/2014/main" id="{24656E6E-A598-46DF-B9B4-DC561DF6B27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FF0066"/>
                </a:gs>
                <a:gs pos="100000">
                  <a:srgbClr val="FF00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663BE1F-5E05-44F2-8640-19F14C09D5C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1525E6-2C0A-412C-AA5D-6744A6F06E35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52DA13-4EF2-4F0F-B5E8-B6EB1A397A1E}"/>
              </a:ext>
            </a:extLst>
          </p:cNvPr>
          <p:cNvGrpSpPr/>
          <p:nvPr/>
        </p:nvGrpSpPr>
        <p:grpSpPr>
          <a:xfrm>
            <a:off x="45194" y="1867935"/>
            <a:ext cx="1273125" cy="1002740"/>
            <a:chOff x="1198102" y="1209824"/>
            <a:chExt cx="1273125" cy="1002740"/>
          </a:xfrm>
        </p:grpSpPr>
        <p:sp>
          <p:nvSpPr>
            <p:cNvPr id="27" name="Arrow: Pentagon 26">
              <a:extLst>
                <a:ext uri="{FF2B5EF4-FFF2-40B4-BE49-F238E27FC236}">
                  <a16:creationId xmlns:a16="http://schemas.microsoft.com/office/drawing/2014/main" id="{BA55A43C-100A-462B-94D1-1C9E0EC280A7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98000">
                  <a:srgbClr val="00CC99"/>
                </a:gs>
                <a:gs pos="0">
                  <a:srgbClr val="00808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FE01D6E8-1864-4A72-9107-C302FCBFB45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7E19F1-EEC9-4E6F-BB03-0DC6AB1125FE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9D4DABD-0596-4C7F-9564-7ACEBB2C8A4A}"/>
              </a:ext>
            </a:extLst>
          </p:cNvPr>
          <p:cNvGrpSpPr/>
          <p:nvPr/>
        </p:nvGrpSpPr>
        <p:grpSpPr>
          <a:xfrm>
            <a:off x="45577" y="3040605"/>
            <a:ext cx="1273125" cy="1002740"/>
            <a:chOff x="1198102" y="1209824"/>
            <a:chExt cx="1273125" cy="1002740"/>
          </a:xfrm>
        </p:grpSpPr>
        <p:sp>
          <p:nvSpPr>
            <p:cNvPr id="31" name="Arrow: Pentagon 30">
              <a:extLst>
                <a:ext uri="{FF2B5EF4-FFF2-40B4-BE49-F238E27FC236}">
                  <a16:creationId xmlns:a16="http://schemas.microsoft.com/office/drawing/2014/main" id="{23960E3B-EDF5-4186-8A91-2264B015180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B1D703E4-3058-416D-92C5-B75A85DAF23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16445B-0240-47D7-BB9E-40DF409FD7B6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DA05A0-61B7-45C8-B944-02DC6829E20A}"/>
              </a:ext>
            </a:extLst>
          </p:cNvPr>
          <p:cNvGrpSpPr/>
          <p:nvPr/>
        </p:nvGrpSpPr>
        <p:grpSpPr>
          <a:xfrm>
            <a:off x="45194" y="4189646"/>
            <a:ext cx="1273125" cy="1002740"/>
            <a:chOff x="1198102" y="1209824"/>
            <a:chExt cx="1273125" cy="1002740"/>
          </a:xfrm>
        </p:grpSpPr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C300574F-FEC0-4919-BE25-7D70974F94C4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003399"/>
                </a:gs>
                <a:gs pos="100000">
                  <a:srgbClr val="0099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B24EA5D5-3886-4A8E-82BC-24DC07DC9782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436607-3C2F-4B5D-854F-60E91F2ADBA7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10868D-D42B-4DC0-89DB-754070388A74}"/>
              </a:ext>
            </a:extLst>
          </p:cNvPr>
          <p:cNvGrpSpPr/>
          <p:nvPr/>
        </p:nvGrpSpPr>
        <p:grpSpPr>
          <a:xfrm>
            <a:off x="45577" y="5334520"/>
            <a:ext cx="1273125" cy="1002740"/>
            <a:chOff x="1198102" y="1209824"/>
            <a:chExt cx="1273125" cy="1002740"/>
          </a:xfrm>
        </p:grpSpPr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7F68C364-52DD-4CD1-9463-1C678E3A62C8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660066"/>
                </a:gs>
                <a:gs pos="100000">
                  <a:srgbClr val="9933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4A07A040-632C-4949-9C64-BA8FC29B79FC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C09774-D244-4E73-B439-B8D9A44B646A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AB99EDE-D407-4364-AD55-82E0727AD03B}"/>
              </a:ext>
            </a:extLst>
          </p:cNvPr>
          <p:cNvCxnSpPr>
            <a:cxnSpLocks/>
          </p:cNvCxnSpPr>
          <p:nvPr/>
        </p:nvCxnSpPr>
        <p:spPr>
          <a:xfrm>
            <a:off x="3679002" y="3113759"/>
            <a:ext cx="561979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72EC1B2-2214-455B-A0EA-007736AD2DB1}"/>
              </a:ext>
            </a:extLst>
          </p:cNvPr>
          <p:cNvSpPr txBox="1"/>
          <p:nvPr/>
        </p:nvSpPr>
        <p:spPr>
          <a:xfrm>
            <a:off x="3346583" y="3783438"/>
            <a:ext cx="48004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72D4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FELICIA CHIN HUI FEN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72D4F"/>
                </a:solidFill>
                <a:latin typeface="Calibri" panose="020F0502020204030204"/>
              </a:rPr>
              <a:t>MEK ZHI QING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72D4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ROHAIZAAZIRA BINTI MOHD ZAWAWI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72D4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SAYANG ELYIANA AMIERA BINTI HELMEY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72D4F"/>
                </a:solidFill>
                <a:latin typeface="Calibri" panose="020F0502020204030204"/>
              </a:rPr>
              <a:t>ZEREEN TEO HUEY </a:t>
            </a:r>
            <a:r>
              <a:rPr lang="en-US" b="1" dirty="0" err="1">
                <a:solidFill>
                  <a:srgbClr val="272D4F"/>
                </a:solidFill>
                <a:latin typeface="Calibri" panose="020F0502020204030204"/>
              </a:rPr>
              <a:t>HUEY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72D4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6F7A054-0E02-4758-AAB0-F791943A2C0D}"/>
              </a:ext>
            </a:extLst>
          </p:cNvPr>
          <p:cNvSpPr/>
          <p:nvPr/>
        </p:nvSpPr>
        <p:spPr>
          <a:xfrm>
            <a:off x="11330486" y="65247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FF0066"/>
              </a:gs>
              <a:gs pos="100000">
                <a:srgbClr val="FF00FF"/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1B9C4C-0176-4579-9D3C-83F3E9548735}"/>
              </a:ext>
            </a:extLst>
          </p:cNvPr>
          <p:cNvSpPr/>
          <p:nvPr/>
        </p:nvSpPr>
        <p:spPr>
          <a:xfrm>
            <a:off x="11330486" y="1866462"/>
            <a:ext cx="730068" cy="872196"/>
          </a:xfrm>
          <a:prstGeom prst="rect">
            <a:avLst/>
          </a:prstGeom>
          <a:gradFill flip="none" rotWithShape="1">
            <a:gsLst>
              <a:gs pos="98000">
                <a:srgbClr val="00CC99"/>
              </a:gs>
              <a:gs pos="0">
                <a:srgbClr val="00808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0C66DB-6892-4EED-92F6-0ADDC5DB3FB6}"/>
              </a:ext>
            </a:extLst>
          </p:cNvPr>
          <p:cNvSpPr/>
          <p:nvPr/>
        </p:nvSpPr>
        <p:spPr>
          <a:xfrm>
            <a:off x="11330486" y="3113759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CC33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9269BCF-28E1-49A5-9E13-D4A5EBC05399}"/>
              </a:ext>
            </a:extLst>
          </p:cNvPr>
          <p:cNvSpPr/>
          <p:nvPr/>
        </p:nvSpPr>
        <p:spPr>
          <a:xfrm>
            <a:off x="11343093" y="4189646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003399"/>
              </a:gs>
              <a:gs pos="100000">
                <a:srgbClr val="0099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8FA68C1-E7E0-4718-94AA-CE0C7E6A2D9F}"/>
              </a:ext>
            </a:extLst>
          </p:cNvPr>
          <p:cNvSpPr/>
          <p:nvPr/>
        </p:nvSpPr>
        <p:spPr>
          <a:xfrm>
            <a:off x="11330486" y="533156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660066"/>
              </a:gs>
              <a:gs pos="100000">
                <a:srgbClr val="9933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B4CA64B-4601-4203-96A4-1A6F45BAAED9}"/>
              </a:ext>
            </a:extLst>
          </p:cNvPr>
          <p:cNvSpPr txBox="1"/>
          <p:nvPr/>
        </p:nvSpPr>
        <p:spPr>
          <a:xfrm>
            <a:off x="3679002" y="1634484"/>
            <a:ext cx="5619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srgbClr val="D54500"/>
                </a:solidFill>
                <a:latin typeface="Eras Bold ITC" panose="020B0907030504020204" pitchFamily="34" charset="0"/>
              </a:rPr>
              <a:t>SMART GROCER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D54500"/>
              </a:solidFill>
              <a:effectLst/>
              <a:uLnTx/>
              <a:uFillTx/>
              <a:latin typeface="Eras Bold ITC" panose="020B0907030504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B3BA2E0-7C25-4BFE-9159-3671E0319CB0}"/>
              </a:ext>
            </a:extLst>
          </p:cNvPr>
          <p:cNvGrpSpPr/>
          <p:nvPr/>
        </p:nvGrpSpPr>
        <p:grpSpPr>
          <a:xfrm>
            <a:off x="7537320" y="3661369"/>
            <a:ext cx="2031997" cy="1777406"/>
            <a:chOff x="7289670" y="3661369"/>
            <a:chExt cx="2031997" cy="1777406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23B2815-2805-4A75-9E8C-57339799AC58}"/>
                </a:ext>
              </a:extLst>
            </p:cNvPr>
            <p:cNvSpPr/>
            <p:nvPr/>
          </p:nvSpPr>
          <p:spPr>
            <a:xfrm>
              <a:off x="7289670" y="3661369"/>
              <a:ext cx="2031997" cy="1777406"/>
            </a:xfrm>
            <a:custGeom>
              <a:avLst/>
              <a:gdLst>
                <a:gd name="connsiteX0" fmla="*/ 0 w 1162036"/>
                <a:gd name="connsiteY0" fmla="*/ 0 h 5104227"/>
                <a:gd name="connsiteX1" fmla="*/ 974864 w 1162036"/>
                <a:gd name="connsiteY1" fmla="*/ 0 h 5104227"/>
                <a:gd name="connsiteX2" fmla="*/ 1162036 w 1162036"/>
                <a:gd name="connsiteY2" fmla="*/ 187172 h 5104227"/>
                <a:gd name="connsiteX3" fmla="*/ 1162036 w 1162036"/>
                <a:gd name="connsiteY3" fmla="*/ 4917055 h 5104227"/>
                <a:gd name="connsiteX4" fmla="*/ 974864 w 1162036"/>
                <a:gd name="connsiteY4" fmla="*/ 5104227 h 5104227"/>
                <a:gd name="connsiteX5" fmla="*/ 0 w 1162036"/>
                <a:gd name="connsiteY5" fmla="*/ 5104227 h 5104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2036" h="5104227">
                  <a:moveTo>
                    <a:pt x="0" y="0"/>
                  </a:moveTo>
                  <a:lnTo>
                    <a:pt x="974864" y="0"/>
                  </a:lnTo>
                  <a:cubicBezTo>
                    <a:pt x="1078236" y="0"/>
                    <a:pt x="1162036" y="83799"/>
                    <a:pt x="1162036" y="187172"/>
                  </a:cubicBezTo>
                  <a:lnTo>
                    <a:pt x="1162036" y="4917055"/>
                  </a:lnTo>
                  <a:cubicBezTo>
                    <a:pt x="1162036" y="5020427"/>
                    <a:pt x="1078236" y="5104227"/>
                    <a:pt x="974864" y="5104227"/>
                  </a:cubicBezTo>
                  <a:lnTo>
                    <a:pt x="0" y="510422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67836C5-F287-4734-85DC-20729BCD9465}"/>
                </a:ext>
              </a:extLst>
            </p:cNvPr>
            <p:cNvSpPr txBox="1"/>
            <p:nvPr/>
          </p:nvSpPr>
          <p:spPr>
            <a:xfrm>
              <a:off x="7616646" y="3783438"/>
              <a:ext cx="159293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272D4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A20EC0037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srgbClr val="272D4F"/>
                  </a:solidFill>
                  <a:latin typeface="Calibri" panose="020F0502020204030204"/>
                </a:rPr>
                <a:t>A20EC0077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272D4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A20EC0138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srgbClr val="272D4F"/>
                  </a:solidFill>
                  <a:latin typeface="Calibri" panose="020F0502020204030204"/>
                </a:rPr>
                <a:t>A20EC0143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272D4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A20EC0173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667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51064-2BB0-4673-A74D-A1C5190A83F4}"/>
              </a:ext>
            </a:extLst>
          </p:cNvPr>
          <p:cNvSpPr/>
          <p:nvPr/>
        </p:nvSpPr>
        <p:spPr>
          <a:xfrm>
            <a:off x="226552" y="133351"/>
            <a:ext cx="11489198" cy="6543674"/>
          </a:xfrm>
          <a:prstGeom prst="roundRect">
            <a:avLst>
              <a:gd name="adj" fmla="val 3667"/>
            </a:avLst>
          </a:prstGeom>
          <a:solidFill>
            <a:srgbClr val="27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F04359-1689-4837-89B1-5FC84CF5F350}"/>
              </a:ext>
            </a:extLst>
          </p:cNvPr>
          <p:cNvSpPr/>
          <p:nvPr/>
        </p:nvSpPr>
        <p:spPr>
          <a:xfrm>
            <a:off x="1408968" y="523875"/>
            <a:ext cx="9921518" cy="5810250"/>
          </a:xfrm>
          <a:custGeom>
            <a:avLst/>
            <a:gdLst>
              <a:gd name="connsiteX0" fmla="*/ 187170 w 8159261"/>
              <a:gd name="connsiteY0" fmla="*/ 0 h 5104227"/>
              <a:gd name="connsiteX1" fmla="*/ 7972089 w 8159261"/>
              <a:gd name="connsiteY1" fmla="*/ 0 h 5104227"/>
              <a:gd name="connsiteX2" fmla="*/ 8159261 w 8159261"/>
              <a:gd name="connsiteY2" fmla="*/ 187172 h 5104227"/>
              <a:gd name="connsiteX3" fmla="*/ 8159261 w 8159261"/>
              <a:gd name="connsiteY3" fmla="*/ 4917055 h 5104227"/>
              <a:gd name="connsiteX4" fmla="*/ 7972089 w 8159261"/>
              <a:gd name="connsiteY4" fmla="*/ 5104227 h 5104227"/>
              <a:gd name="connsiteX5" fmla="*/ 187170 w 8159261"/>
              <a:gd name="connsiteY5" fmla="*/ 5104227 h 5104227"/>
              <a:gd name="connsiteX6" fmla="*/ 0 w 8159261"/>
              <a:gd name="connsiteY6" fmla="*/ 4917055 h 5104227"/>
              <a:gd name="connsiteX7" fmla="*/ 0 w 8159261"/>
              <a:gd name="connsiteY7" fmla="*/ 4774523 h 5104227"/>
              <a:gd name="connsiteX8" fmla="*/ 51031 w 8159261"/>
              <a:gd name="connsiteY8" fmla="*/ 4769379 h 5104227"/>
              <a:gd name="connsiteX9" fmla="*/ 253217 w 8159261"/>
              <a:gd name="connsiteY9" fmla="*/ 4521304 h 5104227"/>
              <a:gd name="connsiteX10" fmla="*/ 51031 w 8159261"/>
              <a:gd name="connsiteY10" fmla="*/ 4273230 h 5104227"/>
              <a:gd name="connsiteX11" fmla="*/ 0 w 8159261"/>
              <a:gd name="connsiteY11" fmla="*/ 4268085 h 5104227"/>
              <a:gd name="connsiteX12" fmla="*/ 0 w 8159261"/>
              <a:gd name="connsiteY12" fmla="*/ 4102788 h 5104227"/>
              <a:gd name="connsiteX13" fmla="*/ 51031 w 8159261"/>
              <a:gd name="connsiteY13" fmla="*/ 4097644 h 5104227"/>
              <a:gd name="connsiteX14" fmla="*/ 253218 w 8159261"/>
              <a:gd name="connsiteY14" fmla="*/ 3849569 h 5104227"/>
              <a:gd name="connsiteX15" fmla="*/ 51031 w 8159261"/>
              <a:gd name="connsiteY15" fmla="*/ 3601495 h 5104227"/>
              <a:gd name="connsiteX16" fmla="*/ 0 w 8159261"/>
              <a:gd name="connsiteY16" fmla="*/ 3596350 h 5104227"/>
              <a:gd name="connsiteX17" fmla="*/ 0 w 8159261"/>
              <a:gd name="connsiteY17" fmla="*/ 3431055 h 5104227"/>
              <a:gd name="connsiteX18" fmla="*/ 51031 w 8159261"/>
              <a:gd name="connsiteY18" fmla="*/ 3425911 h 5104227"/>
              <a:gd name="connsiteX19" fmla="*/ 253218 w 8159261"/>
              <a:gd name="connsiteY19" fmla="*/ 3177836 h 5104227"/>
              <a:gd name="connsiteX20" fmla="*/ 51031 w 8159261"/>
              <a:gd name="connsiteY20" fmla="*/ 2929762 h 5104227"/>
              <a:gd name="connsiteX21" fmla="*/ 0 w 8159261"/>
              <a:gd name="connsiteY21" fmla="*/ 2924617 h 5104227"/>
              <a:gd name="connsiteX22" fmla="*/ 0 w 8159261"/>
              <a:gd name="connsiteY22" fmla="*/ 2759322 h 5104227"/>
              <a:gd name="connsiteX23" fmla="*/ 51031 w 8159261"/>
              <a:gd name="connsiteY23" fmla="*/ 2754178 h 5104227"/>
              <a:gd name="connsiteX24" fmla="*/ 253218 w 8159261"/>
              <a:gd name="connsiteY24" fmla="*/ 2506103 h 5104227"/>
              <a:gd name="connsiteX25" fmla="*/ 51031 w 8159261"/>
              <a:gd name="connsiteY25" fmla="*/ 2258029 h 5104227"/>
              <a:gd name="connsiteX26" fmla="*/ 0 w 8159261"/>
              <a:gd name="connsiteY26" fmla="*/ 2252884 h 5104227"/>
              <a:gd name="connsiteX27" fmla="*/ 0 w 8159261"/>
              <a:gd name="connsiteY27" fmla="*/ 2087589 h 5104227"/>
              <a:gd name="connsiteX28" fmla="*/ 51031 w 8159261"/>
              <a:gd name="connsiteY28" fmla="*/ 2082445 h 5104227"/>
              <a:gd name="connsiteX29" fmla="*/ 253218 w 8159261"/>
              <a:gd name="connsiteY29" fmla="*/ 1834370 h 5104227"/>
              <a:gd name="connsiteX30" fmla="*/ 51031 w 8159261"/>
              <a:gd name="connsiteY30" fmla="*/ 1586296 h 5104227"/>
              <a:gd name="connsiteX31" fmla="*/ 0 w 8159261"/>
              <a:gd name="connsiteY31" fmla="*/ 1581151 h 5104227"/>
              <a:gd name="connsiteX32" fmla="*/ 0 w 8159261"/>
              <a:gd name="connsiteY32" fmla="*/ 1415856 h 5104227"/>
              <a:gd name="connsiteX33" fmla="*/ 51031 w 8159261"/>
              <a:gd name="connsiteY33" fmla="*/ 1410712 h 5104227"/>
              <a:gd name="connsiteX34" fmla="*/ 253219 w 8159261"/>
              <a:gd name="connsiteY34" fmla="*/ 1162637 h 5104227"/>
              <a:gd name="connsiteX35" fmla="*/ 51031 w 8159261"/>
              <a:gd name="connsiteY35" fmla="*/ 914563 h 5104227"/>
              <a:gd name="connsiteX36" fmla="*/ 0 w 8159261"/>
              <a:gd name="connsiteY36" fmla="*/ 909419 h 5104227"/>
              <a:gd name="connsiteX37" fmla="*/ 0 w 8159261"/>
              <a:gd name="connsiteY37" fmla="*/ 744124 h 5104227"/>
              <a:gd name="connsiteX38" fmla="*/ 253219 w 8159261"/>
              <a:gd name="connsiteY38" fmla="*/ 490905 h 5104227"/>
              <a:gd name="connsiteX39" fmla="*/ 0 w 8159261"/>
              <a:gd name="connsiteY39" fmla="*/ 237686 h 5104227"/>
              <a:gd name="connsiteX40" fmla="*/ 0 w 8159261"/>
              <a:gd name="connsiteY40" fmla="*/ 187172 h 5104227"/>
              <a:gd name="connsiteX41" fmla="*/ 187170 w 8159261"/>
              <a:gd name="connsiteY41" fmla="*/ 0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159261" h="5104227">
                <a:moveTo>
                  <a:pt x="187170" y="0"/>
                </a:moveTo>
                <a:lnTo>
                  <a:pt x="7972089" y="0"/>
                </a:lnTo>
                <a:cubicBezTo>
                  <a:pt x="8075461" y="0"/>
                  <a:pt x="8159261" y="83799"/>
                  <a:pt x="8159261" y="187172"/>
                </a:cubicBezTo>
                <a:lnTo>
                  <a:pt x="8159261" y="4917055"/>
                </a:lnTo>
                <a:cubicBezTo>
                  <a:pt x="8159261" y="5020427"/>
                  <a:pt x="8075461" y="5104227"/>
                  <a:pt x="7972089" y="5104227"/>
                </a:cubicBezTo>
                <a:lnTo>
                  <a:pt x="187170" y="5104227"/>
                </a:lnTo>
                <a:cubicBezTo>
                  <a:pt x="83798" y="5104227"/>
                  <a:pt x="0" y="5020427"/>
                  <a:pt x="0" y="4917055"/>
                </a:cubicBezTo>
                <a:lnTo>
                  <a:pt x="0" y="4774523"/>
                </a:lnTo>
                <a:lnTo>
                  <a:pt x="51031" y="4769379"/>
                </a:lnTo>
                <a:cubicBezTo>
                  <a:pt x="166418" y="4745767"/>
                  <a:pt x="253217" y="4643672"/>
                  <a:pt x="253217" y="4521304"/>
                </a:cubicBezTo>
                <a:cubicBezTo>
                  <a:pt x="253217" y="4398936"/>
                  <a:pt x="166418" y="4296841"/>
                  <a:pt x="51031" y="4273230"/>
                </a:cubicBezTo>
                <a:lnTo>
                  <a:pt x="0" y="4268085"/>
                </a:lnTo>
                <a:lnTo>
                  <a:pt x="0" y="4102788"/>
                </a:lnTo>
                <a:lnTo>
                  <a:pt x="51031" y="4097644"/>
                </a:lnTo>
                <a:cubicBezTo>
                  <a:pt x="166419" y="4074032"/>
                  <a:pt x="253218" y="3971937"/>
                  <a:pt x="253218" y="3849569"/>
                </a:cubicBezTo>
                <a:cubicBezTo>
                  <a:pt x="253218" y="3727201"/>
                  <a:pt x="166419" y="3625106"/>
                  <a:pt x="51031" y="3601495"/>
                </a:cubicBezTo>
                <a:lnTo>
                  <a:pt x="0" y="3596350"/>
                </a:lnTo>
                <a:lnTo>
                  <a:pt x="0" y="3431055"/>
                </a:lnTo>
                <a:lnTo>
                  <a:pt x="51031" y="3425911"/>
                </a:lnTo>
                <a:cubicBezTo>
                  <a:pt x="166419" y="3402299"/>
                  <a:pt x="253218" y="3300204"/>
                  <a:pt x="253218" y="3177836"/>
                </a:cubicBezTo>
                <a:cubicBezTo>
                  <a:pt x="253218" y="3055468"/>
                  <a:pt x="166419" y="2953373"/>
                  <a:pt x="51031" y="2929762"/>
                </a:cubicBezTo>
                <a:lnTo>
                  <a:pt x="0" y="2924617"/>
                </a:lnTo>
                <a:lnTo>
                  <a:pt x="0" y="2759322"/>
                </a:lnTo>
                <a:lnTo>
                  <a:pt x="51031" y="2754178"/>
                </a:lnTo>
                <a:cubicBezTo>
                  <a:pt x="166419" y="2730566"/>
                  <a:pt x="253218" y="2628471"/>
                  <a:pt x="253218" y="2506103"/>
                </a:cubicBezTo>
                <a:cubicBezTo>
                  <a:pt x="253218" y="2383735"/>
                  <a:pt x="166419" y="2281640"/>
                  <a:pt x="51031" y="2258029"/>
                </a:cubicBezTo>
                <a:lnTo>
                  <a:pt x="0" y="2252884"/>
                </a:lnTo>
                <a:lnTo>
                  <a:pt x="0" y="2087589"/>
                </a:lnTo>
                <a:lnTo>
                  <a:pt x="51031" y="2082445"/>
                </a:lnTo>
                <a:cubicBezTo>
                  <a:pt x="166419" y="2058833"/>
                  <a:pt x="253218" y="1956738"/>
                  <a:pt x="253218" y="1834370"/>
                </a:cubicBezTo>
                <a:cubicBezTo>
                  <a:pt x="253218" y="1712002"/>
                  <a:pt x="166419" y="1609907"/>
                  <a:pt x="51031" y="1586296"/>
                </a:cubicBezTo>
                <a:lnTo>
                  <a:pt x="0" y="1581151"/>
                </a:lnTo>
                <a:lnTo>
                  <a:pt x="0" y="1415856"/>
                </a:lnTo>
                <a:lnTo>
                  <a:pt x="51031" y="1410712"/>
                </a:lnTo>
                <a:cubicBezTo>
                  <a:pt x="166420" y="1387100"/>
                  <a:pt x="253219" y="1285005"/>
                  <a:pt x="253219" y="1162637"/>
                </a:cubicBezTo>
                <a:cubicBezTo>
                  <a:pt x="253219" y="1040270"/>
                  <a:pt x="166420" y="938175"/>
                  <a:pt x="51031" y="914563"/>
                </a:cubicBezTo>
                <a:lnTo>
                  <a:pt x="0" y="909419"/>
                </a:lnTo>
                <a:lnTo>
                  <a:pt x="0" y="744124"/>
                </a:lnTo>
                <a:cubicBezTo>
                  <a:pt x="139849" y="744124"/>
                  <a:pt x="253219" y="630754"/>
                  <a:pt x="253219" y="490905"/>
                </a:cubicBezTo>
                <a:cubicBezTo>
                  <a:pt x="253219" y="351056"/>
                  <a:pt x="139849" y="237686"/>
                  <a:pt x="0" y="237686"/>
                </a:cubicBezTo>
                <a:lnTo>
                  <a:pt x="0" y="187172"/>
                </a:lnTo>
                <a:cubicBezTo>
                  <a:pt x="0" y="83799"/>
                  <a:pt x="83798" y="0"/>
                  <a:pt x="187170" y="0"/>
                </a:cubicBezTo>
                <a:close/>
              </a:path>
            </a:pathLst>
          </a:custGeom>
          <a:solidFill>
            <a:srgbClr val="F4F4F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5F709-A565-485C-BCD9-CF60F149CC26}"/>
              </a:ext>
            </a:extLst>
          </p:cNvPr>
          <p:cNvGrpSpPr/>
          <p:nvPr/>
        </p:nvGrpSpPr>
        <p:grpSpPr>
          <a:xfrm>
            <a:off x="45577" y="652478"/>
            <a:ext cx="1273125" cy="1002740"/>
            <a:chOff x="1198102" y="1209824"/>
            <a:chExt cx="1273125" cy="1002740"/>
          </a:xfrm>
        </p:grpSpPr>
        <p:sp>
          <p:nvSpPr>
            <p:cNvPr id="22" name="Arrow: Pentagon 21">
              <a:extLst>
                <a:ext uri="{FF2B5EF4-FFF2-40B4-BE49-F238E27FC236}">
                  <a16:creationId xmlns:a16="http://schemas.microsoft.com/office/drawing/2014/main" id="{24656E6E-A598-46DF-B9B4-DC561DF6B27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FF0066"/>
                </a:gs>
                <a:gs pos="100000">
                  <a:srgbClr val="FF00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663BE1F-5E05-44F2-8640-19F14C09D5C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1525E6-2C0A-412C-AA5D-6744A6F06E35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01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52DA13-4EF2-4F0F-B5E8-B6EB1A397A1E}"/>
              </a:ext>
            </a:extLst>
          </p:cNvPr>
          <p:cNvGrpSpPr/>
          <p:nvPr/>
        </p:nvGrpSpPr>
        <p:grpSpPr>
          <a:xfrm>
            <a:off x="45194" y="1867935"/>
            <a:ext cx="1273125" cy="1002740"/>
            <a:chOff x="1198102" y="1209824"/>
            <a:chExt cx="1273125" cy="1002740"/>
          </a:xfrm>
        </p:grpSpPr>
        <p:sp>
          <p:nvSpPr>
            <p:cNvPr id="27" name="Arrow: Pentagon 26">
              <a:extLst>
                <a:ext uri="{FF2B5EF4-FFF2-40B4-BE49-F238E27FC236}">
                  <a16:creationId xmlns:a16="http://schemas.microsoft.com/office/drawing/2014/main" id="{BA55A43C-100A-462B-94D1-1C9E0EC280A7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98000">
                  <a:srgbClr val="00CC99"/>
                </a:gs>
                <a:gs pos="0">
                  <a:srgbClr val="00808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FE01D6E8-1864-4A72-9107-C302FCBFB45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7E19F1-EEC9-4E6F-BB03-0DC6AB1125FE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9D4DABD-0596-4C7F-9564-7ACEBB2C8A4A}"/>
              </a:ext>
            </a:extLst>
          </p:cNvPr>
          <p:cNvGrpSpPr/>
          <p:nvPr/>
        </p:nvGrpSpPr>
        <p:grpSpPr>
          <a:xfrm>
            <a:off x="45577" y="3040605"/>
            <a:ext cx="1273125" cy="1002740"/>
            <a:chOff x="1198102" y="1209824"/>
            <a:chExt cx="1273125" cy="1002740"/>
          </a:xfrm>
        </p:grpSpPr>
        <p:sp>
          <p:nvSpPr>
            <p:cNvPr id="31" name="Arrow: Pentagon 30">
              <a:extLst>
                <a:ext uri="{FF2B5EF4-FFF2-40B4-BE49-F238E27FC236}">
                  <a16:creationId xmlns:a16="http://schemas.microsoft.com/office/drawing/2014/main" id="{23960E3B-EDF5-4186-8A91-2264B015180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B1D703E4-3058-416D-92C5-B75A85DAF23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16445B-0240-47D7-BB9E-40DF409FD7B6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03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DA05A0-61B7-45C8-B944-02DC6829E20A}"/>
              </a:ext>
            </a:extLst>
          </p:cNvPr>
          <p:cNvGrpSpPr/>
          <p:nvPr/>
        </p:nvGrpSpPr>
        <p:grpSpPr>
          <a:xfrm>
            <a:off x="45194" y="4189646"/>
            <a:ext cx="1273125" cy="1002740"/>
            <a:chOff x="1198102" y="1209824"/>
            <a:chExt cx="1273125" cy="1002740"/>
          </a:xfrm>
        </p:grpSpPr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C300574F-FEC0-4919-BE25-7D70974F94C4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003399"/>
                </a:gs>
                <a:gs pos="100000">
                  <a:srgbClr val="0099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B24EA5D5-3886-4A8E-82BC-24DC07DC9782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436607-3C2F-4B5D-854F-60E91F2ADBA7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04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10868D-D42B-4DC0-89DB-754070388A74}"/>
              </a:ext>
            </a:extLst>
          </p:cNvPr>
          <p:cNvGrpSpPr/>
          <p:nvPr/>
        </p:nvGrpSpPr>
        <p:grpSpPr>
          <a:xfrm>
            <a:off x="45577" y="5334520"/>
            <a:ext cx="1273125" cy="1002740"/>
            <a:chOff x="1198102" y="1209824"/>
            <a:chExt cx="1273125" cy="1002740"/>
          </a:xfrm>
        </p:grpSpPr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7F68C364-52DD-4CD1-9463-1C678E3A62C8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660066"/>
                </a:gs>
                <a:gs pos="100000">
                  <a:srgbClr val="9933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4A07A040-632C-4949-9C64-BA8FC29B79FC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C09774-D244-4E73-B439-B8D9A44B646A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05</a:t>
              </a:r>
            </a:p>
          </p:txBody>
        </p:sp>
      </p:grp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23B2815-2805-4A75-9E8C-57339799AC58}"/>
              </a:ext>
            </a:extLst>
          </p:cNvPr>
          <p:cNvSpPr/>
          <p:nvPr/>
        </p:nvSpPr>
        <p:spPr>
          <a:xfrm>
            <a:off x="10062029" y="610202"/>
            <a:ext cx="1162036" cy="5631658"/>
          </a:xfrm>
          <a:custGeom>
            <a:avLst/>
            <a:gdLst>
              <a:gd name="connsiteX0" fmla="*/ 0 w 1162036"/>
              <a:gd name="connsiteY0" fmla="*/ 0 h 5104227"/>
              <a:gd name="connsiteX1" fmla="*/ 974864 w 1162036"/>
              <a:gd name="connsiteY1" fmla="*/ 0 h 5104227"/>
              <a:gd name="connsiteX2" fmla="*/ 1162036 w 1162036"/>
              <a:gd name="connsiteY2" fmla="*/ 187172 h 5104227"/>
              <a:gd name="connsiteX3" fmla="*/ 1162036 w 1162036"/>
              <a:gd name="connsiteY3" fmla="*/ 4917055 h 5104227"/>
              <a:gd name="connsiteX4" fmla="*/ 974864 w 1162036"/>
              <a:gd name="connsiteY4" fmla="*/ 5104227 h 5104227"/>
              <a:gd name="connsiteX5" fmla="*/ 0 w 1162036"/>
              <a:gd name="connsiteY5" fmla="*/ 5104227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2036" h="5104227">
                <a:moveTo>
                  <a:pt x="0" y="0"/>
                </a:moveTo>
                <a:lnTo>
                  <a:pt x="974864" y="0"/>
                </a:lnTo>
                <a:cubicBezTo>
                  <a:pt x="1078236" y="0"/>
                  <a:pt x="1162036" y="83799"/>
                  <a:pt x="1162036" y="187172"/>
                </a:cubicBezTo>
                <a:lnTo>
                  <a:pt x="1162036" y="4917055"/>
                </a:lnTo>
                <a:cubicBezTo>
                  <a:pt x="1162036" y="5020427"/>
                  <a:pt x="1078236" y="5104227"/>
                  <a:pt x="974864" y="5104227"/>
                </a:cubicBezTo>
                <a:lnTo>
                  <a:pt x="0" y="51042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AB99EDE-D407-4364-AD55-82E0727AD03B}"/>
              </a:ext>
            </a:extLst>
          </p:cNvPr>
          <p:cNvCxnSpPr>
            <a:cxnSpLocks/>
          </p:cNvCxnSpPr>
          <p:nvPr/>
        </p:nvCxnSpPr>
        <p:spPr>
          <a:xfrm>
            <a:off x="2155873" y="1777220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Graphic 45" descr="Bar chart">
            <a:extLst>
              <a:ext uri="{FF2B5EF4-FFF2-40B4-BE49-F238E27FC236}">
                <a16:creationId xmlns:a16="http://schemas.microsoft.com/office/drawing/2014/main" id="{650CD23D-1650-4693-A057-342D05EAA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4525" y="5291799"/>
            <a:ext cx="914400" cy="914400"/>
          </a:xfrm>
          <a:prstGeom prst="rect">
            <a:avLst/>
          </a:prstGeom>
        </p:spPr>
      </p:pic>
      <p:pic>
        <p:nvPicPr>
          <p:cNvPr id="48" name="Graphic 47" descr="Presentation with bar chart">
            <a:extLst>
              <a:ext uri="{FF2B5EF4-FFF2-40B4-BE49-F238E27FC236}">
                <a16:creationId xmlns:a16="http://schemas.microsoft.com/office/drawing/2014/main" id="{DEAF0F15-8BE3-4D84-BB27-B2B43C0C93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34259" y="4149764"/>
            <a:ext cx="914400" cy="914400"/>
          </a:xfrm>
          <a:prstGeom prst="rect">
            <a:avLst/>
          </a:prstGeom>
        </p:spPr>
      </p:pic>
      <p:pic>
        <p:nvPicPr>
          <p:cNvPr id="50" name="Graphic 49" descr="Pie chart">
            <a:extLst>
              <a:ext uri="{FF2B5EF4-FFF2-40B4-BE49-F238E27FC236}">
                <a16:creationId xmlns:a16="http://schemas.microsoft.com/office/drawing/2014/main" id="{280CE714-1B31-498B-9FC5-ABD1628B44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53309" y="3075329"/>
            <a:ext cx="914400" cy="914400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B02DE960-6131-4A6E-9C90-03B84CE2D47B}"/>
              </a:ext>
            </a:extLst>
          </p:cNvPr>
          <p:cNvGrpSpPr/>
          <p:nvPr/>
        </p:nvGrpSpPr>
        <p:grpSpPr>
          <a:xfrm>
            <a:off x="1929385" y="572102"/>
            <a:ext cx="7954938" cy="1142799"/>
            <a:chOff x="3756073" y="1234179"/>
            <a:chExt cx="5549595" cy="1142799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72EC1B2-2214-455B-A0EA-007736AD2DB1}"/>
                </a:ext>
              </a:extLst>
            </p:cNvPr>
            <p:cNvSpPr txBox="1"/>
            <p:nvPr/>
          </p:nvSpPr>
          <p:spPr>
            <a:xfrm>
              <a:off x="3756073" y="1234179"/>
              <a:ext cx="20786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srgbClr val="FF00FF"/>
                  </a:solidFill>
                  <a:latin typeface="Calibri" panose="020F0502020204030204"/>
                </a:rPr>
                <a:t>PROBLEMS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FCA1356-400C-4A8A-B3F0-BAB99B8451A4}"/>
                </a:ext>
              </a:extLst>
            </p:cNvPr>
            <p:cNvSpPr txBox="1"/>
            <p:nvPr/>
          </p:nvSpPr>
          <p:spPr>
            <a:xfrm>
              <a:off x="3756073" y="1545981"/>
              <a:ext cx="5549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User cannot identify the maturity of fruits when buying at stall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User cannot identify the freshness of fruits and vegetables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User cannot identify the type and name of vegetables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1934D07-9A0C-46FF-981A-014F51AF23F6}"/>
              </a:ext>
            </a:extLst>
          </p:cNvPr>
          <p:cNvGrpSpPr/>
          <p:nvPr/>
        </p:nvGrpSpPr>
        <p:grpSpPr>
          <a:xfrm>
            <a:off x="1929385" y="1775855"/>
            <a:ext cx="7954937" cy="1361588"/>
            <a:chOff x="3756073" y="1234179"/>
            <a:chExt cx="5549595" cy="1361588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FCA8C14-ADFB-48CE-8073-8A57DB385687}"/>
                </a:ext>
              </a:extLst>
            </p:cNvPr>
            <p:cNvSpPr txBox="1"/>
            <p:nvPr/>
          </p:nvSpPr>
          <p:spPr>
            <a:xfrm>
              <a:off x="3756073" y="1234179"/>
              <a:ext cx="20786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srgbClr val="00CC99"/>
                  </a:solidFill>
                  <a:latin typeface="Calibri" panose="020F0502020204030204"/>
                </a:rPr>
                <a:t>SOLUTIONS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CC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63E525D-7940-43BB-A130-776ADEF5A0AC}"/>
                </a:ext>
              </a:extLst>
            </p:cNvPr>
            <p:cNvSpPr txBox="1"/>
            <p:nvPr/>
          </p:nvSpPr>
          <p:spPr>
            <a:xfrm>
              <a:off x="3756073" y="1518549"/>
              <a:ext cx="554959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Can show the percentage of maturity of fruits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Can show the number of days fruits and vegetables can be stored until rotten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Can show the type and name of vegetables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86098BD-32D9-4FB2-B230-6526C03EBB76}"/>
              </a:ext>
            </a:extLst>
          </p:cNvPr>
          <p:cNvGrpSpPr/>
          <p:nvPr/>
        </p:nvGrpSpPr>
        <p:grpSpPr>
          <a:xfrm>
            <a:off x="1929384" y="2888125"/>
            <a:ext cx="7967543" cy="978873"/>
            <a:chOff x="3756073" y="1234179"/>
            <a:chExt cx="5549595" cy="978873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4F90697-3CAE-4C64-AC7F-AD3888A740E9}"/>
                </a:ext>
              </a:extLst>
            </p:cNvPr>
            <p:cNvSpPr txBox="1"/>
            <p:nvPr/>
          </p:nvSpPr>
          <p:spPr>
            <a:xfrm>
              <a:off x="3756073" y="1234179"/>
              <a:ext cx="290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UNIQUE VALUE PROPOSITION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B2CFB95-C6F5-48EB-A9E2-3B08B917D10E}"/>
                </a:ext>
              </a:extLst>
            </p:cNvPr>
            <p:cNvSpPr txBox="1"/>
            <p:nvPr/>
          </p:nvSpPr>
          <p:spPr>
            <a:xfrm>
              <a:off x="3756073" y="1628277"/>
              <a:ext cx="55495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easy-going to know the name , freshness and maturity of fruit scanning using our application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83BC568-E5EA-4529-923B-A0A1EC80CC12}"/>
              </a:ext>
            </a:extLst>
          </p:cNvPr>
          <p:cNvGrpSpPr/>
          <p:nvPr/>
        </p:nvGrpSpPr>
        <p:grpSpPr>
          <a:xfrm>
            <a:off x="1929385" y="4024739"/>
            <a:ext cx="7954937" cy="1151943"/>
            <a:chOff x="3756073" y="1234179"/>
            <a:chExt cx="5549595" cy="1151943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8BFCE17-3AD2-4039-80A6-C0F97F9C21AD}"/>
                </a:ext>
              </a:extLst>
            </p:cNvPr>
            <p:cNvSpPr txBox="1"/>
            <p:nvPr/>
          </p:nvSpPr>
          <p:spPr>
            <a:xfrm>
              <a:off x="3756073" y="1234179"/>
              <a:ext cx="20786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33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HIGH LEVEL CONCEPT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5BF6322-3B2C-480A-8891-7E1FBE731C0F}"/>
                </a:ext>
              </a:extLst>
            </p:cNvPr>
            <p:cNvSpPr txBox="1"/>
            <p:nvPr/>
          </p:nvSpPr>
          <p:spPr>
            <a:xfrm>
              <a:off x="3756073" y="1555125"/>
              <a:ext cx="5549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Can know the name, freshness and maturity of fruit using scanning application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Fastest ways to know the name , freshness and maturity of fruits and vegetables without asking the seller or farmer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B9B660F-0DF3-407A-ADA0-C96C2C2D60CC}"/>
              </a:ext>
            </a:extLst>
          </p:cNvPr>
          <p:cNvGrpSpPr/>
          <p:nvPr/>
        </p:nvGrpSpPr>
        <p:grpSpPr>
          <a:xfrm>
            <a:off x="1929385" y="5173642"/>
            <a:ext cx="7954937" cy="1142799"/>
            <a:chOff x="3756073" y="1234179"/>
            <a:chExt cx="5549595" cy="1142799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2B3CE84-589F-4DBC-9312-14595F369E85}"/>
                </a:ext>
              </a:extLst>
            </p:cNvPr>
            <p:cNvSpPr txBox="1"/>
            <p:nvPr/>
          </p:nvSpPr>
          <p:spPr>
            <a:xfrm>
              <a:off x="3756073" y="1234179"/>
              <a:ext cx="20786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srgbClr val="9933FF"/>
                  </a:solidFill>
                  <a:latin typeface="Calibri" panose="020F0502020204030204"/>
                </a:rPr>
                <a:t>UNFAIR ADVANTAGE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2A54CDD-3486-4FCF-B6F6-8285479DB6F7}"/>
                </a:ext>
              </a:extLst>
            </p:cNvPr>
            <p:cNvSpPr txBox="1"/>
            <p:nvPr/>
          </p:nvSpPr>
          <p:spPr>
            <a:xfrm>
              <a:off x="3756073" y="1545981"/>
              <a:ext cx="5549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Technology that able to detect the name, freshness and maturity of food or vegetables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Has specific search engine that focus on food and vegetables that enable user find the information faster and easier</a:t>
              </a: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6F7A054-0E02-4758-AAB0-F791943A2C0D}"/>
              </a:ext>
            </a:extLst>
          </p:cNvPr>
          <p:cNvSpPr/>
          <p:nvPr/>
        </p:nvSpPr>
        <p:spPr>
          <a:xfrm>
            <a:off x="11330486" y="65247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FF0066"/>
              </a:gs>
              <a:gs pos="100000">
                <a:srgbClr val="FF00FF"/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1B9C4C-0176-4579-9D3C-83F3E9548735}"/>
              </a:ext>
            </a:extLst>
          </p:cNvPr>
          <p:cNvSpPr/>
          <p:nvPr/>
        </p:nvSpPr>
        <p:spPr>
          <a:xfrm>
            <a:off x="11330486" y="1866462"/>
            <a:ext cx="730068" cy="872196"/>
          </a:xfrm>
          <a:prstGeom prst="rect">
            <a:avLst/>
          </a:prstGeom>
          <a:gradFill flip="none" rotWithShape="1">
            <a:gsLst>
              <a:gs pos="98000">
                <a:srgbClr val="00CC99"/>
              </a:gs>
              <a:gs pos="0">
                <a:srgbClr val="00808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0C66DB-6892-4EED-92F6-0ADDC5DB3FB6}"/>
              </a:ext>
            </a:extLst>
          </p:cNvPr>
          <p:cNvSpPr/>
          <p:nvPr/>
        </p:nvSpPr>
        <p:spPr>
          <a:xfrm>
            <a:off x="11330486" y="3113759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CC33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9269BCF-28E1-49A5-9E13-D4A5EBC05399}"/>
              </a:ext>
            </a:extLst>
          </p:cNvPr>
          <p:cNvSpPr/>
          <p:nvPr/>
        </p:nvSpPr>
        <p:spPr>
          <a:xfrm>
            <a:off x="11343093" y="4189646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003399"/>
              </a:gs>
              <a:gs pos="100000">
                <a:srgbClr val="0099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8FA68C1-E7E0-4718-94AA-CE0C7E6A2D9F}"/>
              </a:ext>
            </a:extLst>
          </p:cNvPr>
          <p:cNvSpPr/>
          <p:nvPr/>
        </p:nvSpPr>
        <p:spPr>
          <a:xfrm>
            <a:off x="11330486" y="533156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660066"/>
              </a:gs>
              <a:gs pos="100000">
                <a:srgbClr val="9933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5" name="Graphic 74" descr="Downward trend RTL">
            <a:extLst>
              <a:ext uri="{FF2B5EF4-FFF2-40B4-BE49-F238E27FC236}">
                <a16:creationId xmlns:a16="http://schemas.microsoft.com/office/drawing/2014/main" id="{7F0B374E-7AA1-498E-A205-B2975CD6DF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194922" y="1835725"/>
            <a:ext cx="914400" cy="914400"/>
          </a:xfrm>
          <a:prstGeom prst="rect">
            <a:avLst/>
          </a:prstGeom>
        </p:spPr>
      </p:pic>
      <p:pic>
        <p:nvPicPr>
          <p:cNvPr id="76" name="Graphic 75" descr="Bar graph with upward trend RTL">
            <a:extLst>
              <a:ext uri="{FF2B5EF4-FFF2-40B4-BE49-F238E27FC236}">
                <a16:creationId xmlns:a16="http://schemas.microsoft.com/office/drawing/2014/main" id="{ED1751A5-D16C-456F-B878-43AB7FE8FD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82468" y="672320"/>
            <a:ext cx="914400" cy="914400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31359D4-4FC5-429D-AF69-C1B49C68E882}"/>
              </a:ext>
            </a:extLst>
          </p:cNvPr>
          <p:cNvCxnSpPr>
            <a:cxnSpLocks/>
          </p:cNvCxnSpPr>
          <p:nvPr/>
        </p:nvCxnSpPr>
        <p:spPr>
          <a:xfrm>
            <a:off x="2155873" y="2869155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83BF95D-B55D-46A0-963C-077194E9FE2F}"/>
              </a:ext>
            </a:extLst>
          </p:cNvPr>
          <p:cNvCxnSpPr>
            <a:cxnSpLocks/>
          </p:cNvCxnSpPr>
          <p:nvPr/>
        </p:nvCxnSpPr>
        <p:spPr>
          <a:xfrm>
            <a:off x="2155873" y="4015595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C3B1152-1AA7-446F-9BE7-1766ADA30AC1}"/>
              </a:ext>
            </a:extLst>
          </p:cNvPr>
          <p:cNvCxnSpPr>
            <a:cxnSpLocks/>
          </p:cNvCxnSpPr>
          <p:nvPr/>
        </p:nvCxnSpPr>
        <p:spPr>
          <a:xfrm>
            <a:off x="2155873" y="5154766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9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51064-2BB0-4673-A74D-A1C5190A83F4}"/>
              </a:ext>
            </a:extLst>
          </p:cNvPr>
          <p:cNvSpPr/>
          <p:nvPr/>
        </p:nvSpPr>
        <p:spPr>
          <a:xfrm>
            <a:off x="226552" y="133351"/>
            <a:ext cx="11489198" cy="6543674"/>
          </a:xfrm>
          <a:prstGeom prst="roundRect">
            <a:avLst>
              <a:gd name="adj" fmla="val 3667"/>
            </a:avLst>
          </a:prstGeom>
          <a:solidFill>
            <a:srgbClr val="27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F04359-1689-4837-89B1-5FC84CF5F350}"/>
              </a:ext>
            </a:extLst>
          </p:cNvPr>
          <p:cNvSpPr/>
          <p:nvPr/>
        </p:nvSpPr>
        <p:spPr>
          <a:xfrm>
            <a:off x="1421575" y="527010"/>
            <a:ext cx="9921518" cy="5810250"/>
          </a:xfrm>
          <a:custGeom>
            <a:avLst/>
            <a:gdLst>
              <a:gd name="connsiteX0" fmla="*/ 187170 w 8159261"/>
              <a:gd name="connsiteY0" fmla="*/ 0 h 5104227"/>
              <a:gd name="connsiteX1" fmla="*/ 7972089 w 8159261"/>
              <a:gd name="connsiteY1" fmla="*/ 0 h 5104227"/>
              <a:gd name="connsiteX2" fmla="*/ 8159261 w 8159261"/>
              <a:gd name="connsiteY2" fmla="*/ 187172 h 5104227"/>
              <a:gd name="connsiteX3" fmla="*/ 8159261 w 8159261"/>
              <a:gd name="connsiteY3" fmla="*/ 4917055 h 5104227"/>
              <a:gd name="connsiteX4" fmla="*/ 7972089 w 8159261"/>
              <a:gd name="connsiteY4" fmla="*/ 5104227 h 5104227"/>
              <a:gd name="connsiteX5" fmla="*/ 187170 w 8159261"/>
              <a:gd name="connsiteY5" fmla="*/ 5104227 h 5104227"/>
              <a:gd name="connsiteX6" fmla="*/ 0 w 8159261"/>
              <a:gd name="connsiteY6" fmla="*/ 4917055 h 5104227"/>
              <a:gd name="connsiteX7" fmla="*/ 0 w 8159261"/>
              <a:gd name="connsiteY7" fmla="*/ 4774523 h 5104227"/>
              <a:gd name="connsiteX8" fmla="*/ 51031 w 8159261"/>
              <a:gd name="connsiteY8" fmla="*/ 4769379 h 5104227"/>
              <a:gd name="connsiteX9" fmla="*/ 253217 w 8159261"/>
              <a:gd name="connsiteY9" fmla="*/ 4521304 h 5104227"/>
              <a:gd name="connsiteX10" fmla="*/ 51031 w 8159261"/>
              <a:gd name="connsiteY10" fmla="*/ 4273230 h 5104227"/>
              <a:gd name="connsiteX11" fmla="*/ 0 w 8159261"/>
              <a:gd name="connsiteY11" fmla="*/ 4268085 h 5104227"/>
              <a:gd name="connsiteX12" fmla="*/ 0 w 8159261"/>
              <a:gd name="connsiteY12" fmla="*/ 4102788 h 5104227"/>
              <a:gd name="connsiteX13" fmla="*/ 51031 w 8159261"/>
              <a:gd name="connsiteY13" fmla="*/ 4097644 h 5104227"/>
              <a:gd name="connsiteX14" fmla="*/ 253218 w 8159261"/>
              <a:gd name="connsiteY14" fmla="*/ 3849569 h 5104227"/>
              <a:gd name="connsiteX15" fmla="*/ 51031 w 8159261"/>
              <a:gd name="connsiteY15" fmla="*/ 3601495 h 5104227"/>
              <a:gd name="connsiteX16" fmla="*/ 0 w 8159261"/>
              <a:gd name="connsiteY16" fmla="*/ 3596350 h 5104227"/>
              <a:gd name="connsiteX17" fmla="*/ 0 w 8159261"/>
              <a:gd name="connsiteY17" fmla="*/ 3431055 h 5104227"/>
              <a:gd name="connsiteX18" fmla="*/ 51031 w 8159261"/>
              <a:gd name="connsiteY18" fmla="*/ 3425911 h 5104227"/>
              <a:gd name="connsiteX19" fmla="*/ 253218 w 8159261"/>
              <a:gd name="connsiteY19" fmla="*/ 3177836 h 5104227"/>
              <a:gd name="connsiteX20" fmla="*/ 51031 w 8159261"/>
              <a:gd name="connsiteY20" fmla="*/ 2929762 h 5104227"/>
              <a:gd name="connsiteX21" fmla="*/ 0 w 8159261"/>
              <a:gd name="connsiteY21" fmla="*/ 2924617 h 5104227"/>
              <a:gd name="connsiteX22" fmla="*/ 0 w 8159261"/>
              <a:gd name="connsiteY22" fmla="*/ 2759322 h 5104227"/>
              <a:gd name="connsiteX23" fmla="*/ 51031 w 8159261"/>
              <a:gd name="connsiteY23" fmla="*/ 2754178 h 5104227"/>
              <a:gd name="connsiteX24" fmla="*/ 253218 w 8159261"/>
              <a:gd name="connsiteY24" fmla="*/ 2506103 h 5104227"/>
              <a:gd name="connsiteX25" fmla="*/ 51031 w 8159261"/>
              <a:gd name="connsiteY25" fmla="*/ 2258029 h 5104227"/>
              <a:gd name="connsiteX26" fmla="*/ 0 w 8159261"/>
              <a:gd name="connsiteY26" fmla="*/ 2252884 h 5104227"/>
              <a:gd name="connsiteX27" fmla="*/ 0 w 8159261"/>
              <a:gd name="connsiteY27" fmla="*/ 2087589 h 5104227"/>
              <a:gd name="connsiteX28" fmla="*/ 51031 w 8159261"/>
              <a:gd name="connsiteY28" fmla="*/ 2082445 h 5104227"/>
              <a:gd name="connsiteX29" fmla="*/ 253218 w 8159261"/>
              <a:gd name="connsiteY29" fmla="*/ 1834370 h 5104227"/>
              <a:gd name="connsiteX30" fmla="*/ 51031 w 8159261"/>
              <a:gd name="connsiteY30" fmla="*/ 1586296 h 5104227"/>
              <a:gd name="connsiteX31" fmla="*/ 0 w 8159261"/>
              <a:gd name="connsiteY31" fmla="*/ 1581151 h 5104227"/>
              <a:gd name="connsiteX32" fmla="*/ 0 w 8159261"/>
              <a:gd name="connsiteY32" fmla="*/ 1415856 h 5104227"/>
              <a:gd name="connsiteX33" fmla="*/ 51031 w 8159261"/>
              <a:gd name="connsiteY33" fmla="*/ 1410712 h 5104227"/>
              <a:gd name="connsiteX34" fmla="*/ 253219 w 8159261"/>
              <a:gd name="connsiteY34" fmla="*/ 1162637 h 5104227"/>
              <a:gd name="connsiteX35" fmla="*/ 51031 w 8159261"/>
              <a:gd name="connsiteY35" fmla="*/ 914563 h 5104227"/>
              <a:gd name="connsiteX36" fmla="*/ 0 w 8159261"/>
              <a:gd name="connsiteY36" fmla="*/ 909419 h 5104227"/>
              <a:gd name="connsiteX37" fmla="*/ 0 w 8159261"/>
              <a:gd name="connsiteY37" fmla="*/ 744124 h 5104227"/>
              <a:gd name="connsiteX38" fmla="*/ 253219 w 8159261"/>
              <a:gd name="connsiteY38" fmla="*/ 490905 h 5104227"/>
              <a:gd name="connsiteX39" fmla="*/ 0 w 8159261"/>
              <a:gd name="connsiteY39" fmla="*/ 237686 h 5104227"/>
              <a:gd name="connsiteX40" fmla="*/ 0 w 8159261"/>
              <a:gd name="connsiteY40" fmla="*/ 187172 h 5104227"/>
              <a:gd name="connsiteX41" fmla="*/ 187170 w 8159261"/>
              <a:gd name="connsiteY41" fmla="*/ 0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159261" h="5104227">
                <a:moveTo>
                  <a:pt x="187170" y="0"/>
                </a:moveTo>
                <a:lnTo>
                  <a:pt x="7972089" y="0"/>
                </a:lnTo>
                <a:cubicBezTo>
                  <a:pt x="8075461" y="0"/>
                  <a:pt x="8159261" y="83799"/>
                  <a:pt x="8159261" y="187172"/>
                </a:cubicBezTo>
                <a:lnTo>
                  <a:pt x="8159261" y="4917055"/>
                </a:lnTo>
                <a:cubicBezTo>
                  <a:pt x="8159261" y="5020427"/>
                  <a:pt x="8075461" y="5104227"/>
                  <a:pt x="7972089" y="5104227"/>
                </a:cubicBezTo>
                <a:lnTo>
                  <a:pt x="187170" y="5104227"/>
                </a:lnTo>
                <a:cubicBezTo>
                  <a:pt x="83798" y="5104227"/>
                  <a:pt x="0" y="5020427"/>
                  <a:pt x="0" y="4917055"/>
                </a:cubicBezTo>
                <a:lnTo>
                  <a:pt x="0" y="4774523"/>
                </a:lnTo>
                <a:lnTo>
                  <a:pt x="51031" y="4769379"/>
                </a:lnTo>
                <a:cubicBezTo>
                  <a:pt x="166418" y="4745767"/>
                  <a:pt x="253217" y="4643672"/>
                  <a:pt x="253217" y="4521304"/>
                </a:cubicBezTo>
                <a:cubicBezTo>
                  <a:pt x="253217" y="4398936"/>
                  <a:pt x="166418" y="4296841"/>
                  <a:pt x="51031" y="4273230"/>
                </a:cubicBezTo>
                <a:lnTo>
                  <a:pt x="0" y="4268085"/>
                </a:lnTo>
                <a:lnTo>
                  <a:pt x="0" y="4102788"/>
                </a:lnTo>
                <a:lnTo>
                  <a:pt x="51031" y="4097644"/>
                </a:lnTo>
                <a:cubicBezTo>
                  <a:pt x="166419" y="4074032"/>
                  <a:pt x="253218" y="3971937"/>
                  <a:pt x="253218" y="3849569"/>
                </a:cubicBezTo>
                <a:cubicBezTo>
                  <a:pt x="253218" y="3727201"/>
                  <a:pt x="166419" y="3625106"/>
                  <a:pt x="51031" y="3601495"/>
                </a:cubicBezTo>
                <a:lnTo>
                  <a:pt x="0" y="3596350"/>
                </a:lnTo>
                <a:lnTo>
                  <a:pt x="0" y="3431055"/>
                </a:lnTo>
                <a:lnTo>
                  <a:pt x="51031" y="3425911"/>
                </a:lnTo>
                <a:cubicBezTo>
                  <a:pt x="166419" y="3402299"/>
                  <a:pt x="253218" y="3300204"/>
                  <a:pt x="253218" y="3177836"/>
                </a:cubicBezTo>
                <a:cubicBezTo>
                  <a:pt x="253218" y="3055468"/>
                  <a:pt x="166419" y="2953373"/>
                  <a:pt x="51031" y="2929762"/>
                </a:cubicBezTo>
                <a:lnTo>
                  <a:pt x="0" y="2924617"/>
                </a:lnTo>
                <a:lnTo>
                  <a:pt x="0" y="2759322"/>
                </a:lnTo>
                <a:lnTo>
                  <a:pt x="51031" y="2754178"/>
                </a:lnTo>
                <a:cubicBezTo>
                  <a:pt x="166419" y="2730566"/>
                  <a:pt x="253218" y="2628471"/>
                  <a:pt x="253218" y="2506103"/>
                </a:cubicBezTo>
                <a:cubicBezTo>
                  <a:pt x="253218" y="2383735"/>
                  <a:pt x="166419" y="2281640"/>
                  <a:pt x="51031" y="2258029"/>
                </a:cubicBezTo>
                <a:lnTo>
                  <a:pt x="0" y="2252884"/>
                </a:lnTo>
                <a:lnTo>
                  <a:pt x="0" y="2087589"/>
                </a:lnTo>
                <a:lnTo>
                  <a:pt x="51031" y="2082445"/>
                </a:lnTo>
                <a:cubicBezTo>
                  <a:pt x="166419" y="2058833"/>
                  <a:pt x="253218" y="1956738"/>
                  <a:pt x="253218" y="1834370"/>
                </a:cubicBezTo>
                <a:cubicBezTo>
                  <a:pt x="253218" y="1712002"/>
                  <a:pt x="166419" y="1609907"/>
                  <a:pt x="51031" y="1586296"/>
                </a:cubicBezTo>
                <a:lnTo>
                  <a:pt x="0" y="1581151"/>
                </a:lnTo>
                <a:lnTo>
                  <a:pt x="0" y="1415856"/>
                </a:lnTo>
                <a:lnTo>
                  <a:pt x="51031" y="1410712"/>
                </a:lnTo>
                <a:cubicBezTo>
                  <a:pt x="166420" y="1387100"/>
                  <a:pt x="253219" y="1285005"/>
                  <a:pt x="253219" y="1162637"/>
                </a:cubicBezTo>
                <a:cubicBezTo>
                  <a:pt x="253219" y="1040270"/>
                  <a:pt x="166420" y="938175"/>
                  <a:pt x="51031" y="914563"/>
                </a:cubicBezTo>
                <a:lnTo>
                  <a:pt x="0" y="909419"/>
                </a:lnTo>
                <a:lnTo>
                  <a:pt x="0" y="744124"/>
                </a:lnTo>
                <a:cubicBezTo>
                  <a:pt x="139849" y="744124"/>
                  <a:pt x="253219" y="630754"/>
                  <a:pt x="253219" y="490905"/>
                </a:cubicBezTo>
                <a:cubicBezTo>
                  <a:pt x="253219" y="351056"/>
                  <a:pt x="139849" y="237686"/>
                  <a:pt x="0" y="237686"/>
                </a:cubicBezTo>
                <a:lnTo>
                  <a:pt x="0" y="187172"/>
                </a:lnTo>
                <a:cubicBezTo>
                  <a:pt x="0" y="83799"/>
                  <a:pt x="83798" y="0"/>
                  <a:pt x="187170" y="0"/>
                </a:cubicBezTo>
                <a:close/>
              </a:path>
            </a:pathLst>
          </a:custGeom>
          <a:solidFill>
            <a:srgbClr val="F4F4F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5F709-A565-485C-BCD9-CF60F149CC26}"/>
              </a:ext>
            </a:extLst>
          </p:cNvPr>
          <p:cNvGrpSpPr/>
          <p:nvPr/>
        </p:nvGrpSpPr>
        <p:grpSpPr>
          <a:xfrm>
            <a:off x="45577" y="652478"/>
            <a:ext cx="1273125" cy="1002740"/>
            <a:chOff x="1198102" y="1209824"/>
            <a:chExt cx="1273125" cy="1002740"/>
          </a:xfrm>
        </p:grpSpPr>
        <p:sp>
          <p:nvSpPr>
            <p:cNvPr id="22" name="Arrow: Pentagon 21">
              <a:extLst>
                <a:ext uri="{FF2B5EF4-FFF2-40B4-BE49-F238E27FC236}">
                  <a16:creationId xmlns:a16="http://schemas.microsoft.com/office/drawing/2014/main" id="{24656E6E-A598-46DF-B9B4-DC561DF6B27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FF0066"/>
                </a:gs>
                <a:gs pos="100000">
                  <a:srgbClr val="FF00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663BE1F-5E05-44F2-8640-19F14C09D5C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1525E6-2C0A-412C-AA5D-6744A6F06E35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52DA13-4EF2-4F0F-B5E8-B6EB1A397A1E}"/>
              </a:ext>
            </a:extLst>
          </p:cNvPr>
          <p:cNvGrpSpPr/>
          <p:nvPr/>
        </p:nvGrpSpPr>
        <p:grpSpPr>
          <a:xfrm>
            <a:off x="45194" y="1867935"/>
            <a:ext cx="1273125" cy="1002740"/>
            <a:chOff x="1198102" y="1209824"/>
            <a:chExt cx="1273125" cy="1002740"/>
          </a:xfrm>
        </p:grpSpPr>
        <p:sp>
          <p:nvSpPr>
            <p:cNvPr id="27" name="Arrow: Pentagon 26">
              <a:extLst>
                <a:ext uri="{FF2B5EF4-FFF2-40B4-BE49-F238E27FC236}">
                  <a16:creationId xmlns:a16="http://schemas.microsoft.com/office/drawing/2014/main" id="{BA55A43C-100A-462B-94D1-1C9E0EC280A7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98000">
                  <a:srgbClr val="00CC99"/>
                </a:gs>
                <a:gs pos="0">
                  <a:srgbClr val="00808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FE01D6E8-1864-4A72-9107-C302FCBFB45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7E19F1-EEC9-4E6F-BB03-0DC6AB1125FE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9D4DABD-0596-4C7F-9564-7ACEBB2C8A4A}"/>
              </a:ext>
            </a:extLst>
          </p:cNvPr>
          <p:cNvGrpSpPr/>
          <p:nvPr/>
        </p:nvGrpSpPr>
        <p:grpSpPr>
          <a:xfrm>
            <a:off x="45577" y="3040605"/>
            <a:ext cx="1273125" cy="1002740"/>
            <a:chOff x="1198102" y="1209824"/>
            <a:chExt cx="1273125" cy="1002740"/>
          </a:xfrm>
        </p:grpSpPr>
        <p:sp>
          <p:nvSpPr>
            <p:cNvPr id="31" name="Arrow: Pentagon 30">
              <a:extLst>
                <a:ext uri="{FF2B5EF4-FFF2-40B4-BE49-F238E27FC236}">
                  <a16:creationId xmlns:a16="http://schemas.microsoft.com/office/drawing/2014/main" id="{23960E3B-EDF5-4186-8A91-2264B015180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B1D703E4-3058-416D-92C5-B75A85DAF23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16445B-0240-47D7-BB9E-40DF409FD7B6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DA05A0-61B7-45C8-B944-02DC6829E20A}"/>
              </a:ext>
            </a:extLst>
          </p:cNvPr>
          <p:cNvGrpSpPr/>
          <p:nvPr/>
        </p:nvGrpSpPr>
        <p:grpSpPr>
          <a:xfrm>
            <a:off x="45194" y="4189646"/>
            <a:ext cx="1273125" cy="1002740"/>
            <a:chOff x="1198102" y="1209824"/>
            <a:chExt cx="1273125" cy="1002740"/>
          </a:xfrm>
        </p:grpSpPr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C300574F-FEC0-4919-BE25-7D70974F94C4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003399"/>
                </a:gs>
                <a:gs pos="100000">
                  <a:srgbClr val="0099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B24EA5D5-3886-4A8E-82BC-24DC07DC9782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436607-3C2F-4B5D-854F-60E91F2ADBA7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10868D-D42B-4DC0-89DB-754070388A74}"/>
              </a:ext>
            </a:extLst>
          </p:cNvPr>
          <p:cNvGrpSpPr/>
          <p:nvPr/>
        </p:nvGrpSpPr>
        <p:grpSpPr>
          <a:xfrm>
            <a:off x="45577" y="5334520"/>
            <a:ext cx="1273125" cy="1002740"/>
            <a:chOff x="1198102" y="1209824"/>
            <a:chExt cx="1273125" cy="1002740"/>
          </a:xfrm>
        </p:grpSpPr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7F68C364-52DD-4CD1-9463-1C678E3A62C8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660066"/>
                </a:gs>
                <a:gs pos="100000">
                  <a:srgbClr val="9933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4A07A040-632C-4949-9C64-BA8FC29B79FC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C09774-D244-4E73-B439-B8D9A44B646A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6F7A054-0E02-4758-AAB0-F791943A2C0D}"/>
              </a:ext>
            </a:extLst>
          </p:cNvPr>
          <p:cNvSpPr/>
          <p:nvPr/>
        </p:nvSpPr>
        <p:spPr>
          <a:xfrm>
            <a:off x="11330486" y="65247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FF0066"/>
              </a:gs>
              <a:gs pos="100000">
                <a:srgbClr val="FF00FF"/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1B9C4C-0176-4579-9D3C-83F3E9548735}"/>
              </a:ext>
            </a:extLst>
          </p:cNvPr>
          <p:cNvSpPr/>
          <p:nvPr/>
        </p:nvSpPr>
        <p:spPr>
          <a:xfrm>
            <a:off x="11330486" y="1866462"/>
            <a:ext cx="730068" cy="872196"/>
          </a:xfrm>
          <a:prstGeom prst="rect">
            <a:avLst/>
          </a:prstGeom>
          <a:gradFill flip="none" rotWithShape="1">
            <a:gsLst>
              <a:gs pos="98000">
                <a:srgbClr val="00CC99"/>
              </a:gs>
              <a:gs pos="0">
                <a:srgbClr val="00808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0C66DB-6892-4EED-92F6-0ADDC5DB3FB6}"/>
              </a:ext>
            </a:extLst>
          </p:cNvPr>
          <p:cNvSpPr/>
          <p:nvPr/>
        </p:nvSpPr>
        <p:spPr>
          <a:xfrm>
            <a:off x="11330486" y="3113759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CC33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9269BCF-28E1-49A5-9E13-D4A5EBC05399}"/>
              </a:ext>
            </a:extLst>
          </p:cNvPr>
          <p:cNvSpPr/>
          <p:nvPr/>
        </p:nvSpPr>
        <p:spPr>
          <a:xfrm>
            <a:off x="11343093" y="4189646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003399"/>
              </a:gs>
              <a:gs pos="100000">
                <a:srgbClr val="0099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8FA68C1-E7E0-4718-94AA-CE0C7E6A2D9F}"/>
              </a:ext>
            </a:extLst>
          </p:cNvPr>
          <p:cNvSpPr/>
          <p:nvPr/>
        </p:nvSpPr>
        <p:spPr>
          <a:xfrm>
            <a:off x="11330486" y="533156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660066"/>
              </a:gs>
              <a:gs pos="100000">
                <a:srgbClr val="9933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BAF7223-3C9D-4277-A80D-28AFA2013132}"/>
              </a:ext>
            </a:extLst>
          </p:cNvPr>
          <p:cNvGrpSpPr/>
          <p:nvPr/>
        </p:nvGrpSpPr>
        <p:grpSpPr>
          <a:xfrm>
            <a:off x="5335433" y="1121515"/>
            <a:ext cx="2274301" cy="4018805"/>
            <a:chOff x="4798172" y="385845"/>
            <a:chExt cx="2274301" cy="4018805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1230F07-E5E0-492E-983B-FA63C8A6595B}"/>
                </a:ext>
              </a:extLst>
            </p:cNvPr>
            <p:cNvSpPr/>
            <p:nvPr/>
          </p:nvSpPr>
          <p:spPr>
            <a:xfrm>
              <a:off x="4798172" y="385846"/>
              <a:ext cx="2273461" cy="4018804"/>
            </a:xfrm>
            <a:prstGeom prst="rect">
              <a:avLst/>
            </a:prstGeom>
            <a:solidFill>
              <a:srgbClr val="B888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08" name="Picture 107" descr="Icon&#10;&#10;Description automatically generated">
              <a:extLst>
                <a:ext uri="{FF2B5EF4-FFF2-40B4-BE49-F238E27FC236}">
                  <a16:creationId xmlns:a16="http://schemas.microsoft.com/office/drawing/2014/main" id="{C4551DAA-0CC6-4832-A5C3-41BC9B9B00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72" t="15066" r="15576" b="14852"/>
            <a:stretch/>
          </p:blipFill>
          <p:spPr>
            <a:xfrm>
              <a:off x="4997659" y="1670098"/>
              <a:ext cx="1886673" cy="1914786"/>
            </a:xfrm>
            <a:prstGeom prst="rect">
              <a:avLst/>
            </a:prstGeom>
          </p:spPr>
        </p:pic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CEDEFE47-A177-45D2-B249-8FAD1F3F81F3}"/>
                </a:ext>
              </a:extLst>
            </p:cNvPr>
            <p:cNvSpPr/>
            <p:nvPr/>
          </p:nvSpPr>
          <p:spPr>
            <a:xfrm>
              <a:off x="4799013" y="385845"/>
              <a:ext cx="2273460" cy="1078351"/>
            </a:xfrm>
            <a:custGeom>
              <a:avLst/>
              <a:gdLst>
                <a:gd name="connsiteX0" fmla="*/ 6488 w 2273460"/>
                <a:gd name="connsiteY0" fmla="*/ 0 h 1078351"/>
                <a:gd name="connsiteX1" fmla="*/ 2266973 w 2273460"/>
                <a:gd name="connsiteY1" fmla="*/ 0 h 1078351"/>
                <a:gd name="connsiteX2" fmla="*/ 2267591 w 2273460"/>
                <a:gd name="connsiteY2" fmla="*/ 3479 h 1078351"/>
                <a:gd name="connsiteX3" fmla="*/ 2273460 w 2273460"/>
                <a:gd name="connsiteY3" fmla="*/ 103184 h 1078351"/>
                <a:gd name="connsiteX4" fmla="*/ 1136730 w 2273460"/>
                <a:gd name="connsiteY4" fmla="*/ 1078351 h 1078351"/>
                <a:gd name="connsiteX5" fmla="*/ 0 w 2273460"/>
                <a:gd name="connsiteY5" fmla="*/ 103184 h 1078351"/>
                <a:gd name="connsiteX6" fmla="*/ 5869 w 2273460"/>
                <a:gd name="connsiteY6" fmla="*/ 3479 h 107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3460" h="1078351">
                  <a:moveTo>
                    <a:pt x="6488" y="0"/>
                  </a:moveTo>
                  <a:lnTo>
                    <a:pt x="2266973" y="0"/>
                  </a:lnTo>
                  <a:lnTo>
                    <a:pt x="2267591" y="3479"/>
                  </a:lnTo>
                  <a:cubicBezTo>
                    <a:pt x="2271472" y="36261"/>
                    <a:pt x="2273460" y="69523"/>
                    <a:pt x="2273460" y="103184"/>
                  </a:cubicBezTo>
                  <a:cubicBezTo>
                    <a:pt x="2273460" y="641754"/>
                    <a:pt x="1764529" y="1078351"/>
                    <a:pt x="1136730" y="1078351"/>
                  </a:cubicBezTo>
                  <a:cubicBezTo>
                    <a:pt x="508931" y="1078351"/>
                    <a:pt x="0" y="641754"/>
                    <a:pt x="0" y="103184"/>
                  </a:cubicBezTo>
                  <a:cubicBezTo>
                    <a:pt x="0" y="69523"/>
                    <a:pt x="1988" y="36261"/>
                    <a:pt x="5869" y="3479"/>
                  </a:cubicBezTo>
                  <a:close/>
                </a:path>
              </a:pathLst>
            </a:custGeom>
            <a:solidFill>
              <a:srgbClr val="FFFF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4A96737-3172-4AF4-A322-3B36A8C9D0D8}"/>
                </a:ext>
              </a:extLst>
            </p:cNvPr>
            <p:cNvSpPr txBox="1"/>
            <p:nvPr/>
          </p:nvSpPr>
          <p:spPr>
            <a:xfrm>
              <a:off x="4991565" y="472900"/>
              <a:ext cx="188667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put your fruit here to scan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2F31AD5-9790-4E99-9CCB-6D4F748BD119}"/>
                </a:ext>
              </a:extLst>
            </p:cNvPr>
            <p:cNvSpPr txBox="1"/>
            <p:nvPr/>
          </p:nvSpPr>
          <p:spPr>
            <a:xfrm>
              <a:off x="4991564" y="3709884"/>
              <a:ext cx="1886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scanning…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4ACF7B-BB80-41F8-BB59-F3F7E8F2DD60}"/>
              </a:ext>
            </a:extLst>
          </p:cNvPr>
          <p:cNvGrpSpPr/>
          <p:nvPr/>
        </p:nvGrpSpPr>
        <p:grpSpPr>
          <a:xfrm>
            <a:off x="8360988" y="1126917"/>
            <a:ext cx="2274301" cy="4018805"/>
            <a:chOff x="7229139" y="394098"/>
            <a:chExt cx="2274301" cy="4018805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76E3C06D-3AB2-490E-B07B-4683F2B3CFED}"/>
                </a:ext>
              </a:extLst>
            </p:cNvPr>
            <p:cNvSpPr/>
            <p:nvPr/>
          </p:nvSpPr>
          <p:spPr>
            <a:xfrm>
              <a:off x="7229139" y="394099"/>
              <a:ext cx="2273461" cy="4018804"/>
            </a:xfrm>
            <a:prstGeom prst="rect">
              <a:avLst/>
            </a:prstGeom>
            <a:solidFill>
              <a:srgbClr val="B888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14" name="Picture 113" descr="Icon&#10;&#10;Description automatically generated">
              <a:extLst>
                <a:ext uri="{FF2B5EF4-FFF2-40B4-BE49-F238E27FC236}">
                  <a16:creationId xmlns:a16="http://schemas.microsoft.com/office/drawing/2014/main" id="{951FA7D2-3786-4029-8327-4BA8CA8717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72" t="15066" r="15576" b="14852"/>
            <a:stretch/>
          </p:blipFill>
          <p:spPr>
            <a:xfrm>
              <a:off x="7428626" y="1678351"/>
              <a:ext cx="1886673" cy="1914786"/>
            </a:xfrm>
            <a:prstGeom prst="rect">
              <a:avLst/>
            </a:prstGeom>
          </p:spPr>
        </p:pic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6DC57279-CFDA-4708-8D2D-D343607498DA}"/>
                </a:ext>
              </a:extLst>
            </p:cNvPr>
            <p:cNvSpPr/>
            <p:nvPr/>
          </p:nvSpPr>
          <p:spPr>
            <a:xfrm>
              <a:off x="7229980" y="394098"/>
              <a:ext cx="2273460" cy="1078351"/>
            </a:xfrm>
            <a:custGeom>
              <a:avLst/>
              <a:gdLst>
                <a:gd name="connsiteX0" fmla="*/ 6488 w 2273460"/>
                <a:gd name="connsiteY0" fmla="*/ 0 h 1078351"/>
                <a:gd name="connsiteX1" fmla="*/ 2266973 w 2273460"/>
                <a:gd name="connsiteY1" fmla="*/ 0 h 1078351"/>
                <a:gd name="connsiteX2" fmla="*/ 2267591 w 2273460"/>
                <a:gd name="connsiteY2" fmla="*/ 3479 h 1078351"/>
                <a:gd name="connsiteX3" fmla="*/ 2273460 w 2273460"/>
                <a:gd name="connsiteY3" fmla="*/ 103184 h 1078351"/>
                <a:gd name="connsiteX4" fmla="*/ 1136730 w 2273460"/>
                <a:gd name="connsiteY4" fmla="*/ 1078351 h 1078351"/>
                <a:gd name="connsiteX5" fmla="*/ 0 w 2273460"/>
                <a:gd name="connsiteY5" fmla="*/ 103184 h 1078351"/>
                <a:gd name="connsiteX6" fmla="*/ 5869 w 2273460"/>
                <a:gd name="connsiteY6" fmla="*/ 3479 h 107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3460" h="1078351">
                  <a:moveTo>
                    <a:pt x="6488" y="0"/>
                  </a:moveTo>
                  <a:lnTo>
                    <a:pt x="2266973" y="0"/>
                  </a:lnTo>
                  <a:lnTo>
                    <a:pt x="2267591" y="3479"/>
                  </a:lnTo>
                  <a:cubicBezTo>
                    <a:pt x="2271472" y="36261"/>
                    <a:pt x="2273460" y="69523"/>
                    <a:pt x="2273460" y="103184"/>
                  </a:cubicBezTo>
                  <a:cubicBezTo>
                    <a:pt x="2273460" y="641754"/>
                    <a:pt x="1764529" y="1078351"/>
                    <a:pt x="1136730" y="1078351"/>
                  </a:cubicBezTo>
                  <a:cubicBezTo>
                    <a:pt x="508931" y="1078351"/>
                    <a:pt x="0" y="641754"/>
                    <a:pt x="0" y="103184"/>
                  </a:cubicBezTo>
                  <a:cubicBezTo>
                    <a:pt x="0" y="69523"/>
                    <a:pt x="1988" y="36261"/>
                    <a:pt x="5869" y="3479"/>
                  </a:cubicBezTo>
                  <a:close/>
                </a:path>
              </a:pathLst>
            </a:custGeom>
            <a:solidFill>
              <a:srgbClr val="FFFF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3E34D054-D9F6-4123-9B31-0A238D2B0955}"/>
                </a:ext>
              </a:extLst>
            </p:cNvPr>
            <p:cNvSpPr txBox="1"/>
            <p:nvPr/>
          </p:nvSpPr>
          <p:spPr>
            <a:xfrm>
              <a:off x="7422532" y="481153"/>
              <a:ext cx="188667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put your 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vege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 here to scan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05357CE4-F372-4106-8216-90BFDD4B2A64}"/>
                </a:ext>
              </a:extLst>
            </p:cNvPr>
            <p:cNvSpPr txBox="1"/>
            <p:nvPr/>
          </p:nvSpPr>
          <p:spPr>
            <a:xfrm>
              <a:off x="7422531" y="3718137"/>
              <a:ext cx="1886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scanning…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7C68FE77-25EF-4292-B69F-BDEFD80686F9}"/>
              </a:ext>
            </a:extLst>
          </p:cNvPr>
          <p:cNvGrpSpPr/>
          <p:nvPr/>
        </p:nvGrpSpPr>
        <p:grpSpPr>
          <a:xfrm>
            <a:off x="1685262" y="1130806"/>
            <a:ext cx="3650171" cy="4105858"/>
            <a:chOff x="1784196" y="385846"/>
            <a:chExt cx="3650171" cy="4105858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9205BB4C-14B2-481F-9312-93F9DE76B782}"/>
                </a:ext>
              </a:extLst>
            </p:cNvPr>
            <p:cNvSpPr/>
            <p:nvPr/>
          </p:nvSpPr>
          <p:spPr>
            <a:xfrm>
              <a:off x="2453335" y="394099"/>
              <a:ext cx="2273461" cy="4018804"/>
            </a:xfrm>
            <a:prstGeom prst="rect">
              <a:avLst/>
            </a:prstGeom>
            <a:solidFill>
              <a:srgbClr val="B888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43BFAA6-B27C-43F8-A171-EE0F08636F2D}"/>
                </a:ext>
              </a:extLst>
            </p:cNvPr>
            <p:cNvSpPr/>
            <p:nvPr/>
          </p:nvSpPr>
          <p:spPr>
            <a:xfrm>
              <a:off x="2453351" y="385846"/>
              <a:ext cx="2273460" cy="1078351"/>
            </a:xfrm>
            <a:custGeom>
              <a:avLst/>
              <a:gdLst>
                <a:gd name="connsiteX0" fmla="*/ 6488 w 2273460"/>
                <a:gd name="connsiteY0" fmla="*/ 0 h 1078351"/>
                <a:gd name="connsiteX1" fmla="*/ 2266973 w 2273460"/>
                <a:gd name="connsiteY1" fmla="*/ 0 h 1078351"/>
                <a:gd name="connsiteX2" fmla="*/ 2267591 w 2273460"/>
                <a:gd name="connsiteY2" fmla="*/ 3479 h 1078351"/>
                <a:gd name="connsiteX3" fmla="*/ 2273460 w 2273460"/>
                <a:gd name="connsiteY3" fmla="*/ 103184 h 1078351"/>
                <a:gd name="connsiteX4" fmla="*/ 1136730 w 2273460"/>
                <a:gd name="connsiteY4" fmla="*/ 1078351 h 1078351"/>
                <a:gd name="connsiteX5" fmla="*/ 0 w 2273460"/>
                <a:gd name="connsiteY5" fmla="*/ 103184 h 1078351"/>
                <a:gd name="connsiteX6" fmla="*/ 5869 w 2273460"/>
                <a:gd name="connsiteY6" fmla="*/ 3479 h 107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3460" h="1078351">
                  <a:moveTo>
                    <a:pt x="6488" y="0"/>
                  </a:moveTo>
                  <a:lnTo>
                    <a:pt x="2266973" y="0"/>
                  </a:lnTo>
                  <a:lnTo>
                    <a:pt x="2267591" y="3479"/>
                  </a:lnTo>
                  <a:cubicBezTo>
                    <a:pt x="2271472" y="36261"/>
                    <a:pt x="2273460" y="69523"/>
                    <a:pt x="2273460" y="103184"/>
                  </a:cubicBezTo>
                  <a:cubicBezTo>
                    <a:pt x="2273460" y="641754"/>
                    <a:pt x="1764529" y="1078351"/>
                    <a:pt x="1136730" y="1078351"/>
                  </a:cubicBezTo>
                  <a:cubicBezTo>
                    <a:pt x="508931" y="1078351"/>
                    <a:pt x="0" y="641754"/>
                    <a:pt x="0" y="103184"/>
                  </a:cubicBezTo>
                  <a:cubicBezTo>
                    <a:pt x="0" y="69523"/>
                    <a:pt x="1988" y="36261"/>
                    <a:pt x="5869" y="3479"/>
                  </a:cubicBezTo>
                  <a:close/>
                </a:path>
              </a:pathLst>
            </a:custGeom>
            <a:solidFill>
              <a:srgbClr val="FFFF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C9F56132-1A82-4477-9F5E-8130E38626E6}"/>
                </a:ext>
              </a:extLst>
            </p:cNvPr>
            <p:cNvSpPr/>
            <p:nvPr/>
          </p:nvSpPr>
          <p:spPr>
            <a:xfrm>
              <a:off x="2453320" y="4022767"/>
              <a:ext cx="2273460" cy="391027"/>
            </a:xfrm>
            <a:prstGeom prst="rect">
              <a:avLst/>
            </a:prstGeom>
            <a:solidFill>
              <a:srgbClr val="FFFF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D9973640-6639-4993-ADCA-A6A106E27909}"/>
                </a:ext>
              </a:extLst>
            </p:cNvPr>
            <p:cNvSpPr txBox="1"/>
            <p:nvPr/>
          </p:nvSpPr>
          <p:spPr>
            <a:xfrm>
              <a:off x="2646742" y="738713"/>
              <a:ext cx="1886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Hi User!</a:t>
              </a:r>
            </a:p>
          </p:txBody>
        </p:sp>
        <p:pic>
          <p:nvPicPr>
            <p:cNvPr id="123" name="Picture 122" descr="Shape, circle&#10;&#10;Description automatically generated">
              <a:extLst>
                <a:ext uri="{FF2B5EF4-FFF2-40B4-BE49-F238E27FC236}">
                  <a16:creationId xmlns:a16="http://schemas.microsoft.com/office/drawing/2014/main" id="{DF670C0A-ECB0-42F8-822B-1269C5D1C7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5366" y="553487"/>
              <a:ext cx="184925" cy="184925"/>
            </a:xfrm>
            <a:prstGeom prst="rect">
              <a:avLst/>
            </a:prstGeom>
          </p:spPr>
        </p:pic>
        <p:pic>
          <p:nvPicPr>
            <p:cNvPr id="124" name="Picture 123">
              <a:extLst>
                <a:ext uri="{FF2B5EF4-FFF2-40B4-BE49-F238E27FC236}">
                  <a16:creationId xmlns:a16="http://schemas.microsoft.com/office/drawing/2014/main" id="{D4EEA4B6-0CCB-49EA-86CC-7C339BFE4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7782" y="4079216"/>
              <a:ext cx="263138" cy="263138"/>
            </a:xfrm>
            <a:prstGeom prst="rect">
              <a:avLst/>
            </a:prstGeom>
          </p:spPr>
        </p:pic>
        <p:pic>
          <p:nvPicPr>
            <p:cNvPr id="125" name="Picture 124">
              <a:extLst>
                <a:ext uri="{FF2B5EF4-FFF2-40B4-BE49-F238E27FC236}">
                  <a16:creationId xmlns:a16="http://schemas.microsoft.com/office/drawing/2014/main" id="{6A3D75EC-2B67-4DD2-9544-6088F537D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8722" y="4079216"/>
              <a:ext cx="263138" cy="263138"/>
            </a:xfrm>
            <a:prstGeom prst="rect">
              <a:avLst/>
            </a:prstGeom>
          </p:spPr>
        </p:pic>
        <p:pic>
          <p:nvPicPr>
            <p:cNvPr id="126" name="Picture 125">
              <a:extLst>
                <a:ext uri="{FF2B5EF4-FFF2-40B4-BE49-F238E27FC236}">
                  <a16:creationId xmlns:a16="http://schemas.microsoft.com/office/drawing/2014/main" id="{BF25A0DE-98A3-4DB4-A35F-C49A150EB3C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0952" y="551254"/>
              <a:ext cx="184925" cy="184925"/>
            </a:xfrm>
            <a:prstGeom prst="rect">
              <a:avLst/>
            </a:prstGeom>
          </p:spPr>
        </p:pic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4F612960-E948-4C99-BA48-650EF3EC415D}"/>
                </a:ext>
              </a:extLst>
            </p:cNvPr>
            <p:cNvSpPr txBox="1"/>
            <p:nvPr/>
          </p:nvSpPr>
          <p:spPr>
            <a:xfrm>
              <a:off x="2674342" y="2504689"/>
              <a:ext cx="20083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Fruits      vegetables</a:t>
              </a:r>
            </a:p>
          </p:txBody>
        </p:sp>
        <p:pic>
          <p:nvPicPr>
            <p:cNvPr id="128" name="Picture 127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F0DC8D0D-2D79-4359-AD60-BBFCA1AF127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0159" y="1748794"/>
              <a:ext cx="793210" cy="793210"/>
            </a:xfrm>
            <a:prstGeom prst="rect">
              <a:avLst/>
            </a:prstGeom>
          </p:spPr>
        </p:pic>
        <p:pic>
          <p:nvPicPr>
            <p:cNvPr id="129" name="Picture 128" descr="Graphical user interface&#10;&#10;Description automatically generated">
              <a:extLst>
                <a:ext uri="{FF2B5EF4-FFF2-40B4-BE49-F238E27FC236}">
                  <a16:creationId xmlns:a16="http://schemas.microsoft.com/office/drawing/2014/main" id="{4A7CA414-12BF-4BD6-BDB3-0D02D265996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8916" y="1843229"/>
              <a:ext cx="665545" cy="665545"/>
            </a:xfrm>
            <a:prstGeom prst="rect">
              <a:avLst/>
            </a:prstGeom>
          </p:spPr>
        </p:pic>
        <p:pic>
          <p:nvPicPr>
            <p:cNvPr id="130" name="Picture 129" descr="Icon&#10;&#10;Description automatically generated">
              <a:extLst>
                <a:ext uri="{FF2B5EF4-FFF2-40B4-BE49-F238E27FC236}">
                  <a16:creationId xmlns:a16="http://schemas.microsoft.com/office/drawing/2014/main" id="{6986443C-9464-498C-B50A-8340239DFD1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5694" y="3957808"/>
              <a:ext cx="533896" cy="533896"/>
            </a:xfrm>
            <a:prstGeom prst="rect">
              <a:avLst/>
            </a:prstGeom>
          </p:spPr>
        </p:pic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6060AE03-8A4B-40FD-BD3B-E23F1BC5F321}"/>
                </a:ext>
              </a:extLst>
            </p:cNvPr>
            <p:cNvSpPr txBox="1"/>
            <p:nvPr/>
          </p:nvSpPr>
          <p:spPr>
            <a:xfrm>
              <a:off x="1784196" y="3107451"/>
              <a:ext cx="35820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freshness state :</a:t>
              </a:r>
            </a:p>
          </p:txBody>
        </p:sp>
        <p:sp>
          <p:nvSpPr>
            <p:cNvPr id="132" name="Flowchart: Connector 131">
              <a:extLst>
                <a:ext uri="{FF2B5EF4-FFF2-40B4-BE49-F238E27FC236}">
                  <a16:creationId xmlns:a16="http://schemas.microsoft.com/office/drawing/2014/main" id="{21308159-D39B-473D-9C0F-C3DD03466AB0}"/>
                </a:ext>
              </a:extLst>
            </p:cNvPr>
            <p:cNvSpPr/>
            <p:nvPr/>
          </p:nvSpPr>
          <p:spPr>
            <a:xfrm>
              <a:off x="2789318" y="3462833"/>
              <a:ext cx="245806" cy="239325"/>
            </a:xfrm>
            <a:prstGeom prst="flowChartConnector">
              <a:avLst/>
            </a:prstGeom>
            <a:solidFill>
              <a:srgbClr val="3EF0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Flowchart: Connector 132">
              <a:extLst>
                <a:ext uri="{FF2B5EF4-FFF2-40B4-BE49-F238E27FC236}">
                  <a16:creationId xmlns:a16="http://schemas.microsoft.com/office/drawing/2014/main" id="{01AEABD4-0EC8-4184-A15B-6A2B8FD892FB}"/>
                </a:ext>
              </a:extLst>
            </p:cNvPr>
            <p:cNvSpPr/>
            <p:nvPr/>
          </p:nvSpPr>
          <p:spPr>
            <a:xfrm>
              <a:off x="3494660" y="3464283"/>
              <a:ext cx="245806" cy="239325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Flowchart: Connector 133">
              <a:extLst>
                <a:ext uri="{FF2B5EF4-FFF2-40B4-BE49-F238E27FC236}">
                  <a16:creationId xmlns:a16="http://schemas.microsoft.com/office/drawing/2014/main" id="{CA682943-2B98-4782-AA68-D7E045D430F5}"/>
                </a:ext>
              </a:extLst>
            </p:cNvPr>
            <p:cNvSpPr/>
            <p:nvPr/>
          </p:nvSpPr>
          <p:spPr>
            <a:xfrm>
              <a:off x="4204553" y="3464283"/>
              <a:ext cx="245806" cy="239325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D1500684-68FB-439B-9BDC-F793A432D4C0}"/>
                </a:ext>
              </a:extLst>
            </p:cNvPr>
            <p:cNvSpPr txBox="1"/>
            <p:nvPr/>
          </p:nvSpPr>
          <p:spPr>
            <a:xfrm>
              <a:off x="1852282" y="3679675"/>
              <a:ext cx="358208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fresh    intermediate    rotten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811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51064-2BB0-4673-A74D-A1C5190A83F4}"/>
              </a:ext>
            </a:extLst>
          </p:cNvPr>
          <p:cNvSpPr/>
          <p:nvPr/>
        </p:nvSpPr>
        <p:spPr>
          <a:xfrm>
            <a:off x="226552" y="133351"/>
            <a:ext cx="11489198" cy="6543674"/>
          </a:xfrm>
          <a:prstGeom prst="roundRect">
            <a:avLst>
              <a:gd name="adj" fmla="val 3667"/>
            </a:avLst>
          </a:prstGeom>
          <a:solidFill>
            <a:srgbClr val="27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F04359-1689-4837-89B1-5FC84CF5F350}"/>
              </a:ext>
            </a:extLst>
          </p:cNvPr>
          <p:cNvSpPr/>
          <p:nvPr/>
        </p:nvSpPr>
        <p:spPr>
          <a:xfrm>
            <a:off x="1408968" y="523875"/>
            <a:ext cx="9921518" cy="5810250"/>
          </a:xfrm>
          <a:custGeom>
            <a:avLst/>
            <a:gdLst>
              <a:gd name="connsiteX0" fmla="*/ 187170 w 8159261"/>
              <a:gd name="connsiteY0" fmla="*/ 0 h 5104227"/>
              <a:gd name="connsiteX1" fmla="*/ 7972089 w 8159261"/>
              <a:gd name="connsiteY1" fmla="*/ 0 h 5104227"/>
              <a:gd name="connsiteX2" fmla="*/ 8159261 w 8159261"/>
              <a:gd name="connsiteY2" fmla="*/ 187172 h 5104227"/>
              <a:gd name="connsiteX3" fmla="*/ 8159261 w 8159261"/>
              <a:gd name="connsiteY3" fmla="*/ 4917055 h 5104227"/>
              <a:gd name="connsiteX4" fmla="*/ 7972089 w 8159261"/>
              <a:gd name="connsiteY4" fmla="*/ 5104227 h 5104227"/>
              <a:gd name="connsiteX5" fmla="*/ 187170 w 8159261"/>
              <a:gd name="connsiteY5" fmla="*/ 5104227 h 5104227"/>
              <a:gd name="connsiteX6" fmla="*/ 0 w 8159261"/>
              <a:gd name="connsiteY6" fmla="*/ 4917055 h 5104227"/>
              <a:gd name="connsiteX7" fmla="*/ 0 w 8159261"/>
              <a:gd name="connsiteY7" fmla="*/ 4774523 h 5104227"/>
              <a:gd name="connsiteX8" fmla="*/ 51031 w 8159261"/>
              <a:gd name="connsiteY8" fmla="*/ 4769379 h 5104227"/>
              <a:gd name="connsiteX9" fmla="*/ 253217 w 8159261"/>
              <a:gd name="connsiteY9" fmla="*/ 4521304 h 5104227"/>
              <a:gd name="connsiteX10" fmla="*/ 51031 w 8159261"/>
              <a:gd name="connsiteY10" fmla="*/ 4273230 h 5104227"/>
              <a:gd name="connsiteX11" fmla="*/ 0 w 8159261"/>
              <a:gd name="connsiteY11" fmla="*/ 4268085 h 5104227"/>
              <a:gd name="connsiteX12" fmla="*/ 0 w 8159261"/>
              <a:gd name="connsiteY12" fmla="*/ 4102788 h 5104227"/>
              <a:gd name="connsiteX13" fmla="*/ 51031 w 8159261"/>
              <a:gd name="connsiteY13" fmla="*/ 4097644 h 5104227"/>
              <a:gd name="connsiteX14" fmla="*/ 253218 w 8159261"/>
              <a:gd name="connsiteY14" fmla="*/ 3849569 h 5104227"/>
              <a:gd name="connsiteX15" fmla="*/ 51031 w 8159261"/>
              <a:gd name="connsiteY15" fmla="*/ 3601495 h 5104227"/>
              <a:gd name="connsiteX16" fmla="*/ 0 w 8159261"/>
              <a:gd name="connsiteY16" fmla="*/ 3596350 h 5104227"/>
              <a:gd name="connsiteX17" fmla="*/ 0 w 8159261"/>
              <a:gd name="connsiteY17" fmla="*/ 3431055 h 5104227"/>
              <a:gd name="connsiteX18" fmla="*/ 51031 w 8159261"/>
              <a:gd name="connsiteY18" fmla="*/ 3425911 h 5104227"/>
              <a:gd name="connsiteX19" fmla="*/ 253218 w 8159261"/>
              <a:gd name="connsiteY19" fmla="*/ 3177836 h 5104227"/>
              <a:gd name="connsiteX20" fmla="*/ 51031 w 8159261"/>
              <a:gd name="connsiteY20" fmla="*/ 2929762 h 5104227"/>
              <a:gd name="connsiteX21" fmla="*/ 0 w 8159261"/>
              <a:gd name="connsiteY21" fmla="*/ 2924617 h 5104227"/>
              <a:gd name="connsiteX22" fmla="*/ 0 w 8159261"/>
              <a:gd name="connsiteY22" fmla="*/ 2759322 h 5104227"/>
              <a:gd name="connsiteX23" fmla="*/ 51031 w 8159261"/>
              <a:gd name="connsiteY23" fmla="*/ 2754178 h 5104227"/>
              <a:gd name="connsiteX24" fmla="*/ 253218 w 8159261"/>
              <a:gd name="connsiteY24" fmla="*/ 2506103 h 5104227"/>
              <a:gd name="connsiteX25" fmla="*/ 51031 w 8159261"/>
              <a:gd name="connsiteY25" fmla="*/ 2258029 h 5104227"/>
              <a:gd name="connsiteX26" fmla="*/ 0 w 8159261"/>
              <a:gd name="connsiteY26" fmla="*/ 2252884 h 5104227"/>
              <a:gd name="connsiteX27" fmla="*/ 0 w 8159261"/>
              <a:gd name="connsiteY27" fmla="*/ 2087589 h 5104227"/>
              <a:gd name="connsiteX28" fmla="*/ 51031 w 8159261"/>
              <a:gd name="connsiteY28" fmla="*/ 2082445 h 5104227"/>
              <a:gd name="connsiteX29" fmla="*/ 253218 w 8159261"/>
              <a:gd name="connsiteY29" fmla="*/ 1834370 h 5104227"/>
              <a:gd name="connsiteX30" fmla="*/ 51031 w 8159261"/>
              <a:gd name="connsiteY30" fmla="*/ 1586296 h 5104227"/>
              <a:gd name="connsiteX31" fmla="*/ 0 w 8159261"/>
              <a:gd name="connsiteY31" fmla="*/ 1581151 h 5104227"/>
              <a:gd name="connsiteX32" fmla="*/ 0 w 8159261"/>
              <a:gd name="connsiteY32" fmla="*/ 1415856 h 5104227"/>
              <a:gd name="connsiteX33" fmla="*/ 51031 w 8159261"/>
              <a:gd name="connsiteY33" fmla="*/ 1410712 h 5104227"/>
              <a:gd name="connsiteX34" fmla="*/ 253219 w 8159261"/>
              <a:gd name="connsiteY34" fmla="*/ 1162637 h 5104227"/>
              <a:gd name="connsiteX35" fmla="*/ 51031 w 8159261"/>
              <a:gd name="connsiteY35" fmla="*/ 914563 h 5104227"/>
              <a:gd name="connsiteX36" fmla="*/ 0 w 8159261"/>
              <a:gd name="connsiteY36" fmla="*/ 909419 h 5104227"/>
              <a:gd name="connsiteX37" fmla="*/ 0 w 8159261"/>
              <a:gd name="connsiteY37" fmla="*/ 744124 h 5104227"/>
              <a:gd name="connsiteX38" fmla="*/ 253219 w 8159261"/>
              <a:gd name="connsiteY38" fmla="*/ 490905 h 5104227"/>
              <a:gd name="connsiteX39" fmla="*/ 0 w 8159261"/>
              <a:gd name="connsiteY39" fmla="*/ 237686 h 5104227"/>
              <a:gd name="connsiteX40" fmla="*/ 0 w 8159261"/>
              <a:gd name="connsiteY40" fmla="*/ 187172 h 5104227"/>
              <a:gd name="connsiteX41" fmla="*/ 187170 w 8159261"/>
              <a:gd name="connsiteY41" fmla="*/ 0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159261" h="5104227">
                <a:moveTo>
                  <a:pt x="187170" y="0"/>
                </a:moveTo>
                <a:lnTo>
                  <a:pt x="7972089" y="0"/>
                </a:lnTo>
                <a:cubicBezTo>
                  <a:pt x="8075461" y="0"/>
                  <a:pt x="8159261" y="83799"/>
                  <a:pt x="8159261" y="187172"/>
                </a:cubicBezTo>
                <a:lnTo>
                  <a:pt x="8159261" y="4917055"/>
                </a:lnTo>
                <a:cubicBezTo>
                  <a:pt x="8159261" y="5020427"/>
                  <a:pt x="8075461" y="5104227"/>
                  <a:pt x="7972089" y="5104227"/>
                </a:cubicBezTo>
                <a:lnTo>
                  <a:pt x="187170" y="5104227"/>
                </a:lnTo>
                <a:cubicBezTo>
                  <a:pt x="83798" y="5104227"/>
                  <a:pt x="0" y="5020427"/>
                  <a:pt x="0" y="4917055"/>
                </a:cubicBezTo>
                <a:lnTo>
                  <a:pt x="0" y="4774523"/>
                </a:lnTo>
                <a:lnTo>
                  <a:pt x="51031" y="4769379"/>
                </a:lnTo>
                <a:cubicBezTo>
                  <a:pt x="166418" y="4745767"/>
                  <a:pt x="253217" y="4643672"/>
                  <a:pt x="253217" y="4521304"/>
                </a:cubicBezTo>
                <a:cubicBezTo>
                  <a:pt x="253217" y="4398936"/>
                  <a:pt x="166418" y="4296841"/>
                  <a:pt x="51031" y="4273230"/>
                </a:cubicBezTo>
                <a:lnTo>
                  <a:pt x="0" y="4268085"/>
                </a:lnTo>
                <a:lnTo>
                  <a:pt x="0" y="4102788"/>
                </a:lnTo>
                <a:lnTo>
                  <a:pt x="51031" y="4097644"/>
                </a:lnTo>
                <a:cubicBezTo>
                  <a:pt x="166419" y="4074032"/>
                  <a:pt x="253218" y="3971937"/>
                  <a:pt x="253218" y="3849569"/>
                </a:cubicBezTo>
                <a:cubicBezTo>
                  <a:pt x="253218" y="3727201"/>
                  <a:pt x="166419" y="3625106"/>
                  <a:pt x="51031" y="3601495"/>
                </a:cubicBezTo>
                <a:lnTo>
                  <a:pt x="0" y="3596350"/>
                </a:lnTo>
                <a:lnTo>
                  <a:pt x="0" y="3431055"/>
                </a:lnTo>
                <a:lnTo>
                  <a:pt x="51031" y="3425911"/>
                </a:lnTo>
                <a:cubicBezTo>
                  <a:pt x="166419" y="3402299"/>
                  <a:pt x="253218" y="3300204"/>
                  <a:pt x="253218" y="3177836"/>
                </a:cubicBezTo>
                <a:cubicBezTo>
                  <a:pt x="253218" y="3055468"/>
                  <a:pt x="166419" y="2953373"/>
                  <a:pt x="51031" y="2929762"/>
                </a:cubicBezTo>
                <a:lnTo>
                  <a:pt x="0" y="2924617"/>
                </a:lnTo>
                <a:lnTo>
                  <a:pt x="0" y="2759322"/>
                </a:lnTo>
                <a:lnTo>
                  <a:pt x="51031" y="2754178"/>
                </a:lnTo>
                <a:cubicBezTo>
                  <a:pt x="166419" y="2730566"/>
                  <a:pt x="253218" y="2628471"/>
                  <a:pt x="253218" y="2506103"/>
                </a:cubicBezTo>
                <a:cubicBezTo>
                  <a:pt x="253218" y="2383735"/>
                  <a:pt x="166419" y="2281640"/>
                  <a:pt x="51031" y="2258029"/>
                </a:cubicBezTo>
                <a:lnTo>
                  <a:pt x="0" y="2252884"/>
                </a:lnTo>
                <a:lnTo>
                  <a:pt x="0" y="2087589"/>
                </a:lnTo>
                <a:lnTo>
                  <a:pt x="51031" y="2082445"/>
                </a:lnTo>
                <a:cubicBezTo>
                  <a:pt x="166419" y="2058833"/>
                  <a:pt x="253218" y="1956738"/>
                  <a:pt x="253218" y="1834370"/>
                </a:cubicBezTo>
                <a:cubicBezTo>
                  <a:pt x="253218" y="1712002"/>
                  <a:pt x="166419" y="1609907"/>
                  <a:pt x="51031" y="1586296"/>
                </a:cubicBezTo>
                <a:lnTo>
                  <a:pt x="0" y="1581151"/>
                </a:lnTo>
                <a:lnTo>
                  <a:pt x="0" y="1415856"/>
                </a:lnTo>
                <a:lnTo>
                  <a:pt x="51031" y="1410712"/>
                </a:lnTo>
                <a:cubicBezTo>
                  <a:pt x="166420" y="1387100"/>
                  <a:pt x="253219" y="1285005"/>
                  <a:pt x="253219" y="1162637"/>
                </a:cubicBezTo>
                <a:cubicBezTo>
                  <a:pt x="253219" y="1040270"/>
                  <a:pt x="166420" y="938175"/>
                  <a:pt x="51031" y="914563"/>
                </a:cubicBezTo>
                <a:lnTo>
                  <a:pt x="0" y="909419"/>
                </a:lnTo>
                <a:lnTo>
                  <a:pt x="0" y="744124"/>
                </a:lnTo>
                <a:cubicBezTo>
                  <a:pt x="139849" y="744124"/>
                  <a:pt x="253219" y="630754"/>
                  <a:pt x="253219" y="490905"/>
                </a:cubicBezTo>
                <a:cubicBezTo>
                  <a:pt x="253219" y="351056"/>
                  <a:pt x="139849" y="237686"/>
                  <a:pt x="0" y="237686"/>
                </a:cubicBezTo>
                <a:lnTo>
                  <a:pt x="0" y="187172"/>
                </a:lnTo>
                <a:cubicBezTo>
                  <a:pt x="0" y="83799"/>
                  <a:pt x="83798" y="0"/>
                  <a:pt x="187170" y="0"/>
                </a:cubicBezTo>
                <a:close/>
              </a:path>
            </a:pathLst>
          </a:custGeom>
          <a:solidFill>
            <a:srgbClr val="F4F4F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5F709-A565-485C-BCD9-CF60F149CC26}"/>
              </a:ext>
            </a:extLst>
          </p:cNvPr>
          <p:cNvGrpSpPr/>
          <p:nvPr/>
        </p:nvGrpSpPr>
        <p:grpSpPr>
          <a:xfrm>
            <a:off x="45577" y="652478"/>
            <a:ext cx="1273125" cy="1002740"/>
            <a:chOff x="1198102" y="1209824"/>
            <a:chExt cx="1273125" cy="1002740"/>
          </a:xfrm>
        </p:grpSpPr>
        <p:sp>
          <p:nvSpPr>
            <p:cNvPr id="22" name="Arrow: Pentagon 21">
              <a:extLst>
                <a:ext uri="{FF2B5EF4-FFF2-40B4-BE49-F238E27FC236}">
                  <a16:creationId xmlns:a16="http://schemas.microsoft.com/office/drawing/2014/main" id="{24656E6E-A598-46DF-B9B4-DC561DF6B27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FF0066"/>
                </a:gs>
                <a:gs pos="100000">
                  <a:srgbClr val="FF00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663BE1F-5E05-44F2-8640-19F14C09D5C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1525E6-2C0A-412C-AA5D-6744A6F06E35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52DA13-4EF2-4F0F-B5E8-B6EB1A397A1E}"/>
              </a:ext>
            </a:extLst>
          </p:cNvPr>
          <p:cNvGrpSpPr/>
          <p:nvPr/>
        </p:nvGrpSpPr>
        <p:grpSpPr>
          <a:xfrm>
            <a:off x="45194" y="1867935"/>
            <a:ext cx="1273125" cy="1002740"/>
            <a:chOff x="1198102" y="1209824"/>
            <a:chExt cx="1273125" cy="1002740"/>
          </a:xfrm>
        </p:grpSpPr>
        <p:sp>
          <p:nvSpPr>
            <p:cNvPr id="27" name="Arrow: Pentagon 26">
              <a:extLst>
                <a:ext uri="{FF2B5EF4-FFF2-40B4-BE49-F238E27FC236}">
                  <a16:creationId xmlns:a16="http://schemas.microsoft.com/office/drawing/2014/main" id="{BA55A43C-100A-462B-94D1-1C9E0EC280A7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98000">
                  <a:srgbClr val="00CC99"/>
                </a:gs>
                <a:gs pos="0">
                  <a:srgbClr val="00808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FE01D6E8-1864-4A72-9107-C302FCBFB45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7E19F1-EEC9-4E6F-BB03-0DC6AB1125FE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9D4DABD-0596-4C7F-9564-7ACEBB2C8A4A}"/>
              </a:ext>
            </a:extLst>
          </p:cNvPr>
          <p:cNvGrpSpPr/>
          <p:nvPr/>
        </p:nvGrpSpPr>
        <p:grpSpPr>
          <a:xfrm>
            <a:off x="45577" y="3040605"/>
            <a:ext cx="1273125" cy="1002740"/>
            <a:chOff x="1198102" y="1209824"/>
            <a:chExt cx="1273125" cy="1002740"/>
          </a:xfrm>
        </p:grpSpPr>
        <p:sp>
          <p:nvSpPr>
            <p:cNvPr id="31" name="Arrow: Pentagon 30">
              <a:extLst>
                <a:ext uri="{FF2B5EF4-FFF2-40B4-BE49-F238E27FC236}">
                  <a16:creationId xmlns:a16="http://schemas.microsoft.com/office/drawing/2014/main" id="{23960E3B-EDF5-4186-8A91-2264B015180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B1D703E4-3058-416D-92C5-B75A85DAF23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16445B-0240-47D7-BB9E-40DF409FD7B6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DA05A0-61B7-45C8-B944-02DC6829E20A}"/>
              </a:ext>
            </a:extLst>
          </p:cNvPr>
          <p:cNvGrpSpPr/>
          <p:nvPr/>
        </p:nvGrpSpPr>
        <p:grpSpPr>
          <a:xfrm>
            <a:off x="45194" y="4189646"/>
            <a:ext cx="1273125" cy="1002740"/>
            <a:chOff x="1198102" y="1209824"/>
            <a:chExt cx="1273125" cy="1002740"/>
          </a:xfrm>
        </p:grpSpPr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C300574F-FEC0-4919-BE25-7D70974F94C4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003399"/>
                </a:gs>
                <a:gs pos="100000">
                  <a:srgbClr val="0099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B24EA5D5-3886-4A8E-82BC-24DC07DC9782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436607-3C2F-4B5D-854F-60E91F2ADBA7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10868D-D42B-4DC0-89DB-754070388A74}"/>
              </a:ext>
            </a:extLst>
          </p:cNvPr>
          <p:cNvGrpSpPr/>
          <p:nvPr/>
        </p:nvGrpSpPr>
        <p:grpSpPr>
          <a:xfrm>
            <a:off x="45577" y="5334520"/>
            <a:ext cx="1273125" cy="1002740"/>
            <a:chOff x="1198102" y="1209824"/>
            <a:chExt cx="1273125" cy="1002740"/>
          </a:xfrm>
        </p:grpSpPr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7F68C364-52DD-4CD1-9463-1C678E3A62C8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660066"/>
                </a:gs>
                <a:gs pos="100000">
                  <a:srgbClr val="9933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4A07A040-632C-4949-9C64-BA8FC29B79FC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C09774-D244-4E73-B439-B8D9A44B646A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6F7A054-0E02-4758-AAB0-F791943A2C0D}"/>
              </a:ext>
            </a:extLst>
          </p:cNvPr>
          <p:cNvSpPr/>
          <p:nvPr/>
        </p:nvSpPr>
        <p:spPr>
          <a:xfrm>
            <a:off x="11330486" y="65247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FF0066"/>
              </a:gs>
              <a:gs pos="100000">
                <a:srgbClr val="FF00FF"/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1B9C4C-0176-4579-9D3C-83F3E9548735}"/>
              </a:ext>
            </a:extLst>
          </p:cNvPr>
          <p:cNvSpPr/>
          <p:nvPr/>
        </p:nvSpPr>
        <p:spPr>
          <a:xfrm>
            <a:off x="11330486" y="1866462"/>
            <a:ext cx="730068" cy="872196"/>
          </a:xfrm>
          <a:prstGeom prst="rect">
            <a:avLst/>
          </a:prstGeom>
          <a:gradFill flip="none" rotWithShape="1">
            <a:gsLst>
              <a:gs pos="98000">
                <a:srgbClr val="00CC99"/>
              </a:gs>
              <a:gs pos="0">
                <a:srgbClr val="00808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0C66DB-6892-4EED-92F6-0ADDC5DB3FB6}"/>
              </a:ext>
            </a:extLst>
          </p:cNvPr>
          <p:cNvSpPr/>
          <p:nvPr/>
        </p:nvSpPr>
        <p:spPr>
          <a:xfrm>
            <a:off x="11330486" y="3113759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CC33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9269BCF-28E1-49A5-9E13-D4A5EBC05399}"/>
              </a:ext>
            </a:extLst>
          </p:cNvPr>
          <p:cNvSpPr/>
          <p:nvPr/>
        </p:nvSpPr>
        <p:spPr>
          <a:xfrm>
            <a:off x="11343093" y="4189646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003399"/>
              </a:gs>
              <a:gs pos="100000">
                <a:srgbClr val="0099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8FA68C1-E7E0-4718-94AA-CE0C7E6A2D9F}"/>
              </a:ext>
            </a:extLst>
          </p:cNvPr>
          <p:cNvSpPr/>
          <p:nvPr/>
        </p:nvSpPr>
        <p:spPr>
          <a:xfrm>
            <a:off x="11330486" y="533156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660066"/>
              </a:gs>
              <a:gs pos="100000">
                <a:srgbClr val="9933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F15D04A-8AD8-4C12-BD33-A09DA931188F}"/>
              </a:ext>
            </a:extLst>
          </p:cNvPr>
          <p:cNvGrpSpPr/>
          <p:nvPr/>
        </p:nvGrpSpPr>
        <p:grpSpPr>
          <a:xfrm>
            <a:off x="2710392" y="1312763"/>
            <a:ext cx="2274301" cy="4018805"/>
            <a:chOff x="130608" y="394098"/>
            <a:chExt cx="2274301" cy="401880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C523C26-6558-40C6-A9AE-9CA0E683EC10}"/>
                </a:ext>
              </a:extLst>
            </p:cNvPr>
            <p:cNvSpPr/>
            <p:nvPr/>
          </p:nvSpPr>
          <p:spPr>
            <a:xfrm>
              <a:off x="130608" y="394099"/>
              <a:ext cx="2273461" cy="4018804"/>
            </a:xfrm>
            <a:prstGeom prst="rect">
              <a:avLst/>
            </a:prstGeom>
            <a:solidFill>
              <a:srgbClr val="B888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D560A0A-443F-42ED-A78F-42A41A7A8CFB}"/>
                </a:ext>
              </a:extLst>
            </p:cNvPr>
            <p:cNvSpPr/>
            <p:nvPr/>
          </p:nvSpPr>
          <p:spPr>
            <a:xfrm>
              <a:off x="131449" y="394098"/>
              <a:ext cx="2273460" cy="1078351"/>
            </a:xfrm>
            <a:custGeom>
              <a:avLst/>
              <a:gdLst>
                <a:gd name="connsiteX0" fmla="*/ 6488 w 2273460"/>
                <a:gd name="connsiteY0" fmla="*/ 0 h 1078351"/>
                <a:gd name="connsiteX1" fmla="*/ 2266973 w 2273460"/>
                <a:gd name="connsiteY1" fmla="*/ 0 h 1078351"/>
                <a:gd name="connsiteX2" fmla="*/ 2267591 w 2273460"/>
                <a:gd name="connsiteY2" fmla="*/ 3479 h 1078351"/>
                <a:gd name="connsiteX3" fmla="*/ 2273460 w 2273460"/>
                <a:gd name="connsiteY3" fmla="*/ 103184 h 1078351"/>
                <a:gd name="connsiteX4" fmla="*/ 1136730 w 2273460"/>
                <a:gd name="connsiteY4" fmla="*/ 1078351 h 1078351"/>
                <a:gd name="connsiteX5" fmla="*/ 0 w 2273460"/>
                <a:gd name="connsiteY5" fmla="*/ 103184 h 1078351"/>
                <a:gd name="connsiteX6" fmla="*/ 5869 w 2273460"/>
                <a:gd name="connsiteY6" fmla="*/ 3479 h 107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73460" h="1078351">
                  <a:moveTo>
                    <a:pt x="6488" y="0"/>
                  </a:moveTo>
                  <a:lnTo>
                    <a:pt x="2266973" y="0"/>
                  </a:lnTo>
                  <a:lnTo>
                    <a:pt x="2267591" y="3479"/>
                  </a:lnTo>
                  <a:cubicBezTo>
                    <a:pt x="2271472" y="36261"/>
                    <a:pt x="2273460" y="69523"/>
                    <a:pt x="2273460" y="103184"/>
                  </a:cubicBezTo>
                  <a:cubicBezTo>
                    <a:pt x="2273460" y="641754"/>
                    <a:pt x="1764529" y="1078351"/>
                    <a:pt x="1136730" y="1078351"/>
                  </a:cubicBezTo>
                  <a:cubicBezTo>
                    <a:pt x="508931" y="1078351"/>
                    <a:pt x="0" y="641754"/>
                    <a:pt x="0" y="103184"/>
                  </a:cubicBezTo>
                  <a:cubicBezTo>
                    <a:pt x="0" y="69523"/>
                    <a:pt x="1988" y="36261"/>
                    <a:pt x="5869" y="3479"/>
                  </a:cubicBezTo>
                  <a:close/>
                </a:path>
              </a:pathLst>
            </a:custGeom>
            <a:solidFill>
              <a:srgbClr val="FFFF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BFB83B2-8576-4D61-8A56-DA9C3BF73009}"/>
                </a:ext>
              </a:extLst>
            </p:cNvPr>
            <p:cNvSpPr txBox="1"/>
            <p:nvPr/>
          </p:nvSpPr>
          <p:spPr>
            <a:xfrm>
              <a:off x="369462" y="542852"/>
              <a:ext cx="18866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Freshness State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C901B0B-A53B-4DD4-B8E1-D040AF3E6126}"/>
                </a:ext>
              </a:extLst>
            </p:cNvPr>
            <p:cNvSpPr txBox="1"/>
            <p:nvPr/>
          </p:nvSpPr>
          <p:spPr>
            <a:xfrm>
              <a:off x="324001" y="3185532"/>
              <a:ext cx="18866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Apple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B8F6719-10FE-43B3-912F-41FC12F93B5B}"/>
                </a:ext>
              </a:extLst>
            </p:cNvPr>
            <p:cNvGrpSpPr/>
            <p:nvPr/>
          </p:nvGrpSpPr>
          <p:grpSpPr>
            <a:xfrm>
              <a:off x="567409" y="1670098"/>
              <a:ext cx="1347828" cy="1280936"/>
              <a:chOff x="5158759" y="4610552"/>
              <a:chExt cx="1930018" cy="1931762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DDBEECB3-22A1-49B2-B6BA-08EE4FBA4EFF}"/>
                  </a:ext>
                </a:extLst>
              </p:cNvPr>
              <p:cNvGrpSpPr/>
              <p:nvPr/>
            </p:nvGrpSpPr>
            <p:grpSpPr>
              <a:xfrm>
                <a:off x="5185988" y="4637014"/>
                <a:ext cx="1874482" cy="1882078"/>
                <a:chOff x="5158759" y="4610552"/>
                <a:chExt cx="1874482" cy="1882078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CCEDA09E-9F37-40C2-A717-93AFC303C214}"/>
                    </a:ext>
                  </a:extLst>
                </p:cNvPr>
                <p:cNvSpPr/>
                <p:nvPr/>
              </p:nvSpPr>
              <p:spPr>
                <a:xfrm>
                  <a:off x="5158759" y="4610552"/>
                  <a:ext cx="937241" cy="1882078"/>
                </a:xfrm>
                <a:prstGeom prst="rect">
                  <a:avLst/>
                </a:prstGeom>
                <a:solidFill>
                  <a:srgbClr val="ECF9F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B3418CA7-49FD-4341-B672-444D79FD5401}"/>
                    </a:ext>
                  </a:extLst>
                </p:cNvPr>
                <p:cNvSpPr/>
                <p:nvPr/>
              </p:nvSpPr>
              <p:spPr>
                <a:xfrm>
                  <a:off x="6096000" y="4610552"/>
                  <a:ext cx="937241" cy="1882078"/>
                </a:xfrm>
                <a:prstGeom prst="rect">
                  <a:avLst/>
                </a:prstGeom>
                <a:solidFill>
                  <a:srgbClr val="D9F3F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2" name="Frame 51">
                <a:extLst>
                  <a:ext uri="{FF2B5EF4-FFF2-40B4-BE49-F238E27FC236}">
                    <a16:creationId xmlns:a16="http://schemas.microsoft.com/office/drawing/2014/main" id="{46B3D49F-4CD3-4797-9C00-70C3A9D10B1B}"/>
                  </a:ext>
                </a:extLst>
              </p:cNvPr>
              <p:cNvSpPr/>
              <p:nvPr/>
            </p:nvSpPr>
            <p:spPr>
              <a:xfrm>
                <a:off x="5158759" y="4610552"/>
                <a:ext cx="1930018" cy="1931762"/>
              </a:xfrm>
              <a:prstGeom prst="frame">
                <a:avLst>
                  <a:gd name="adj1" fmla="val 2984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48" name="Picture 47" descr="Shape, icon&#10;&#10;Description automatically generated">
              <a:extLst>
                <a:ext uri="{FF2B5EF4-FFF2-40B4-BE49-F238E27FC236}">
                  <a16:creationId xmlns:a16="http://schemas.microsoft.com/office/drawing/2014/main" id="{87414A2C-325C-4892-9305-3C82561548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334" y="1908538"/>
              <a:ext cx="793210" cy="793210"/>
            </a:xfrm>
            <a:prstGeom prst="rect">
              <a:avLst/>
            </a:prstGeom>
          </p:spPr>
        </p:pic>
        <p:sp>
          <p:nvSpPr>
            <p:cNvPr id="49" name="Flowchart: Connector 48">
              <a:extLst>
                <a:ext uri="{FF2B5EF4-FFF2-40B4-BE49-F238E27FC236}">
                  <a16:creationId xmlns:a16="http://schemas.microsoft.com/office/drawing/2014/main" id="{ADD19404-3B7A-4676-81A5-9C85DAE76A2B}"/>
                </a:ext>
              </a:extLst>
            </p:cNvPr>
            <p:cNvSpPr/>
            <p:nvPr/>
          </p:nvSpPr>
          <p:spPr>
            <a:xfrm>
              <a:off x="495690" y="3718483"/>
              <a:ext cx="245806" cy="239325"/>
            </a:xfrm>
            <a:prstGeom prst="flowChartConnector">
              <a:avLst/>
            </a:prstGeom>
            <a:solidFill>
              <a:srgbClr val="3EF0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74A0D32-4C57-4E11-8894-B3F36234558C}"/>
                </a:ext>
              </a:extLst>
            </p:cNvPr>
            <p:cNvSpPr txBox="1"/>
            <p:nvPr/>
          </p:nvSpPr>
          <p:spPr>
            <a:xfrm>
              <a:off x="716938" y="3653479"/>
              <a:ext cx="15145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Safe to eat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34164A"/>
                  </a:solidFill>
                  <a:effectLst/>
                  <a:uLnTx/>
                  <a:uFillTx/>
                  <a:latin typeface="Copperplate Gothic Bold" panose="020E0705020206020404" pitchFamily="34" charset="0"/>
                  <a:ea typeface="+mn-ea"/>
                  <a:cs typeface="+mn-cs"/>
                </a:rPr>
                <a:t>Can keep longer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69D23E9-B52E-44E6-8855-9922378BAE9B}"/>
              </a:ext>
            </a:extLst>
          </p:cNvPr>
          <p:cNvGrpSpPr/>
          <p:nvPr/>
        </p:nvGrpSpPr>
        <p:grpSpPr>
          <a:xfrm>
            <a:off x="5857058" y="1325466"/>
            <a:ext cx="2274301" cy="4018805"/>
            <a:chOff x="5857058" y="1325466"/>
            <a:chExt cx="2274301" cy="4018805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6C4EE3F-15B5-4619-AF72-F589E48828C2}"/>
                </a:ext>
              </a:extLst>
            </p:cNvPr>
            <p:cNvGrpSpPr/>
            <p:nvPr/>
          </p:nvGrpSpPr>
          <p:grpSpPr>
            <a:xfrm>
              <a:off x="5857058" y="1325466"/>
              <a:ext cx="2274301" cy="4018805"/>
              <a:chOff x="130608" y="394098"/>
              <a:chExt cx="2274301" cy="4018805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3D5FC726-71AC-457A-9344-AC2BFA02E92E}"/>
                  </a:ext>
                </a:extLst>
              </p:cNvPr>
              <p:cNvSpPr/>
              <p:nvPr/>
            </p:nvSpPr>
            <p:spPr>
              <a:xfrm>
                <a:off x="130608" y="394099"/>
                <a:ext cx="2273461" cy="4018804"/>
              </a:xfrm>
              <a:prstGeom prst="rect">
                <a:avLst/>
              </a:prstGeom>
              <a:solidFill>
                <a:srgbClr val="B888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500305D2-304E-45C5-B5ED-C440DBFC0AAC}"/>
                  </a:ext>
                </a:extLst>
              </p:cNvPr>
              <p:cNvSpPr/>
              <p:nvPr/>
            </p:nvSpPr>
            <p:spPr>
              <a:xfrm>
                <a:off x="131449" y="394098"/>
                <a:ext cx="2273460" cy="1078351"/>
              </a:xfrm>
              <a:custGeom>
                <a:avLst/>
                <a:gdLst>
                  <a:gd name="connsiteX0" fmla="*/ 6488 w 2273460"/>
                  <a:gd name="connsiteY0" fmla="*/ 0 h 1078351"/>
                  <a:gd name="connsiteX1" fmla="*/ 2266973 w 2273460"/>
                  <a:gd name="connsiteY1" fmla="*/ 0 h 1078351"/>
                  <a:gd name="connsiteX2" fmla="*/ 2267591 w 2273460"/>
                  <a:gd name="connsiteY2" fmla="*/ 3479 h 1078351"/>
                  <a:gd name="connsiteX3" fmla="*/ 2273460 w 2273460"/>
                  <a:gd name="connsiteY3" fmla="*/ 103184 h 1078351"/>
                  <a:gd name="connsiteX4" fmla="*/ 1136730 w 2273460"/>
                  <a:gd name="connsiteY4" fmla="*/ 1078351 h 1078351"/>
                  <a:gd name="connsiteX5" fmla="*/ 0 w 2273460"/>
                  <a:gd name="connsiteY5" fmla="*/ 103184 h 1078351"/>
                  <a:gd name="connsiteX6" fmla="*/ 5869 w 2273460"/>
                  <a:gd name="connsiteY6" fmla="*/ 3479 h 1078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73460" h="1078351">
                    <a:moveTo>
                      <a:pt x="6488" y="0"/>
                    </a:moveTo>
                    <a:lnTo>
                      <a:pt x="2266973" y="0"/>
                    </a:lnTo>
                    <a:lnTo>
                      <a:pt x="2267591" y="3479"/>
                    </a:lnTo>
                    <a:cubicBezTo>
                      <a:pt x="2271472" y="36261"/>
                      <a:pt x="2273460" y="69523"/>
                      <a:pt x="2273460" y="103184"/>
                    </a:cubicBezTo>
                    <a:cubicBezTo>
                      <a:pt x="2273460" y="641754"/>
                      <a:pt x="1764529" y="1078351"/>
                      <a:pt x="1136730" y="1078351"/>
                    </a:cubicBezTo>
                    <a:cubicBezTo>
                      <a:pt x="508931" y="1078351"/>
                      <a:pt x="0" y="641754"/>
                      <a:pt x="0" y="103184"/>
                    </a:cubicBezTo>
                    <a:cubicBezTo>
                      <a:pt x="0" y="69523"/>
                      <a:pt x="1988" y="36261"/>
                      <a:pt x="5869" y="3479"/>
                    </a:cubicBezTo>
                    <a:close/>
                  </a:path>
                </a:pathLst>
              </a:custGeom>
              <a:solidFill>
                <a:srgbClr val="FFFF5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highlight>
                    <a:srgbClr val="FFFF00"/>
                  </a:highlight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70FC8664-2073-4C2A-BC02-0559FF634B2A}"/>
                  </a:ext>
                </a:extLst>
              </p:cNvPr>
              <p:cNvSpPr txBox="1"/>
              <p:nvPr/>
            </p:nvSpPr>
            <p:spPr>
              <a:xfrm>
                <a:off x="369462" y="542852"/>
                <a:ext cx="18866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4164A"/>
                    </a:solidFill>
                    <a:effectLst/>
                    <a:uLnTx/>
                    <a:uFillTx/>
                    <a:latin typeface="Copperplate Gothic Bold" panose="020E0705020206020404" pitchFamily="34" charset="0"/>
                    <a:ea typeface="+mn-ea"/>
                    <a:cs typeface="+mn-cs"/>
                  </a:rPr>
                  <a:t>Freshness State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89E06720-7E5C-4713-8ED8-D605414CE383}"/>
                  </a:ext>
                </a:extLst>
              </p:cNvPr>
              <p:cNvSpPr txBox="1"/>
              <p:nvPr/>
            </p:nvSpPr>
            <p:spPr>
              <a:xfrm>
                <a:off x="324001" y="3185532"/>
                <a:ext cx="18866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4164A"/>
                    </a:solidFill>
                    <a:effectLst/>
                    <a:uLnTx/>
                    <a:uFillTx/>
                    <a:latin typeface="Copperplate Gothic Bold" panose="020E0705020206020404" pitchFamily="34" charset="0"/>
                    <a:ea typeface="+mn-ea"/>
                    <a:cs typeface="+mn-cs"/>
                  </a:rPr>
                  <a:t>Broccoli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94984567-1661-4B66-BB82-0CAB7B19964A}"/>
                  </a:ext>
                </a:extLst>
              </p:cNvPr>
              <p:cNvGrpSpPr/>
              <p:nvPr/>
            </p:nvGrpSpPr>
            <p:grpSpPr>
              <a:xfrm>
                <a:off x="567409" y="1670098"/>
                <a:ext cx="1347828" cy="1280936"/>
                <a:chOff x="5158759" y="4610552"/>
                <a:chExt cx="1930018" cy="1931762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D032F3FC-3821-41D6-9997-B6D442F9B02B}"/>
                    </a:ext>
                  </a:extLst>
                </p:cNvPr>
                <p:cNvGrpSpPr/>
                <p:nvPr/>
              </p:nvGrpSpPr>
              <p:grpSpPr>
                <a:xfrm>
                  <a:off x="5185988" y="4637014"/>
                  <a:ext cx="1874482" cy="1882078"/>
                  <a:chOff x="5158759" y="4610552"/>
                  <a:chExt cx="1874482" cy="1882078"/>
                </a:xfrm>
              </p:grpSpPr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898B6D1F-508D-46DC-94A7-AC6F2F979C7A}"/>
                      </a:ext>
                    </a:extLst>
                  </p:cNvPr>
                  <p:cNvSpPr/>
                  <p:nvPr/>
                </p:nvSpPr>
                <p:spPr>
                  <a:xfrm>
                    <a:off x="5158759" y="4610552"/>
                    <a:ext cx="937241" cy="1882078"/>
                  </a:xfrm>
                  <a:prstGeom prst="rect">
                    <a:avLst/>
                  </a:prstGeom>
                  <a:solidFill>
                    <a:srgbClr val="ECF9F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B78849F7-DF95-4BAA-92C9-F350E370D584}"/>
                      </a:ext>
                    </a:extLst>
                  </p:cNvPr>
                  <p:cNvSpPr/>
                  <p:nvPr/>
                </p:nvSpPr>
                <p:spPr>
                  <a:xfrm>
                    <a:off x="6096000" y="4610552"/>
                    <a:ext cx="937241" cy="1882078"/>
                  </a:xfrm>
                  <a:prstGeom prst="rect">
                    <a:avLst/>
                  </a:prstGeom>
                  <a:solidFill>
                    <a:srgbClr val="D9F3F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64" name="Frame 63">
                  <a:extLst>
                    <a:ext uri="{FF2B5EF4-FFF2-40B4-BE49-F238E27FC236}">
                      <a16:creationId xmlns:a16="http://schemas.microsoft.com/office/drawing/2014/main" id="{78FDE3D1-C406-4942-B872-3AA6DE875490}"/>
                    </a:ext>
                  </a:extLst>
                </p:cNvPr>
                <p:cNvSpPr/>
                <p:nvPr/>
              </p:nvSpPr>
              <p:spPr>
                <a:xfrm>
                  <a:off x="5158759" y="4610552"/>
                  <a:ext cx="1930018" cy="1931762"/>
                </a:xfrm>
                <a:prstGeom prst="frame">
                  <a:avLst>
                    <a:gd name="adj1" fmla="val 2984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" name="Flowchart: Connector 60">
                <a:extLst>
                  <a:ext uri="{FF2B5EF4-FFF2-40B4-BE49-F238E27FC236}">
                    <a16:creationId xmlns:a16="http://schemas.microsoft.com/office/drawing/2014/main" id="{6D2C9D61-23F5-42F7-8C91-1DAB288C04F3}"/>
                  </a:ext>
                </a:extLst>
              </p:cNvPr>
              <p:cNvSpPr/>
              <p:nvPr/>
            </p:nvSpPr>
            <p:spPr>
              <a:xfrm>
                <a:off x="495690" y="3718483"/>
                <a:ext cx="245806" cy="239325"/>
              </a:xfrm>
              <a:prstGeom prst="flowChartConnector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20B6B68-29E7-4465-9293-45A7F01BABA7}"/>
                  </a:ext>
                </a:extLst>
              </p:cNvPr>
              <p:cNvSpPr txBox="1"/>
              <p:nvPr/>
            </p:nvSpPr>
            <p:spPr>
              <a:xfrm>
                <a:off x="716938" y="3653479"/>
                <a:ext cx="15145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4164A"/>
                    </a:solidFill>
                    <a:effectLst/>
                    <a:uLnTx/>
                    <a:uFillTx/>
                    <a:latin typeface="Copperplate Gothic Bold" panose="020E0705020206020404" pitchFamily="34" charset="0"/>
                    <a:ea typeface="+mn-ea"/>
                    <a:cs typeface="+mn-cs"/>
                  </a:rPr>
                  <a:t>Not safe to eat</a:t>
                </a:r>
              </a:p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4164A"/>
                    </a:solidFill>
                    <a:effectLst/>
                    <a:uLnTx/>
                    <a:uFillTx/>
                    <a:latin typeface="Copperplate Gothic Bold" panose="020E0705020206020404" pitchFamily="34" charset="0"/>
                    <a:ea typeface="+mn-ea"/>
                    <a:cs typeface="+mn-cs"/>
                  </a:rPr>
                  <a:t>Throw away or can be used as fertilizer</a:t>
                </a:r>
              </a:p>
            </p:txBody>
          </p:sp>
        </p:grpSp>
        <p:pic>
          <p:nvPicPr>
            <p:cNvPr id="67" name="Picture 66" descr="A picture containing vector graphics&#10;&#10;Description automatically generated">
              <a:extLst>
                <a:ext uri="{FF2B5EF4-FFF2-40B4-BE49-F238E27FC236}">
                  <a16:creationId xmlns:a16="http://schemas.microsoft.com/office/drawing/2014/main" id="{64F629A9-63EC-41D6-AC56-065978EBB3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1241" y="2805403"/>
              <a:ext cx="889908" cy="8899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1599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51064-2BB0-4673-A74D-A1C5190A83F4}"/>
              </a:ext>
            </a:extLst>
          </p:cNvPr>
          <p:cNvSpPr/>
          <p:nvPr/>
        </p:nvSpPr>
        <p:spPr>
          <a:xfrm>
            <a:off x="226552" y="133351"/>
            <a:ext cx="11489198" cy="6543674"/>
          </a:xfrm>
          <a:prstGeom prst="roundRect">
            <a:avLst>
              <a:gd name="adj" fmla="val 3667"/>
            </a:avLst>
          </a:prstGeom>
          <a:solidFill>
            <a:srgbClr val="27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BF04359-1689-4837-89B1-5FC84CF5F350}"/>
              </a:ext>
            </a:extLst>
          </p:cNvPr>
          <p:cNvSpPr/>
          <p:nvPr/>
        </p:nvSpPr>
        <p:spPr>
          <a:xfrm>
            <a:off x="1408968" y="523875"/>
            <a:ext cx="9921518" cy="5810250"/>
          </a:xfrm>
          <a:custGeom>
            <a:avLst/>
            <a:gdLst>
              <a:gd name="connsiteX0" fmla="*/ 187170 w 8159261"/>
              <a:gd name="connsiteY0" fmla="*/ 0 h 5104227"/>
              <a:gd name="connsiteX1" fmla="*/ 7972089 w 8159261"/>
              <a:gd name="connsiteY1" fmla="*/ 0 h 5104227"/>
              <a:gd name="connsiteX2" fmla="*/ 8159261 w 8159261"/>
              <a:gd name="connsiteY2" fmla="*/ 187172 h 5104227"/>
              <a:gd name="connsiteX3" fmla="*/ 8159261 w 8159261"/>
              <a:gd name="connsiteY3" fmla="*/ 4917055 h 5104227"/>
              <a:gd name="connsiteX4" fmla="*/ 7972089 w 8159261"/>
              <a:gd name="connsiteY4" fmla="*/ 5104227 h 5104227"/>
              <a:gd name="connsiteX5" fmla="*/ 187170 w 8159261"/>
              <a:gd name="connsiteY5" fmla="*/ 5104227 h 5104227"/>
              <a:gd name="connsiteX6" fmla="*/ 0 w 8159261"/>
              <a:gd name="connsiteY6" fmla="*/ 4917055 h 5104227"/>
              <a:gd name="connsiteX7" fmla="*/ 0 w 8159261"/>
              <a:gd name="connsiteY7" fmla="*/ 4774523 h 5104227"/>
              <a:gd name="connsiteX8" fmla="*/ 51031 w 8159261"/>
              <a:gd name="connsiteY8" fmla="*/ 4769379 h 5104227"/>
              <a:gd name="connsiteX9" fmla="*/ 253217 w 8159261"/>
              <a:gd name="connsiteY9" fmla="*/ 4521304 h 5104227"/>
              <a:gd name="connsiteX10" fmla="*/ 51031 w 8159261"/>
              <a:gd name="connsiteY10" fmla="*/ 4273230 h 5104227"/>
              <a:gd name="connsiteX11" fmla="*/ 0 w 8159261"/>
              <a:gd name="connsiteY11" fmla="*/ 4268085 h 5104227"/>
              <a:gd name="connsiteX12" fmla="*/ 0 w 8159261"/>
              <a:gd name="connsiteY12" fmla="*/ 4102788 h 5104227"/>
              <a:gd name="connsiteX13" fmla="*/ 51031 w 8159261"/>
              <a:gd name="connsiteY13" fmla="*/ 4097644 h 5104227"/>
              <a:gd name="connsiteX14" fmla="*/ 253218 w 8159261"/>
              <a:gd name="connsiteY14" fmla="*/ 3849569 h 5104227"/>
              <a:gd name="connsiteX15" fmla="*/ 51031 w 8159261"/>
              <a:gd name="connsiteY15" fmla="*/ 3601495 h 5104227"/>
              <a:gd name="connsiteX16" fmla="*/ 0 w 8159261"/>
              <a:gd name="connsiteY16" fmla="*/ 3596350 h 5104227"/>
              <a:gd name="connsiteX17" fmla="*/ 0 w 8159261"/>
              <a:gd name="connsiteY17" fmla="*/ 3431055 h 5104227"/>
              <a:gd name="connsiteX18" fmla="*/ 51031 w 8159261"/>
              <a:gd name="connsiteY18" fmla="*/ 3425911 h 5104227"/>
              <a:gd name="connsiteX19" fmla="*/ 253218 w 8159261"/>
              <a:gd name="connsiteY19" fmla="*/ 3177836 h 5104227"/>
              <a:gd name="connsiteX20" fmla="*/ 51031 w 8159261"/>
              <a:gd name="connsiteY20" fmla="*/ 2929762 h 5104227"/>
              <a:gd name="connsiteX21" fmla="*/ 0 w 8159261"/>
              <a:gd name="connsiteY21" fmla="*/ 2924617 h 5104227"/>
              <a:gd name="connsiteX22" fmla="*/ 0 w 8159261"/>
              <a:gd name="connsiteY22" fmla="*/ 2759322 h 5104227"/>
              <a:gd name="connsiteX23" fmla="*/ 51031 w 8159261"/>
              <a:gd name="connsiteY23" fmla="*/ 2754178 h 5104227"/>
              <a:gd name="connsiteX24" fmla="*/ 253218 w 8159261"/>
              <a:gd name="connsiteY24" fmla="*/ 2506103 h 5104227"/>
              <a:gd name="connsiteX25" fmla="*/ 51031 w 8159261"/>
              <a:gd name="connsiteY25" fmla="*/ 2258029 h 5104227"/>
              <a:gd name="connsiteX26" fmla="*/ 0 w 8159261"/>
              <a:gd name="connsiteY26" fmla="*/ 2252884 h 5104227"/>
              <a:gd name="connsiteX27" fmla="*/ 0 w 8159261"/>
              <a:gd name="connsiteY27" fmla="*/ 2087589 h 5104227"/>
              <a:gd name="connsiteX28" fmla="*/ 51031 w 8159261"/>
              <a:gd name="connsiteY28" fmla="*/ 2082445 h 5104227"/>
              <a:gd name="connsiteX29" fmla="*/ 253218 w 8159261"/>
              <a:gd name="connsiteY29" fmla="*/ 1834370 h 5104227"/>
              <a:gd name="connsiteX30" fmla="*/ 51031 w 8159261"/>
              <a:gd name="connsiteY30" fmla="*/ 1586296 h 5104227"/>
              <a:gd name="connsiteX31" fmla="*/ 0 w 8159261"/>
              <a:gd name="connsiteY31" fmla="*/ 1581151 h 5104227"/>
              <a:gd name="connsiteX32" fmla="*/ 0 w 8159261"/>
              <a:gd name="connsiteY32" fmla="*/ 1415856 h 5104227"/>
              <a:gd name="connsiteX33" fmla="*/ 51031 w 8159261"/>
              <a:gd name="connsiteY33" fmla="*/ 1410712 h 5104227"/>
              <a:gd name="connsiteX34" fmla="*/ 253219 w 8159261"/>
              <a:gd name="connsiteY34" fmla="*/ 1162637 h 5104227"/>
              <a:gd name="connsiteX35" fmla="*/ 51031 w 8159261"/>
              <a:gd name="connsiteY35" fmla="*/ 914563 h 5104227"/>
              <a:gd name="connsiteX36" fmla="*/ 0 w 8159261"/>
              <a:gd name="connsiteY36" fmla="*/ 909419 h 5104227"/>
              <a:gd name="connsiteX37" fmla="*/ 0 w 8159261"/>
              <a:gd name="connsiteY37" fmla="*/ 744124 h 5104227"/>
              <a:gd name="connsiteX38" fmla="*/ 253219 w 8159261"/>
              <a:gd name="connsiteY38" fmla="*/ 490905 h 5104227"/>
              <a:gd name="connsiteX39" fmla="*/ 0 w 8159261"/>
              <a:gd name="connsiteY39" fmla="*/ 237686 h 5104227"/>
              <a:gd name="connsiteX40" fmla="*/ 0 w 8159261"/>
              <a:gd name="connsiteY40" fmla="*/ 187172 h 5104227"/>
              <a:gd name="connsiteX41" fmla="*/ 187170 w 8159261"/>
              <a:gd name="connsiteY41" fmla="*/ 0 h 51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159261" h="5104227">
                <a:moveTo>
                  <a:pt x="187170" y="0"/>
                </a:moveTo>
                <a:lnTo>
                  <a:pt x="7972089" y="0"/>
                </a:lnTo>
                <a:cubicBezTo>
                  <a:pt x="8075461" y="0"/>
                  <a:pt x="8159261" y="83799"/>
                  <a:pt x="8159261" y="187172"/>
                </a:cubicBezTo>
                <a:lnTo>
                  <a:pt x="8159261" y="4917055"/>
                </a:lnTo>
                <a:cubicBezTo>
                  <a:pt x="8159261" y="5020427"/>
                  <a:pt x="8075461" y="5104227"/>
                  <a:pt x="7972089" y="5104227"/>
                </a:cubicBezTo>
                <a:lnTo>
                  <a:pt x="187170" y="5104227"/>
                </a:lnTo>
                <a:cubicBezTo>
                  <a:pt x="83798" y="5104227"/>
                  <a:pt x="0" y="5020427"/>
                  <a:pt x="0" y="4917055"/>
                </a:cubicBezTo>
                <a:lnTo>
                  <a:pt x="0" y="4774523"/>
                </a:lnTo>
                <a:lnTo>
                  <a:pt x="51031" y="4769379"/>
                </a:lnTo>
                <a:cubicBezTo>
                  <a:pt x="166418" y="4745767"/>
                  <a:pt x="253217" y="4643672"/>
                  <a:pt x="253217" y="4521304"/>
                </a:cubicBezTo>
                <a:cubicBezTo>
                  <a:pt x="253217" y="4398936"/>
                  <a:pt x="166418" y="4296841"/>
                  <a:pt x="51031" y="4273230"/>
                </a:cubicBezTo>
                <a:lnTo>
                  <a:pt x="0" y="4268085"/>
                </a:lnTo>
                <a:lnTo>
                  <a:pt x="0" y="4102788"/>
                </a:lnTo>
                <a:lnTo>
                  <a:pt x="51031" y="4097644"/>
                </a:lnTo>
                <a:cubicBezTo>
                  <a:pt x="166419" y="4074032"/>
                  <a:pt x="253218" y="3971937"/>
                  <a:pt x="253218" y="3849569"/>
                </a:cubicBezTo>
                <a:cubicBezTo>
                  <a:pt x="253218" y="3727201"/>
                  <a:pt x="166419" y="3625106"/>
                  <a:pt x="51031" y="3601495"/>
                </a:cubicBezTo>
                <a:lnTo>
                  <a:pt x="0" y="3596350"/>
                </a:lnTo>
                <a:lnTo>
                  <a:pt x="0" y="3431055"/>
                </a:lnTo>
                <a:lnTo>
                  <a:pt x="51031" y="3425911"/>
                </a:lnTo>
                <a:cubicBezTo>
                  <a:pt x="166419" y="3402299"/>
                  <a:pt x="253218" y="3300204"/>
                  <a:pt x="253218" y="3177836"/>
                </a:cubicBezTo>
                <a:cubicBezTo>
                  <a:pt x="253218" y="3055468"/>
                  <a:pt x="166419" y="2953373"/>
                  <a:pt x="51031" y="2929762"/>
                </a:cubicBezTo>
                <a:lnTo>
                  <a:pt x="0" y="2924617"/>
                </a:lnTo>
                <a:lnTo>
                  <a:pt x="0" y="2759322"/>
                </a:lnTo>
                <a:lnTo>
                  <a:pt x="51031" y="2754178"/>
                </a:lnTo>
                <a:cubicBezTo>
                  <a:pt x="166419" y="2730566"/>
                  <a:pt x="253218" y="2628471"/>
                  <a:pt x="253218" y="2506103"/>
                </a:cubicBezTo>
                <a:cubicBezTo>
                  <a:pt x="253218" y="2383735"/>
                  <a:pt x="166419" y="2281640"/>
                  <a:pt x="51031" y="2258029"/>
                </a:cubicBezTo>
                <a:lnTo>
                  <a:pt x="0" y="2252884"/>
                </a:lnTo>
                <a:lnTo>
                  <a:pt x="0" y="2087589"/>
                </a:lnTo>
                <a:lnTo>
                  <a:pt x="51031" y="2082445"/>
                </a:lnTo>
                <a:cubicBezTo>
                  <a:pt x="166419" y="2058833"/>
                  <a:pt x="253218" y="1956738"/>
                  <a:pt x="253218" y="1834370"/>
                </a:cubicBezTo>
                <a:cubicBezTo>
                  <a:pt x="253218" y="1712002"/>
                  <a:pt x="166419" y="1609907"/>
                  <a:pt x="51031" y="1586296"/>
                </a:cubicBezTo>
                <a:lnTo>
                  <a:pt x="0" y="1581151"/>
                </a:lnTo>
                <a:lnTo>
                  <a:pt x="0" y="1415856"/>
                </a:lnTo>
                <a:lnTo>
                  <a:pt x="51031" y="1410712"/>
                </a:lnTo>
                <a:cubicBezTo>
                  <a:pt x="166420" y="1387100"/>
                  <a:pt x="253219" y="1285005"/>
                  <a:pt x="253219" y="1162637"/>
                </a:cubicBezTo>
                <a:cubicBezTo>
                  <a:pt x="253219" y="1040270"/>
                  <a:pt x="166420" y="938175"/>
                  <a:pt x="51031" y="914563"/>
                </a:cubicBezTo>
                <a:lnTo>
                  <a:pt x="0" y="909419"/>
                </a:lnTo>
                <a:lnTo>
                  <a:pt x="0" y="744124"/>
                </a:lnTo>
                <a:cubicBezTo>
                  <a:pt x="139849" y="744124"/>
                  <a:pt x="253219" y="630754"/>
                  <a:pt x="253219" y="490905"/>
                </a:cubicBezTo>
                <a:cubicBezTo>
                  <a:pt x="253219" y="351056"/>
                  <a:pt x="139849" y="237686"/>
                  <a:pt x="0" y="237686"/>
                </a:cubicBezTo>
                <a:lnTo>
                  <a:pt x="0" y="187172"/>
                </a:lnTo>
                <a:cubicBezTo>
                  <a:pt x="0" y="83799"/>
                  <a:pt x="83798" y="0"/>
                  <a:pt x="187170" y="0"/>
                </a:cubicBezTo>
                <a:close/>
              </a:path>
            </a:pathLst>
          </a:custGeom>
          <a:solidFill>
            <a:srgbClr val="F4F4F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85F709-A565-485C-BCD9-CF60F149CC26}"/>
              </a:ext>
            </a:extLst>
          </p:cNvPr>
          <p:cNvGrpSpPr/>
          <p:nvPr/>
        </p:nvGrpSpPr>
        <p:grpSpPr>
          <a:xfrm>
            <a:off x="45577" y="652478"/>
            <a:ext cx="1273125" cy="1002740"/>
            <a:chOff x="1198102" y="1209824"/>
            <a:chExt cx="1273125" cy="1002740"/>
          </a:xfrm>
        </p:grpSpPr>
        <p:sp>
          <p:nvSpPr>
            <p:cNvPr id="22" name="Arrow: Pentagon 21">
              <a:extLst>
                <a:ext uri="{FF2B5EF4-FFF2-40B4-BE49-F238E27FC236}">
                  <a16:creationId xmlns:a16="http://schemas.microsoft.com/office/drawing/2014/main" id="{24656E6E-A598-46DF-B9B4-DC561DF6B27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FF0066"/>
                </a:gs>
                <a:gs pos="100000">
                  <a:srgbClr val="FF00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663BE1F-5E05-44F2-8640-19F14C09D5C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1525E6-2C0A-412C-AA5D-6744A6F06E35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06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952DA13-4EF2-4F0F-B5E8-B6EB1A397A1E}"/>
              </a:ext>
            </a:extLst>
          </p:cNvPr>
          <p:cNvGrpSpPr/>
          <p:nvPr/>
        </p:nvGrpSpPr>
        <p:grpSpPr>
          <a:xfrm>
            <a:off x="45194" y="1867935"/>
            <a:ext cx="1273125" cy="1002740"/>
            <a:chOff x="1198102" y="1209824"/>
            <a:chExt cx="1273125" cy="1002740"/>
          </a:xfrm>
        </p:grpSpPr>
        <p:sp>
          <p:nvSpPr>
            <p:cNvPr id="27" name="Arrow: Pentagon 26">
              <a:extLst>
                <a:ext uri="{FF2B5EF4-FFF2-40B4-BE49-F238E27FC236}">
                  <a16:creationId xmlns:a16="http://schemas.microsoft.com/office/drawing/2014/main" id="{BA55A43C-100A-462B-94D1-1C9E0EC280A7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98000">
                  <a:srgbClr val="00CC99"/>
                </a:gs>
                <a:gs pos="0">
                  <a:srgbClr val="00808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FE01D6E8-1864-4A72-9107-C302FCBFB45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7E19F1-EEC9-4E6F-BB03-0DC6AB1125FE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07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9D4DABD-0596-4C7F-9564-7ACEBB2C8A4A}"/>
              </a:ext>
            </a:extLst>
          </p:cNvPr>
          <p:cNvGrpSpPr/>
          <p:nvPr/>
        </p:nvGrpSpPr>
        <p:grpSpPr>
          <a:xfrm>
            <a:off x="45577" y="3040605"/>
            <a:ext cx="1273125" cy="1002740"/>
            <a:chOff x="1198102" y="1209824"/>
            <a:chExt cx="1273125" cy="1002740"/>
          </a:xfrm>
        </p:grpSpPr>
        <p:sp>
          <p:nvSpPr>
            <p:cNvPr id="31" name="Arrow: Pentagon 30">
              <a:extLst>
                <a:ext uri="{FF2B5EF4-FFF2-40B4-BE49-F238E27FC236}">
                  <a16:creationId xmlns:a16="http://schemas.microsoft.com/office/drawing/2014/main" id="{23960E3B-EDF5-4186-8A91-2264B015180E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CC33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ight Triangle 31">
              <a:extLst>
                <a:ext uri="{FF2B5EF4-FFF2-40B4-BE49-F238E27FC236}">
                  <a16:creationId xmlns:a16="http://schemas.microsoft.com/office/drawing/2014/main" id="{B1D703E4-3058-416D-92C5-B75A85DAF237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16445B-0240-47D7-BB9E-40DF409FD7B6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08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CDA05A0-61B7-45C8-B944-02DC6829E20A}"/>
              </a:ext>
            </a:extLst>
          </p:cNvPr>
          <p:cNvGrpSpPr/>
          <p:nvPr/>
        </p:nvGrpSpPr>
        <p:grpSpPr>
          <a:xfrm>
            <a:off x="45194" y="4189646"/>
            <a:ext cx="1273125" cy="1002740"/>
            <a:chOff x="1198102" y="1209824"/>
            <a:chExt cx="1273125" cy="1002740"/>
          </a:xfrm>
        </p:grpSpPr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C300574F-FEC0-4919-BE25-7D70974F94C4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003399"/>
                </a:gs>
                <a:gs pos="100000">
                  <a:srgbClr val="0099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ight Triangle 35">
              <a:extLst>
                <a:ext uri="{FF2B5EF4-FFF2-40B4-BE49-F238E27FC236}">
                  <a16:creationId xmlns:a16="http://schemas.microsoft.com/office/drawing/2014/main" id="{B24EA5D5-3886-4A8E-82BC-24DC07DC9782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6436607-3C2F-4B5D-854F-60E91F2ADBA7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09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10868D-D42B-4DC0-89DB-754070388A74}"/>
              </a:ext>
            </a:extLst>
          </p:cNvPr>
          <p:cNvGrpSpPr/>
          <p:nvPr/>
        </p:nvGrpSpPr>
        <p:grpSpPr>
          <a:xfrm>
            <a:off x="45577" y="5334520"/>
            <a:ext cx="1273125" cy="1002740"/>
            <a:chOff x="1198102" y="1209824"/>
            <a:chExt cx="1273125" cy="1002740"/>
          </a:xfrm>
        </p:grpSpPr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7F68C364-52DD-4CD1-9463-1C678E3A62C8}"/>
                </a:ext>
              </a:extLst>
            </p:cNvPr>
            <p:cNvSpPr/>
            <p:nvPr/>
          </p:nvSpPr>
          <p:spPr>
            <a:xfrm>
              <a:off x="1198102" y="1209824"/>
              <a:ext cx="1273125" cy="872196"/>
            </a:xfrm>
            <a:prstGeom prst="homePlate">
              <a:avLst/>
            </a:prstGeom>
            <a:gradFill flip="none" rotWithShape="1">
              <a:gsLst>
                <a:gs pos="0">
                  <a:srgbClr val="660066"/>
                </a:gs>
                <a:gs pos="100000">
                  <a:srgbClr val="9933FF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4A07A040-632C-4949-9C64-BA8FC29B79FC}"/>
                </a:ext>
              </a:extLst>
            </p:cNvPr>
            <p:cNvSpPr/>
            <p:nvPr/>
          </p:nvSpPr>
          <p:spPr>
            <a:xfrm flipH="1" flipV="1">
              <a:off x="1198102" y="2082020"/>
              <a:ext cx="180532" cy="130544"/>
            </a:xfrm>
            <a:prstGeom prst="rtTriangl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C09774-D244-4E73-B439-B8D9A44B646A}"/>
                </a:ext>
              </a:extLst>
            </p:cNvPr>
            <p:cNvSpPr txBox="1"/>
            <p:nvPr/>
          </p:nvSpPr>
          <p:spPr>
            <a:xfrm>
              <a:off x="1288368" y="1461256"/>
              <a:ext cx="970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AB99EDE-D407-4364-AD55-82E0727AD03B}"/>
              </a:ext>
            </a:extLst>
          </p:cNvPr>
          <p:cNvCxnSpPr>
            <a:cxnSpLocks/>
          </p:cNvCxnSpPr>
          <p:nvPr/>
        </p:nvCxnSpPr>
        <p:spPr>
          <a:xfrm>
            <a:off x="2155873" y="1777220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A4F90697-3CAE-4C64-AC7F-AD3888A740E9}"/>
              </a:ext>
            </a:extLst>
          </p:cNvPr>
          <p:cNvSpPr txBox="1"/>
          <p:nvPr/>
        </p:nvSpPr>
        <p:spPr>
          <a:xfrm>
            <a:off x="1929384" y="2888125"/>
            <a:ext cx="4165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9900"/>
                </a:solidFill>
                <a:latin typeface="Calibri" panose="020F0502020204030204"/>
              </a:rPr>
              <a:t>EARLY ADOPTER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6F7A054-0E02-4758-AAB0-F791943A2C0D}"/>
              </a:ext>
            </a:extLst>
          </p:cNvPr>
          <p:cNvSpPr/>
          <p:nvPr/>
        </p:nvSpPr>
        <p:spPr>
          <a:xfrm>
            <a:off x="11330486" y="65247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FF0066"/>
              </a:gs>
              <a:gs pos="100000">
                <a:srgbClr val="FF00FF"/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1B9C4C-0176-4579-9D3C-83F3E9548735}"/>
              </a:ext>
            </a:extLst>
          </p:cNvPr>
          <p:cNvSpPr/>
          <p:nvPr/>
        </p:nvSpPr>
        <p:spPr>
          <a:xfrm>
            <a:off x="11330486" y="1866462"/>
            <a:ext cx="730068" cy="872196"/>
          </a:xfrm>
          <a:prstGeom prst="rect">
            <a:avLst/>
          </a:prstGeom>
          <a:gradFill flip="none" rotWithShape="1">
            <a:gsLst>
              <a:gs pos="98000">
                <a:srgbClr val="00CC99"/>
              </a:gs>
              <a:gs pos="0">
                <a:srgbClr val="00808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0C66DB-6892-4EED-92F6-0ADDC5DB3FB6}"/>
              </a:ext>
            </a:extLst>
          </p:cNvPr>
          <p:cNvSpPr/>
          <p:nvPr/>
        </p:nvSpPr>
        <p:spPr>
          <a:xfrm>
            <a:off x="11330486" y="3113759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CC33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9269BCF-28E1-49A5-9E13-D4A5EBC05399}"/>
              </a:ext>
            </a:extLst>
          </p:cNvPr>
          <p:cNvSpPr/>
          <p:nvPr/>
        </p:nvSpPr>
        <p:spPr>
          <a:xfrm>
            <a:off x="11343093" y="4189646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003399"/>
              </a:gs>
              <a:gs pos="100000">
                <a:srgbClr val="0099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8FA68C1-E7E0-4718-94AA-CE0C7E6A2D9F}"/>
              </a:ext>
            </a:extLst>
          </p:cNvPr>
          <p:cNvSpPr/>
          <p:nvPr/>
        </p:nvSpPr>
        <p:spPr>
          <a:xfrm>
            <a:off x="11330486" y="5331568"/>
            <a:ext cx="730068" cy="872196"/>
          </a:xfrm>
          <a:prstGeom prst="rect">
            <a:avLst/>
          </a:prstGeom>
          <a:gradFill flip="none" rotWithShape="1">
            <a:gsLst>
              <a:gs pos="0">
                <a:srgbClr val="660066"/>
              </a:gs>
              <a:gs pos="100000">
                <a:srgbClr val="9933FF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31359D4-4FC5-429D-AF69-C1B49C68E882}"/>
              </a:ext>
            </a:extLst>
          </p:cNvPr>
          <p:cNvCxnSpPr>
            <a:cxnSpLocks/>
          </p:cNvCxnSpPr>
          <p:nvPr/>
        </p:nvCxnSpPr>
        <p:spPr>
          <a:xfrm>
            <a:off x="2155873" y="2869155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83BF95D-B55D-46A0-963C-077194E9FE2F}"/>
              </a:ext>
            </a:extLst>
          </p:cNvPr>
          <p:cNvCxnSpPr>
            <a:cxnSpLocks/>
          </p:cNvCxnSpPr>
          <p:nvPr/>
        </p:nvCxnSpPr>
        <p:spPr>
          <a:xfrm>
            <a:off x="2155873" y="4015595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C3B1152-1AA7-446F-9BE7-1766ADA30AC1}"/>
              </a:ext>
            </a:extLst>
          </p:cNvPr>
          <p:cNvCxnSpPr>
            <a:cxnSpLocks/>
          </p:cNvCxnSpPr>
          <p:nvPr/>
        </p:nvCxnSpPr>
        <p:spPr>
          <a:xfrm>
            <a:off x="2155873" y="5154766"/>
            <a:ext cx="841292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FBF56C90-CEF7-4FB2-9C06-09FB29C2A53B}"/>
              </a:ext>
            </a:extLst>
          </p:cNvPr>
          <p:cNvGrpSpPr/>
          <p:nvPr/>
        </p:nvGrpSpPr>
        <p:grpSpPr>
          <a:xfrm>
            <a:off x="1929383" y="599534"/>
            <a:ext cx="5040386" cy="957537"/>
            <a:chOff x="1929383" y="599534"/>
            <a:chExt cx="5040386" cy="957537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B02DE960-6131-4A6E-9C90-03B84CE2D47B}"/>
                </a:ext>
              </a:extLst>
            </p:cNvPr>
            <p:cNvGrpSpPr/>
            <p:nvPr/>
          </p:nvGrpSpPr>
          <p:grpSpPr>
            <a:xfrm>
              <a:off x="1929383" y="599534"/>
              <a:ext cx="4626863" cy="942297"/>
              <a:chOff x="3756072" y="1234179"/>
              <a:chExt cx="3227834" cy="942297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72EC1B2-2214-455B-A0EA-007736AD2DB1}"/>
                  </a:ext>
                </a:extLst>
              </p:cNvPr>
              <p:cNvSpPr txBox="1"/>
              <p:nvPr/>
            </p:nvSpPr>
            <p:spPr>
              <a:xfrm>
                <a:off x="3756072" y="1234179"/>
                <a:ext cx="32278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CHANNEL (INBOUND MARKETING)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CFCA1356-400C-4A8A-B3F0-BAB99B8451A4}"/>
                  </a:ext>
                </a:extLst>
              </p:cNvPr>
              <p:cNvSpPr txBox="1"/>
              <p:nvPr/>
            </p:nvSpPr>
            <p:spPr>
              <a:xfrm>
                <a:off x="3756073" y="1591701"/>
                <a:ext cx="19045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Blogging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en-US" sz="1600" dirty="0">
                    <a:solidFill>
                      <a:prstClr val="white">
                        <a:lumMod val="65000"/>
                      </a:prstClr>
                    </a:solidFill>
                    <a:latin typeface="Calibri" panose="020F0502020204030204"/>
                  </a:rPr>
                  <a:t>Facebook</a:t>
                </a:r>
              </a:p>
            </p:txBody>
          </p: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F682768-38AE-484B-A74A-37FBFCBA7A31}"/>
                </a:ext>
              </a:extLst>
            </p:cNvPr>
            <p:cNvSpPr txBox="1"/>
            <p:nvPr/>
          </p:nvSpPr>
          <p:spPr>
            <a:xfrm>
              <a:off x="4239768" y="972296"/>
              <a:ext cx="273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Instagram 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Twitter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74C9BCC-3040-4B08-B371-D8694CFCB042}"/>
              </a:ext>
            </a:extLst>
          </p:cNvPr>
          <p:cNvGrpSpPr/>
          <p:nvPr/>
        </p:nvGrpSpPr>
        <p:grpSpPr>
          <a:xfrm>
            <a:off x="1929385" y="1775854"/>
            <a:ext cx="9386313" cy="1083869"/>
            <a:chOff x="1929385" y="1775854"/>
            <a:chExt cx="9386313" cy="1083869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1934D07-9A0C-46FF-981A-014F51AF23F6}"/>
                </a:ext>
              </a:extLst>
            </p:cNvPr>
            <p:cNvGrpSpPr/>
            <p:nvPr/>
          </p:nvGrpSpPr>
          <p:grpSpPr>
            <a:xfrm>
              <a:off x="1929385" y="1775854"/>
              <a:ext cx="2979236" cy="1071729"/>
              <a:chOff x="3756073" y="1234179"/>
              <a:chExt cx="2078669" cy="1266003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FCA8C14-ADFB-48CE-8073-8A57DB385687}"/>
                  </a:ext>
                </a:extLst>
              </p:cNvPr>
              <p:cNvSpPr txBox="1"/>
              <p:nvPr/>
            </p:nvSpPr>
            <p:spPr>
              <a:xfrm>
                <a:off x="3756073" y="1234179"/>
                <a:ext cx="2078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1" dirty="0">
                    <a:solidFill>
                      <a:srgbClr val="00CC99"/>
                    </a:solidFill>
                    <a:latin typeface="Calibri" panose="020F0502020204030204"/>
                  </a:rPr>
                  <a:t>CUSTOMER SEGMENT</a:t>
                </a:r>
                <a:endPara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CC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663E525D-7940-43BB-A130-776ADEF5A0AC}"/>
                  </a:ext>
                </a:extLst>
              </p:cNvPr>
              <p:cNvSpPr txBox="1"/>
              <p:nvPr/>
            </p:nvSpPr>
            <p:spPr>
              <a:xfrm>
                <a:off x="3756073" y="1518549"/>
                <a:ext cx="1834705" cy="981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1600" dirty="0">
                    <a:solidFill>
                      <a:prstClr val="white">
                        <a:lumMod val="65000"/>
                      </a:prstClr>
                    </a:solidFill>
                    <a:latin typeface="Calibri" panose="020F0502020204030204"/>
                  </a:rPr>
                  <a:t>Female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Picky to select something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en-US" sz="1600" dirty="0">
                    <a:solidFill>
                      <a:prstClr val="white">
                        <a:lumMod val="65000"/>
                      </a:prstClr>
                    </a:solidFill>
                    <a:latin typeface="Calibri" panose="020F0502020204030204"/>
                  </a:rPr>
                  <a:t>Choose for the best</a:t>
                </a: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26DA067-8FF6-4BA1-9879-A54E2F0E962C}"/>
                </a:ext>
              </a:extLst>
            </p:cNvPr>
            <p:cNvSpPr txBox="1"/>
            <p:nvPr/>
          </p:nvSpPr>
          <p:spPr>
            <a:xfrm>
              <a:off x="4498862" y="2028726"/>
              <a:ext cx="26299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City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Less exposed to agriculture product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23E924D0-8E83-4A89-B484-008EF4C734D3}"/>
                </a:ext>
              </a:extLst>
            </p:cNvPr>
            <p:cNvSpPr txBox="1"/>
            <p:nvPr/>
          </p:nvSpPr>
          <p:spPr>
            <a:xfrm>
              <a:off x="9176102" y="1990973"/>
              <a:ext cx="2139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Housewife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Prepare daily meals for family members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01470DB8-AED1-4C49-9F15-BA80A2B9EF85}"/>
                </a:ext>
              </a:extLst>
            </p:cNvPr>
            <p:cNvSpPr txBox="1"/>
            <p:nvPr/>
          </p:nvSpPr>
          <p:spPr>
            <a:xfrm>
              <a:off x="6631686" y="2009377"/>
              <a:ext cx="26299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25 to 45 years old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Live alone or have family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Have ability to purchase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44D220B-0B86-46C7-9F07-318A2BB2F098}"/>
              </a:ext>
            </a:extLst>
          </p:cNvPr>
          <p:cNvGrpSpPr/>
          <p:nvPr/>
        </p:nvGrpSpPr>
        <p:grpSpPr>
          <a:xfrm>
            <a:off x="1929384" y="5173642"/>
            <a:ext cx="6239243" cy="1142799"/>
            <a:chOff x="1929384" y="5173642"/>
            <a:chExt cx="6239243" cy="1142799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4B9B660F-0DF3-407A-ADA0-C96C2C2D60CC}"/>
                </a:ext>
              </a:extLst>
            </p:cNvPr>
            <p:cNvGrpSpPr/>
            <p:nvPr/>
          </p:nvGrpSpPr>
          <p:grpSpPr>
            <a:xfrm>
              <a:off x="1929384" y="5173642"/>
              <a:ext cx="3391914" cy="1142799"/>
              <a:chOff x="3756073" y="1234179"/>
              <a:chExt cx="2366298" cy="1142799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2B3CE84-589F-4DBC-9312-14595F369E85}"/>
                  </a:ext>
                </a:extLst>
              </p:cNvPr>
              <p:cNvSpPr txBox="1"/>
              <p:nvPr/>
            </p:nvSpPr>
            <p:spPr>
              <a:xfrm>
                <a:off x="3756073" y="1234179"/>
                <a:ext cx="2078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33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REVENUE STREAMS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92A54CDD-3486-4FCF-B6F6-8285479DB6F7}"/>
                  </a:ext>
                </a:extLst>
              </p:cNvPr>
              <p:cNvSpPr txBox="1"/>
              <p:nvPr/>
            </p:nvSpPr>
            <p:spPr>
              <a:xfrm>
                <a:off x="3756073" y="1545981"/>
                <a:ext cx="236629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Affiliates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en-US" sz="1600" dirty="0">
                    <a:solidFill>
                      <a:prstClr val="white">
                        <a:lumMod val="65000"/>
                      </a:prstClr>
                    </a:solidFill>
                    <a:latin typeface="Calibri" panose="020F0502020204030204"/>
                  </a:rPr>
                  <a:t>Copyright and licensing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Sponsored content</a:t>
                </a:r>
              </a:p>
            </p:txBody>
          </p: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CC721D7-68F5-4F5E-8EF3-4F2B8DF121E2}"/>
                </a:ext>
              </a:extLst>
            </p:cNvPr>
            <p:cNvSpPr txBox="1"/>
            <p:nvPr/>
          </p:nvSpPr>
          <p:spPr>
            <a:xfrm>
              <a:off x="4776713" y="5474363"/>
              <a:ext cx="33919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Subscription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Sales and supplier commission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Advertising 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23A0241-B4A1-42B3-AEEE-67A69E3D0A33}"/>
              </a:ext>
            </a:extLst>
          </p:cNvPr>
          <p:cNvGrpSpPr/>
          <p:nvPr/>
        </p:nvGrpSpPr>
        <p:grpSpPr>
          <a:xfrm>
            <a:off x="1929384" y="4024739"/>
            <a:ext cx="8598467" cy="1151943"/>
            <a:chOff x="1929384" y="4024739"/>
            <a:chExt cx="8598467" cy="1151943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83BC568-E5EA-4529-923B-A0A1EC80CC12}"/>
                </a:ext>
              </a:extLst>
            </p:cNvPr>
            <p:cNvGrpSpPr/>
            <p:nvPr/>
          </p:nvGrpSpPr>
          <p:grpSpPr>
            <a:xfrm>
              <a:off x="1929384" y="4024739"/>
              <a:ext cx="2979619" cy="1151943"/>
              <a:chOff x="3756073" y="1234179"/>
              <a:chExt cx="2078669" cy="1151943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B8BFCE17-3AD2-4039-80A6-C0F97F9C21AD}"/>
                  </a:ext>
                </a:extLst>
              </p:cNvPr>
              <p:cNvSpPr txBox="1"/>
              <p:nvPr/>
            </p:nvSpPr>
            <p:spPr>
              <a:xfrm>
                <a:off x="3756073" y="1234179"/>
                <a:ext cx="2078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399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COST STRUCTURE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5BF6322-3B2C-480A-8891-7E1FBE731C0F}"/>
                  </a:ext>
                </a:extLst>
              </p:cNvPr>
              <p:cNvSpPr txBox="1"/>
              <p:nvPr/>
            </p:nvSpPr>
            <p:spPr>
              <a:xfrm>
                <a:off x="3756073" y="1555125"/>
                <a:ext cx="137453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1600" dirty="0">
                    <a:solidFill>
                      <a:prstClr val="white">
                        <a:lumMod val="65000"/>
                      </a:prstClr>
                    </a:solidFill>
                    <a:latin typeface="Calibri" panose="020F0502020204030204"/>
                  </a:rPr>
                  <a:t>Fixed cost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Hiring developer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65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Analytics </a:t>
                </a:r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0B297CD-66B0-4CFB-BFA6-0E1A062475EC}"/>
                </a:ext>
              </a:extLst>
            </p:cNvPr>
            <p:cNvSpPr txBox="1"/>
            <p:nvPr/>
          </p:nvSpPr>
          <p:spPr>
            <a:xfrm>
              <a:off x="5965524" y="4065055"/>
              <a:ext cx="218409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Variable cost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Improving UI and UX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Number of features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Bug fixing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94DCA48-99F8-48D3-B407-5C049A215CEC}"/>
                </a:ext>
              </a:extLst>
            </p:cNvPr>
            <p:cNvSpPr txBox="1"/>
            <p:nvPr/>
          </p:nvSpPr>
          <p:spPr>
            <a:xfrm>
              <a:off x="3791565" y="4057072"/>
              <a:ext cx="197029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UI and UX design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App launch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Targeted platform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App security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6D4A897-A0E7-4688-8330-C5CB5937B8D4}"/>
                </a:ext>
              </a:extLst>
            </p:cNvPr>
            <p:cNvSpPr txBox="1"/>
            <p:nvPr/>
          </p:nvSpPr>
          <p:spPr>
            <a:xfrm>
              <a:off x="8198365" y="4065055"/>
              <a:ext cx="232948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Support latest OS version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dirty="0">
                  <a:solidFill>
                    <a:prstClr val="white">
                      <a:lumMod val="65000"/>
                    </a:prstClr>
                  </a:solidFill>
                  <a:latin typeface="Calibri" panose="020F0502020204030204"/>
                </a:rPr>
                <a:t>Improve performance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6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Testing phase 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D96941-EE97-441F-85BA-B65C9CDBE962}"/>
              </a:ext>
            </a:extLst>
          </p:cNvPr>
          <p:cNvCxnSpPr/>
          <p:nvPr/>
        </p:nvCxnSpPr>
        <p:spPr>
          <a:xfrm>
            <a:off x="5761861" y="4162124"/>
            <a:ext cx="0" cy="872196"/>
          </a:xfrm>
          <a:prstGeom prst="line">
            <a:avLst/>
          </a:prstGeom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3CFB7AA-4C81-491A-BDB5-20148BEC2CA6}"/>
              </a:ext>
            </a:extLst>
          </p:cNvPr>
          <p:cNvSpPr txBox="1"/>
          <p:nvPr/>
        </p:nvSpPr>
        <p:spPr>
          <a:xfrm>
            <a:off x="1929385" y="3176886"/>
            <a:ext cx="2654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Convenience &amp; Fast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Scan using camera and get information immediately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1D03095-AAC6-4499-8114-D44375F04CB0}"/>
              </a:ext>
            </a:extLst>
          </p:cNvPr>
          <p:cNvSpPr txBox="1"/>
          <p:nvPr/>
        </p:nvSpPr>
        <p:spPr>
          <a:xfrm>
            <a:off x="4460202" y="3195134"/>
            <a:ext cx="2295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Large Database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Complete information for varies product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86E449C-934E-414B-8EB5-28854B7A2CB5}"/>
              </a:ext>
            </a:extLst>
          </p:cNvPr>
          <p:cNvSpPr txBox="1"/>
          <p:nvPr/>
        </p:nvSpPr>
        <p:spPr>
          <a:xfrm>
            <a:off x="9101005" y="3197079"/>
            <a:ext cx="2214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Additional Information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Help to check freshness &amp; maturity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15AF50E-59D7-4C94-8AAD-6DE18E2161B4}"/>
              </a:ext>
            </a:extLst>
          </p:cNvPr>
          <p:cNvSpPr txBox="1"/>
          <p:nvPr/>
        </p:nvSpPr>
        <p:spPr>
          <a:xfrm>
            <a:off x="6685956" y="3202137"/>
            <a:ext cx="2629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Friendly use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Few important function, easy to use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32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373</Words>
  <Application>Microsoft Office PowerPoint</Application>
  <PresentationFormat>Widescreen</PresentationFormat>
  <Paragraphs>100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Copperplate Gothic Bold</vt:lpstr>
      <vt:lpstr>Eras Bold ITC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SAYANG ELYIANA AMIERA BINTI HELMEY A20EC0143</dc:creator>
  <cp:lastModifiedBy>ZEREEN TEO HUEY HUEY A20EC0173</cp:lastModifiedBy>
  <cp:revision>14</cp:revision>
  <dcterms:created xsi:type="dcterms:W3CDTF">2020-12-24T00:26:36Z</dcterms:created>
  <dcterms:modified xsi:type="dcterms:W3CDTF">2021-01-06T15:14:33Z</dcterms:modified>
</cp:coreProperties>
</file>