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256" r:id="rId4"/>
    <p:sldId id="257" r:id="rId5"/>
    <p:sldId id="260" r:id="rId6"/>
    <p:sldId id="262" r:id="rId7"/>
    <p:sldId id="264" r:id="rId8"/>
    <p:sldId id="265" r:id="rId9"/>
    <p:sldId id="263" r:id="rId10"/>
    <p:sldId id="266" r:id="rId11"/>
    <p:sldId id="267" r:id="rId12"/>
    <p:sldId id="270" r:id="rId13"/>
    <p:sldId id="271" r:id="rId14"/>
    <p:sldId id="258" r:id="rId15"/>
    <p:sldId id="272" r:id="rId16"/>
    <p:sldId id="273" r:id="rId17"/>
    <p:sldId id="261" r:id="rId18"/>
    <p:sldId id="274" r:id="rId19"/>
    <p:sldId id="27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3" d="100"/>
          <a:sy n="83" d="100"/>
        </p:scale>
        <p:origin x="61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A040A-7253-4782-95CF-290CDCFC16C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C17B30F-8685-434B-8625-DD47C47825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D915A80-2292-470C-94DC-9C283DB54557}"/>
              </a:ext>
            </a:extLst>
          </p:cNvPr>
          <p:cNvSpPr>
            <a:spLocks noGrp="1"/>
          </p:cNvSpPr>
          <p:nvPr>
            <p:ph type="dt" sz="half" idx="10"/>
          </p:nvPr>
        </p:nvSpPr>
        <p:spPr/>
        <p:txBody>
          <a:bodyPr/>
          <a:lstStyle/>
          <a:p>
            <a:fld id="{E8FF34CB-4436-4F28-B026-4F1921AF1CCA}" type="datetimeFigureOut">
              <a:rPr lang="en-US" smtClean="0"/>
              <a:t>22-Sep-18</a:t>
            </a:fld>
            <a:endParaRPr lang="en-US"/>
          </a:p>
        </p:txBody>
      </p:sp>
      <p:sp>
        <p:nvSpPr>
          <p:cNvPr id="5" name="Footer Placeholder 4">
            <a:extLst>
              <a:ext uri="{FF2B5EF4-FFF2-40B4-BE49-F238E27FC236}">
                <a16:creationId xmlns:a16="http://schemas.microsoft.com/office/drawing/2014/main" id="{95B1B017-D4C7-4D01-8081-AE9102FCB2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71B70F-35F5-4A1C-BA7E-8BFA6555F46B}"/>
              </a:ext>
            </a:extLst>
          </p:cNvPr>
          <p:cNvSpPr>
            <a:spLocks noGrp="1"/>
          </p:cNvSpPr>
          <p:nvPr>
            <p:ph type="sldNum" sz="quarter" idx="12"/>
          </p:nvPr>
        </p:nvSpPr>
        <p:spPr/>
        <p:txBody>
          <a:bodyPr/>
          <a:lstStyle/>
          <a:p>
            <a:fld id="{053D4C11-CDA9-4CE5-9B10-5129B5FBA460}" type="slidenum">
              <a:rPr lang="en-US" smtClean="0"/>
              <a:t>‹#›</a:t>
            </a:fld>
            <a:endParaRPr lang="en-US"/>
          </a:p>
        </p:txBody>
      </p:sp>
    </p:spTree>
    <p:extLst>
      <p:ext uri="{BB962C8B-B14F-4D97-AF65-F5344CB8AC3E}">
        <p14:creationId xmlns:p14="http://schemas.microsoft.com/office/powerpoint/2010/main" val="13081948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2B830-F908-4485-9CCA-CA9C8AF583B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769E84C-FE61-4C5C-81CF-A8DBB453659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CD2E5C-1D12-48A3-AC1A-CE8CE3C2EF34}"/>
              </a:ext>
            </a:extLst>
          </p:cNvPr>
          <p:cNvSpPr>
            <a:spLocks noGrp="1"/>
          </p:cNvSpPr>
          <p:nvPr>
            <p:ph type="dt" sz="half" idx="10"/>
          </p:nvPr>
        </p:nvSpPr>
        <p:spPr/>
        <p:txBody>
          <a:bodyPr/>
          <a:lstStyle/>
          <a:p>
            <a:fld id="{E8FF34CB-4436-4F28-B026-4F1921AF1CCA}" type="datetimeFigureOut">
              <a:rPr lang="en-US" smtClean="0"/>
              <a:t>22-Sep-18</a:t>
            </a:fld>
            <a:endParaRPr lang="en-US"/>
          </a:p>
        </p:txBody>
      </p:sp>
      <p:sp>
        <p:nvSpPr>
          <p:cNvPr id="5" name="Footer Placeholder 4">
            <a:extLst>
              <a:ext uri="{FF2B5EF4-FFF2-40B4-BE49-F238E27FC236}">
                <a16:creationId xmlns:a16="http://schemas.microsoft.com/office/drawing/2014/main" id="{11B24285-3777-44A7-A518-E5F26C5BC1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49EC6E-50FD-4952-8715-01D87D74C807}"/>
              </a:ext>
            </a:extLst>
          </p:cNvPr>
          <p:cNvSpPr>
            <a:spLocks noGrp="1"/>
          </p:cNvSpPr>
          <p:nvPr>
            <p:ph type="sldNum" sz="quarter" idx="12"/>
          </p:nvPr>
        </p:nvSpPr>
        <p:spPr/>
        <p:txBody>
          <a:bodyPr/>
          <a:lstStyle/>
          <a:p>
            <a:fld id="{053D4C11-CDA9-4CE5-9B10-5129B5FBA460}" type="slidenum">
              <a:rPr lang="en-US" smtClean="0"/>
              <a:t>‹#›</a:t>
            </a:fld>
            <a:endParaRPr lang="en-US"/>
          </a:p>
        </p:txBody>
      </p:sp>
    </p:spTree>
    <p:extLst>
      <p:ext uri="{BB962C8B-B14F-4D97-AF65-F5344CB8AC3E}">
        <p14:creationId xmlns:p14="http://schemas.microsoft.com/office/powerpoint/2010/main" val="1979346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62CDF5A-4BFF-4631-A28F-689A18A6390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68E1A48-5399-4E39-A6D9-4E9D7D2A074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6F655C-60F8-453C-8AD0-BA45750A2CAF}"/>
              </a:ext>
            </a:extLst>
          </p:cNvPr>
          <p:cNvSpPr>
            <a:spLocks noGrp="1"/>
          </p:cNvSpPr>
          <p:nvPr>
            <p:ph type="dt" sz="half" idx="10"/>
          </p:nvPr>
        </p:nvSpPr>
        <p:spPr/>
        <p:txBody>
          <a:bodyPr/>
          <a:lstStyle/>
          <a:p>
            <a:fld id="{E8FF34CB-4436-4F28-B026-4F1921AF1CCA}" type="datetimeFigureOut">
              <a:rPr lang="en-US" smtClean="0"/>
              <a:t>22-Sep-18</a:t>
            </a:fld>
            <a:endParaRPr lang="en-US"/>
          </a:p>
        </p:txBody>
      </p:sp>
      <p:sp>
        <p:nvSpPr>
          <p:cNvPr id="5" name="Footer Placeholder 4">
            <a:extLst>
              <a:ext uri="{FF2B5EF4-FFF2-40B4-BE49-F238E27FC236}">
                <a16:creationId xmlns:a16="http://schemas.microsoft.com/office/drawing/2014/main" id="{26361E7A-CBDB-4069-8923-7FA403E60D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49362E-C92E-4593-A65C-EE8BB6B7A05C}"/>
              </a:ext>
            </a:extLst>
          </p:cNvPr>
          <p:cNvSpPr>
            <a:spLocks noGrp="1"/>
          </p:cNvSpPr>
          <p:nvPr>
            <p:ph type="sldNum" sz="quarter" idx="12"/>
          </p:nvPr>
        </p:nvSpPr>
        <p:spPr/>
        <p:txBody>
          <a:bodyPr/>
          <a:lstStyle/>
          <a:p>
            <a:fld id="{053D4C11-CDA9-4CE5-9B10-5129B5FBA460}" type="slidenum">
              <a:rPr lang="en-US" smtClean="0"/>
              <a:t>‹#›</a:t>
            </a:fld>
            <a:endParaRPr lang="en-US"/>
          </a:p>
        </p:txBody>
      </p:sp>
    </p:spTree>
    <p:extLst>
      <p:ext uri="{BB962C8B-B14F-4D97-AF65-F5344CB8AC3E}">
        <p14:creationId xmlns:p14="http://schemas.microsoft.com/office/powerpoint/2010/main" val="13068473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48581" name="Title 1"/>
          <p:cNvSpPr>
            <a:spLocks noGrp="1"/>
          </p:cNvSpPr>
          <p:nvPr>
            <p:ph type="ctrTitle"/>
          </p:nvPr>
        </p:nvSpPr>
        <p:spPr>
          <a:xfrm>
            <a:off x="914400" y="1122363"/>
            <a:ext cx="10363200" cy="2387600"/>
          </a:xfrm>
        </p:spPr>
        <p:txBody>
          <a:bodyPr anchor="b"/>
          <a:lstStyle>
            <a:lvl1pPr algn="ctr">
              <a:defRPr sz="6000"/>
            </a:lvl1pPr>
          </a:lstStyle>
          <a:p>
            <a:r>
              <a:rPr lang="en-US" altLang="zh-CN"/>
              <a:t>Click to edit Master title style</a:t>
            </a:r>
            <a:endParaRPr lang="en-US" dirty="0"/>
          </a:p>
        </p:txBody>
      </p:sp>
      <p:sp>
        <p:nvSpPr>
          <p:cNvPr id="1048582"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a:t>Click to edit Master subtitle style</a:t>
            </a:r>
            <a:endParaRPr lang="en-US" dirty="0"/>
          </a:p>
        </p:txBody>
      </p:sp>
      <p:sp>
        <p:nvSpPr>
          <p:cNvPr id="1048583" name="Date Placeholder 3"/>
          <p:cNvSpPr>
            <a:spLocks noGrp="1"/>
          </p:cNvSpPr>
          <p:nvPr>
            <p:ph type="dt" sz="half" idx="10"/>
          </p:nvPr>
        </p:nvSpPr>
        <p:spPr/>
        <p:txBody>
          <a:bodyPr/>
          <a:lstStyle/>
          <a:p>
            <a:fld id="{70BC1078-46ED-40F9-8930-935BAD7C2B02}" type="datetimeFigureOut">
              <a:rPr lang="zh-CN" altLang="en-US" smtClean="0"/>
              <a:t>2018/9/23</a:t>
            </a:fld>
            <a:endParaRPr lang="zh-CN" altLang="en-US"/>
          </a:p>
        </p:txBody>
      </p:sp>
      <p:sp>
        <p:nvSpPr>
          <p:cNvPr id="1048584" name="Footer Placeholder 4"/>
          <p:cNvSpPr>
            <a:spLocks noGrp="1"/>
          </p:cNvSpPr>
          <p:nvPr>
            <p:ph type="ftr" sz="quarter" idx="11"/>
          </p:nvPr>
        </p:nvSpPr>
        <p:spPr/>
        <p:txBody>
          <a:bodyPr/>
          <a:lstStyle/>
          <a:p>
            <a:endParaRPr lang="zh-CN" altLang="en-US"/>
          </a:p>
        </p:txBody>
      </p:sp>
      <p:sp>
        <p:nvSpPr>
          <p:cNvPr id="1048585" name="Slide Number Placeholder 5"/>
          <p:cNvSpPr>
            <a:spLocks noGrp="1"/>
          </p:cNvSpPr>
          <p:nvPr>
            <p:ph type="sldNum" sz="quarter" idx="12"/>
          </p:nvPr>
        </p:nvSpPr>
        <p:spPr/>
        <p:txBody>
          <a:bodyPr/>
          <a:lstStyle/>
          <a:p>
            <a:fld id="{D5B52ADC-5BFA-4FBD-BEE2-16096B7F4166}" type="slidenum">
              <a:rPr lang="zh-CN" altLang="en-US" smtClean="0"/>
              <a:t>‹#›</a:t>
            </a:fld>
            <a:endParaRPr lang="zh-CN" altLang="en-US"/>
          </a:p>
        </p:txBody>
      </p:sp>
    </p:spTree>
    <p:extLst>
      <p:ext uri="{BB962C8B-B14F-4D97-AF65-F5344CB8AC3E}">
        <p14:creationId xmlns:p14="http://schemas.microsoft.com/office/powerpoint/2010/main" val="26954928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48602" name="Title 1"/>
          <p:cNvSpPr>
            <a:spLocks noGrp="1"/>
          </p:cNvSpPr>
          <p:nvPr>
            <p:ph type="title"/>
          </p:nvPr>
        </p:nvSpPr>
        <p:spPr/>
        <p:txBody>
          <a:bodyPr/>
          <a:lstStyle/>
          <a:p>
            <a:r>
              <a:rPr lang="en-US" altLang="zh-CN"/>
              <a:t>Click to edit Master title style</a:t>
            </a:r>
            <a:endParaRPr lang="en-US" dirty="0"/>
          </a:p>
        </p:txBody>
      </p:sp>
      <p:sp>
        <p:nvSpPr>
          <p:cNvPr id="1048603" name="Content Placeholder 2"/>
          <p:cNvSpPr>
            <a:spLocks noGrp="1"/>
          </p:cNvSpPr>
          <p:nvPr>
            <p:ph idx="1"/>
          </p:nvPr>
        </p:nvSpPr>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1048604" name="Date Placeholder 3"/>
          <p:cNvSpPr>
            <a:spLocks noGrp="1"/>
          </p:cNvSpPr>
          <p:nvPr>
            <p:ph type="dt" sz="half" idx="10"/>
          </p:nvPr>
        </p:nvSpPr>
        <p:spPr/>
        <p:txBody>
          <a:bodyPr/>
          <a:lstStyle/>
          <a:p>
            <a:fld id="{70BC1078-46ED-40F9-8930-935BAD7C2B02}" type="datetimeFigureOut">
              <a:rPr lang="zh-CN" altLang="en-US" smtClean="0"/>
              <a:t>2018/9/23</a:t>
            </a:fld>
            <a:endParaRPr lang="zh-CN" altLang="en-US"/>
          </a:p>
        </p:txBody>
      </p:sp>
      <p:sp>
        <p:nvSpPr>
          <p:cNvPr id="1048605" name="Footer Placeholder 4"/>
          <p:cNvSpPr>
            <a:spLocks noGrp="1"/>
          </p:cNvSpPr>
          <p:nvPr>
            <p:ph type="ftr" sz="quarter" idx="11"/>
          </p:nvPr>
        </p:nvSpPr>
        <p:spPr/>
        <p:txBody>
          <a:bodyPr/>
          <a:lstStyle/>
          <a:p>
            <a:endParaRPr lang="zh-CN" altLang="en-US"/>
          </a:p>
        </p:txBody>
      </p:sp>
      <p:sp>
        <p:nvSpPr>
          <p:cNvPr id="1048606" name="Slide Number Placeholder 5"/>
          <p:cNvSpPr>
            <a:spLocks noGrp="1"/>
          </p:cNvSpPr>
          <p:nvPr>
            <p:ph type="sldNum" sz="quarter" idx="12"/>
          </p:nvPr>
        </p:nvSpPr>
        <p:spPr/>
        <p:txBody>
          <a:bodyPr/>
          <a:lstStyle/>
          <a:p>
            <a:fld id="{D5B52ADC-5BFA-4FBD-BEE2-16096B7F4166}" type="slidenum">
              <a:rPr lang="zh-CN" altLang="en-US" smtClean="0"/>
              <a:t>‹#›</a:t>
            </a:fld>
            <a:endParaRPr lang="zh-CN" altLang="en-US"/>
          </a:p>
        </p:txBody>
      </p:sp>
    </p:spTree>
    <p:extLst>
      <p:ext uri="{BB962C8B-B14F-4D97-AF65-F5344CB8AC3E}">
        <p14:creationId xmlns:p14="http://schemas.microsoft.com/office/powerpoint/2010/main" val="14406719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48625" name="Title 1"/>
          <p:cNvSpPr>
            <a:spLocks noGrp="1"/>
          </p:cNvSpPr>
          <p:nvPr>
            <p:ph type="title"/>
          </p:nvPr>
        </p:nvSpPr>
        <p:spPr>
          <a:xfrm>
            <a:off x="831851" y="1709740"/>
            <a:ext cx="10515600" cy="2852737"/>
          </a:xfrm>
        </p:spPr>
        <p:txBody>
          <a:bodyPr anchor="b"/>
          <a:lstStyle>
            <a:lvl1pPr>
              <a:defRPr sz="6000"/>
            </a:lvl1pPr>
          </a:lstStyle>
          <a:p>
            <a:r>
              <a:rPr lang="en-US" altLang="zh-CN"/>
              <a:t>Click to edit Master title style</a:t>
            </a:r>
            <a:endParaRPr lang="en-US" dirty="0"/>
          </a:p>
        </p:txBody>
      </p:sp>
      <p:sp>
        <p:nvSpPr>
          <p:cNvPr id="1048626"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a:t>Click to edit Master text styles</a:t>
            </a:r>
          </a:p>
        </p:txBody>
      </p:sp>
      <p:sp>
        <p:nvSpPr>
          <p:cNvPr id="1048627" name="Date Placeholder 3"/>
          <p:cNvSpPr>
            <a:spLocks noGrp="1"/>
          </p:cNvSpPr>
          <p:nvPr>
            <p:ph type="dt" sz="half" idx="10"/>
          </p:nvPr>
        </p:nvSpPr>
        <p:spPr/>
        <p:txBody>
          <a:bodyPr/>
          <a:lstStyle/>
          <a:p>
            <a:fld id="{70BC1078-46ED-40F9-8930-935BAD7C2B02}" type="datetimeFigureOut">
              <a:rPr lang="zh-CN" altLang="en-US" smtClean="0"/>
              <a:t>2018/9/23</a:t>
            </a:fld>
            <a:endParaRPr lang="zh-CN" altLang="en-US"/>
          </a:p>
        </p:txBody>
      </p:sp>
      <p:sp>
        <p:nvSpPr>
          <p:cNvPr id="1048628" name="Footer Placeholder 4"/>
          <p:cNvSpPr>
            <a:spLocks noGrp="1"/>
          </p:cNvSpPr>
          <p:nvPr>
            <p:ph type="ftr" sz="quarter" idx="11"/>
          </p:nvPr>
        </p:nvSpPr>
        <p:spPr/>
        <p:txBody>
          <a:bodyPr/>
          <a:lstStyle/>
          <a:p>
            <a:endParaRPr lang="zh-CN" altLang="en-US"/>
          </a:p>
        </p:txBody>
      </p:sp>
      <p:sp>
        <p:nvSpPr>
          <p:cNvPr id="1048629" name="Slide Number Placeholder 5"/>
          <p:cNvSpPr>
            <a:spLocks noGrp="1"/>
          </p:cNvSpPr>
          <p:nvPr>
            <p:ph type="sldNum" sz="quarter" idx="12"/>
          </p:nvPr>
        </p:nvSpPr>
        <p:spPr/>
        <p:txBody>
          <a:bodyPr/>
          <a:lstStyle/>
          <a:p>
            <a:fld id="{D5B52ADC-5BFA-4FBD-BEE2-16096B7F4166}" type="slidenum">
              <a:rPr lang="zh-CN" altLang="en-US" smtClean="0"/>
              <a:t>‹#›</a:t>
            </a:fld>
            <a:endParaRPr lang="zh-CN" altLang="en-US"/>
          </a:p>
        </p:txBody>
      </p:sp>
    </p:spTree>
    <p:extLst>
      <p:ext uri="{BB962C8B-B14F-4D97-AF65-F5344CB8AC3E}">
        <p14:creationId xmlns:p14="http://schemas.microsoft.com/office/powerpoint/2010/main" val="33958542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48588" name="Title 1"/>
          <p:cNvSpPr>
            <a:spLocks noGrp="1"/>
          </p:cNvSpPr>
          <p:nvPr>
            <p:ph type="title"/>
          </p:nvPr>
        </p:nvSpPr>
        <p:spPr/>
        <p:txBody>
          <a:bodyPr/>
          <a:lstStyle/>
          <a:p>
            <a:r>
              <a:rPr lang="en-US" altLang="zh-CN"/>
              <a:t>Click to edit Master title style</a:t>
            </a:r>
            <a:endParaRPr lang="en-US" dirty="0"/>
          </a:p>
        </p:txBody>
      </p:sp>
      <p:sp>
        <p:nvSpPr>
          <p:cNvPr id="1048589" name="Content Placeholder 2"/>
          <p:cNvSpPr>
            <a:spLocks noGrp="1"/>
          </p:cNvSpPr>
          <p:nvPr>
            <p:ph sz="half" idx="1"/>
          </p:nvPr>
        </p:nvSpPr>
        <p:spPr>
          <a:xfrm>
            <a:off x="838200" y="1825625"/>
            <a:ext cx="5181600" cy="435133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1048590" name="Content Placeholder 3"/>
          <p:cNvSpPr>
            <a:spLocks noGrp="1"/>
          </p:cNvSpPr>
          <p:nvPr>
            <p:ph sz="half" idx="2"/>
          </p:nvPr>
        </p:nvSpPr>
        <p:spPr>
          <a:xfrm>
            <a:off x="6172200" y="1825625"/>
            <a:ext cx="5181600" cy="435133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1048591" name="Date Placeholder 4"/>
          <p:cNvSpPr>
            <a:spLocks noGrp="1"/>
          </p:cNvSpPr>
          <p:nvPr>
            <p:ph type="dt" sz="half" idx="10"/>
          </p:nvPr>
        </p:nvSpPr>
        <p:spPr/>
        <p:txBody>
          <a:bodyPr/>
          <a:lstStyle/>
          <a:p>
            <a:fld id="{70BC1078-46ED-40F9-8930-935BAD7C2B02}" type="datetimeFigureOut">
              <a:rPr lang="zh-CN" altLang="en-US" smtClean="0"/>
              <a:t>2018/9/23</a:t>
            </a:fld>
            <a:endParaRPr lang="zh-CN" altLang="en-US"/>
          </a:p>
        </p:txBody>
      </p:sp>
      <p:sp>
        <p:nvSpPr>
          <p:cNvPr id="1048592" name="Footer Placeholder 5"/>
          <p:cNvSpPr>
            <a:spLocks noGrp="1"/>
          </p:cNvSpPr>
          <p:nvPr>
            <p:ph type="ftr" sz="quarter" idx="11"/>
          </p:nvPr>
        </p:nvSpPr>
        <p:spPr/>
        <p:txBody>
          <a:bodyPr/>
          <a:lstStyle/>
          <a:p>
            <a:endParaRPr lang="zh-CN" altLang="en-US"/>
          </a:p>
        </p:txBody>
      </p:sp>
      <p:sp>
        <p:nvSpPr>
          <p:cNvPr id="1048593" name="Slide Number Placeholder 6"/>
          <p:cNvSpPr>
            <a:spLocks noGrp="1"/>
          </p:cNvSpPr>
          <p:nvPr>
            <p:ph type="sldNum" sz="quarter" idx="12"/>
          </p:nvPr>
        </p:nvSpPr>
        <p:spPr/>
        <p:txBody>
          <a:bodyPr/>
          <a:lstStyle/>
          <a:p>
            <a:fld id="{D5B52ADC-5BFA-4FBD-BEE2-16096B7F4166}" type="slidenum">
              <a:rPr lang="zh-CN" altLang="en-US" smtClean="0"/>
              <a:t>‹#›</a:t>
            </a:fld>
            <a:endParaRPr lang="zh-CN" altLang="en-US"/>
          </a:p>
        </p:txBody>
      </p:sp>
    </p:spTree>
    <p:extLst>
      <p:ext uri="{BB962C8B-B14F-4D97-AF65-F5344CB8AC3E}">
        <p14:creationId xmlns:p14="http://schemas.microsoft.com/office/powerpoint/2010/main" val="17265042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48594" name="Title 1"/>
          <p:cNvSpPr>
            <a:spLocks noGrp="1"/>
          </p:cNvSpPr>
          <p:nvPr>
            <p:ph type="title"/>
          </p:nvPr>
        </p:nvSpPr>
        <p:spPr>
          <a:xfrm>
            <a:off x="839788" y="365127"/>
            <a:ext cx="10515600" cy="1325563"/>
          </a:xfrm>
        </p:spPr>
        <p:txBody>
          <a:bodyPr/>
          <a:lstStyle/>
          <a:p>
            <a:r>
              <a:rPr lang="en-US" altLang="zh-CN"/>
              <a:t>Click to edit Master title style</a:t>
            </a:r>
            <a:endParaRPr lang="en-US" dirty="0"/>
          </a:p>
        </p:txBody>
      </p:sp>
      <p:sp>
        <p:nvSpPr>
          <p:cNvPr id="1048595"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1048596" name="Content Placeholder 3"/>
          <p:cNvSpPr>
            <a:spLocks noGrp="1"/>
          </p:cNvSpPr>
          <p:nvPr>
            <p:ph sz="half" idx="2"/>
          </p:nvPr>
        </p:nvSpPr>
        <p:spPr>
          <a:xfrm>
            <a:off x="839789" y="2505075"/>
            <a:ext cx="5157787" cy="368458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1048597"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1048598" name="Content Placeholder 5"/>
          <p:cNvSpPr>
            <a:spLocks noGrp="1"/>
          </p:cNvSpPr>
          <p:nvPr>
            <p:ph sz="quarter" idx="4"/>
          </p:nvPr>
        </p:nvSpPr>
        <p:spPr>
          <a:xfrm>
            <a:off x="6172201" y="2505075"/>
            <a:ext cx="5183188" cy="368458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1048599" name="Date Placeholder 6"/>
          <p:cNvSpPr>
            <a:spLocks noGrp="1"/>
          </p:cNvSpPr>
          <p:nvPr>
            <p:ph type="dt" sz="half" idx="10"/>
          </p:nvPr>
        </p:nvSpPr>
        <p:spPr/>
        <p:txBody>
          <a:bodyPr/>
          <a:lstStyle/>
          <a:p>
            <a:fld id="{70BC1078-46ED-40F9-8930-935BAD7C2B02}" type="datetimeFigureOut">
              <a:rPr lang="zh-CN" altLang="en-US" smtClean="0"/>
              <a:t>2018/9/23</a:t>
            </a:fld>
            <a:endParaRPr lang="zh-CN" altLang="en-US"/>
          </a:p>
        </p:txBody>
      </p:sp>
      <p:sp>
        <p:nvSpPr>
          <p:cNvPr id="1048600" name="Footer Placeholder 7"/>
          <p:cNvSpPr>
            <a:spLocks noGrp="1"/>
          </p:cNvSpPr>
          <p:nvPr>
            <p:ph type="ftr" sz="quarter" idx="11"/>
          </p:nvPr>
        </p:nvSpPr>
        <p:spPr/>
        <p:txBody>
          <a:bodyPr/>
          <a:lstStyle/>
          <a:p>
            <a:endParaRPr lang="zh-CN" altLang="en-US"/>
          </a:p>
        </p:txBody>
      </p:sp>
      <p:sp>
        <p:nvSpPr>
          <p:cNvPr id="1048601" name="Slide Number Placeholder 8"/>
          <p:cNvSpPr>
            <a:spLocks noGrp="1"/>
          </p:cNvSpPr>
          <p:nvPr>
            <p:ph type="sldNum" sz="quarter" idx="12"/>
          </p:nvPr>
        </p:nvSpPr>
        <p:spPr/>
        <p:txBody>
          <a:bodyPr/>
          <a:lstStyle/>
          <a:p>
            <a:fld id="{D5B52ADC-5BFA-4FBD-BEE2-16096B7F4166}" type="slidenum">
              <a:rPr lang="zh-CN" altLang="en-US" smtClean="0"/>
              <a:t>‹#›</a:t>
            </a:fld>
            <a:endParaRPr lang="zh-CN" altLang="en-US"/>
          </a:p>
        </p:txBody>
      </p:sp>
    </p:spTree>
    <p:extLst>
      <p:ext uri="{BB962C8B-B14F-4D97-AF65-F5344CB8AC3E}">
        <p14:creationId xmlns:p14="http://schemas.microsoft.com/office/powerpoint/2010/main" val="518361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48607" name="Title 1"/>
          <p:cNvSpPr>
            <a:spLocks noGrp="1"/>
          </p:cNvSpPr>
          <p:nvPr>
            <p:ph type="title"/>
          </p:nvPr>
        </p:nvSpPr>
        <p:spPr/>
        <p:txBody>
          <a:bodyPr/>
          <a:lstStyle/>
          <a:p>
            <a:r>
              <a:rPr lang="en-US" altLang="zh-CN"/>
              <a:t>Click to edit Master title style</a:t>
            </a:r>
            <a:endParaRPr lang="en-US" dirty="0"/>
          </a:p>
        </p:txBody>
      </p:sp>
      <p:sp>
        <p:nvSpPr>
          <p:cNvPr id="1048608" name="Date Placeholder 2"/>
          <p:cNvSpPr>
            <a:spLocks noGrp="1"/>
          </p:cNvSpPr>
          <p:nvPr>
            <p:ph type="dt" sz="half" idx="10"/>
          </p:nvPr>
        </p:nvSpPr>
        <p:spPr/>
        <p:txBody>
          <a:bodyPr/>
          <a:lstStyle/>
          <a:p>
            <a:fld id="{70BC1078-46ED-40F9-8930-935BAD7C2B02}" type="datetimeFigureOut">
              <a:rPr lang="zh-CN" altLang="en-US" smtClean="0"/>
              <a:t>2018/9/23</a:t>
            </a:fld>
            <a:endParaRPr lang="zh-CN" altLang="en-US"/>
          </a:p>
        </p:txBody>
      </p:sp>
      <p:sp>
        <p:nvSpPr>
          <p:cNvPr id="1048609" name="Footer Placeholder 3"/>
          <p:cNvSpPr>
            <a:spLocks noGrp="1"/>
          </p:cNvSpPr>
          <p:nvPr>
            <p:ph type="ftr" sz="quarter" idx="11"/>
          </p:nvPr>
        </p:nvSpPr>
        <p:spPr/>
        <p:txBody>
          <a:bodyPr/>
          <a:lstStyle/>
          <a:p>
            <a:endParaRPr lang="zh-CN" altLang="en-US"/>
          </a:p>
        </p:txBody>
      </p:sp>
      <p:sp>
        <p:nvSpPr>
          <p:cNvPr id="1048610" name="Slide Number Placeholder 4"/>
          <p:cNvSpPr>
            <a:spLocks noGrp="1"/>
          </p:cNvSpPr>
          <p:nvPr>
            <p:ph type="sldNum" sz="quarter" idx="12"/>
          </p:nvPr>
        </p:nvSpPr>
        <p:spPr/>
        <p:txBody>
          <a:bodyPr/>
          <a:lstStyle/>
          <a:p>
            <a:fld id="{D5B52ADC-5BFA-4FBD-BEE2-16096B7F4166}" type="slidenum">
              <a:rPr lang="zh-CN" altLang="en-US" smtClean="0"/>
              <a:t>‹#›</a:t>
            </a:fld>
            <a:endParaRPr lang="zh-CN" altLang="en-US"/>
          </a:p>
        </p:txBody>
      </p:sp>
    </p:spTree>
    <p:extLst>
      <p:ext uri="{BB962C8B-B14F-4D97-AF65-F5344CB8AC3E}">
        <p14:creationId xmlns:p14="http://schemas.microsoft.com/office/powerpoint/2010/main" val="23752879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48616" name="Date Placeholder 1"/>
          <p:cNvSpPr>
            <a:spLocks noGrp="1"/>
          </p:cNvSpPr>
          <p:nvPr>
            <p:ph type="dt" sz="half" idx="10"/>
          </p:nvPr>
        </p:nvSpPr>
        <p:spPr/>
        <p:txBody>
          <a:bodyPr/>
          <a:lstStyle/>
          <a:p>
            <a:fld id="{70BC1078-46ED-40F9-8930-935BAD7C2B02}" type="datetimeFigureOut">
              <a:rPr lang="zh-CN" altLang="en-US" smtClean="0"/>
              <a:t>2018/9/23</a:t>
            </a:fld>
            <a:endParaRPr lang="zh-CN" altLang="en-US"/>
          </a:p>
        </p:txBody>
      </p:sp>
      <p:sp>
        <p:nvSpPr>
          <p:cNvPr id="1048617" name="Footer Placeholder 2"/>
          <p:cNvSpPr>
            <a:spLocks noGrp="1"/>
          </p:cNvSpPr>
          <p:nvPr>
            <p:ph type="ftr" sz="quarter" idx="11"/>
          </p:nvPr>
        </p:nvSpPr>
        <p:spPr/>
        <p:txBody>
          <a:bodyPr/>
          <a:lstStyle/>
          <a:p>
            <a:endParaRPr lang="zh-CN" altLang="en-US"/>
          </a:p>
        </p:txBody>
      </p:sp>
      <p:sp>
        <p:nvSpPr>
          <p:cNvPr id="1048618" name="Slide Number Placeholder 3"/>
          <p:cNvSpPr>
            <a:spLocks noGrp="1"/>
          </p:cNvSpPr>
          <p:nvPr>
            <p:ph type="sldNum" sz="quarter" idx="12"/>
          </p:nvPr>
        </p:nvSpPr>
        <p:spPr/>
        <p:txBody>
          <a:bodyPr/>
          <a:lstStyle/>
          <a:p>
            <a:fld id="{D5B52ADC-5BFA-4FBD-BEE2-16096B7F4166}" type="slidenum">
              <a:rPr lang="zh-CN" altLang="en-US" smtClean="0"/>
              <a:t>‹#›</a:t>
            </a:fld>
            <a:endParaRPr lang="zh-CN" altLang="en-US"/>
          </a:p>
        </p:txBody>
      </p:sp>
    </p:spTree>
    <p:extLst>
      <p:ext uri="{BB962C8B-B14F-4D97-AF65-F5344CB8AC3E}">
        <p14:creationId xmlns:p14="http://schemas.microsoft.com/office/powerpoint/2010/main" val="14009856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48635" name="Title 1"/>
          <p:cNvSpPr>
            <a:spLocks noGrp="1"/>
          </p:cNvSpPr>
          <p:nvPr>
            <p:ph type="title"/>
          </p:nvPr>
        </p:nvSpPr>
        <p:spPr>
          <a:xfrm>
            <a:off x="839788" y="457200"/>
            <a:ext cx="3932237" cy="1600200"/>
          </a:xfrm>
        </p:spPr>
        <p:txBody>
          <a:bodyPr anchor="b"/>
          <a:lstStyle>
            <a:lvl1pPr>
              <a:defRPr sz="3200"/>
            </a:lvl1pPr>
          </a:lstStyle>
          <a:p>
            <a:r>
              <a:rPr lang="en-US" altLang="zh-CN"/>
              <a:t>Click to edit Master title style</a:t>
            </a:r>
            <a:endParaRPr lang="en-US" dirty="0"/>
          </a:p>
        </p:txBody>
      </p:sp>
      <p:sp>
        <p:nvSpPr>
          <p:cNvPr id="1048636"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1048637"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to edit Master text styles</a:t>
            </a:r>
          </a:p>
        </p:txBody>
      </p:sp>
      <p:sp>
        <p:nvSpPr>
          <p:cNvPr id="1048638" name="Date Placeholder 4"/>
          <p:cNvSpPr>
            <a:spLocks noGrp="1"/>
          </p:cNvSpPr>
          <p:nvPr>
            <p:ph type="dt" sz="half" idx="10"/>
          </p:nvPr>
        </p:nvSpPr>
        <p:spPr/>
        <p:txBody>
          <a:bodyPr/>
          <a:lstStyle/>
          <a:p>
            <a:fld id="{70BC1078-46ED-40F9-8930-935BAD7C2B02}" type="datetimeFigureOut">
              <a:rPr lang="zh-CN" altLang="en-US" smtClean="0"/>
              <a:t>2018/9/23</a:t>
            </a:fld>
            <a:endParaRPr lang="zh-CN" altLang="en-US"/>
          </a:p>
        </p:txBody>
      </p:sp>
      <p:sp>
        <p:nvSpPr>
          <p:cNvPr id="1048639" name="Footer Placeholder 5"/>
          <p:cNvSpPr>
            <a:spLocks noGrp="1"/>
          </p:cNvSpPr>
          <p:nvPr>
            <p:ph type="ftr" sz="quarter" idx="11"/>
          </p:nvPr>
        </p:nvSpPr>
        <p:spPr/>
        <p:txBody>
          <a:bodyPr/>
          <a:lstStyle/>
          <a:p>
            <a:endParaRPr lang="zh-CN" altLang="en-US"/>
          </a:p>
        </p:txBody>
      </p:sp>
      <p:sp>
        <p:nvSpPr>
          <p:cNvPr id="1048640" name="Slide Number Placeholder 6"/>
          <p:cNvSpPr>
            <a:spLocks noGrp="1"/>
          </p:cNvSpPr>
          <p:nvPr>
            <p:ph type="sldNum" sz="quarter" idx="12"/>
          </p:nvPr>
        </p:nvSpPr>
        <p:spPr/>
        <p:txBody>
          <a:bodyPr/>
          <a:lstStyle/>
          <a:p>
            <a:fld id="{D5B52ADC-5BFA-4FBD-BEE2-16096B7F4166}" type="slidenum">
              <a:rPr lang="zh-CN" altLang="en-US" smtClean="0"/>
              <a:t>‹#›</a:t>
            </a:fld>
            <a:endParaRPr lang="zh-CN" altLang="en-US"/>
          </a:p>
        </p:txBody>
      </p:sp>
    </p:spTree>
    <p:extLst>
      <p:ext uri="{BB962C8B-B14F-4D97-AF65-F5344CB8AC3E}">
        <p14:creationId xmlns:p14="http://schemas.microsoft.com/office/powerpoint/2010/main" val="666954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E96FE-0046-4D10-B78B-B8B62EEA538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023793-62B2-42BA-91C5-19B762CDEC6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B8E1DF-8C10-41EC-817B-4361B897B309}"/>
              </a:ext>
            </a:extLst>
          </p:cNvPr>
          <p:cNvSpPr>
            <a:spLocks noGrp="1"/>
          </p:cNvSpPr>
          <p:nvPr>
            <p:ph type="dt" sz="half" idx="10"/>
          </p:nvPr>
        </p:nvSpPr>
        <p:spPr/>
        <p:txBody>
          <a:bodyPr/>
          <a:lstStyle/>
          <a:p>
            <a:fld id="{E8FF34CB-4436-4F28-B026-4F1921AF1CCA}" type="datetimeFigureOut">
              <a:rPr lang="en-US" smtClean="0"/>
              <a:t>22-Sep-18</a:t>
            </a:fld>
            <a:endParaRPr lang="en-US"/>
          </a:p>
        </p:txBody>
      </p:sp>
      <p:sp>
        <p:nvSpPr>
          <p:cNvPr id="5" name="Footer Placeholder 4">
            <a:extLst>
              <a:ext uri="{FF2B5EF4-FFF2-40B4-BE49-F238E27FC236}">
                <a16:creationId xmlns:a16="http://schemas.microsoft.com/office/drawing/2014/main" id="{9878FA95-B123-4C4E-B034-18C3A8C3F5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0727AE-4386-4A88-B598-ECDC27BCA4F0}"/>
              </a:ext>
            </a:extLst>
          </p:cNvPr>
          <p:cNvSpPr>
            <a:spLocks noGrp="1"/>
          </p:cNvSpPr>
          <p:nvPr>
            <p:ph type="sldNum" sz="quarter" idx="12"/>
          </p:nvPr>
        </p:nvSpPr>
        <p:spPr/>
        <p:txBody>
          <a:bodyPr/>
          <a:lstStyle/>
          <a:p>
            <a:fld id="{053D4C11-CDA9-4CE5-9B10-5129B5FBA460}" type="slidenum">
              <a:rPr lang="en-US" smtClean="0"/>
              <a:t>‹#›</a:t>
            </a:fld>
            <a:endParaRPr lang="en-US"/>
          </a:p>
        </p:txBody>
      </p:sp>
    </p:spTree>
    <p:extLst>
      <p:ext uri="{BB962C8B-B14F-4D97-AF65-F5344CB8AC3E}">
        <p14:creationId xmlns:p14="http://schemas.microsoft.com/office/powerpoint/2010/main" val="28356224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48619" name="Title 1"/>
          <p:cNvSpPr>
            <a:spLocks noGrp="1"/>
          </p:cNvSpPr>
          <p:nvPr>
            <p:ph type="title"/>
          </p:nvPr>
        </p:nvSpPr>
        <p:spPr>
          <a:xfrm>
            <a:off x="839788" y="457200"/>
            <a:ext cx="3932237" cy="1600200"/>
          </a:xfrm>
        </p:spPr>
        <p:txBody>
          <a:bodyPr anchor="b"/>
          <a:lstStyle>
            <a:lvl1pPr>
              <a:defRPr sz="3200"/>
            </a:lvl1pPr>
          </a:lstStyle>
          <a:p>
            <a:r>
              <a:rPr lang="en-US" altLang="zh-CN"/>
              <a:t>Click to edit Master title style</a:t>
            </a:r>
            <a:endParaRPr lang="en-US" dirty="0"/>
          </a:p>
        </p:txBody>
      </p:sp>
      <p:sp>
        <p:nvSpPr>
          <p:cNvPr id="1048620"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a:t>Click icon to add picture</a:t>
            </a:r>
            <a:endParaRPr lang="en-US" dirty="0"/>
          </a:p>
        </p:txBody>
      </p:sp>
      <p:sp>
        <p:nvSpPr>
          <p:cNvPr id="1048621"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to edit Master text styles</a:t>
            </a:r>
          </a:p>
        </p:txBody>
      </p:sp>
      <p:sp>
        <p:nvSpPr>
          <p:cNvPr id="1048622" name="Date Placeholder 4"/>
          <p:cNvSpPr>
            <a:spLocks noGrp="1"/>
          </p:cNvSpPr>
          <p:nvPr>
            <p:ph type="dt" sz="half" idx="10"/>
          </p:nvPr>
        </p:nvSpPr>
        <p:spPr/>
        <p:txBody>
          <a:bodyPr/>
          <a:lstStyle/>
          <a:p>
            <a:fld id="{70BC1078-46ED-40F9-8930-935BAD7C2B02}" type="datetimeFigureOut">
              <a:rPr lang="zh-CN" altLang="en-US" smtClean="0"/>
              <a:t>2018/9/23</a:t>
            </a:fld>
            <a:endParaRPr lang="zh-CN" altLang="en-US"/>
          </a:p>
        </p:txBody>
      </p:sp>
      <p:sp>
        <p:nvSpPr>
          <p:cNvPr id="1048623" name="Footer Placeholder 5"/>
          <p:cNvSpPr>
            <a:spLocks noGrp="1"/>
          </p:cNvSpPr>
          <p:nvPr>
            <p:ph type="ftr" sz="quarter" idx="11"/>
          </p:nvPr>
        </p:nvSpPr>
        <p:spPr/>
        <p:txBody>
          <a:bodyPr/>
          <a:lstStyle/>
          <a:p>
            <a:endParaRPr lang="zh-CN" altLang="en-US"/>
          </a:p>
        </p:txBody>
      </p:sp>
      <p:sp>
        <p:nvSpPr>
          <p:cNvPr id="1048624" name="Slide Number Placeholder 6"/>
          <p:cNvSpPr>
            <a:spLocks noGrp="1"/>
          </p:cNvSpPr>
          <p:nvPr>
            <p:ph type="sldNum" sz="quarter" idx="12"/>
          </p:nvPr>
        </p:nvSpPr>
        <p:spPr/>
        <p:txBody>
          <a:bodyPr/>
          <a:lstStyle/>
          <a:p>
            <a:fld id="{D5B52ADC-5BFA-4FBD-BEE2-16096B7F4166}" type="slidenum">
              <a:rPr lang="zh-CN" altLang="en-US" smtClean="0"/>
              <a:t>‹#›</a:t>
            </a:fld>
            <a:endParaRPr lang="zh-CN" altLang="en-US"/>
          </a:p>
        </p:txBody>
      </p:sp>
    </p:spTree>
    <p:extLst>
      <p:ext uri="{BB962C8B-B14F-4D97-AF65-F5344CB8AC3E}">
        <p14:creationId xmlns:p14="http://schemas.microsoft.com/office/powerpoint/2010/main" val="10233213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48630" name="Title 1"/>
          <p:cNvSpPr>
            <a:spLocks noGrp="1"/>
          </p:cNvSpPr>
          <p:nvPr>
            <p:ph type="title"/>
          </p:nvPr>
        </p:nvSpPr>
        <p:spPr/>
        <p:txBody>
          <a:bodyPr/>
          <a:lstStyle/>
          <a:p>
            <a:r>
              <a:rPr lang="en-US" altLang="zh-CN"/>
              <a:t>Click to edit Master title style</a:t>
            </a:r>
            <a:endParaRPr lang="en-US" dirty="0"/>
          </a:p>
        </p:txBody>
      </p:sp>
      <p:sp>
        <p:nvSpPr>
          <p:cNvPr id="1048631" name="Vertical Text Placeholder 2"/>
          <p:cNvSpPr>
            <a:spLocks noGrp="1"/>
          </p:cNvSpPr>
          <p:nvPr>
            <p:ph type="body" orient="vert" idx="1"/>
          </p:nvPr>
        </p:nvSpPr>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1048632" name="Date Placeholder 3"/>
          <p:cNvSpPr>
            <a:spLocks noGrp="1"/>
          </p:cNvSpPr>
          <p:nvPr>
            <p:ph type="dt" sz="half" idx="10"/>
          </p:nvPr>
        </p:nvSpPr>
        <p:spPr/>
        <p:txBody>
          <a:bodyPr/>
          <a:lstStyle/>
          <a:p>
            <a:fld id="{70BC1078-46ED-40F9-8930-935BAD7C2B02}" type="datetimeFigureOut">
              <a:rPr lang="zh-CN" altLang="en-US" smtClean="0"/>
              <a:t>2018/9/23</a:t>
            </a:fld>
            <a:endParaRPr lang="zh-CN" altLang="en-US"/>
          </a:p>
        </p:txBody>
      </p:sp>
      <p:sp>
        <p:nvSpPr>
          <p:cNvPr id="1048633" name="Footer Placeholder 4"/>
          <p:cNvSpPr>
            <a:spLocks noGrp="1"/>
          </p:cNvSpPr>
          <p:nvPr>
            <p:ph type="ftr" sz="quarter" idx="11"/>
          </p:nvPr>
        </p:nvSpPr>
        <p:spPr/>
        <p:txBody>
          <a:bodyPr/>
          <a:lstStyle/>
          <a:p>
            <a:endParaRPr lang="zh-CN" altLang="en-US"/>
          </a:p>
        </p:txBody>
      </p:sp>
      <p:sp>
        <p:nvSpPr>
          <p:cNvPr id="1048634" name="Slide Number Placeholder 5"/>
          <p:cNvSpPr>
            <a:spLocks noGrp="1"/>
          </p:cNvSpPr>
          <p:nvPr>
            <p:ph type="sldNum" sz="quarter" idx="12"/>
          </p:nvPr>
        </p:nvSpPr>
        <p:spPr/>
        <p:txBody>
          <a:bodyPr/>
          <a:lstStyle/>
          <a:p>
            <a:fld id="{D5B52ADC-5BFA-4FBD-BEE2-16096B7F4166}" type="slidenum">
              <a:rPr lang="zh-CN" altLang="en-US" smtClean="0"/>
              <a:t>‹#›</a:t>
            </a:fld>
            <a:endParaRPr lang="zh-CN" altLang="en-US"/>
          </a:p>
        </p:txBody>
      </p:sp>
    </p:spTree>
    <p:extLst>
      <p:ext uri="{BB962C8B-B14F-4D97-AF65-F5344CB8AC3E}">
        <p14:creationId xmlns:p14="http://schemas.microsoft.com/office/powerpoint/2010/main" val="39674051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048611" name="Vertical Title 1"/>
          <p:cNvSpPr>
            <a:spLocks noGrp="1"/>
          </p:cNvSpPr>
          <p:nvPr>
            <p:ph type="title" orient="vert"/>
          </p:nvPr>
        </p:nvSpPr>
        <p:spPr>
          <a:xfrm>
            <a:off x="8724901" y="365125"/>
            <a:ext cx="2628900" cy="5811838"/>
          </a:xfrm>
        </p:spPr>
        <p:txBody>
          <a:bodyPr vert="eaVert"/>
          <a:lstStyle/>
          <a:p>
            <a:r>
              <a:rPr lang="en-US" altLang="zh-CN"/>
              <a:t>Click to edit Master title style</a:t>
            </a:r>
            <a:endParaRPr lang="en-US" dirty="0"/>
          </a:p>
        </p:txBody>
      </p:sp>
      <p:sp>
        <p:nvSpPr>
          <p:cNvPr id="1048612" name="Vertical Text Placeholder 2"/>
          <p:cNvSpPr>
            <a:spLocks noGrp="1"/>
          </p:cNvSpPr>
          <p:nvPr>
            <p:ph type="body" orient="vert" idx="1"/>
          </p:nvPr>
        </p:nvSpPr>
        <p:spPr>
          <a:xfrm>
            <a:off x="838201" y="365125"/>
            <a:ext cx="7734300" cy="5811838"/>
          </a:xfrm>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1048613" name="Date Placeholder 3"/>
          <p:cNvSpPr>
            <a:spLocks noGrp="1"/>
          </p:cNvSpPr>
          <p:nvPr>
            <p:ph type="dt" sz="half" idx="10"/>
          </p:nvPr>
        </p:nvSpPr>
        <p:spPr/>
        <p:txBody>
          <a:bodyPr/>
          <a:lstStyle/>
          <a:p>
            <a:fld id="{70BC1078-46ED-40F9-8930-935BAD7C2B02}" type="datetimeFigureOut">
              <a:rPr lang="zh-CN" altLang="en-US" smtClean="0"/>
              <a:t>2018/9/23</a:t>
            </a:fld>
            <a:endParaRPr lang="zh-CN" altLang="en-US"/>
          </a:p>
        </p:txBody>
      </p:sp>
      <p:sp>
        <p:nvSpPr>
          <p:cNvPr id="1048614" name="Footer Placeholder 4"/>
          <p:cNvSpPr>
            <a:spLocks noGrp="1"/>
          </p:cNvSpPr>
          <p:nvPr>
            <p:ph type="ftr" sz="quarter" idx="11"/>
          </p:nvPr>
        </p:nvSpPr>
        <p:spPr/>
        <p:txBody>
          <a:bodyPr/>
          <a:lstStyle/>
          <a:p>
            <a:endParaRPr lang="zh-CN" altLang="en-US"/>
          </a:p>
        </p:txBody>
      </p:sp>
      <p:sp>
        <p:nvSpPr>
          <p:cNvPr id="1048615" name="Slide Number Placeholder 5"/>
          <p:cNvSpPr>
            <a:spLocks noGrp="1"/>
          </p:cNvSpPr>
          <p:nvPr>
            <p:ph type="sldNum" sz="quarter" idx="12"/>
          </p:nvPr>
        </p:nvSpPr>
        <p:spPr/>
        <p:txBody>
          <a:bodyPr/>
          <a:lstStyle/>
          <a:p>
            <a:fld id="{D5B52ADC-5BFA-4FBD-BEE2-16096B7F4166}" type="slidenum">
              <a:rPr lang="zh-CN" altLang="en-US" smtClean="0"/>
              <a:t>‹#›</a:t>
            </a:fld>
            <a:endParaRPr lang="zh-CN" altLang="en-US"/>
          </a:p>
        </p:txBody>
      </p:sp>
    </p:spTree>
    <p:extLst>
      <p:ext uri="{BB962C8B-B14F-4D97-AF65-F5344CB8AC3E}">
        <p14:creationId xmlns:p14="http://schemas.microsoft.com/office/powerpoint/2010/main" val="31155507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en-US"/>
              <a:t>Click to edit Master title style</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23-Sep-18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rIns="45720"/>
          <a:lstStyle/>
          <a:p>
            <a:fld id="{6D22F896-40B5-4ADD-8801-0D06FADFA095}" type="slidenum">
              <a:rPr lang="en-US" smtClean="0"/>
              <a:t>‹#›</a:t>
            </a:fld>
            <a:endParaRPr lang="en-US" dirty="0"/>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8998866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23-Sep-18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2187942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en-US"/>
              <a:t>Click to edit Master title style</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23-Sep-18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204008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pPr/>
              <a:t>23-Sep-18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26648425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en-US"/>
              <a:t>Click to edit Master title style</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609285" y="2851331"/>
            <a:ext cx="3893623" cy="30714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66635" y="2851331"/>
            <a:ext cx="3899798" cy="30714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pPr/>
              <a:t>23-Sep-18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5718359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23-Sep-18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15036781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48A87A34-81AB-432B-8DAE-1953F412C126}" type="datetimeFigureOut">
              <a:rPr lang="en-US" smtClean="0"/>
              <a:t>23-Sep-18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80667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A0753-AD72-4290-A14F-DCB4029588E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3EB72AE-E9CA-4E82-AC66-641FBD1761D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71E70B5-CB30-4340-ADB2-1998095FEEC6}"/>
              </a:ext>
            </a:extLst>
          </p:cNvPr>
          <p:cNvSpPr>
            <a:spLocks noGrp="1"/>
          </p:cNvSpPr>
          <p:nvPr>
            <p:ph type="dt" sz="half" idx="10"/>
          </p:nvPr>
        </p:nvSpPr>
        <p:spPr/>
        <p:txBody>
          <a:bodyPr/>
          <a:lstStyle/>
          <a:p>
            <a:fld id="{E8FF34CB-4436-4F28-B026-4F1921AF1CCA}" type="datetimeFigureOut">
              <a:rPr lang="en-US" smtClean="0"/>
              <a:t>22-Sep-18</a:t>
            </a:fld>
            <a:endParaRPr lang="en-US"/>
          </a:p>
        </p:txBody>
      </p:sp>
      <p:sp>
        <p:nvSpPr>
          <p:cNvPr id="5" name="Footer Placeholder 4">
            <a:extLst>
              <a:ext uri="{FF2B5EF4-FFF2-40B4-BE49-F238E27FC236}">
                <a16:creationId xmlns:a16="http://schemas.microsoft.com/office/drawing/2014/main" id="{005BA276-F79C-4AAD-B510-1FB5FEA465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1FEF1D-BAAE-4E0C-8B13-7F9F533FA0B5}"/>
              </a:ext>
            </a:extLst>
          </p:cNvPr>
          <p:cNvSpPr>
            <a:spLocks noGrp="1"/>
          </p:cNvSpPr>
          <p:nvPr>
            <p:ph type="sldNum" sz="quarter" idx="12"/>
          </p:nvPr>
        </p:nvSpPr>
        <p:spPr/>
        <p:txBody>
          <a:bodyPr/>
          <a:lstStyle/>
          <a:p>
            <a:fld id="{053D4C11-CDA9-4CE5-9B10-5129B5FBA460}" type="slidenum">
              <a:rPr lang="en-US" smtClean="0"/>
              <a:t>‹#›</a:t>
            </a:fld>
            <a:endParaRPr lang="en-US"/>
          </a:p>
        </p:txBody>
      </p:sp>
    </p:spTree>
    <p:extLst>
      <p:ext uri="{BB962C8B-B14F-4D97-AF65-F5344CB8AC3E}">
        <p14:creationId xmlns:p14="http://schemas.microsoft.com/office/powerpoint/2010/main" val="26851839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23-Sep-18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8906190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23-Sep-18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731046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23-Sep-18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2236002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23-Sep-18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285972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8EC49-3E65-4856-8866-55D4CBC916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884DEF-C1FB-4DAB-A803-CB4C5F282C4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306A27F-D70C-429D-BB68-041AA1D6D5A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121F473-963C-4C87-97B9-671CA3BA1C4C}"/>
              </a:ext>
            </a:extLst>
          </p:cNvPr>
          <p:cNvSpPr>
            <a:spLocks noGrp="1"/>
          </p:cNvSpPr>
          <p:nvPr>
            <p:ph type="dt" sz="half" idx="10"/>
          </p:nvPr>
        </p:nvSpPr>
        <p:spPr/>
        <p:txBody>
          <a:bodyPr/>
          <a:lstStyle/>
          <a:p>
            <a:fld id="{E8FF34CB-4436-4F28-B026-4F1921AF1CCA}" type="datetimeFigureOut">
              <a:rPr lang="en-US" smtClean="0"/>
              <a:t>22-Sep-18</a:t>
            </a:fld>
            <a:endParaRPr lang="en-US"/>
          </a:p>
        </p:txBody>
      </p:sp>
      <p:sp>
        <p:nvSpPr>
          <p:cNvPr id="6" name="Footer Placeholder 5">
            <a:extLst>
              <a:ext uri="{FF2B5EF4-FFF2-40B4-BE49-F238E27FC236}">
                <a16:creationId xmlns:a16="http://schemas.microsoft.com/office/drawing/2014/main" id="{B481B563-C59C-4F2D-AC19-9DDC80A71F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ED4365-99F7-412F-83B7-E26CEDEF1849}"/>
              </a:ext>
            </a:extLst>
          </p:cNvPr>
          <p:cNvSpPr>
            <a:spLocks noGrp="1"/>
          </p:cNvSpPr>
          <p:nvPr>
            <p:ph type="sldNum" sz="quarter" idx="12"/>
          </p:nvPr>
        </p:nvSpPr>
        <p:spPr/>
        <p:txBody>
          <a:bodyPr/>
          <a:lstStyle/>
          <a:p>
            <a:fld id="{053D4C11-CDA9-4CE5-9B10-5129B5FBA460}" type="slidenum">
              <a:rPr lang="en-US" smtClean="0"/>
              <a:t>‹#›</a:t>
            </a:fld>
            <a:endParaRPr lang="en-US"/>
          </a:p>
        </p:txBody>
      </p:sp>
    </p:spTree>
    <p:extLst>
      <p:ext uri="{BB962C8B-B14F-4D97-AF65-F5344CB8AC3E}">
        <p14:creationId xmlns:p14="http://schemas.microsoft.com/office/powerpoint/2010/main" val="34498954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50997-0EC5-4154-937D-FA0360AEC30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877C3FC-F146-4A5A-892A-3AAE3829704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6031829-3120-4150-9E50-9DA6030399A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D072296-6C38-41F8-B1CC-026DD0DE0C8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C909A57-E90B-401D-8FBD-6721E7AED37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B7045E6-2575-43E8-A0AF-CADF58DFB82A}"/>
              </a:ext>
            </a:extLst>
          </p:cNvPr>
          <p:cNvSpPr>
            <a:spLocks noGrp="1"/>
          </p:cNvSpPr>
          <p:nvPr>
            <p:ph type="dt" sz="half" idx="10"/>
          </p:nvPr>
        </p:nvSpPr>
        <p:spPr/>
        <p:txBody>
          <a:bodyPr/>
          <a:lstStyle/>
          <a:p>
            <a:fld id="{E8FF34CB-4436-4F28-B026-4F1921AF1CCA}" type="datetimeFigureOut">
              <a:rPr lang="en-US" smtClean="0"/>
              <a:t>22-Sep-18</a:t>
            </a:fld>
            <a:endParaRPr lang="en-US"/>
          </a:p>
        </p:txBody>
      </p:sp>
      <p:sp>
        <p:nvSpPr>
          <p:cNvPr id="8" name="Footer Placeholder 7">
            <a:extLst>
              <a:ext uri="{FF2B5EF4-FFF2-40B4-BE49-F238E27FC236}">
                <a16:creationId xmlns:a16="http://schemas.microsoft.com/office/drawing/2014/main" id="{624E6197-8E1B-4DBF-8831-44A629BA09C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11311E1-2590-4F99-BD78-7C0A970A76A9}"/>
              </a:ext>
            </a:extLst>
          </p:cNvPr>
          <p:cNvSpPr>
            <a:spLocks noGrp="1"/>
          </p:cNvSpPr>
          <p:nvPr>
            <p:ph type="sldNum" sz="quarter" idx="12"/>
          </p:nvPr>
        </p:nvSpPr>
        <p:spPr/>
        <p:txBody>
          <a:bodyPr/>
          <a:lstStyle/>
          <a:p>
            <a:fld id="{053D4C11-CDA9-4CE5-9B10-5129B5FBA460}" type="slidenum">
              <a:rPr lang="en-US" smtClean="0"/>
              <a:t>‹#›</a:t>
            </a:fld>
            <a:endParaRPr lang="en-US"/>
          </a:p>
        </p:txBody>
      </p:sp>
    </p:spTree>
    <p:extLst>
      <p:ext uri="{BB962C8B-B14F-4D97-AF65-F5344CB8AC3E}">
        <p14:creationId xmlns:p14="http://schemas.microsoft.com/office/powerpoint/2010/main" val="3863117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3CBB7-5789-4A06-A22B-F79F02FC91B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DA6A9AB-C530-41A8-8B01-880F8AD2584C}"/>
              </a:ext>
            </a:extLst>
          </p:cNvPr>
          <p:cNvSpPr>
            <a:spLocks noGrp="1"/>
          </p:cNvSpPr>
          <p:nvPr>
            <p:ph type="dt" sz="half" idx="10"/>
          </p:nvPr>
        </p:nvSpPr>
        <p:spPr/>
        <p:txBody>
          <a:bodyPr/>
          <a:lstStyle/>
          <a:p>
            <a:fld id="{E8FF34CB-4436-4F28-B026-4F1921AF1CCA}" type="datetimeFigureOut">
              <a:rPr lang="en-US" smtClean="0"/>
              <a:t>22-Sep-18</a:t>
            </a:fld>
            <a:endParaRPr lang="en-US"/>
          </a:p>
        </p:txBody>
      </p:sp>
      <p:sp>
        <p:nvSpPr>
          <p:cNvPr id="4" name="Footer Placeholder 3">
            <a:extLst>
              <a:ext uri="{FF2B5EF4-FFF2-40B4-BE49-F238E27FC236}">
                <a16:creationId xmlns:a16="http://schemas.microsoft.com/office/drawing/2014/main" id="{8EA27C29-67B7-4978-80BC-6E867D5FC5F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512DB87-0718-4D3E-8D76-5BB4D0013AEA}"/>
              </a:ext>
            </a:extLst>
          </p:cNvPr>
          <p:cNvSpPr>
            <a:spLocks noGrp="1"/>
          </p:cNvSpPr>
          <p:nvPr>
            <p:ph type="sldNum" sz="quarter" idx="12"/>
          </p:nvPr>
        </p:nvSpPr>
        <p:spPr/>
        <p:txBody>
          <a:bodyPr/>
          <a:lstStyle/>
          <a:p>
            <a:fld id="{053D4C11-CDA9-4CE5-9B10-5129B5FBA460}" type="slidenum">
              <a:rPr lang="en-US" smtClean="0"/>
              <a:t>‹#›</a:t>
            </a:fld>
            <a:endParaRPr lang="en-US"/>
          </a:p>
        </p:txBody>
      </p:sp>
    </p:spTree>
    <p:extLst>
      <p:ext uri="{BB962C8B-B14F-4D97-AF65-F5344CB8AC3E}">
        <p14:creationId xmlns:p14="http://schemas.microsoft.com/office/powerpoint/2010/main" val="43404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870B091-BDAD-4140-95C7-B1E0BF02DAE0}"/>
              </a:ext>
            </a:extLst>
          </p:cNvPr>
          <p:cNvSpPr>
            <a:spLocks noGrp="1"/>
          </p:cNvSpPr>
          <p:nvPr>
            <p:ph type="dt" sz="half" idx="10"/>
          </p:nvPr>
        </p:nvSpPr>
        <p:spPr/>
        <p:txBody>
          <a:bodyPr/>
          <a:lstStyle/>
          <a:p>
            <a:fld id="{E8FF34CB-4436-4F28-B026-4F1921AF1CCA}" type="datetimeFigureOut">
              <a:rPr lang="en-US" smtClean="0"/>
              <a:t>22-Sep-18</a:t>
            </a:fld>
            <a:endParaRPr lang="en-US"/>
          </a:p>
        </p:txBody>
      </p:sp>
      <p:sp>
        <p:nvSpPr>
          <p:cNvPr id="3" name="Footer Placeholder 2">
            <a:extLst>
              <a:ext uri="{FF2B5EF4-FFF2-40B4-BE49-F238E27FC236}">
                <a16:creationId xmlns:a16="http://schemas.microsoft.com/office/drawing/2014/main" id="{DFEBB1CE-7A99-4886-8C55-84FBF666EC5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ABC0557-26A7-4451-9455-8351A9F7A0E8}"/>
              </a:ext>
            </a:extLst>
          </p:cNvPr>
          <p:cNvSpPr>
            <a:spLocks noGrp="1"/>
          </p:cNvSpPr>
          <p:nvPr>
            <p:ph type="sldNum" sz="quarter" idx="12"/>
          </p:nvPr>
        </p:nvSpPr>
        <p:spPr/>
        <p:txBody>
          <a:bodyPr/>
          <a:lstStyle/>
          <a:p>
            <a:fld id="{053D4C11-CDA9-4CE5-9B10-5129B5FBA460}" type="slidenum">
              <a:rPr lang="en-US" smtClean="0"/>
              <a:t>‹#›</a:t>
            </a:fld>
            <a:endParaRPr lang="en-US"/>
          </a:p>
        </p:txBody>
      </p:sp>
    </p:spTree>
    <p:extLst>
      <p:ext uri="{BB962C8B-B14F-4D97-AF65-F5344CB8AC3E}">
        <p14:creationId xmlns:p14="http://schemas.microsoft.com/office/powerpoint/2010/main" val="7706622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5F36A-67F4-485B-9ABF-11054334DE5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33E7377-FC22-470D-BF4A-0492DF6A804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7FD41C4-77C0-4A38-811F-CFD87A4DAD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E3BE5DF-6217-4D01-BE07-B7C3A2093D59}"/>
              </a:ext>
            </a:extLst>
          </p:cNvPr>
          <p:cNvSpPr>
            <a:spLocks noGrp="1"/>
          </p:cNvSpPr>
          <p:nvPr>
            <p:ph type="dt" sz="half" idx="10"/>
          </p:nvPr>
        </p:nvSpPr>
        <p:spPr/>
        <p:txBody>
          <a:bodyPr/>
          <a:lstStyle/>
          <a:p>
            <a:fld id="{E8FF34CB-4436-4F28-B026-4F1921AF1CCA}" type="datetimeFigureOut">
              <a:rPr lang="en-US" smtClean="0"/>
              <a:t>22-Sep-18</a:t>
            </a:fld>
            <a:endParaRPr lang="en-US"/>
          </a:p>
        </p:txBody>
      </p:sp>
      <p:sp>
        <p:nvSpPr>
          <p:cNvPr id="6" name="Footer Placeholder 5">
            <a:extLst>
              <a:ext uri="{FF2B5EF4-FFF2-40B4-BE49-F238E27FC236}">
                <a16:creationId xmlns:a16="http://schemas.microsoft.com/office/drawing/2014/main" id="{FB033312-65CC-42B1-8BF3-3370425B83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B04C23-D8D3-44FF-A274-B5F7FAA3E366}"/>
              </a:ext>
            </a:extLst>
          </p:cNvPr>
          <p:cNvSpPr>
            <a:spLocks noGrp="1"/>
          </p:cNvSpPr>
          <p:nvPr>
            <p:ph type="sldNum" sz="quarter" idx="12"/>
          </p:nvPr>
        </p:nvSpPr>
        <p:spPr/>
        <p:txBody>
          <a:bodyPr/>
          <a:lstStyle/>
          <a:p>
            <a:fld id="{053D4C11-CDA9-4CE5-9B10-5129B5FBA460}" type="slidenum">
              <a:rPr lang="en-US" smtClean="0"/>
              <a:t>‹#›</a:t>
            </a:fld>
            <a:endParaRPr lang="en-US"/>
          </a:p>
        </p:txBody>
      </p:sp>
    </p:spTree>
    <p:extLst>
      <p:ext uri="{BB962C8B-B14F-4D97-AF65-F5344CB8AC3E}">
        <p14:creationId xmlns:p14="http://schemas.microsoft.com/office/powerpoint/2010/main" val="1541039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19784-6BBC-41D1-BB9E-3357BB17AA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5309573-721F-442D-8CBD-222231BFA70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1290D78-0060-4B80-8F4B-E8DB935328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BF2BA9D-92B3-48C4-AE7B-8794519A3262}"/>
              </a:ext>
            </a:extLst>
          </p:cNvPr>
          <p:cNvSpPr>
            <a:spLocks noGrp="1"/>
          </p:cNvSpPr>
          <p:nvPr>
            <p:ph type="dt" sz="half" idx="10"/>
          </p:nvPr>
        </p:nvSpPr>
        <p:spPr/>
        <p:txBody>
          <a:bodyPr/>
          <a:lstStyle/>
          <a:p>
            <a:fld id="{E8FF34CB-4436-4F28-B026-4F1921AF1CCA}" type="datetimeFigureOut">
              <a:rPr lang="en-US" smtClean="0"/>
              <a:t>22-Sep-18</a:t>
            </a:fld>
            <a:endParaRPr lang="en-US"/>
          </a:p>
        </p:txBody>
      </p:sp>
      <p:sp>
        <p:nvSpPr>
          <p:cNvPr id="6" name="Footer Placeholder 5">
            <a:extLst>
              <a:ext uri="{FF2B5EF4-FFF2-40B4-BE49-F238E27FC236}">
                <a16:creationId xmlns:a16="http://schemas.microsoft.com/office/drawing/2014/main" id="{6087BA4D-22B0-4049-AF13-E5A2D10E46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4AAE4F-D1E9-4C44-BCD3-AA3DD8F50C3F}"/>
              </a:ext>
            </a:extLst>
          </p:cNvPr>
          <p:cNvSpPr>
            <a:spLocks noGrp="1"/>
          </p:cNvSpPr>
          <p:nvPr>
            <p:ph type="sldNum" sz="quarter" idx="12"/>
          </p:nvPr>
        </p:nvSpPr>
        <p:spPr/>
        <p:txBody>
          <a:bodyPr/>
          <a:lstStyle/>
          <a:p>
            <a:fld id="{053D4C11-CDA9-4CE5-9B10-5129B5FBA460}" type="slidenum">
              <a:rPr lang="en-US" smtClean="0"/>
              <a:t>‹#›</a:t>
            </a:fld>
            <a:endParaRPr lang="en-US"/>
          </a:p>
        </p:txBody>
      </p:sp>
    </p:spTree>
    <p:extLst>
      <p:ext uri="{BB962C8B-B14F-4D97-AF65-F5344CB8AC3E}">
        <p14:creationId xmlns:p14="http://schemas.microsoft.com/office/powerpoint/2010/main" val="14677780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04D5E1B-55E7-41CE-8181-87C4D3F2AA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CC9330A-A139-416C-BD4A-49285DE25E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DD8CB4-7E07-4CC4-A01B-66BDF225C4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F34CB-4436-4F28-B026-4F1921AF1CCA}" type="datetimeFigureOut">
              <a:rPr lang="en-US" smtClean="0"/>
              <a:t>22-Sep-18</a:t>
            </a:fld>
            <a:endParaRPr lang="en-US"/>
          </a:p>
        </p:txBody>
      </p:sp>
      <p:sp>
        <p:nvSpPr>
          <p:cNvPr id="5" name="Footer Placeholder 4">
            <a:extLst>
              <a:ext uri="{FF2B5EF4-FFF2-40B4-BE49-F238E27FC236}">
                <a16:creationId xmlns:a16="http://schemas.microsoft.com/office/drawing/2014/main" id="{EAE7BC1F-A0B0-4E22-8CE7-53DF3095809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DA99296-92AE-43FF-82AA-42A38B6645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3D4C11-CDA9-4CE5-9B10-5129B5FBA460}" type="slidenum">
              <a:rPr lang="en-US" smtClean="0"/>
              <a:t>‹#›</a:t>
            </a:fld>
            <a:endParaRPr lang="en-US"/>
          </a:p>
        </p:txBody>
      </p:sp>
    </p:spTree>
    <p:extLst>
      <p:ext uri="{BB962C8B-B14F-4D97-AF65-F5344CB8AC3E}">
        <p14:creationId xmlns:p14="http://schemas.microsoft.com/office/powerpoint/2010/main" val="42453826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576"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ltLang="zh-CN"/>
              <a:t>Click to edit Master title style</a:t>
            </a:r>
            <a:endParaRPr lang="en-US" dirty="0"/>
          </a:p>
        </p:txBody>
      </p:sp>
      <p:sp>
        <p:nvSpPr>
          <p:cNvPr id="1048577"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1048578"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BC1078-46ED-40F9-8930-935BAD7C2B02}" type="datetimeFigureOut">
              <a:rPr lang="zh-CN" altLang="en-US" smtClean="0"/>
              <a:t>2018/9/23</a:t>
            </a:fld>
            <a:endParaRPr lang="zh-CN" altLang="en-US"/>
          </a:p>
        </p:txBody>
      </p:sp>
      <p:sp>
        <p:nvSpPr>
          <p:cNvPr id="1048579"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48580"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B52ADC-5BFA-4FBD-BEE2-16096B7F4166}" type="slidenum">
              <a:rPr lang="zh-CN" altLang="en-US" smtClean="0"/>
              <a:t>‹#›</a:t>
            </a:fld>
            <a:endParaRPr lang="zh-CN" altLang="en-US"/>
          </a:p>
        </p:txBody>
      </p:sp>
    </p:spTree>
    <p:extLst>
      <p:ext uri="{BB962C8B-B14F-4D97-AF65-F5344CB8AC3E}">
        <p14:creationId xmlns:p14="http://schemas.microsoft.com/office/powerpoint/2010/main" val="34271116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Eigth level</a:t>
            </a:r>
          </a:p>
          <a:p>
            <a:pPr lvl="8"/>
            <a:r>
              <a:rPr lang="en-US" dirty="0"/>
              <a:t>Ninth level</a:t>
            </a:r>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48A87A34-81AB-432B-8DAE-1953F412C126}" type="datetimeFigureOut">
              <a:rPr lang="en-US" smtClean="0"/>
              <a:pPr/>
              <a:t>23-Sep-18</a:t>
            </a:fld>
            <a:endParaRPr lang="en-US" dirty="0"/>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6D22F896-40B5-4ADD-8801-0D06FADFA095}" type="slidenum">
              <a:rPr lang="en-US" smtClean="0"/>
              <a:pPr/>
              <a:t>‹#›</a:t>
            </a:fld>
            <a:endParaRPr lang="en-US" dirty="0"/>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05239266"/>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4.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3.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2.xml"/><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36B8CA-A27B-42E7-841E-8286C453DF72}"/>
              </a:ext>
            </a:extLst>
          </p:cNvPr>
          <p:cNvSpPr>
            <a:spLocks noGrp="1"/>
          </p:cNvSpPr>
          <p:nvPr>
            <p:ph type="ctrTitle"/>
          </p:nvPr>
        </p:nvSpPr>
        <p:spPr>
          <a:xfrm>
            <a:off x="3043403" y="2188520"/>
            <a:ext cx="6105194" cy="2031055"/>
          </a:xfrm>
        </p:spPr>
        <p:txBody>
          <a:bodyPr>
            <a:normAutofit/>
          </a:bodyPr>
          <a:lstStyle/>
          <a:p>
            <a:r>
              <a:rPr lang="en-US" dirty="0">
                <a:solidFill>
                  <a:srgbClr val="FFFFFF"/>
                </a:solidFill>
                <a:latin typeface="Cambria" panose="02040503050406030204" pitchFamily="18" charset="0"/>
                <a:ea typeface="Cambria" panose="02040503050406030204" pitchFamily="18" charset="0"/>
              </a:rPr>
              <a:t>What is cloud computing?</a:t>
            </a:r>
          </a:p>
        </p:txBody>
      </p:sp>
      <p:pic>
        <p:nvPicPr>
          <p:cNvPr id="10" name="Picture 9">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9783393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F3E76-0205-4033-949B-926C434CCE66}"/>
              </a:ext>
            </a:extLst>
          </p:cNvPr>
          <p:cNvSpPr>
            <a:spLocks noGrp="1"/>
          </p:cNvSpPr>
          <p:nvPr>
            <p:ph type="ctrTitle"/>
          </p:nvPr>
        </p:nvSpPr>
        <p:spPr>
          <a:xfrm>
            <a:off x="1600200" y="3641272"/>
            <a:ext cx="7266214" cy="2708167"/>
          </a:xfrm>
        </p:spPr>
        <p:txBody>
          <a:bodyPr>
            <a:noAutofit/>
          </a:bodyPr>
          <a:lstStyle/>
          <a:p>
            <a:pPr algn="ctr"/>
            <a:r>
              <a:rPr lang="en-MY" sz="4400" dirty="0">
                <a:solidFill>
                  <a:schemeClr val="accent6">
                    <a:lumMod val="60000"/>
                    <a:lumOff val="40000"/>
                  </a:schemeClr>
                </a:solidFill>
                <a:latin typeface="Dubai" panose="020B0503030403030204" pitchFamily="34" charset="-78"/>
                <a:ea typeface="Gadugi" panose="020B0502040204020203" pitchFamily="34" charset="0"/>
                <a:cs typeface="Dubai" panose="020B0503030403030204" pitchFamily="34" charset="-78"/>
              </a:rPr>
              <a:t>File Transfer Protocol</a:t>
            </a:r>
            <a:br>
              <a:rPr lang="en-MY" sz="4400" dirty="0">
                <a:solidFill>
                  <a:schemeClr val="accent6">
                    <a:lumMod val="60000"/>
                    <a:lumOff val="40000"/>
                  </a:schemeClr>
                </a:solidFill>
                <a:latin typeface="Dubai" panose="020B0503030403030204" pitchFamily="34" charset="-78"/>
                <a:ea typeface="Gadugi" panose="020B0502040204020203" pitchFamily="34" charset="0"/>
                <a:cs typeface="Dubai" panose="020B0503030403030204" pitchFamily="34" charset="-78"/>
              </a:rPr>
            </a:br>
            <a:r>
              <a:rPr lang="en-MY" sz="4400" dirty="0">
                <a:solidFill>
                  <a:schemeClr val="accent6">
                    <a:lumMod val="60000"/>
                    <a:lumOff val="40000"/>
                  </a:schemeClr>
                </a:solidFill>
                <a:latin typeface="Dubai" panose="020B0503030403030204" pitchFamily="34" charset="-78"/>
                <a:ea typeface="Gadugi" panose="020B0502040204020203" pitchFamily="34" charset="0"/>
                <a:cs typeface="Dubai" panose="020B0503030403030204" pitchFamily="34" charset="-78"/>
              </a:rPr>
              <a:t>(FTP)</a:t>
            </a:r>
            <a:br>
              <a:rPr lang="en-MY" sz="4400" dirty="0">
                <a:solidFill>
                  <a:schemeClr val="accent6">
                    <a:lumMod val="60000"/>
                    <a:lumOff val="40000"/>
                  </a:schemeClr>
                </a:solidFill>
                <a:latin typeface="Dubai" panose="020B0503030403030204" pitchFamily="34" charset="-78"/>
                <a:ea typeface="Gadugi" panose="020B0502040204020203" pitchFamily="34" charset="0"/>
                <a:cs typeface="Dubai" panose="020B0503030403030204" pitchFamily="34" charset="-78"/>
              </a:rPr>
            </a:br>
            <a:r>
              <a:rPr lang="en-MY" sz="4400" dirty="0">
                <a:solidFill>
                  <a:schemeClr val="accent6">
                    <a:lumMod val="60000"/>
                    <a:lumOff val="40000"/>
                  </a:schemeClr>
                </a:solidFill>
                <a:latin typeface="Dubai" panose="020B0503030403030204" pitchFamily="34" charset="-78"/>
                <a:ea typeface="Gadugi" panose="020B0502040204020203" pitchFamily="34" charset="0"/>
                <a:cs typeface="Dubai" panose="020B0503030403030204" pitchFamily="34" charset="-78"/>
              </a:rPr>
              <a:t>and Internet Securities Suites</a:t>
            </a:r>
          </a:p>
        </p:txBody>
      </p:sp>
    </p:spTree>
    <p:extLst>
      <p:ext uri="{BB962C8B-B14F-4D97-AF65-F5344CB8AC3E}">
        <p14:creationId xmlns:p14="http://schemas.microsoft.com/office/powerpoint/2010/main" val="41591937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B5E7A-D83A-46B9-B40D-8F80C25FC42E}"/>
              </a:ext>
            </a:extLst>
          </p:cNvPr>
          <p:cNvSpPr>
            <a:spLocks noGrp="1"/>
          </p:cNvSpPr>
          <p:nvPr>
            <p:ph type="title"/>
          </p:nvPr>
        </p:nvSpPr>
        <p:spPr>
          <a:xfrm>
            <a:off x="767443" y="624110"/>
            <a:ext cx="10058399" cy="796476"/>
          </a:xfrm>
        </p:spPr>
        <p:txBody>
          <a:bodyPr>
            <a:normAutofit/>
          </a:bodyPr>
          <a:lstStyle/>
          <a:p>
            <a:r>
              <a:rPr lang="en-MY" sz="4000" dirty="0">
                <a:solidFill>
                  <a:schemeClr val="accent6">
                    <a:lumMod val="60000"/>
                    <a:lumOff val="40000"/>
                  </a:schemeClr>
                </a:solidFill>
                <a:latin typeface="Dubai" panose="020B0503030403030204" pitchFamily="34" charset="-78"/>
                <a:ea typeface="Gadugi" panose="020B0502040204020203" pitchFamily="34" charset="0"/>
                <a:cs typeface="Dubai" panose="020B0503030403030204" pitchFamily="34" charset="-78"/>
              </a:rPr>
              <a:t>What is file transfer protocol(FTP)?</a:t>
            </a:r>
          </a:p>
        </p:txBody>
      </p:sp>
      <p:sp>
        <p:nvSpPr>
          <p:cNvPr id="4" name="TextBox 3">
            <a:extLst>
              <a:ext uri="{FF2B5EF4-FFF2-40B4-BE49-F238E27FC236}">
                <a16:creationId xmlns:a16="http://schemas.microsoft.com/office/drawing/2014/main" id="{D6A2232C-6E9B-47E6-B482-5DAF5567FABF}"/>
              </a:ext>
            </a:extLst>
          </p:cNvPr>
          <p:cNvSpPr txBox="1"/>
          <p:nvPr/>
        </p:nvSpPr>
        <p:spPr>
          <a:xfrm>
            <a:off x="1045029" y="2368424"/>
            <a:ext cx="9780813" cy="267765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MY" sz="2800" b="0" i="0" u="none" strike="noStrike" kern="1200" cap="none" spc="0" normalizeH="0" baseline="0" noProof="0" dirty="0">
                <a:ln>
                  <a:noFill/>
                </a:ln>
                <a:solidFill>
                  <a:srgbClr val="8EC0C1">
                    <a:lumMod val="60000"/>
                    <a:lumOff val="40000"/>
                  </a:srgbClr>
                </a:solidFill>
                <a:effectLst/>
                <a:uLnTx/>
                <a:uFillTx/>
                <a:latin typeface="Dubai Light" panose="020B0303030403030204" pitchFamily="34" charset="-78"/>
                <a:ea typeface="Gadugi" panose="020B0502040204020203" pitchFamily="34" charset="0"/>
                <a:cs typeface="Dubai Light" panose="020B0303030403030204" pitchFamily="34" charset="-78"/>
              </a:rPr>
              <a:t>When you want to copy files between two computers on the you can simply share the files by putting it in thumb drive and transfer the files to another computer.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MY" sz="2800" b="0" i="0" u="none" strike="noStrike" kern="1200" cap="none" spc="0" normalizeH="0" baseline="0" noProof="0" dirty="0">
              <a:ln>
                <a:noFill/>
              </a:ln>
              <a:solidFill>
                <a:srgbClr val="8EC0C1">
                  <a:lumMod val="60000"/>
                  <a:lumOff val="40000"/>
                </a:srgbClr>
              </a:solidFill>
              <a:effectLst/>
              <a:uLnTx/>
              <a:uFillTx/>
              <a:latin typeface="Dubai Light" panose="020B0303030403030204" pitchFamily="34" charset="-78"/>
              <a:ea typeface="Gadugi" panose="020B0502040204020203" pitchFamily="34" charset="0"/>
              <a:cs typeface="Dubai Light" panose="020B0303030403030204" pitchFamily="34" charset="-78"/>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MY" sz="2800" b="0" i="0" u="none" strike="noStrike" kern="1200" cap="none" spc="0" normalizeH="0" baseline="0" noProof="0" dirty="0">
                <a:ln>
                  <a:noFill/>
                </a:ln>
                <a:solidFill>
                  <a:srgbClr val="8EC0C1">
                    <a:lumMod val="60000"/>
                    <a:lumOff val="40000"/>
                  </a:srgbClr>
                </a:solidFill>
                <a:effectLst/>
                <a:uLnTx/>
                <a:uFillTx/>
                <a:latin typeface="Dubai Light" panose="020B0303030403030204" pitchFamily="34" charset="-78"/>
                <a:ea typeface="Gadugi" panose="020B0502040204020203" pitchFamily="34" charset="0"/>
                <a:cs typeface="Dubai Light" panose="020B0303030403030204" pitchFamily="34" charset="-78"/>
              </a:rPr>
              <a:t>But what if you want to copy files from computer that is located from another country?</a:t>
            </a:r>
          </a:p>
        </p:txBody>
      </p:sp>
    </p:spTree>
    <p:extLst>
      <p:ext uri="{BB962C8B-B14F-4D97-AF65-F5344CB8AC3E}">
        <p14:creationId xmlns:p14="http://schemas.microsoft.com/office/powerpoint/2010/main" val="42825633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D1D26-CA31-4075-B987-B50D752C9D28}"/>
              </a:ext>
            </a:extLst>
          </p:cNvPr>
          <p:cNvSpPr>
            <a:spLocks noGrp="1"/>
          </p:cNvSpPr>
          <p:nvPr>
            <p:ph type="title"/>
          </p:nvPr>
        </p:nvSpPr>
        <p:spPr>
          <a:xfrm>
            <a:off x="1085849" y="747204"/>
            <a:ext cx="10270672" cy="624396"/>
          </a:xfrm>
        </p:spPr>
        <p:txBody>
          <a:bodyPr>
            <a:noAutofit/>
          </a:bodyPr>
          <a:lstStyle/>
          <a:p>
            <a:pPr algn="ctr"/>
            <a:r>
              <a:rPr lang="en-MY" sz="4000" dirty="0">
                <a:solidFill>
                  <a:schemeClr val="accent6">
                    <a:lumMod val="60000"/>
                    <a:lumOff val="40000"/>
                  </a:schemeClr>
                </a:solidFill>
                <a:latin typeface="Dubai" panose="020B0503030403030204" pitchFamily="34" charset="-78"/>
                <a:ea typeface="Gadugi" panose="020B0502040204020203" pitchFamily="34" charset="0"/>
                <a:cs typeface="Dubai" panose="020B0503030403030204" pitchFamily="34" charset="-78"/>
              </a:rPr>
              <a:t>File transfer protocol!</a:t>
            </a:r>
            <a:br>
              <a:rPr lang="en-MY" sz="4000" dirty="0">
                <a:solidFill>
                  <a:schemeClr val="accent6">
                    <a:lumMod val="60000"/>
                    <a:lumOff val="40000"/>
                  </a:schemeClr>
                </a:solidFill>
                <a:latin typeface="Dubai" panose="020B0503030403030204" pitchFamily="34" charset="-78"/>
                <a:ea typeface="Gadugi" panose="020B0502040204020203" pitchFamily="34" charset="0"/>
                <a:cs typeface="Dubai" panose="020B0503030403030204" pitchFamily="34" charset="-78"/>
              </a:rPr>
            </a:br>
            <a:endParaRPr lang="en-MY" sz="4000" dirty="0">
              <a:solidFill>
                <a:schemeClr val="accent6">
                  <a:lumMod val="60000"/>
                  <a:lumOff val="40000"/>
                </a:schemeClr>
              </a:solidFill>
              <a:latin typeface="Dubai" panose="020B0503030403030204" pitchFamily="34" charset="-78"/>
              <a:ea typeface="Gadugi" panose="020B0502040204020203" pitchFamily="34" charset="0"/>
              <a:cs typeface="Dubai" panose="020B0503030403030204" pitchFamily="34" charset="-78"/>
            </a:endParaRPr>
          </a:p>
        </p:txBody>
      </p:sp>
      <p:sp>
        <p:nvSpPr>
          <p:cNvPr id="12" name="TextBox 11">
            <a:extLst>
              <a:ext uri="{FF2B5EF4-FFF2-40B4-BE49-F238E27FC236}">
                <a16:creationId xmlns:a16="http://schemas.microsoft.com/office/drawing/2014/main" id="{1CC927BC-6C30-4276-BDDA-36A0F173160D}"/>
              </a:ext>
            </a:extLst>
          </p:cNvPr>
          <p:cNvSpPr txBox="1"/>
          <p:nvPr/>
        </p:nvSpPr>
        <p:spPr>
          <a:xfrm>
            <a:off x="1845129" y="1781130"/>
            <a:ext cx="8752113" cy="477053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MY" sz="2800" b="0" i="0" u="none" strike="noStrike" kern="1200" cap="none" spc="0" normalizeH="0" baseline="0" noProof="0" dirty="0">
                <a:ln>
                  <a:noFill/>
                </a:ln>
                <a:solidFill>
                  <a:srgbClr val="8EC0C1">
                    <a:lumMod val="60000"/>
                    <a:lumOff val="40000"/>
                  </a:srgbClr>
                </a:solidFill>
                <a:effectLst/>
                <a:uLnTx/>
                <a:uFillTx/>
                <a:latin typeface="Dubai Light" panose="020B0303030403030204" pitchFamily="34" charset="-78"/>
                <a:ea typeface="+mn-ea"/>
                <a:cs typeface="Dubai Light" panose="020B0303030403030204" pitchFamily="34" charset="-78"/>
              </a:rPr>
              <a:t>FTP can transfer any files from any computer to any computer with one condition</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MY" sz="2000" b="0" i="0" u="none" strike="noStrike" kern="1200" cap="none" spc="0" normalizeH="0" baseline="0" noProof="0" dirty="0">
              <a:ln>
                <a:noFill/>
              </a:ln>
              <a:solidFill>
                <a:prstClr val="white"/>
              </a:solidFill>
              <a:effectLst/>
              <a:uLnTx/>
              <a:uFillTx/>
              <a:latin typeface="Dubai Light" panose="020B0303030403030204" pitchFamily="34" charset="-78"/>
              <a:ea typeface="+mn-ea"/>
              <a:cs typeface="Dubai Light" panose="020B0303030403030204" pitchFamily="34" charset="-78"/>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MY" sz="3600" b="0" i="0" u="none" strike="noStrike" kern="1200" cap="none" spc="0" normalizeH="0" baseline="0" noProof="0" dirty="0">
                <a:ln>
                  <a:noFill/>
                </a:ln>
                <a:solidFill>
                  <a:prstClr val="white"/>
                </a:solidFill>
                <a:effectLst/>
                <a:uLnTx/>
                <a:uFillTx/>
                <a:latin typeface="Dubai Light" panose="020B0303030403030204" pitchFamily="34" charset="-78"/>
                <a:ea typeface="+mn-ea"/>
                <a:cs typeface="Dubai Light" panose="020B0303030403030204" pitchFamily="34" charset="-78"/>
              </a:rPr>
              <a:t>It require internet connection</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MY" sz="3600" b="0" i="0" u="none" strike="noStrike" kern="1200" cap="none" spc="0" normalizeH="0" baseline="0" noProof="0" dirty="0">
              <a:ln>
                <a:noFill/>
              </a:ln>
              <a:solidFill>
                <a:prstClr val="white"/>
              </a:solidFill>
              <a:effectLst/>
              <a:uLnTx/>
              <a:uFillTx/>
              <a:latin typeface="Dubai Light" panose="020B0303030403030204" pitchFamily="34" charset="-78"/>
              <a:ea typeface="+mn-ea"/>
              <a:cs typeface="Dubai Light" panose="020B0303030403030204" pitchFamily="34" charset="-78"/>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MY" sz="2800" b="0" i="0" u="none" strike="noStrike" kern="1200" cap="none" spc="0" normalizeH="0" baseline="0" noProof="0" dirty="0">
                <a:ln>
                  <a:noFill/>
                </a:ln>
                <a:solidFill>
                  <a:srgbClr val="8EC0C1">
                    <a:lumMod val="60000"/>
                    <a:lumOff val="40000"/>
                  </a:srgbClr>
                </a:solidFill>
                <a:effectLst/>
                <a:uLnTx/>
                <a:uFillTx/>
                <a:latin typeface="Dubai Light" panose="020B0303030403030204" pitchFamily="34" charset="-78"/>
                <a:ea typeface="+mn-ea"/>
                <a:cs typeface="Dubai Light" panose="020B0303030403030204" pitchFamily="34" charset="-78"/>
              </a:rPr>
              <a:t>FTP also works between computers using totally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MY" sz="2800" b="0" i="0" u="none" strike="noStrike" kern="1200" cap="none" spc="0" normalizeH="0" baseline="0" noProof="0" dirty="0">
                <a:ln>
                  <a:noFill/>
                </a:ln>
                <a:solidFill>
                  <a:srgbClr val="FF0000"/>
                </a:solidFill>
                <a:effectLst/>
                <a:uLnTx/>
                <a:uFillTx/>
                <a:latin typeface="Dubai Light" panose="020B0303030403030204" pitchFamily="34" charset="-78"/>
                <a:ea typeface="+mn-ea"/>
                <a:cs typeface="Dubai Light" panose="020B0303030403030204" pitchFamily="34" charset="-78"/>
              </a:rPr>
              <a:t>different operating system</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MY" sz="2800" b="0" i="0" u="none" strike="noStrike" kern="1200" cap="none" spc="0" normalizeH="0" baseline="0" noProof="0" dirty="0">
              <a:ln>
                <a:noFill/>
              </a:ln>
              <a:solidFill>
                <a:srgbClr val="8EC0C1">
                  <a:lumMod val="60000"/>
                  <a:lumOff val="40000"/>
                </a:srgbClr>
              </a:solidFill>
              <a:effectLst/>
              <a:uLnTx/>
              <a:uFillTx/>
              <a:latin typeface="Dubai Light" panose="020B0303030403030204" pitchFamily="34" charset="-78"/>
              <a:ea typeface="+mn-ea"/>
              <a:cs typeface="Dubai Light" panose="020B0303030403030204" pitchFamily="34" charset="-78"/>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MY" sz="3600" b="0" i="0" u="none" strike="noStrike" kern="1200" cap="none" spc="0" normalizeH="0" baseline="0" noProof="0" dirty="0">
              <a:ln>
                <a:noFill/>
              </a:ln>
              <a:solidFill>
                <a:prstClr val="white"/>
              </a:solidFill>
              <a:effectLst/>
              <a:uLnTx/>
              <a:uFillTx/>
              <a:latin typeface="Dubai Light" panose="020B0303030403030204" pitchFamily="34" charset="-78"/>
              <a:ea typeface="+mn-ea"/>
              <a:cs typeface="Dubai Light" panose="020B0303030403030204" pitchFamily="34" charset="-78"/>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MY" sz="3600" b="0" i="0" u="none" strike="noStrike" kern="1200" cap="none" spc="0" normalizeH="0" baseline="0" noProof="0" dirty="0">
              <a:ln>
                <a:noFill/>
              </a:ln>
              <a:solidFill>
                <a:prstClr val="white"/>
              </a:solidFill>
              <a:effectLst/>
              <a:uLnTx/>
              <a:uFillTx/>
              <a:latin typeface="Dubai Light" panose="020B0303030403030204" pitchFamily="34" charset="-78"/>
              <a:ea typeface="+mn-ea"/>
              <a:cs typeface="Dubai Light" panose="020B0303030403030204" pitchFamily="34" charset="-78"/>
            </a:endParaRPr>
          </a:p>
        </p:txBody>
      </p:sp>
    </p:spTree>
    <p:extLst>
      <p:ext uri="{BB962C8B-B14F-4D97-AF65-F5344CB8AC3E}">
        <p14:creationId xmlns:p14="http://schemas.microsoft.com/office/powerpoint/2010/main" val="10666850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40D52FA-6486-4E65-8302-34E61D5AFC97}"/>
              </a:ext>
            </a:extLst>
          </p:cNvPr>
          <p:cNvPicPr>
            <a:picLocks noChangeAspect="1"/>
          </p:cNvPicPr>
          <p:nvPr/>
        </p:nvPicPr>
        <p:blipFill>
          <a:blip r:embed="rId2"/>
          <a:stretch>
            <a:fillRect/>
          </a:stretch>
        </p:blipFill>
        <p:spPr>
          <a:xfrm>
            <a:off x="2338387" y="762680"/>
            <a:ext cx="7377113" cy="2552020"/>
          </a:xfrm>
          <a:prstGeom prst="rect">
            <a:avLst/>
          </a:prstGeom>
        </p:spPr>
      </p:pic>
      <p:sp>
        <p:nvSpPr>
          <p:cNvPr id="10" name="TextBox 9">
            <a:extLst>
              <a:ext uri="{FF2B5EF4-FFF2-40B4-BE49-F238E27FC236}">
                <a16:creationId xmlns:a16="http://schemas.microsoft.com/office/drawing/2014/main" id="{FE1D9B47-B7C3-46D5-982A-09245B8D4B38}"/>
              </a:ext>
            </a:extLst>
          </p:cNvPr>
          <p:cNvSpPr txBox="1"/>
          <p:nvPr/>
        </p:nvSpPr>
        <p:spPr>
          <a:xfrm>
            <a:off x="1322615" y="3673929"/>
            <a:ext cx="9715500" cy="1815882"/>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MY" sz="2800" b="0" i="0" u="none" strike="noStrike" kern="1200" cap="none" spc="0" normalizeH="0" baseline="0" noProof="0" dirty="0">
                <a:ln>
                  <a:noFill/>
                </a:ln>
                <a:solidFill>
                  <a:srgbClr val="8EC0C1">
                    <a:lumMod val="60000"/>
                    <a:lumOff val="40000"/>
                  </a:srgbClr>
                </a:solidFill>
                <a:effectLst/>
                <a:uLnTx/>
                <a:uFillTx/>
                <a:latin typeface="Dubai Light" panose="020B0303030403030204" pitchFamily="34" charset="-78"/>
                <a:ea typeface="+mn-ea"/>
                <a:cs typeface="Dubai Light" panose="020B0303030403030204" pitchFamily="34" charset="-78"/>
              </a:rPr>
              <a:t>Transferring files from a client computer to a server computer is called </a:t>
            </a:r>
            <a:r>
              <a:rPr kumimoji="0" lang="en-MY" sz="2800" b="0" i="0" u="none" strike="noStrike" kern="1200" cap="none" spc="0" normalizeH="0" baseline="0" noProof="0" dirty="0">
                <a:ln>
                  <a:noFill/>
                </a:ln>
                <a:solidFill>
                  <a:srgbClr val="FF0000"/>
                </a:solidFill>
                <a:effectLst/>
                <a:uLnTx/>
                <a:uFillTx/>
                <a:latin typeface="Dubai Light" panose="020B0303030403030204" pitchFamily="34" charset="-78"/>
                <a:ea typeface="+mn-ea"/>
                <a:cs typeface="Dubai Light" panose="020B0303030403030204" pitchFamily="34" charset="-78"/>
              </a:rPr>
              <a:t>uploading</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MY" sz="2800" b="0" i="0" u="none" strike="noStrike" kern="1200" cap="none" spc="0" normalizeH="0" baseline="0" noProof="0" dirty="0">
                <a:ln>
                  <a:noFill/>
                </a:ln>
                <a:solidFill>
                  <a:srgbClr val="8EC0C1">
                    <a:lumMod val="60000"/>
                    <a:lumOff val="40000"/>
                  </a:srgbClr>
                </a:solidFill>
                <a:effectLst/>
                <a:uLnTx/>
                <a:uFillTx/>
                <a:latin typeface="Dubai Light" panose="020B0303030403030204" pitchFamily="34" charset="-78"/>
                <a:ea typeface="+mn-ea"/>
                <a:cs typeface="Dubai Light" panose="020B0303030403030204" pitchFamily="34" charset="-78"/>
              </a:rPr>
              <a:t>Transferring files from a server to client computer is called </a:t>
            </a:r>
            <a:r>
              <a:rPr kumimoji="0" lang="en-MY" sz="2800" b="0" i="0" u="none" strike="noStrike" kern="1200" cap="none" spc="0" normalizeH="0" baseline="0" noProof="0" dirty="0">
                <a:ln>
                  <a:noFill/>
                </a:ln>
                <a:solidFill>
                  <a:srgbClr val="FF0000"/>
                </a:solidFill>
                <a:effectLst/>
                <a:uLnTx/>
                <a:uFillTx/>
                <a:latin typeface="Dubai Light" panose="020B0303030403030204" pitchFamily="34" charset="-78"/>
                <a:ea typeface="+mn-ea"/>
                <a:cs typeface="Dubai Light" panose="020B0303030403030204" pitchFamily="34" charset="-78"/>
              </a:rPr>
              <a:t>downloading</a:t>
            </a:r>
          </a:p>
        </p:txBody>
      </p:sp>
    </p:spTree>
    <p:extLst>
      <p:ext uri="{BB962C8B-B14F-4D97-AF65-F5344CB8AC3E}">
        <p14:creationId xmlns:p14="http://schemas.microsoft.com/office/powerpoint/2010/main" val="26395826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060D710-5B29-4727-A9CB-165AED6937C0}"/>
              </a:ext>
            </a:extLst>
          </p:cNvPr>
          <p:cNvSpPr txBox="1"/>
          <p:nvPr/>
        </p:nvSpPr>
        <p:spPr>
          <a:xfrm>
            <a:off x="2343150" y="1805346"/>
            <a:ext cx="8703128" cy="4487382"/>
          </a:xfrm>
          <a:prstGeom prst="rect">
            <a:avLst/>
          </a:prstGeom>
          <a:noFill/>
        </p:spPr>
        <p:txBody>
          <a:bodyPr wrap="square" rtlCol="0">
            <a:spAutoFit/>
          </a:bodyPr>
          <a:lstStyle/>
          <a:p>
            <a:pPr marL="457200" marR="0" lvl="1" indent="0" algn="l" defTabSz="457200" rtl="0" eaLnBrk="1" fontAlgn="auto" latinLnBrk="0" hangingPunct="1">
              <a:lnSpc>
                <a:spcPct val="100000"/>
              </a:lnSpc>
              <a:spcBef>
                <a:spcPct val="20000"/>
              </a:spcBef>
              <a:spcAft>
                <a:spcPts val="0"/>
              </a:spcAft>
              <a:buClrTx/>
              <a:buSzTx/>
              <a:buFontTx/>
              <a:buNone/>
              <a:tabLst/>
              <a:defRPr/>
            </a:pPr>
            <a:r>
              <a:rPr kumimoji="0" lang="en-US" sz="2800" b="0" i="0" u="none" strike="noStrike" kern="0" cap="none" spc="0" normalizeH="0" baseline="0" noProof="0" dirty="0">
                <a:ln>
                  <a:noFill/>
                </a:ln>
                <a:solidFill>
                  <a:srgbClr val="8EC0C1">
                    <a:lumMod val="60000"/>
                    <a:lumOff val="40000"/>
                  </a:srgbClr>
                </a:solidFill>
                <a:effectLst/>
                <a:uLnTx/>
                <a:uFillTx/>
                <a:latin typeface="Dubai Light" panose="020B0303030403030204" pitchFamily="34" charset="-78"/>
                <a:ea typeface="+mn-ea"/>
                <a:cs typeface="Dubai Light" panose="020B0303030403030204" pitchFamily="34" charset="-78"/>
              </a:rPr>
              <a:t>An FTP site is a collection of files including text, graphics, audio clips, video clips, and program files that reside on an FTP server.</a:t>
            </a:r>
          </a:p>
          <a:p>
            <a:pPr marL="800100" marR="0" lvl="1" indent="-342900" algn="l" defTabSz="4572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0" cap="none" spc="0" normalizeH="0" baseline="0" noProof="0" dirty="0">
              <a:ln>
                <a:noFill/>
              </a:ln>
              <a:solidFill>
                <a:srgbClr val="8EC0C1">
                  <a:lumMod val="60000"/>
                  <a:lumOff val="40000"/>
                </a:srgbClr>
              </a:solidFill>
              <a:effectLst/>
              <a:uLnTx/>
              <a:uFillTx/>
              <a:latin typeface="Dubai Light" panose="020B0303030403030204" pitchFamily="34" charset="-78"/>
              <a:ea typeface="+mn-ea"/>
              <a:cs typeface="Dubai Light" panose="020B0303030403030204" pitchFamily="34" charset="-78"/>
            </a:endParaRPr>
          </a:p>
          <a:p>
            <a:pPr marL="457200" marR="0" lvl="1" indent="0" algn="l" defTabSz="457200" rtl="0" eaLnBrk="1" fontAlgn="auto" latinLnBrk="0" hangingPunct="1">
              <a:lnSpc>
                <a:spcPct val="100000"/>
              </a:lnSpc>
              <a:spcBef>
                <a:spcPct val="20000"/>
              </a:spcBef>
              <a:spcAft>
                <a:spcPts val="0"/>
              </a:spcAft>
              <a:buClrTx/>
              <a:buSzTx/>
              <a:buFontTx/>
              <a:buNone/>
              <a:tabLst/>
              <a:defRPr/>
            </a:pPr>
            <a:r>
              <a:rPr kumimoji="0" lang="en-US" sz="2800" b="0" i="0" u="none" strike="noStrike" kern="0" cap="none" spc="0" normalizeH="0" baseline="0" noProof="0" dirty="0">
                <a:ln>
                  <a:noFill/>
                </a:ln>
                <a:solidFill>
                  <a:srgbClr val="8EC0C1">
                    <a:lumMod val="60000"/>
                    <a:lumOff val="40000"/>
                  </a:srgbClr>
                </a:solidFill>
                <a:effectLst/>
                <a:uLnTx/>
                <a:uFillTx/>
                <a:latin typeface="Dubai Light" panose="020B0303030403030204" pitchFamily="34" charset="-78"/>
                <a:ea typeface="+mn-ea"/>
                <a:cs typeface="Dubai Light" panose="020B0303030403030204" pitchFamily="34" charset="-78"/>
              </a:rPr>
              <a:t>Example:</a:t>
            </a:r>
          </a:p>
          <a:p>
            <a:pPr marL="914400" marR="0" lvl="1" indent="-45720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0" cap="none" spc="0" normalizeH="0" baseline="0" noProof="0" dirty="0" err="1">
                <a:ln>
                  <a:noFill/>
                </a:ln>
                <a:solidFill>
                  <a:srgbClr val="8EC0C1">
                    <a:lumMod val="60000"/>
                    <a:lumOff val="40000"/>
                  </a:srgbClr>
                </a:solidFill>
                <a:effectLst/>
                <a:uLnTx/>
                <a:uFillTx/>
                <a:latin typeface="Dubai Light" panose="020B0303030403030204" pitchFamily="34" charset="-78"/>
                <a:ea typeface="+mn-ea"/>
                <a:cs typeface="Dubai Light" panose="020B0303030403030204" pitchFamily="34" charset="-78"/>
              </a:rPr>
              <a:t>FilaZilla</a:t>
            </a:r>
            <a:endParaRPr kumimoji="0" lang="en-US" sz="2800" b="0" i="0" u="none" strike="noStrike" kern="0" cap="none" spc="0" normalizeH="0" baseline="0" noProof="0" dirty="0">
              <a:ln>
                <a:noFill/>
              </a:ln>
              <a:solidFill>
                <a:srgbClr val="8EC0C1">
                  <a:lumMod val="60000"/>
                  <a:lumOff val="40000"/>
                </a:srgbClr>
              </a:solidFill>
              <a:effectLst/>
              <a:uLnTx/>
              <a:uFillTx/>
              <a:latin typeface="Dubai Light" panose="020B0303030403030204" pitchFamily="34" charset="-78"/>
              <a:ea typeface="+mn-ea"/>
              <a:cs typeface="Dubai Light" panose="020B0303030403030204" pitchFamily="34" charset="-78"/>
            </a:endParaRPr>
          </a:p>
          <a:p>
            <a:pPr marL="914400" marR="0" lvl="1" indent="-45720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0" cap="none" spc="0" normalizeH="0" baseline="0" noProof="0" dirty="0" err="1">
                <a:ln>
                  <a:noFill/>
                </a:ln>
                <a:solidFill>
                  <a:srgbClr val="8EC0C1">
                    <a:lumMod val="60000"/>
                    <a:lumOff val="40000"/>
                  </a:srgbClr>
                </a:solidFill>
                <a:effectLst/>
                <a:uLnTx/>
                <a:uFillTx/>
                <a:latin typeface="Dubai Light" panose="020B0303030403030204" pitchFamily="34" charset="-78"/>
                <a:ea typeface="+mn-ea"/>
                <a:cs typeface="Dubai Light" panose="020B0303030403030204" pitchFamily="34" charset="-78"/>
              </a:rPr>
              <a:t>Cyberduck</a:t>
            </a:r>
            <a:r>
              <a:rPr kumimoji="0" lang="en-US" sz="2800" b="0" i="0" u="none" strike="noStrike" kern="0" cap="none" spc="0" normalizeH="0" baseline="0" noProof="0" dirty="0">
                <a:ln>
                  <a:noFill/>
                </a:ln>
                <a:solidFill>
                  <a:srgbClr val="8EC0C1">
                    <a:lumMod val="60000"/>
                    <a:lumOff val="40000"/>
                  </a:srgbClr>
                </a:solidFill>
                <a:effectLst/>
                <a:uLnTx/>
                <a:uFillTx/>
                <a:latin typeface="Dubai Light" panose="020B0303030403030204" pitchFamily="34" charset="-78"/>
                <a:ea typeface="+mn-ea"/>
                <a:cs typeface="Dubai Light" panose="020B0303030403030204" pitchFamily="34" charset="-78"/>
              </a:rPr>
              <a:t> </a:t>
            </a:r>
          </a:p>
          <a:p>
            <a:pPr marL="914400" marR="0" lvl="1" indent="-45720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0" cap="none" spc="0" normalizeH="0" baseline="0" noProof="0" dirty="0">
                <a:ln>
                  <a:noFill/>
                </a:ln>
                <a:solidFill>
                  <a:srgbClr val="8EC0C1">
                    <a:lumMod val="60000"/>
                    <a:lumOff val="40000"/>
                  </a:srgbClr>
                </a:solidFill>
                <a:effectLst/>
                <a:uLnTx/>
                <a:uFillTx/>
                <a:latin typeface="Dubai Light" panose="020B0303030403030204" pitchFamily="34" charset="-78"/>
                <a:ea typeface="+mn-ea"/>
                <a:cs typeface="Dubai Light" panose="020B0303030403030204" pitchFamily="34" charset="-78"/>
              </a:rPr>
              <a:t>WinSCP</a:t>
            </a:r>
          </a:p>
          <a:p>
            <a:pPr marL="914400" marR="0" lvl="1" indent="-45720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0" cap="none" spc="0" normalizeH="0" baseline="0" noProof="0" dirty="0" err="1">
                <a:ln>
                  <a:noFill/>
                </a:ln>
                <a:solidFill>
                  <a:srgbClr val="8EC0C1">
                    <a:lumMod val="60000"/>
                    <a:lumOff val="40000"/>
                  </a:srgbClr>
                </a:solidFill>
                <a:effectLst/>
                <a:uLnTx/>
                <a:uFillTx/>
                <a:latin typeface="Dubai Light" panose="020B0303030403030204" pitchFamily="34" charset="-78"/>
                <a:ea typeface="+mn-ea"/>
                <a:cs typeface="Dubai Light" panose="020B0303030403030204" pitchFamily="34" charset="-78"/>
              </a:rPr>
              <a:t>SmartFTP</a:t>
            </a:r>
            <a:endParaRPr kumimoji="0" lang="en-US" sz="2800" b="0" i="0" u="none" strike="noStrike" kern="0" cap="none" spc="0" normalizeH="0" baseline="0" noProof="0" dirty="0">
              <a:ln>
                <a:noFill/>
              </a:ln>
              <a:solidFill>
                <a:srgbClr val="8EC0C1">
                  <a:lumMod val="60000"/>
                  <a:lumOff val="40000"/>
                </a:srgbClr>
              </a:solidFill>
              <a:effectLst/>
              <a:uLnTx/>
              <a:uFillTx/>
              <a:latin typeface="Dubai Light" panose="020B0303030403030204" pitchFamily="34" charset="-78"/>
              <a:ea typeface="+mn-ea"/>
              <a:cs typeface="Dubai Light" panose="020B0303030403030204" pitchFamily="34" charset="-78"/>
            </a:endParaRPr>
          </a:p>
        </p:txBody>
      </p:sp>
      <p:sp>
        <p:nvSpPr>
          <p:cNvPr id="6" name="TextBox 5">
            <a:extLst>
              <a:ext uri="{FF2B5EF4-FFF2-40B4-BE49-F238E27FC236}">
                <a16:creationId xmlns:a16="http://schemas.microsoft.com/office/drawing/2014/main" id="{9192D867-5BA5-449E-82B1-B31B8CBFBB9D}"/>
              </a:ext>
            </a:extLst>
          </p:cNvPr>
          <p:cNvSpPr txBox="1"/>
          <p:nvPr/>
        </p:nvSpPr>
        <p:spPr>
          <a:xfrm>
            <a:off x="2530929" y="669471"/>
            <a:ext cx="8327571"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MY" sz="4000" b="0" i="0" u="none" strike="noStrike" kern="1200" cap="none" spc="0" normalizeH="0" baseline="0" noProof="0" dirty="0">
                <a:ln>
                  <a:noFill/>
                </a:ln>
                <a:solidFill>
                  <a:srgbClr val="8EC0C1">
                    <a:lumMod val="60000"/>
                    <a:lumOff val="40000"/>
                  </a:srgbClr>
                </a:solidFill>
                <a:effectLst/>
                <a:uLnTx/>
                <a:uFillTx/>
                <a:latin typeface="Dubai" panose="020B0503030403030204" pitchFamily="34" charset="-78"/>
                <a:ea typeface="+mn-ea"/>
                <a:cs typeface="Dubai" panose="020B0503030403030204" pitchFamily="34" charset="-78"/>
              </a:rPr>
              <a:t>What</a:t>
            </a:r>
            <a:r>
              <a:rPr kumimoji="0" lang="en-MY" sz="4000" b="0" i="0" u="none" strike="noStrike" kern="1200" cap="none" spc="0" normalizeH="0" baseline="0" noProof="0" dirty="0">
                <a:ln>
                  <a:noFill/>
                </a:ln>
                <a:solidFill>
                  <a:srgbClr val="8EC0C1">
                    <a:lumMod val="60000"/>
                    <a:lumOff val="40000"/>
                  </a:srgbClr>
                </a:solidFill>
                <a:effectLst/>
                <a:uLnTx/>
                <a:uFillTx/>
                <a:latin typeface="Calibri" panose="020F0502020204030204" pitchFamily="34" charset="0"/>
                <a:ea typeface="+mn-ea"/>
                <a:cs typeface="Calibri" panose="020F0502020204030204" pitchFamily="34" charset="0"/>
              </a:rPr>
              <a:t> is FTP site?</a:t>
            </a:r>
          </a:p>
        </p:txBody>
      </p:sp>
    </p:spTree>
    <p:extLst>
      <p:ext uri="{BB962C8B-B14F-4D97-AF65-F5344CB8AC3E}">
        <p14:creationId xmlns:p14="http://schemas.microsoft.com/office/powerpoint/2010/main" val="28245381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C0D4B-7C75-411B-96B8-CBA99DD989C4}"/>
              </a:ext>
            </a:extLst>
          </p:cNvPr>
          <p:cNvSpPr>
            <a:spLocks noGrp="1"/>
          </p:cNvSpPr>
          <p:nvPr>
            <p:ph type="title"/>
          </p:nvPr>
        </p:nvSpPr>
        <p:spPr>
          <a:xfrm>
            <a:off x="2579150" y="728899"/>
            <a:ext cx="7958331" cy="1077229"/>
          </a:xfrm>
        </p:spPr>
        <p:txBody>
          <a:bodyPr>
            <a:normAutofit/>
          </a:bodyPr>
          <a:lstStyle/>
          <a:p>
            <a:pPr algn="ctr"/>
            <a:r>
              <a:rPr lang="en-MY" sz="4000" dirty="0">
                <a:solidFill>
                  <a:schemeClr val="accent6">
                    <a:lumMod val="60000"/>
                    <a:lumOff val="40000"/>
                  </a:schemeClr>
                </a:solidFill>
                <a:latin typeface="Dubai" panose="020B0503030403030204" pitchFamily="34" charset="-78"/>
                <a:cs typeface="Dubai" panose="020B0503030403030204" pitchFamily="34" charset="-78"/>
              </a:rPr>
              <a:t>Requirement to use FTP</a:t>
            </a:r>
          </a:p>
        </p:txBody>
      </p:sp>
      <p:sp>
        <p:nvSpPr>
          <p:cNvPr id="4" name="TextBox 3">
            <a:extLst>
              <a:ext uri="{FF2B5EF4-FFF2-40B4-BE49-F238E27FC236}">
                <a16:creationId xmlns:a16="http://schemas.microsoft.com/office/drawing/2014/main" id="{42C697C4-D2B6-4F1D-B8E0-91EF66CB83AF}"/>
              </a:ext>
            </a:extLst>
          </p:cNvPr>
          <p:cNvSpPr txBox="1"/>
          <p:nvPr/>
        </p:nvSpPr>
        <p:spPr>
          <a:xfrm>
            <a:off x="1045029" y="2237014"/>
            <a:ext cx="10221685" cy="3108543"/>
          </a:xfrm>
          <a:prstGeom prst="rect">
            <a:avLst/>
          </a:prstGeom>
          <a:no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MY" sz="2800" b="0" i="0" u="none" strike="noStrike" kern="1200" cap="none" spc="0" normalizeH="0" baseline="0" noProof="0" dirty="0">
                <a:ln>
                  <a:noFill/>
                </a:ln>
                <a:solidFill>
                  <a:srgbClr val="8EC0C1">
                    <a:lumMod val="60000"/>
                    <a:lumOff val="40000"/>
                  </a:srgbClr>
                </a:solidFill>
                <a:effectLst/>
                <a:uLnTx/>
                <a:uFillTx/>
                <a:latin typeface="Dubai Light" panose="020B0303030403030204" pitchFamily="34" charset="-78"/>
                <a:ea typeface="+mn-ea"/>
                <a:cs typeface="Dubai Light" panose="020B0303030403030204" pitchFamily="34" charset="-78"/>
              </a:rPr>
              <a:t>FTP client like auto FTP manager installed on your computer</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MY" sz="2800" b="0" i="0" u="none" strike="noStrike" kern="1200" cap="none" spc="0" normalizeH="0" baseline="0" noProof="0" dirty="0">
                <a:ln>
                  <a:noFill/>
                </a:ln>
                <a:solidFill>
                  <a:srgbClr val="8EC0C1">
                    <a:lumMod val="60000"/>
                    <a:lumOff val="40000"/>
                  </a:srgbClr>
                </a:solidFill>
                <a:effectLst/>
                <a:uLnTx/>
                <a:uFillTx/>
                <a:latin typeface="Dubai Light" panose="020B0303030403030204" pitchFamily="34" charset="-78"/>
                <a:ea typeface="+mn-ea"/>
                <a:cs typeface="Dubai Light" panose="020B0303030403030204" pitchFamily="34" charset="-78"/>
              </a:rPr>
              <a:t>Certain information about the FTP server you want to connect to:</a:t>
            </a:r>
          </a:p>
          <a:p>
            <a:pPr marL="914400" marR="0" lvl="1"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MY" sz="2800" b="0" i="0" u="none" strike="noStrike" kern="1200" cap="none" spc="0" normalizeH="0" baseline="0" noProof="0" dirty="0">
                <a:ln>
                  <a:noFill/>
                </a:ln>
                <a:solidFill>
                  <a:srgbClr val="8EC0C1">
                    <a:lumMod val="60000"/>
                    <a:lumOff val="40000"/>
                  </a:srgbClr>
                </a:solidFill>
                <a:effectLst/>
                <a:uLnTx/>
                <a:uFillTx/>
                <a:latin typeface="Dubai Light" panose="020B0303030403030204" pitchFamily="34" charset="-78"/>
                <a:ea typeface="+mn-ea"/>
                <a:cs typeface="Dubai Light" panose="020B0303030403030204" pitchFamily="34" charset="-78"/>
              </a:rPr>
              <a:t>The server address. This looks a lot like the address you type to browse web sites</a:t>
            </a:r>
          </a:p>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en-MY" sz="2800" b="0" i="0" u="none" strike="noStrike" kern="1200" cap="none" spc="0" normalizeH="0" baseline="0" noProof="0" dirty="0">
                <a:ln>
                  <a:noFill/>
                </a:ln>
                <a:solidFill>
                  <a:srgbClr val="8EC0C1">
                    <a:lumMod val="60000"/>
                    <a:lumOff val="40000"/>
                  </a:srgbClr>
                </a:solidFill>
                <a:effectLst/>
                <a:uLnTx/>
                <a:uFillTx/>
                <a:latin typeface="Dubai Light" panose="020B0303030403030204" pitchFamily="34" charset="-78"/>
                <a:ea typeface="+mn-ea"/>
                <a:cs typeface="Dubai Light" panose="020B0303030403030204" pitchFamily="34" charset="-78"/>
              </a:rPr>
              <a:t>Example: mediafire.com</a:t>
            </a:r>
          </a:p>
          <a:p>
            <a:pPr marL="457200" marR="0" lvl="1" indent="0" algn="l" defTabSz="457200" rtl="0" eaLnBrk="1" fontAlgn="auto" latinLnBrk="0" hangingPunct="1">
              <a:lnSpc>
                <a:spcPct val="100000"/>
              </a:lnSpc>
              <a:spcBef>
                <a:spcPts val="0"/>
              </a:spcBef>
              <a:spcAft>
                <a:spcPts val="0"/>
              </a:spcAft>
              <a:buClrTx/>
              <a:buSzTx/>
              <a:buFontTx/>
              <a:buNone/>
              <a:tabLst/>
              <a:defRPr/>
            </a:pPr>
            <a:endParaRPr kumimoji="0" lang="en-MY" sz="2800" b="0" i="0" u="none" strike="noStrike" kern="1200" cap="none" spc="0" normalizeH="0" baseline="0" noProof="0" dirty="0">
              <a:ln>
                <a:noFill/>
              </a:ln>
              <a:solidFill>
                <a:srgbClr val="8EC0C1">
                  <a:lumMod val="60000"/>
                  <a:lumOff val="40000"/>
                </a:srgbClr>
              </a:solidFill>
              <a:effectLst/>
              <a:uLnTx/>
              <a:uFillTx/>
              <a:latin typeface="Dubai Light" panose="020B0303030403030204" pitchFamily="34" charset="-78"/>
              <a:ea typeface="+mn-ea"/>
              <a:cs typeface="Dubai Light" panose="020B0303030403030204" pitchFamily="34" charset="-78"/>
            </a:endParaRP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MY" sz="2800" b="0" i="0" u="none" strike="noStrike" kern="1200" cap="none" spc="0" normalizeH="0" baseline="0" noProof="0" dirty="0">
              <a:ln>
                <a:noFill/>
              </a:ln>
              <a:solidFill>
                <a:srgbClr val="8EC0C1">
                  <a:lumMod val="60000"/>
                  <a:lumOff val="40000"/>
                </a:srgbClr>
              </a:solidFill>
              <a:effectLst/>
              <a:uLnTx/>
              <a:uFillTx/>
              <a:latin typeface="Dubai Light" panose="020B0303030403030204" pitchFamily="34" charset="-78"/>
              <a:ea typeface="+mn-ea"/>
              <a:cs typeface="Dubai Light" panose="020B0303030403030204" pitchFamily="34" charset="-78"/>
            </a:endParaRPr>
          </a:p>
        </p:txBody>
      </p:sp>
    </p:spTree>
    <p:extLst>
      <p:ext uri="{BB962C8B-B14F-4D97-AF65-F5344CB8AC3E}">
        <p14:creationId xmlns:p14="http://schemas.microsoft.com/office/powerpoint/2010/main" val="37332266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A4F76-996F-444A-BAEF-EC2A3EFA5AE0}"/>
              </a:ext>
            </a:extLst>
          </p:cNvPr>
          <p:cNvSpPr>
            <a:spLocks noGrp="1"/>
          </p:cNvSpPr>
          <p:nvPr>
            <p:ph type="title"/>
          </p:nvPr>
        </p:nvSpPr>
        <p:spPr/>
        <p:txBody>
          <a:bodyPr/>
          <a:lstStyle/>
          <a:p>
            <a:r>
              <a:rPr lang="en-MY" dirty="0">
                <a:solidFill>
                  <a:schemeClr val="accent6">
                    <a:lumMod val="60000"/>
                    <a:lumOff val="40000"/>
                  </a:schemeClr>
                </a:solidFill>
                <a:latin typeface="Dubai" panose="020B0503030403030204" pitchFamily="34" charset="-78"/>
                <a:cs typeface="Dubai" panose="020B0503030403030204" pitchFamily="34" charset="-78"/>
              </a:rPr>
              <a:t>Internet Securities Suites</a:t>
            </a:r>
          </a:p>
        </p:txBody>
      </p:sp>
      <p:sp>
        <p:nvSpPr>
          <p:cNvPr id="4" name="TextBox 3">
            <a:extLst>
              <a:ext uri="{FF2B5EF4-FFF2-40B4-BE49-F238E27FC236}">
                <a16:creationId xmlns:a16="http://schemas.microsoft.com/office/drawing/2014/main" id="{EC3B7CE0-310D-4EF2-A07E-18EEA02BA715}"/>
              </a:ext>
            </a:extLst>
          </p:cNvPr>
          <p:cNvSpPr txBox="1"/>
          <p:nvPr/>
        </p:nvSpPr>
        <p:spPr>
          <a:xfrm>
            <a:off x="1322614" y="1583871"/>
            <a:ext cx="9454243" cy="4832092"/>
          </a:xfrm>
          <a:prstGeom prst="rect">
            <a:avLst/>
          </a:prstGeom>
          <a:noFill/>
        </p:spPr>
        <p:txBody>
          <a:bodyPr wrap="square" rtlCol="0">
            <a:spAutoFit/>
          </a:bodyPr>
          <a:lstStyle/>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MY" sz="2800" b="0" i="0" u="none" strike="noStrike" kern="1200" cap="none" spc="0" normalizeH="0" baseline="0" noProof="0" dirty="0">
                <a:ln>
                  <a:noFill/>
                </a:ln>
                <a:solidFill>
                  <a:srgbClr val="8EC0C1">
                    <a:lumMod val="60000"/>
                    <a:lumOff val="40000"/>
                  </a:srgbClr>
                </a:solidFill>
                <a:effectLst/>
                <a:uLnTx/>
                <a:uFillTx/>
                <a:latin typeface="Dubai Light" panose="020B0303030403030204" pitchFamily="34" charset="-78"/>
                <a:ea typeface="+mn-ea"/>
                <a:cs typeface="Dubai Light" panose="020B0303030403030204" pitchFamily="34" charset="-78"/>
              </a:rPr>
              <a:t>Internet securities suites are the most popular type of security product.</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MY" sz="2800" b="0" i="0" u="none" strike="noStrike" kern="1200" cap="none" spc="0" normalizeH="0" baseline="0" noProof="0" dirty="0">
                <a:ln>
                  <a:noFill/>
                </a:ln>
                <a:solidFill>
                  <a:srgbClr val="8EC0C1">
                    <a:lumMod val="60000"/>
                    <a:lumOff val="40000"/>
                  </a:srgbClr>
                </a:solidFill>
                <a:effectLst/>
                <a:uLnTx/>
                <a:uFillTx/>
                <a:latin typeface="Dubai Light" panose="020B0303030403030204" pitchFamily="34" charset="-78"/>
                <a:ea typeface="+mn-ea"/>
                <a:cs typeface="Dubai Light" panose="020B0303030403030204" pitchFamily="34" charset="-78"/>
              </a:rPr>
              <a:t>It’s a collection of utility program that responsible to protect your computer</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MY" sz="2800" b="0" i="0" u="none" strike="noStrike" kern="1200" cap="none" spc="0" normalizeH="0" baseline="0" noProof="0" dirty="0">
                <a:ln>
                  <a:noFill/>
                </a:ln>
                <a:solidFill>
                  <a:srgbClr val="8EC0C1">
                    <a:lumMod val="60000"/>
                    <a:lumOff val="40000"/>
                  </a:srgbClr>
                </a:solidFill>
                <a:effectLst/>
                <a:uLnTx/>
                <a:uFillTx/>
                <a:latin typeface="Dubai Light" panose="020B0303030403030204" pitchFamily="34" charset="-78"/>
                <a:ea typeface="+mn-ea"/>
                <a:cs typeface="Dubai Light" panose="020B0303030403030204" pitchFamily="34" charset="-78"/>
              </a:rPr>
              <a:t>If you purchase a security suite, the product promise many things</a:t>
            </a:r>
          </a:p>
          <a:p>
            <a:pPr marL="914400" marR="0" lvl="2" indent="0" algn="l" defTabSz="457200" rtl="0" eaLnBrk="1" fontAlgn="auto" latinLnBrk="0" hangingPunct="1">
              <a:lnSpc>
                <a:spcPct val="100000"/>
              </a:lnSpc>
              <a:spcBef>
                <a:spcPts val="0"/>
              </a:spcBef>
              <a:spcAft>
                <a:spcPts val="0"/>
              </a:spcAft>
              <a:buClrTx/>
              <a:buSzTx/>
              <a:buFontTx/>
              <a:buNone/>
              <a:tabLst/>
              <a:defRPr/>
            </a:pPr>
            <a:r>
              <a:rPr kumimoji="0" lang="en-MY" sz="2800" b="0" i="0" u="none" strike="noStrike" kern="1200" cap="none" spc="0" normalizeH="0" baseline="0" noProof="0" dirty="0">
                <a:ln>
                  <a:noFill/>
                </a:ln>
                <a:solidFill>
                  <a:srgbClr val="8EC0C1">
                    <a:lumMod val="60000"/>
                    <a:lumOff val="40000"/>
                  </a:srgbClr>
                </a:solidFill>
                <a:effectLst/>
                <a:uLnTx/>
                <a:uFillTx/>
                <a:latin typeface="Dubai Light" panose="020B0303030403030204" pitchFamily="34" charset="-78"/>
                <a:ea typeface="+mn-ea"/>
                <a:cs typeface="Dubai Light" panose="020B0303030403030204" pitchFamily="34" charset="-78"/>
              </a:rPr>
              <a:t>Example:</a:t>
            </a:r>
          </a:p>
          <a:p>
            <a:pPr marL="1828800" marR="0" lvl="3"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MY" sz="2800" b="0" i="0" u="none" strike="noStrike" kern="1200" cap="none" spc="0" normalizeH="0" baseline="0" noProof="0" dirty="0">
                <a:ln>
                  <a:noFill/>
                </a:ln>
                <a:solidFill>
                  <a:srgbClr val="8EC0C1">
                    <a:lumMod val="60000"/>
                    <a:lumOff val="40000"/>
                  </a:srgbClr>
                </a:solidFill>
                <a:effectLst/>
                <a:uLnTx/>
                <a:uFillTx/>
                <a:latin typeface="Dubai Light" panose="020B0303030403030204" pitchFamily="34" charset="-78"/>
                <a:ea typeface="+mn-ea"/>
                <a:cs typeface="Dubai Light" panose="020B0303030403030204" pitchFamily="34" charset="-78"/>
              </a:rPr>
              <a:t> Anti-virus ,anti-spyware, anti-spam, firewall</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MY" sz="2800" b="0" i="0" u="none" strike="noStrike" kern="1200" cap="none" spc="0" normalizeH="0" baseline="0" noProof="0" dirty="0">
              <a:ln>
                <a:noFill/>
              </a:ln>
              <a:solidFill>
                <a:srgbClr val="8EC0C1">
                  <a:lumMod val="60000"/>
                  <a:lumOff val="40000"/>
                </a:srgbClr>
              </a:solidFill>
              <a:effectLst/>
              <a:uLnTx/>
              <a:uFillTx/>
              <a:latin typeface="Dubai Light" panose="020B0303030403030204" pitchFamily="34" charset="-78"/>
              <a:ea typeface="+mn-ea"/>
              <a:cs typeface="Dubai Light" panose="020B0303030403030204" pitchFamily="34" charset="-7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MY" sz="2800" b="0" i="0" u="none" strike="noStrike" kern="1200" cap="none" spc="0" normalizeH="0" baseline="0" noProof="0" dirty="0">
                <a:ln>
                  <a:noFill/>
                </a:ln>
                <a:solidFill>
                  <a:prstClr val="white"/>
                </a:solidFill>
                <a:effectLst/>
                <a:uLnTx/>
                <a:uFillTx/>
                <a:latin typeface="Dubai Light" panose="020B0303030403030204" pitchFamily="34" charset="-78"/>
                <a:ea typeface="+mn-ea"/>
                <a:cs typeface="Dubai Light" panose="020B0303030403030204" pitchFamily="34" charset="-78"/>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MY" sz="2800" b="0" i="0" u="none" strike="noStrike" kern="1200" cap="none" spc="0" normalizeH="0" baseline="0" noProof="0" dirty="0">
                <a:ln>
                  <a:noFill/>
                </a:ln>
                <a:solidFill>
                  <a:prstClr val="white"/>
                </a:solidFill>
                <a:effectLst/>
                <a:uLnTx/>
                <a:uFillTx/>
                <a:latin typeface="Dubai Light" panose="020B0303030403030204" pitchFamily="34" charset="-78"/>
                <a:ea typeface="+mn-ea"/>
                <a:cs typeface="Dubai Light" panose="020B0303030403030204" pitchFamily="34" charset="-78"/>
              </a:rPr>
              <a:t>		</a:t>
            </a:r>
          </a:p>
        </p:txBody>
      </p:sp>
    </p:spTree>
    <p:extLst>
      <p:ext uri="{BB962C8B-B14F-4D97-AF65-F5344CB8AC3E}">
        <p14:creationId xmlns:p14="http://schemas.microsoft.com/office/powerpoint/2010/main" val="28431152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F5CBE-CCCA-4774-85C1-93229DB25749}"/>
              </a:ext>
            </a:extLst>
          </p:cNvPr>
          <p:cNvSpPr>
            <a:spLocks noGrp="1"/>
          </p:cNvSpPr>
          <p:nvPr>
            <p:ph type="title"/>
          </p:nvPr>
        </p:nvSpPr>
        <p:spPr>
          <a:xfrm>
            <a:off x="2611808" y="808057"/>
            <a:ext cx="7958331" cy="690544"/>
          </a:xfrm>
        </p:spPr>
        <p:txBody>
          <a:bodyPr>
            <a:normAutofit fontScale="90000"/>
          </a:bodyPr>
          <a:lstStyle/>
          <a:p>
            <a:r>
              <a:rPr lang="en-MY" dirty="0">
                <a:solidFill>
                  <a:schemeClr val="accent6">
                    <a:lumMod val="60000"/>
                    <a:lumOff val="40000"/>
                  </a:schemeClr>
                </a:solidFill>
              </a:rPr>
              <a:t>Example of Internet Security Suites</a:t>
            </a:r>
            <a:br>
              <a:rPr lang="en-MY" dirty="0">
                <a:solidFill>
                  <a:schemeClr val="accent6">
                    <a:lumMod val="60000"/>
                    <a:lumOff val="40000"/>
                  </a:schemeClr>
                </a:solidFill>
              </a:rPr>
            </a:br>
            <a:endParaRPr lang="en-MY" dirty="0">
              <a:solidFill>
                <a:schemeClr val="accent6">
                  <a:lumMod val="60000"/>
                  <a:lumOff val="40000"/>
                </a:schemeClr>
              </a:solidFill>
            </a:endParaRPr>
          </a:p>
        </p:txBody>
      </p:sp>
      <p:sp>
        <p:nvSpPr>
          <p:cNvPr id="6" name="TextBox 5">
            <a:extLst>
              <a:ext uri="{FF2B5EF4-FFF2-40B4-BE49-F238E27FC236}">
                <a16:creationId xmlns:a16="http://schemas.microsoft.com/office/drawing/2014/main" id="{B630C276-6F68-41A1-A2D1-44284FE2DEF6}"/>
              </a:ext>
            </a:extLst>
          </p:cNvPr>
          <p:cNvSpPr txBox="1"/>
          <p:nvPr/>
        </p:nvSpPr>
        <p:spPr>
          <a:xfrm>
            <a:off x="1371600" y="1498601"/>
            <a:ext cx="9717578" cy="369332"/>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MY"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7" name="TextBox 6">
            <a:extLst>
              <a:ext uri="{FF2B5EF4-FFF2-40B4-BE49-F238E27FC236}">
                <a16:creationId xmlns:a16="http://schemas.microsoft.com/office/drawing/2014/main" id="{7DEED1EC-4B7A-4AB5-AFC0-7E7D853C91AC}"/>
              </a:ext>
            </a:extLst>
          </p:cNvPr>
          <p:cNvSpPr txBox="1"/>
          <p:nvPr/>
        </p:nvSpPr>
        <p:spPr>
          <a:xfrm>
            <a:off x="1479665" y="1712422"/>
            <a:ext cx="9090474" cy="1200329"/>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MY" sz="1800" b="0" i="0" u="none" strike="noStrike" kern="1200" cap="none" spc="0" normalizeH="0" baseline="0" noProof="0" dirty="0">
                <a:ln>
                  <a:noFill/>
                </a:ln>
                <a:solidFill>
                  <a:srgbClr val="8EC0C1">
                    <a:lumMod val="60000"/>
                    <a:lumOff val="40000"/>
                  </a:srgbClr>
                </a:solidFill>
                <a:effectLst/>
                <a:uLnTx/>
                <a:uFillTx/>
                <a:latin typeface="Arial" panose="020B0604020202020204"/>
                <a:ea typeface="+mn-ea"/>
                <a:cs typeface="+mn-cs"/>
              </a:rPr>
              <a:t>Bitdefender internet Security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MY" sz="1800" b="0" i="0" u="none" strike="noStrike" kern="1200" cap="none" spc="0" normalizeH="0" baseline="0" noProof="0" dirty="0">
                <a:ln>
                  <a:noFill/>
                </a:ln>
                <a:solidFill>
                  <a:srgbClr val="8EC0C1">
                    <a:lumMod val="60000"/>
                    <a:lumOff val="40000"/>
                  </a:srgbClr>
                </a:solidFill>
                <a:effectLst/>
                <a:uLnTx/>
                <a:uFillTx/>
                <a:latin typeface="Arial" panose="020B0604020202020204"/>
                <a:ea typeface="+mn-ea"/>
                <a:cs typeface="+mn-cs"/>
              </a:rPr>
              <a:t>Norton security</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MY" sz="1800" b="0" i="0" u="none" strike="noStrike" kern="1200" cap="none" spc="0" normalizeH="0" baseline="0" noProof="0" dirty="0">
                <a:ln>
                  <a:noFill/>
                </a:ln>
                <a:solidFill>
                  <a:srgbClr val="8EC0C1">
                    <a:lumMod val="60000"/>
                    <a:lumOff val="40000"/>
                  </a:srgbClr>
                </a:solidFill>
                <a:effectLst/>
                <a:uLnTx/>
                <a:uFillTx/>
                <a:latin typeface="Arial" panose="020B0604020202020204"/>
                <a:ea typeface="+mn-ea"/>
                <a:cs typeface="+mn-cs"/>
              </a:rPr>
              <a:t>McAfee LiveSafe</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MY"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9" name="Picture 8">
            <a:extLst>
              <a:ext uri="{FF2B5EF4-FFF2-40B4-BE49-F238E27FC236}">
                <a16:creationId xmlns:a16="http://schemas.microsoft.com/office/drawing/2014/main" id="{30A290C3-3D7F-473E-A6BD-7B7A803D8A96}"/>
              </a:ext>
            </a:extLst>
          </p:cNvPr>
          <p:cNvPicPr>
            <a:picLocks noChangeAspect="1"/>
          </p:cNvPicPr>
          <p:nvPr/>
        </p:nvPicPr>
        <p:blipFill>
          <a:blip r:embed="rId2"/>
          <a:stretch>
            <a:fillRect/>
          </a:stretch>
        </p:blipFill>
        <p:spPr>
          <a:xfrm>
            <a:off x="6326046" y="2596745"/>
            <a:ext cx="2133600" cy="2133600"/>
          </a:xfrm>
          <a:prstGeom prst="rect">
            <a:avLst/>
          </a:prstGeom>
        </p:spPr>
      </p:pic>
      <p:pic>
        <p:nvPicPr>
          <p:cNvPr id="11" name="Picture 10">
            <a:extLst>
              <a:ext uri="{FF2B5EF4-FFF2-40B4-BE49-F238E27FC236}">
                <a16:creationId xmlns:a16="http://schemas.microsoft.com/office/drawing/2014/main" id="{3CEE8C18-7C8E-436E-8895-9BA750A4E5B1}"/>
              </a:ext>
            </a:extLst>
          </p:cNvPr>
          <p:cNvPicPr>
            <a:picLocks noChangeAspect="1"/>
          </p:cNvPicPr>
          <p:nvPr/>
        </p:nvPicPr>
        <p:blipFill>
          <a:blip r:embed="rId3"/>
          <a:stretch>
            <a:fillRect/>
          </a:stretch>
        </p:blipFill>
        <p:spPr>
          <a:xfrm>
            <a:off x="1479665" y="2991543"/>
            <a:ext cx="4057650" cy="1123950"/>
          </a:xfrm>
          <a:prstGeom prst="rect">
            <a:avLst/>
          </a:prstGeom>
        </p:spPr>
      </p:pic>
      <p:pic>
        <p:nvPicPr>
          <p:cNvPr id="13" name="Picture 12">
            <a:extLst>
              <a:ext uri="{FF2B5EF4-FFF2-40B4-BE49-F238E27FC236}">
                <a16:creationId xmlns:a16="http://schemas.microsoft.com/office/drawing/2014/main" id="{98F84B43-1FA4-4262-9E94-63A8AD01FF25}"/>
              </a:ext>
            </a:extLst>
          </p:cNvPr>
          <p:cNvPicPr>
            <a:picLocks noChangeAspect="1"/>
          </p:cNvPicPr>
          <p:nvPr/>
        </p:nvPicPr>
        <p:blipFill>
          <a:blip r:embed="rId4"/>
          <a:stretch>
            <a:fillRect/>
          </a:stretch>
        </p:blipFill>
        <p:spPr>
          <a:xfrm>
            <a:off x="8736577" y="2558477"/>
            <a:ext cx="2133600" cy="2133600"/>
          </a:xfrm>
          <a:prstGeom prst="rect">
            <a:avLst/>
          </a:prstGeom>
        </p:spPr>
      </p:pic>
    </p:spTree>
    <p:extLst>
      <p:ext uri="{BB962C8B-B14F-4D97-AF65-F5344CB8AC3E}">
        <p14:creationId xmlns:p14="http://schemas.microsoft.com/office/powerpoint/2010/main" val="13846878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0BB31-D1FB-4B92-ACBB-8B93F9AB33A0}"/>
              </a:ext>
            </a:extLst>
          </p:cNvPr>
          <p:cNvSpPr>
            <a:spLocks noGrp="1"/>
          </p:cNvSpPr>
          <p:nvPr>
            <p:ph type="title"/>
          </p:nvPr>
        </p:nvSpPr>
        <p:spPr>
          <a:xfrm>
            <a:off x="904875" y="-2100263"/>
            <a:ext cx="10515600" cy="1325563"/>
          </a:xfrm>
        </p:spPr>
        <p:txBody>
          <a:bodyPr/>
          <a:lstStyle/>
          <a:p>
            <a:endParaRPr lang="en-US" dirty="0"/>
          </a:p>
        </p:txBody>
      </p:sp>
      <p:sp>
        <p:nvSpPr>
          <p:cNvPr id="3" name="Content Placeholder 2">
            <a:extLst>
              <a:ext uri="{FF2B5EF4-FFF2-40B4-BE49-F238E27FC236}">
                <a16:creationId xmlns:a16="http://schemas.microsoft.com/office/drawing/2014/main" id="{1DDE82F2-792C-4E3E-A0CC-14BE6DA5A55E}"/>
              </a:ext>
            </a:extLst>
          </p:cNvPr>
          <p:cNvSpPr>
            <a:spLocks noGrp="1"/>
          </p:cNvSpPr>
          <p:nvPr>
            <p:ph idx="1"/>
          </p:nvPr>
        </p:nvSpPr>
        <p:spPr>
          <a:xfrm>
            <a:off x="838200" y="2251753"/>
            <a:ext cx="10515600" cy="4351338"/>
          </a:xfrm>
        </p:spPr>
        <p:txBody>
          <a:bodyPr/>
          <a:lstStyle/>
          <a:p>
            <a:pPr algn="just"/>
            <a:r>
              <a:rPr lang="en-US" dirty="0"/>
              <a:t> </a:t>
            </a:r>
            <a:r>
              <a:rPr lang="en-US" dirty="0">
                <a:solidFill>
                  <a:srgbClr val="00B0F0"/>
                </a:solidFill>
              </a:rPr>
              <a:t>Delivery</a:t>
            </a:r>
            <a:r>
              <a:rPr lang="en-US" dirty="0"/>
              <a:t> of </a:t>
            </a:r>
            <a:r>
              <a:rPr lang="en-US" dirty="0">
                <a:solidFill>
                  <a:srgbClr val="00B0F0"/>
                </a:solidFill>
              </a:rPr>
              <a:t>hosted services </a:t>
            </a:r>
            <a:r>
              <a:rPr lang="en-US" dirty="0"/>
              <a:t>over the internet.</a:t>
            </a:r>
          </a:p>
          <a:p>
            <a:pPr marL="0" indent="0" algn="just">
              <a:buNone/>
            </a:pPr>
            <a:endParaRPr lang="en-US" dirty="0"/>
          </a:p>
          <a:p>
            <a:pPr algn="just"/>
            <a:r>
              <a:rPr lang="en-US" dirty="0"/>
              <a:t>A type of computing that relies on </a:t>
            </a:r>
            <a:r>
              <a:rPr lang="en-US" dirty="0">
                <a:solidFill>
                  <a:srgbClr val="00B0F0"/>
                </a:solidFill>
              </a:rPr>
              <a:t>shared computing resources </a:t>
            </a:r>
            <a:r>
              <a:rPr lang="en-US" dirty="0"/>
              <a:t>rather than having local servers or personal devices to handle applications.</a:t>
            </a:r>
          </a:p>
          <a:p>
            <a:pPr algn="just"/>
            <a:endParaRPr lang="en-US" dirty="0"/>
          </a:p>
          <a:p>
            <a:pPr algn="just"/>
            <a:r>
              <a:rPr lang="en-MY" dirty="0"/>
              <a:t>Provides various services, such as software development platforms, Analytics &amp; Big data, servers, storage and software over the internet</a:t>
            </a:r>
            <a:endParaRPr lang="en-US" dirty="0"/>
          </a:p>
          <a:p>
            <a:endParaRPr lang="en-US" dirty="0"/>
          </a:p>
        </p:txBody>
      </p:sp>
      <p:pic>
        <p:nvPicPr>
          <p:cNvPr id="1028" name="Picture 4" descr="Cloud Computing">
            <a:extLst>
              <a:ext uri="{FF2B5EF4-FFF2-40B4-BE49-F238E27FC236}">
                <a16:creationId xmlns:a16="http://schemas.microsoft.com/office/drawing/2014/main" id="{0766AC49-6E7B-4B9A-B5FE-8E7EA5CE80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3300" y="254909"/>
            <a:ext cx="5238750" cy="1724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23238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12">
            <a:extLst>
              <a:ext uri="{FF2B5EF4-FFF2-40B4-BE49-F238E27FC236}">
                <a16:creationId xmlns:a16="http://schemas.microsoft.com/office/drawing/2014/main" id="{0F6CDC51-8D27-4BF4-AB33-7D5905E80D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08905" y="3726"/>
            <a:ext cx="648309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14">
            <a:extLst>
              <a:ext uri="{FF2B5EF4-FFF2-40B4-BE49-F238E27FC236}">
                <a16:creationId xmlns:a16="http://schemas.microsoft.com/office/drawing/2014/main" id="{24FB90F3-DFB9-42D4-B851-120249962A2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itle 1">
            <a:extLst>
              <a:ext uri="{FF2B5EF4-FFF2-40B4-BE49-F238E27FC236}">
                <a16:creationId xmlns:a16="http://schemas.microsoft.com/office/drawing/2014/main" id="{C8E098DF-42B4-4CEA-8C0A-03D48F101A02}"/>
              </a:ext>
            </a:extLst>
          </p:cNvPr>
          <p:cNvSpPr>
            <a:spLocks noGrp="1"/>
          </p:cNvSpPr>
          <p:nvPr>
            <p:ph type="ctrTitle"/>
          </p:nvPr>
        </p:nvSpPr>
        <p:spPr>
          <a:xfrm>
            <a:off x="759268" y="402191"/>
            <a:ext cx="5145024" cy="1454051"/>
          </a:xfrm>
        </p:spPr>
        <p:txBody>
          <a:bodyPr vert="horz" lIns="91440" tIns="45720" rIns="91440" bIns="45720" rtlCol="0" anchor="ctr">
            <a:normAutofit/>
          </a:bodyPr>
          <a:lstStyle/>
          <a:p>
            <a:pPr algn="l"/>
            <a:r>
              <a:rPr lang="en-US" sz="4000" b="1" dirty="0">
                <a:solidFill>
                  <a:srgbClr val="000000"/>
                </a:solidFill>
              </a:rPr>
              <a:t>Cloud Computing Deployment Models</a:t>
            </a:r>
          </a:p>
        </p:txBody>
      </p:sp>
      <p:sp>
        <p:nvSpPr>
          <p:cNvPr id="23" name="Freeform 60">
            <a:extLst>
              <a:ext uri="{FF2B5EF4-FFF2-40B4-BE49-F238E27FC236}">
                <a16:creationId xmlns:a16="http://schemas.microsoft.com/office/drawing/2014/main" id="{DF4CE22F-8463-44F2-BE50-65D9B503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88720" y="0"/>
            <a:ext cx="3762182" cy="2258435"/>
          </a:xfrm>
          <a:custGeom>
            <a:avLst/>
            <a:gdLst>
              <a:gd name="connsiteX0" fmla="*/ 39946 w 3960192"/>
              <a:gd name="connsiteY0" fmla="*/ 0 h 2377300"/>
              <a:gd name="connsiteX1" fmla="*/ 3920247 w 3960192"/>
              <a:gd name="connsiteY1" fmla="*/ 0 h 2377300"/>
              <a:gd name="connsiteX2" fmla="*/ 3949969 w 3960192"/>
              <a:gd name="connsiteY2" fmla="*/ 194751 h 2377300"/>
              <a:gd name="connsiteX3" fmla="*/ 3960192 w 3960192"/>
              <a:gd name="connsiteY3" fmla="*/ 397204 h 2377300"/>
              <a:gd name="connsiteX4" fmla="*/ 1980096 w 3960192"/>
              <a:gd name="connsiteY4" fmla="*/ 2377300 h 2377300"/>
              <a:gd name="connsiteX5" fmla="*/ 0 w 3960192"/>
              <a:gd name="connsiteY5" fmla="*/ 397204 h 2377300"/>
              <a:gd name="connsiteX6" fmla="*/ 10224 w 3960192"/>
              <a:gd name="connsiteY6" fmla="*/ 194751 h 237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0192" h="2377300">
                <a:moveTo>
                  <a:pt x="39946" y="0"/>
                </a:moveTo>
                <a:lnTo>
                  <a:pt x="3920247" y="0"/>
                </a:lnTo>
                <a:lnTo>
                  <a:pt x="3949969" y="194751"/>
                </a:lnTo>
                <a:cubicBezTo>
                  <a:pt x="3956729" y="261316"/>
                  <a:pt x="3960192" y="328856"/>
                  <a:pt x="3960192" y="397204"/>
                </a:cubicBezTo>
                <a:cubicBezTo>
                  <a:pt x="3960192" y="1490781"/>
                  <a:pt x="3073673" y="2377300"/>
                  <a:pt x="1980096" y="2377300"/>
                </a:cubicBezTo>
                <a:cubicBezTo>
                  <a:pt x="886519" y="2377300"/>
                  <a:pt x="0" y="1490781"/>
                  <a:pt x="0" y="397204"/>
                </a:cubicBezTo>
                <a:cubicBezTo>
                  <a:pt x="0" y="328856"/>
                  <a:pt x="3463" y="261316"/>
                  <a:pt x="10224" y="194751"/>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5">
            <a:extLst>
              <a:ext uri="{FF2B5EF4-FFF2-40B4-BE49-F238E27FC236}">
                <a16:creationId xmlns:a16="http://schemas.microsoft.com/office/drawing/2014/main" id="{B8BB7DB9-7DA8-48C3-BAF1-C388878DEAB3}"/>
              </a:ext>
            </a:extLst>
          </p:cNvPr>
          <p:cNvPicPr>
            <a:picLocks noChangeAspect="1"/>
          </p:cNvPicPr>
          <p:nvPr/>
        </p:nvPicPr>
        <p:blipFill>
          <a:blip r:embed="rId3"/>
          <a:stretch>
            <a:fillRect/>
          </a:stretch>
        </p:blipFill>
        <p:spPr>
          <a:xfrm rot="21600000">
            <a:off x="7273148" y="279740"/>
            <a:ext cx="2393326" cy="1340262"/>
          </a:xfrm>
          <a:prstGeom prst="rect">
            <a:avLst/>
          </a:prstGeom>
        </p:spPr>
      </p:pic>
      <p:sp>
        <p:nvSpPr>
          <p:cNvPr id="3" name="Subtitle 2">
            <a:extLst>
              <a:ext uri="{FF2B5EF4-FFF2-40B4-BE49-F238E27FC236}">
                <a16:creationId xmlns:a16="http://schemas.microsoft.com/office/drawing/2014/main" id="{44C24B77-BA0C-49CC-93F0-10330AD2CC37}"/>
              </a:ext>
            </a:extLst>
          </p:cNvPr>
          <p:cNvSpPr>
            <a:spLocks noGrp="1"/>
          </p:cNvSpPr>
          <p:nvPr>
            <p:ph type="subTitle" idx="1"/>
          </p:nvPr>
        </p:nvSpPr>
        <p:spPr>
          <a:xfrm>
            <a:off x="197941" y="2318483"/>
            <a:ext cx="6772275" cy="4479468"/>
          </a:xfrm>
        </p:spPr>
        <p:txBody>
          <a:bodyPr vert="horz" lIns="91440" tIns="45720" rIns="91440" bIns="45720" rtlCol="0" anchor="ctr">
            <a:normAutofit fontScale="92500" lnSpcReduction="10000"/>
          </a:bodyPr>
          <a:lstStyle/>
          <a:p>
            <a:pPr marL="1431925" indent="-1431925" algn="just" fontAlgn="base">
              <a:spcBef>
                <a:spcPts val="600"/>
              </a:spcBef>
              <a:spcAft>
                <a:spcPts val="600"/>
              </a:spcAft>
            </a:pPr>
            <a:r>
              <a:rPr lang="en-US" sz="1800" b="1" i="1" dirty="0">
                <a:solidFill>
                  <a:srgbClr val="000000"/>
                </a:solidFill>
              </a:rPr>
              <a:t>Public cloud -</a:t>
            </a:r>
            <a:r>
              <a:rPr lang="en-US" sz="1800" dirty="0">
                <a:solidFill>
                  <a:srgbClr val="000000"/>
                </a:solidFill>
              </a:rPr>
              <a:t> Third-party provider offer their computing services to anyone in the general public. </a:t>
            </a:r>
          </a:p>
          <a:p>
            <a:pPr marL="1541462" indent="-285750" algn="just" fontAlgn="base">
              <a:spcBef>
                <a:spcPts val="600"/>
              </a:spcBef>
              <a:spcAft>
                <a:spcPts val="3000"/>
              </a:spcAft>
              <a:buFontTx/>
              <a:buChar char="-"/>
            </a:pPr>
            <a:r>
              <a:rPr lang="en-US" sz="1800" dirty="0">
                <a:solidFill>
                  <a:srgbClr val="000000"/>
                </a:solidFill>
              </a:rPr>
              <a:t>They maintain the cloud servers in their data center and those enterprises share access to it.</a:t>
            </a:r>
          </a:p>
          <a:p>
            <a:pPr marL="1376363" indent="-1376363" algn="just" fontAlgn="base">
              <a:spcBef>
                <a:spcPts val="600"/>
              </a:spcBef>
              <a:spcAft>
                <a:spcPts val="600"/>
              </a:spcAft>
            </a:pPr>
            <a:r>
              <a:rPr lang="en-US" sz="1800" b="1" i="1" dirty="0">
                <a:solidFill>
                  <a:srgbClr val="000000"/>
                </a:solidFill>
              </a:rPr>
              <a:t>Private cloud - </a:t>
            </a:r>
            <a:r>
              <a:rPr lang="en-US" sz="1800" dirty="0">
                <a:solidFill>
                  <a:srgbClr val="000000"/>
                </a:solidFill>
              </a:rPr>
              <a:t>A cloud environment set aside for the exclusive use of one organization. </a:t>
            </a:r>
          </a:p>
          <a:p>
            <a:pPr marL="1431925" indent="-120650" algn="just" fontAlgn="base">
              <a:spcBef>
                <a:spcPts val="600"/>
              </a:spcBef>
              <a:spcAft>
                <a:spcPts val="1800"/>
              </a:spcAft>
            </a:pPr>
            <a:r>
              <a:rPr lang="en-US" sz="1800" dirty="0">
                <a:solidFill>
                  <a:srgbClr val="000000"/>
                </a:solidFill>
              </a:rPr>
              <a:t>- To keep applications and data in a private cloud for security reasons</a:t>
            </a:r>
          </a:p>
          <a:p>
            <a:pPr marL="1311275" indent="-1311275" algn="just" fontAlgn="base">
              <a:spcBef>
                <a:spcPts val="1800"/>
              </a:spcBef>
            </a:pPr>
            <a:r>
              <a:rPr lang="en-US" sz="1800" b="1" i="1" dirty="0">
                <a:solidFill>
                  <a:srgbClr val="000000"/>
                </a:solidFill>
              </a:rPr>
              <a:t>Hybrid cloud - </a:t>
            </a:r>
            <a:r>
              <a:rPr lang="en-US" sz="1800" i="1" dirty="0">
                <a:solidFill>
                  <a:srgbClr val="000000"/>
                </a:solidFill>
              </a:rPr>
              <a:t>A</a:t>
            </a:r>
            <a:r>
              <a:rPr lang="en-US" sz="1800" dirty="0">
                <a:solidFill>
                  <a:srgbClr val="000000"/>
                </a:solidFill>
              </a:rPr>
              <a:t> combination of both a public and private cloud with some level of integration between the two. </a:t>
            </a:r>
          </a:p>
          <a:p>
            <a:pPr marL="1311275" indent="-111125" algn="just" fontAlgn="base">
              <a:spcBef>
                <a:spcPts val="1200"/>
              </a:spcBef>
              <a:spcAft>
                <a:spcPts val="2400"/>
              </a:spcAft>
            </a:pPr>
            <a:r>
              <a:rPr lang="en-US" sz="1800" dirty="0">
                <a:solidFill>
                  <a:srgbClr val="000000"/>
                </a:solidFill>
              </a:rPr>
              <a:t>- (</a:t>
            </a:r>
            <a:r>
              <a:rPr lang="en-US" sz="1800" dirty="0">
                <a:solidFill>
                  <a:srgbClr val="00B0F0"/>
                </a:solidFill>
              </a:rPr>
              <a:t>Cloud bursting</a:t>
            </a:r>
            <a:r>
              <a:rPr lang="en-US" sz="1800" dirty="0">
                <a:solidFill>
                  <a:srgbClr val="000000"/>
                </a:solidFill>
              </a:rPr>
              <a:t>) Most of the time, web servers are run in private cloud and public cloud is used for additional capacity during times of peak use.</a:t>
            </a:r>
          </a:p>
          <a:p>
            <a:pPr indent="-228600" algn="l">
              <a:buFont typeface="Arial" panose="020B0604020202020204" pitchFamily="34" charset="0"/>
              <a:buChar char="•"/>
            </a:pPr>
            <a:endParaRPr lang="en-US" sz="1100" dirty="0">
              <a:solidFill>
                <a:srgbClr val="000000"/>
              </a:solidFill>
            </a:endParaRPr>
          </a:p>
        </p:txBody>
      </p:sp>
      <p:sp>
        <p:nvSpPr>
          <p:cNvPr id="24" name="Freeform 67">
            <a:extLst>
              <a:ext uri="{FF2B5EF4-FFF2-40B4-BE49-F238E27FC236}">
                <a16:creationId xmlns:a16="http://schemas.microsoft.com/office/drawing/2014/main" id="{3FA1383B-2709-4E36-8FF8-7A737213B4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57503" y="3006774"/>
            <a:ext cx="4734497" cy="3851226"/>
          </a:xfrm>
          <a:custGeom>
            <a:avLst/>
            <a:gdLst>
              <a:gd name="connsiteX0" fmla="*/ 2718646 w 4647408"/>
              <a:gd name="connsiteY0" fmla="*/ 0 h 3780384"/>
              <a:gd name="connsiteX1" fmla="*/ 4641019 w 4647408"/>
              <a:gd name="connsiteY1" fmla="*/ 796273 h 3780384"/>
              <a:gd name="connsiteX2" fmla="*/ 4647408 w 4647408"/>
              <a:gd name="connsiteY2" fmla="*/ 803303 h 3780384"/>
              <a:gd name="connsiteX3" fmla="*/ 4647408 w 4647408"/>
              <a:gd name="connsiteY3" fmla="*/ 3780384 h 3780384"/>
              <a:gd name="connsiteX4" fmla="*/ 215340 w 4647408"/>
              <a:gd name="connsiteY4" fmla="*/ 3780384 h 3780384"/>
              <a:gd name="connsiteX5" fmla="*/ 213645 w 4647408"/>
              <a:gd name="connsiteY5" fmla="*/ 3776866 h 3780384"/>
              <a:gd name="connsiteX6" fmla="*/ 0 w 4647408"/>
              <a:gd name="connsiteY6" fmla="*/ 2718646 h 3780384"/>
              <a:gd name="connsiteX7" fmla="*/ 2718646 w 4647408"/>
              <a:gd name="connsiteY7" fmla="*/ 0 h 3780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47408" h="3780384">
                <a:moveTo>
                  <a:pt x="2718646" y="0"/>
                </a:moveTo>
                <a:cubicBezTo>
                  <a:pt x="3469379" y="0"/>
                  <a:pt x="4149041" y="304295"/>
                  <a:pt x="4641019" y="796273"/>
                </a:cubicBezTo>
                <a:lnTo>
                  <a:pt x="4647408" y="803303"/>
                </a:lnTo>
                <a:lnTo>
                  <a:pt x="4647408" y="3780384"/>
                </a:lnTo>
                <a:lnTo>
                  <a:pt x="215340" y="3780384"/>
                </a:lnTo>
                <a:lnTo>
                  <a:pt x="213645" y="3776866"/>
                </a:lnTo>
                <a:cubicBezTo>
                  <a:pt x="76074" y="3451612"/>
                  <a:pt x="0" y="3094013"/>
                  <a:pt x="0" y="2718646"/>
                </a:cubicBezTo>
                <a:cubicBezTo>
                  <a:pt x="0" y="1217179"/>
                  <a:pt x="1217179" y="0"/>
                  <a:pt x="271864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 name="Picture 7">
            <a:extLst>
              <a:ext uri="{FF2B5EF4-FFF2-40B4-BE49-F238E27FC236}">
                <a16:creationId xmlns:a16="http://schemas.microsoft.com/office/drawing/2014/main" id="{C74F8E48-05BF-4D96-91F7-19DEA53159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32076" y="4087001"/>
            <a:ext cx="3428850" cy="2353380"/>
          </a:xfrm>
          <a:prstGeom prst="rect">
            <a:avLst/>
          </a:prstGeom>
        </p:spPr>
      </p:pic>
    </p:spTree>
    <p:extLst>
      <p:ext uri="{BB962C8B-B14F-4D97-AF65-F5344CB8AC3E}">
        <p14:creationId xmlns:p14="http://schemas.microsoft.com/office/powerpoint/2010/main" val="29795902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6" name="Title 1"/>
          <p:cNvSpPr>
            <a:spLocks noGrp="1"/>
          </p:cNvSpPr>
          <p:nvPr>
            <p:ph type="ctrTitle"/>
          </p:nvPr>
        </p:nvSpPr>
        <p:spPr>
          <a:xfrm>
            <a:off x="2529908" y="225544"/>
            <a:ext cx="6761621" cy="838641"/>
          </a:xfrm>
        </p:spPr>
        <p:txBody>
          <a:bodyPr/>
          <a:lstStyle/>
          <a:p>
            <a:r>
              <a:rPr lang="en-US" altLang="zh-CN" sz="3700" b="1"/>
              <a:t>Three Basic Components</a:t>
            </a:r>
          </a:p>
        </p:txBody>
      </p:sp>
      <p:sp>
        <p:nvSpPr>
          <p:cNvPr id="1048587" name="Subtitle 2"/>
          <p:cNvSpPr>
            <a:spLocks noGrp="1"/>
          </p:cNvSpPr>
          <p:nvPr>
            <p:ph type="subTitle" idx="1"/>
          </p:nvPr>
        </p:nvSpPr>
        <p:spPr>
          <a:xfrm>
            <a:off x="2529906" y="1221326"/>
            <a:ext cx="6858000" cy="2203962"/>
          </a:xfrm>
        </p:spPr>
        <p:txBody>
          <a:bodyPr>
            <a:normAutofit lnSpcReduction="10000"/>
          </a:bodyPr>
          <a:lstStyle/>
          <a:p>
            <a:r>
              <a:rPr lang="en-US" altLang="zh-CN" sz="2100"/>
              <a:t>1. SaaS (Storage-as-a-service) </a:t>
            </a:r>
          </a:p>
          <a:p>
            <a:r>
              <a:rPr lang="en-US" altLang="zh-CN" sz="2100"/>
              <a:t>The ability to leverage storage that physically exists at a remote site but is logically a local storage resource to any application that requires storage. This is the most primitive component of cloud computing and is a component or pattern that is leveraged by most of the other cloud computing components.</a:t>
            </a:r>
          </a:p>
        </p:txBody>
      </p:sp>
      <p:pic>
        <p:nvPicPr>
          <p:cNvPr id="2097152" name="Picture 2097151"/>
          <p:cNvPicPr>
            <a:picLocks/>
          </p:cNvPicPr>
          <p:nvPr/>
        </p:nvPicPr>
        <p:blipFill>
          <a:blip r:embed="rId2"/>
          <a:stretch>
            <a:fillRect/>
          </a:stretch>
        </p:blipFill>
        <p:spPr>
          <a:xfrm>
            <a:off x="3286800" y="3582431"/>
            <a:ext cx="5618400" cy="235916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0" name="Content Placeholder 1048649"/>
          <p:cNvSpPr>
            <a:spLocks noGrp="1"/>
          </p:cNvSpPr>
          <p:nvPr>
            <p:ph idx="1"/>
          </p:nvPr>
        </p:nvSpPr>
        <p:spPr>
          <a:xfrm>
            <a:off x="2152649" y="675783"/>
            <a:ext cx="7886700" cy="4351338"/>
          </a:xfrm>
        </p:spPr>
        <p:txBody>
          <a:bodyPr/>
          <a:lstStyle/>
          <a:p>
            <a:pPr marL="0" indent="0" algn="ctr">
              <a:buNone/>
            </a:pPr>
            <a:r>
              <a:rPr lang="en-US" sz="2100"/>
              <a:t>2. PaaS (platform-as-a-service) </a:t>
            </a:r>
          </a:p>
          <a:p>
            <a:pPr marL="0" indent="0" algn="ctr">
              <a:buNone/>
            </a:pPr>
            <a:r>
              <a:rPr lang="en-US" sz="2100"/>
              <a:t>It gives developers the tools to build and host web applications. PaaS is designed to give users access to the components they require to quickly develop and operate web or mobile applications over the Internet, without worrying about setting up or managing the underlying infrastructure of servers, storage, networks and databases.</a:t>
            </a:r>
          </a:p>
        </p:txBody>
      </p:sp>
      <p:pic>
        <p:nvPicPr>
          <p:cNvPr id="2097153" name="Picture 2097152"/>
          <p:cNvPicPr>
            <a:picLocks/>
          </p:cNvPicPr>
          <p:nvPr/>
        </p:nvPicPr>
        <p:blipFill>
          <a:blip r:embed="rId2"/>
          <a:stretch>
            <a:fillRect/>
          </a:stretch>
        </p:blipFill>
        <p:spPr>
          <a:xfrm>
            <a:off x="2152649" y="3429000"/>
            <a:ext cx="2891541" cy="1699134"/>
          </a:xfrm>
          <a:prstGeom prst="rect">
            <a:avLst/>
          </a:prstGeom>
        </p:spPr>
      </p:pic>
      <p:pic>
        <p:nvPicPr>
          <p:cNvPr id="2097154" name="Picture 2097153"/>
          <p:cNvPicPr>
            <a:picLocks/>
          </p:cNvPicPr>
          <p:nvPr/>
        </p:nvPicPr>
        <p:blipFill>
          <a:blip r:embed="rId3"/>
          <a:stretch>
            <a:fillRect/>
          </a:stretch>
        </p:blipFill>
        <p:spPr>
          <a:xfrm>
            <a:off x="4485496" y="5027121"/>
            <a:ext cx="3221005" cy="1426180"/>
          </a:xfrm>
          <a:prstGeom prst="rect">
            <a:avLst/>
          </a:prstGeom>
        </p:spPr>
      </p:pic>
      <p:pic>
        <p:nvPicPr>
          <p:cNvPr id="2097155" name="Picture 2097154"/>
          <p:cNvPicPr>
            <a:picLocks/>
          </p:cNvPicPr>
          <p:nvPr/>
        </p:nvPicPr>
        <p:blipFill>
          <a:blip r:embed="rId4"/>
          <a:stretch>
            <a:fillRect/>
          </a:stretch>
        </p:blipFill>
        <p:spPr>
          <a:xfrm>
            <a:off x="6863346" y="3588075"/>
            <a:ext cx="2537352" cy="146973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2" name="Content Placeholder 1048651"/>
          <p:cNvSpPr>
            <a:spLocks noGrp="1"/>
          </p:cNvSpPr>
          <p:nvPr>
            <p:ph idx="1"/>
          </p:nvPr>
        </p:nvSpPr>
        <p:spPr>
          <a:xfrm>
            <a:off x="2152650" y="508172"/>
            <a:ext cx="7886700" cy="4351338"/>
          </a:xfrm>
        </p:spPr>
        <p:txBody>
          <a:bodyPr/>
          <a:lstStyle/>
          <a:p>
            <a:pPr marL="0" indent="0" algn="ctr">
              <a:buNone/>
            </a:pPr>
            <a:r>
              <a:rPr lang="en-US" sz="2100"/>
              <a:t>3. IaaS (Infrastructure-as-a-service)</a:t>
            </a:r>
            <a:endParaRPr lang="en-US"/>
          </a:p>
          <a:p>
            <a:pPr marL="0" indent="0" algn="ctr">
              <a:buNone/>
            </a:pPr>
            <a:r>
              <a:rPr lang="en-US" sz="2100"/>
              <a:t>It is used for Internet-based access to storage and computing power. The most basic category of cloud computing types, IaaS lets you rent IT infrastructure - servers and virtual machines, storage, networks and operating systems - from a cloud provider on a pay-as-you-go basis.</a:t>
            </a:r>
            <a:endParaRPr lang="en-US"/>
          </a:p>
        </p:txBody>
      </p:sp>
      <p:pic>
        <p:nvPicPr>
          <p:cNvPr id="2097156" name="Picture 2097155"/>
          <p:cNvPicPr>
            <a:picLocks/>
          </p:cNvPicPr>
          <p:nvPr/>
        </p:nvPicPr>
        <p:blipFill>
          <a:blip r:embed="rId2"/>
          <a:stretch>
            <a:fillRect/>
          </a:stretch>
        </p:blipFill>
        <p:spPr>
          <a:xfrm>
            <a:off x="1839602" y="3193550"/>
            <a:ext cx="2597727" cy="1944367"/>
          </a:xfrm>
          <a:prstGeom prst="rect">
            <a:avLst/>
          </a:prstGeom>
        </p:spPr>
      </p:pic>
      <p:pic>
        <p:nvPicPr>
          <p:cNvPr id="2097157" name="Picture 2097156"/>
          <p:cNvPicPr>
            <a:picLocks/>
          </p:cNvPicPr>
          <p:nvPr/>
        </p:nvPicPr>
        <p:blipFill>
          <a:blip r:embed="rId3"/>
          <a:stretch>
            <a:fillRect/>
          </a:stretch>
        </p:blipFill>
        <p:spPr>
          <a:xfrm>
            <a:off x="4386523" y="4165732"/>
            <a:ext cx="2845733" cy="2486701"/>
          </a:xfrm>
          <a:prstGeom prst="rect">
            <a:avLst/>
          </a:prstGeom>
        </p:spPr>
      </p:pic>
      <p:pic>
        <p:nvPicPr>
          <p:cNvPr id="2097158" name="Picture 2097157"/>
          <p:cNvPicPr>
            <a:picLocks/>
          </p:cNvPicPr>
          <p:nvPr/>
        </p:nvPicPr>
        <p:blipFill>
          <a:blip r:embed="rId4"/>
          <a:stretch>
            <a:fillRect/>
          </a:stretch>
        </p:blipFill>
        <p:spPr>
          <a:xfrm>
            <a:off x="7283060" y="3193548"/>
            <a:ext cx="2496118" cy="255917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4479CC2C-F18E-4640-ACB6-89FE7CF51685}"/>
              </a:ext>
            </a:extLst>
          </p:cNvPr>
          <p:cNvSpPr>
            <a:spLocks noGrp="1" noChangeArrowheads="1"/>
          </p:cNvSpPr>
          <p:nvPr>
            <p:ph type="ctrTitle" idx="4294967295"/>
          </p:nvPr>
        </p:nvSpPr>
        <p:spPr>
          <a:xfrm>
            <a:off x="1524000" y="944563"/>
            <a:ext cx="9144000" cy="750887"/>
          </a:xfrm>
          <a:noFill/>
          <a:ln/>
        </p:spPr>
        <p:txBody>
          <a:bodyPr anchor="b"/>
          <a:lstStyle/>
          <a:p>
            <a:r>
              <a:rPr lang="en-MY" altLang="en-US" sz="4000" b="1"/>
              <a:t>WEB UTILITIES.</a:t>
            </a:r>
          </a:p>
        </p:txBody>
      </p:sp>
      <p:sp>
        <p:nvSpPr>
          <p:cNvPr id="4099" name="Subtitle 2">
            <a:extLst>
              <a:ext uri="{FF2B5EF4-FFF2-40B4-BE49-F238E27FC236}">
                <a16:creationId xmlns:a16="http://schemas.microsoft.com/office/drawing/2014/main" id="{D803A9AA-0C50-4A56-89E7-18398821E74C}"/>
              </a:ext>
            </a:extLst>
          </p:cNvPr>
          <p:cNvSpPr>
            <a:spLocks noGrp="1" noChangeArrowheads="1"/>
          </p:cNvSpPr>
          <p:nvPr>
            <p:ph type="subTitle" idx="1"/>
          </p:nvPr>
        </p:nvSpPr>
        <p:spPr>
          <a:xfrm>
            <a:off x="1154113" y="2068513"/>
            <a:ext cx="10031412" cy="3959225"/>
          </a:xfrm>
          <a:noFill/>
          <a:ln/>
        </p:spPr>
        <p:txBody>
          <a:bodyPr/>
          <a:lstStyle/>
          <a:p>
            <a:pPr marL="342900" indent="-342900">
              <a:lnSpc>
                <a:spcPct val="70000"/>
              </a:lnSpc>
            </a:pPr>
            <a:r>
              <a:rPr lang="en-MY" altLang="en-US" sz="2000"/>
              <a:t>Web utilities are specialized utility or tools that make the use of internet safer and easier which provided by the operating system.</a:t>
            </a:r>
          </a:p>
          <a:p>
            <a:pPr marL="342900" indent="-342900">
              <a:lnSpc>
                <a:spcPct val="70000"/>
              </a:lnSpc>
            </a:pPr>
            <a:endParaRPr lang="en-MY" altLang="en-US" sz="2000"/>
          </a:p>
          <a:p>
            <a:pPr marL="342900" indent="-342900">
              <a:lnSpc>
                <a:spcPct val="70000"/>
              </a:lnSpc>
            </a:pPr>
            <a:endParaRPr lang="en-MY" altLang="en-US" sz="2000"/>
          </a:p>
          <a:p>
            <a:pPr marL="342900" indent="-342900">
              <a:lnSpc>
                <a:spcPct val="70000"/>
              </a:lnSpc>
            </a:pPr>
            <a:endParaRPr lang="en-MY" altLang="en-US" sz="2000"/>
          </a:p>
          <a:p>
            <a:pPr>
              <a:lnSpc>
                <a:spcPct val="70000"/>
              </a:lnSpc>
            </a:pPr>
            <a:endParaRPr lang="en-MY" altLang="en-US" sz="2000"/>
          </a:p>
          <a:p>
            <a:pPr marL="457200" indent="-457200">
              <a:lnSpc>
                <a:spcPct val="70000"/>
              </a:lnSpc>
              <a:buSzPct val="100000"/>
              <a:buFont typeface="Arial" panose="020B0604020202020204" pitchFamily="34" charset="0"/>
              <a:buNone/>
            </a:pPr>
            <a:r>
              <a:rPr lang="en-MY" altLang="en-US" sz="3200"/>
              <a:t>plug-in</a:t>
            </a:r>
          </a:p>
          <a:p>
            <a:pPr marL="457200" indent="-457200">
              <a:lnSpc>
                <a:spcPct val="70000"/>
              </a:lnSpc>
              <a:buSzPct val="100000"/>
              <a:buFont typeface="Arial" panose="020B0604020202020204" pitchFamily="34" charset="0"/>
              <a:buNone/>
            </a:pPr>
            <a:r>
              <a:rPr lang="en-MY" altLang="en-US" sz="3200"/>
              <a:t>filters</a:t>
            </a:r>
          </a:p>
          <a:p>
            <a:pPr marL="457200" indent="-457200">
              <a:lnSpc>
                <a:spcPct val="70000"/>
              </a:lnSpc>
              <a:buSzPct val="100000"/>
              <a:buFont typeface="Arial" panose="020B0604020202020204" pitchFamily="34" charset="0"/>
              <a:buNone/>
            </a:pPr>
            <a:r>
              <a:rPr lang="en-MY" altLang="en-US" sz="3200"/>
              <a:t>file transfer utilities</a:t>
            </a:r>
          </a:p>
          <a:p>
            <a:pPr marL="457200" indent="-457200">
              <a:lnSpc>
                <a:spcPct val="70000"/>
              </a:lnSpc>
              <a:buSzPct val="100000"/>
              <a:buFont typeface="Arial" panose="020B0604020202020204" pitchFamily="34" charset="0"/>
              <a:buNone/>
            </a:pPr>
            <a:r>
              <a:rPr lang="en-MY" altLang="en-US" sz="3200"/>
              <a:t>internet security suites</a:t>
            </a:r>
            <a:endParaRPr lang="en-US" altLang="en-US" sz="3200"/>
          </a:p>
        </p:txBody>
      </p:sp>
      <p:pic>
        <p:nvPicPr>
          <p:cNvPr id="4100" name="Picture 4">
            <a:extLst>
              <a:ext uri="{FF2B5EF4-FFF2-40B4-BE49-F238E27FC236}">
                <a16:creationId xmlns:a16="http://schemas.microsoft.com/office/drawing/2014/main" id="{4715538D-FFF8-4442-93B6-20004EB195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36100" y="309563"/>
            <a:ext cx="2144713" cy="166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101" name="Picture 5">
            <a:extLst>
              <a:ext uri="{FF2B5EF4-FFF2-40B4-BE49-F238E27FC236}">
                <a16:creationId xmlns:a16="http://schemas.microsoft.com/office/drawing/2014/main" id="{B75423B8-1EE4-4136-B7D5-82327060E7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34296" y="2484149"/>
            <a:ext cx="2133600" cy="1722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102" name="Picture 6">
            <a:extLst>
              <a:ext uri="{FF2B5EF4-FFF2-40B4-BE49-F238E27FC236}">
                <a16:creationId xmlns:a16="http://schemas.microsoft.com/office/drawing/2014/main" id="{99D15CD6-E809-4551-BA3E-5455B99363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4629943"/>
            <a:ext cx="2187575" cy="1674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103" name="Picture 7">
            <a:extLst>
              <a:ext uri="{FF2B5EF4-FFF2-40B4-BE49-F238E27FC236}">
                <a16:creationId xmlns:a16="http://schemas.microsoft.com/office/drawing/2014/main" id="{E238F757-3A02-4AD5-A086-86F0027ABC8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35739" y="4654550"/>
            <a:ext cx="2430463" cy="197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B8B25BE9-F4DC-4BC8-8739-AA73BF01237B}"/>
              </a:ext>
            </a:extLst>
          </p:cNvPr>
          <p:cNvSpPr>
            <a:spLocks noChangeArrowheads="1"/>
          </p:cNvSpPr>
          <p:nvPr>
            <p:ph type="title"/>
          </p:nvPr>
        </p:nvSpPr>
        <p:spPr/>
        <p:txBody>
          <a:bodyPr/>
          <a:lstStyle/>
          <a:p>
            <a:r>
              <a:rPr lang="en-MY" altLang="en-US"/>
              <a:t>WEB UTILITIES (PLUG-INS)</a:t>
            </a:r>
            <a:endParaRPr lang="en-US" altLang="en-US"/>
          </a:p>
        </p:txBody>
      </p:sp>
      <p:sp>
        <p:nvSpPr>
          <p:cNvPr id="5123" name="Rectangle 3">
            <a:extLst>
              <a:ext uri="{FF2B5EF4-FFF2-40B4-BE49-F238E27FC236}">
                <a16:creationId xmlns:a16="http://schemas.microsoft.com/office/drawing/2014/main" id="{70A05DD4-DA0B-4F6F-81CB-1C9A618A89D2}"/>
              </a:ext>
            </a:extLst>
          </p:cNvPr>
          <p:cNvSpPr>
            <a:spLocks noChangeArrowheads="1"/>
          </p:cNvSpPr>
          <p:nvPr>
            <p:ph type="body" idx="1"/>
          </p:nvPr>
        </p:nvSpPr>
        <p:spPr/>
        <p:txBody>
          <a:bodyPr/>
          <a:lstStyle/>
          <a:p>
            <a:r>
              <a:rPr lang="en-MY" altLang="en-US"/>
              <a:t>Def : A software component that add specific feature to an </a:t>
            </a:r>
          </a:p>
          <a:p>
            <a:pPr marL="0" indent="0">
              <a:buFontTx/>
              <a:buNone/>
            </a:pPr>
            <a:r>
              <a:rPr lang="en-MY" altLang="en-US"/>
              <a:t>           existing computer program.</a:t>
            </a:r>
          </a:p>
          <a:p>
            <a:r>
              <a:rPr lang="en-MY" altLang="en-US"/>
              <a:t>A</a:t>
            </a:r>
            <a:r>
              <a:rPr lang="en-US" altLang="en-US"/>
              <a:t>utomatically load and operate as part of your browser.</a:t>
            </a:r>
          </a:p>
          <a:p>
            <a:r>
              <a:rPr lang="en-MY" altLang="en-US"/>
              <a:t>Examples:-</a:t>
            </a:r>
            <a:r>
              <a:rPr lang="en-US" altLang="en-US"/>
              <a:t>Acrobat Reader</a:t>
            </a:r>
          </a:p>
          <a:p>
            <a:pPr marL="0" indent="0">
              <a:buFontTx/>
              <a:buNone/>
            </a:pPr>
            <a:r>
              <a:rPr lang="en-MY" altLang="en-US"/>
              <a:t>                    -</a:t>
            </a:r>
            <a:r>
              <a:rPr lang="en-US" altLang="en-US"/>
              <a:t>Flash</a:t>
            </a:r>
          </a:p>
          <a:p>
            <a:pPr marL="457200" lvl="1" indent="0">
              <a:buFontTx/>
              <a:buNone/>
            </a:pPr>
            <a:r>
              <a:rPr lang="en-MY" altLang="en-US"/>
              <a:t>                  -</a:t>
            </a:r>
            <a:r>
              <a:rPr lang="en-US" altLang="en-US"/>
              <a:t>QuickTime</a:t>
            </a:r>
          </a:p>
          <a:p>
            <a:pPr marL="457200" lvl="1" indent="0">
              <a:buFontTx/>
              <a:buNone/>
            </a:pPr>
            <a:r>
              <a:rPr lang="en-MY" altLang="en-US"/>
              <a:t>                  -</a:t>
            </a:r>
            <a:r>
              <a:rPr lang="en-US" altLang="en-US"/>
              <a:t>RealPlayer</a:t>
            </a:r>
          </a:p>
          <a:p>
            <a:pPr marL="457200" lvl="1" indent="0">
              <a:buFontTx/>
              <a:buNone/>
            </a:pPr>
            <a:r>
              <a:rPr lang="en-MY" altLang="en-US"/>
              <a:t>                  -</a:t>
            </a:r>
            <a:r>
              <a:rPr lang="en-US" altLang="en-US"/>
              <a:t>Silverlight</a:t>
            </a:r>
          </a:p>
          <a:p>
            <a:endParaRPr lang="en-US" altLang="en-US"/>
          </a:p>
        </p:txBody>
      </p:sp>
      <p:pic>
        <p:nvPicPr>
          <p:cNvPr id="5124" name="Picture 4">
            <a:extLst>
              <a:ext uri="{FF2B5EF4-FFF2-40B4-BE49-F238E27FC236}">
                <a16:creationId xmlns:a16="http://schemas.microsoft.com/office/drawing/2014/main" id="{B164DDD5-F74F-4B07-8A8A-930823A67B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6663" y="3579813"/>
            <a:ext cx="5300662" cy="2959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BB310A31-55EC-4AA6-B2D4-E40C0F1093C1}"/>
              </a:ext>
            </a:extLst>
          </p:cNvPr>
          <p:cNvSpPr>
            <a:spLocks noChangeArrowheads="1"/>
          </p:cNvSpPr>
          <p:nvPr>
            <p:ph type="title"/>
          </p:nvPr>
        </p:nvSpPr>
        <p:spPr/>
        <p:txBody>
          <a:bodyPr/>
          <a:lstStyle/>
          <a:p>
            <a:r>
              <a:rPr lang="en-MY" altLang="en-US"/>
              <a:t>WEB UTILITIES (FILTERS)</a:t>
            </a:r>
          </a:p>
        </p:txBody>
      </p:sp>
      <p:sp>
        <p:nvSpPr>
          <p:cNvPr id="6147" name="Rectangle 3">
            <a:extLst>
              <a:ext uri="{FF2B5EF4-FFF2-40B4-BE49-F238E27FC236}">
                <a16:creationId xmlns:a16="http://schemas.microsoft.com/office/drawing/2014/main" id="{59995B6B-19E3-462A-9CB9-17621FEA36D3}"/>
              </a:ext>
            </a:extLst>
          </p:cNvPr>
          <p:cNvSpPr>
            <a:spLocks noChangeArrowheads="1"/>
          </p:cNvSpPr>
          <p:nvPr>
            <p:ph type="body" idx="1"/>
          </p:nvPr>
        </p:nvSpPr>
        <p:spPr/>
        <p:txBody>
          <a:bodyPr/>
          <a:lstStyle/>
          <a:p>
            <a:pPr>
              <a:lnSpc>
                <a:spcPct val="80000"/>
              </a:lnSpc>
            </a:pPr>
            <a:r>
              <a:rPr lang="en-MY" altLang="en-US" dirty="0"/>
              <a:t>Def: a program that can block access to any site and set  </a:t>
            </a:r>
          </a:p>
          <a:p>
            <a:pPr marL="0" indent="0">
              <a:lnSpc>
                <a:spcPct val="80000"/>
              </a:lnSpc>
              <a:buFontTx/>
              <a:buNone/>
            </a:pPr>
            <a:r>
              <a:rPr lang="en-MY" altLang="en-US" dirty="0"/>
              <a:t>           the time limit.</a:t>
            </a:r>
          </a:p>
          <a:p>
            <a:pPr>
              <a:lnSpc>
                <a:spcPct val="80000"/>
              </a:lnSpc>
            </a:pPr>
            <a:r>
              <a:rPr lang="en-US" altLang="en-US" dirty="0"/>
              <a:t>Can monitor usage and generate reports detailing time spent on activities.</a:t>
            </a:r>
          </a:p>
          <a:p>
            <a:pPr>
              <a:lnSpc>
                <a:spcPct val="80000"/>
              </a:lnSpc>
            </a:pPr>
            <a:r>
              <a:rPr lang="en-MY" altLang="en-US" dirty="0"/>
              <a:t>Examples:- </a:t>
            </a:r>
            <a:r>
              <a:rPr lang="en-US" altLang="en-US" dirty="0" err="1"/>
              <a:t>CyberPatrol</a:t>
            </a:r>
            <a:endParaRPr lang="en-US" altLang="en-US" dirty="0"/>
          </a:p>
          <a:p>
            <a:pPr marL="457200" lvl="1" indent="0">
              <a:lnSpc>
                <a:spcPct val="80000"/>
              </a:lnSpc>
              <a:buFontTx/>
              <a:buNone/>
            </a:pPr>
            <a:r>
              <a:rPr lang="en-MY" altLang="en-US" dirty="0"/>
              <a:t>                  - </a:t>
            </a:r>
            <a:r>
              <a:rPr lang="en-US" altLang="en-US" dirty="0" err="1"/>
              <a:t>Cybersitter</a:t>
            </a:r>
            <a:endParaRPr lang="en-US" altLang="en-US" dirty="0"/>
          </a:p>
          <a:p>
            <a:pPr marL="457200" lvl="1" indent="0">
              <a:lnSpc>
                <a:spcPct val="80000"/>
              </a:lnSpc>
              <a:buFontTx/>
              <a:buNone/>
            </a:pPr>
            <a:r>
              <a:rPr lang="en-MY" altLang="en-US" dirty="0"/>
              <a:t>                  -</a:t>
            </a:r>
            <a:r>
              <a:rPr lang="en-US" altLang="en-US" dirty="0" err="1"/>
              <a:t>iProtectYou</a:t>
            </a:r>
            <a:r>
              <a:rPr lang="en-US" altLang="en-US" dirty="0"/>
              <a:t> Pro Web Filter</a:t>
            </a:r>
          </a:p>
          <a:p>
            <a:pPr marL="457200" lvl="1" indent="0">
              <a:lnSpc>
                <a:spcPct val="80000"/>
              </a:lnSpc>
              <a:buFontTx/>
              <a:buNone/>
            </a:pPr>
            <a:r>
              <a:rPr lang="en-MY" altLang="en-US" dirty="0"/>
              <a:t>                  -</a:t>
            </a:r>
            <a:r>
              <a:rPr lang="en-US" altLang="en-US" dirty="0"/>
              <a:t>Net Nanny</a:t>
            </a:r>
          </a:p>
          <a:p>
            <a:pPr marL="457200" lvl="1" indent="0">
              <a:lnSpc>
                <a:spcPct val="80000"/>
              </a:lnSpc>
              <a:buFontTx/>
              <a:buNone/>
            </a:pPr>
            <a:r>
              <a:rPr lang="en-MY" altLang="en-US" dirty="0"/>
              <a:t>                  -</a:t>
            </a:r>
            <a:r>
              <a:rPr lang="en-US" altLang="en-US" dirty="0"/>
              <a:t>Safe Eyes Platinum</a:t>
            </a:r>
          </a:p>
          <a:p>
            <a:pPr>
              <a:lnSpc>
                <a:spcPct val="80000"/>
              </a:lnSpc>
            </a:pPr>
            <a:endParaRPr lang="en-US" altLang="en-US" dirty="0"/>
          </a:p>
        </p:txBody>
      </p:sp>
      <p:pic>
        <p:nvPicPr>
          <p:cNvPr id="6148" name="Picture 4">
            <a:extLst>
              <a:ext uri="{FF2B5EF4-FFF2-40B4-BE49-F238E27FC236}">
                <a16:creationId xmlns:a16="http://schemas.microsoft.com/office/drawing/2014/main" id="{BBA99A50-DE23-41F0-957A-7FAE81982F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46950" y="3232726"/>
            <a:ext cx="4432300" cy="34617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Madison">
  <a:themeElements>
    <a:clrScheme name="Madison">
      <a:dk1>
        <a:sysClr val="windowText" lastClr="000000"/>
      </a:dk1>
      <a:lt1>
        <a:sysClr val="window" lastClr="FFFFFF"/>
      </a:lt1>
      <a:dk2>
        <a:srgbClr val="1F2D29"/>
      </a:dk2>
      <a:lt2>
        <a:srgbClr val="C5FAEB"/>
      </a:lt2>
      <a:accent1>
        <a:srgbClr val="A1D68B"/>
      </a:accent1>
      <a:accent2>
        <a:srgbClr val="5EC795"/>
      </a:accent2>
      <a:accent3>
        <a:srgbClr val="4DADCF"/>
      </a:accent3>
      <a:accent4>
        <a:srgbClr val="CDB756"/>
      </a:accent4>
      <a:accent5>
        <a:srgbClr val="E29C36"/>
      </a:accent5>
      <a:accent6>
        <a:srgbClr val="8EC0C1"/>
      </a:accent6>
      <a:hlink>
        <a:srgbClr val="6D9D9B"/>
      </a:hlink>
      <a:folHlink>
        <a:srgbClr val="6D8583"/>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6AC10936-2DFC-4054-9ADF-B5E2C5F86190}"/>
    </a:ext>
  </a:extLst>
</a:theme>
</file>

<file path=docProps/app.xml><?xml version="1.0" encoding="utf-8"?>
<Properties xmlns="http://schemas.openxmlformats.org/officeDocument/2006/extended-properties" xmlns:vt="http://schemas.openxmlformats.org/officeDocument/2006/docPropsVTypes">
  <TotalTime>221</TotalTime>
  <Words>758</Words>
  <Application>Microsoft Office PowerPoint</Application>
  <PresentationFormat>Widescreen</PresentationFormat>
  <Paragraphs>89</Paragraphs>
  <Slides>17</Slides>
  <Notes>0</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17</vt:i4>
      </vt:variant>
    </vt:vector>
  </HeadingPairs>
  <TitlesOfParts>
    <vt:vector size="31" baseType="lpstr">
      <vt:lpstr>SimSun</vt:lpstr>
      <vt:lpstr>Arial</vt:lpstr>
      <vt:lpstr>Calibri</vt:lpstr>
      <vt:lpstr>Calibri Light</vt:lpstr>
      <vt:lpstr>Cambria</vt:lpstr>
      <vt:lpstr>Dubai</vt:lpstr>
      <vt:lpstr>Dubai Light</vt:lpstr>
      <vt:lpstr>Gadugi</vt:lpstr>
      <vt:lpstr>MS Shell Dlg 2</vt:lpstr>
      <vt:lpstr>Wingdings</vt:lpstr>
      <vt:lpstr>Wingdings 3</vt:lpstr>
      <vt:lpstr>Office Theme</vt:lpstr>
      <vt:lpstr>1_Office Theme</vt:lpstr>
      <vt:lpstr>Madison</vt:lpstr>
      <vt:lpstr>What is cloud computing?</vt:lpstr>
      <vt:lpstr>PowerPoint Presentation</vt:lpstr>
      <vt:lpstr>Cloud Computing Deployment Models</vt:lpstr>
      <vt:lpstr>Three Basic Components</vt:lpstr>
      <vt:lpstr>PowerPoint Presentation</vt:lpstr>
      <vt:lpstr>PowerPoint Presentation</vt:lpstr>
      <vt:lpstr>WEB UTILITIES.</vt:lpstr>
      <vt:lpstr>WEB UTILITIES (PLUG-INS)</vt:lpstr>
      <vt:lpstr>WEB UTILITIES (FILTERS)</vt:lpstr>
      <vt:lpstr>File Transfer Protocol (FTP) and Internet Securities Suites</vt:lpstr>
      <vt:lpstr>What is file transfer protocol(FTP)?</vt:lpstr>
      <vt:lpstr>File transfer protocol! </vt:lpstr>
      <vt:lpstr>PowerPoint Presentation</vt:lpstr>
      <vt:lpstr>PowerPoint Presentation</vt:lpstr>
      <vt:lpstr>Requirement to use FTP</vt:lpstr>
      <vt:lpstr>Internet Securities Suites</vt:lpstr>
      <vt:lpstr>Example of Internet Security Suites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cloud computing?</dc:title>
  <dc:creator>Jason Tan</dc:creator>
  <cp:lastModifiedBy>Jason Tan</cp:lastModifiedBy>
  <cp:revision>9</cp:revision>
  <dcterms:created xsi:type="dcterms:W3CDTF">2018-09-20T09:32:36Z</dcterms:created>
  <dcterms:modified xsi:type="dcterms:W3CDTF">2018-09-22T17:44:05Z</dcterms:modified>
</cp:coreProperties>
</file>