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2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75D75-62F7-4D7C-A818-CF602581C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5A1FBE-0A56-429F-9A46-2B01A4AF24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348DB-2254-43DF-BE93-6A9952D0A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341B-398D-497E-B3E9-0B630776426F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F7ADE-6E6C-494A-BCB6-B96837FD1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B4EEF-1600-4A37-9D5C-321645F30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B366-C555-4E82-B9C2-730FBB918E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39795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F9ABC-66EF-44CC-BB85-221D3CE0E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6FAA76-337F-4E59-AA7D-03E5C4F453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D4794-9B5D-49E0-BBF4-D5BCC7D4A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341B-398D-497E-B3E9-0B630776426F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3DD87-74BE-4F3D-9E08-054A49B6F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7EA33-0EE0-4550-8FDF-E34F46431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B366-C555-4E82-B9C2-730FBB918E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8565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E0F2F1-3F2F-48F0-964D-AFC1501531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B05C2C-061A-4E53-9C6B-576120F0A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DC501-D0FA-43B4-9828-ED7EB6B04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341B-398D-497E-B3E9-0B630776426F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F6B39-8FFC-491B-B515-50EF9D8EE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8FAF6-2BDF-481A-AF1A-B0D39A79E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B366-C555-4E82-B9C2-730FBB918E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32986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6055A-9D46-4ACB-9987-A1DB0BECA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58E96-7F69-45C4-9B89-7BE1A7416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6C5CC-EA47-422C-AB55-110ED8A67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341B-398D-497E-B3E9-0B630776426F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A437EF-5676-4ED5-B866-7778694BC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75B76-893F-4208-B533-8C81FCF7F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B366-C555-4E82-B9C2-730FBB918E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58341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94F78-B0C7-440F-AF52-8335353B3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75AFA-34FA-4C91-A666-57429D73E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3F59F-7A9F-4230-ABD3-FCF9A35FE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341B-398D-497E-B3E9-0B630776426F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C05CF-26CD-4D4F-9EC3-BE935043B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41DEF-D3F3-4292-B116-E381B90B6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B366-C555-4E82-B9C2-730FBB918E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29651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17C7A-0446-49C6-9454-F1498C87D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811D6-E616-4EDC-8809-AE5CB02D30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F4CC1A-C88A-4740-9610-AEE2D77552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F65548-85F4-4560-808A-F5D064C40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341B-398D-497E-B3E9-0B630776426F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21250-C196-496A-9429-B9DEF99C6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6B95B6-4116-4EFA-BF0D-6B10DB9F8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B366-C555-4E82-B9C2-730FBB918E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09614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3F939-54C3-4518-B71C-1579DF8BA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CE596-1080-4D75-A812-738AEB842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DC83D6-412B-4CE8-B41F-ACE4B40A5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38850E-5A43-48E1-B729-7363A8BC71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43938E-430A-4311-98D4-F874A34BE2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73A550-73D1-4AB5-B076-85AF3DE02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341B-398D-497E-B3E9-0B630776426F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B3AA2D-7E1A-4986-98BC-9BA1E25B7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7AC116-87A7-4962-B687-85972E488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B366-C555-4E82-B9C2-730FBB918E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8730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AEAA-B54A-4D97-920E-A74A3F184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16345A-CB6F-4EF2-9AE2-B1F89597F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341B-398D-497E-B3E9-0B630776426F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771A0E-50A2-46E1-8AF9-D0CBD0892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B15270-7F6E-4850-B9F0-7C1B0831E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B366-C555-4E82-B9C2-730FBB918E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9400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749E68-0056-4910-839D-B19A3E74F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341B-398D-497E-B3E9-0B630776426F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38D12A-2A18-4114-9F60-E9072CCEE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4881B-FB29-4DC1-B464-F0C2C7A48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B366-C555-4E82-B9C2-730FBB918E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1705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BE9B-62A5-4CF6-9909-C83EF3BFA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865D4-7CE5-482D-8FEE-1E5C51AC6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E23125-086D-4BC8-AF3A-25D8487FE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C29291-727D-4FB1-8E68-66FC61791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341B-398D-497E-B3E9-0B630776426F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99072-244C-430A-9F77-BB00DABF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DD7D2-2FDA-4021-A34E-4D112EC5B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B366-C555-4E82-B9C2-730FBB918E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7598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F2C94-B996-4A3C-8428-67BA05AE6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36CD77-BF16-4DD5-9458-27D927C8C0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819399-3358-49C9-87A4-B72038908A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EAAC84-E654-451B-882F-E15434DA5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341B-398D-497E-B3E9-0B630776426F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D6F69-F363-4703-81D7-EFF0D472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3FB5C1-FA2C-4E6F-9DBB-13B263145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7B366-C555-4E82-B9C2-730FBB918E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02095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8615F6-63D1-4993-913E-8673CFFB5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92018-8DC6-426A-94DB-24F5A7C91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F2D596-B6CC-41B9-9046-495E4CDDF1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F341B-398D-497E-B3E9-0B630776426F}" type="datetimeFigureOut">
              <a:rPr lang="en-ID" smtClean="0"/>
              <a:t>08/11/2020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0BF59-D1DB-4694-85F4-74F3E41015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B4941-74A3-4B3F-96E4-44752E623B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7B366-C555-4E82-B9C2-730FBB918E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12409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A1BB7B5-DA26-4615-8742-7B0E1241C8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376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E3BBA57-AA44-4902-871D-E0ED6D61C192}"/>
              </a:ext>
            </a:extLst>
          </p:cNvPr>
          <p:cNvSpPr/>
          <p:nvPr/>
        </p:nvSpPr>
        <p:spPr>
          <a:xfrm>
            <a:off x="0" y="2281805"/>
            <a:ext cx="12192000" cy="44503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A543B21-A98A-457C-8CFC-041DDB5AC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4245528" cy="1161670"/>
          </a:xfrm>
        </p:spPr>
        <p:txBody>
          <a:bodyPr>
            <a:normAutofit/>
          </a:bodyPr>
          <a:lstStyle/>
          <a:p>
            <a:r>
              <a:rPr lang="en-US" sz="5400" b="1" dirty="0"/>
              <a:t>LOADING</a:t>
            </a:r>
            <a:endParaRPr lang="en-ID" sz="5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98A6FF-F2D9-4851-98BA-174E05B1FEFE}"/>
              </a:ext>
            </a:extLst>
          </p:cNvPr>
          <p:cNvSpPr txBox="1"/>
          <p:nvPr/>
        </p:nvSpPr>
        <p:spPr>
          <a:xfrm>
            <a:off x="1022757" y="1342130"/>
            <a:ext cx="1602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Please wait….</a:t>
            </a:r>
            <a:endParaRPr lang="en-ID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8664C9-FC90-4D4A-B922-DF7F345B79ED}"/>
              </a:ext>
            </a:extLst>
          </p:cNvPr>
          <p:cNvSpPr/>
          <p:nvPr/>
        </p:nvSpPr>
        <p:spPr>
          <a:xfrm>
            <a:off x="494950" y="3137483"/>
            <a:ext cx="11006356" cy="687897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8B79824-C21E-4215-A119-A0BE0F492955}"/>
              </a:ext>
            </a:extLst>
          </p:cNvPr>
          <p:cNvSpPr/>
          <p:nvPr/>
        </p:nvSpPr>
        <p:spPr>
          <a:xfrm>
            <a:off x="570451" y="3212983"/>
            <a:ext cx="1879134" cy="5536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4192285-E2D7-423E-AEA8-686F64217321}"/>
              </a:ext>
            </a:extLst>
          </p:cNvPr>
          <p:cNvSpPr/>
          <p:nvPr/>
        </p:nvSpPr>
        <p:spPr>
          <a:xfrm>
            <a:off x="2258036" y="3212983"/>
            <a:ext cx="1879134" cy="5536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BB615A6-5DE0-4157-8694-399807DF3B66}"/>
              </a:ext>
            </a:extLst>
          </p:cNvPr>
          <p:cNvSpPr/>
          <p:nvPr/>
        </p:nvSpPr>
        <p:spPr>
          <a:xfrm>
            <a:off x="4036502" y="3212983"/>
            <a:ext cx="1879134" cy="5536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344DAC9-CB84-4EBF-9DCE-D55A9DF6AAAD}"/>
              </a:ext>
            </a:extLst>
          </p:cNvPr>
          <p:cNvSpPr/>
          <p:nvPr/>
        </p:nvSpPr>
        <p:spPr>
          <a:xfrm>
            <a:off x="5824755" y="3212983"/>
            <a:ext cx="1879134" cy="5536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D5DA5D-672C-4BD9-8E24-639CF9E45BC1}"/>
              </a:ext>
            </a:extLst>
          </p:cNvPr>
          <p:cNvSpPr/>
          <p:nvPr/>
        </p:nvSpPr>
        <p:spPr>
          <a:xfrm>
            <a:off x="7578054" y="3212983"/>
            <a:ext cx="1879134" cy="5536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B8C0516-A648-412F-B0CC-B5B86D4DE87E}"/>
              </a:ext>
            </a:extLst>
          </p:cNvPr>
          <p:cNvSpPr/>
          <p:nvPr/>
        </p:nvSpPr>
        <p:spPr>
          <a:xfrm>
            <a:off x="9240472" y="3212983"/>
            <a:ext cx="2185334" cy="5536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6706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8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4" grpId="0" animBg="1"/>
      <p:bldP spid="36" grpId="0" animBg="1"/>
      <p:bldP spid="38" grpId="0" animBg="1"/>
      <p:bldP spid="40" grpId="0" animBg="1"/>
      <p:bldP spid="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E5B9F46-4D78-4276-8DC6-8E274F9C82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605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E5B9F46-4D78-4276-8DC6-8E274F9C82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A64A664-464D-4488-9389-AADC9A60D5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8158" y="433909"/>
            <a:ext cx="2611445" cy="312282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A124CE0-F59D-4D96-90AB-5462BFF22232}"/>
              </a:ext>
            </a:extLst>
          </p:cNvPr>
          <p:cNvSpPr/>
          <p:nvPr/>
        </p:nvSpPr>
        <p:spPr>
          <a:xfrm>
            <a:off x="1459684" y="3330429"/>
            <a:ext cx="729843" cy="192748"/>
          </a:xfrm>
          <a:prstGeom prst="rect">
            <a:avLst/>
          </a:prstGeom>
          <a:solidFill>
            <a:srgbClr val="2525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rgbClr val="252526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50676E-9CC8-4E13-9013-6296086287CD}"/>
              </a:ext>
            </a:extLst>
          </p:cNvPr>
          <p:cNvSpPr txBox="1"/>
          <p:nvPr/>
        </p:nvSpPr>
        <p:spPr>
          <a:xfrm>
            <a:off x="1493240" y="3262956"/>
            <a:ext cx="6291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Inline</a:t>
            </a:r>
            <a:endParaRPr lang="en-ID" sz="12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6DC048-04FF-4136-B078-A9B251E9CEF5}"/>
              </a:ext>
            </a:extLst>
          </p:cNvPr>
          <p:cNvSpPr/>
          <p:nvPr/>
        </p:nvSpPr>
        <p:spPr>
          <a:xfrm>
            <a:off x="1348158" y="3262956"/>
            <a:ext cx="2502389" cy="37786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4241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</Words>
  <Application>Microsoft Office PowerPoint</Application>
  <PresentationFormat>Widescreen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LOADING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Raghid Thareq</dc:creator>
  <cp:lastModifiedBy>Raghid Thareq</cp:lastModifiedBy>
  <cp:revision>4</cp:revision>
  <dcterms:created xsi:type="dcterms:W3CDTF">2020-11-08T18:34:44Z</dcterms:created>
  <dcterms:modified xsi:type="dcterms:W3CDTF">2020-11-08T19:06:24Z</dcterms:modified>
</cp:coreProperties>
</file>