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2" r:id="rId2"/>
    <p:sldId id="323" r:id="rId3"/>
    <p:sldId id="256" r:id="rId4"/>
    <p:sldId id="260" r:id="rId5"/>
    <p:sldId id="286" r:id="rId6"/>
    <p:sldId id="257" r:id="rId7"/>
    <p:sldId id="287" r:id="rId8"/>
    <p:sldId id="285" r:id="rId9"/>
    <p:sldId id="270" r:id="rId10"/>
    <p:sldId id="272" r:id="rId11"/>
    <p:sldId id="284" r:id="rId12"/>
    <p:sldId id="268" r:id="rId13"/>
    <p:sldId id="283" r:id="rId14"/>
    <p:sldId id="262" r:id="rId15"/>
    <p:sldId id="264" r:id="rId16"/>
    <p:sldId id="258" r:id="rId17"/>
    <p:sldId id="265" r:id="rId18"/>
    <p:sldId id="314" r:id="rId19"/>
    <p:sldId id="267" r:id="rId20"/>
    <p:sldId id="276" r:id="rId21"/>
    <p:sldId id="278" r:id="rId22"/>
    <p:sldId id="275" r:id="rId23"/>
    <p:sldId id="315" r:id="rId24"/>
    <p:sldId id="316" r:id="rId25"/>
    <p:sldId id="304" r:id="rId26"/>
    <p:sldId id="308" r:id="rId27"/>
    <p:sldId id="313" r:id="rId28"/>
    <p:sldId id="312" r:id="rId29"/>
    <p:sldId id="317" r:id="rId30"/>
    <p:sldId id="298" r:id="rId31"/>
    <p:sldId id="282" r:id="rId32"/>
    <p:sldId id="320" r:id="rId33"/>
    <p:sldId id="302" r:id="rId34"/>
    <p:sldId id="273" r:id="rId35"/>
    <p:sldId id="32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D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 autoAdjust="0"/>
    <p:restoredTop sz="94682" autoAdjust="0"/>
  </p:normalViewPr>
  <p:slideViewPr>
    <p:cSldViewPr>
      <p:cViewPr>
        <p:scale>
          <a:sx n="118" d="100"/>
          <a:sy n="118" d="100"/>
        </p:scale>
        <p:origin x="17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4T13:25:47.051" idx="1">
    <p:pos x="10" y="10"/>
    <p:text>Slide bab ini berulang dengan Bab 2: Perkembangan ilmu zaman pertengahan.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" Type="http://schemas.openxmlformats.org/officeDocument/2006/relationships/image" Target="../media/image3.png"/><Relationship Id="rId2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" Type="http://schemas.openxmlformats.org/officeDocument/2006/relationships/image" Target="../media/image3.png"/><Relationship Id="rId2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(BAB 1):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3): EKOSISTEM KEILMUAN ISLAM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4): AGAMA, PEMIKIRAN SAINS DAN TEKNOLOGI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5): PEMIKIRAN SAINS &amp; TEKNOLOGI MERENTAS SEMPADAN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6):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sv-SE" sz="1400" b="1" dirty="0" smtClean="0">
              <a:effectLst/>
            </a:rPr>
            <a:t>(BAB 7):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8):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(BAB 9):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(BAB 10):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(</a:t>
          </a:r>
          <a:r>
            <a:rPr lang="en-US" sz="1400" b="1" smtClean="0"/>
            <a:t>BAB 11): </a:t>
          </a:r>
          <a:r>
            <a:rPr lang="en-US" sz="1400" b="1" dirty="0" smtClean="0"/>
            <a:t>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2):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6C5D0501-C516-423D-8E18-AC202D82E0D6}" type="presOf" srcId="{17F512B4-0EF3-4B9D-B586-92CAF90032FF}" destId="{7D8C9BD6-7CF4-4ABE-8C26-0420793C0AC6}" srcOrd="0" destOrd="0" presId="urn:microsoft.com/office/officeart/2005/8/layout/vList3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5F2CB791-1E57-47B3-87FC-CBB76459B64D}" type="presOf" srcId="{CDD2A652-C340-4892-B0D2-DC6E75984C49}" destId="{A78F82CA-2E89-475C-97AD-2CF4D1877239}" srcOrd="0" destOrd="0" presId="urn:microsoft.com/office/officeart/2005/8/layout/vList3"/>
    <dgm:cxn modelId="{BA087520-56CD-4D81-9B83-418DE9C0775C}" type="presOf" srcId="{DC1541FD-A1BF-428C-A031-1B8C966AFA01}" destId="{E3F3C465-E0C2-4FBD-99AC-0A56E76357E6}" srcOrd="0" destOrd="0" presId="urn:microsoft.com/office/officeart/2005/8/layout/vList3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2BBE4CC3-E3F4-47B9-8661-0118A01DA445}" type="presOf" srcId="{FFF88E33-8692-427C-A0EA-76572F34E9AF}" destId="{5E1029C2-750A-4BDA-BD36-8879DA0A0572}" srcOrd="0" destOrd="0" presId="urn:microsoft.com/office/officeart/2005/8/layout/vList3"/>
    <dgm:cxn modelId="{1BBF0964-AED4-4FD8-8A7D-E57083DB9CEE}" type="presOf" srcId="{F8430487-3DE1-47B7-957A-C09883421080}" destId="{CE191A45-E451-4D51-B11E-E453D2C75895}" srcOrd="0" destOrd="0" presId="urn:microsoft.com/office/officeart/2005/8/layout/vList3"/>
    <dgm:cxn modelId="{42021C69-580E-44F5-A763-459DA21189C4}" type="presOf" srcId="{35DED561-DCF6-4A7A-A132-1933FF1650F5}" destId="{7E391BBF-002F-45A5-B205-92F09BE2E0E4}" srcOrd="0" destOrd="0" presId="urn:microsoft.com/office/officeart/2005/8/layout/vList3"/>
    <dgm:cxn modelId="{0D545268-CF34-4B5B-A731-43A9C9DA4AA2}" type="presOf" srcId="{47ADFAE8-1B2F-4DB6-B778-C1F4847FA09B}" destId="{F5008C10-FBE9-4A54-BE12-B7B415C3D705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0F1EB710-BD25-4827-AD9A-B36225C9157F}" type="presOf" srcId="{C8A50876-40EE-46B5-A799-BD2AFAEE1CE1}" destId="{9BFC6490-B43C-4D5D-AEF2-BB40067B8719}" srcOrd="0" destOrd="0" presId="urn:microsoft.com/office/officeart/2005/8/layout/vList3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A2E7259E-6396-4087-8DFD-C432CF48EEBE}" type="presOf" srcId="{7CA58972-CB76-4BCA-B08F-CDBC5B822A9D}" destId="{2D711DC3-F42B-4B8B-B78E-D9195146C499}" srcOrd="0" destOrd="0" presId="urn:microsoft.com/office/officeart/2005/8/layout/vList3"/>
    <dgm:cxn modelId="{27AA3241-4FFD-4B35-AEC3-6DDCA5647B03}" type="presOf" srcId="{0EA9BBCA-EB81-4D2E-9786-7A836D28ED13}" destId="{62F9B839-90C4-41EA-A5CA-AF16B9E7C8BC}" srcOrd="0" destOrd="0" presId="urn:microsoft.com/office/officeart/2005/8/layout/vList3"/>
    <dgm:cxn modelId="{6DE4ABA8-6D48-412D-BBDF-F45AB1CA2CC6}" type="presOf" srcId="{CDB1ACCF-F6BE-4C05-9110-A72207F7E70E}" destId="{CB05E971-FA2C-4454-A8EB-90CB79F9A029}" srcOrd="0" destOrd="0" presId="urn:microsoft.com/office/officeart/2005/8/layout/vList3"/>
    <dgm:cxn modelId="{25052D8C-CD77-4274-A030-9E128F83D76A}" type="presOf" srcId="{DE20F341-8B93-45D2-A570-692BA529975A}" destId="{C6AAB039-9CE5-4484-9416-F58ED6F425A6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8909CFCA-6C21-452D-9AA9-5B7E2A717144}" type="presParOf" srcId="{C6AAB039-9CE5-4484-9416-F58ED6F425A6}" destId="{1AE1882D-CD59-47CB-93C2-B90024E146FC}" srcOrd="0" destOrd="0" presId="urn:microsoft.com/office/officeart/2005/8/layout/vList3"/>
    <dgm:cxn modelId="{D1372D50-FBA7-4696-A0B8-C1085526ECD7}" type="presParOf" srcId="{1AE1882D-CD59-47CB-93C2-B90024E146FC}" destId="{B04A8F5D-24F2-4A48-B9D4-E6EEE20451F4}" srcOrd="0" destOrd="0" presId="urn:microsoft.com/office/officeart/2005/8/layout/vList3"/>
    <dgm:cxn modelId="{1A923F2A-59FB-4B17-8DD2-F1706114C46B}" type="presParOf" srcId="{1AE1882D-CD59-47CB-93C2-B90024E146FC}" destId="{F5008C10-FBE9-4A54-BE12-B7B415C3D705}" srcOrd="1" destOrd="0" presId="urn:microsoft.com/office/officeart/2005/8/layout/vList3"/>
    <dgm:cxn modelId="{C986FDBA-5C8B-407C-871E-B9F1A9110497}" type="presParOf" srcId="{C6AAB039-9CE5-4484-9416-F58ED6F425A6}" destId="{C8A3E03E-9484-49D4-890C-B1A15D216552}" srcOrd="1" destOrd="0" presId="urn:microsoft.com/office/officeart/2005/8/layout/vList3"/>
    <dgm:cxn modelId="{CB9E856B-6152-4955-BE87-67408A991ABE}" type="presParOf" srcId="{C6AAB039-9CE5-4484-9416-F58ED6F425A6}" destId="{02C7405A-B4A0-40C2-BBBA-690E54A03E14}" srcOrd="2" destOrd="0" presId="urn:microsoft.com/office/officeart/2005/8/layout/vList3"/>
    <dgm:cxn modelId="{945B519C-1D1B-41A3-BA29-1D36033EC15E}" type="presParOf" srcId="{02C7405A-B4A0-40C2-BBBA-690E54A03E14}" destId="{FF7AAE50-4C8D-4A61-8405-07E6A6F5CEC2}" srcOrd="0" destOrd="0" presId="urn:microsoft.com/office/officeart/2005/8/layout/vList3"/>
    <dgm:cxn modelId="{70F5E88E-83D1-47B0-A006-FE042E4000A1}" type="presParOf" srcId="{02C7405A-B4A0-40C2-BBBA-690E54A03E14}" destId="{E3F3C465-E0C2-4FBD-99AC-0A56E76357E6}" srcOrd="1" destOrd="0" presId="urn:microsoft.com/office/officeart/2005/8/layout/vList3"/>
    <dgm:cxn modelId="{12A7DF5D-D854-4989-8035-0FDC05503463}" type="presParOf" srcId="{C6AAB039-9CE5-4484-9416-F58ED6F425A6}" destId="{5D335787-8048-482C-A57C-284DDC74C3A3}" srcOrd="3" destOrd="0" presId="urn:microsoft.com/office/officeart/2005/8/layout/vList3"/>
    <dgm:cxn modelId="{49404BE1-4F9E-4F01-9F02-FF45E447A4F0}" type="presParOf" srcId="{C6AAB039-9CE5-4484-9416-F58ED6F425A6}" destId="{C4AFADD6-283A-4698-B3B9-5AFE15F72C80}" srcOrd="4" destOrd="0" presId="urn:microsoft.com/office/officeart/2005/8/layout/vList3"/>
    <dgm:cxn modelId="{3D1C3B8C-6468-40E5-847A-0029A8D5C5A8}" type="presParOf" srcId="{C4AFADD6-283A-4698-B3B9-5AFE15F72C80}" destId="{3A016C8D-37A5-423D-84F6-24B5450D0119}" srcOrd="0" destOrd="0" presId="urn:microsoft.com/office/officeart/2005/8/layout/vList3"/>
    <dgm:cxn modelId="{12B1B581-5E06-4B4F-B23F-8A70AFBD9B8B}" type="presParOf" srcId="{C4AFADD6-283A-4698-B3B9-5AFE15F72C80}" destId="{5E1029C2-750A-4BDA-BD36-8879DA0A0572}" srcOrd="1" destOrd="0" presId="urn:microsoft.com/office/officeart/2005/8/layout/vList3"/>
    <dgm:cxn modelId="{29D5CA06-EFD9-4627-A3B4-089751256940}" type="presParOf" srcId="{C6AAB039-9CE5-4484-9416-F58ED6F425A6}" destId="{98FBB1E4-7299-4F9F-9C80-62C43557D030}" srcOrd="5" destOrd="0" presId="urn:microsoft.com/office/officeart/2005/8/layout/vList3"/>
    <dgm:cxn modelId="{8B4154C1-7270-4527-A2B5-1386CEF8C82D}" type="presParOf" srcId="{C6AAB039-9CE5-4484-9416-F58ED6F425A6}" destId="{C38F179B-56BF-491F-AA28-02751628F957}" srcOrd="6" destOrd="0" presId="urn:microsoft.com/office/officeart/2005/8/layout/vList3"/>
    <dgm:cxn modelId="{3FE98EFD-83AC-4D58-86DE-1A093000A85A}" type="presParOf" srcId="{C38F179B-56BF-491F-AA28-02751628F957}" destId="{E072B02F-FF00-4788-9FEA-02FDE8662C6D}" srcOrd="0" destOrd="0" presId="urn:microsoft.com/office/officeart/2005/8/layout/vList3"/>
    <dgm:cxn modelId="{F112E3F6-3BB7-4D26-8C09-DBCE7AFFBFA7}" type="presParOf" srcId="{C38F179B-56BF-491F-AA28-02751628F957}" destId="{7D8C9BD6-7CF4-4ABE-8C26-0420793C0AC6}" srcOrd="1" destOrd="0" presId="urn:microsoft.com/office/officeart/2005/8/layout/vList3"/>
    <dgm:cxn modelId="{6046F2CC-282A-49A6-A93B-5CB66911F273}" type="presParOf" srcId="{C6AAB039-9CE5-4484-9416-F58ED6F425A6}" destId="{5154EF1E-1FFD-421F-9506-17C0F05B498B}" srcOrd="7" destOrd="0" presId="urn:microsoft.com/office/officeart/2005/8/layout/vList3"/>
    <dgm:cxn modelId="{2BA7E93B-4CF2-400F-8E0B-84E8B9103B66}" type="presParOf" srcId="{C6AAB039-9CE5-4484-9416-F58ED6F425A6}" destId="{5624271C-EFE2-402C-A777-68E3039C4171}" srcOrd="8" destOrd="0" presId="urn:microsoft.com/office/officeart/2005/8/layout/vList3"/>
    <dgm:cxn modelId="{95E9EE65-2E11-442F-A478-B62D3BF71AB5}" type="presParOf" srcId="{5624271C-EFE2-402C-A777-68E3039C4171}" destId="{605E6AA0-B05E-458C-904C-9DF31F422FDC}" srcOrd="0" destOrd="0" presId="urn:microsoft.com/office/officeart/2005/8/layout/vList3"/>
    <dgm:cxn modelId="{4483ECEC-4FF3-4E2C-8467-B8B9EFC7C2BA}" type="presParOf" srcId="{5624271C-EFE2-402C-A777-68E3039C4171}" destId="{62F9B839-90C4-41EA-A5CA-AF16B9E7C8BC}" srcOrd="1" destOrd="0" presId="urn:microsoft.com/office/officeart/2005/8/layout/vList3"/>
    <dgm:cxn modelId="{44214F0E-A833-49D4-8C74-280FEC0FD14F}" type="presParOf" srcId="{C6AAB039-9CE5-4484-9416-F58ED6F425A6}" destId="{329D9734-3EBC-4E7A-8CAF-9F2946D99FF9}" srcOrd="9" destOrd="0" presId="urn:microsoft.com/office/officeart/2005/8/layout/vList3"/>
    <dgm:cxn modelId="{3484F7D2-0223-464B-8FF2-F7D6F1816448}" type="presParOf" srcId="{C6AAB039-9CE5-4484-9416-F58ED6F425A6}" destId="{69B025BB-4BA1-43D7-BC71-37D86001FECF}" srcOrd="10" destOrd="0" presId="urn:microsoft.com/office/officeart/2005/8/layout/vList3"/>
    <dgm:cxn modelId="{03DAD4F8-3722-40D3-B0E2-4636B4193DC7}" type="presParOf" srcId="{69B025BB-4BA1-43D7-BC71-37D86001FECF}" destId="{DA5BADE1-D175-4AD4-9D87-F53F883529A6}" srcOrd="0" destOrd="0" presId="urn:microsoft.com/office/officeart/2005/8/layout/vList3"/>
    <dgm:cxn modelId="{A9E29D18-6BCF-498C-B2F3-A499FB801BD7}" type="presParOf" srcId="{69B025BB-4BA1-43D7-BC71-37D86001FECF}" destId="{A78F82CA-2E89-475C-97AD-2CF4D1877239}" srcOrd="1" destOrd="0" presId="urn:microsoft.com/office/officeart/2005/8/layout/vList3"/>
    <dgm:cxn modelId="{A9664151-CE5C-4C42-9FB2-F8E6B86CBA58}" type="presParOf" srcId="{C6AAB039-9CE5-4484-9416-F58ED6F425A6}" destId="{AD20F19F-27FA-49E8-8CA4-2FF274536EA6}" srcOrd="11" destOrd="0" presId="urn:microsoft.com/office/officeart/2005/8/layout/vList3"/>
    <dgm:cxn modelId="{CF4BA26D-EB22-4D9D-B77B-7DC9014C3B3F}" type="presParOf" srcId="{C6AAB039-9CE5-4484-9416-F58ED6F425A6}" destId="{5245A61D-54C8-4D49-B3CB-158BACAF5BB0}" srcOrd="12" destOrd="0" presId="urn:microsoft.com/office/officeart/2005/8/layout/vList3"/>
    <dgm:cxn modelId="{26090E12-D54D-4F99-A953-B4CD409048F6}" type="presParOf" srcId="{5245A61D-54C8-4D49-B3CB-158BACAF5BB0}" destId="{B676AEA2-0C84-41F6-B730-813D528C294E}" srcOrd="0" destOrd="0" presId="urn:microsoft.com/office/officeart/2005/8/layout/vList3"/>
    <dgm:cxn modelId="{B7015C49-A0A8-41FB-AFF8-291D9A3DFC92}" type="presParOf" srcId="{5245A61D-54C8-4D49-B3CB-158BACAF5BB0}" destId="{CB05E971-FA2C-4454-A8EB-90CB79F9A029}" srcOrd="1" destOrd="0" presId="urn:microsoft.com/office/officeart/2005/8/layout/vList3"/>
    <dgm:cxn modelId="{32709329-4E52-47F9-9D1A-8DB0DEC8370E}" type="presParOf" srcId="{C6AAB039-9CE5-4484-9416-F58ED6F425A6}" destId="{11108E23-CF6F-4B06-96E8-0E4E737C79C8}" srcOrd="13" destOrd="0" presId="urn:microsoft.com/office/officeart/2005/8/layout/vList3"/>
    <dgm:cxn modelId="{E21E06A9-2A23-471F-AFBE-1C384E4CE004}" type="presParOf" srcId="{C6AAB039-9CE5-4484-9416-F58ED6F425A6}" destId="{F65988D8-C2EF-47A1-8DE8-0D8BDB6897F2}" srcOrd="14" destOrd="0" presId="urn:microsoft.com/office/officeart/2005/8/layout/vList3"/>
    <dgm:cxn modelId="{BCBABABA-351C-4A47-A501-4272A36D5DFB}" type="presParOf" srcId="{F65988D8-C2EF-47A1-8DE8-0D8BDB6897F2}" destId="{3C1ADFF2-9D36-4B8B-8E4F-8807B4631CC1}" srcOrd="0" destOrd="0" presId="urn:microsoft.com/office/officeart/2005/8/layout/vList3"/>
    <dgm:cxn modelId="{7B4CC030-A597-463D-AC14-D79076973BC8}" type="presParOf" srcId="{F65988D8-C2EF-47A1-8DE8-0D8BDB6897F2}" destId="{2D711DC3-F42B-4B8B-B78E-D9195146C499}" srcOrd="1" destOrd="0" presId="urn:microsoft.com/office/officeart/2005/8/layout/vList3"/>
    <dgm:cxn modelId="{8F58708B-BAF5-4B51-A53C-C0D5641FBEE5}" type="presParOf" srcId="{C6AAB039-9CE5-4484-9416-F58ED6F425A6}" destId="{2641C871-F6C6-4971-B3CF-BC2F4210F013}" srcOrd="15" destOrd="0" presId="urn:microsoft.com/office/officeart/2005/8/layout/vList3"/>
    <dgm:cxn modelId="{884FAD10-EF23-4CF6-A479-F3CF5BB436B2}" type="presParOf" srcId="{C6AAB039-9CE5-4484-9416-F58ED6F425A6}" destId="{9E9ABA44-ED7D-48FA-8ABE-9AD72AB2C6F5}" srcOrd="16" destOrd="0" presId="urn:microsoft.com/office/officeart/2005/8/layout/vList3"/>
    <dgm:cxn modelId="{3B3E8F68-7B18-41E6-BCCB-B296F8D834C8}" type="presParOf" srcId="{9E9ABA44-ED7D-48FA-8ABE-9AD72AB2C6F5}" destId="{A729C592-13A4-42E3-9CBB-EBAD46CEE75D}" srcOrd="0" destOrd="0" presId="urn:microsoft.com/office/officeart/2005/8/layout/vList3"/>
    <dgm:cxn modelId="{6DE2D9CD-54F1-4F4E-9117-A806BF8064F0}" type="presParOf" srcId="{9E9ABA44-ED7D-48FA-8ABE-9AD72AB2C6F5}" destId="{7E391BBF-002F-45A5-B205-92F09BE2E0E4}" srcOrd="1" destOrd="0" presId="urn:microsoft.com/office/officeart/2005/8/layout/vList3"/>
    <dgm:cxn modelId="{D9B25566-41C6-4D12-9D69-9FBB192F39CD}" type="presParOf" srcId="{C6AAB039-9CE5-4484-9416-F58ED6F425A6}" destId="{DE7264D4-AC12-4870-9583-A82F0E247A2A}" srcOrd="17" destOrd="0" presId="urn:microsoft.com/office/officeart/2005/8/layout/vList3"/>
    <dgm:cxn modelId="{C98D6E07-1D5F-453F-B198-BE1271DFB2FF}" type="presParOf" srcId="{C6AAB039-9CE5-4484-9416-F58ED6F425A6}" destId="{F35FC72A-CFA4-4B40-AEB5-0E5074E3B0F8}" srcOrd="18" destOrd="0" presId="urn:microsoft.com/office/officeart/2005/8/layout/vList3"/>
    <dgm:cxn modelId="{E00814FA-F0EA-4A39-BC89-E163F09E8513}" type="presParOf" srcId="{F35FC72A-CFA4-4B40-AEB5-0E5074E3B0F8}" destId="{902B784A-A02A-4ECE-B896-4FD63C9B0569}" srcOrd="0" destOrd="0" presId="urn:microsoft.com/office/officeart/2005/8/layout/vList3"/>
    <dgm:cxn modelId="{972E9F24-189C-4394-A6B3-7D4181924176}" type="presParOf" srcId="{F35FC72A-CFA4-4B40-AEB5-0E5074E3B0F8}" destId="{9BFC6490-B43C-4D5D-AEF2-BB40067B8719}" srcOrd="1" destOrd="0" presId="urn:microsoft.com/office/officeart/2005/8/layout/vList3"/>
    <dgm:cxn modelId="{510740D8-FD57-47B9-8168-E607A6C4EB83}" type="presParOf" srcId="{C6AAB039-9CE5-4484-9416-F58ED6F425A6}" destId="{3D92204E-6877-4F6C-950B-2B14A1576885}" srcOrd="19" destOrd="0" presId="urn:microsoft.com/office/officeart/2005/8/layout/vList3"/>
    <dgm:cxn modelId="{1554F967-6799-45C9-B404-C2FD105F30FC}" type="presParOf" srcId="{C6AAB039-9CE5-4484-9416-F58ED6F425A6}" destId="{F363BED7-B791-4000-AEC4-6F104B6FF1E1}" srcOrd="20" destOrd="0" presId="urn:microsoft.com/office/officeart/2005/8/layout/vList3"/>
    <dgm:cxn modelId="{5725A177-ECAB-449E-AF0E-76B7ABC1B68C}" type="presParOf" srcId="{F363BED7-B791-4000-AEC4-6F104B6FF1E1}" destId="{5B852D7F-1F20-47A1-88C3-4A9A23213B5C}" srcOrd="0" destOrd="0" presId="urn:microsoft.com/office/officeart/2005/8/layout/vList3"/>
    <dgm:cxn modelId="{D0E39BCF-93F4-426C-82A3-833B052EB951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C0FC4-D2ED-46D9-8944-DD52CDD9F4C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2DD1E8-1509-4D0D-8634-65805F368070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Membincangkan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konsep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paradigma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anjakan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paradigma</a:t>
          </a:r>
          <a:endParaRPr lang="en-US" dirty="0">
            <a:solidFill>
              <a:schemeClr val="bg1"/>
            </a:solidFill>
          </a:endParaRPr>
        </a:p>
      </dgm:t>
    </dgm:pt>
    <dgm:pt modelId="{E0EE50EC-F365-4BC7-9308-4E27F582773B}" type="parTrans" cxnId="{29D611C1-71C1-4087-88C7-E897CA58E09C}">
      <dgm:prSet/>
      <dgm:spPr/>
      <dgm:t>
        <a:bodyPr/>
        <a:lstStyle/>
        <a:p>
          <a:endParaRPr lang="en-US"/>
        </a:p>
      </dgm:t>
    </dgm:pt>
    <dgm:pt modelId="{76152CDD-660E-49D3-9ED7-B91EBDC55843}" type="sibTrans" cxnId="{29D611C1-71C1-4087-88C7-E897CA58E09C}">
      <dgm:prSet/>
      <dgm:spPr/>
      <dgm:t>
        <a:bodyPr/>
        <a:lstStyle/>
        <a:p>
          <a:endParaRPr lang="en-US"/>
        </a:p>
      </dgm:t>
    </dgm:pt>
    <dgm:pt modelId="{C484E910-824C-408B-92BF-439AD0F91C43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Menjelaskan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perubahan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pemikiran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anjakan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paradigma</a:t>
          </a:r>
          <a:r>
            <a:rPr lang="en-US" dirty="0" smtClean="0">
              <a:solidFill>
                <a:schemeClr val="bg1"/>
              </a:solidFill>
            </a:rPr>
            <a:t>  yang </a:t>
          </a:r>
          <a:r>
            <a:rPr lang="en-US" dirty="0" err="1" smtClean="0">
              <a:solidFill>
                <a:schemeClr val="bg1"/>
              </a:solidFill>
            </a:rPr>
            <a:t>berlaku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dalam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fasa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perkembangan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sains</a:t>
          </a:r>
          <a:r>
            <a:rPr lang="en-US" dirty="0" smtClean="0">
              <a:solidFill>
                <a:schemeClr val="bg1"/>
              </a:solidFill>
            </a:rPr>
            <a:t> Barat </a:t>
          </a:r>
          <a:endParaRPr lang="en-US" dirty="0">
            <a:solidFill>
              <a:schemeClr val="bg1"/>
            </a:solidFill>
          </a:endParaRPr>
        </a:p>
      </dgm:t>
    </dgm:pt>
    <dgm:pt modelId="{C84503B9-1154-4A86-8772-E323BE2969C0}" type="parTrans" cxnId="{7FB895E9-9622-4538-8E41-8D5A45C7EFBF}">
      <dgm:prSet/>
      <dgm:spPr/>
      <dgm:t>
        <a:bodyPr/>
        <a:lstStyle/>
        <a:p>
          <a:endParaRPr lang="en-US"/>
        </a:p>
      </dgm:t>
    </dgm:pt>
    <dgm:pt modelId="{17C80EDF-BEA8-4592-9EF8-1DCBA915629D}" type="sibTrans" cxnId="{7FB895E9-9622-4538-8E41-8D5A45C7EFBF}">
      <dgm:prSet/>
      <dgm:spPr/>
      <dgm:t>
        <a:bodyPr/>
        <a:lstStyle/>
        <a:p>
          <a:endParaRPr lang="en-US"/>
        </a:p>
      </dgm:t>
    </dgm:pt>
    <dgm:pt modelId="{1FBEBEBF-E901-4CEC-B4A9-4E34307C6C94}" type="pres">
      <dgm:prSet presAssocID="{1C9C0FC4-D2ED-46D9-8944-DD52CDD9F4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996DEA-CAB5-45D4-9F1D-8160179B8997}" type="pres">
      <dgm:prSet presAssocID="{1C9C0FC4-D2ED-46D9-8944-DD52CDD9F4C1}" presName="Name1" presStyleCnt="0"/>
      <dgm:spPr/>
    </dgm:pt>
    <dgm:pt modelId="{D793753D-727C-4C48-BC82-8833698983C2}" type="pres">
      <dgm:prSet presAssocID="{1C9C0FC4-D2ED-46D9-8944-DD52CDD9F4C1}" presName="cycle" presStyleCnt="0"/>
      <dgm:spPr/>
    </dgm:pt>
    <dgm:pt modelId="{6061DB7D-8CFD-4F06-B894-F94BAB5942DD}" type="pres">
      <dgm:prSet presAssocID="{1C9C0FC4-D2ED-46D9-8944-DD52CDD9F4C1}" presName="srcNode" presStyleLbl="node1" presStyleIdx="0" presStyleCnt="2"/>
      <dgm:spPr/>
    </dgm:pt>
    <dgm:pt modelId="{3FEFD934-41F6-48C6-85CD-25D1A44861BB}" type="pres">
      <dgm:prSet presAssocID="{1C9C0FC4-D2ED-46D9-8944-DD52CDD9F4C1}" presName="conn" presStyleLbl="parChTrans1D2" presStyleIdx="0" presStyleCnt="1"/>
      <dgm:spPr/>
      <dgm:t>
        <a:bodyPr/>
        <a:lstStyle/>
        <a:p>
          <a:endParaRPr lang="en-US"/>
        </a:p>
      </dgm:t>
    </dgm:pt>
    <dgm:pt modelId="{E3D5239A-1433-4E91-8C2B-8F0CCF8CF12D}" type="pres">
      <dgm:prSet presAssocID="{1C9C0FC4-D2ED-46D9-8944-DD52CDD9F4C1}" presName="extraNode" presStyleLbl="node1" presStyleIdx="0" presStyleCnt="2"/>
      <dgm:spPr/>
    </dgm:pt>
    <dgm:pt modelId="{414E94A9-3840-4C2A-8556-1BBD8D55B84B}" type="pres">
      <dgm:prSet presAssocID="{1C9C0FC4-D2ED-46D9-8944-DD52CDD9F4C1}" presName="dstNode" presStyleLbl="node1" presStyleIdx="0" presStyleCnt="2"/>
      <dgm:spPr/>
    </dgm:pt>
    <dgm:pt modelId="{1FCFA56D-F080-4475-A3FD-73C9DBF0CFB6}" type="pres">
      <dgm:prSet presAssocID="{512DD1E8-1509-4D0D-8634-65805F368070}" presName="text_1" presStyleLbl="node1" presStyleIdx="0" presStyleCnt="2" custLinFactNeighborX="567" custLinFactNeighborY="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6CC95-0872-46A1-9C33-456A4BC358AD}" type="pres">
      <dgm:prSet presAssocID="{512DD1E8-1509-4D0D-8634-65805F368070}" presName="accent_1" presStyleCnt="0"/>
      <dgm:spPr/>
    </dgm:pt>
    <dgm:pt modelId="{40C4CB8A-A13A-469A-B9DD-BFCF1592B663}" type="pres">
      <dgm:prSet presAssocID="{512DD1E8-1509-4D0D-8634-65805F368070}" presName="accentRepeatNode" presStyleLbl="solidFgAcc1" presStyleIdx="0" presStyleCnt="2"/>
      <dgm:spPr/>
    </dgm:pt>
    <dgm:pt modelId="{4DF77D23-0146-48F7-946A-D120C755E50C}" type="pres">
      <dgm:prSet presAssocID="{C484E910-824C-408B-92BF-439AD0F91C4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AED08-DF95-489A-BFA4-C1E6E145535B}" type="pres">
      <dgm:prSet presAssocID="{C484E910-824C-408B-92BF-439AD0F91C43}" presName="accent_2" presStyleCnt="0"/>
      <dgm:spPr/>
    </dgm:pt>
    <dgm:pt modelId="{D4E1F839-C18E-4FB6-AE88-7249C58B49BC}" type="pres">
      <dgm:prSet presAssocID="{C484E910-824C-408B-92BF-439AD0F91C43}" presName="accentRepeatNode" presStyleLbl="solidFgAcc1" presStyleIdx="1" presStyleCnt="2"/>
      <dgm:spPr/>
    </dgm:pt>
  </dgm:ptLst>
  <dgm:cxnLst>
    <dgm:cxn modelId="{7C9D0566-C034-418A-9D6C-14635A8D876B}" type="presOf" srcId="{512DD1E8-1509-4D0D-8634-65805F368070}" destId="{1FCFA56D-F080-4475-A3FD-73C9DBF0CFB6}" srcOrd="0" destOrd="0" presId="urn:microsoft.com/office/officeart/2008/layout/VerticalCurvedList"/>
    <dgm:cxn modelId="{91748C96-EB47-4E20-92B2-F7D94B400B5E}" type="presOf" srcId="{76152CDD-660E-49D3-9ED7-B91EBDC55843}" destId="{3FEFD934-41F6-48C6-85CD-25D1A44861BB}" srcOrd="0" destOrd="0" presId="urn:microsoft.com/office/officeart/2008/layout/VerticalCurvedList"/>
    <dgm:cxn modelId="{29D611C1-71C1-4087-88C7-E897CA58E09C}" srcId="{1C9C0FC4-D2ED-46D9-8944-DD52CDD9F4C1}" destId="{512DD1E8-1509-4D0D-8634-65805F368070}" srcOrd="0" destOrd="0" parTransId="{E0EE50EC-F365-4BC7-9308-4E27F582773B}" sibTransId="{76152CDD-660E-49D3-9ED7-B91EBDC55843}"/>
    <dgm:cxn modelId="{82F44214-E06A-4739-A949-C6F3DFD5D3E7}" type="presOf" srcId="{C484E910-824C-408B-92BF-439AD0F91C43}" destId="{4DF77D23-0146-48F7-946A-D120C755E50C}" srcOrd="0" destOrd="0" presId="urn:microsoft.com/office/officeart/2008/layout/VerticalCurvedList"/>
    <dgm:cxn modelId="{7FB895E9-9622-4538-8E41-8D5A45C7EFBF}" srcId="{1C9C0FC4-D2ED-46D9-8944-DD52CDD9F4C1}" destId="{C484E910-824C-408B-92BF-439AD0F91C43}" srcOrd="1" destOrd="0" parTransId="{C84503B9-1154-4A86-8772-E323BE2969C0}" sibTransId="{17C80EDF-BEA8-4592-9EF8-1DCBA915629D}"/>
    <dgm:cxn modelId="{72297E20-F543-4C63-B339-64759C8B0498}" type="presOf" srcId="{1C9C0FC4-D2ED-46D9-8944-DD52CDD9F4C1}" destId="{1FBEBEBF-E901-4CEC-B4A9-4E34307C6C94}" srcOrd="0" destOrd="0" presId="urn:microsoft.com/office/officeart/2008/layout/VerticalCurvedList"/>
    <dgm:cxn modelId="{9A1D9669-2DC6-4FCC-9131-0E492248F803}" type="presParOf" srcId="{1FBEBEBF-E901-4CEC-B4A9-4E34307C6C94}" destId="{B2996DEA-CAB5-45D4-9F1D-8160179B8997}" srcOrd="0" destOrd="0" presId="urn:microsoft.com/office/officeart/2008/layout/VerticalCurvedList"/>
    <dgm:cxn modelId="{CED4C312-7EA6-4CC5-B6E5-BE2734959C77}" type="presParOf" srcId="{B2996DEA-CAB5-45D4-9F1D-8160179B8997}" destId="{D793753D-727C-4C48-BC82-8833698983C2}" srcOrd="0" destOrd="0" presId="urn:microsoft.com/office/officeart/2008/layout/VerticalCurvedList"/>
    <dgm:cxn modelId="{996A8752-3559-47FC-8CE0-D27FC9AF9A51}" type="presParOf" srcId="{D793753D-727C-4C48-BC82-8833698983C2}" destId="{6061DB7D-8CFD-4F06-B894-F94BAB5942DD}" srcOrd="0" destOrd="0" presId="urn:microsoft.com/office/officeart/2008/layout/VerticalCurvedList"/>
    <dgm:cxn modelId="{ABFCEAE7-6F11-4E82-B4D6-7D94A6D03B05}" type="presParOf" srcId="{D793753D-727C-4C48-BC82-8833698983C2}" destId="{3FEFD934-41F6-48C6-85CD-25D1A44861BB}" srcOrd="1" destOrd="0" presId="urn:microsoft.com/office/officeart/2008/layout/VerticalCurvedList"/>
    <dgm:cxn modelId="{BE0DF913-4BD5-4540-8AAD-C5F59077C188}" type="presParOf" srcId="{D793753D-727C-4C48-BC82-8833698983C2}" destId="{E3D5239A-1433-4E91-8C2B-8F0CCF8CF12D}" srcOrd="2" destOrd="0" presId="urn:microsoft.com/office/officeart/2008/layout/VerticalCurvedList"/>
    <dgm:cxn modelId="{FD7EDC77-4737-4C0E-8809-5B9D9D88D80F}" type="presParOf" srcId="{D793753D-727C-4C48-BC82-8833698983C2}" destId="{414E94A9-3840-4C2A-8556-1BBD8D55B84B}" srcOrd="3" destOrd="0" presId="urn:microsoft.com/office/officeart/2008/layout/VerticalCurvedList"/>
    <dgm:cxn modelId="{11D8925B-3590-4E57-9D52-A01230923DF6}" type="presParOf" srcId="{B2996DEA-CAB5-45D4-9F1D-8160179B8997}" destId="{1FCFA56D-F080-4475-A3FD-73C9DBF0CFB6}" srcOrd="1" destOrd="0" presId="urn:microsoft.com/office/officeart/2008/layout/VerticalCurvedList"/>
    <dgm:cxn modelId="{6F6B366D-FB27-485E-9AA4-5DA25C9493FA}" type="presParOf" srcId="{B2996DEA-CAB5-45D4-9F1D-8160179B8997}" destId="{FF86CC95-0872-46A1-9C33-456A4BC358AD}" srcOrd="2" destOrd="0" presId="urn:microsoft.com/office/officeart/2008/layout/VerticalCurvedList"/>
    <dgm:cxn modelId="{2C6ED100-087D-4465-8C2B-A7C1EFA0FA23}" type="presParOf" srcId="{FF86CC95-0872-46A1-9C33-456A4BC358AD}" destId="{40C4CB8A-A13A-469A-B9DD-BFCF1592B663}" srcOrd="0" destOrd="0" presId="urn:microsoft.com/office/officeart/2008/layout/VerticalCurvedList"/>
    <dgm:cxn modelId="{3C9EA065-29FE-499A-BD58-6E6345572E6C}" type="presParOf" srcId="{B2996DEA-CAB5-45D4-9F1D-8160179B8997}" destId="{4DF77D23-0146-48F7-946A-D120C755E50C}" srcOrd="3" destOrd="0" presId="urn:microsoft.com/office/officeart/2008/layout/VerticalCurvedList"/>
    <dgm:cxn modelId="{66E954C5-29FF-4016-9E46-71B88B9D6BD2}" type="presParOf" srcId="{B2996DEA-CAB5-45D4-9F1D-8160179B8997}" destId="{031AED08-DF95-489A-BFA4-C1E6E145535B}" srcOrd="4" destOrd="0" presId="urn:microsoft.com/office/officeart/2008/layout/VerticalCurvedList"/>
    <dgm:cxn modelId="{17318D98-E7A3-4944-872F-E09EFC006D7F}" type="presParOf" srcId="{031AED08-DF95-489A-BFA4-C1E6E145535B}" destId="{D4E1F839-C18E-4FB6-AE88-7249C58B49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350EF-53E2-442C-B220-03A4BB7B01ED}" type="doc">
      <dgm:prSet loTypeId="urn:microsoft.com/office/officeart/2008/layout/CircleAccentTimeline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15B3927-C77E-466F-9182-8DDA8DBD7A09}">
      <dgm:prSet phldrT="[Text]" custT="1"/>
      <dgm:spPr/>
      <dgm:t>
        <a:bodyPr/>
        <a:lstStyle/>
        <a:p>
          <a:r>
            <a:rPr lang="en-US" sz="1800" dirty="0" err="1" smtClean="0"/>
            <a:t>Zaman</a:t>
          </a:r>
          <a:r>
            <a:rPr lang="en-US" sz="1800" dirty="0" smtClean="0"/>
            <a:t> </a:t>
          </a:r>
          <a:r>
            <a:rPr lang="en-US" sz="1800" dirty="0" err="1" smtClean="0"/>
            <a:t>Pertengahan</a:t>
          </a:r>
          <a:r>
            <a:rPr lang="en-US" sz="1800" dirty="0" smtClean="0"/>
            <a:t> (476M-Abad 14M)</a:t>
          </a:r>
          <a:endParaRPr lang="en-US" sz="1800" dirty="0"/>
        </a:p>
      </dgm:t>
    </dgm:pt>
    <dgm:pt modelId="{10BB302C-0A5B-4978-BB16-23ADC4B22C2B}" type="parTrans" cxnId="{D686F945-97BD-4086-9CD8-9582F2E0DE08}">
      <dgm:prSet/>
      <dgm:spPr/>
      <dgm:t>
        <a:bodyPr/>
        <a:lstStyle/>
        <a:p>
          <a:endParaRPr lang="en-US"/>
        </a:p>
      </dgm:t>
    </dgm:pt>
    <dgm:pt modelId="{BC45707C-1633-4FBC-8B8B-5DC37EC27016}" type="sibTrans" cxnId="{D686F945-97BD-4086-9CD8-9582F2E0DE08}">
      <dgm:prSet/>
      <dgm:spPr/>
      <dgm:t>
        <a:bodyPr/>
        <a:lstStyle/>
        <a:p>
          <a:endParaRPr lang="en-US"/>
        </a:p>
      </dgm:t>
    </dgm:pt>
    <dgm:pt modelId="{77C75568-B57B-4D4E-85D6-C161CE8E5BBB}">
      <dgm:prSet phldrT="[Text]" custT="1"/>
      <dgm:spPr/>
      <dgm:t>
        <a:bodyPr/>
        <a:lstStyle/>
        <a:p>
          <a:r>
            <a:rPr lang="en-US" sz="2000" dirty="0" err="1" smtClean="0"/>
            <a:t>Zaman</a:t>
          </a:r>
          <a:r>
            <a:rPr lang="en-US" sz="2000" dirty="0" smtClean="0"/>
            <a:t> </a:t>
          </a:r>
          <a:r>
            <a:rPr lang="en-US" sz="2000" dirty="0" err="1" smtClean="0"/>
            <a:t>Renaisans</a:t>
          </a:r>
          <a:r>
            <a:rPr lang="en-US" sz="2000" dirty="0" smtClean="0"/>
            <a:t> (1350an-1650an) </a:t>
          </a:r>
          <a:endParaRPr lang="en-US" sz="2000" dirty="0"/>
        </a:p>
      </dgm:t>
    </dgm:pt>
    <dgm:pt modelId="{55D2255A-3239-45CC-A0C0-27AFBC4E82DF}" type="parTrans" cxnId="{EC3F4A71-EE39-4AD1-BBE8-53F6D1FFEB76}">
      <dgm:prSet/>
      <dgm:spPr/>
      <dgm:t>
        <a:bodyPr/>
        <a:lstStyle/>
        <a:p>
          <a:endParaRPr lang="en-US"/>
        </a:p>
      </dgm:t>
    </dgm:pt>
    <dgm:pt modelId="{7665BCD0-6D89-4760-938E-93607B93AE57}" type="sibTrans" cxnId="{EC3F4A71-EE39-4AD1-BBE8-53F6D1FFEB76}">
      <dgm:prSet/>
      <dgm:spPr/>
      <dgm:t>
        <a:bodyPr/>
        <a:lstStyle/>
        <a:p>
          <a:endParaRPr lang="en-US"/>
        </a:p>
      </dgm:t>
    </dgm:pt>
    <dgm:pt modelId="{9FFD8964-4BF6-4825-990B-8434A6FB5BBC}">
      <dgm:prSet phldrT="[Text]"/>
      <dgm:spPr/>
      <dgm:t>
        <a:bodyPr/>
        <a:lstStyle/>
        <a:p>
          <a:r>
            <a:rPr lang="en-US" dirty="0" err="1" smtClean="0"/>
            <a:t>Zaman</a:t>
          </a:r>
          <a:r>
            <a:rPr lang="en-US" dirty="0" smtClean="0"/>
            <a:t> </a:t>
          </a:r>
          <a:r>
            <a:rPr lang="en-US" dirty="0" err="1" smtClean="0"/>
            <a:t>Pencerahan</a:t>
          </a:r>
          <a:r>
            <a:rPr lang="en-US" dirty="0" smtClean="0"/>
            <a:t>  (1650an-1780an)</a:t>
          </a:r>
          <a:endParaRPr lang="en-US" dirty="0"/>
        </a:p>
      </dgm:t>
    </dgm:pt>
    <dgm:pt modelId="{BD3E562E-29DF-4EE7-A220-175265E411B1}" type="parTrans" cxnId="{E2CBAA0F-241D-4846-9E21-021A163C1CFF}">
      <dgm:prSet/>
      <dgm:spPr/>
      <dgm:t>
        <a:bodyPr/>
        <a:lstStyle/>
        <a:p>
          <a:endParaRPr lang="en-US"/>
        </a:p>
      </dgm:t>
    </dgm:pt>
    <dgm:pt modelId="{480FA522-F72E-4390-88E2-749399298A97}" type="sibTrans" cxnId="{E2CBAA0F-241D-4846-9E21-021A163C1CFF}">
      <dgm:prSet/>
      <dgm:spPr/>
      <dgm:t>
        <a:bodyPr/>
        <a:lstStyle/>
        <a:p>
          <a:endParaRPr lang="en-US"/>
        </a:p>
      </dgm:t>
    </dgm:pt>
    <dgm:pt modelId="{82C77646-AAF3-4BD4-A8DD-76D65E6DA603}">
      <dgm:prSet phldrT="[Text]"/>
      <dgm:spPr/>
      <dgm:t>
        <a:bodyPr/>
        <a:lstStyle/>
        <a:p>
          <a:r>
            <a:rPr lang="en-US" dirty="0" err="1" smtClean="0"/>
            <a:t>Zaman</a:t>
          </a:r>
          <a:r>
            <a:rPr lang="en-US" dirty="0" smtClean="0"/>
            <a:t> </a:t>
          </a:r>
          <a:r>
            <a:rPr lang="en-US" dirty="0" err="1" smtClean="0"/>
            <a:t>Revolusi</a:t>
          </a:r>
          <a:r>
            <a:rPr lang="en-US" dirty="0" smtClean="0"/>
            <a:t> </a:t>
          </a:r>
          <a:r>
            <a:rPr lang="en-US" dirty="0" err="1" smtClean="0"/>
            <a:t>Industri</a:t>
          </a:r>
          <a:r>
            <a:rPr lang="en-US" dirty="0" smtClean="0"/>
            <a:t> (1750an-1900an)</a:t>
          </a:r>
          <a:endParaRPr lang="en-US" dirty="0"/>
        </a:p>
      </dgm:t>
    </dgm:pt>
    <dgm:pt modelId="{172154E2-4D99-4118-8F25-2D2AAFECB8F4}" type="parTrans" cxnId="{FF2AFF41-10D4-436F-92BE-6146473627F9}">
      <dgm:prSet/>
      <dgm:spPr/>
      <dgm:t>
        <a:bodyPr/>
        <a:lstStyle/>
        <a:p>
          <a:endParaRPr lang="en-US"/>
        </a:p>
      </dgm:t>
    </dgm:pt>
    <dgm:pt modelId="{F30FD9BE-09F3-46FE-8CDE-61A29EFF8D51}" type="sibTrans" cxnId="{FF2AFF41-10D4-436F-92BE-6146473627F9}">
      <dgm:prSet/>
      <dgm:spPr/>
      <dgm:t>
        <a:bodyPr/>
        <a:lstStyle/>
        <a:p>
          <a:endParaRPr lang="en-US"/>
        </a:p>
      </dgm:t>
    </dgm:pt>
    <dgm:pt modelId="{EAB3EFDF-5DA7-4726-A453-F1E3FDB5D578}" type="pres">
      <dgm:prSet presAssocID="{052350EF-53E2-442C-B220-03A4BB7B01E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4503157-8BF2-43C2-8A22-B5ECF5B08564}" type="pres">
      <dgm:prSet presAssocID="{515B3927-C77E-466F-9182-8DDA8DBD7A09}" presName="parComposite" presStyleCnt="0"/>
      <dgm:spPr/>
      <dgm:t>
        <a:bodyPr/>
        <a:lstStyle/>
        <a:p>
          <a:endParaRPr lang="en-US"/>
        </a:p>
      </dgm:t>
    </dgm:pt>
    <dgm:pt modelId="{15FB2F79-0D43-4593-9FA4-5AD8FC9FA79A}" type="pres">
      <dgm:prSet presAssocID="{515B3927-C77E-466F-9182-8DDA8DBD7A09}" presName="parBigCircle" presStyleLbl="node0" presStyleIdx="0" presStyleCnt="4"/>
      <dgm:spPr/>
      <dgm:t>
        <a:bodyPr/>
        <a:lstStyle/>
        <a:p>
          <a:endParaRPr lang="en-US"/>
        </a:p>
      </dgm:t>
    </dgm:pt>
    <dgm:pt modelId="{2B9EDA8E-34EF-4A86-931F-EDF0B9DE7854}" type="pres">
      <dgm:prSet presAssocID="{515B3927-C77E-466F-9182-8DDA8DBD7A09}" presName="parTx" presStyleLbl="revTx" presStyleIdx="0" presStyleCnt="4"/>
      <dgm:spPr/>
      <dgm:t>
        <a:bodyPr/>
        <a:lstStyle/>
        <a:p>
          <a:endParaRPr lang="en-US"/>
        </a:p>
      </dgm:t>
    </dgm:pt>
    <dgm:pt modelId="{8E470CDC-CB40-48A1-A637-6F1405B465B0}" type="pres">
      <dgm:prSet presAssocID="{515B3927-C77E-466F-9182-8DDA8DBD7A09}" presName="bSpace" presStyleCnt="0"/>
      <dgm:spPr/>
      <dgm:t>
        <a:bodyPr/>
        <a:lstStyle/>
        <a:p>
          <a:endParaRPr lang="en-US"/>
        </a:p>
      </dgm:t>
    </dgm:pt>
    <dgm:pt modelId="{9E65BF1E-AFF0-4E02-ADD2-D82807356E64}" type="pres">
      <dgm:prSet presAssocID="{515B3927-C77E-466F-9182-8DDA8DBD7A09}" presName="parBackupNorm" presStyleCnt="0"/>
      <dgm:spPr/>
      <dgm:t>
        <a:bodyPr/>
        <a:lstStyle/>
        <a:p>
          <a:endParaRPr lang="en-US"/>
        </a:p>
      </dgm:t>
    </dgm:pt>
    <dgm:pt modelId="{93B1AD2D-ADEC-41B2-AD9E-B05F2C897351}" type="pres">
      <dgm:prSet presAssocID="{BC45707C-1633-4FBC-8B8B-5DC37EC27016}" presName="parSpace" presStyleCnt="0"/>
      <dgm:spPr/>
      <dgm:t>
        <a:bodyPr/>
        <a:lstStyle/>
        <a:p>
          <a:endParaRPr lang="en-US"/>
        </a:p>
      </dgm:t>
    </dgm:pt>
    <dgm:pt modelId="{E0CD05EE-311E-4DFF-98D6-DF052927D4AF}" type="pres">
      <dgm:prSet presAssocID="{77C75568-B57B-4D4E-85D6-C161CE8E5BBB}" presName="parComposite" presStyleCnt="0"/>
      <dgm:spPr/>
      <dgm:t>
        <a:bodyPr/>
        <a:lstStyle/>
        <a:p>
          <a:endParaRPr lang="en-US"/>
        </a:p>
      </dgm:t>
    </dgm:pt>
    <dgm:pt modelId="{83B616E2-8F69-4762-9F3E-E0F3A7759B13}" type="pres">
      <dgm:prSet presAssocID="{77C75568-B57B-4D4E-85D6-C161CE8E5BBB}" presName="parBigCircle" presStyleLbl="node0" presStyleIdx="1" presStyleCnt="4"/>
      <dgm:spPr/>
      <dgm:t>
        <a:bodyPr/>
        <a:lstStyle/>
        <a:p>
          <a:endParaRPr lang="en-US"/>
        </a:p>
      </dgm:t>
    </dgm:pt>
    <dgm:pt modelId="{A452332C-57AB-46F2-913D-0B103CB3D045}" type="pres">
      <dgm:prSet presAssocID="{77C75568-B57B-4D4E-85D6-C161CE8E5BBB}" presName="parTx" presStyleLbl="revTx" presStyleIdx="1" presStyleCnt="4"/>
      <dgm:spPr/>
      <dgm:t>
        <a:bodyPr/>
        <a:lstStyle/>
        <a:p>
          <a:endParaRPr lang="en-US"/>
        </a:p>
      </dgm:t>
    </dgm:pt>
    <dgm:pt modelId="{350FA401-796C-4BEB-9561-BA4ACAC207F0}" type="pres">
      <dgm:prSet presAssocID="{77C75568-B57B-4D4E-85D6-C161CE8E5BBB}" presName="bSpace" presStyleCnt="0"/>
      <dgm:spPr/>
      <dgm:t>
        <a:bodyPr/>
        <a:lstStyle/>
        <a:p>
          <a:endParaRPr lang="en-US"/>
        </a:p>
      </dgm:t>
    </dgm:pt>
    <dgm:pt modelId="{457FD25D-25A5-4481-AA39-A216EA9F2937}" type="pres">
      <dgm:prSet presAssocID="{77C75568-B57B-4D4E-85D6-C161CE8E5BBB}" presName="parBackupNorm" presStyleCnt="0"/>
      <dgm:spPr/>
      <dgm:t>
        <a:bodyPr/>
        <a:lstStyle/>
        <a:p>
          <a:endParaRPr lang="en-US"/>
        </a:p>
      </dgm:t>
    </dgm:pt>
    <dgm:pt modelId="{B37A53C0-037D-49C0-B2C1-B8325F61C34E}" type="pres">
      <dgm:prSet presAssocID="{7665BCD0-6D89-4760-938E-93607B93AE57}" presName="parSpace" presStyleCnt="0"/>
      <dgm:spPr/>
      <dgm:t>
        <a:bodyPr/>
        <a:lstStyle/>
        <a:p>
          <a:endParaRPr lang="en-US"/>
        </a:p>
      </dgm:t>
    </dgm:pt>
    <dgm:pt modelId="{0EDD5D30-BC2F-4712-A319-3DAA1F62D3D9}" type="pres">
      <dgm:prSet presAssocID="{9FFD8964-4BF6-4825-990B-8434A6FB5BBC}" presName="parComposite" presStyleCnt="0"/>
      <dgm:spPr/>
      <dgm:t>
        <a:bodyPr/>
        <a:lstStyle/>
        <a:p>
          <a:endParaRPr lang="en-US"/>
        </a:p>
      </dgm:t>
    </dgm:pt>
    <dgm:pt modelId="{F1F3FECF-8A52-4C36-A8B9-4EBC4548A8DD}" type="pres">
      <dgm:prSet presAssocID="{9FFD8964-4BF6-4825-990B-8434A6FB5BBC}" presName="parBigCircle" presStyleLbl="node0" presStyleIdx="2" presStyleCnt="4"/>
      <dgm:spPr/>
      <dgm:t>
        <a:bodyPr/>
        <a:lstStyle/>
        <a:p>
          <a:endParaRPr lang="en-US"/>
        </a:p>
      </dgm:t>
    </dgm:pt>
    <dgm:pt modelId="{7897A4BE-19BD-4592-8F4E-D6D15B803432}" type="pres">
      <dgm:prSet presAssocID="{9FFD8964-4BF6-4825-990B-8434A6FB5BBC}" presName="parTx" presStyleLbl="revTx" presStyleIdx="2" presStyleCnt="4"/>
      <dgm:spPr/>
      <dgm:t>
        <a:bodyPr/>
        <a:lstStyle/>
        <a:p>
          <a:endParaRPr lang="en-US"/>
        </a:p>
      </dgm:t>
    </dgm:pt>
    <dgm:pt modelId="{B8AE62B8-408B-46C9-94CB-7378ECDEEA3B}" type="pres">
      <dgm:prSet presAssocID="{9FFD8964-4BF6-4825-990B-8434A6FB5BBC}" presName="bSpace" presStyleCnt="0"/>
      <dgm:spPr/>
      <dgm:t>
        <a:bodyPr/>
        <a:lstStyle/>
        <a:p>
          <a:endParaRPr lang="en-US"/>
        </a:p>
      </dgm:t>
    </dgm:pt>
    <dgm:pt modelId="{6E0074F1-8191-4A9D-A83D-1D7F11F3A331}" type="pres">
      <dgm:prSet presAssocID="{9FFD8964-4BF6-4825-990B-8434A6FB5BBC}" presName="parBackupNorm" presStyleCnt="0"/>
      <dgm:spPr/>
      <dgm:t>
        <a:bodyPr/>
        <a:lstStyle/>
        <a:p>
          <a:endParaRPr lang="en-US"/>
        </a:p>
      </dgm:t>
    </dgm:pt>
    <dgm:pt modelId="{D6B8CBF8-93E6-4928-B619-0AD000467E2A}" type="pres">
      <dgm:prSet presAssocID="{480FA522-F72E-4390-88E2-749399298A97}" presName="parSpace" presStyleCnt="0"/>
      <dgm:spPr/>
      <dgm:t>
        <a:bodyPr/>
        <a:lstStyle/>
        <a:p>
          <a:endParaRPr lang="en-US"/>
        </a:p>
      </dgm:t>
    </dgm:pt>
    <dgm:pt modelId="{716BC3A4-A903-4F84-9043-F1471A5C1C20}" type="pres">
      <dgm:prSet presAssocID="{82C77646-AAF3-4BD4-A8DD-76D65E6DA603}" presName="parComposite" presStyleCnt="0"/>
      <dgm:spPr/>
      <dgm:t>
        <a:bodyPr/>
        <a:lstStyle/>
        <a:p>
          <a:endParaRPr lang="en-US"/>
        </a:p>
      </dgm:t>
    </dgm:pt>
    <dgm:pt modelId="{C456AEB8-2980-41D9-BD5F-8D45A15813DF}" type="pres">
      <dgm:prSet presAssocID="{82C77646-AAF3-4BD4-A8DD-76D65E6DA603}" presName="parBigCircle" presStyleLbl="node0" presStyleIdx="3" presStyleCnt="4"/>
      <dgm:spPr/>
      <dgm:t>
        <a:bodyPr/>
        <a:lstStyle/>
        <a:p>
          <a:endParaRPr lang="en-US"/>
        </a:p>
      </dgm:t>
    </dgm:pt>
    <dgm:pt modelId="{7F7F27B8-4EF1-40E3-9E42-CD47C688136B}" type="pres">
      <dgm:prSet presAssocID="{82C77646-AAF3-4BD4-A8DD-76D65E6DA603}" presName="parTx" presStyleLbl="revTx" presStyleIdx="3" presStyleCnt="4"/>
      <dgm:spPr/>
      <dgm:t>
        <a:bodyPr/>
        <a:lstStyle/>
        <a:p>
          <a:endParaRPr lang="en-US"/>
        </a:p>
      </dgm:t>
    </dgm:pt>
    <dgm:pt modelId="{B931BE03-ABF0-429B-8F5B-7A4D4372825B}" type="pres">
      <dgm:prSet presAssocID="{82C77646-AAF3-4BD4-A8DD-76D65E6DA603}" presName="bSpace" presStyleCnt="0"/>
      <dgm:spPr/>
      <dgm:t>
        <a:bodyPr/>
        <a:lstStyle/>
        <a:p>
          <a:endParaRPr lang="en-US"/>
        </a:p>
      </dgm:t>
    </dgm:pt>
    <dgm:pt modelId="{9C9E5DCE-B162-456B-A51A-FD29D6FE2475}" type="pres">
      <dgm:prSet presAssocID="{82C77646-AAF3-4BD4-A8DD-76D65E6DA603}" presName="parBackupNorm" presStyleCnt="0"/>
      <dgm:spPr/>
      <dgm:t>
        <a:bodyPr/>
        <a:lstStyle/>
        <a:p>
          <a:endParaRPr lang="en-US"/>
        </a:p>
      </dgm:t>
    </dgm:pt>
    <dgm:pt modelId="{F2A15541-44F4-4155-9675-7F633C002199}" type="pres">
      <dgm:prSet presAssocID="{F30FD9BE-09F3-46FE-8CDE-61A29EFF8D51}" presName="parSpace" presStyleCnt="0"/>
      <dgm:spPr/>
      <dgm:t>
        <a:bodyPr/>
        <a:lstStyle/>
        <a:p>
          <a:endParaRPr lang="en-US"/>
        </a:p>
      </dgm:t>
    </dgm:pt>
  </dgm:ptLst>
  <dgm:cxnLst>
    <dgm:cxn modelId="{FF2AFF41-10D4-436F-92BE-6146473627F9}" srcId="{052350EF-53E2-442C-B220-03A4BB7B01ED}" destId="{82C77646-AAF3-4BD4-A8DD-76D65E6DA603}" srcOrd="3" destOrd="0" parTransId="{172154E2-4D99-4118-8F25-2D2AAFECB8F4}" sibTransId="{F30FD9BE-09F3-46FE-8CDE-61A29EFF8D51}"/>
    <dgm:cxn modelId="{EC3F4A71-EE39-4AD1-BBE8-53F6D1FFEB76}" srcId="{052350EF-53E2-442C-B220-03A4BB7B01ED}" destId="{77C75568-B57B-4D4E-85D6-C161CE8E5BBB}" srcOrd="1" destOrd="0" parTransId="{55D2255A-3239-45CC-A0C0-27AFBC4E82DF}" sibTransId="{7665BCD0-6D89-4760-938E-93607B93AE57}"/>
    <dgm:cxn modelId="{AFB2F9F9-5196-4483-A9CC-DC8A0A3D7D90}" type="presOf" srcId="{77C75568-B57B-4D4E-85D6-C161CE8E5BBB}" destId="{A452332C-57AB-46F2-913D-0B103CB3D045}" srcOrd="0" destOrd="0" presId="urn:microsoft.com/office/officeart/2008/layout/CircleAccentTimeline"/>
    <dgm:cxn modelId="{E2CBAA0F-241D-4846-9E21-021A163C1CFF}" srcId="{052350EF-53E2-442C-B220-03A4BB7B01ED}" destId="{9FFD8964-4BF6-4825-990B-8434A6FB5BBC}" srcOrd="2" destOrd="0" parTransId="{BD3E562E-29DF-4EE7-A220-175265E411B1}" sibTransId="{480FA522-F72E-4390-88E2-749399298A97}"/>
    <dgm:cxn modelId="{17C65E9A-73E3-47CA-9C19-CD433273B40D}" type="presOf" srcId="{82C77646-AAF3-4BD4-A8DD-76D65E6DA603}" destId="{7F7F27B8-4EF1-40E3-9E42-CD47C688136B}" srcOrd="0" destOrd="0" presId="urn:microsoft.com/office/officeart/2008/layout/CircleAccentTimeline"/>
    <dgm:cxn modelId="{3A28693E-FB51-4874-A832-FE8BD3DD32C9}" type="presOf" srcId="{515B3927-C77E-466F-9182-8DDA8DBD7A09}" destId="{2B9EDA8E-34EF-4A86-931F-EDF0B9DE7854}" srcOrd="0" destOrd="0" presId="urn:microsoft.com/office/officeart/2008/layout/CircleAccentTimeline"/>
    <dgm:cxn modelId="{F465FC0C-6876-4332-810E-D46533A06573}" type="presOf" srcId="{052350EF-53E2-442C-B220-03A4BB7B01ED}" destId="{EAB3EFDF-5DA7-4726-A453-F1E3FDB5D578}" srcOrd="0" destOrd="0" presId="urn:microsoft.com/office/officeart/2008/layout/CircleAccentTimeline"/>
    <dgm:cxn modelId="{D686F945-97BD-4086-9CD8-9582F2E0DE08}" srcId="{052350EF-53E2-442C-B220-03A4BB7B01ED}" destId="{515B3927-C77E-466F-9182-8DDA8DBD7A09}" srcOrd="0" destOrd="0" parTransId="{10BB302C-0A5B-4978-BB16-23ADC4B22C2B}" sibTransId="{BC45707C-1633-4FBC-8B8B-5DC37EC27016}"/>
    <dgm:cxn modelId="{979F1408-DA91-40C2-B9CE-16131AF52B3A}" type="presOf" srcId="{9FFD8964-4BF6-4825-990B-8434A6FB5BBC}" destId="{7897A4BE-19BD-4592-8F4E-D6D15B803432}" srcOrd="0" destOrd="0" presId="urn:microsoft.com/office/officeart/2008/layout/CircleAccentTimeline"/>
    <dgm:cxn modelId="{913A8D1B-BD50-4A43-8E5D-05F2B421FB97}" type="presParOf" srcId="{EAB3EFDF-5DA7-4726-A453-F1E3FDB5D578}" destId="{C4503157-8BF2-43C2-8A22-B5ECF5B08564}" srcOrd="0" destOrd="0" presId="urn:microsoft.com/office/officeart/2008/layout/CircleAccentTimeline"/>
    <dgm:cxn modelId="{CDAFFA65-647F-44C7-8229-B2C55193380A}" type="presParOf" srcId="{C4503157-8BF2-43C2-8A22-B5ECF5B08564}" destId="{15FB2F79-0D43-4593-9FA4-5AD8FC9FA79A}" srcOrd="0" destOrd="0" presId="urn:microsoft.com/office/officeart/2008/layout/CircleAccentTimeline"/>
    <dgm:cxn modelId="{3A441E1A-26D8-407A-B2BC-1DAFDBE7D16B}" type="presParOf" srcId="{C4503157-8BF2-43C2-8A22-B5ECF5B08564}" destId="{2B9EDA8E-34EF-4A86-931F-EDF0B9DE7854}" srcOrd="1" destOrd="0" presId="urn:microsoft.com/office/officeart/2008/layout/CircleAccentTimeline"/>
    <dgm:cxn modelId="{3D0D88E8-0726-4B57-B0E4-EDA7BAADBACB}" type="presParOf" srcId="{C4503157-8BF2-43C2-8A22-B5ECF5B08564}" destId="{8E470CDC-CB40-48A1-A637-6F1405B465B0}" srcOrd="2" destOrd="0" presId="urn:microsoft.com/office/officeart/2008/layout/CircleAccentTimeline"/>
    <dgm:cxn modelId="{3BA02E77-14A0-45E7-AB93-B3EA93D75AA8}" type="presParOf" srcId="{EAB3EFDF-5DA7-4726-A453-F1E3FDB5D578}" destId="{9E65BF1E-AFF0-4E02-ADD2-D82807356E64}" srcOrd="1" destOrd="0" presId="urn:microsoft.com/office/officeart/2008/layout/CircleAccentTimeline"/>
    <dgm:cxn modelId="{A81408BE-FD2B-44E2-BBDA-B753D72ABC9C}" type="presParOf" srcId="{EAB3EFDF-5DA7-4726-A453-F1E3FDB5D578}" destId="{93B1AD2D-ADEC-41B2-AD9E-B05F2C897351}" srcOrd="2" destOrd="0" presId="urn:microsoft.com/office/officeart/2008/layout/CircleAccentTimeline"/>
    <dgm:cxn modelId="{071F61B6-B347-4281-9496-CA0B1A974731}" type="presParOf" srcId="{EAB3EFDF-5DA7-4726-A453-F1E3FDB5D578}" destId="{E0CD05EE-311E-4DFF-98D6-DF052927D4AF}" srcOrd="3" destOrd="0" presId="urn:microsoft.com/office/officeart/2008/layout/CircleAccentTimeline"/>
    <dgm:cxn modelId="{354F5A44-00AA-4273-8328-95D96D7266EC}" type="presParOf" srcId="{E0CD05EE-311E-4DFF-98D6-DF052927D4AF}" destId="{83B616E2-8F69-4762-9F3E-E0F3A7759B13}" srcOrd="0" destOrd="0" presId="urn:microsoft.com/office/officeart/2008/layout/CircleAccentTimeline"/>
    <dgm:cxn modelId="{3C4FC86F-6675-45D4-B215-710DD9D862C9}" type="presParOf" srcId="{E0CD05EE-311E-4DFF-98D6-DF052927D4AF}" destId="{A452332C-57AB-46F2-913D-0B103CB3D045}" srcOrd="1" destOrd="0" presId="urn:microsoft.com/office/officeart/2008/layout/CircleAccentTimeline"/>
    <dgm:cxn modelId="{61F86FA3-E6C0-411B-B42B-8B2AE8C4F005}" type="presParOf" srcId="{E0CD05EE-311E-4DFF-98D6-DF052927D4AF}" destId="{350FA401-796C-4BEB-9561-BA4ACAC207F0}" srcOrd="2" destOrd="0" presId="urn:microsoft.com/office/officeart/2008/layout/CircleAccentTimeline"/>
    <dgm:cxn modelId="{67311C97-EF22-4D1F-9F5A-D10C7E0E5086}" type="presParOf" srcId="{EAB3EFDF-5DA7-4726-A453-F1E3FDB5D578}" destId="{457FD25D-25A5-4481-AA39-A216EA9F2937}" srcOrd="4" destOrd="0" presId="urn:microsoft.com/office/officeart/2008/layout/CircleAccentTimeline"/>
    <dgm:cxn modelId="{7B700754-2D72-4932-A4DD-B5472D7E593A}" type="presParOf" srcId="{EAB3EFDF-5DA7-4726-A453-F1E3FDB5D578}" destId="{B37A53C0-037D-49C0-B2C1-B8325F61C34E}" srcOrd="5" destOrd="0" presId="urn:microsoft.com/office/officeart/2008/layout/CircleAccentTimeline"/>
    <dgm:cxn modelId="{3ECEE5B7-F91B-4B3D-BB3D-8EEA4DFB9271}" type="presParOf" srcId="{EAB3EFDF-5DA7-4726-A453-F1E3FDB5D578}" destId="{0EDD5D30-BC2F-4712-A319-3DAA1F62D3D9}" srcOrd="6" destOrd="0" presId="urn:microsoft.com/office/officeart/2008/layout/CircleAccentTimeline"/>
    <dgm:cxn modelId="{38306C79-DC1F-4839-957D-05376E6D204C}" type="presParOf" srcId="{0EDD5D30-BC2F-4712-A319-3DAA1F62D3D9}" destId="{F1F3FECF-8A52-4C36-A8B9-4EBC4548A8DD}" srcOrd="0" destOrd="0" presId="urn:microsoft.com/office/officeart/2008/layout/CircleAccentTimeline"/>
    <dgm:cxn modelId="{3369CF6F-3D05-42F0-AC55-444AD9044D8A}" type="presParOf" srcId="{0EDD5D30-BC2F-4712-A319-3DAA1F62D3D9}" destId="{7897A4BE-19BD-4592-8F4E-D6D15B803432}" srcOrd="1" destOrd="0" presId="urn:microsoft.com/office/officeart/2008/layout/CircleAccentTimeline"/>
    <dgm:cxn modelId="{8153C99A-3D0B-4F2E-9199-C253012701E9}" type="presParOf" srcId="{0EDD5D30-BC2F-4712-A319-3DAA1F62D3D9}" destId="{B8AE62B8-408B-46C9-94CB-7378ECDEEA3B}" srcOrd="2" destOrd="0" presId="urn:microsoft.com/office/officeart/2008/layout/CircleAccentTimeline"/>
    <dgm:cxn modelId="{E97A2BCB-98FF-46D0-BE0B-4DFEAAEBB503}" type="presParOf" srcId="{EAB3EFDF-5DA7-4726-A453-F1E3FDB5D578}" destId="{6E0074F1-8191-4A9D-A83D-1D7F11F3A331}" srcOrd="7" destOrd="0" presId="urn:microsoft.com/office/officeart/2008/layout/CircleAccentTimeline"/>
    <dgm:cxn modelId="{E48044C3-3299-4259-B862-954207A6435C}" type="presParOf" srcId="{EAB3EFDF-5DA7-4726-A453-F1E3FDB5D578}" destId="{D6B8CBF8-93E6-4928-B619-0AD000467E2A}" srcOrd="8" destOrd="0" presId="urn:microsoft.com/office/officeart/2008/layout/CircleAccentTimeline"/>
    <dgm:cxn modelId="{FAB0943B-A44A-478E-8FCD-36133C4384D6}" type="presParOf" srcId="{EAB3EFDF-5DA7-4726-A453-F1E3FDB5D578}" destId="{716BC3A4-A903-4F84-9043-F1471A5C1C20}" srcOrd="9" destOrd="0" presId="urn:microsoft.com/office/officeart/2008/layout/CircleAccentTimeline"/>
    <dgm:cxn modelId="{1B98F6F5-ED2B-4CD5-89E2-CE8D61D50311}" type="presParOf" srcId="{716BC3A4-A903-4F84-9043-F1471A5C1C20}" destId="{C456AEB8-2980-41D9-BD5F-8D45A15813DF}" srcOrd="0" destOrd="0" presId="urn:microsoft.com/office/officeart/2008/layout/CircleAccentTimeline"/>
    <dgm:cxn modelId="{91D36287-A9E8-4BF6-9DE6-872F664E8CB7}" type="presParOf" srcId="{716BC3A4-A903-4F84-9043-F1471A5C1C20}" destId="{7F7F27B8-4EF1-40E3-9E42-CD47C688136B}" srcOrd="1" destOrd="0" presId="urn:microsoft.com/office/officeart/2008/layout/CircleAccentTimeline"/>
    <dgm:cxn modelId="{B5BABEBB-AF17-409A-9A9D-0D69CFC60A1F}" type="presParOf" srcId="{716BC3A4-A903-4F84-9043-F1471A5C1C20}" destId="{B931BE03-ABF0-429B-8F5B-7A4D4372825B}" srcOrd="2" destOrd="0" presId="urn:microsoft.com/office/officeart/2008/layout/CircleAccentTimeline"/>
    <dgm:cxn modelId="{5E72798F-9E8F-49C6-862A-B63AF815FBB2}" type="presParOf" srcId="{EAB3EFDF-5DA7-4726-A453-F1E3FDB5D578}" destId="{9C9E5DCE-B162-456B-A51A-FD29D6FE2475}" srcOrd="10" destOrd="0" presId="urn:microsoft.com/office/officeart/2008/layout/CircleAccentTimeline"/>
    <dgm:cxn modelId="{5EF8E43A-53C3-4328-A7BB-FEFBE9406123}" type="presParOf" srcId="{EAB3EFDF-5DA7-4726-A453-F1E3FDB5D578}" destId="{F2A15541-44F4-4155-9675-7F633C002199}" srcOrd="1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2AA24-E8B1-4D35-A0FC-8E42E3BF7E93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06D30-DA02-4EB7-98E5-6B5812506B14}">
      <dgm:prSet phldrT="[Text]" custT="1"/>
      <dgm:spPr/>
      <dgm:t>
        <a:bodyPr/>
        <a:lstStyle/>
        <a:p>
          <a:r>
            <a:rPr lang="en-US" sz="2800" dirty="0" smtClean="0"/>
            <a:t>Edwin Hung</a:t>
          </a:r>
        </a:p>
        <a:p>
          <a:r>
            <a:rPr lang="en-US" sz="2400" dirty="0" smtClean="0"/>
            <a:t>(The Nature of Science: Problem &amp; Perspectives)</a:t>
          </a:r>
          <a:endParaRPr lang="en-US" sz="2400" dirty="0"/>
        </a:p>
      </dgm:t>
    </dgm:pt>
    <dgm:pt modelId="{F302D78E-C541-463D-8796-3031A445F64D}" type="parTrans" cxnId="{59BE546C-9F4F-4EFE-96A7-35FB9FB68D43}">
      <dgm:prSet/>
      <dgm:spPr/>
      <dgm:t>
        <a:bodyPr/>
        <a:lstStyle/>
        <a:p>
          <a:endParaRPr lang="en-US"/>
        </a:p>
      </dgm:t>
    </dgm:pt>
    <dgm:pt modelId="{40FBB7DC-5AC4-4503-8857-7FA3CFB85855}" type="sibTrans" cxnId="{59BE546C-9F4F-4EFE-96A7-35FB9FB68D43}">
      <dgm:prSet/>
      <dgm:spPr/>
      <dgm:t>
        <a:bodyPr/>
        <a:lstStyle/>
        <a:p>
          <a:endParaRPr lang="en-US"/>
        </a:p>
      </dgm:t>
    </dgm:pt>
    <dgm:pt modelId="{27C72650-E641-4F78-B436-1EA411E891C6}">
      <dgm:prSet phldrT="[Text]" custT="1"/>
      <dgm:spPr/>
      <dgm:t>
        <a:bodyPr/>
        <a:lstStyle/>
        <a:p>
          <a:r>
            <a:rPr lang="en-US" sz="2000" dirty="0" err="1" smtClean="0"/>
            <a:t>Mengandungi</a:t>
          </a:r>
          <a:r>
            <a:rPr lang="en-US" sz="2000" dirty="0" smtClean="0"/>
            <a:t> </a:t>
          </a:r>
          <a:r>
            <a:rPr lang="en-US" sz="2000" dirty="0" err="1" smtClean="0"/>
            <a:t>konsep</a:t>
          </a:r>
          <a:r>
            <a:rPr lang="en-US" sz="2000" dirty="0" smtClean="0"/>
            <a:t> </a:t>
          </a:r>
          <a:r>
            <a:rPr lang="en-US" sz="2000" dirty="0" err="1" smtClean="0"/>
            <a:t>nilai</a:t>
          </a:r>
          <a:r>
            <a:rPr lang="en-US" sz="2000" dirty="0" smtClean="0"/>
            <a:t>, standard-standard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metodologi-metodologi</a:t>
          </a:r>
          <a:r>
            <a:rPr lang="en-US" sz="2000" dirty="0" smtClean="0"/>
            <a:t>, yang </a:t>
          </a:r>
          <a:r>
            <a:rPr lang="en-US" sz="2000" dirty="0" err="1" smtClean="0"/>
            <a:t>merupakan</a:t>
          </a:r>
          <a:r>
            <a:rPr lang="en-US" sz="2000" dirty="0" smtClean="0"/>
            <a:t> </a:t>
          </a:r>
          <a:r>
            <a:rPr lang="en-US" sz="2000" dirty="0" err="1" smtClean="0"/>
            <a:t>pandangan</a:t>
          </a:r>
          <a:r>
            <a:rPr lang="en-US" sz="2000" dirty="0" smtClean="0"/>
            <a:t> </a:t>
          </a:r>
          <a:r>
            <a:rPr lang="en-US" sz="2000" dirty="0" err="1" smtClean="0"/>
            <a:t>alam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kerangka</a:t>
          </a:r>
          <a:r>
            <a:rPr lang="en-US" sz="2000" dirty="0" smtClean="0"/>
            <a:t> </a:t>
          </a:r>
          <a:r>
            <a:rPr lang="en-US" sz="2000" dirty="0" err="1" smtClean="0"/>
            <a:t>konseptual</a:t>
          </a:r>
          <a:r>
            <a:rPr lang="en-US" sz="2000" dirty="0" smtClean="0"/>
            <a:t> yang </a:t>
          </a:r>
          <a:r>
            <a:rPr lang="en-US" sz="2000" dirty="0" err="1" smtClean="0"/>
            <a:t>diperlukan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kajian</a:t>
          </a:r>
          <a:r>
            <a:rPr lang="en-US" sz="2000" dirty="0" smtClean="0"/>
            <a:t> </a:t>
          </a:r>
          <a:r>
            <a:rPr lang="en-US" sz="2000" dirty="0" err="1" smtClean="0"/>
            <a:t>sains</a:t>
          </a:r>
          <a:r>
            <a:rPr lang="en-US" sz="2000" dirty="0" smtClean="0"/>
            <a:t>.</a:t>
          </a:r>
          <a:endParaRPr lang="en-US" sz="2000" dirty="0"/>
        </a:p>
      </dgm:t>
    </dgm:pt>
    <dgm:pt modelId="{ED55529A-B1BC-4647-8EFD-748E48ED45D6}" type="parTrans" cxnId="{408DC65E-424A-471D-AB21-70A661D49AA5}">
      <dgm:prSet/>
      <dgm:spPr/>
      <dgm:t>
        <a:bodyPr/>
        <a:lstStyle/>
        <a:p>
          <a:endParaRPr lang="en-US"/>
        </a:p>
      </dgm:t>
    </dgm:pt>
    <dgm:pt modelId="{2BD76080-FFB4-4F28-AB8F-CC9B66328FD7}" type="sibTrans" cxnId="{408DC65E-424A-471D-AB21-70A661D49AA5}">
      <dgm:prSet/>
      <dgm:spPr/>
      <dgm:t>
        <a:bodyPr/>
        <a:lstStyle/>
        <a:p>
          <a:endParaRPr lang="en-US"/>
        </a:p>
      </dgm:t>
    </dgm:pt>
    <dgm:pt modelId="{2A72ABBF-E3AC-4DA0-8506-70F7E889F742}">
      <dgm:prSet phldrT="[Text]" custT="1"/>
      <dgm:spPr/>
      <dgm:t>
        <a:bodyPr/>
        <a:lstStyle/>
        <a:p>
          <a:r>
            <a:rPr lang="en-US" sz="2800" dirty="0" smtClean="0"/>
            <a:t>Thomas Kuhn</a:t>
          </a:r>
        </a:p>
        <a:p>
          <a:r>
            <a:rPr lang="en-US" sz="2400" dirty="0" smtClean="0"/>
            <a:t>(The Structure of Scientific Revolution)</a:t>
          </a:r>
          <a:endParaRPr lang="en-US" sz="2400" dirty="0"/>
        </a:p>
      </dgm:t>
    </dgm:pt>
    <dgm:pt modelId="{ADF7E72F-32F1-496D-B338-1DAC700DA706}" type="parTrans" cxnId="{E086C55D-1950-4CFC-9D7D-F95A4562C8C7}">
      <dgm:prSet/>
      <dgm:spPr/>
      <dgm:t>
        <a:bodyPr/>
        <a:lstStyle/>
        <a:p>
          <a:endParaRPr lang="en-US"/>
        </a:p>
      </dgm:t>
    </dgm:pt>
    <dgm:pt modelId="{40F04F4A-3419-4C75-A388-C00CEB36C3A7}" type="sibTrans" cxnId="{E086C55D-1950-4CFC-9D7D-F95A4562C8C7}">
      <dgm:prSet/>
      <dgm:spPr/>
      <dgm:t>
        <a:bodyPr/>
        <a:lstStyle/>
        <a:p>
          <a:endParaRPr lang="en-US"/>
        </a:p>
      </dgm:t>
    </dgm:pt>
    <dgm:pt modelId="{62FB760B-AA99-436A-B69B-A95EC65E5BDE}">
      <dgm:prSet phldrT="[Text]" custT="1"/>
      <dgm:spPr/>
      <dgm:t>
        <a:bodyPr/>
        <a:lstStyle/>
        <a:p>
          <a:r>
            <a:rPr lang="en-US" sz="2000" b="0" i="0" dirty="0" err="1" smtClean="0"/>
            <a:t>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cara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pandang</a:t>
          </a:r>
          <a:r>
            <a:rPr lang="en-US" sz="2000" b="0" i="0" dirty="0" smtClean="0"/>
            <a:t>, </a:t>
          </a:r>
          <a:r>
            <a:rPr lang="en-US" sz="2000" b="0" i="0" dirty="0" err="1" smtClean="0"/>
            <a:t>nilai-nilai</a:t>
          </a:r>
          <a:r>
            <a:rPr lang="en-US" sz="2000" b="0" i="0" dirty="0" smtClean="0"/>
            <a:t>, </a:t>
          </a:r>
          <a:r>
            <a:rPr lang="en-US" sz="2000" b="0" i="0" dirty="0" err="1" smtClean="0"/>
            <a:t>metode-metode,prinsip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dasar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atau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memecahkan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sesuatu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masalah</a:t>
          </a:r>
          <a:r>
            <a:rPr lang="en-US" sz="2000" b="0" i="0" dirty="0" smtClean="0"/>
            <a:t> yang </a:t>
          </a:r>
          <a:r>
            <a:rPr lang="en-US" sz="2000" b="0" i="0" dirty="0" err="1" smtClean="0"/>
            <a:t>dianut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oleh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masyarakat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ilmiah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pada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tempoh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tertentu</a:t>
          </a:r>
          <a:endParaRPr lang="en-US" sz="2000" dirty="0"/>
        </a:p>
      </dgm:t>
    </dgm:pt>
    <dgm:pt modelId="{A3F898F7-6CC9-4CCF-9D38-B9CA90B4B54D}" type="parTrans" cxnId="{52CECF9E-B1DD-4F2C-8F9F-B2BCAE715A8C}">
      <dgm:prSet/>
      <dgm:spPr/>
      <dgm:t>
        <a:bodyPr/>
        <a:lstStyle/>
        <a:p>
          <a:endParaRPr lang="en-US"/>
        </a:p>
      </dgm:t>
    </dgm:pt>
    <dgm:pt modelId="{009FCE47-0D00-4134-8C7B-95DC7EC9D0F4}" type="sibTrans" cxnId="{52CECF9E-B1DD-4F2C-8F9F-B2BCAE715A8C}">
      <dgm:prSet/>
      <dgm:spPr/>
      <dgm:t>
        <a:bodyPr/>
        <a:lstStyle/>
        <a:p>
          <a:endParaRPr lang="en-US"/>
        </a:p>
      </dgm:t>
    </dgm:pt>
    <dgm:pt modelId="{3F7F87CE-A79C-4AA0-8D8C-1E3D4A0124BF}" type="pres">
      <dgm:prSet presAssocID="{9732AA24-E8B1-4D35-A0FC-8E42E3BF7E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3A516-B1D1-4D1E-9D61-451823D2924B}" type="pres">
      <dgm:prSet presAssocID="{2EC06D30-DA02-4EB7-98E5-6B5812506B14}" presName="circle1" presStyleLbl="node1" presStyleIdx="0" presStyleCnt="2"/>
      <dgm:spPr/>
    </dgm:pt>
    <dgm:pt modelId="{9D412F2C-06A0-4BE7-A320-1CFC77ED4518}" type="pres">
      <dgm:prSet presAssocID="{2EC06D30-DA02-4EB7-98E5-6B5812506B14}" presName="space" presStyleCnt="0"/>
      <dgm:spPr/>
    </dgm:pt>
    <dgm:pt modelId="{1967A6BE-0637-44EB-AD17-8CBCCE4018D7}" type="pres">
      <dgm:prSet presAssocID="{2EC06D30-DA02-4EB7-98E5-6B5812506B14}" presName="rect1" presStyleLbl="alignAcc1" presStyleIdx="0" presStyleCnt="2"/>
      <dgm:spPr/>
      <dgm:t>
        <a:bodyPr/>
        <a:lstStyle/>
        <a:p>
          <a:endParaRPr lang="en-US"/>
        </a:p>
      </dgm:t>
    </dgm:pt>
    <dgm:pt modelId="{114D78A6-70CD-4558-B9FD-1A2D48AFCC7E}" type="pres">
      <dgm:prSet presAssocID="{2A72ABBF-E3AC-4DA0-8506-70F7E889F742}" presName="vertSpace2" presStyleLbl="node1" presStyleIdx="0" presStyleCnt="2"/>
      <dgm:spPr/>
    </dgm:pt>
    <dgm:pt modelId="{7A044635-EB72-48D8-B9DE-F1E5F668F588}" type="pres">
      <dgm:prSet presAssocID="{2A72ABBF-E3AC-4DA0-8506-70F7E889F742}" presName="circle2" presStyleLbl="node1" presStyleIdx="1" presStyleCnt="2"/>
      <dgm:spPr/>
    </dgm:pt>
    <dgm:pt modelId="{5C2D8BD1-57EB-4821-9A50-0F0F4EF7CB99}" type="pres">
      <dgm:prSet presAssocID="{2A72ABBF-E3AC-4DA0-8506-70F7E889F742}" presName="rect2" presStyleLbl="alignAcc1" presStyleIdx="1" presStyleCnt="2" custLinFactNeighborX="161" custLinFactNeighborY="86"/>
      <dgm:spPr/>
      <dgm:t>
        <a:bodyPr/>
        <a:lstStyle/>
        <a:p>
          <a:endParaRPr lang="en-US"/>
        </a:p>
      </dgm:t>
    </dgm:pt>
    <dgm:pt modelId="{5B54FC6D-F6F5-4953-BD23-331CB3A24A73}" type="pres">
      <dgm:prSet presAssocID="{2EC06D30-DA02-4EB7-98E5-6B5812506B14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86AA2-A690-4629-B831-9E3E759640DA}" type="pres">
      <dgm:prSet presAssocID="{2EC06D30-DA02-4EB7-98E5-6B5812506B14}" presName="rect1ChTx" presStyleLbl="alignAcc1" presStyleIdx="1" presStyleCnt="2" custScaleX="116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CE29D-F8D0-48F3-BA75-168A1848738D}" type="pres">
      <dgm:prSet presAssocID="{2A72ABBF-E3AC-4DA0-8506-70F7E889F742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7F86D-BE31-4B16-8004-C6100082CC7A}" type="pres">
      <dgm:prSet presAssocID="{2A72ABBF-E3AC-4DA0-8506-70F7E889F742}" presName="rect2ChTx" presStyleLbl="alignAcc1" presStyleIdx="1" presStyleCnt="2" custScaleX="113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9A6A48-579F-4289-915C-05C1535E487B}" type="presOf" srcId="{2EC06D30-DA02-4EB7-98E5-6B5812506B14}" destId="{1967A6BE-0637-44EB-AD17-8CBCCE4018D7}" srcOrd="0" destOrd="0" presId="urn:microsoft.com/office/officeart/2005/8/layout/target3"/>
    <dgm:cxn modelId="{819EE64D-D577-47C5-A554-CD7C89B9E1B5}" type="presOf" srcId="{62FB760B-AA99-436A-B69B-A95EC65E5BDE}" destId="{2FA7F86D-BE31-4B16-8004-C6100082CC7A}" srcOrd="0" destOrd="0" presId="urn:microsoft.com/office/officeart/2005/8/layout/target3"/>
    <dgm:cxn modelId="{E086C55D-1950-4CFC-9D7D-F95A4562C8C7}" srcId="{9732AA24-E8B1-4D35-A0FC-8E42E3BF7E93}" destId="{2A72ABBF-E3AC-4DA0-8506-70F7E889F742}" srcOrd="1" destOrd="0" parTransId="{ADF7E72F-32F1-496D-B338-1DAC700DA706}" sibTransId="{40F04F4A-3419-4C75-A388-C00CEB36C3A7}"/>
    <dgm:cxn modelId="{59BE546C-9F4F-4EFE-96A7-35FB9FB68D43}" srcId="{9732AA24-E8B1-4D35-A0FC-8E42E3BF7E93}" destId="{2EC06D30-DA02-4EB7-98E5-6B5812506B14}" srcOrd="0" destOrd="0" parTransId="{F302D78E-C541-463D-8796-3031A445F64D}" sibTransId="{40FBB7DC-5AC4-4503-8857-7FA3CFB85855}"/>
    <dgm:cxn modelId="{67B4FCE0-70D6-469D-94BB-0734B872D5D4}" type="presOf" srcId="{2A72ABBF-E3AC-4DA0-8506-70F7E889F742}" destId="{7A5CE29D-F8D0-48F3-BA75-168A1848738D}" srcOrd="1" destOrd="0" presId="urn:microsoft.com/office/officeart/2005/8/layout/target3"/>
    <dgm:cxn modelId="{5AAB0E47-54F7-4D58-808F-D2815BDB483D}" type="presOf" srcId="{9732AA24-E8B1-4D35-A0FC-8E42E3BF7E93}" destId="{3F7F87CE-A79C-4AA0-8D8C-1E3D4A0124BF}" srcOrd="0" destOrd="0" presId="urn:microsoft.com/office/officeart/2005/8/layout/target3"/>
    <dgm:cxn modelId="{408DC65E-424A-471D-AB21-70A661D49AA5}" srcId="{2EC06D30-DA02-4EB7-98E5-6B5812506B14}" destId="{27C72650-E641-4F78-B436-1EA411E891C6}" srcOrd="0" destOrd="0" parTransId="{ED55529A-B1BC-4647-8EFD-748E48ED45D6}" sibTransId="{2BD76080-FFB4-4F28-AB8F-CC9B66328FD7}"/>
    <dgm:cxn modelId="{D90AD1A3-2B6C-4795-8AB0-984832CF8F9F}" type="presOf" srcId="{2EC06D30-DA02-4EB7-98E5-6B5812506B14}" destId="{5B54FC6D-F6F5-4953-BD23-331CB3A24A73}" srcOrd="1" destOrd="0" presId="urn:microsoft.com/office/officeart/2005/8/layout/target3"/>
    <dgm:cxn modelId="{52CECF9E-B1DD-4F2C-8F9F-B2BCAE715A8C}" srcId="{2A72ABBF-E3AC-4DA0-8506-70F7E889F742}" destId="{62FB760B-AA99-436A-B69B-A95EC65E5BDE}" srcOrd="0" destOrd="0" parTransId="{A3F898F7-6CC9-4CCF-9D38-B9CA90B4B54D}" sibTransId="{009FCE47-0D00-4134-8C7B-95DC7EC9D0F4}"/>
    <dgm:cxn modelId="{249CD45B-8BE1-4291-B580-115EAC8DF9FC}" type="presOf" srcId="{2A72ABBF-E3AC-4DA0-8506-70F7E889F742}" destId="{5C2D8BD1-57EB-4821-9A50-0F0F4EF7CB99}" srcOrd="0" destOrd="0" presId="urn:microsoft.com/office/officeart/2005/8/layout/target3"/>
    <dgm:cxn modelId="{06986D84-F2D9-483E-848D-C9E5E2EC6840}" type="presOf" srcId="{27C72650-E641-4F78-B436-1EA411E891C6}" destId="{26886AA2-A690-4629-B831-9E3E759640DA}" srcOrd="0" destOrd="0" presId="urn:microsoft.com/office/officeart/2005/8/layout/target3"/>
    <dgm:cxn modelId="{8A494225-9727-4A4D-97F3-8DC73EA03B0D}" type="presParOf" srcId="{3F7F87CE-A79C-4AA0-8D8C-1E3D4A0124BF}" destId="{E953A516-B1D1-4D1E-9D61-451823D2924B}" srcOrd="0" destOrd="0" presId="urn:microsoft.com/office/officeart/2005/8/layout/target3"/>
    <dgm:cxn modelId="{4D9389F8-09CD-4B30-87B0-2035D3DCCB7D}" type="presParOf" srcId="{3F7F87CE-A79C-4AA0-8D8C-1E3D4A0124BF}" destId="{9D412F2C-06A0-4BE7-A320-1CFC77ED4518}" srcOrd="1" destOrd="0" presId="urn:microsoft.com/office/officeart/2005/8/layout/target3"/>
    <dgm:cxn modelId="{5688F7BB-088C-48A7-8F3D-BDCA7A8C0791}" type="presParOf" srcId="{3F7F87CE-A79C-4AA0-8D8C-1E3D4A0124BF}" destId="{1967A6BE-0637-44EB-AD17-8CBCCE4018D7}" srcOrd="2" destOrd="0" presId="urn:microsoft.com/office/officeart/2005/8/layout/target3"/>
    <dgm:cxn modelId="{0D8CFB8F-FBCC-4F34-BAEE-E181F4EFA4EA}" type="presParOf" srcId="{3F7F87CE-A79C-4AA0-8D8C-1E3D4A0124BF}" destId="{114D78A6-70CD-4558-B9FD-1A2D48AFCC7E}" srcOrd="3" destOrd="0" presId="urn:microsoft.com/office/officeart/2005/8/layout/target3"/>
    <dgm:cxn modelId="{DCB49D89-B8C1-4613-A49A-FF26A105D18F}" type="presParOf" srcId="{3F7F87CE-A79C-4AA0-8D8C-1E3D4A0124BF}" destId="{7A044635-EB72-48D8-B9DE-F1E5F668F588}" srcOrd="4" destOrd="0" presId="urn:microsoft.com/office/officeart/2005/8/layout/target3"/>
    <dgm:cxn modelId="{5E783C72-BA15-4C71-A5CB-75EDE7E80505}" type="presParOf" srcId="{3F7F87CE-A79C-4AA0-8D8C-1E3D4A0124BF}" destId="{5C2D8BD1-57EB-4821-9A50-0F0F4EF7CB99}" srcOrd="5" destOrd="0" presId="urn:microsoft.com/office/officeart/2005/8/layout/target3"/>
    <dgm:cxn modelId="{1BFFBB2A-854D-45DE-9F7D-EA10EA9A8C8D}" type="presParOf" srcId="{3F7F87CE-A79C-4AA0-8D8C-1E3D4A0124BF}" destId="{5B54FC6D-F6F5-4953-BD23-331CB3A24A73}" srcOrd="6" destOrd="0" presId="urn:microsoft.com/office/officeart/2005/8/layout/target3"/>
    <dgm:cxn modelId="{66E11923-7090-4811-A05B-8F52CCA6C93C}" type="presParOf" srcId="{3F7F87CE-A79C-4AA0-8D8C-1E3D4A0124BF}" destId="{26886AA2-A690-4629-B831-9E3E759640DA}" srcOrd="7" destOrd="0" presId="urn:microsoft.com/office/officeart/2005/8/layout/target3"/>
    <dgm:cxn modelId="{8AD7EC08-04CA-4CFE-8924-A6A3E4EDADC2}" type="presParOf" srcId="{3F7F87CE-A79C-4AA0-8D8C-1E3D4A0124BF}" destId="{7A5CE29D-F8D0-48F3-BA75-168A1848738D}" srcOrd="8" destOrd="0" presId="urn:microsoft.com/office/officeart/2005/8/layout/target3"/>
    <dgm:cxn modelId="{55F7A687-5A58-4479-841E-81BA202A8B72}" type="presParOf" srcId="{3F7F87CE-A79C-4AA0-8D8C-1E3D4A0124BF}" destId="{2FA7F86D-BE31-4B16-8004-C6100082CC7A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C532E3-F51A-4216-9D2F-1A52328D66A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42FDD-E9CC-4DC8-AA1F-42195AC6A4CA}">
      <dgm:prSet phldrT="[Text]"/>
      <dgm:spPr/>
      <dgm:t>
        <a:bodyPr/>
        <a:lstStyle/>
        <a:p>
          <a:r>
            <a:rPr lang="en-US" dirty="0" err="1" smtClean="0"/>
            <a:t>Sains</a:t>
          </a:r>
          <a:r>
            <a:rPr lang="en-US" dirty="0" smtClean="0"/>
            <a:t> Normal</a:t>
          </a:r>
          <a:endParaRPr lang="en-US" dirty="0"/>
        </a:p>
      </dgm:t>
    </dgm:pt>
    <dgm:pt modelId="{51B4863D-043A-4A55-BE8E-68554AD81418}" type="parTrans" cxnId="{C0A8EE93-4815-4DC3-A834-C9303410A823}">
      <dgm:prSet/>
      <dgm:spPr/>
      <dgm:t>
        <a:bodyPr/>
        <a:lstStyle/>
        <a:p>
          <a:endParaRPr lang="en-US"/>
        </a:p>
      </dgm:t>
    </dgm:pt>
    <dgm:pt modelId="{EC52EFDC-647F-4EAB-886A-7597F79460CA}" type="sibTrans" cxnId="{C0A8EE93-4815-4DC3-A834-C9303410A823}">
      <dgm:prSet/>
      <dgm:spPr/>
      <dgm:t>
        <a:bodyPr/>
        <a:lstStyle/>
        <a:p>
          <a:endParaRPr lang="en-US"/>
        </a:p>
      </dgm:t>
    </dgm:pt>
    <dgm:pt modelId="{4B04A7C7-A7BE-46B0-B009-C86BFA079520}">
      <dgm:prSet phldrT="[Text]"/>
      <dgm:spPr/>
      <dgm:t>
        <a:bodyPr/>
        <a:lstStyle/>
        <a:p>
          <a:r>
            <a:rPr lang="en-US" dirty="0" err="1" smtClean="0"/>
            <a:t>Krisis</a:t>
          </a:r>
          <a:endParaRPr lang="en-US" dirty="0"/>
        </a:p>
      </dgm:t>
    </dgm:pt>
    <dgm:pt modelId="{F7B2F440-3B6E-4465-BC37-1A1570F5620B}" type="parTrans" cxnId="{FB5268B4-335B-493D-98D9-E5A9EFE3AC55}">
      <dgm:prSet/>
      <dgm:spPr/>
      <dgm:t>
        <a:bodyPr/>
        <a:lstStyle/>
        <a:p>
          <a:endParaRPr lang="en-US"/>
        </a:p>
      </dgm:t>
    </dgm:pt>
    <dgm:pt modelId="{B4A94F97-4FDF-439C-B2ED-899136902212}" type="sibTrans" cxnId="{FB5268B4-335B-493D-98D9-E5A9EFE3AC55}">
      <dgm:prSet/>
      <dgm:spPr/>
      <dgm:t>
        <a:bodyPr/>
        <a:lstStyle/>
        <a:p>
          <a:endParaRPr lang="en-US"/>
        </a:p>
      </dgm:t>
    </dgm:pt>
    <dgm:pt modelId="{93B51DB2-3E74-43D9-BD14-B41F4AA27587}">
      <dgm:prSet phldrT="[Text]"/>
      <dgm:spPr/>
      <dgm:t>
        <a:bodyPr/>
        <a:lstStyle/>
        <a:p>
          <a:r>
            <a:rPr lang="en-US" dirty="0" err="1" smtClean="0"/>
            <a:t>Revolusi</a:t>
          </a:r>
          <a:endParaRPr lang="en-US" dirty="0"/>
        </a:p>
      </dgm:t>
    </dgm:pt>
    <dgm:pt modelId="{0D17CAF0-0F1B-403A-B49F-0E217AF9A2DA}" type="parTrans" cxnId="{5DC8AD41-DF09-4616-B2D4-EBB4C261DD04}">
      <dgm:prSet/>
      <dgm:spPr/>
      <dgm:t>
        <a:bodyPr/>
        <a:lstStyle/>
        <a:p>
          <a:endParaRPr lang="en-US"/>
        </a:p>
      </dgm:t>
    </dgm:pt>
    <dgm:pt modelId="{4AFDC6C2-4CB1-48B5-A114-060B7377E675}" type="sibTrans" cxnId="{5DC8AD41-DF09-4616-B2D4-EBB4C261DD04}">
      <dgm:prSet/>
      <dgm:spPr/>
      <dgm:t>
        <a:bodyPr/>
        <a:lstStyle/>
        <a:p>
          <a:endParaRPr lang="en-US"/>
        </a:p>
      </dgm:t>
    </dgm:pt>
    <dgm:pt modelId="{711C1BAC-53E2-439B-A1C0-FFD341C44D7C}" type="pres">
      <dgm:prSet presAssocID="{6AC532E3-F51A-4216-9D2F-1A52328D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19691-4239-4DB1-966D-930C99279CB4}" type="pres">
      <dgm:prSet presAssocID="{6AC532E3-F51A-4216-9D2F-1A52328D66AA}" presName="cycle" presStyleCnt="0"/>
      <dgm:spPr/>
    </dgm:pt>
    <dgm:pt modelId="{4062D988-1C0B-4883-BC52-50C239E70C56}" type="pres">
      <dgm:prSet presAssocID="{3CF42FDD-E9CC-4DC8-AA1F-42195AC6A4CA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3FB57-1A8A-4847-880B-3E9A4086ED8B}" type="pres">
      <dgm:prSet presAssocID="{EC52EFDC-647F-4EAB-886A-7597F79460C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2E1C676-DB73-4B79-9D69-A331C060D02C}" type="pres">
      <dgm:prSet presAssocID="{4B04A7C7-A7BE-46B0-B009-C86BFA079520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8161E-E30E-4FC1-BAC7-49CC85FB1560}" type="pres">
      <dgm:prSet presAssocID="{93B51DB2-3E74-43D9-BD14-B41F4AA27587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2D73E-2E46-4303-A0F4-0438C6EB5194}" type="presOf" srcId="{3CF42FDD-E9CC-4DC8-AA1F-42195AC6A4CA}" destId="{4062D988-1C0B-4883-BC52-50C239E70C56}" srcOrd="0" destOrd="0" presId="urn:microsoft.com/office/officeart/2005/8/layout/cycle3"/>
    <dgm:cxn modelId="{FB5268B4-335B-493D-98D9-E5A9EFE3AC55}" srcId="{6AC532E3-F51A-4216-9D2F-1A52328D66AA}" destId="{4B04A7C7-A7BE-46B0-B009-C86BFA079520}" srcOrd="1" destOrd="0" parTransId="{F7B2F440-3B6E-4465-BC37-1A1570F5620B}" sibTransId="{B4A94F97-4FDF-439C-B2ED-899136902212}"/>
    <dgm:cxn modelId="{C0A8EE93-4815-4DC3-A834-C9303410A823}" srcId="{6AC532E3-F51A-4216-9D2F-1A52328D66AA}" destId="{3CF42FDD-E9CC-4DC8-AA1F-42195AC6A4CA}" srcOrd="0" destOrd="0" parTransId="{51B4863D-043A-4A55-BE8E-68554AD81418}" sibTransId="{EC52EFDC-647F-4EAB-886A-7597F79460CA}"/>
    <dgm:cxn modelId="{CD2D8AE9-8694-4472-9B20-623BBAB1FD74}" type="presOf" srcId="{EC52EFDC-647F-4EAB-886A-7597F79460CA}" destId="{06C3FB57-1A8A-4847-880B-3E9A4086ED8B}" srcOrd="0" destOrd="0" presId="urn:microsoft.com/office/officeart/2005/8/layout/cycle3"/>
    <dgm:cxn modelId="{B379C8BD-B505-4267-A69F-32C278FCFB83}" type="presOf" srcId="{93B51DB2-3E74-43D9-BD14-B41F4AA27587}" destId="{C0E8161E-E30E-4FC1-BAC7-49CC85FB1560}" srcOrd="0" destOrd="0" presId="urn:microsoft.com/office/officeart/2005/8/layout/cycle3"/>
    <dgm:cxn modelId="{AA107D46-8E96-4FDA-8EF8-A1A91875B5DE}" type="presOf" srcId="{4B04A7C7-A7BE-46B0-B009-C86BFA079520}" destId="{B2E1C676-DB73-4B79-9D69-A331C060D02C}" srcOrd="0" destOrd="0" presId="urn:microsoft.com/office/officeart/2005/8/layout/cycle3"/>
    <dgm:cxn modelId="{832B615E-BF59-4A1F-95DB-CB112A578A57}" type="presOf" srcId="{6AC532E3-F51A-4216-9D2F-1A52328D66AA}" destId="{711C1BAC-53E2-439B-A1C0-FFD341C44D7C}" srcOrd="0" destOrd="0" presId="urn:microsoft.com/office/officeart/2005/8/layout/cycle3"/>
    <dgm:cxn modelId="{5DC8AD41-DF09-4616-B2D4-EBB4C261DD04}" srcId="{6AC532E3-F51A-4216-9D2F-1A52328D66AA}" destId="{93B51DB2-3E74-43D9-BD14-B41F4AA27587}" srcOrd="2" destOrd="0" parTransId="{0D17CAF0-0F1B-403A-B49F-0E217AF9A2DA}" sibTransId="{4AFDC6C2-4CB1-48B5-A114-060B7377E675}"/>
    <dgm:cxn modelId="{AC07B126-57D5-42C5-948D-776D4FCA1541}" type="presParOf" srcId="{711C1BAC-53E2-439B-A1C0-FFD341C44D7C}" destId="{F6919691-4239-4DB1-966D-930C99279CB4}" srcOrd="0" destOrd="0" presId="urn:microsoft.com/office/officeart/2005/8/layout/cycle3"/>
    <dgm:cxn modelId="{B605182C-3516-4DC6-81B1-63AC2E05189C}" type="presParOf" srcId="{F6919691-4239-4DB1-966D-930C99279CB4}" destId="{4062D988-1C0B-4883-BC52-50C239E70C56}" srcOrd="0" destOrd="0" presId="urn:microsoft.com/office/officeart/2005/8/layout/cycle3"/>
    <dgm:cxn modelId="{CD43BF1F-801E-4364-93B1-C4680944AB80}" type="presParOf" srcId="{F6919691-4239-4DB1-966D-930C99279CB4}" destId="{06C3FB57-1A8A-4847-880B-3E9A4086ED8B}" srcOrd="1" destOrd="0" presId="urn:microsoft.com/office/officeart/2005/8/layout/cycle3"/>
    <dgm:cxn modelId="{64AC8168-3CBB-42BF-A7E4-A3323012E2E5}" type="presParOf" srcId="{F6919691-4239-4DB1-966D-930C99279CB4}" destId="{B2E1C676-DB73-4B79-9D69-A331C060D02C}" srcOrd="2" destOrd="0" presId="urn:microsoft.com/office/officeart/2005/8/layout/cycle3"/>
    <dgm:cxn modelId="{77738749-4A93-4373-86F4-95F8D616D506}" type="presParOf" srcId="{F6919691-4239-4DB1-966D-930C99279CB4}" destId="{C0E8161E-E30E-4FC1-BAC7-49CC85FB1560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EE0FB1-70E9-423E-92EA-2D4877FFD5A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17C01B-DFAF-4814-8DF4-EB5D1BC43F4F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Kognitif</a:t>
          </a:r>
          <a:r>
            <a:rPr lang="en-US" dirty="0" smtClean="0"/>
            <a:t> (Cognitive Change)</a:t>
          </a:r>
          <a:endParaRPr lang="en-US" dirty="0"/>
        </a:p>
      </dgm:t>
    </dgm:pt>
    <dgm:pt modelId="{C425D93C-79E4-4B9C-8945-0F5DAE544DD7}" type="parTrans" cxnId="{0B03C74D-6546-4888-A321-DB0896260CCF}">
      <dgm:prSet/>
      <dgm:spPr/>
      <dgm:t>
        <a:bodyPr/>
        <a:lstStyle/>
        <a:p>
          <a:endParaRPr lang="en-US"/>
        </a:p>
      </dgm:t>
    </dgm:pt>
    <dgm:pt modelId="{C3FFCDA9-3141-4272-87C2-7DAC63CC0253}" type="sibTrans" cxnId="{0B03C74D-6546-4888-A321-DB0896260CCF}">
      <dgm:prSet/>
      <dgm:spPr/>
      <dgm:t>
        <a:bodyPr/>
        <a:lstStyle/>
        <a:p>
          <a:endParaRPr lang="en-US"/>
        </a:p>
      </dgm:t>
    </dgm:pt>
    <dgm:pt modelId="{124FAF21-5287-492F-A208-9C502873C742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Institusi</a:t>
          </a:r>
          <a:r>
            <a:rPr lang="en-US" dirty="0" smtClean="0"/>
            <a:t> (Institutional Change)</a:t>
          </a:r>
          <a:endParaRPr lang="en-US" dirty="0"/>
        </a:p>
      </dgm:t>
    </dgm:pt>
    <dgm:pt modelId="{7BE2B8CE-7750-4AE6-A2B2-4E9C199EE5F5}" type="parTrans" cxnId="{F40C31C9-44E4-4228-82B5-D07432998234}">
      <dgm:prSet/>
      <dgm:spPr/>
      <dgm:t>
        <a:bodyPr/>
        <a:lstStyle/>
        <a:p>
          <a:endParaRPr lang="en-US"/>
        </a:p>
      </dgm:t>
    </dgm:pt>
    <dgm:pt modelId="{B654FFE0-4AA4-4C5C-A38F-0234D26F719A}" type="sibTrans" cxnId="{F40C31C9-44E4-4228-82B5-D07432998234}">
      <dgm:prSet/>
      <dgm:spPr/>
      <dgm:t>
        <a:bodyPr/>
        <a:lstStyle/>
        <a:p>
          <a:endParaRPr lang="en-US"/>
        </a:p>
      </dgm:t>
    </dgm:pt>
    <dgm:pt modelId="{1CA584F8-588C-4276-8225-AEB28DC1CD92}">
      <dgm:prSet phldrT="[Text]"/>
      <dgm:spPr/>
      <dgm:t>
        <a:bodyPr/>
        <a:lstStyle/>
        <a:p>
          <a:r>
            <a:rPr lang="en-US" dirty="0" err="1" smtClean="0"/>
            <a:t>Anjakan</a:t>
          </a:r>
          <a:r>
            <a:rPr lang="en-US" dirty="0" smtClean="0"/>
            <a:t> </a:t>
          </a:r>
          <a:r>
            <a:rPr lang="en-US" dirty="0" err="1" smtClean="0"/>
            <a:t>Paradigma</a:t>
          </a:r>
          <a:endParaRPr lang="en-US" dirty="0" smtClean="0"/>
        </a:p>
        <a:p>
          <a:r>
            <a:rPr lang="en-US" dirty="0" smtClean="0"/>
            <a:t> (Paradigm Shift)</a:t>
          </a:r>
          <a:endParaRPr lang="en-US" dirty="0"/>
        </a:p>
      </dgm:t>
    </dgm:pt>
    <dgm:pt modelId="{5E508C75-DEFF-44FA-9B3B-A18B89AF526B}" type="parTrans" cxnId="{0219119B-075E-49AA-9028-C0D73FC1F524}">
      <dgm:prSet/>
      <dgm:spPr/>
      <dgm:t>
        <a:bodyPr/>
        <a:lstStyle/>
        <a:p>
          <a:endParaRPr lang="en-US"/>
        </a:p>
      </dgm:t>
    </dgm:pt>
    <dgm:pt modelId="{3EA92C58-A941-4711-934D-DFCFB173DDCA}" type="sibTrans" cxnId="{0219119B-075E-49AA-9028-C0D73FC1F524}">
      <dgm:prSet/>
      <dgm:spPr/>
      <dgm:t>
        <a:bodyPr/>
        <a:lstStyle/>
        <a:p>
          <a:endParaRPr lang="en-US"/>
        </a:p>
      </dgm:t>
    </dgm:pt>
    <dgm:pt modelId="{F83CA6CD-78F3-4350-BC62-BC20E6EE4221}" type="pres">
      <dgm:prSet presAssocID="{52EE0FB1-70E9-423E-92EA-2D4877FFD5A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EA11A5-A7F8-4C94-8677-EFEA0421A95D}" type="pres">
      <dgm:prSet presAssocID="{2317C01B-DFAF-4814-8DF4-EB5D1BC43F4F}" presName="composite" presStyleCnt="0"/>
      <dgm:spPr/>
    </dgm:pt>
    <dgm:pt modelId="{5B7871AC-40DB-40B9-8632-A4F3B5408EF9}" type="pres">
      <dgm:prSet presAssocID="{2317C01B-DFAF-4814-8DF4-EB5D1BC43F4F}" presName="LShape" presStyleLbl="alignNode1" presStyleIdx="0" presStyleCnt="5"/>
      <dgm:spPr/>
    </dgm:pt>
    <dgm:pt modelId="{115D0ED4-6AA9-41E6-B28F-5E5FC5B00629}" type="pres">
      <dgm:prSet presAssocID="{2317C01B-DFAF-4814-8DF4-EB5D1BC43F4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5CBAD-2974-4A4D-B50B-913521897677}" type="pres">
      <dgm:prSet presAssocID="{2317C01B-DFAF-4814-8DF4-EB5D1BC43F4F}" presName="Triangle" presStyleLbl="alignNode1" presStyleIdx="1" presStyleCnt="5"/>
      <dgm:spPr/>
    </dgm:pt>
    <dgm:pt modelId="{E348B3E1-F8DC-4144-BD42-9968E472D58F}" type="pres">
      <dgm:prSet presAssocID="{C3FFCDA9-3141-4272-87C2-7DAC63CC0253}" presName="sibTrans" presStyleCnt="0"/>
      <dgm:spPr/>
    </dgm:pt>
    <dgm:pt modelId="{6FE0A331-B731-4911-8589-56360F3E48D3}" type="pres">
      <dgm:prSet presAssocID="{C3FFCDA9-3141-4272-87C2-7DAC63CC0253}" presName="space" presStyleCnt="0"/>
      <dgm:spPr/>
    </dgm:pt>
    <dgm:pt modelId="{E30B6236-9C7E-44E0-9501-ABC6EEF62A04}" type="pres">
      <dgm:prSet presAssocID="{124FAF21-5287-492F-A208-9C502873C742}" presName="composite" presStyleCnt="0"/>
      <dgm:spPr/>
    </dgm:pt>
    <dgm:pt modelId="{69CA3655-86B9-4852-A0FC-7F1BAD98F27C}" type="pres">
      <dgm:prSet presAssocID="{124FAF21-5287-492F-A208-9C502873C742}" presName="LShape" presStyleLbl="alignNode1" presStyleIdx="2" presStyleCnt="5"/>
      <dgm:spPr/>
    </dgm:pt>
    <dgm:pt modelId="{5E511367-325E-40EE-BE3B-6251EA6B721A}" type="pres">
      <dgm:prSet presAssocID="{124FAF21-5287-492F-A208-9C502873C74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AD4D8-72F2-43AC-9246-3B7976A916FF}" type="pres">
      <dgm:prSet presAssocID="{124FAF21-5287-492F-A208-9C502873C742}" presName="Triangle" presStyleLbl="alignNode1" presStyleIdx="3" presStyleCnt="5"/>
      <dgm:spPr/>
    </dgm:pt>
    <dgm:pt modelId="{4BD74361-A9E3-4CFC-83BB-80D2E3FCA897}" type="pres">
      <dgm:prSet presAssocID="{B654FFE0-4AA4-4C5C-A38F-0234D26F719A}" presName="sibTrans" presStyleCnt="0"/>
      <dgm:spPr/>
    </dgm:pt>
    <dgm:pt modelId="{A17A4B5D-455F-48C4-9F61-DBF03C4D703D}" type="pres">
      <dgm:prSet presAssocID="{B654FFE0-4AA4-4C5C-A38F-0234D26F719A}" presName="space" presStyleCnt="0"/>
      <dgm:spPr/>
    </dgm:pt>
    <dgm:pt modelId="{78B2F9AA-C2E9-4C11-BBC6-CEF9D77E1CF3}" type="pres">
      <dgm:prSet presAssocID="{1CA584F8-588C-4276-8225-AEB28DC1CD92}" presName="composite" presStyleCnt="0"/>
      <dgm:spPr/>
    </dgm:pt>
    <dgm:pt modelId="{B178A690-60C0-480A-8BA1-4DE47D9F7B03}" type="pres">
      <dgm:prSet presAssocID="{1CA584F8-588C-4276-8225-AEB28DC1CD92}" presName="LShape" presStyleLbl="alignNode1" presStyleIdx="4" presStyleCnt="5"/>
      <dgm:spPr/>
    </dgm:pt>
    <dgm:pt modelId="{BECD41BD-ACFA-4BC2-8C7D-5C1FC3E3047A}" type="pres">
      <dgm:prSet presAssocID="{1CA584F8-588C-4276-8225-AEB28DC1CD9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6EA35-5760-4096-9AC2-78DE4714C1D3}" type="presOf" srcId="{2317C01B-DFAF-4814-8DF4-EB5D1BC43F4F}" destId="{115D0ED4-6AA9-41E6-B28F-5E5FC5B00629}" srcOrd="0" destOrd="0" presId="urn:microsoft.com/office/officeart/2009/3/layout/StepUpProcess"/>
    <dgm:cxn modelId="{F40C31C9-44E4-4228-82B5-D07432998234}" srcId="{52EE0FB1-70E9-423E-92EA-2D4877FFD5AA}" destId="{124FAF21-5287-492F-A208-9C502873C742}" srcOrd="1" destOrd="0" parTransId="{7BE2B8CE-7750-4AE6-A2B2-4E9C199EE5F5}" sibTransId="{B654FFE0-4AA4-4C5C-A38F-0234D26F719A}"/>
    <dgm:cxn modelId="{D0E7E3AA-7F82-4DA5-B1B3-EAF32416C0CE}" type="presOf" srcId="{124FAF21-5287-492F-A208-9C502873C742}" destId="{5E511367-325E-40EE-BE3B-6251EA6B721A}" srcOrd="0" destOrd="0" presId="urn:microsoft.com/office/officeart/2009/3/layout/StepUpProcess"/>
    <dgm:cxn modelId="{68C63933-ABD7-4F0C-80B7-C6222572D1F7}" type="presOf" srcId="{52EE0FB1-70E9-423E-92EA-2D4877FFD5AA}" destId="{F83CA6CD-78F3-4350-BC62-BC20E6EE4221}" srcOrd="0" destOrd="0" presId="urn:microsoft.com/office/officeart/2009/3/layout/StepUpProcess"/>
    <dgm:cxn modelId="{4E4EA94A-6BE1-4AD1-89A9-002C4A78E458}" type="presOf" srcId="{1CA584F8-588C-4276-8225-AEB28DC1CD92}" destId="{BECD41BD-ACFA-4BC2-8C7D-5C1FC3E3047A}" srcOrd="0" destOrd="0" presId="urn:microsoft.com/office/officeart/2009/3/layout/StepUpProcess"/>
    <dgm:cxn modelId="{0219119B-075E-49AA-9028-C0D73FC1F524}" srcId="{52EE0FB1-70E9-423E-92EA-2D4877FFD5AA}" destId="{1CA584F8-588C-4276-8225-AEB28DC1CD92}" srcOrd="2" destOrd="0" parTransId="{5E508C75-DEFF-44FA-9B3B-A18B89AF526B}" sibTransId="{3EA92C58-A941-4711-934D-DFCFB173DDCA}"/>
    <dgm:cxn modelId="{0B03C74D-6546-4888-A321-DB0896260CCF}" srcId="{52EE0FB1-70E9-423E-92EA-2D4877FFD5AA}" destId="{2317C01B-DFAF-4814-8DF4-EB5D1BC43F4F}" srcOrd="0" destOrd="0" parTransId="{C425D93C-79E4-4B9C-8945-0F5DAE544DD7}" sibTransId="{C3FFCDA9-3141-4272-87C2-7DAC63CC0253}"/>
    <dgm:cxn modelId="{8BC4E57D-CAFF-419C-AAA4-84A3706A97A5}" type="presParOf" srcId="{F83CA6CD-78F3-4350-BC62-BC20E6EE4221}" destId="{06EA11A5-A7F8-4C94-8677-EFEA0421A95D}" srcOrd="0" destOrd="0" presId="urn:microsoft.com/office/officeart/2009/3/layout/StepUpProcess"/>
    <dgm:cxn modelId="{9BC2247B-E338-4E32-8B7D-DB6888D7EB64}" type="presParOf" srcId="{06EA11A5-A7F8-4C94-8677-EFEA0421A95D}" destId="{5B7871AC-40DB-40B9-8632-A4F3B5408EF9}" srcOrd="0" destOrd="0" presId="urn:microsoft.com/office/officeart/2009/3/layout/StepUpProcess"/>
    <dgm:cxn modelId="{FA33BA15-3910-4BED-B3A3-53BE0A9865D3}" type="presParOf" srcId="{06EA11A5-A7F8-4C94-8677-EFEA0421A95D}" destId="{115D0ED4-6AA9-41E6-B28F-5E5FC5B00629}" srcOrd="1" destOrd="0" presId="urn:microsoft.com/office/officeart/2009/3/layout/StepUpProcess"/>
    <dgm:cxn modelId="{25D6E916-3B9D-46D2-990F-79CC5F47D2F7}" type="presParOf" srcId="{06EA11A5-A7F8-4C94-8677-EFEA0421A95D}" destId="{6B65CBAD-2974-4A4D-B50B-913521897677}" srcOrd="2" destOrd="0" presId="urn:microsoft.com/office/officeart/2009/3/layout/StepUpProcess"/>
    <dgm:cxn modelId="{73ABB0FC-BBE4-4BBF-A3D5-1A7AB85D0FE0}" type="presParOf" srcId="{F83CA6CD-78F3-4350-BC62-BC20E6EE4221}" destId="{E348B3E1-F8DC-4144-BD42-9968E472D58F}" srcOrd="1" destOrd="0" presId="urn:microsoft.com/office/officeart/2009/3/layout/StepUpProcess"/>
    <dgm:cxn modelId="{5B6984B5-31B9-488A-959F-23BD6085A904}" type="presParOf" srcId="{E348B3E1-F8DC-4144-BD42-9968E472D58F}" destId="{6FE0A331-B731-4911-8589-56360F3E48D3}" srcOrd="0" destOrd="0" presId="urn:microsoft.com/office/officeart/2009/3/layout/StepUpProcess"/>
    <dgm:cxn modelId="{E1271B68-C38A-4E09-BDC1-31B2F3CBDE61}" type="presParOf" srcId="{F83CA6CD-78F3-4350-BC62-BC20E6EE4221}" destId="{E30B6236-9C7E-44E0-9501-ABC6EEF62A04}" srcOrd="2" destOrd="0" presId="urn:microsoft.com/office/officeart/2009/3/layout/StepUpProcess"/>
    <dgm:cxn modelId="{367B6BE9-1BA1-43BB-BE2D-62D9A4858263}" type="presParOf" srcId="{E30B6236-9C7E-44E0-9501-ABC6EEF62A04}" destId="{69CA3655-86B9-4852-A0FC-7F1BAD98F27C}" srcOrd="0" destOrd="0" presId="urn:microsoft.com/office/officeart/2009/3/layout/StepUpProcess"/>
    <dgm:cxn modelId="{4C4A1F08-D4A0-4162-8EE3-8A187F3B0DA2}" type="presParOf" srcId="{E30B6236-9C7E-44E0-9501-ABC6EEF62A04}" destId="{5E511367-325E-40EE-BE3B-6251EA6B721A}" srcOrd="1" destOrd="0" presId="urn:microsoft.com/office/officeart/2009/3/layout/StepUpProcess"/>
    <dgm:cxn modelId="{4B446783-8770-43E3-833C-314BEBE37DB2}" type="presParOf" srcId="{E30B6236-9C7E-44E0-9501-ABC6EEF62A04}" destId="{4ECAD4D8-72F2-43AC-9246-3B7976A916FF}" srcOrd="2" destOrd="0" presId="urn:microsoft.com/office/officeart/2009/3/layout/StepUpProcess"/>
    <dgm:cxn modelId="{F3315B61-7067-42E8-B59E-2529C06AB6B6}" type="presParOf" srcId="{F83CA6CD-78F3-4350-BC62-BC20E6EE4221}" destId="{4BD74361-A9E3-4CFC-83BB-80D2E3FCA897}" srcOrd="3" destOrd="0" presId="urn:microsoft.com/office/officeart/2009/3/layout/StepUpProcess"/>
    <dgm:cxn modelId="{832925E1-4FCA-4A8E-9C58-AE044B425FF2}" type="presParOf" srcId="{4BD74361-A9E3-4CFC-83BB-80D2E3FCA897}" destId="{A17A4B5D-455F-48C4-9F61-DBF03C4D703D}" srcOrd="0" destOrd="0" presId="urn:microsoft.com/office/officeart/2009/3/layout/StepUpProcess"/>
    <dgm:cxn modelId="{7FC093D7-7DCB-4C61-9C9C-7FAE50DB07CF}" type="presParOf" srcId="{F83CA6CD-78F3-4350-BC62-BC20E6EE4221}" destId="{78B2F9AA-C2E9-4C11-BBC6-CEF9D77E1CF3}" srcOrd="4" destOrd="0" presId="urn:microsoft.com/office/officeart/2009/3/layout/StepUpProcess"/>
    <dgm:cxn modelId="{0FCCA1D1-B175-4784-AB05-FF78F9A40652}" type="presParOf" srcId="{78B2F9AA-C2E9-4C11-BBC6-CEF9D77E1CF3}" destId="{B178A690-60C0-480A-8BA1-4DE47D9F7B03}" srcOrd="0" destOrd="0" presId="urn:microsoft.com/office/officeart/2009/3/layout/StepUpProcess"/>
    <dgm:cxn modelId="{715D51C0-4C28-4DF0-AFC8-FEE5A271CB2F}" type="presParOf" srcId="{78B2F9AA-C2E9-4C11-BBC6-CEF9D77E1CF3}" destId="{BECD41BD-ACFA-4BC2-8C7D-5C1FC3E304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09151D-7435-493B-99A0-F84674FF01C6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8EC2FA-73A1-4ACB-B361-082EBE950D5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Di </a:t>
          </a:r>
          <a:r>
            <a:rPr lang="en-US" sz="2800" dirty="0" err="1" smtClean="0"/>
            <a:t>antara</a:t>
          </a:r>
          <a:r>
            <a:rPr lang="en-US" sz="2800" dirty="0" smtClean="0"/>
            <a:t> 400-1100M, </a:t>
          </a:r>
          <a:r>
            <a:rPr lang="en-US" sz="2800" dirty="0" err="1" smtClean="0"/>
            <a:t>sains</a:t>
          </a:r>
          <a:r>
            <a:rPr lang="en-US" sz="2800" dirty="0" smtClean="0"/>
            <a:t> </a:t>
          </a:r>
          <a:r>
            <a:rPr lang="en-US" sz="2800" dirty="0" err="1" smtClean="0"/>
            <a:t>telah</a:t>
          </a:r>
          <a:r>
            <a:rPr lang="en-US" sz="2800" dirty="0" smtClean="0"/>
            <a:t> </a:t>
          </a:r>
          <a:r>
            <a:rPr lang="en-US" sz="2800" dirty="0" err="1" smtClean="0"/>
            <a:t>ada</a:t>
          </a:r>
          <a:r>
            <a:rPr lang="en-US" sz="2800" dirty="0" smtClean="0"/>
            <a:t> di </a:t>
          </a:r>
          <a:r>
            <a:rPr lang="en-US" sz="2800" dirty="0" err="1" smtClean="0"/>
            <a:t>Eropah</a:t>
          </a:r>
          <a:r>
            <a:rPr lang="en-US" sz="2800" dirty="0" smtClean="0"/>
            <a:t> Barat </a:t>
          </a:r>
          <a:r>
            <a:rPr lang="en-US" sz="2800" dirty="0" err="1" smtClean="0"/>
            <a:t>tetapi</a:t>
          </a:r>
          <a:r>
            <a:rPr lang="en-US" sz="2800" dirty="0" smtClean="0"/>
            <a:t> </a:t>
          </a:r>
          <a:r>
            <a:rPr lang="en-US" sz="2800" dirty="0" err="1" smtClean="0"/>
            <a:t>perkembangan</a:t>
          </a:r>
          <a:r>
            <a:rPr lang="en-US" sz="2800" dirty="0" smtClean="0"/>
            <a:t> </a:t>
          </a:r>
          <a:r>
            <a:rPr lang="en-US" sz="2800" dirty="0" err="1" smtClean="0"/>
            <a:t>pada</a:t>
          </a:r>
          <a:r>
            <a:rPr lang="en-US" sz="2800" dirty="0" smtClean="0"/>
            <a:t> </a:t>
          </a:r>
          <a:r>
            <a:rPr lang="en-US" sz="2800" dirty="0" err="1" smtClean="0"/>
            <a:t>tahap</a:t>
          </a:r>
          <a:r>
            <a:rPr lang="en-US" sz="2800" dirty="0" smtClean="0"/>
            <a:t> </a:t>
          </a:r>
          <a:r>
            <a:rPr lang="en-US" sz="2800" dirty="0" err="1" smtClean="0"/>
            <a:t>terendah</a:t>
          </a:r>
          <a:endParaRPr lang="en-US" sz="2800" dirty="0"/>
        </a:p>
      </dgm:t>
    </dgm:pt>
    <dgm:pt modelId="{99CB94D5-2E64-4BE3-A087-4F38EDA523F3}" type="parTrans" cxnId="{E452767B-6E92-42B3-AF7A-7B53792D34B6}">
      <dgm:prSet/>
      <dgm:spPr/>
      <dgm:t>
        <a:bodyPr/>
        <a:lstStyle/>
        <a:p>
          <a:endParaRPr lang="en-US"/>
        </a:p>
      </dgm:t>
    </dgm:pt>
    <dgm:pt modelId="{FF7F2362-8475-4027-9341-9B6CB28CD3EF}" type="sibTrans" cxnId="{E452767B-6E92-42B3-AF7A-7B53792D34B6}">
      <dgm:prSet/>
      <dgm:spPr/>
      <dgm:t>
        <a:bodyPr/>
        <a:lstStyle/>
        <a:p>
          <a:endParaRPr lang="en-US"/>
        </a:p>
      </dgm:t>
    </dgm:pt>
    <dgm:pt modelId="{23F7748B-CEEF-43C9-A0DB-3756CCFE270E}">
      <dgm:prSet phldrT="[Text]" custT="1"/>
      <dgm:spPr/>
      <dgm:t>
        <a:bodyPr/>
        <a:lstStyle/>
        <a:p>
          <a:r>
            <a:rPr lang="en-US" sz="2400" dirty="0" err="1" smtClean="0"/>
            <a:t>Suasana</a:t>
          </a:r>
          <a:r>
            <a:rPr lang="en-US" sz="2400" dirty="0" smtClean="0"/>
            <a:t>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menyokong</a:t>
          </a:r>
          <a:r>
            <a:rPr lang="en-US" sz="2400" dirty="0" smtClean="0"/>
            <a:t> </a:t>
          </a:r>
          <a:r>
            <a:rPr lang="en-US" sz="2400" dirty="0" err="1" smtClean="0"/>
            <a:t>perkembangan</a:t>
          </a:r>
          <a:r>
            <a:rPr lang="en-US" sz="2400" dirty="0" smtClean="0"/>
            <a:t> </a:t>
          </a:r>
          <a:r>
            <a:rPr lang="en-US" sz="2400" dirty="0" err="1" smtClean="0"/>
            <a:t>aktiviti</a:t>
          </a:r>
          <a:r>
            <a:rPr lang="en-US" sz="2400" dirty="0" smtClean="0"/>
            <a:t> </a:t>
          </a:r>
          <a:r>
            <a:rPr lang="en-US" sz="2400" dirty="0" err="1" smtClean="0"/>
            <a:t>sains</a:t>
          </a:r>
          <a:r>
            <a:rPr lang="en-US" sz="2400" dirty="0" smtClean="0"/>
            <a:t> – </a:t>
          </a:r>
          <a:r>
            <a:rPr lang="en-US" sz="2400" dirty="0" err="1" smtClean="0"/>
            <a:t>ketidakstabilan</a:t>
          </a:r>
          <a:r>
            <a:rPr lang="en-US" sz="2400" dirty="0" smtClean="0"/>
            <a:t> </a:t>
          </a:r>
          <a:r>
            <a:rPr lang="en-US" sz="2400" dirty="0" err="1" smtClean="0"/>
            <a:t>politik</a:t>
          </a:r>
          <a:r>
            <a:rPr lang="en-US" sz="2400" dirty="0" smtClean="0"/>
            <a:t>, </a:t>
          </a:r>
          <a:r>
            <a:rPr lang="en-US" sz="2400" dirty="0" err="1" smtClean="0"/>
            <a:t>tiada</a:t>
          </a:r>
          <a:r>
            <a:rPr lang="en-US" sz="2400" dirty="0" smtClean="0"/>
            <a:t> </a:t>
          </a:r>
          <a:r>
            <a:rPr lang="en-US" sz="2400" dirty="0" err="1" smtClean="0"/>
            <a:t>unsur</a:t>
          </a:r>
          <a:r>
            <a:rPr lang="en-US" sz="2400" dirty="0" smtClean="0"/>
            <a:t> </a:t>
          </a:r>
          <a:r>
            <a:rPr lang="en-US" sz="2400" i="1" dirty="0" smtClean="0"/>
            <a:t>patronage, </a:t>
          </a:r>
          <a:r>
            <a:rPr lang="en-US" sz="2400" i="0" dirty="0" err="1" smtClean="0"/>
            <a:t>sikap</a:t>
          </a:r>
          <a:r>
            <a:rPr lang="en-US" sz="2400" i="0" dirty="0" smtClean="0"/>
            <a:t> </a:t>
          </a:r>
          <a:r>
            <a:rPr lang="en-US" sz="2400" i="0" dirty="0" err="1" smtClean="0"/>
            <a:t>negatif</a:t>
          </a:r>
          <a:r>
            <a:rPr lang="en-US" sz="2400" i="0" dirty="0" smtClean="0"/>
            <a:t> </a:t>
          </a:r>
          <a:r>
            <a:rPr lang="en-US" sz="2400" i="0" dirty="0" err="1" smtClean="0"/>
            <a:t>gereja</a:t>
          </a:r>
          <a:r>
            <a:rPr lang="en-US" sz="2400" i="0" dirty="0" smtClean="0"/>
            <a:t> </a:t>
          </a:r>
          <a:r>
            <a:rPr lang="en-US" sz="2400" i="0" dirty="0" err="1" smtClean="0"/>
            <a:t>terhadap</a:t>
          </a:r>
          <a:r>
            <a:rPr lang="en-US" sz="2400" i="0" dirty="0" smtClean="0"/>
            <a:t> </a:t>
          </a:r>
          <a:r>
            <a:rPr lang="en-US" sz="2400" i="0" dirty="0" err="1" smtClean="0"/>
            <a:t>ilmu</a:t>
          </a:r>
          <a:r>
            <a:rPr lang="en-US" sz="2400" i="0" dirty="0" smtClean="0"/>
            <a:t> yang </a:t>
          </a:r>
          <a:r>
            <a:rPr lang="en-US" sz="2400" i="0" dirty="0" err="1" smtClean="0"/>
            <a:t>tidak</a:t>
          </a:r>
          <a:r>
            <a:rPr lang="en-US" sz="2400" i="0" dirty="0" smtClean="0"/>
            <a:t> </a:t>
          </a:r>
          <a:r>
            <a:rPr lang="en-US" sz="2400" i="0" dirty="0" err="1" smtClean="0"/>
            <a:t>bersumberkan</a:t>
          </a:r>
          <a:r>
            <a:rPr lang="en-US" sz="2400" i="0" dirty="0" smtClean="0"/>
            <a:t> </a:t>
          </a:r>
          <a:r>
            <a:rPr lang="en-US" sz="2400" i="0" dirty="0" err="1" smtClean="0"/>
            <a:t>ajaran</a:t>
          </a:r>
          <a:r>
            <a:rPr lang="en-US" sz="2400" i="0" dirty="0" smtClean="0"/>
            <a:t> </a:t>
          </a:r>
          <a:r>
            <a:rPr lang="en-US" sz="2400" i="0" dirty="0" err="1" smtClean="0"/>
            <a:t>Kristian</a:t>
          </a:r>
          <a:endParaRPr lang="en-US" sz="1600" i="0" dirty="0"/>
        </a:p>
      </dgm:t>
    </dgm:pt>
    <dgm:pt modelId="{F482EACF-5CD8-4A96-9110-898B322B5969}" type="parTrans" cxnId="{44BC7346-326F-4917-9C85-BF05FC4289C4}">
      <dgm:prSet/>
      <dgm:spPr/>
      <dgm:t>
        <a:bodyPr/>
        <a:lstStyle/>
        <a:p>
          <a:endParaRPr lang="en-US"/>
        </a:p>
      </dgm:t>
    </dgm:pt>
    <dgm:pt modelId="{0762228A-AC85-460B-830F-DFE61A15C7E6}" type="sibTrans" cxnId="{44BC7346-326F-4917-9C85-BF05FC4289C4}">
      <dgm:prSet/>
      <dgm:spPr/>
      <dgm:t>
        <a:bodyPr/>
        <a:lstStyle/>
        <a:p>
          <a:endParaRPr lang="en-US"/>
        </a:p>
      </dgm:t>
    </dgm:pt>
    <dgm:pt modelId="{A5D460F1-E47C-467C-8824-8F4A37479E40}" type="pres">
      <dgm:prSet presAssocID="{3609151D-7435-493B-99A0-F84674FF01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240810-BD1A-4BA6-A2AE-3C9163C0ADCB}" type="pres">
      <dgm:prSet presAssocID="{BE8EC2FA-73A1-4ACB-B361-082EBE950D5D}" presName="parentLin" presStyleCnt="0"/>
      <dgm:spPr/>
    </dgm:pt>
    <dgm:pt modelId="{64C52A55-82E1-4CE3-A9D7-C7889001F9B1}" type="pres">
      <dgm:prSet presAssocID="{BE8EC2FA-73A1-4ACB-B361-082EBE950D5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1133749-1F80-477F-BB3C-E91611DD60BA}" type="pres">
      <dgm:prSet presAssocID="{BE8EC2FA-73A1-4ACB-B361-082EBE950D5D}" presName="parentText" presStyleLbl="node1" presStyleIdx="0" presStyleCnt="2" custScaleX="142857" custScaleY="2396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706F3-70D5-471C-8EF8-46B60F549981}" type="pres">
      <dgm:prSet presAssocID="{BE8EC2FA-73A1-4ACB-B361-082EBE950D5D}" presName="negativeSpace" presStyleCnt="0"/>
      <dgm:spPr/>
    </dgm:pt>
    <dgm:pt modelId="{B9CE911B-CBAA-4B5F-BFFD-FF8A6995CE7F}" type="pres">
      <dgm:prSet presAssocID="{BE8EC2FA-73A1-4ACB-B361-082EBE950D5D}" presName="childText" presStyleLbl="conFgAcc1" presStyleIdx="0" presStyleCnt="2">
        <dgm:presLayoutVars>
          <dgm:bulletEnabled val="1"/>
        </dgm:presLayoutVars>
      </dgm:prSet>
      <dgm:spPr/>
    </dgm:pt>
    <dgm:pt modelId="{56A5F658-EACD-43B4-B1C2-E8A37AEED345}" type="pres">
      <dgm:prSet presAssocID="{FF7F2362-8475-4027-9341-9B6CB28CD3EF}" presName="spaceBetweenRectangles" presStyleCnt="0"/>
      <dgm:spPr/>
    </dgm:pt>
    <dgm:pt modelId="{5B0799E4-C35B-48B1-BC35-648629CAF846}" type="pres">
      <dgm:prSet presAssocID="{23F7748B-CEEF-43C9-A0DB-3756CCFE270E}" presName="parentLin" presStyleCnt="0"/>
      <dgm:spPr/>
    </dgm:pt>
    <dgm:pt modelId="{26D2A1C4-B94B-4641-92FD-639ECF65796B}" type="pres">
      <dgm:prSet presAssocID="{23F7748B-CEEF-43C9-A0DB-3756CCFE270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47AEB77-6740-41E9-9ACC-3562D4B5E9C6}" type="pres">
      <dgm:prSet presAssocID="{23F7748B-CEEF-43C9-A0DB-3756CCFE270E}" presName="parentText" presStyleLbl="node1" presStyleIdx="1" presStyleCnt="2" custScaleX="142857" custScaleY="325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FD3D6-BD6D-49DC-8B6C-71EB62617E86}" type="pres">
      <dgm:prSet presAssocID="{23F7748B-CEEF-43C9-A0DB-3756CCFE270E}" presName="negativeSpace" presStyleCnt="0"/>
      <dgm:spPr/>
    </dgm:pt>
    <dgm:pt modelId="{770B06AF-EF2C-4ECE-B8A0-B03CEAF65379}" type="pres">
      <dgm:prSet presAssocID="{23F7748B-CEEF-43C9-A0DB-3756CCFE270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BDB88E-9EAB-4DC8-867F-A70BB62FDE1D}" type="presOf" srcId="{3609151D-7435-493B-99A0-F84674FF01C6}" destId="{A5D460F1-E47C-467C-8824-8F4A37479E40}" srcOrd="0" destOrd="0" presId="urn:microsoft.com/office/officeart/2005/8/layout/list1"/>
    <dgm:cxn modelId="{44BC7346-326F-4917-9C85-BF05FC4289C4}" srcId="{3609151D-7435-493B-99A0-F84674FF01C6}" destId="{23F7748B-CEEF-43C9-A0DB-3756CCFE270E}" srcOrd="1" destOrd="0" parTransId="{F482EACF-5CD8-4A96-9110-898B322B5969}" sibTransId="{0762228A-AC85-460B-830F-DFE61A15C7E6}"/>
    <dgm:cxn modelId="{54446430-2F86-4152-979E-EF223D54F990}" type="presOf" srcId="{23F7748B-CEEF-43C9-A0DB-3756CCFE270E}" destId="{747AEB77-6740-41E9-9ACC-3562D4B5E9C6}" srcOrd="1" destOrd="0" presId="urn:microsoft.com/office/officeart/2005/8/layout/list1"/>
    <dgm:cxn modelId="{E452767B-6E92-42B3-AF7A-7B53792D34B6}" srcId="{3609151D-7435-493B-99A0-F84674FF01C6}" destId="{BE8EC2FA-73A1-4ACB-B361-082EBE950D5D}" srcOrd="0" destOrd="0" parTransId="{99CB94D5-2E64-4BE3-A087-4F38EDA523F3}" sibTransId="{FF7F2362-8475-4027-9341-9B6CB28CD3EF}"/>
    <dgm:cxn modelId="{DCD0D80A-D385-41F8-8033-BF7BB1E3DA7C}" type="presOf" srcId="{23F7748B-CEEF-43C9-A0DB-3756CCFE270E}" destId="{26D2A1C4-B94B-4641-92FD-639ECF65796B}" srcOrd="0" destOrd="0" presId="urn:microsoft.com/office/officeart/2005/8/layout/list1"/>
    <dgm:cxn modelId="{AE7C9007-27B1-4DB7-B782-CB853975A173}" type="presOf" srcId="{BE8EC2FA-73A1-4ACB-B361-082EBE950D5D}" destId="{11133749-1F80-477F-BB3C-E91611DD60BA}" srcOrd="1" destOrd="0" presId="urn:microsoft.com/office/officeart/2005/8/layout/list1"/>
    <dgm:cxn modelId="{E142392D-F1DF-48AE-BAD3-7D07C78EA87A}" type="presOf" srcId="{BE8EC2FA-73A1-4ACB-B361-082EBE950D5D}" destId="{64C52A55-82E1-4CE3-A9D7-C7889001F9B1}" srcOrd="0" destOrd="0" presId="urn:microsoft.com/office/officeart/2005/8/layout/list1"/>
    <dgm:cxn modelId="{491F48CC-AF68-4C7A-A237-530B4BAC7A8E}" type="presParOf" srcId="{A5D460F1-E47C-467C-8824-8F4A37479E40}" destId="{DF240810-BD1A-4BA6-A2AE-3C9163C0ADCB}" srcOrd="0" destOrd="0" presId="urn:microsoft.com/office/officeart/2005/8/layout/list1"/>
    <dgm:cxn modelId="{340BB043-4997-4B56-BDBF-B33871FA1306}" type="presParOf" srcId="{DF240810-BD1A-4BA6-A2AE-3C9163C0ADCB}" destId="{64C52A55-82E1-4CE3-A9D7-C7889001F9B1}" srcOrd="0" destOrd="0" presId="urn:microsoft.com/office/officeart/2005/8/layout/list1"/>
    <dgm:cxn modelId="{58CAA492-DD68-4ADB-9A4E-AA690CCBCD25}" type="presParOf" srcId="{DF240810-BD1A-4BA6-A2AE-3C9163C0ADCB}" destId="{11133749-1F80-477F-BB3C-E91611DD60BA}" srcOrd="1" destOrd="0" presId="urn:microsoft.com/office/officeart/2005/8/layout/list1"/>
    <dgm:cxn modelId="{9CBC4455-B783-4471-BE17-BB490C4D21E6}" type="presParOf" srcId="{A5D460F1-E47C-467C-8824-8F4A37479E40}" destId="{B36706F3-70D5-471C-8EF8-46B60F549981}" srcOrd="1" destOrd="0" presId="urn:microsoft.com/office/officeart/2005/8/layout/list1"/>
    <dgm:cxn modelId="{ADC7BD7F-9B4F-4482-9D46-DFC81625CEC1}" type="presParOf" srcId="{A5D460F1-E47C-467C-8824-8F4A37479E40}" destId="{B9CE911B-CBAA-4B5F-BFFD-FF8A6995CE7F}" srcOrd="2" destOrd="0" presId="urn:microsoft.com/office/officeart/2005/8/layout/list1"/>
    <dgm:cxn modelId="{3928567B-CFB4-4C02-83A0-45B1F776570A}" type="presParOf" srcId="{A5D460F1-E47C-467C-8824-8F4A37479E40}" destId="{56A5F658-EACD-43B4-B1C2-E8A37AEED345}" srcOrd="3" destOrd="0" presId="urn:microsoft.com/office/officeart/2005/8/layout/list1"/>
    <dgm:cxn modelId="{D16367BD-65CF-48B4-A8B6-9B59D2823210}" type="presParOf" srcId="{A5D460F1-E47C-467C-8824-8F4A37479E40}" destId="{5B0799E4-C35B-48B1-BC35-648629CAF846}" srcOrd="4" destOrd="0" presId="urn:microsoft.com/office/officeart/2005/8/layout/list1"/>
    <dgm:cxn modelId="{69B6D4BC-9400-4B0D-85FA-B3ABCA4FE59F}" type="presParOf" srcId="{5B0799E4-C35B-48B1-BC35-648629CAF846}" destId="{26D2A1C4-B94B-4641-92FD-639ECF65796B}" srcOrd="0" destOrd="0" presId="urn:microsoft.com/office/officeart/2005/8/layout/list1"/>
    <dgm:cxn modelId="{9AD74F42-3948-4183-B9E6-33F6FA8BF20D}" type="presParOf" srcId="{5B0799E4-C35B-48B1-BC35-648629CAF846}" destId="{747AEB77-6740-41E9-9ACC-3562D4B5E9C6}" srcOrd="1" destOrd="0" presId="urn:microsoft.com/office/officeart/2005/8/layout/list1"/>
    <dgm:cxn modelId="{A9A63A68-C522-4C6D-BBDF-6A84C8D40BCF}" type="presParOf" srcId="{A5D460F1-E47C-467C-8824-8F4A37479E40}" destId="{9ABFD3D6-BD6D-49DC-8B6C-71EB62617E86}" srcOrd="5" destOrd="0" presId="urn:microsoft.com/office/officeart/2005/8/layout/list1"/>
    <dgm:cxn modelId="{B97CDF5C-7917-44AB-9B64-CE5A41CC9CE8}" type="presParOf" srcId="{A5D460F1-E47C-467C-8824-8F4A37479E40}" destId="{770B06AF-EF2C-4ECE-B8A0-B03CEAF653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79712D-19AF-4FA0-9859-B51CBFDE33D5}" type="doc">
      <dgm:prSet loTypeId="urn:microsoft.com/office/officeart/2005/8/layout/pyramid1" loCatId="pyramid" qsTypeId="urn:microsoft.com/office/officeart/2005/8/quickstyle/3d1" qsCatId="3D" csTypeId="urn:microsoft.com/office/officeart/2005/8/colors/colorful3" csCatId="colorful" phldr="1"/>
      <dgm:spPr/>
    </dgm:pt>
    <dgm:pt modelId="{B97D0567-42EE-490C-AE91-6D9E45EDBFF1}">
      <dgm:prSet phldrT="[Text]" custT="1"/>
      <dgm:spPr/>
      <dgm:t>
        <a:bodyPr/>
        <a:lstStyle/>
        <a:p>
          <a:endParaRPr lang="en-US" sz="3600" dirty="0" smtClean="0"/>
        </a:p>
        <a:p>
          <a:r>
            <a:rPr lang="en-US" sz="3600" dirty="0" smtClean="0">
              <a:solidFill>
                <a:schemeClr val="bg1"/>
              </a:solidFill>
            </a:rPr>
            <a:t>Pope</a:t>
          </a:r>
          <a:endParaRPr lang="en-US" sz="3600" dirty="0">
            <a:solidFill>
              <a:schemeClr val="bg1"/>
            </a:solidFill>
          </a:endParaRPr>
        </a:p>
      </dgm:t>
    </dgm:pt>
    <dgm:pt modelId="{5E0BBED0-C38F-4F3A-91E6-7E3FCFA81CEF}" type="parTrans" cxnId="{170DDBC8-34D4-4B85-893E-AB01E096FFF2}">
      <dgm:prSet/>
      <dgm:spPr/>
      <dgm:t>
        <a:bodyPr/>
        <a:lstStyle/>
        <a:p>
          <a:endParaRPr lang="en-US"/>
        </a:p>
      </dgm:t>
    </dgm:pt>
    <dgm:pt modelId="{FEDB0010-CF0A-4CB0-A052-4FAF9C43C73E}" type="sibTrans" cxnId="{170DDBC8-34D4-4B85-893E-AB01E096FFF2}">
      <dgm:prSet/>
      <dgm:spPr/>
      <dgm:t>
        <a:bodyPr/>
        <a:lstStyle/>
        <a:p>
          <a:endParaRPr lang="en-US"/>
        </a:p>
      </dgm:t>
    </dgm:pt>
    <dgm:pt modelId="{188F3F42-DC01-42A2-8664-954F49DC6F1C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Bishops</a:t>
          </a:r>
          <a:endParaRPr lang="en-US" sz="3600" dirty="0">
            <a:solidFill>
              <a:schemeClr val="bg1"/>
            </a:solidFill>
          </a:endParaRPr>
        </a:p>
      </dgm:t>
    </dgm:pt>
    <dgm:pt modelId="{83134723-E974-4FA9-B8B6-4897AEC7F3E6}" type="parTrans" cxnId="{2262BAB4-7B73-46C7-A468-835C50FA51EF}">
      <dgm:prSet/>
      <dgm:spPr/>
      <dgm:t>
        <a:bodyPr/>
        <a:lstStyle/>
        <a:p>
          <a:endParaRPr lang="en-US"/>
        </a:p>
      </dgm:t>
    </dgm:pt>
    <dgm:pt modelId="{F6032090-7B97-4A00-BF8A-1CC67CE8F2E4}" type="sibTrans" cxnId="{2262BAB4-7B73-46C7-A468-835C50FA51EF}">
      <dgm:prSet/>
      <dgm:spPr/>
      <dgm:t>
        <a:bodyPr/>
        <a:lstStyle/>
        <a:p>
          <a:endParaRPr lang="en-US"/>
        </a:p>
      </dgm:t>
    </dgm:pt>
    <dgm:pt modelId="{BA8CE1F7-758F-495D-BDC2-0FA474472DF1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Priests</a:t>
          </a:r>
          <a:endParaRPr lang="en-US" sz="3600" dirty="0">
            <a:solidFill>
              <a:schemeClr val="bg1"/>
            </a:solidFill>
          </a:endParaRPr>
        </a:p>
      </dgm:t>
    </dgm:pt>
    <dgm:pt modelId="{0E6AB7B9-CB72-425F-B26B-643F116A9A72}" type="parTrans" cxnId="{349B6304-9F9E-4363-B555-320CD1B732FB}">
      <dgm:prSet/>
      <dgm:spPr/>
      <dgm:t>
        <a:bodyPr/>
        <a:lstStyle/>
        <a:p>
          <a:endParaRPr lang="en-US"/>
        </a:p>
      </dgm:t>
    </dgm:pt>
    <dgm:pt modelId="{76A921F0-E1DB-4C76-B1EC-3B69C682688E}" type="sibTrans" cxnId="{349B6304-9F9E-4363-B555-320CD1B732FB}">
      <dgm:prSet/>
      <dgm:spPr/>
      <dgm:t>
        <a:bodyPr/>
        <a:lstStyle/>
        <a:p>
          <a:endParaRPr lang="en-US"/>
        </a:p>
      </dgm:t>
    </dgm:pt>
    <dgm:pt modelId="{0223AE16-5D01-417D-873D-A46451DBC106}" type="pres">
      <dgm:prSet presAssocID="{BF79712D-19AF-4FA0-9859-B51CBFDE33D5}" presName="Name0" presStyleCnt="0">
        <dgm:presLayoutVars>
          <dgm:dir/>
          <dgm:animLvl val="lvl"/>
          <dgm:resizeHandles val="exact"/>
        </dgm:presLayoutVars>
      </dgm:prSet>
      <dgm:spPr/>
    </dgm:pt>
    <dgm:pt modelId="{F0BF9564-E6E3-4A4E-BBE3-5772B379E465}" type="pres">
      <dgm:prSet presAssocID="{B97D0567-42EE-490C-AE91-6D9E45EDBFF1}" presName="Name8" presStyleCnt="0"/>
      <dgm:spPr/>
    </dgm:pt>
    <dgm:pt modelId="{7C42D4CB-7264-401B-B454-6218552D25F3}" type="pres">
      <dgm:prSet presAssocID="{B97D0567-42EE-490C-AE91-6D9E45EDBFF1}" presName="level" presStyleLbl="node1" presStyleIdx="0" presStyleCnt="3" custLinFactNeighborX="1250" custLinFactNeighborY="15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F2BF-FBA2-48E8-8DF2-B99095EB5C40}" type="pres">
      <dgm:prSet presAssocID="{B97D0567-42EE-490C-AE91-6D9E45EDBF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AFDA-397A-4CF9-B75B-87F7037AB3EB}" type="pres">
      <dgm:prSet presAssocID="{188F3F42-DC01-42A2-8664-954F49DC6F1C}" presName="Name8" presStyleCnt="0"/>
      <dgm:spPr/>
    </dgm:pt>
    <dgm:pt modelId="{86BDCBAB-C530-46AF-A2A7-9C2F135F9A67}" type="pres">
      <dgm:prSet presAssocID="{188F3F42-DC01-42A2-8664-954F49DC6F1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C7460-ACE2-4D12-B5EC-27776D2EE2A7}" type="pres">
      <dgm:prSet presAssocID="{188F3F42-DC01-42A2-8664-954F49DC6F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1AD1-FD99-4E4A-B6AA-663831CD15B8}" type="pres">
      <dgm:prSet presAssocID="{BA8CE1F7-758F-495D-BDC2-0FA474472DF1}" presName="Name8" presStyleCnt="0"/>
      <dgm:spPr/>
    </dgm:pt>
    <dgm:pt modelId="{8EDD9A92-298F-45E8-96C5-0637E3147973}" type="pres">
      <dgm:prSet presAssocID="{BA8CE1F7-758F-495D-BDC2-0FA474472DF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C1F99-6A88-49CF-B605-50ADD464324B}" type="pres">
      <dgm:prSet presAssocID="{BA8CE1F7-758F-495D-BDC2-0FA474472D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2320C-D082-4841-9FE6-F1728499CEF3}" type="presOf" srcId="{BA8CE1F7-758F-495D-BDC2-0FA474472DF1}" destId="{8EDD9A92-298F-45E8-96C5-0637E3147973}" srcOrd="0" destOrd="0" presId="urn:microsoft.com/office/officeart/2005/8/layout/pyramid1"/>
    <dgm:cxn modelId="{349B6304-9F9E-4363-B555-320CD1B732FB}" srcId="{BF79712D-19AF-4FA0-9859-B51CBFDE33D5}" destId="{BA8CE1F7-758F-495D-BDC2-0FA474472DF1}" srcOrd="2" destOrd="0" parTransId="{0E6AB7B9-CB72-425F-B26B-643F116A9A72}" sibTransId="{76A921F0-E1DB-4C76-B1EC-3B69C682688E}"/>
    <dgm:cxn modelId="{2262BAB4-7B73-46C7-A468-835C50FA51EF}" srcId="{BF79712D-19AF-4FA0-9859-B51CBFDE33D5}" destId="{188F3F42-DC01-42A2-8664-954F49DC6F1C}" srcOrd="1" destOrd="0" parTransId="{83134723-E974-4FA9-B8B6-4897AEC7F3E6}" sibTransId="{F6032090-7B97-4A00-BF8A-1CC67CE8F2E4}"/>
    <dgm:cxn modelId="{170DDBC8-34D4-4B85-893E-AB01E096FFF2}" srcId="{BF79712D-19AF-4FA0-9859-B51CBFDE33D5}" destId="{B97D0567-42EE-490C-AE91-6D9E45EDBFF1}" srcOrd="0" destOrd="0" parTransId="{5E0BBED0-C38F-4F3A-91E6-7E3FCFA81CEF}" sibTransId="{FEDB0010-CF0A-4CB0-A052-4FAF9C43C73E}"/>
    <dgm:cxn modelId="{A16BA2DB-F93A-4EC4-9296-25AFB0A3A625}" type="presOf" srcId="{BF79712D-19AF-4FA0-9859-B51CBFDE33D5}" destId="{0223AE16-5D01-417D-873D-A46451DBC106}" srcOrd="0" destOrd="0" presId="urn:microsoft.com/office/officeart/2005/8/layout/pyramid1"/>
    <dgm:cxn modelId="{0E7191E9-49EB-4AC9-BD7B-3D28489A8CDA}" type="presOf" srcId="{B97D0567-42EE-490C-AE91-6D9E45EDBFF1}" destId="{3FD9F2BF-FBA2-48E8-8DF2-B99095EB5C40}" srcOrd="1" destOrd="0" presId="urn:microsoft.com/office/officeart/2005/8/layout/pyramid1"/>
    <dgm:cxn modelId="{89205992-3FD1-47F3-BC4E-2EC161011174}" type="presOf" srcId="{188F3F42-DC01-42A2-8664-954F49DC6F1C}" destId="{0D6C7460-ACE2-4D12-B5EC-27776D2EE2A7}" srcOrd="1" destOrd="0" presId="urn:microsoft.com/office/officeart/2005/8/layout/pyramid1"/>
    <dgm:cxn modelId="{D2A08A10-077F-4ED5-9015-FE18AE26ACE0}" type="presOf" srcId="{BA8CE1F7-758F-495D-BDC2-0FA474472DF1}" destId="{454C1F99-6A88-49CF-B605-50ADD464324B}" srcOrd="1" destOrd="0" presId="urn:microsoft.com/office/officeart/2005/8/layout/pyramid1"/>
    <dgm:cxn modelId="{FD6A1151-F649-4270-A936-5B4D35D45627}" type="presOf" srcId="{188F3F42-DC01-42A2-8664-954F49DC6F1C}" destId="{86BDCBAB-C530-46AF-A2A7-9C2F135F9A67}" srcOrd="0" destOrd="0" presId="urn:microsoft.com/office/officeart/2005/8/layout/pyramid1"/>
    <dgm:cxn modelId="{97BA15CB-60EF-45CA-B13F-9B4CC353DF5F}" type="presOf" srcId="{B97D0567-42EE-490C-AE91-6D9E45EDBFF1}" destId="{7C42D4CB-7264-401B-B454-6218552D25F3}" srcOrd="0" destOrd="0" presId="urn:microsoft.com/office/officeart/2005/8/layout/pyramid1"/>
    <dgm:cxn modelId="{2E6ECC41-CDD8-489F-86E2-D7BF9967DDD6}" type="presParOf" srcId="{0223AE16-5D01-417D-873D-A46451DBC106}" destId="{F0BF9564-E6E3-4A4E-BBE3-5772B379E465}" srcOrd="0" destOrd="0" presId="urn:microsoft.com/office/officeart/2005/8/layout/pyramid1"/>
    <dgm:cxn modelId="{010FA0CC-8827-4251-97DD-175311E30FDD}" type="presParOf" srcId="{F0BF9564-E6E3-4A4E-BBE3-5772B379E465}" destId="{7C42D4CB-7264-401B-B454-6218552D25F3}" srcOrd="0" destOrd="0" presId="urn:microsoft.com/office/officeart/2005/8/layout/pyramid1"/>
    <dgm:cxn modelId="{60DD3D61-AE50-4BC9-A8C5-E68C4F2DDFD6}" type="presParOf" srcId="{F0BF9564-E6E3-4A4E-BBE3-5772B379E465}" destId="{3FD9F2BF-FBA2-48E8-8DF2-B99095EB5C40}" srcOrd="1" destOrd="0" presId="urn:microsoft.com/office/officeart/2005/8/layout/pyramid1"/>
    <dgm:cxn modelId="{44D79CEE-599C-4C7E-B225-74C41197031C}" type="presParOf" srcId="{0223AE16-5D01-417D-873D-A46451DBC106}" destId="{FB9FAFDA-397A-4CF9-B75B-87F7037AB3EB}" srcOrd="1" destOrd="0" presId="urn:microsoft.com/office/officeart/2005/8/layout/pyramid1"/>
    <dgm:cxn modelId="{ADC81355-2787-41A9-98A3-7A78A0A9B44E}" type="presParOf" srcId="{FB9FAFDA-397A-4CF9-B75B-87F7037AB3EB}" destId="{86BDCBAB-C530-46AF-A2A7-9C2F135F9A67}" srcOrd="0" destOrd="0" presId="urn:microsoft.com/office/officeart/2005/8/layout/pyramid1"/>
    <dgm:cxn modelId="{9467830B-F73A-4CB5-94EA-976C3CF4F604}" type="presParOf" srcId="{FB9FAFDA-397A-4CF9-B75B-87F7037AB3EB}" destId="{0D6C7460-ACE2-4D12-B5EC-27776D2EE2A7}" srcOrd="1" destOrd="0" presId="urn:microsoft.com/office/officeart/2005/8/layout/pyramid1"/>
    <dgm:cxn modelId="{3E8424FA-3D9A-4342-9887-F7735EE065DC}" type="presParOf" srcId="{0223AE16-5D01-417D-873D-A46451DBC106}" destId="{C3FC1AD1-FD99-4E4A-B6AA-663831CD15B8}" srcOrd="2" destOrd="0" presId="urn:microsoft.com/office/officeart/2005/8/layout/pyramid1"/>
    <dgm:cxn modelId="{AB2DD82B-E164-4DBC-ACDA-5AA45B27D9E3}" type="presParOf" srcId="{C3FC1AD1-FD99-4E4A-B6AA-663831CD15B8}" destId="{8EDD9A92-298F-45E8-96C5-0637E3147973}" srcOrd="0" destOrd="0" presId="urn:microsoft.com/office/officeart/2005/8/layout/pyramid1"/>
    <dgm:cxn modelId="{E5D4D808-7C20-4BFA-B2DB-B77FA3961E7A}" type="presParOf" srcId="{C3FC1AD1-FD99-4E4A-B6AA-663831CD15B8}" destId="{454C1F99-6A88-49CF-B605-50ADD46432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40E69B-D53B-48BD-9107-A7B9D85A878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B17AD-F106-46C1-9C66-A498EF690E1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0AD4279-D93D-4CD7-8CA8-9B2921FE7190}" type="parTrans" cxnId="{A91227D3-D971-46C9-B244-8CC416B7B227}">
      <dgm:prSet/>
      <dgm:spPr/>
      <dgm:t>
        <a:bodyPr/>
        <a:lstStyle/>
        <a:p>
          <a:endParaRPr lang="en-US"/>
        </a:p>
      </dgm:t>
    </dgm:pt>
    <dgm:pt modelId="{0B345616-E91C-4D1F-BC27-B8554ED5CD26}" type="sibTrans" cxnId="{A91227D3-D971-46C9-B244-8CC416B7B227}">
      <dgm:prSet/>
      <dgm:spPr/>
      <dgm:t>
        <a:bodyPr/>
        <a:lstStyle/>
        <a:p>
          <a:endParaRPr lang="en-US"/>
        </a:p>
      </dgm:t>
    </dgm:pt>
    <dgm:pt modelId="{62F03097-CAE2-48C4-92E5-F402931892EB}">
      <dgm:prSet phldrT="[Text]" custT="1"/>
      <dgm:spPr/>
      <dgm:t>
        <a:bodyPr/>
        <a:lstStyle/>
        <a:p>
          <a:r>
            <a:rPr lang="en-US" sz="2400" dirty="0" err="1" smtClean="0"/>
            <a:t>Perubahan</a:t>
          </a:r>
          <a:r>
            <a:rPr lang="en-US" sz="2400" dirty="0" smtClean="0"/>
            <a:t> </a:t>
          </a:r>
          <a:r>
            <a:rPr lang="en-US" sz="2400" dirty="0" err="1" smtClean="0"/>
            <a:t>besar-besaran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signifikan</a:t>
          </a:r>
          <a:r>
            <a:rPr lang="en-US" sz="2400" dirty="0" smtClean="0"/>
            <a:t>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sains</a:t>
          </a:r>
          <a:r>
            <a:rPr lang="en-US" sz="2400" dirty="0" smtClean="0"/>
            <a:t> </a:t>
          </a:r>
          <a:r>
            <a:rPr lang="en-US" sz="2400" dirty="0" err="1" smtClean="0"/>
            <a:t>sepanjang</a:t>
          </a:r>
          <a:r>
            <a:rPr lang="en-US" sz="2400" dirty="0" smtClean="0"/>
            <a:t> zaman </a:t>
          </a:r>
          <a:r>
            <a:rPr lang="en-US" sz="2400" dirty="0" err="1" smtClean="0"/>
            <a:t>berlaku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adanya</a:t>
          </a:r>
          <a:r>
            <a:rPr lang="en-US" sz="2400" dirty="0" smtClean="0"/>
            <a:t> </a:t>
          </a:r>
          <a:r>
            <a:rPr lang="en-US" sz="2400" dirty="0" err="1" smtClean="0"/>
            <a:t>anjakan</a:t>
          </a:r>
          <a:r>
            <a:rPr lang="en-US" sz="2400" dirty="0" smtClean="0"/>
            <a:t> </a:t>
          </a:r>
          <a:r>
            <a:rPr lang="en-US" sz="2400" dirty="0" err="1" smtClean="0"/>
            <a:t>paradigma</a:t>
          </a:r>
          <a:r>
            <a:rPr lang="en-US" sz="2400" dirty="0" smtClean="0"/>
            <a:t>.</a:t>
          </a:r>
          <a:endParaRPr lang="en-US" sz="2400" dirty="0"/>
        </a:p>
      </dgm:t>
    </dgm:pt>
    <dgm:pt modelId="{A2D3E9EA-BC12-46CA-A78F-0FFC80EC669D}" type="parTrans" cxnId="{E1BC099B-202F-452D-8F97-55EF954DBFFC}">
      <dgm:prSet/>
      <dgm:spPr/>
      <dgm:t>
        <a:bodyPr/>
        <a:lstStyle/>
        <a:p>
          <a:endParaRPr lang="en-US"/>
        </a:p>
      </dgm:t>
    </dgm:pt>
    <dgm:pt modelId="{00B78A78-E5CD-429C-BE2F-E9D4BB1DA27B}" type="sibTrans" cxnId="{E1BC099B-202F-452D-8F97-55EF954DBFFC}">
      <dgm:prSet/>
      <dgm:spPr/>
      <dgm:t>
        <a:bodyPr/>
        <a:lstStyle/>
        <a:p>
          <a:endParaRPr lang="en-US"/>
        </a:p>
      </dgm:t>
    </dgm:pt>
    <dgm:pt modelId="{95522314-26FA-4C8A-BAF9-C499E87729A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7777E2C-EB51-44CE-A97C-F218366F2814}" type="parTrans" cxnId="{7E502F3E-FE4D-4B65-8448-52FA324D2B2A}">
      <dgm:prSet/>
      <dgm:spPr/>
      <dgm:t>
        <a:bodyPr/>
        <a:lstStyle/>
        <a:p>
          <a:endParaRPr lang="en-US"/>
        </a:p>
      </dgm:t>
    </dgm:pt>
    <dgm:pt modelId="{91963EAE-052A-4FD5-B26F-F4C261A0BCA4}" type="sibTrans" cxnId="{7E502F3E-FE4D-4B65-8448-52FA324D2B2A}">
      <dgm:prSet/>
      <dgm:spPr/>
      <dgm:t>
        <a:bodyPr/>
        <a:lstStyle/>
        <a:p>
          <a:endParaRPr lang="en-US"/>
        </a:p>
      </dgm:t>
    </dgm:pt>
    <dgm:pt modelId="{A6C616BE-BB18-4BD1-86CA-3F2DCE3DF34A}">
      <dgm:prSet phldrT="[Text]" custT="1"/>
      <dgm:spPr/>
      <dgm:t>
        <a:bodyPr/>
        <a:lstStyle/>
        <a:p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berlakunya</a:t>
          </a:r>
          <a:r>
            <a:rPr lang="en-US" sz="2400" dirty="0" smtClean="0"/>
            <a:t> </a:t>
          </a:r>
          <a:r>
            <a:rPr lang="en-US" sz="2400" dirty="0" err="1" smtClean="0"/>
            <a:t>anjakan</a:t>
          </a:r>
          <a:r>
            <a:rPr lang="en-US" sz="2400" dirty="0" smtClean="0"/>
            <a:t> </a:t>
          </a:r>
          <a:r>
            <a:rPr lang="en-US" sz="2400" dirty="0" err="1" smtClean="0"/>
            <a:t>paradigma</a:t>
          </a:r>
          <a:r>
            <a:rPr lang="en-US" sz="2400" dirty="0" smtClean="0"/>
            <a:t>, </a:t>
          </a:r>
          <a:r>
            <a:rPr lang="en-US" sz="2400" dirty="0" err="1" smtClean="0"/>
            <a:t>krisis</a:t>
          </a:r>
          <a:r>
            <a:rPr lang="en-US" sz="2400" dirty="0" smtClean="0"/>
            <a:t> </a:t>
          </a:r>
          <a:r>
            <a:rPr lang="en-US" sz="2400" dirty="0" err="1" smtClean="0"/>
            <a:t>atau</a:t>
          </a:r>
          <a:r>
            <a:rPr lang="en-US" sz="2400" dirty="0" smtClean="0"/>
            <a:t> </a:t>
          </a:r>
          <a:r>
            <a:rPr lang="en-US" sz="2400" dirty="0" err="1" smtClean="0"/>
            <a:t>situasi</a:t>
          </a:r>
          <a:r>
            <a:rPr lang="en-US" sz="2400" dirty="0" smtClean="0"/>
            <a:t> abnormal </a:t>
          </a:r>
          <a:r>
            <a:rPr lang="en-US" sz="2400" dirty="0" err="1" smtClean="0"/>
            <a:t>perlu</a:t>
          </a:r>
          <a:r>
            <a:rPr lang="en-US" sz="2400" dirty="0" smtClean="0"/>
            <a:t> </a:t>
          </a:r>
          <a:r>
            <a:rPr lang="en-US" sz="2400" dirty="0" err="1" smtClean="0"/>
            <a:t>berlaku</a:t>
          </a:r>
          <a:r>
            <a:rPr lang="en-US" sz="2400" dirty="0" smtClean="0"/>
            <a:t> </a:t>
          </a:r>
          <a:r>
            <a:rPr lang="en-US" sz="2400" dirty="0" err="1" smtClean="0"/>
            <a:t>terlebih</a:t>
          </a:r>
          <a:r>
            <a:rPr lang="en-US" sz="2400" dirty="0" smtClean="0"/>
            <a:t> </a:t>
          </a:r>
          <a:r>
            <a:rPr lang="en-US" sz="2400" dirty="0" err="1" smtClean="0"/>
            <a:t>dahulu</a:t>
          </a:r>
          <a:r>
            <a:rPr lang="en-US" sz="2400" dirty="0" smtClean="0"/>
            <a:t>, yang </a:t>
          </a:r>
          <a:r>
            <a:rPr lang="en-US" sz="2400" dirty="0" err="1" smtClean="0"/>
            <a:t>memaksa</a:t>
          </a:r>
          <a:r>
            <a:rPr lang="en-US" sz="2400" dirty="0" smtClean="0"/>
            <a:t> </a:t>
          </a:r>
          <a:r>
            <a:rPr lang="en-US" sz="2400" dirty="0" err="1" smtClean="0"/>
            <a:t>ilmuwan</a:t>
          </a:r>
          <a:r>
            <a:rPr lang="en-US" sz="2400" dirty="0" smtClean="0"/>
            <a:t>  </a:t>
          </a:r>
          <a:r>
            <a:rPr lang="en-US" sz="2400" dirty="0" err="1" smtClean="0"/>
            <a:t>keluar</a:t>
          </a:r>
          <a:r>
            <a:rPr lang="en-US" sz="2400" dirty="0" smtClean="0"/>
            <a:t> </a:t>
          </a:r>
          <a:r>
            <a:rPr lang="en-US" sz="2400" dirty="0" err="1" smtClean="0"/>
            <a:t>dari</a:t>
          </a:r>
          <a:r>
            <a:rPr lang="en-US" sz="2400" dirty="0" smtClean="0"/>
            <a:t> </a:t>
          </a:r>
          <a:r>
            <a:rPr lang="en-US" sz="2400" dirty="0" err="1" smtClean="0"/>
            <a:t>zon</a:t>
          </a:r>
          <a:r>
            <a:rPr lang="en-US" sz="2400" dirty="0" smtClean="0"/>
            <a:t> </a:t>
          </a:r>
          <a:r>
            <a:rPr lang="en-US" sz="2400" dirty="0" err="1" smtClean="0"/>
            <a:t>selesa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mencabar</a:t>
          </a:r>
          <a:r>
            <a:rPr lang="en-US" sz="2400" dirty="0" smtClean="0"/>
            <a:t> </a:t>
          </a:r>
          <a:r>
            <a:rPr lang="en-US" sz="2400" dirty="0" err="1" smtClean="0"/>
            <a:t>daya</a:t>
          </a:r>
          <a:r>
            <a:rPr lang="en-US" sz="2400" dirty="0" smtClean="0"/>
            <a:t> </a:t>
          </a:r>
          <a:r>
            <a:rPr lang="en-US" sz="2400" dirty="0" err="1" smtClean="0"/>
            <a:t>intelektual</a:t>
          </a:r>
          <a:r>
            <a:rPr lang="en-US" sz="2400" dirty="0" smtClean="0"/>
            <a:t> </a:t>
          </a:r>
          <a:r>
            <a:rPr lang="en-US" sz="2400" dirty="0" err="1" smtClean="0"/>
            <a:t>mereka</a:t>
          </a:r>
          <a:r>
            <a:rPr lang="en-US" sz="2400" dirty="0" smtClean="0"/>
            <a:t>.</a:t>
          </a:r>
          <a:endParaRPr lang="en-US" sz="2400" dirty="0"/>
        </a:p>
      </dgm:t>
    </dgm:pt>
    <dgm:pt modelId="{B5E2DD8A-ED66-4767-8B25-59E563EE3480}" type="parTrans" cxnId="{E9E92793-8DEB-4014-99CF-DF7B8E71F3B6}">
      <dgm:prSet/>
      <dgm:spPr/>
      <dgm:t>
        <a:bodyPr/>
        <a:lstStyle/>
        <a:p>
          <a:endParaRPr lang="en-US"/>
        </a:p>
      </dgm:t>
    </dgm:pt>
    <dgm:pt modelId="{FBE3E180-FCED-47D0-A95F-FA46EFDDC7A3}" type="sibTrans" cxnId="{E9E92793-8DEB-4014-99CF-DF7B8E71F3B6}">
      <dgm:prSet/>
      <dgm:spPr/>
      <dgm:t>
        <a:bodyPr/>
        <a:lstStyle/>
        <a:p>
          <a:endParaRPr lang="en-US"/>
        </a:p>
      </dgm:t>
    </dgm:pt>
    <dgm:pt modelId="{952CA42A-E821-412B-A0D8-6CD7CBE6C50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0A26CF8-289B-490A-9F8D-C546C61624D4}" type="parTrans" cxnId="{30CD2A4C-DE6F-40F1-A7E8-64E43BE7363F}">
      <dgm:prSet/>
      <dgm:spPr/>
      <dgm:t>
        <a:bodyPr/>
        <a:lstStyle/>
        <a:p>
          <a:endParaRPr lang="en-US"/>
        </a:p>
      </dgm:t>
    </dgm:pt>
    <dgm:pt modelId="{5C691969-2870-43F3-A67B-C33CB2DB5ABC}" type="sibTrans" cxnId="{30CD2A4C-DE6F-40F1-A7E8-64E43BE7363F}">
      <dgm:prSet/>
      <dgm:spPr/>
      <dgm:t>
        <a:bodyPr/>
        <a:lstStyle/>
        <a:p>
          <a:endParaRPr lang="en-US"/>
        </a:p>
      </dgm:t>
    </dgm:pt>
    <dgm:pt modelId="{9B3C8497-44C4-4329-8513-BBACC76BC37D}">
      <dgm:prSet phldrT="[Text]" custT="1"/>
      <dgm:spPr/>
      <dgm:t>
        <a:bodyPr/>
        <a:lstStyle/>
        <a:p>
          <a:r>
            <a:rPr lang="en-US" sz="2400" dirty="0" err="1" smtClean="0"/>
            <a:t>Anjakan</a:t>
          </a:r>
          <a:r>
            <a:rPr lang="en-US" sz="2400" dirty="0" smtClean="0"/>
            <a:t> </a:t>
          </a:r>
          <a:r>
            <a:rPr lang="en-US" sz="2400" dirty="0" err="1" smtClean="0"/>
            <a:t>paradigma</a:t>
          </a:r>
          <a:r>
            <a:rPr lang="en-US" sz="2400" dirty="0" smtClean="0"/>
            <a:t> </a:t>
          </a:r>
          <a:r>
            <a:rPr lang="en-US" sz="2400" dirty="0" err="1" smtClean="0"/>
            <a:t>boleh</a:t>
          </a:r>
          <a:r>
            <a:rPr lang="en-US" sz="2400" dirty="0" smtClean="0"/>
            <a:t> </a:t>
          </a:r>
          <a:r>
            <a:rPr lang="en-US" sz="2400" dirty="0" err="1" smtClean="0"/>
            <a:t>membawa</a:t>
          </a:r>
          <a:r>
            <a:rPr lang="en-US" sz="2400" dirty="0" smtClean="0"/>
            <a:t> </a:t>
          </a:r>
          <a:r>
            <a:rPr lang="en-US" sz="2400" dirty="0" err="1" smtClean="0"/>
            <a:t>impak</a:t>
          </a:r>
          <a:r>
            <a:rPr lang="en-US" sz="2400" dirty="0" smtClean="0"/>
            <a:t> </a:t>
          </a:r>
          <a:r>
            <a:rPr lang="en-US" sz="2400" dirty="0" err="1" smtClean="0"/>
            <a:t>positif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impak</a:t>
          </a:r>
          <a:r>
            <a:rPr lang="en-US" sz="2400" dirty="0" smtClean="0"/>
            <a:t> </a:t>
          </a:r>
          <a:r>
            <a:rPr lang="en-US" sz="2400" dirty="0" err="1" smtClean="0"/>
            <a:t>negatif</a:t>
          </a:r>
          <a:r>
            <a:rPr lang="en-US" sz="2400" dirty="0" smtClean="0"/>
            <a:t>, </a:t>
          </a:r>
          <a:r>
            <a:rPr lang="en-US" sz="2400" dirty="0" err="1" smtClean="0"/>
            <a:t>meninggalkan</a:t>
          </a:r>
          <a:r>
            <a:rPr lang="en-US" sz="2400" dirty="0" smtClean="0"/>
            <a:t> dogma lama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memperkenalkan</a:t>
          </a:r>
          <a:r>
            <a:rPr lang="en-US" sz="2400" dirty="0" smtClean="0"/>
            <a:t> </a:t>
          </a:r>
          <a:r>
            <a:rPr lang="en-US" sz="2400" dirty="0" err="1" smtClean="0"/>
            <a:t>kerangka</a:t>
          </a:r>
          <a:r>
            <a:rPr lang="en-US" sz="2400" dirty="0" smtClean="0"/>
            <a:t> </a:t>
          </a:r>
          <a:r>
            <a:rPr lang="en-US" sz="2400" dirty="0" err="1" smtClean="0"/>
            <a:t>pemikiran</a:t>
          </a:r>
          <a:r>
            <a:rPr lang="en-US" sz="2400" dirty="0" smtClean="0"/>
            <a:t> </a:t>
          </a:r>
          <a:r>
            <a:rPr lang="en-US" sz="2400" dirty="0" err="1" smtClean="0"/>
            <a:t>baru</a:t>
          </a:r>
          <a:r>
            <a:rPr lang="en-US" sz="2400" dirty="0" smtClean="0"/>
            <a:t>.</a:t>
          </a:r>
          <a:endParaRPr lang="en-US" sz="2400" dirty="0"/>
        </a:p>
      </dgm:t>
    </dgm:pt>
    <dgm:pt modelId="{4E7D5CDD-62D8-4081-8864-4452F578E1A2}" type="parTrans" cxnId="{06AAB15A-14F6-4594-9595-39095005B2E7}">
      <dgm:prSet/>
      <dgm:spPr/>
      <dgm:t>
        <a:bodyPr/>
        <a:lstStyle/>
        <a:p>
          <a:endParaRPr lang="en-US"/>
        </a:p>
      </dgm:t>
    </dgm:pt>
    <dgm:pt modelId="{207C30C9-D276-4442-970C-6EE4BE63C525}" type="sibTrans" cxnId="{06AAB15A-14F6-4594-9595-39095005B2E7}">
      <dgm:prSet/>
      <dgm:spPr/>
      <dgm:t>
        <a:bodyPr/>
        <a:lstStyle/>
        <a:p>
          <a:endParaRPr lang="en-US"/>
        </a:p>
      </dgm:t>
    </dgm:pt>
    <dgm:pt modelId="{CEC041B7-F9BC-44DD-84A5-4AB08BA695D0}" type="pres">
      <dgm:prSet presAssocID="{7140E69B-D53B-48BD-9107-A7B9D85A87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211C1E9-8145-4559-9253-9BFF7F6EFF67}" type="pres">
      <dgm:prSet presAssocID="{D43B17AD-F106-46C1-9C66-A498EF690E1F}" presName="composite" presStyleCnt="0"/>
      <dgm:spPr/>
    </dgm:pt>
    <dgm:pt modelId="{A599DAB8-EAF3-4121-8601-98B2388B6CB0}" type="pres">
      <dgm:prSet presAssocID="{D43B17AD-F106-46C1-9C66-A498EF690E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399156-1ADB-46B8-9537-C9DE1C8C34FC}" type="pres">
      <dgm:prSet presAssocID="{D43B17AD-F106-46C1-9C66-A498EF690E1F}" presName="descendantText" presStyleLbl="alignAcc1" presStyleIdx="0" presStyleCnt="3" custScaleY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75FDD-2269-4230-B2D5-C4562B34782D}" type="pres">
      <dgm:prSet presAssocID="{0B345616-E91C-4D1F-BC27-B8554ED5CD26}" presName="sp" presStyleCnt="0"/>
      <dgm:spPr/>
    </dgm:pt>
    <dgm:pt modelId="{1457CA5C-B52F-4D8C-B84E-42E4929744D4}" type="pres">
      <dgm:prSet presAssocID="{95522314-26FA-4C8A-BAF9-C499E87729A6}" presName="composite" presStyleCnt="0"/>
      <dgm:spPr/>
    </dgm:pt>
    <dgm:pt modelId="{6803060D-4F3C-4494-B88D-BF9799C7F937}" type="pres">
      <dgm:prSet presAssocID="{95522314-26FA-4C8A-BAF9-C499E87729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C88D8DE-F3BB-4A6E-964C-1A28B4439A12}" type="pres">
      <dgm:prSet presAssocID="{95522314-26FA-4C8A-BAF9-C499E87729A6}" presName="descendantText" presStyleLbl="alignAcc1" presStyleIdx="1" presStyleCnt="3" custScaleY="139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74944-C106-49F8-B48F-9A306A87366D}" type="pres">
      <dgm:prSet presAssocID="{91963EAE-052A-4FD5-B26F-F4C261A0BCA4}" presName="sp" presStyleCnt="0"/>
      <dgm:spPr/>
    </dgm:pt>
    <dgm:pt modelId="{23BD1C53-41E6-4BE7-9A12-A8EC472EE2E5}" type="pres">
      <dgm:prSet presAssocID="{952CA42A-E821-412B-A0D8-6CD7CBE6C507}" presName="composite" presStyleCnt="0"/>
      <dgm:spPr/>
    </dgm:pt>
    <dgm:pt modelId="{24B6580A-61E7-44B8-B364-58483E030603}" type="pres">
      <dgm:prSet presAssocID="{952CA42A-E821-412B-A0D8-6CD7CBE6C50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C634469-D68D-4183-8197-221F6ED29176}" type="pres">
      <dgm:prSet presAssocID="{952CA42A-E821-412B-A0D8-6CD7CBE6C507}" presName="descendantText" presStyleLbl="alignAcc1" presStyleIdx="2" presStyleCnt="3" custScaleY="128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62C3D-3187-441B-907E-8F9AFFB49BA0}" type="presOf" srcId="{95522314-26FA-4C8A-BAF9-C499E87729A6}" destId="{6803060D-4F3C-4494-B88D-BF9799C7F937}" srcOrd="0" destOrd="0" presId="urn:microsoft.com/office/officeart/2005/8/layout/chevron2"/>
    <dgm:cxn modelId="{7E502F3E-FE4D-4B65-8448-52FA324D2B2A}" srcId="{7140E69B-D53B-48BD-9107-A7B9D85A878C}" destId="{95522314-26FA-4C8A-BAF9-C499E87729A6}" srcOrd="1" destOrd="0" parTransId="{87777E2C-EB51-44CE-A97C-F218366F2814}" sibTransId="{91963EAE-052A-4FD5-B26F-F4C261A0BCA4}"/>
    <dgm:cxn modelId="{DBBD8A51-1EFA-4FFA-A496-BEDC44E11502}" type="presOf" srcId="{9B3C8497-44C4-4329-8513-BBACC76BC37D}" destId="{DC634469-D68D-4183-8197-221F6ED29176}" srcOrd="0" destOrd="0" presId="urn:microsoft.com/office/officeart/2005/8/layout/chevron2"/>
    <dgm:cxn modelId="{A91227D3-D971-46C9-B244-8CC416B7B227}" srcId="{7140E69B-D53B-48BD-9107-A7B9D85A878C}" destId="{D43B17AD-F106-46C1-9C66-A498EF690E1F}" srcOrd="0" destOrd="0" parTransId="{40AD4279-D93D-4CD7-8CA8-9B2921FE7190}" sibTransId="{0B345616-E91C-4D1F-BC27-B8554ED5CD26}"/>
    <dgm:cxn modelId="{A0EEA7A2-4550-405B-A950-5D63BE2E4346}" type="presOf" srcId="{D43B17AD-F106-46C1-9C66-A498EF690E1F}" destId="{A599DAB8-EAF3-4121-8601-98B2388B6CB0}" srcOrd="0" destOrd="0" presId="urn:microsoft.com/office/officeart/2005/8/layout/chevron2"/>
    <dgm:cxn modelId="{23544C1E-EBBB-47F1-8B40-BE0A43F8C10A}" type="presOf" srcId="{7140E69B-D53B-48BD-9107-A7B9D85A878C}" destId="{CEC041B7-F9BC-44DD-84A5-4AB08BA695D0}" srcOrd="0" destOrd="0" presId="urn:microsoft.com/office/officeart/2005/8/layout/chevron2"/>
    <dgm:cxn modelId="{06AAB15A-14F6-4594-9595-39095005B2E7}" srcId="{952CA42A-E821-412B-A0D8-6CD7CBE6C507}" destId="{9B3C8497-44C4-4329-8513-BBACC76BC37D}" srcOrd="0" destOrd="0" parTransId="{4E7D5CDD-62D8-4081-8864-4452F578E1A2}" sibTransId="{207C30C9-D276-4442-970C-6EE4BE63C525}"/>
    <dgm:cxn modelId="{E9230E3C-CD5F-41EF-88E1-F6F72ACB7015}" type="presOf" srcId="{952CA42A-E821-412B-A0D8-6CD7CBE6C507}" destId="{24B6580A-61E7-44B8-B364-58483E030603}" srcOrd="0" destOrd="0" presId="urn:microsoft.com/office/officeart/2005/8/layout/chevron2"/>
    <dgm:cxn modelId="{3A8332F5-5496-4842-86DC-3BB4DECA63C6}" type="presOf" srcId="{62F03097-CAE2-48C4-92E5-F402931892EB}" destId="{21399156-1ADB-46B8-9537-C9DE1C8C34FC}" srcOrd="0" destOrd="0" presId="urn:microsoft.com/office/officeart/2005/8/layout/chevron2"/>
    <dgm:cxn modelId="{E1BC099B-202F-452D-8F97-55EF954DBFFC}" srcId="{D43B17AD-F106-46C1-9C66-A498EF690E1F}" destId="{62F03097-CAE2-48C4-92E5-F402931892EB}" srcOrd="0" destOrd="0" parTransId="{A2D3E9EA-BC12-46CA-A78F-0FFC80EC669D}" sibTransId="{00B78A78-E5CD-429C-BE2F-E9D4BB1DA27B}"/>
    <dgm:cxn modelId="{3175336D-1EC0-4953-AA39-39584A7973E5}" type="presOf" srcId="{A6C616BE-BB18-4BD1-86CA-3F2DCE3DF34A}" destId="{5C88D8DE-F3BB-4A6E-964C-1A28B4439A12}" srcOrd="0" destOrd="0" presId="urn:microsoft.com/office/officeart/2005/8/layout/chevron2"/>
    <dgm:cxn modelId="{E9E92793-8DEB-4014-99CF-DF7B8E71F3B6}" srcId="{95522314-26FA-4C8A-BAF9-C499E87729A6}" destId="{A6C616BE-BB18-4BD1-86CA-3F2DCE3DF34A}" srcOrd="0" destOrd="0" parTransId="{B5E2DD8A-ED66-4767-8B25-59E563EE3480}" sibTransId="{FBE3E180-FCED-47D0-A95F-FA46EFDDC7A3}"/>
    <dgm:cxn modelId="{30CD2A4C-DE6F-40F1-A7E8-64E43BE7363F}" srcId="{7140E69B-D53B-48BD-9107-A7B9D85A878C}" destId="{952CA42A-E821-412B-A0D8-6CD7CBE6C507}" srcOrd="2" destOrd="0" parTransId="{60A26CF8-289B-490A-9F8D-C546C61624D4}" sibTransId="{5C691969-2870-43F3-A67B-C33CB2DB5ABC}"/>
    <dgm:cxn modelId="{33CD7DBA-B074-4452-9317-9BA0A4EF7094}" type="presParOf" srcId="{CEC041B7-F9BC-44DD-84A5-4AB08BA695D0}" destId="{B211C1E9-8145-4559-9253-9BFF7F6EFF67}" srcOrd="0" destOrd="0" presId="urn:microsoft.com/office/officeart/2005/8/layout/chevron2"/>
    <dgm:cxn modelId="{E7BF3ADA-0E63-4D96-81AB-D9A0B2214F5F}" type="presParOf" srcId="{B211C1E9-8145-4559-9253-9BFF7F6EFF67}" destId="{A599DAB8-EAF3-4121-8601-98B2388B6CB0}" srcOrd="0" destOrd="0" presId="urn:microsoft.com/office/officeart/2005/8/layout/chevron2"/>
    <dgm:cxn modelId="{E9FE3BF3-CE11-4813-A6D4-CE25DA72CD71}" type="presParOf" srcId="{B211C1E9-8145-4559-9253-9BFF7F6EFF67}" destId="{21399156-1ADB-46B8-9537-C9DE1C8C34FC}" srcOrd="1" destOrd="0" presId="urn:microsoft.com/office/officeart/2005/8/layout/chevron2"/>
    <dgm:cxn modelId="{95A32D32-31B8-445F-ADB2-E3833DC6D2BA}" type="presParOf" srcId="{CEC041B7-F9BC-44DD-84A5-4AB08BA695D0}" destId="{EF575FDD-2269-4230-B2D5-C4562B34782D}" srcOrd="1" destOrd="0" presId="urn:microsoft.com/office/officeart/2005/8/layout/chevron2"/>
    <dgm:cxn modelId="{FACF82E3-69AC-4F12-80FD-3DC723F03681}" type="presParOf" srcId="{CEC041B7-F9BC-44DD-84A5-4AB08BA695D0}" destId="{1457CA5C-B52F-4D8C-B84E-42E4929744D4}" srcOrd="2" destOrd="0" presId="urn:microsoft.com/office/officeart/2005/8/layout/chevron2"/>
    <dgm:cxn modelId="{D4CB352D-6C81-482B-8F08-CC084620D7F4}" type="presParOf" srcId="{1457CA5C-B52F-4D8C-B84E-42E4929744D4}" destId="{6803060D-4F3C-4494-B88D-BF9799C7F937}" srcOrd="0" destOrd="0" presId="urn:microsoft.com/office/officeart/2005/8/layout/chevron2"/>
    <dgm:cxn modelId="{447494CB-B178-4A4C-A288-09438C2FA739}" type="presParOf" srcId="{1457CA5C-B52F-4D8C-B84E-42E4929744D4}" destId="{5C88D8DE-F3BB-4A6E-964C-1A28B4439A12}" srcOrd="1" destOrd="0" presId="urn:microsoft.com/office/officeart/2005/8/layout/chevron2"/>
    <dgm:cxn modelId="{4A01BCC2-542F-4250-B4CB-9AB3799BF969}" type="presParOf" srcId="{CEC041B7-F9BC-44DD-84A5-4AB08BA695D0}" destId="{53674944-C106-49F8-B48F-9A306A87366D}" srcOrd="3" destOrd="0" presId="urn:microsoft.com/office/officeart/2005/8/layout/chevron2"/>
    <dgm:cxn modelId="{02EF235D-14DB-4DC9-8725-AD199DEBC60D}" type="presParOf" srcId="{CEC041B7-F9BC-44DD-84A5-4AB08BA695D0}" destId="{23BD1C53-41E6-4BE7-9A12-A8EC472EE2E5}" srcOrd="4" destOrd="0" presId="urn:microsoft.com/office/officeart/2005/8/layout/chevron2"/>
    <dgm:cxn modelId="{40DDEED3-5319-4735-BC54-E9D76EE94B58}" type="presParOf" srcId="{23BD1C53-41E6-4BE7-9A12-A8EC472EE2E5}" destId="{24B6580A-61E7-44B8-B364-58483E030603}" srcOrd="0" destOrd="0" presId="urn:microsoft.com/office/officeart/2005/8/layout/chevron2"/>
    <dgm:cxn modelId="{7BB2A951-190C-4EF7-9EEE-D4B2E68A4F31}" type="presParOf" srcId="{23BD1C53-41E6-4BE7-9A12-A8EC472EE2E5}" destId="{DC634469-D68D-4183-8197-221F6ED291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chemeClr val="accent1"/>
        </a:solidFill>
        <a:ln>
          <a:solidFill>
            <a:schemeClr val="accent2">
              <a:lumMod val="50000"/>
            </a:schemeClr>
          </a:solidFill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1): 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4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2):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8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8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3): EKOSISTEM KEILMUAN ISLAM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12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12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12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12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4): AGAMA, PEMIKIRAN SAINS DAN TEKNOLOGI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16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16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5):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20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20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6): 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solidFill>
          <a:srgbClr val="FF000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7):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28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8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28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28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8): 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32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32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9): 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36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36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36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36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10): 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smtClean="0"/>
            <a:t>BAB 11): </a:t>
          </a:r>
          <a:r>
            <a:rPr lang="en-US" sz="1400" b="1" kern="1200" dirty="0" smtClean="0"/>
            <a:t>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FD934-41F6-48C6-85CD-25D1A44861BB}">
      <dsp:nvSpPr>
        <dsp:cNvPr id="0" name=""/>
        <dsp:cNvSpPr/>
      </dsp:nvSpPr>
      <dsp:spPr>
        <a:xfrm>
          <a:off x="-4573041" y="-706319"/>
          <a:ext cx="5487750" cy="5487750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FA56D-F080-4475-A3FD-73C9DBF0CFB6}">
      <dsp:nvSpPr>
        <dsp:cNvPr id="0" name=""/>
        <dsp:cNvSpPr/>
      </dsp:nvSpPr>
      <dsp:spPr>
        <a:xfrm>
          <a:off x="770603" y="596454"/>
          <a:ext cx="7458996" cy="11641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06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bg1"/>
              </a:solidFill>
            </a:rPr>
            <a:t>Membincangkan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konsep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paradigma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dan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anjakan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paradigma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770603" y="596454"/>
        <a:ext cx="7458996" cy="1164177"/>
      </dsp:txXfrm>
    </dsp:sp>
    <dsp:sp modelId="{40C4CB8A-A13A-469A-B9DD-BFCF1592B663}">
      <dsp:nvSpPr>
        <dsp:cNvPr id="0" name=""/>
        <dsp:cNvSpPr/>
      </dsp:nvSpPr>
      <dsp:spPr>
        <a:xfrm>
          <a:off x="21496" y="436648"/>
          <a:ext cx="1455222" cy="145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F77D23-0146-48F7-946A-D120C755E50C}">
      <dsp:nvSpPr>
        <dsp:cNvPr id="0" name=""/>
        <dsp:cNvSpPr/>
      </dsp:nvSpPr>
      <dsp:spPr>
        <a:xfrm>
          <a:off x="749107" y="2328763"/>
          <a:ext cx="7458996" cy="1164177"/>
        </a:xfrm>
        <a:prstGeom prst="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shade val="63000"/>
                <a:satMod val="110000"/>
              </a:schemeClr>
            </a:gs>
            <a:gs pos="30000">
              <a:schemeClr val="accent5">
                <a:hueOff val="-1837137"/>
                <a:satOff val="270"/>
                <a:lumOff val="-6471"/>
                <a:alphaOff val="0"/>
                <a:shade val="90000"/>
                <a:satMod val="120000"/>
              </a:schemeClr>
            </a:gs>
            <a:gs pos="45000">
              <a:schemeClr val="accent5">
                <a:hueOff val="-1837137"/>
                <a:satOff val="270"/>
                <a:lumOff val="-6471"/>
                <a:alphaOff val="0"/>
                <a:shade val="100000"/>
                <a:satMod val="128000"/>
              </a:schemeClr>
            </a:gs>
            <a:gs pos="55000">
              <a:schemeClr val="accent5">
                <a:hueOff val="-1837137"/>
                <a:satOff val="270"/>
                <a:lumOff val="-6471"/>
                <a:alphaOff val="0"/>
                <a:shade val="100000"/>
                <a:satMod val="128000"/>
              </a:schemeClr>
            </a:gs>
            <a:gs pos="73000">
              <a:schemeClr val="accent5">
                <a:hueOff val="-1837137"/>
                <a:satOff val="270"/>
                <a:lumOff val="-6471"/>
                <a:alphaOff val="0"/>
                <a:shade val="90000"/>
                <a:satMod val="12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06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bg1"/>
              </a:solidFill>
            </a:rPr>
            <a:t>Menjelaskan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perubahan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pemikiran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dan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anjakan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paradigma</a:t>
          </a:r>
          <a:r>
            <a:rPr lang="en-US" sz="2600" kern="1200" dirty="0" smtClean="0">
              <a:solidFill>
                <a:schemeClr val="bg1"/>
              </a:solidFill>
            </a:rPr>
            <a:t>  yang </a:t>
          </a:r>
          <a:r>
            <a:rPr lang="en-US" sz="2600" kern="1200" dirty="0" err="1" smtClean="0">
              <a:solidFill>
                <a:schemeClr val="bg1"/>
              </a:solidFill>
            </a:rPr>
            <a:t>berlaku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dalam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fasa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perkembangan</a:t>
          </a:r>
          <a:r>
            <a:rPr lang="en-US" sz="2600" kern="1200" dirty="0" smtClean="0">
              <a:solidFill>
                <a:schemeClr val="bg1"/>
              </a:solidFill>
            </a:rPr>
            <a:t> </a:t>
          </a:r>
          <a:r>
            <a:rPr lang="en-US" sz="2600" kern="1200" dirty="0" err="1" smtClean="0">
              <a:solidFill>
                <a:schemeClr val="bg1"/>
              </a:solidFill>
            </a:rPr>
            <a:t>sains</a:t>
          </a:r>
          <a:r>
            <a:rPr lang="en-US" sz="2600" kern="1200" dirty="0" smtClean="0">
              <a:solidFill>
                <a:schemeClr val="bg1"/>
              </a:solidFill>
            </a:rPr>
            <a:t> Barat 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749107" y="2328763"/>
        <a:ext cx="7458996" cy="1164177"/>
      </dsp:txXfrm>
    </dsp:sp>
    <dsp:sp modelId="{D4E1F839-C18E-4FB6-AE88-7249C58B49BC}">
      <dsp:nvSpPr>
        <dsp:cNvPr id="0" name=""/>
        <dsp:cNvSpPr/>
      </dsp:nvSpPr>
      <dsp:spPr>
        <a:xfrm>
          <a:off x="21496" y="2183241"/>
          <a:ext cx="1455222" cy="145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B2F79-0D43-4593-9FA4-5AD8FC9FA79A}">
      <dsp:nvSpPr>
        <dsp:cNvPr id="0" name=""/>
        <dsp:cNvSpPr/>
      </dsp:nvSpPr>
      <dsp:spPr>
        <a:xfrm>
          <a:off x="137207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9EDA8E-34EF-4A86-931F-EDF0B9DE7854}">
      <dsp:nvSpPr>
        <dsp:cNvPr id="0" name=""/>
        <dsp:cNvSpPr/>
      </dsp:nvSpPr>
      <dsp:spPr>
        <a:xfrm rot="17700000">
          <a:off x="610185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Zaman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Pertengahan</a:t>
          </a:r>
          <a:r>
            <a:rPr lang="en-US" sz="1800" kern="1200" dirty="0" smtClean="0"/>
            <a:t> (476M-Abad 14M)</a:t>
          </a:r>
          <a:endParaRPr lang="en-US" sz="1800" kern="1200" dirty="0"/>
        </a:p>
      </dsp:txBody>
      <dsp:txXfrm>
        <a:off x="610185" y="525992"/>
        <a:ext cx="1668670" cy="804170"/>
      </dsp:txXfrm>
    </dsp:sp>
    <dsp:sp modelId="{83B616E2-8F69-4762-9F3E-E0F3A7759B13}">
      <dsp:nvSpPr>
        <dsp:cNvPr id="0" name=""/>
        <dsp:cNvSpPr/>
      </dsp:nvSpPr>
      <dsp:spPr>
        <a:xfrm>
          <a:off x="1580758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52332C-57AB-46F2-913D-0B103CB3D045}">
      <dsp:nvSpPr>
        <dsp:cNvPr id="0" name=""/>
        <dsp:cNvSpPr/>
      </dsp:nvSpPr>
      <dsp:spPr>
        <a:xfrm rot="17700000">
          <a:off x="2053736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Zaman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Renaisans</a:t>
          </a:r>
          <a:r>
            <a:rPr lang="en-US" sz="2000" kern="1200" dirty="0" smtClean="0"/>
            <a:t> (1350an-1650an) </a:t>
          </a:r>
          <a:endParaRPr lang="en-US" sz="2000" kern="1200" dirty="0"/>
        </a:p>
      </dsp:txBody>
      <dsp:txXfrm>
        <a:off x="2053736" y="525992"/>
        <a:ext cx="1668670" cy="804170"/>
      </dsp:txXfrm>
    </dsp:sp>
    <dsp:sp modelId="{F1F3FECF-8A52-4C36-A8B9-4EBC4548A8DD}">
      <dsp:nvSpPr>
        <dsp:cNvPr id="0" name=""/>
        <dsp:cNvSpPr/>
      </dsp:nvSpPr>
      <dsp:spPr>
        <a:xfrm>
          <a:off x="3024309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97A4BE-19BD-4592-8F4E-D6D15B803432}">
      <dsp:nvSpPr>
        <dsp:cNvPr id="0" name=""/>
        <dsp:cNvSpPr/>
      </dsp:nvSpPr>
      <dsp:spPr>
        <a:xfrm rot="17700000">
          <a:off x="3497287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Zaman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Pencerahan</a:t>
          </a:r>
          <a:r>
            <a:rPr lang="en-US" sz="1900" kern="1200" dirty="0" smtClean="0"/>
            <a:t>  (1650an-1780an)</a:t>
          </a:r>
          <a:endParaRPr lang="en-US" sz="1900" kern="1200" dirty="0"/>
        </a:p>
      </dsp:txBody>
      <dsp:txXfrm>
        <a:off x="3497287" y="525992"/>
        <a:ext cx="1668670" cy="804170"/>
      </dsp:txXfrm>
    </dsp:sp>
    <dsp:sp modelId="{C456AEB8-2980-41D9-BD5F-8D45A15813DF}">
      <dsp:nvSpPr>
        <dsp:cNvPr id="0" name=""/>
        <dsp:cNvSpPr/>
      </dsp:nvSpPr>
      <dsp:spPr>
        <a:xfrm>
          <a:off x="4467860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7F27B8-4EF1-40E3-9E42-CD47C688136B}">
      <dsp:nvSpPr>
        <dsp:cNvPr id="0" name=""/>
        <dsp:cNvSpPr/>
      </dsp:nvSpPr>
      <dsp:spPr>
        <a:xfrm rot="17700000">
          <a:off x="4940838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Zaman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Revolusi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Industri</a:t>
          </a:r>
          <a:r>
            <a:rPr lang="en-US" sz="1900" kern="1200" dirty="0" smtClean="0"/>
            <a:t> (1750an-1900an)</a:t>
          </a:r>
          <a:endParaRPr lang="en-US" sz="1900" kern="1200" dirty="0"/>
        </a:p>
      </dsp:txBody>
      <dsp:txXfrm>
        <a:off x="4940838" y="525992"/>
        <a:ext cx="1668670" cy="804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A516-B1D1-4D1E-9D61-451823D2924B}">
      <dsp:nvSpPr>
        <dsp:cNvPr id="0" name=""/>
        <dsp:cNvSpPr/>
      </dsp:nvSpPr>
      <dsp:spPr>
        <a:xfrm>
          <a:off x="-123823" y="0"/>
          <a:ext cx="4648200" cy="4648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7A6BE-0637-44EB-AD17-8CBCCE4018D7}">
      <dsp:nvSpPr>
        <dsp:cNvPr id="0" name=""/>
        <dsp:cNvSpPr/>
      </dsp:nvSpPr>
      <dsp:spPr>
        <a:xfrm>
          <a:off x="2200276" y="0"/>
          <a:ext cx="5905500" cy="464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Edwin Hung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(The Nature of Science: Problem &amp; Perspectives)</a:t>
          </a:r>
          <a:endParaRPr lang="en-US" sz="2400" kern="1200" dirty="0"/>
        </a:p>
      </dsp:txBody>
      <dsp:txXfrm>
        <a:off x="2200276" y="0"/>
        <a:ext cx="2952750" cy="2207895"/>
      </dsp:txXfrm>
    </dsp:sp>
    <dsp:sp modelId="{7A044635-EB72-48D8-B9DE-F1E5F668F588}">
      <dsp:nvSpPr>
        <dsp:cNvPr id="0" name=""/>
        <dsp:cNvSpPr/>
      </dsp:nvSpPr>
      <dsp:spPr>
        <a:xfrm>
          <a:off x="1096328" y="2207895"/>
          <a:ext cx="2207895" cy="22078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D8BD1-57EB-4821-9A50-0F0F4EF7CB99}">
      <dsp:nvSpPr>
        <dsp:cNvPr id="0" name=""/>
        <dsp:cNvSpPr/>
      </dsp:nvSpPr>
      <dsp:spPr>
        <a:xfrm>
          <a:off x="2209784" y="2209793"/>
          <a:ext cx="5905500" cy="2207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Thomas Kuhn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(The Structure of Scientific Revolution)</a:t>
          </a:r>
          <a:endParaRPr lang="en-US" sz="2400" kern="1200" dirty="0"/>
        </a:p>
      </dsp:txBody>
      <dsp:txXfrm>
        <a:off x="2209784" y="2209793"/>
        <a:ext cx="2952750" cy="2207895"/>
      </dsp:txXfrm>
    </dsp:sp>
    <dsp:sp modelId="{26886AA2-A690-4629-B831-9E3E759640DA}">
      <dsp:nvSpPr>
        <dsp:cNvPr id="0" name=""/>
        <dsp:cNvSpPr/>
      </dsp:nvSpPr>
      <dsp:spPr>
        <a:xfrm>
          <a:off x="4905379" y="0"/>
          <a:ext cx="3448044" cy="22078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Mengandungi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konsep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nilai</a:t>
          </a:r>
          <a:r>
            <a:rPr lang="en-US" sz="2000" kern="1200" dirty="0" smtClean="0"/>
            <a:t>, standard-standard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metodologi-metodologi</a:t>
          </a:r>
          <a:r>
            <a:rPr lang="en-US" sz="2000" kern="1200" dirty="0" smtClean="0"/>
            <a:t>, yang </a:t>
          </a:r>
          <a:r>
            <a:rPr lang="en-US" sz="2000" kern="1200" dirty="0" err="1" smtClean="0"/>
            <a:t>merupakan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pandangan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kerangka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konseptual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diperlukan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kajian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sains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4905379" y="0"/>
        <a:ext cx="3448044" cy="2207895"/>
      </dsp:txXfrm>
    </dsp:sp>
    <dsp:sp modelId="{2FA7F86D-BE31-4B16-8004-C6100082CC7A}">
      <dsp:nvSpPr>
        <dsp:cNvPr id="0" name=""/>
        <dsp:cNvSpPr/>
      </dsp:nvSpPr>
      <dsp:spPr>
        <a:xfrm>
          <a:off x="4953007" y="2207895"/>
          <a:ext cx="3352788" cy="22078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err="1" smtClean="0"/>
            <a:t>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cara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pandang</a:t>
          </a:r>
          <a:r>
            <a:rPr lang="en-US" sz="2000" b="0" i="0" kern="1200" dirty="0" smtClean="0"/>
            <a:t>, </a:t>
          </a:r>
          <a:r>
            <a:rPr lang="en-US" sz="2000" b="0" i="0" kern="1200" dirty="0" err="1" smtClean="0"/>
            <a:t>nilai-nilai</a:t>
          </a:r>
          <a:r>
            <a:rPr lang="en-US" sz="2000" b="0" i="0" kern="1200" dirty="0" smtClean="0"/>
            <a:t>, </a:t>
          </a:r>
          <a:r>
            <a:rPr lang="en-US" sz="2000" b="0" i="0" kern="1200" dirty="0" err="1" smtClean="0"/>
            <a:t>metode-metode,prinsip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dasar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atau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memecahkan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sesuatu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masalah</a:t>
          </a:r>
          <a:r>
            <a:rPr lang="en-US" sz="2000" b="0" i="0" kern="1200" dirty="0" smtClean="0"/>
            <a:t> yang </a:t>
          </a:r>
          <a:r>
            <a:rPr lang="en-US" sz="2000" b="0" i="0" kern="1200" dirty="0" err="1" smtClean="0"/>
            <a:t>dianut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oleh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masyarakat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ilmiah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pada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tempoh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tertentu</a:t>
          </a:r>
          <a:endParaRPr lang="en-US" sz="2000" kern="1200" dirty="0"/>
        </a:p>
      </dsp:txBody>
      <dsp:txXfrm>
        <a:off x="4953007" y="2207895"/>
        <a:ext cx="3352788" cy="2207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FB57-1A8A-4847-880B-3E9A4086ED8B}">
      <dsp:nvSpPr>
        <dsp:cNvPr id="0" name=""/>
        <dsp:cNvSpPr/>
      </dsp:nvSpPr>
      <dsp:spPr>
        <a:xfrm>
          <a:off x="1203597" y="-196155"/>
          <a:ext cx="3688804" cy="3688804"/>
        </a:xfrm>
        <a:prstGeom prst="circularArrow">
          <a:avLst>
            <a:gd name="adj1" fmla="val 5689"/>
            <a:gd name="adj2" fmla="val 340510"/>
            <a:gd name="adj3" fmla="val 12475684"/>
            <a:gd name="adj4" fmla="val 18231374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2D988-1C0B-4883-BC52-50C239E70C56}">
      <dsp:nvSpPr>
        <dsp:cNvPr id="0" name=""/>
        <dsp:cNvSpPr/>
      </dsp:nvSpPr>
      <dsp:spPr>
        <a:xfrm>
          <a:off x="1765101" y="467"/>
          <a:ext cx="2565796" cy="1282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Sains</a:t>
          </a:r>
          <a:r>
            <a:rPr lang="en-US" sz="3400" kern="1200" dirty="0" smtClean="0"/>
            <a:t> Normal</a:t>
          </a:r>
          <a:endParaRPr lang="en-US" sz="3400" kern="1200" dirty="0"/>
        </a:p>
      </dsp:txBody>
      <dsp:txXfrm>
        <a:off x="1827727" y="63093"/>
        <a:ext cx="2440544" cy="1157646"/>
      </dsp:txXfrm>
    </dsp:sp>
    <dsp:sp modelId="{B2E1C676-DB73-4B79-9D69-A331C060D02C}">
      <dsp:nvSpPr>
        <dsp:cNvPr id="0" name=""/>
        <dsp:cNvSpPr/>
      </dsp:nvSpPr>
      <dsp:spPr>
        <a:xfrm>
          <a:off x="3163175" y="2422001"/>
          <a:ext cx="2565796" cy="1282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Krisis</a:t>
          </a:r>
          <a:endParaRPr lang="en-US" sz="3400" kern="1200" dirty="0"/>
        </a:p>
      </dsp:txBody>
      <dsp:txXfrm>
        <a:off x="3225801" y="2484627"/>
        <a:ext cx="2440544" cy="1157646"/>
      </dsp:txXfrm>
    </dsp:sp>
    <dsp:sp modelId="{C0E8161E-E30E-4FC1-BAC7-49CC85FB1560}">
      <dsp:nvSpPr>
        <dsp:cNvPr id="0" name=""/>
        <dsp:cNvSpPr/>
      </dsp:nvSpPr>
      <dsp:spPr>
        <a:xfrm>
          <a:off x="367027" y="2422001"/>
          <a:ext cx="2565796" cy="1282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Revolusi</a:t>
          </a:r>
          <a:endParaRPr lang="en-US" sz="3400" kern="1200" dirty="0"/>
        </a:p>
      </dsp:txBody>
      <dsp:txXfrm>
        <a:off x="429653" y="2484627"/>
        <a:ext cx="2440544" cy="1157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71AC-40DB-40B9-8632-A4F3B5408EF9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D0ED4-6AA9-41E6-B28F-5E5FC5B00629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Perubahan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Kognitif</a:t>
          </a:r>
          <a:r>
            <a:rPr lang="en-US" sz="2300" kern="1200" dirty="0" smtClean="0"/>
            <a:t> (Cognitive Change)</a:t>
          </a:r>
          <a:endParaRPr lang="en-US" sz="2300" kern="1200" dirty="0"/>
        </a:p>
      </dsp:txBody>
      <dsp:txXfrm>
        <a:off x="190544" y="1894416"/>
        <a:ext cx="1711813" cy="1500505"/>
      </dsp:txXfrm>
    </dsp:sp>
    <dsp:sp modelId="{6B65CBAD-2974-4A4D-B50B-913521897677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4">
            <a:hueOff val="-879986"/>
            <a:satOff val="-9032"/>
            <a:lumOff val="3775"/>
            <a:alphaOff val="0"/>
          </a:schemeClr>
        </a:solidFill>
        <a:ln w="19050" cap="flat" cmpd="sng" algn="ctr">
          <a:solidFill>
            <a:schemeClr val="accent4">
              <a:hueOff val="-879986"/>
              <a:satOff val="-9032"/>
              <a:lumOff val="3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3655-86B9-4852-A0FC-7F1BAD98F27C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1905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11367-325E-40EE-BE3B-6251EA6B721A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Perubahan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Institusi</a:t>
          </a:r>
          <a:r>
            <a:rPr lang="en-US" sz="2300" kern="1200" dirty="0" smtClean="0"/>
            <a:t> (Institutional Change)</a:t>
          </a:r>
          <a:endParaRPr lang="en-US" sz="2300" kern="1200" dirty="0"/>
        </a:p>
      </dsp:txBody>
      <dsp:txXfrm>
        <a:off x="2286138" y="1375860"/>
        <a:ext cx="1711813" cy="1500505"/>
      </dsp:txXfrm>
    </dsp:sp>
    <dsp:sp modelId="{4ECAD4D8-72F2-43AC-9246-3B7976A916FF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4">
            <a:hueOff val="-2639958"/>
            <a:satOff val="-27097"/>
            <a:lumOff val="11324"/>
            <a:alphaOff val="0"/>
          </a:schemeClr>
        </a:solidFill>
        <a:ln w="19050" cap="flat" cmpd="sng" algn="ctr">
          <a:solidFill>
            <a:schemeClr val="accent4">
              <a:hueOff val="-2639958"/>
              <a:satOff val="-27097"/>
              <a:lumOff val="1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A690-60C0-480A-8BA1-4DE47D9F7B03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905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D41BD-ACFA-4BC2-8C7D-5C1FC3E3047A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Anjakan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Paradigma</a:t>
          </a: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(Paradigm Shift)</a:t>
          </a:r>
          <a:endParaRPr lang="en-US" sz="2300" kern="1200" dirty="0"/>
        </a:p>
      </dsp:txBody>
      <dsp:txXfrm>
        <a:off x="4381732" y="857303"/>
        <a:ext cx="1711813" cy="1500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911B-CBAA-4B5F-BFFD-FF8A6995CE7F}">
      <dsp:nvSpPr>
        <dsp:cNvPr id="0" name=""/>
        <dsp:cNvSpPr/>
      </dsp:nvSpPr>
      <dsp:spPr>
        <a:xfrm>
          <a:off x="0" y="1187071"/>
          <a:ext cx="82296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33749-1F80-477F-BB3C-E91611DD60BA}">
      <dsp:nvSpPr>
        <dsp:cNvPr id="0" name=""/>
        <dsp:cNvSpPr/>
      </dsp:nvSpPr>
      <dsp:spPr>
        <a:xfrm>
          <a:off x="391790" y="11262"/>
          <a:ext cx="7835792" cy="14857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Di </a:t>
          </a:r>
          <a:r>
            <a:rPr lang="en-US" sz="2800" kern="1200" dirty="0" err="1" smtClean="0"/>
            <a:t>antara</a:t>
          </a:r>
          <a:r>
            <a:rPr lang="en-US" sz="2800" kern="1200" dirty="0" smtClean="0"/>
            <a:t> 400-1100M, </a:t>
          </a:r>
          <a:r>
            <a:rPr lang="en-US" sz="2800" kern="1200" dirty="0" err="1" smtClean="0"/>
            <a:t>sains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telah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ada</a:t>
          </a:r>
          <a:r>
            <a:rPr lang="en-US" sz="2800" kern="1200" dirty="0" smtClean="0"/>
            <a:t> di </a:t>
          </a:r>
          <a:r>
            <a:rPr lang="en-US" sz="2800" kern="1200" dirty="0" err="1" smtClean="0"/>
            <a:t>Eropah</a:t>
          </a:r>
          <a:r>
            <a:rPr lang="en-US" sz="2800" kern="1200" dirty="0" smtClean="0"/>
            <a:t> Barat </a:t>
          </a:r>
          <a:r>
            <a:rPr lang="en-US" sz="2800" kern="1200" dirty="0" err="1" smtClean="0"/>
            <a:t>tetapi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perkembangan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terendah</a:t>
          </a:r>
          <a:endParaRPr lang="en-US" sz="2800" kern="1200" dirty="0"/>
        </a:p>
      </dsp:txBody>
      <dsp:txXfrm>
        <a:off x="464319" y="83791"/>
        <a:ext cx="7690734" cy="1340710"/>
      </dsp:txXfrm>
    </dsp:sp>
    <dsp:sp modelId="{770B06AF-EF2C-4ECE-B8A0-B03CEAF65379}">
      <dsp:nvSpPr>
        <dsp:cNvPr id="0" name=""/>
        <dsp:cNvSpPr/>
      </dsp:nvSpPr>
      <dsp:spPr>
        <a:xfrm>
          <a:off x="0" y="3534649"/>
          <a:ext cx="82296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EB77-6740-41E9-9ACC-3562D4B5E9C6}">
      <dsp:nvSpPr>
        <dsp:cNvPr id="0" name=""/>
        <dsp:cNvSpPr/>
      </dsp:nvSpPr>
      <dsp:spPr>
        <a:xfrm>
          <a:off x="391790" y="1829671"/>
          <a:ext cx="7835792" cy="2014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Suasana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menyokong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perkembangan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aktiviti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sains</a:t>
          </a:r>
          <a:r>
            <a:rPr lang="en-US" sz="2400" kern="1200" dirty="0" smtClean="0"/>
            <a:t> – </a:t>
          </a:r>
          <a:r>
            <a:rPr lang="en-US" sz="2400" kern="1200" dirty="0" err="1" smtClean="0"/>
            <a:t>ketidakstabilan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politik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tiada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unsur</a:t>
          </a:r>
          <a:r>
            <a:rPr lang="en-US" sz="2400" kern="1200" dirty="0" smtClean="0"/>
            <a:t> </a:t>
          </a:r>
          <a:r>
            <a:rPr lang="en-US" sz="2400" i="1" kern="1200" dirty="0" smtClean="0"/>
            <a:t>patronage, </a:t>
          </a:r>
          <a:r>
            <a:rPr lang="en-US" sz="2400" i="0" kern="1200" dirty="0" err="1" smtClean="0"/>
            <a:t>sikap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negatif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gereja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terhadap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ilmu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tidak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bersumberkan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ajaran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Kristian</a:t>
          </a:r>
          <a:endParaRPr lang="en-US" sz="1600" i="0" kern="1200" dirty="0"/>
        </a:p>
      </dsp:txBody>
      <dsp:txXfrm>
        <a:off x="490151" y="1928032"/>
        <a:ext cx="7639070" cy="1818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2D4CB-7264-401B-B454-6218552D25F3}">
      <dsp:nvSpPr>
        <dsp:cNvPr id="0" name=""/>
        <dsp:cNvSpPr/>
      </dsp:nvSpPr>
      <dsp:spPr>
        <a:xfrm>
          <a:off x="1723072" y="25408"/>
          <a:ext cx="1701800" cy="1625599"/>
        </a:xfrm>
        <a:prstGeom prst="trapezoid">
          <a:avLst>
            <a:gd name="adj" fmla="val 5234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Pope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1723072" y="25408"/>
        <a:ext cx="1701800" cy="1625599"/>
      </dsp:txXfrm>
    </dsp:sp>
    <dsp:sp modelId="{86BDCBAB-C530-46AF-A2A7-9C2F135F9A67}">
      <dsp:nvSpPr>
        <dsp:cNvPr id="0" name=""/>
        <dsp:cNvSpPr/>
      </dsp:nvSpPr>
      <dsp:spPr>
        <a:xfrm>
          <a:off x="850900" y="1625599"/>
          <a:ext cx="3403600" cy="1625599"/>
        </a:xfrm>
        <a:prstGeom prst="trapezoid">
          <a:avLst>
            <a:gd name="adj" fmla="val 52344"/>
          </a:avLst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shade val="63000"/>
                <a:satMod val="110000"/>
              </a:schemeClr>
            </a:gs>
            <a:gs pos="30000">
              <a:schemeClr val="accent3">
                <a:hueOff val="-568678"/>
                <a:satOff val="-2344"/>
                <a:lumOff val="-491"/>
                <a:alphaOff val="0"/>
                <a:shade val="90000"/>
                <a:satMod val="120000"/>
              </a:schemeClr>
            </a:gs>
            <a:gs pos="45000">
              <a:schemeClr val="accent3">
                <a:hueOff val="-568678"/>
                <a:satOff val="-2344"/>
                <a:lumOff val="-491"/>
                <a:alphaOff val="0"/>
                <a:shade val="100000"/>
                <a:satMod val="128000"/>
              </a:schemeClr>
            </a:gs>
            <a:gs pos="55000">
              <a:schemeClr val="accent3">
                <a:hueOff val="-568678"/>
                <a:satOff val="-2344"/>
                <a:lumOff val="-491"/>
                <a:alphaOff val="0"/>
                <a:shade val="100000"/>
                <a:satMod val="128000"/>
              </a:schemeClr>
            </a:gs>
            <a:gs pos="73000">
              <a:schemeClr val="accent3">
                <a:hueOff val="-568678"/>
                <a:satOff val="-2344"/>
                <a:lumOff val="-491"/>
                <a:alphaOff val="0"/>
                <a:shade val="90000"/>
                <a:satMod val="120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Bishops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1446529" y="1625599"/>
        <a:ext cx="2212340" cy="1625599"/>
      </dsp:txXfrm>
    </dsp:sp>
    <dsp:sp modelId="{8EDD9A92-298F-45E8-96C5-0637E3147973}">
      <dsp:nvSpPr>
        <dsp:cNvPr id="0" name=""/>
        <dsp:cNvSpPr/>
      </dsp:nvSpPr>
      <dsp:spPr>
        <a:xfrm>
          <a:off x="0" y="3251199"/>
          <a:ext cx="5105399" cy="1625599"/>
        </a:xfrm>
        <a:prstGeom prst="trapezoid">
          <a:avLst>
            <a:gd name="adj" fmla="val 52344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shade val="63000"/>
                <a:satMod val="110000"/>
              </a:schemeClr>
            </a:gs>
            <a:gs pos="30000">
              <a:schemeClr val="accent3">
                <a:hueOff val="-1137357"/>
                <a:satOff val="-4689"/>
                <a:lumOff val="-983"/>
                <a:alphaOff val="0"/>
                <a:shade val="90000"/>
                <a:satMod val="120000"/>
              </a:schemeClr>
            </a:gs>
            <a:gs pos="45000">
              <a:schemeClr val="accent3">
                <a:hueOff val="-1137357"/>
                <a:satOff val="-4689"/>
                <a:lumOff val="-983"/>
                <a:alphaOff val="0"/>
                <a:shade val="100000"/>
                <a:satMod val="128000"/>
              </a:schemeClr>
            </a:gs>
            <a:gs pos="55000">
              <a:schemeClr val="accent3">
                <a:hueOff val="-1137357"/>
                <a:satOff val="-4689"/>
                <a:lumOff val="-983"/>
                <a:alphaOff val="0"/>
                <a:shade val="100000"/>
                <a:satMod val="128000"/>
              </a:schemeClr>
            </a:gs>
            <a:gs pos="73000">
              <a:schemeClr val="accent3">
                <a:hueOff val="-1137357"/>
                <a:satOff val="-4689"/>
                <a:lumOff val="-983"/>
                <a:alphaOff val="0"/>
                <a:shade val="90000"/>
                <a:satMod val="120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Priests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893445" y="3251199"/>
        <a:ext cx="3318509" cy="1625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9DAB8-EAF3-4121-8601-98B2388B6CB0}">
      <dsp:nvSpPr>
        <dsp:cNvPr id="0" name=""/>
        <dsp:cNvSpPr/>
      </dsp:nvSpPr>
      <dsp:spPr>
        <a:xfrm rot="5400000">
          <a:off x="-225494" y="375754"/>
          <a:ext cx="1503294" cy="1052306"/>
        </a:xfrm>
        <a:prstGeom prst="chevron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0" y="676413"/>
        <a:ext cx="1052306" cy="450988"/>
      </dsp:txXfrm>
    </dsp:sp>
    <dsp:sp modelId="{21399156-1ADB-46B8-9537-C9DE1C8C34FC}">
      <dsp:nvSpPr>
        <dsp:cNvPr id="0" name=""/>
        <dsp:cNvSpPr/>
      </dsp:nvSpPr>
      <dsp:spPr>
        <a:xfrm rot="5400000">
          <a:off x="4006040" y="-2949815"/>
          <a:ext cx="1269824" cy="7177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Perubahan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besar-besaran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signifikan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sains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sepanjang</a:t>
          </a:r>
          <a:r>
            <a:rPr lang="en-US" sz="2400" kern="1200" dirty="0" smtClean="0"/>
            <a:t> zaman </a:t>
          </a:r>
          <a:r>
            <a:rPr lang="en-US" sz="2400" kern="1200" dirty="0" err="1" smtClean="0"/>
            <a:t>berlaku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anjakan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paradigma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-5400000">
        <a:off x="1052306" y="65907"/>
        <a:ext cx="7115305" cy="1145848"/>
      </dsp:txXfrm>
    </dsp:sp>
    <dsp:sp modelId="{6803060D-4F3C-4494-B88D-BF9799C7F937}">
      <dsp:nvSpPr>
        <dsp:cNvPr id="0" name=""/>
        <dsp:cNvSpPr/>
      </dsp:nvSpPr>
      <dsp:spPr>
        <a:xfrm rot="5400000">
          <a:off x="-225494" y="1896662"/>
          <a:ext cx="1503294" cy="1052306"/>
        </a:xfrm>
        <a:prstGeom prst="chevr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0" y="2197321"/>
        <a:ext cx="1052306" cy="450988"/>
      </dsp:txXfrm>
    </dsp:sp>
    <dsp:sp modelId="{5C88D8DE-F3BB-4A6E-964C-1A28B4439A12}">
      <dsp:nvSpPr>
        <dsp:cNvPr id="0" name=""/>
        <dsp:cNvSpPr/>
      </dsp:nvSpPr>
      <dsp:spPr>
        <a:xfrm rot="5400000">
          <a:off x="3961522" y="-1428907"/>
          <a:ext cx="1358861" cy="7177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berlakunya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anjakan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paradigma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krisis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situasi</a:t>
          </a:r>
          <a:r>
            <a:rPr lang="en-US" sz="2400" kern="1200" dirty="0" smtClean="0"/>
            <a:t> abnormal </a:t>
          </a:r>
          <a:r>
            <a:rPr lang="en-US" sz="2400" kern="1200" dirty="0" err="1" smtClean="0"/>
            <a:t>perlu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berlaku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terlebih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dahulu</a:t>
          </a:r>
          <a:r>
            <a:rPr lang="en-US" sz="2400" kern="1200" dirty="0" smtClean="0"/>
            <a:t>, yang </a:t>
          </a:r>
          <a:r>
            <a:rPr lang="en-US" sz="2400" kern="1200" dirty="0" err="1" smtClean="0"/>
            <a:t>memaksa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ilmuwan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keluar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zon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selesa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mencabar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intelektual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mereka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-5400000">
        <a:off x="1052306" y="1546643"/>
        <a:ext cx="7110959" cy="1226193"/>
      </dsp:txXfrm>
    </dsp:sp>
    <dsp:sp modelId="{24B6580A-61E7-44B8-B364-58483E030603}">
      <dsp:nvSpPr>
        <dsp:cNvPr id="0" name=""/>
        <dsp:cNvSpPr/>
      </dsp:nvSpPr>
      <dsp:spPr>
        <a:xfrm rot="5400000">
          <a:off x="-225494" y="3366480"/>
          <a:ext cx="1503294" cy="1052306"/>
        </a:xfrm>
        <a:prstGeom prst="chevron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0" y="3667139"/>
        <a:ext cx="1052306" cy="450988"/>
      </dsp:txXfrm>
    </dsp:sp>
    <dsp:sp modelId="{DC634469-D68D-4183-8197-221F6ED29176}">
      <dsp:nvSpPr>
        <dsp:cNvPr id="0" name=""/>
        <dsp:cNvSpPr/>
      </dsp:nvSpPr>
      <dsp:spPr>
        <a:xfrm rot="5400000">
          <a:off x="4012612" y="40910"/>
          <a:ext cx="1256682" cy="7177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Anjakan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paradigma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membawa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impak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positif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impak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negatif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meninggalkan</a:t>
          </a:r>
          <a:r>
            <a:rPr lang="en-US" sz="2400" kern="1200" dirty="0" smtClean="0"/>
            <a:t> dogma lama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memperkenalkan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kerangka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pemikiran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baru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-5400000">
        <a:off x="1052307" y="3062561"/>
        <a:ext cx="7115947" cy="113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361A0-4A37-40AB-9214-45034DA1425E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C75AA-2E12-4962-ADF4-83C4D9AB1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75AA-2E12-4962-ADF4-83C4D9AB1C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B966FC-28FB-4DE2-8C08-C79DCD99BEB8}" type="datetime1">
              <a:rPr lang="en-US" smtClean="0"/>
              <a:t>12/6/18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F919-7D23-42B4-B77E-2ECE8CF8AE5A}" type="datetime1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E449-1DE2-4F77-B2EC-A3405FB2B68E}" type="datetime1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4DE49-C74D-4B4B-AD63-F2ECF5962B88}" type="datetime1">
              <a:rPr lang="en-US" smtClean="0"/>
              <a:t>12/6/18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D333-49F0-40AA-BAEF-1ACB0273ECF4}" type="datetime1">
              <a:rPr lang="en-US" smtClean="0"/>
              <a:t>12/6/18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3C8C2D-D64F-439F-865D-D4E28516DDEB}" type="datetime1">
              <a:rPr lang="en-US" smtClean="0"/>
              <a:t>12/6/18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04DA21-C911-499A-A75E-2D31149B6802}" type="datetime1">
              <a:rPr lang="en-US" smtClean="0"/>
              <a:t>12/6/18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4C10-D4F7-45AC-AB96-CD254DDA4C86}" type="datetime1">
              <a:rPr lang="en-US" smtClean="0"/>
              <a:t>12/6/18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099-1F22-4EE8-80EE-6770F893FFBD}" type="datetime1">
              <a:rPr lang="en-US" smtClean="0"/>
              <a:t>12/6/18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23FACD-481C-4588-B25C-9F750D2C7B27}" type="datetime1">
              <a:rPr lang="en-US" smtClean="0"/>
              <a:t>12/6/18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33F8B8E-DF9C-417B-84F7-75B21AE1744C}" type="datetime1">
              <a:rPr lang="en-US" smtClean="0"/>
              <a:t>12/6/18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3BFD542-C113-42A3-88A1-B1A883AF415C}" type="datetime1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48227" y="1768311"/>
            <a:ext cx="4876800" cy="160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3869752"/>
            <a:ext cx="9144000" cy="914400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779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C93BD-8667-46F1-9638-0EE7FD51C070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8371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teka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penyelesaiannya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Teka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ANOMALI (</a:t>
            </a:r>
            <a:r>
              <a:rPr lang="en-US" dirty="0" err="1" smtClean="0"/>
              <a:t>sesuatu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jangkaan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standard 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/</a:t>
            </a:r>
            <a:r>
              <a:rPr lang="en-US" dirty="0" err="1" smtClean="0"/>
              <a:t>sains</a:t>
            </a:r>
            <a:r>
              <a:rPr lang="en-US" dirty="0" smtClean="0"/>
              <a:t>;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KRISIS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normal </a:t>
            </a:r>
            <a:r>
              <a:rPr lang="en-US" dirty="0" err="1" smtClean="0"/>
              <a:t>mempersoalkan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Berlakunya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abnormal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penemuan-penemuan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ilmuan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pertelingkahan</a:t>
            </a:r>
            <a:r>
              <a:rPr lang="en-US" dirty="0"/>
              <a:t> </a:t>
            </a:r>
            <a:r>
              <a:rPr lang="en-US" dirty="0" err="1"/>
              <a:t>berterusan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diperolehi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pertemuan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mencetuskan</a:t>
            </a:r>
            <a:r>
              <a:rPr lang="en-US" dirty="0"/>
              <a:t> </a:t>
            </a:r>
            <a:r>
              <a:rPr lang="en-US" dirty="0" smtClean="0"/>
              <a:t>REVOLUSI </a:t>
            </a:r>
            <a:r>
              <a:rPr lang="en-US" dirty="0" err="1"/>
              <a:t>sains</a:t>
            </a:r>
            <a:r>
              <a:rPr lang="en-US" dirty="0"/>
              <a:t> 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komuniti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ANJAKAN PARADIGMA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PARADIGM SHIFT</a:t>
            </a:r>
            <a:r>
              <a:rPr lang="en-US" dirty="0" smtClean="0"/>
              <a:t>) -Thomas s. Kuhn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menerusi</a:t>
            </a:r>
            <a:r>
              <a:rPr lang="en-US" dirty="0" smtClean="0"/>
              <a:t> ANJAKAN PARADIGMA ,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/>
              <a:t>abnormal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normal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berlainan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lama.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Teori</a:t>
            </a:r>
            <a:r>
              <a:rPr lang="en-US" dirty="0"/>
              <a:t> Geocentric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Heliocentric;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Newton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 smtClean="0"/>
              <a:t>Kuantum</a:t>
            </a:r>
            <a:r>
              <a:rPr lang="en-US" dirty="0" smtClean="0"/>
              <a:t> Einstein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ANJAKAN PARADIGMA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PARADIGM SHIFT</a:t>
            </a:r>
            <a:r>
              <a:rPr lang="en-US" sz="2000" dirty="0" smtClean="0"/>
              <a:t>) -Thomas s. Kuhn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67000"/>
            <a:ext cx="4663440" cy="255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08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Istilah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Paradigm Shift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diperkenalkan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oleh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Thomas S. Kuhn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bukunya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Structure of Scientific Revolution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ANJAKAN PARADIGMA DALAM SAINS (KUHN)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343400"/>
            <a:ext cx="3619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32010" y="2540758"/>
            <a:ext cx="190500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37010" y="2540758"/>
            <a:ext cx="36195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886200"/>
            <a:ext cx="216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Paradigma</a:t>
            </a:r>
            <a:r>
              <a:rPr lang="en-US" sz="2400" dirty="0" smtClean="0"/>
              <a:t> Lama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3450" y="3455157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Krisis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2101334"/>
            <a:ext cx="207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0" y="4800600"/>
            <a:ext cx="363201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898" y="4840843"/>
            <a:ext cx="14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Sains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308582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Sains</a:t>
            </a:r>
            <a:r>
              <a:rPr lang="en-US" dirty="0" smtClean="0"/>
              <a:t> Normal </a:t>
            </a:r>
            <a:r>
              <a:rPr lang="en-US" dirty="0" err="1" smtClean="0"/>
              <a:t>Baru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38800" y="2895600"/>
            <a:ext cx="3429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62400" y="3270492"/>
            <a:ext cx="1371600" cy="13015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43400" y="4202668"/>
            <a:ext cx="146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50141" y="5514201"/>
            <a:ext cx="2731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dirty="0" err="1" smtClean="0"/>
              <a:t>Teori</a:t>
            </a:r>
            <a:r>
              <a:rPr lang="en-US" dirty="0" smtClean="0"/>
              <a:t> Heliocentric-</a:t>
            </a:r>
          </a:p>
          <a:p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matahari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3" y="5210175"/>
            <a:ext cx="1744071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03894" y="5791200"/>
            <a:ext cx="273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dirty="0" err="1" smtClean="0"/>
              <a:t>Teori</a:t>
            </a:r>
            <a:r>
              <a:rPr lang="en-US" dirty="0" smtClean="0"/>
              <a:t> Geocentric– </a:t>
            </a:r>
          </a:p>
          <a:p>
            <a:r>
              <a:rPr lang="en-US" dirty="0" err="1" smtClean="0"/>
              <a:t>Matahari</a:t>
            </a:r>
            <a:r>
              <a:rPr lang="en-US" dirty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81476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295400"/>
          </a:xfrm>
        </p:spPr>
        <p:txBody>
          <a:bodyPr>
            <a:noAutofit/>
          </a:bodyPr>
          <a:lstStyle/>
          <a:p>
            <a:r>
              <a:rPr lang="en-US" dirty="0" smtClean="0"/>
              <a:t>TAHAP PERUBAHAN SITUASI NORMAL DALAM SAINS KEPADA SITUASI ABNORMAL</a:t>
            </a:r>
            <a:br>
              <a:rPr lang="en-US" dirty="0" smtClean="0"/>
            </a:br>
            <a:r>
              <a:rPr lang="en-US" dirty="0" smtClean="0"/>
              <a:t>(John ZIMAN</a:t>
            </a:r>
            <a:r>
              <a:rPr lang="en-US" dirty="0"/>
              <a:t>.</a:t>
            </a:r>
            <a:r>
              <a:rPr lang="en-US" dirty="0" smtClean="0"/>
              <a:t> 2004. </a:t>
            </a:r>
            <a:r>
              <a:rPr lang="en-US" i="1" dirty="0" smtClean="0"/>
              <a:t>Real science: What it is what it means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1545878"/>
              </p:ext>
            </p:extLst>
          </p:nvPr>
        </p:nvGraphicFramePr>
        <p:xfrm>
          <a:off x="1600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9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7655754"/>
              </p:ext>
            </p:extLst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685800"/>
            <a:ext cx="53340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PERKEMBANGAN SAINS PADA ZAMAN PERTENGAHAN DI BARAT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5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4023360" cy="4953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Institusi</a:t>
            </a:r>
            <a:r>
              <a:rPr lang="en-US" dirty="0" smtClean="0"/>
              <a:t> paling </a:t>
            </a:r>
            <a:r>
              <a:rPr lang="en-US" dirty="0" err="1" smtClean="0"/>
              <a:t>berkuasa</a:t>
            </a:r>
            <a:r>
              <a:rPr lang="en-US" dirty="0" smtClean="0"/>
              <a:t> di </a:t>
            </a:r>
            <a:r>
              <a:rPr lang="en-US" dirty="0" err="1" smtClean="0"/>
              <a:t>Eropah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kejatuhan</a:t>
            </a:r>
            <a:r>
              <a:rPr lang="en-US" dirty="0" smtClean="0"/>
              <a:t> </a:t>
            </a:r>
            <a:r>
              <a:rPr lang="en-US" dirty="0" err="1" smtClean="0"/>
              <a:t>Empayar</a:t>
            </a:r>
            <a:r>
              <a:rPr lang="en-US" dirty="0" smtClean="0"/>
              <a:t> Rom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Dipimpin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Pope,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penyatuan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Canon Law </a:t>
            </a:r>
            <a:r>
              <a:rPr lang="en-US" dirty="0" err="1" smtClean="0"/>
              <a:t>digubal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kepimpinan</a:t>
            </a:r>
            <a:r>
              <a:rPr lang="en-US" dirty="0" smtClean="0"/>
              <a:t>,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Misi-misi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, England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Eropah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INSTITUSI GEREJA ROMAN KATOLIK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9590879"/>
              </p:ext>
            </p:extLst>
          </p:nvPr>
        </p:nvGraphicFramePr>
        <p:xfrm>
          <a:off x="4038600" y="1600200"/>
          <a:ext cx="510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323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/>
              <a:t>392 M, Theodosius </a:t>
            </a:r>
            <a:r>
              <a:rPr lang="en-US" sz="2200" dirty="0" err="1" smtClean="0"/>
              <a:t>mengumumkan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satu-satunya</a:t>
            </a:r>
            <a:r>
              <a:rPr lang="en-US" sz="2200" dirty="0" smtClean="0"/>
              <a:t> agama yang </a:t>
            </a:r>
            <a:r>
              <a:rPr lang="en-US" sz="2200" dirty="0" err="1" smtClean="0"/>
              <a:t>sah</a:t>
            </a:r>
            <a:endParaRPr lang="en-US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Kepercayaan</a:t>
            </a:r>
            <a:r>
              <a:rPr lang="en-US" sz="2200" dirty="0" smtClean="0"/>
              <a:t> </a:t>
            </a:r>
            <a:r>
              <a:rPr lang="en-US" sz="2200" dirty="0" err="1" smtClean="0"/>
              <a:t>politheisme</a:t>
            </a:r>
            <a:r>
              <a:rPr lang="en-US" sz="2200" dirty="0" smtClean="0"/>
              <a:t> </a:t>
            </a:r>
            <a:r>
              <a:rPr lang="en-US" sz="2200" dirty="0"/>
              <a:t>orang-orang </a:t>
            </a:r>
            <a:r>
              <a:rPr lang="en-US" sz="2200" dirty="0" err="1" smtClean="0"/>
              <a:t>Yunani</a:t>
            </a:r>
            <a:r>
              <a:rPr lang="en-US" sz="2200" dirty="0" smtClean="0"/>
              <a:t>, </a:t>
            </a:r>
            <a:r>
              <a:rPr lang="en-US" sz="2200" dirty="0" err="1" smtClean="0"/>
              <a:t>ajaran</a:t>
            </a:r>
            <a:r>
              <a:rPr lang="en-US" sz="2200" dirty="0" smtClean="0"/>
              <a:t> </a:t>
            </a:r>
            <a:r>
              <a:rPr lang="en-US" sz="2200" dirty="0"/>
              <a:t>Isis, Cybele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Mithra</a:t>
            </a:r>
            <a:r>
              <a:rPr lang="en-US" sz="2200" dirty="0"/>
              <a:t> yang </a:t>
            </a:r>
            <a:r>
              <a:rPr lang="en-US" sz="2200" dirty="0" err="1"/>
              <a:t>diamalkan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 Rom </a:t>
            </a:r>
            <a:r>
              <a:rPr lang="en-US" sz="2200" dirty="0" err="1" smtClean="0"/>
              <a:t>dianggap</a:t>
            </a:r>
            <a:r>
              <a:rPr lang="en-US" sz="2200" dirty="0" smtClean="0"/>
              <a:t> </a:t>
            </a:r>
            <a:r>
              <a:rPr lang="en-US" sz="2200" dirty="0" err="1"/>
              <a:t>bertentangan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ajaran</a:t>
            </a:r>
            <a:r>
              <a:rPr lang="en-US" sz="2200" dirty="0"/>
              <a:t> </a:t>
            </a:r>
            <a:r>
              <a:rPr lang="en-US" sz="2200" dirty="0" err="1" smtClean="0"/>
              <a:t>gereja</a:t>
            </a:r>
            <a:endParaRPr lang="en-US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/>
              <a:t>Ilmu</a:t>
            </a:r>
            <a:r>
              <a:rPr lang="en-US" sz="2200" dirty="0"/>
              <a:t> –</a:t>
            </a:r>
            <a:r>
              <a:rPr lang="en-US" sz="2200" dirty="0" err="1"/>
              <a:t>ilmu</a:t>
            </a:r>
            <a:r>
              <a:rPr lang="en-US" sz="2200" dirty="0"/>
              <a:t> yang </a:t>
            </a:r>
            <a:r>
              <a:rPr lang="en-US" sz="2200" dirty="0" err="1"/>
              <a:t>diajar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Socrates, </a:t>
            </a:r>
            <a:r>
              <a:rPr lang="en-US" sz="2200" dirty="0" err="1"/>
              <a:t>Parminedes</a:t>
            </a:r>
            <a:r>
              <a:rPr lang="en-US" sz="2200" dirty="0"/>
              <a:t>, Thales, Anaxagoras </a:t>
            </a:r>
            <a:r>
              <a:rPr lang="en-US" sz="2200" dirty="0" err="1"/>
              <a:t>dan</a:t>
            </a:r>
            <a:r>
              <a:rPr lang="en-US" sz="2200" dirty="0"/>
              <a:t> Plato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diterima</a:t>
            </a:r>
            <a:endParaRPr lang="en-US" sz="2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Sebab</a:t>
            </a:r>
            <a:r>
              <a:rPr lang="en-US" sz="2200" dirty="0" smtClean="0"/>
              <a:t>: </a:t>
            </a:r>
            <a:r>
              <a:rPr lang="en-US" sz="2200" b="1" dirty="0" err="1" smtClean="0"/>
              <a:t>Institusi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gereja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menganggap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ilmu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bukan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berasal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peradaban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bukan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Kristian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sebagai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sesat</a:t>
            </a:r>
            <a:endParaRPr lang="en-US" sz="2200" b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16" y="1752600"/>
            <a:ext cx="4190519" cy="51358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INSTITUSI GEREJA ROMAN KATOLIK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1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763486"/>
            <a:ext cx="4648200" cy="4684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i="1" dirty="0" smtClean="0"/>
              <a:t>Inquisition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institusi</a:t>
            </a:r>
            <a:r>
              <a:rPr lang="en-US" sz="2400" dirty="0" smtClean="0"/>
              <a:t> </a:t>
            </a:r>
            <a:r>
              <a:rPr lang="en-US" sz="2400" dirty="0" err="1" smtClean="0"/>
              <a:t>mahkamah</a:t>
            </a:r>
            <a:r>
              <a:rPr lang="en-US" sz="2400" dirty="0" smtClean="0"/>
              <a:t> Roman </a:t>
            </a:r>
            <a:r>
              <a:rPr lang="en-US" sz="2400" dirty="0" err="1" smtClean="0"/>
              <a:t>Katolik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membicara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menghukum</a:t>
            </a:r>
            <a:r>
              <a:rPr lang="en-US" sz="2400" dirty="0" smtClean="0"/>
              <a:t> </a:t>
            </a:r>
            <a:r>
              <a:rPr lang="en-US" sz="2400" dirty="0" err="1" smtClean="0"/>
              <a:t>kes-kes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kesesatan</a:t>
            </a:r>
            <a:r>
              <a:rPr lang="en-US" sz="2400" dirty="0" smtClean="0"/>
              <a:t> (heresy)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  <a:r>
              <a:rPr lang="en-US" sz="2400" i="1" dirty="0" smtClean="0"/>
              <a:t> Spanish Inquisition </a:t>
            </a:r>
            <a:r>
              <a:rPr lang="en-US" sz="2400" dirty="0" err="1" smtClean="0"/>
              <a:t>diperkenalkan</a:t>
            </a:r>
            <a:r>
              <a:rPr lang="en-US" sz="2400" dirty="0" smtClean="0"/>
              <a:t>  </a:t>
            </a:r>
            <a:r>
              <a:rPr lang="en-US" sz="2400" dirty="0" err="1" smtClean="0"/>
              <a:t>oleh</a:t>
            </a:r>
            <a:r>
              <a:rPr lang="en-US" sz="2400" dirty="0" smtClean="0"/>
              <a:t> Pope </a:t>
            </a:r>
            <a:r>
              <a:rPr lang="en-US" sz="2400" dirty="0" err="1" smtClean="0"/>
              <a:t>Sixtus</a:t>
            </a:r>
            <a:r>
              <a:rPr lang="en-US" sz="2400" dirty="0" smtClean="0"/>
              <a:t> IV </a:t>
            </a:r>
            <a:r>
              <a:rPr lang="en-US" sz="2400" dirty="0" err="1" smtClean="0"/>
              <a:t>pada</a:t>
            </a:r>
            <a:r>
              <a:rPr lang="en-US" sz="2400" dirty="0" smtClean="0"/>
              <a:t> 1478 M </a:t>
            </a:r>
            <a:r>
              <a:rPr lang="en-US" sz="2400" dirty="0" err="1" smtClean="0"/>
              <a:t>sewaktu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Raja Ferdinand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Isabella di Aragon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Castille</a:t>
            </a:r>
            <a:r>
              <a:rPr lang="en-US" sz="2400" dirty="0" smtClean="0"/>
              <a:t>, </a:t>
            </a:r>
            <a:r>
              <a:rPr lang="en-US" sz="2400" dirty="0" err="1" smtClean="0"/>
              <a:t>Sepanyol</a:t>
            </a:r>
            <a:r>
              <a:rPr lang="en-US" sz="2400" dirty="0" smtClean="0"/>
              <a:t> – 2000 orang </a:t>
            </a:r>
            <a:r>
              <a:rPr lang="en-US" sz="2400" dirty="0" err="1" smtClean="0"/>
              <a:t>disalib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dibakar</a:t>
            </a:r>
            <a:r>
              <a:rPr lang="en-US" sz="2400" dirty="0" smtClean="0"/>
              <a:t> </a:t>
            </a:r>
            <a:r>
              <a:rPr lang="en-US" sz="2400" dirty="0" err="1" smtClean="0"/>
              <a:t>hidup-hidup</a:t>
            </a:r>
            <a:endParaRPr lang="en-US" sz="2400" dirty="0" smtClean="0"/>
          </a:p>
          <a:p>
            <a:pPr algn="l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CHURCH INQUISITION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5" y="1752600"/>
            <a:ext cx="39200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3237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inkonsisten</a:t>
            </a:r>
            <a:r>
              <a:rPr lang="en-US" sz="2400" dirty="0"/>
              <a:t> </a:t>
            </a:r>
            <a:r>
              <a:rPr lang="en-US" sz="2400" dirty="0" err="1"/>
              <a:t>gereja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kerana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duniawi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 smtClean="0"/>
              <a:t>asing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popular  </a:t>
            </a:r>
            <a:r>
              <a:rPr lang="en-US" sz="2400" dirty="0" err="1" smtClean="0"/>
              <a:t>berteraskan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</a:t>
            </a:r>
            <a:r>
              <a:rPr lang="en-US" sz="2400" dirty="0" err="1" smtClean="0"/>
              <a:t>quadrivium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subjek</a:t>
            </a:r>
            <a:r>
              <a:rPr lang="en-US" sz="2400" dirty="0" smtClean="0"/>
              <a:t> </a:t>
            </a:r>
            <a:r>
              <a:rPr lang="en-US" sz="2400" dirty="0" err="1" smtClean="0"/>
              <a:t>aritmetik</a:t>
            </a:r>
            <a:r>
              <a:rPr lang="en-US" sz="2400" dirty="0" smtClean="0"/>
              <a:t>, </a:t>
            </a:r>
            <a:r>
              <a:rPr lang="en-US" sz="2400" dirty="0" err="1" smtClean="0"/>
              <a:t>geometri</a:t>
            </a:r>
            <a:r>
              <a:rPr lang="en-US" sz="2400" dirty="0" smtClean="0"/>
              <a:t>, </a:t>
            </a:r>
            <a:r>
              <a:rPr lang="en-US" sz="2400" dirty="0" err="1" smtClean="0"/>
              <a:t>muzik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astronomi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diertikan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falsafah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kualitatif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Aktiviti</a:t>
            </a:r>
            <a:r>
              <a:rPr lang="en-US" sz="2400" dirty="0"/>
              <a:t> </a:t>
            </a:r>
            <a:r>
              <a:rPr lang="en-US" sz="2400" dirty="0" err="1"/>
              <a:t>saintifik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diadakan</a:t>
            </a:r>
            <a:r>
              <a:rPr lang="en-US" sz="2400" dirty="0"/>
              <a:t>, </a:t>
            </a:r>
            <a:r>
              <a:rPr lang="en-US" sz="2400" dirty="0" err="1" smtClean="0"/>
              <a:t>tiada</a:t>
            </a:r>
            <a:r>
              <a:rPr lang="en-US" sz="2400" dirty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ujikaji</a:t>
            </a:r>
            <a:r>
              <a:rPr lang="en-US" sz="2400" dirty="0" smtClean="0"/>
              <a:t>,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, </a:t>
            </a:r>
            <a:r>
              <a:rPr lang="en-US" sz="2400" dirty="0" err="1" smtClean="0"/>
              <a:t>konjektur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BERFIKIR: </a:t>
            </a:r>
            <a:r>
              <a:rPr lang="en-US" sz="2400" dirty="0" err="1" smtClean="0"/>
              <a:t>kaedah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milik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institusi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jawapan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fenomena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975360"/>
            <a:ext cx="5334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PERKEMBANGAN SAINS PADA ZAMAN PERTENGAHAN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36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323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Keperluan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</a:t>
            </a:r>
            <a:r>
              <a:rPr lang="en-US" sz="2200" dirty="0" err="1" smtClean="0"/>
              <a:t>tamadun</a:t>
            </a:r>
            <a:r>
              <a:rPr lang="en-US" sz="2200" dirty="0" smtClean="0"/>
              <a:t> </a:t>
            </a:r>
            <a:r>
              <a:rPr lang="en-US" sz="2200" dirty="0" err="1" smtClean="0"/>
              <a:t>asing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berlaku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sikap</a:t>
            </a:r>
            <a:r>
              <a:rPr lang="en-US" sz="2200" dirty="0" smtClean="0"/>
              <a:t> </a:t>
            </a:r>
            <a:r>
              <a:rPr lang="en-US" sz="2200" dirty="0" err="1" smtClean="0"/>
              <a:t>generasi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Bermula</a:t>
            </a:r>
            <a:r>
              <a:rPr lang="en-US" sz="2200" dirty="0" smtClean="0"/>
              <a:t> </a:t>
            </a:r>
            <a:r>
              <a:rPr lang="en-US" sz="2200" dirty="0" err="1" smtClean="0"/>
              <a:t>apabila</a:t>
            </a:r>
            <a:r>
              <a:rPr lang="en-US" sz="2200" dirty="0" smtClean="0"/>
              <a:t> </a:t>
            </a:r>
            <a:r>
              <a:rPr lang="en-US" sz="2200" dirty="0" err="1" smtClean="0"/>
              <a:t>Gerbert</a:t>
            </a:r>
            <a:r>
              <a:rPr lang="en-US" sz="2200" dirty="0" smtClean="0"/>
              <a:t> of the </a:t>
            </a:r>
            <a:r>
              <a:rPr lang="en-US" sz="2200" dirty="0" err="1" smtClean="0"/>
              <a:t>Aurillac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Pope </a:t>
            </a:r>
            <a:r>
              <a:rPr lang="en-US" sz="2200" dirty="0" err="1" smtClean="0"/>
              <a:t>Slyvester</a:t>
            </a:r>
            <a:r>
              <a:rPr lang="en-US" sz="2200" dirty="0" smtClean="0"/>
              <a:t> II </a:t>
            </a:r>
            <a:r>
              <a:rPr lang="en-US" sz="2200" dirty="0" err="1" smtClean="0"/>
              <a:t>mendapatkan</a:t>
            </a:r>
            <a:r>
              <a:rPr lang="en-US" sz="2200" dirty="0" smtClean="0"/>
              <a:t> </a:t>
            </a:r>
            <a:r>
              <a:rPr lang="en-US" sz="2200" dirty="0" err="1" smtClean="0"/>
              <a:t>karya-karya</a:t>
            </a:r>
            <a:r>
              <a:rPr lang="en-US" sz="2200" dirty="0" smtClean="0"/>
              <a:t> </a:t>
            </a:r>
            <a:r>
              <a:rPr lang="en-US" sz="2200" dirty="0" err="1" smtClean="0"/>
              <a:t>bahasa</a:t>
            </a:r>
            <a:r>
              <a:rPr lang="en-US" sz="2200" dirty="0" smtClean="0"/>
              <a:t> Arab yang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diterjemahkan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bahasa</a:t>
            </a:r>
            <a:r>
              <a:rPr lang="en-US" sz="2200" dirty="0" smtClean="0"/>
              <a:t> Latin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Gerbert</a:t>
            </a:r>
            <a:r>
              <a:rPr lang="en-US" sz="2200" dirty="0" smtClean="0"/>
              <a:t> </a:t>
            </a:r>
            <a:r>
              <a:rPr lang="en-US" sz="2200" dirty="0" err="1" smtClean="0"/>
              <a:t>mendapati</a:t>
            </a:r>
            <a:r>
              <a:rPr lang="en-US" sz="2200" dirty="0" smtClean="0"/>
              <a:t>: </a:t>
            </a:r>
            <a:r>
              <a:rPr lang="en-US" sz="2200" dirty="0" err="1" smtClean="0"/>
              <a:t>kandungan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menidakkan</a:t>
            </a:r>
            <a:r>
              <a:rPr lang="en-US" sz="2200" dirty="0" smtClean="0"/>
              <a:t> </a:t>
            </a:r>
            <a:r>
              <a:rPr lang="en-US" sz="2200" dirty="0" err="1" smtClean="0"/>
              <a:t>kewujudan</a:t>
            </a:r>
            <a:r>
              <a:rPr lang="en-US" sz="2200" dirty="0" smtClean="0"/>
              <a:t> </a:t>
            </a:r>
            <a:r>
              <a:rPr lang="en-US" sz="2200" dirty="0" err="1" smtClean="0"/>
              <a:t>Tuhan</a:t>
            </a:r>
            <a:r>
              <a:rPr lang="en-US" sz="2200" dirty="0" smtClean="0"/>
              <a:t>, 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 smtClean="0"/>
              <a:t>berguna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orang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astrolab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abakus</a:t>
            </a:r>
            <a:r>
              <a:rPr lang="en-US" sz="2200" dirty="0" smtClean="0"/>
              <a:t>, agama Islam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persamaan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ke-13 M, orang </a:t>
            </a:r>
            <a:r>
              <a:rPr lang="en-US" dirty="0" err="1"/>
              <a:t>Eropah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menterjemahkan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kesemua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Aristotle, </a:t>
            </a:r>
            <a:r>
              <a:rPr lang="en-US" dirty="0" err="1"/>
              <a:t>failasuf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lain, </a:t>
            </a:r>
            <a:r>
              <a:rPr lang="en-US" dirty="0" err="1"/>
              <a:t>failasuf</a:t>
            </a:r>
            <a:r>
              <a:rPr lang="en-US" dirty="0"/>
              <a:t>,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teologi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Islam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Arab </a:t>
            </a:r>
            <a:r>
              <a:rPr lang="en-US" dirty="0" err="1"/>
              <a:t>ke</a:t>
            </a:r>
            <a:r>
              <a:rPr lang="en-US" dirty="0"/>
              <a:t> Latin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685800"/>
            <a:ext cx="54102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PERUBAHAN SIKAP GEREJA TERHADAP SAINS (1100-1400M)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14800"/>
            <a:ext cx="1781175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862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75C241-0B9C-4B39-976E-32822FFB0422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3391527"/>
              </p:ext>
            </p:extLst>
          </p:nvPr>
        </p:nvGraphicFramePr>
        <p:xfrm>
          <a:off x="-11784" y="3810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1524000"/>
            <a:ext cx="4023360" cy="51816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Universiti</a:t>
            </a:r>
            <a:r>
              <a:rPr lang="en-US" sz="2400" dirty="0" smtClean="0"/>
              <a:t> di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</a:t>
            </a:r>
            <a:r>
              <a:rPr lang="en-US" sz="2400" dirty="0" err="1" smtClean="0"/>
              <a:t>pertengahan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kekuasaan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pensyarah</a:t>
            </a:r>
            <a:r>
              <a:rPr lang="en-US" sz="2400" dirty="0"/>
              <a:t> </a:t>
            </a:r>
            <a:r>
              <a:rPr lang="en-US" sz="2400" dirty="0" err="1"/>
              <a:t>universiti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 smtClean="0"/>
              <a:t>gereja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diajar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tujuh</a:t>
            </a:r>
            <a:r>
              <a:rPr lang="en-US" sz="2400" dirty="0" smtClean="0"/>
              <a:t>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Liberal Arts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falsafah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Aristotelian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Idea-idea Aristotle </a:t>
            </a:r>
            <a:r>
              <a:rPr lang="en-US" sz="2400" dirty="0" err="1" smtClean="0"/>
              <a:t>dipelajari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karya-karya</a:t>
            </a:r>
            <a:r>
              <a:rPr lang="en-US" sz="2400" dirty="0" smtClean="0"/>
              <a:t> </a:t>
            </a:r>
            <a:r>
              <a:rPr lang="en-US" sz="2400" dirty="0" err="1" smtClean="0"/>
              <a:t>Ibn</a:t>
            </a:r>
            <a:r>
              <a:rPr lang="en-US" sz="2400" dirty="0" smtClean="0"/>
              <a:t> </a:t>
            </a:r>
            <a:r>
              <a:rPr lang="en-US" sz="2400" dirty="0" err="1" smtClean="0"/>
              <a:t>Sina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Ibn</a:t>
            </a:r>
            <a:r>
              <a:rPr lang="en-US" sz="2400" dirty="0" smtClean="0"/>
              <a:t> </a:t>
            </a:r>
            <a:r>
              <a:rPr lang="en-US" sz="2400" dirty="0" err="1" smtClean="0"/>
              <a:t>Rusyd</a:t>
            </a:r>
            <a:r>
              <a:rPr lang="en-US" sz="2400" dirty="0" smtClean="0"/>
              <a:t>, </a:t>
            </a:r>
            <a:r>
              <a:rPr lang="en-US" sz="2400" dirty="0" err="1" smtClean="0"/>
              <a:t>dipelajari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hati-hati</a:t>
            </a:r>
            <a:r>
              <a:rPr lang="en-US" sz="2400" dirty="0"/>
              <a:t> </a:t>
            </a:r>
            <a:r>
              <a:rPr lang="en-US" sz="2400" dirty="0" err="1"/>
              <a:t>kerana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idea-idea </a:t>
            </a:r>
            <a:r>
              <a:rPr lang="en-US" sz="2400" dirty="0" err="1" smtClean="0"/>
              <a:t>heretik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743200"/>
            <a:ext cx="4023360" cy="400507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Justeru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falsafah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satu-satunya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skeptik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Aristotelianisme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bertentangan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wahyu</a:t>
            </a:r>
            <a:r>
              <a:rPr lang="en-US" sz="2400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Rentetan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Albertus</a:t>
            </a:r>
            <a:r>
              <a:rPr lang="en-US" sz="2400" dirty="0"/>
              <a:t> Magnus </a:t>
            </a:r>
            <a:r>
              <a:rPr lang="en-US" sz="2400" dirty="0" err="1"/>
              <a:t>dan</a:t>
            </a:r>
            <a:r>
              <a:rPr lang="en-US" sz="2400" dirty="0"/>
              <a:t> Thomas Aquinas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rekonsiliasi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agama</a:t>
            </a:r>
          </a:p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4572000" cy="966651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Gereja</a:t>
            </a:r>
            <a:r>
              <a:rPr lang="en-US" sz="2000" dirty="0" smtClean="0"/>
              <a:t>: PENENTU BENTUK PEMIKIRAN ILMIAH DI EROPAH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05" y="-18143"/>
            <a:ext cx="3105995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5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45617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600" dirty="0"/>
              <a:t>1210-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mahasiswa</a:t>
            </a:r>
            <a:r>
              <a:rPr lang="en-US" sz="2600" dirty="0"/>
              <a:t> di </a:t>
            </a:r>
            <a:r>
              <a:rPr lang="en-US" sz="2600" dirty="0" err="1"/>
              <a:t>Fakulti</a:t>
            </a:r>
            <a:r>
              <a:rPr lang="en-US" sz="2600" dirty="0"/>
              <a:t> </a:t>
            </a:r>
            <a:r>
              <a:rPr lang="en-US" sz="2600" dirty="0" err="1"/>
              <a:t>Sastera</a:t>
            </a:r>
            <a:r>
              <a:rPr lang="en-US" sz="2600" dirty="0"/>
              <a:t> di Paris </a:t>
            </a:r>
            <a:r>
              <a:rPr lang="en-US" sz="2600" dirty="0" err="1"/>
              <a:t>dituduh</a:t>
            </a:r>
            <a:r>
              <a:rPr lang="en-US" sz="2600" dirty="0"/>
              <a:t> </a:t>
            </a:r>
            <a:r>
              <a:rPr lang="en-US" sz="2600" dirty="0" err="1"/>
              <a:t>mempelajari</a:t>
            </a:r>
            <a:r>
              <a:rPr lang="en-US" sz="2600" dirty="0"/>
              <a:t> </a:t>
            </a:r>
            <a:r>
              <a:rPr lang="en-US" sz="2600" dirty="0" err="1"/>
              <a:t>pantheisme</a:t>
            </a:r>
            <a:r>
              <a:rPr lang="en-US" sz="2600" dirty="0"/>
              <a:t> (</a:t>
            </a:r>
            <a:r>
              <a:rPr lang="en-US" sz="2600" dirty="0" err="1"/>
              <a:t>Tuhan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segalanya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segalanya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Tuhan</a:t>
            </a:r>
            <a:r>
              <a:rPr lang="en-US" sz="2600" dirty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err="1"/>
              <a:t>Muktamar</a:t>
            </a:r>
            <a:r>
              <a:rPr lang="en-US" sz="2600" dirty="0"/>
              <a:t> </a:t>
            </a:r>
            <a:r>
              <a:rPr lang="en-US" sz="2600" dirty="0" err="1"/>
              <a:t>gereja</a:t>
            </a:r>
            <a:r>
              <a:rPr lang="en-US" sz="2600" dirty="0"/>
              <a:t> (</a:t>
            </a:r>
            <a:r>
              <a:rPr lang="en-US" sz="2600" dirty="0" err="1"/>
              <a:t>synode</a:t>
            </a:r>
            <a:r>
              <a:rPr lang="en-US" sz="2600" dirty="0"/>
              <a:t>) di </a:t>
            </a:r>
            <a:r>
              <a:rPr lang="en-US" sz="2600" dirty="0" err="1"/>
              <a:t>wilayah</a:t>
            </a:r>
            <a:r>
              <a:rPr lang="en-US" sz="2600" dirty="0"/>
              <a:t> </a:t>
            </a:r>
            <a:r>
              <a:rPr lang="en-US" sz="2600" dirty="0" err="1"/>
              <a:t>Sens</a:t>
            </a:r>
            <a:r>
              <a:rPr lang="en-US" sz="2600" dirty="0"/>
              <a:t> </a:t>
            </a:r>
            <a:r>
              <a:rPr lang="en-US" sz="2600" dirty="0" err="1"/>
              <a:t>menegaskan</a:t>
            </a:r>
            <a:r>
              <a:rPr lang="en-US" sz="2600" dirty="0"/>
              <a:t> </a:t>
            </a:r>
            <a:r>
              <a:rPr lang="en-US" sz="2600" dirty="0" err="1"/>
              <a:t>mana-mana</a:t>
            </a:r>
            <a:r>
              <a:rPr lang="en-US" sz="2600" dirty="0"/>
              <a:t> </a:t>
            </a:r>
            <a:r>
              <a:rPr lang="en-US" sz="2600" dirty="0" err="1"/>
              <a:t>pensyarah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mahasiswa</a:t>
            </a:r>
            <a:r>
              <a:rPr lang="en-US" sz="2600" dirty="0"/>
              <a:t> </a:t>
            </a:r>
            <a:r>
              <a:rPr lang="en-US" sz="2600" dirty="0" err="1"/>
              <a:t>fakulti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yang </a:t>
            </a:r>
            <a:r>
              <a:rPr lang="en-US" sz="2600" dirty="0" err="1"/>
              <a:t>membaca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Aristotle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komentar</a:t>
            </a:r>
            <a:r>
              <a:rPr lang="en-US" sz="2600" dirty="0"/>
              <a:t> </a:t>
            </a:r>
            <a:r>
              <a:rPr lang="en-US" sz="2600" dirty="0" err="1"/>
              <a:t>Ibn</a:t>
            </a:r>
            <a:r>
              <a:rPr lang="en-US" sz="2600" dirty="0"/>
              <a:t> </a:t>
            </a:r>
            <a:r>
              <a:rPr lang="en-US" sz="2600" dirty="0" err="1"/>
              <a:t>Sina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dihukum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smtClean="0"/>
              <a:t>excommunication </a:t>
            </a:r>
            <a:r>
              <a:rPr lang="en-US" sz="2600" dirty="0" smtClean="0"/>
              <a:t>(</a:t>
            </a:r>
            <a:r>
              <a:rPr lang="en-US" sz="2600" dirty="0" err="1" smtClean="0"/>
              <a:t>penyingkiran</a:t>
            </a:r>
            <a:r>
              <a:rPr lang="en-US" sz="2600" dirty="0" smtClean="0"/>
              <a:t> </a:t>
            </a:r>
            <a:r>
              <a:rPr lang="en-US" sz="2600" dirty="0" err="1" smtClean="0"/>
              <a:t>daripada</a:t>
            </a:r>
            <a:r>
              <a:rPr lang="en-US" sz="2600" dirty="0" smtClean="0"/>
              <a:t> </a:t>
            </a:r>
            <a:r>
              <a:rPr lang="en-US" sz="2600" dirty="0" err="1" smtClean="0"/>
              <a:t>komuniti</a:t>
            </a:r>
            <a:r>
              <a:rPr lang="en-US" sz="2600" dirty="0" smtClean="0"/>
              <a:t> </a:t>
            </a:r>
            <a:r>
              <a:rPr lang="en-US" sz="2600" dirty="0" err="1" smtClean="0"/>
              <a:t>gereja</a:t>
            </a:r>
            <a:r>
              <a:rPr lang="en-US" sz="2600" dirty="0" smtClean="0"/>
              <a:t>)</a:t>
            </a:r>
            <a:endParaRPr lang="en-US" sz="2600" dirty="0"/>
          </a:p>
          <a:p>
            <a:pPr algn="l"/>
            <a:r>
              <a:rPr lang="en-US" sz="2400" dirty="0" smtClean="0"/>
              <a:t>.</a:t>
            </a: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2300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7609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1277- Pope John XXI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Bishop di Paris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219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diharamkan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dikenakan</a:t>
            </a:r>
            <a:r>
              <a:rPr lang="en-US" sz="2400" dirty="0" smtClean="0"/>
              <a:t> </a:t>
            </a:r>
            <a:r>
              <a:rPr lang="en-US" sz="2400" i="1" dirty="0" smtClean="0"/>
              <a:t>excommunication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Antaranya</a:t>
            </a:r>
            <a:r>
              <a:rPr lang="en-US" sz="2400" dirty="0" smtClean="0"/>
              <a:t>:</a:t>
            </a:r>
          </a:p>
          <a:p>
            <a:pPr lvl="1" algn="l"/>
            <a:r>
              <a:rPr lang="en-US" sz="2000" dirty="0" err="1" smtClean="0"/>
              <a:t>Perkara</a:t>
            </a:r>
            <a:r>
              <a:rPr lang="en-US" sz="2000" dirty="0" smtClean="0"/>
              <a:t> 35: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dicipta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agen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bapa</a:t>
            </a:r>
            <a:r>
              <a:rPr lang="en-US" sz="2000" dirty="0" smtClean="0"/>
              <a:t> (</a:t>
            </a:r>
            <a:r>
              <a:rPr lang="en-US" sz="2000" dirty="0" err="1" smtClean="0"/>
              <a:t>Gereja</a:t>
            </a:r>
            <a:r>
              <a:rPr lang="en-US" sz="2000" dirty="0" smtClean="0"/>
              <a:t>: Jesus Christ </a:t>
            </a:r>
            <a:r>
              <a:rPr lang="en-US" sz="2000" dirty="0" err="1" smtClean="0"/>
              <a:t>dilahirkan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i="1" dirty="0" smtClean="0"/>
              <a:t>human father</a:t>
            </a:r>
            <a:r>
              <a:rPr lang="en-US" sz="2000" dirty="0" smtClean="0"/>
              <a:t>)</a:t>
            </a:r>
          </a:p>
          <a:p>
            <a:pPr algn="l"/>
            <a:endParaRPr lang="en-US" dirty="0" smtClean="0"/>
          </a:p>
          <a:p>
            <a:pPr algn="l"/>
            <a:endParaRPr lang="en-US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Gereja</a:t>
            </a:r>
            <a:r>
              <a:rPr lang="en-US" sz="2400" dirty="0" smtClean="0"/>
              <a:t>: PENENTU BENTUK PEMIKIRAN ILMIAH DI EROPAH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23" y="2469243"/>
            <a:ext cx="2828925" cy="160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384628" y="696686"/>
            <a:ext cx="2286000" cy="14423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Istilah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membezakan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pertengahan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klasik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62857" y="2514600"/>
            <a:ext cx="2286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Anjakan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pertengahan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moden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439885" y="5029200"/>
            <a:ext cx="22860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Bermula</a:t>
            </a:r>
            <a:r>
              <a:rPr lang="en-US" sz="2000" dirty="0"/>
              <a:t> di </a:t>
            </a:r>
            <a:r>
              <a:rPr lang="en-US" sz="2000" dirty="0" err="1"/>
              <a:t>Itali</a:t>
            </a:r>
            <a:r>
              <a:rPr lang="en-US" sz="2000" dirty="0"/>
              <a:t> : ‘</a:t>
            </a:r>
            <a:r>
              <a:rPr lang="en-US" sz="2000" dirty="0" err="1"/>
              <a:t>jambatan</a:t>
            </a:r>
            <a:r>
              <a:rPr lang="en-US" sz="2000" dirty="0"/>
              <a:t>’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/>
              <a:t>Eropah</a:t>
            </a:r>
            <a:r>
              <a:rPr lang="en-US" sz="2000" dirty="0"/>
              <a:t> Barat, </a:t>
            </a:r>
            <a:r>
              <a:rPr lang="en-US" sz="2000" dirty="0" err="1"/>
              <a:t>kerajaan</a:t>
            </a:r>
            <a:r>
              <a:rPr lang="en-US" sz="2000" dirty="0"/>
              <a:t> Islam </a:t>
            </a:r>
            <a:r>
              <a:rPr lang="en-US" sz="2000" dirty="0" err="1"/>
              <a:t>dan</a:t>
            </a:r>
            <a:r>
              <a:rPr lang="en-US" sz="2000" dirty="0"/>
              <a:t> Byzantine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628" y="4307114"/>
            <a:ext cx="2286000" cy="1445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Era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kelahiran</a:t>
            </a:r>
            <a:r>
              <a:rPr lang="en-US" sz="2000" dirty="0" smtClean="0"/>
              <a:t>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(REVOLUSI SAINS)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6400800" y="4307114"/>
            <a:ext cx="2286000" cy="1445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K</a:t>
            </a:r>
            <a:r>
              <a:rPr lang="en-US" sz="2000" dirty="0" err="1" smtClean="0"/>
              <a:t>elahiran</a:t>
            </a:r>
            <a:r>
              <a:rPr lang="en-US" sz="2000" dirty="0" smtClean="0"/>
              <a:t>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</a:t>
            </a:r>
            <a:r>
              <a:rPr lang="en-US" sz="2000" dirty="0" err="1" smtClean="0"/>
              <a:t>kebudayaan</a:t>
            </a:r>
            <a:r>
              <a:rPr lang="en-US" sz="2000" dirty="0" smtClean="0"/>
              <a:t>, </a:t>
            </a:r>
            <a:r>
              <a:rPr lang="en-US" sz="2000" dirty="0" err="1" smtClean="0"/>
              <a:t>kesenian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aktiviti</a:t>
            </a:r>
            <a:r>
              <a:rPr lang="en-US" sz="2000" dirty="0" smtClean="0"/>
              <a:t> </a:t>
            </a:r>
            <a:r>
              <a:rPr lang="en-US" sz="2000" dirty="0" err="1" smtClean="0"/>
              <a:t>keilmuan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400800" y="2472872"/>
            <a:ext cx="2286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Pencetus</a:t>
            </a:r>
            <a:r>
              <a:rPr lang="en-US" sz="2000" dirty="0" smtClean="0"/>
              <a:t> </a:t>
            </a:r>
            <a:r>
              <a:rPr lang="en-US" sz="2000" dirty="0" err="1" smtClean="0"/>
              <a:t>bibit</a:t>
            </a:r>
            <a:r>
              <a:rPr lang="en-US" sz="2000" dirty="0" smtClean="0"/>
              <a:t> </a:t>
            </a:r>
            <a:r>
              <a:rPr lang="en-US" sz="2000" dirty="0" err="1" smtClean="0"/>
              <a:t>modenisasi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</a:t>
            </a:r>
            <a:r>
              <a:rPr lang="en-US" sz="2000" dirty="0" err="1" smtClean="0"/>
              <a:t>moden</a:t>
            </a:r>
            <a:r>
              <a:rPr lang="en-US" sz="2000" dirty="0" smtClean="0"/>
              <a:t> di </a:t>
            </a:r>
            <a:r>
              <a:rPr lang="en-US" sz="2000" dirty="0" err="1" smtClean="0"/>
              <a:t>Eropah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6400800" y="653143"/>
            <a:ext cx="2286000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Menekankan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Yunani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</a:t>
            </a:r>
            <a:r>
              <a:rPr lang="en-US" sz="2000" dirty="0" smtClean="0"/>
              <a:t> </a:t>
            </a:r>
            <a:r>
              <a:rPr lang="en-US" sz="2000" dirty="0" err="1" smtClean="0"/>
              <a:t>teologi</a:t>
            </a:r>
            <a:r>
              <a:rPr lang="en-US" sz="2000" dirty="0" smtClean="0"/>
              <a:t> </a:t>
            </a:r>
            <a:r>
              <a:rPr lang="en-US" sz="2000" dirty="0" err="1" smtClean="0"/>
              <a:t>Kristian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3439885" y="348343"/>
            <a:ext cx="22860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Kuasa</a:t>
            </a:r>
            <a:r>
              <a:rPr lang="en-US" sz="2000" dirty="0" smtClean="0"/>
              <a:t> </a:t>
            </a:r>
            <a:r>
              <a:rPr lang="en-US" sz="2000" dirty="0" err="1" smtClean="0"/>
              <a:t>politik</a:t>
            </a:r>
            <a:r>
              <a:rPr lang="en-US" sz="2000" dirty="0" smtClean="0"/>
              <a:t>: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</a:t>
            </a:r>
            <a:r>
              <a:rPr lang="en-US" sz="2000" dirty="0" err="1" smtClean="0"/>
              <a:t>diraja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pedagang</a:t>
            </a:r>
            <a:r>
              <a:rPr lang="en-US" sz="2000" dirty="0" smtClean="0"/>
              <a:t> kaya- </a:t>
            </a:r>
            <a:r>
              <a:rPr lang="en-US" sz="2000" dirty="0" err="1" smtClean="0"/>
              <a:t>penaung</a:t>
            </a:r>
            <a:r>
              <a:rPr lang="en-US" sz="2000" dirty="0" smtClean="0"/>
              <a:t>  </a:t>
            </a:r>
            <a:r>
              <a:rPr lang="en-US" sz="2000" dirty="0" err="1" smtClean="0"/>
              <a:t>aktiviti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MANUSIA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kesusasteraan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kesenian</a:t>
            </a:r>
            <a:r>
              <a:rPr lang="en-US" dirty="0" smtClean="0"/>
              <a:t> </a:t>
            </a:r>
            <a:r>
              <a:rPr lang="en-US" dirty="0" err="1" smtClean="0"/>
              <a:t>Renaisans</a:t>
            </a:r>
            <a:r>
              <a:rPr lang="en-US" dirty="0" smtClean="0"/>
              <a:t>  - </a:t>
            </a:r>
            <a:r>
              <a:rPr lang="en-US" dirty="0" err="1" smtClean="0"/>
              <a:t>manusia</a:t>
            </a:r>
            <a:r>
              <a:rPr lang="en-US" dirty="0" smtClean="0"/>
              <a:t> 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ghaib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(</a:t>
            </a:r>
            <a:r>
              <a:rPr lang="en-US" dirty="0" err="1" smtClean="0"/>
              <a:t>Yunani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berteraskan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“Men can do all things if they will” – Leon Battista </a:t>
            </a:r>
            <a:r>
              <a:rPr lang="en-US" dirty="0" err="1" smtClean="0"/>
              <a:t>Alberti</a:t>
            </a:r>
            <a:r>
              <a:rPr lang="en-US" dirty="0" smtClean="0"/>
              <a:t> (1404-1472)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Leonarda</a:t>
            </a:r>
            <a:r>
              <a:rPr lang="en-US" dirty="0" smtClean="0"/>
              <a:t> Da Vinci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Renaisans</a:t>
            </a:r>
            <a:r>
              <a:rPr lang="en-US" dirty="0" smtClean="0"/>
              <a:t> yang </a:t>
            </a:r>
            <a:r>
              <a:rPr lang="en-US" dirty="0" err="1" smtClean="0"/>
              <a:t>unggul</a:t>
            </a:r>
            <a:r>
              <a:rPr lang="en-US" dirty="0" smtClean="0"/>
              <a:t> (</a:t>
            </a:r>
            <a:r>
              <a:rPr lang="en-US" i="1" dirty="0" err="1" smtClean="0"/>
              <a:t>Uomo</a:t>
            </a:r>
            <a:r>
              <a:rPr lang="en-US" i="1" dirty="0" smtClean="0"/>
              <a:t> </a:t>
            </a:r>
            <a:r>
              <a:rPr lang="en-US" i="1" dirty="0" err="1" smtClean="0"/>
              <a:t>Universale</a:t>
            </a:r>
            <a:r>
              <a:rPr lang="en-US" dirty="0" smtClean="0"/>
              <a:t>) 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kemanusiaanya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direalisasikan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kebolehan</a:t>
            </a:r>
            <a:r>
              <a:rPr lang="en-US" dirty="0" smtClean="0"/>
              <a:t> </a:t>
            </a: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falsafah</a:t>
            </a:r>
            <a:r>
              <a:rPr lang="en-US" dirty="0" smtClean="0"/>
              <a:t>, </a:t>
            </a:r>
            <a:r>
              <a:rPr lang="en-US" dirty="0" err="1" smtClean="0"/>
              <a:t>matematik</a:t>
            </a:r>
            <a:r>
              <a:rPr lang="en-US" dirty="0" smtClean="0"/>
              <a:t>, </a:t>
            </a:r>
            <a:r>
              <a:rPr lang="en-US" dirty="0" err="1" smtClean="0"/>
              <a:t>kejuruteraan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kesenian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usahawan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kebendaan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mencorakkan</a:t>
            </a:r>
            <a:r>
              <a:rPr lang="en-US" dirty="0" smtClean="0"/>
              <a:t> </a:t>
            </a:r>
            <a:r>
              <a:rPr lang="en-US" dirty="0" err="1" smtClean="0"/>
              <a:t>Renaisans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sekularisme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humanisme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ZAMAN RENAISANS (</a:t>
            </a:r>
            <a:r>
              <a:rPr lang="en-US" sz="2400" i="1" dirty="0" smtClean="0"/>
              <a:t>AGE OF GROWTH/REBIRTH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62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5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6847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Orang </a:t>
            </a:r>
            <a:r>
              <a:rPr lang="en-US" dirty="0" err="1" smtClean="0"/>
              <a:t>awam</a:t>
            </a:r>
            <a:r>
              <a:rPr lang="en-US" dirty="0" smtClean="0"/>
              <a:t> </a:t>
            </a:r>
            <a:r>
              <a:rPr lang="en-US" dirty="0" err="1" smtClean="0"/>
              <a:t>mempersoalkan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Kritikan</a:t>
            </a:r>
            <a:r>
              <a:rPr lang="en-US" dirty="0" smtClean="0"/>
              <a:t>: </a:t>
            </a:r>
            <a:r>
              <a:rPr lang="en-US" dirty="0" err="1" smtClean="0"/>
              <a:t>Paderi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gaya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Pope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mewah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pengampunan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i="1" dirty="0" smtClean="0"/>
              <a:t>Word of God lay not in the doctrine of the Church but in the Bible and the work of God cannot be received and </a:t>
            </a:r>
            <a:r>
              <a:rPr lang="en-US" i="1" dirty="0" err="1" smtClean="0"/>
              <a:t>honoured</a:t>
            </a:r>
            <a:r>
              <a:rPr lang="en-US" i="1" dirty="0" smtClean="0"/>
              <a:t> by any works but faith alone</a:t>
            </a:r>
            <a:r>
              <a:rPr lang="en-US" dirty="0" smtClean="0"/>
              <a:t>” – Martin Luther (</a:t>
            </a:r>
            <a:r>
              <a:rPr lang="en-US" dirty="0" err="1" smtClean="0"/>
              <a:t>paderi</a:t>
            </a:r>
            <a:r>
              <a:rPr lang="en-US" dirty="0" smtClean="0"/>
              <a:t> di </a:t>
            </a:r>
            <a:r>
              <a:rPr lang="en-US" dirty="0" err="1" smtClean="0"/>
              <a:t>Universiti</a:t>
            </a:r>
            <a:r>
              <a:rPr lang="en-US" dirty="0" smtClean="0"/>
              <a:t> </a:t>
            </a:r>
            <a:r>
              <a:rPr lang="en-US" dirty="0" err="1" smtClean="0"/>
              <a:t>Wittenburg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837176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Luther </a:t>
            </a:r>
            <a:r>
              <a:rPr lang="en-US" dirty="0" err="1" smtClean="0"/>
              <a:t>menampal</a:t>
            </a:r>
            <a:r>
              <a:rPr lang="en-US" dirty="0" smtClean="0"/>
              <a:t> 95 </a:t>
            </a:r>
            <a:r>
              <a:rPr lang="en-US" dirty="0" err="1" smtClean="0"/>
              <a:t>tesis</a:t>
            </a:r>
            <a:r>
              <a:rPr lang="en-US" dirty="0" smtClean="0"/>
              <a:t> di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mengumumkan</a:t>
            </a:r>
            <a:r>
              <a:rPr lang="en-US" dirty="0" smtClean="0"/>
              <a:t> 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berhubumg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diisytiharkan</a:t>
            </a:r>
            <a:r>
              <a:rPr lang="en-US" dirty="0" smtClean="0"/>
              <a:t> </a:t>
            </a:r>
            <a:r>
              <a:rPr lang="en-US" dirty="0" err="1" smtClean="0"/>
              <a:t>sesat</a:t>
            </a:r>
            <a:r>
              <a:rPr lang="en-US" dirty="0" smtClean="0"/>
              <a:t>, </a:t>
            </a:r>
            <a:r>
              <a:rPr lang="en-US" dirty="0" err="1" smtClean="0"/>
              <a:t>melarikan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menubuhkan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Protestan</a:t>
            </a:r>
            <a:r>
              <a:rPr lang="en-US" dirty="0" smtClean="0"/>
              <a:t> yang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naungan</a:t>
            </a:r>
            <a:r>
              <a:rPr lang="en-US" dirty="0" smtClean="0"/>
              <a:t> Rom.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REFORMASI 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anjakan</a:t>
            </a:r>
            <a:r>
              <a:rPr lang="en-US" dirty="0" smtClean="0"/>
              <a:t> –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8006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21771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REVOLUSI SAINS </a:t>
            </a:r>
            <a:br>
              <a:rPr lang="en-US" sz="2400" dirty="0" smtClean="0"/>
            </a:br>
            <a:r>
              <a:rPr lang="en-US" sz="2400" dirty="0" smtClean="0"/>
              <a:t>(1550-1700)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829"/>
            <a:ext cx="9144000" cy="60161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Rounded Rectangle 8"/>
          <p:cNvSpPr/>
          <p:nvPr/>
        </p:nvSpPr>
        <p:spPr>
          <a:xfrm>
            <a:off x="152400" y="990600"/>
            <a:ext cx="47244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Natijah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 </a:t>
            </a:r>
            <a:r>
              <a:rPr lang="en-US" sz="2400" dirty="0" err="1" smtClean="0"/>
              <a:t>Renaisans</a:t>
            </a:r>
            <a:r>
              <a:rPr lang="en-US" sz="2400" dirty="0" smtClean="0"/>
              <a:t>,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Zaman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Pencerahan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1785257"/>
            <a:ext cx="5003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Saintis</a:t>
            </a:r>
            <a:r>
              <a:rPr lang="en-US" sz="2400" dirty="0" smtClean="0"/>
              <a:t> </a:t>
            </a:r>
            <a:r>
              <a:rPr lang="en-US" sz="2400" dirty="0" err="1" smtClean="0"/>
              <a:t>mempersoalkan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/>
              <a:t> </a:t>
            </a:r>
            <a:r>
              <a:rPr lang="en-US" sz="2400" dirty="0" err="1" smtClean="0"/>
              <a:t>gereja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2547257"/>
            <a:ext cx="5987144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Kemunculan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komuniti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Royal  Society of London, Academy of Royal Sciences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3280228"/>
            <a:ext cx="6019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Heliocentrik</a:t>
            </a:r>
            <a:r>
              <a:rPr lang="en-US" sz="2400" dirty="0" smtClean="0"/>
              <a:t> </a:t>
            </a:r>
            <a:r>
              <a:rPr lang="en-US" sz="2400" dirty="0" err="1" smtClean="0"/>
              <a:t>mencabar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eori</a:t>
            </a:r>
            <a:r>
              <a:rPr lang="en-US" sz="2400" dirty="0" smtClean="0"/>
              <a:t> </a:t>
            </a:r>
            <a:r>
              <a:rPr lang="en-US" sz="2400" dirty="0" err="1" smtClean="0"/>
              <a:t>Geocentrik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Coppernicus</a:t>
            </a:r>
            <a:r>
              <a:rPr lang="en-US" sz="2400" dirty="0" smtClean="0"/>
              <a:t>, Galileo, </a:t>
            </a:r>
            <a:r>
              <a:rPr lang="en-US" sz="2400" dirty="0" err="1" smtClean="0"/>
              <a:t>Keppler</a:t>
            </a:r>
            <a:r>
              <a:rPr lang="en-US" sz="2400" dirty="0" smtClean="0"/>
              <a:t>, Newton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1208314" y="4031342"/>
            <a:ext cx="59817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saintifik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eksperimen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1821543" y="5627911"/>
            <a:ext cx="7162800" cy="81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anjakan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berteraskan</a:t>
            </a:r>
            <a:r>
              <a:rPr lang="en-US" sz="2400" dirty="0" smtClean="0"/>
              <a:t> agama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sekular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1524000" y="4815111"/>
            <a:ext cx="62484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hegemoni</a:t>
            </a:r>
            <a:r>
              <a:rPr lang="en-US" sz="2400" dirty="0" smtClean="0"/>
              <a:t>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i="1" dirty="0" smtClean="0"/>
              <a:t>technologically possible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60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ANJAKAN PARADIGMA ZAMAN RENAISSAN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06639"/>
            <a:ext cx="4324181" cy="2651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562600"/>
            <a:ext cx="7391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Copernican Revolution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anjakan</a:t>
            </a:r>
            <a:r>
              <a:rPr lang="en-US" sz="2000" dirty="0" smtClean="0"/>
              <a:t> </a:t>
            </a:r>
            <a:r>
              <a:rPr lang="en-US" sz="2000" dirty="0" err="1" smtClean="0"/>
              <a:t>paradigma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/>
              <a:t> </a:t>
            </a:r>
            <a:r>
              <a:rPr lang="en-US" sz="2000" dirty="0" smtClean="0"/>
              <a:t> Model  </a:t>
            </a:r>
            <a:r>
              <a:rPr lang="en-US" sz="2000" dirty="0" err="1" smtClean="0"/>
              <a:t>Geocentrik</a:t>
            </a:r>
            <a:r>
              <a:rPr lang="en-US" sz="2000" dirty="0" smtClean="0"/>
              <a:t> Claudius Ptolemy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2133600"/>
            <a:ext cx="1425190" cy="2103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205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Nicolaus</a:t>
            </a:r>
            <a:r>
              <a:rPr lang="en-US" dirty="0"/>
              <a:t> </a:t>
            </a:r>
            <a:r>
              <a:rPr lang="en-US" dirty="0" smtClean="0"/>
              <a:t>Copernicus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1473-1543)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1" y="2301240"/>
            <a:ext cx="182880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60779" y="4724400"/>
            <a:ext cx="175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Claudius Ptolemy</a:t>
            </a:r>
          </a:p>
          <a:p>
            <a:pPr algn="ctr"/>
            <a:r>
              <a:rPr lang="en-US" dirty="0" smtClean="0"/>
              <a:t>(100-170 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GALILEO GALILEI </a:t>
            </a:r>
          </a:p>
          <a:p>
            <a:r>
              <a:rPr lang="en-US" b="0" dirty="0" smtClean="0"/>
              <a:t>(</a:t>
            </a:r>
            <a:r>
              <a:rPr lang="en-US" b="0" dirty="0"/>
              <a:t>1564-1642)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343400" y="1981200"/>
            <a:ext cx="4023360" cy="704088"/>
          </a:xfrm>
        </p:spPr>
        <p:txBody>
          <a:bodyPr>
            <a:normAutofit/>
          </a:bodyPr>
          <a:lstStyle/>
          <a:p>
            <a:r>
              <a:rPr lang="en-US" b="0" dirty="0" smtClean="0"/>
              <a:t>JOHANNES </a:t>
            </a:r>
            <a:r>
              <a:rPr lang="en-US" dirty="0" smtClean="0"/>
              <a:t>KEPLER</a:t>
            </a:r>
          </a:p>
          <a:p>
            <a:r>
              <a:rPr lang="en-US" dirty="0" smtClean="0"/>
              <a:t> (1571-1630)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ANJAKAN PARADIGMA ZAMAN </a:t>
            </a:r>
            <a:r>
              <a:rPr lang="en-US" sz="2400" dirty="0" smtClean="0"/>
              <a:t>RENAISANS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10886"/>
            <a:ext cx="1819275" cy="2505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819400"/>
            <a:ext cx="40386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7201" y="2667000"/>
            <a:ext cx="4023360" cy="419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Percaya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</a:rPr>
              <a:t> Model </a:t>
            </a:r>
            <a:r>
              <a:rPr lang="en-US" sz="2400" dirty="0" err="1" smtClean="0">
                <a:solidFill>
                  <a:schemeClr val="bg1"/>
                </a:solidFill>
              </a:rPr>
              <a:t>Heliocentrik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Dijatuhi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hukuman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sesat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mempercayai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matahari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pusat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semesta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bukannya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bumi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Dikenakan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tahanan</a:t>
            </a:r>
            <a:r>
              <a:rPr lang="en-US" sz="2400" dirty="0" smtClean="0">
                <a:solidFill>
                  <a:schemeClr val="bg1"/>
                </a:solidFill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</a:rPr>
              <a:t>rumah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selepas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menjalani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perbicaraan</a:t>
            </a:r>
            <a:r>
              <a:rPr lang="en-US" sz="2400" dirty="0" smtClean="0">
                <a:solidFill>
                  <a:schemeClr val="bg1"/>
                </a:solidFill>
              </a:rPr>
              <a:t> di Rom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667000"/>
            <a:ext cx="4038600" cy="419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2703016"/>
            <a:ext cx="411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Planet  (</a:t>
            </a:r>
            <a:r>
              <a:rPr lang="en-US" sz="2400" i="1" dirty="0"/>
              <a:t>L</a:t>
            </a:r>
            <a:r>
              <a:rPr lang="en-US" sz="2400" i="1" dirty="0" smtClean="0"/>
              <a:t>aws </a:t>
            </a:r>
            <a:r>
              <a:rPr lang="en-US" sz="2400" i="1" dirty="0"/>
              <a:t>of </a:t>
            </a:r>
            <a:r>
              <a:rPr lang="en-US" sz="2400" i="1" dirty="0" smtClean="0"/>
              <a:t>Planetary </a:t>
            </a:r>
            <a:r>
              <a:rPr lang="en-US" sz="2400" i="1" dirty="0"/>
              <a:t>M</a:t>
            </a:r>
            <a:r>
              <a:rPr lang="en-US" sz="2400" i="1" dirty="0" smtClean="0"/>
              <a:t>otion</a:t>
            </a:r>
            <a:r>
              <a:rPr lang="en-US" sz="2400" dirty="0" smtClean="0"/>
              <a:t>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Antara</a:t>
            </a:r>
            <a:r>
              <a:rPr lang="en-US" sz="2400" dirty="0" smtClean="0"/>
              <a:t> lain,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planet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lintasan</a:t>
            </a:r>
            <a:r>
              <a:rPr lang="en-US" sz="2400" dirty="0" smtClean="0"/>
              <a:t> </a:t>
            </a:r>
            <a:r>
              <a:rPr lang="en-US" sz="2400" dirty="0" err="1" smtClean="0"/>
              <a:t>elips</a:t>
            </a:r>
            <a:r>
              <a:rPr lang="en-US" sz="2400" dirty="0" smtClean="0"/>
              <a:t> </a:t>
            </a:r>
            <a:r>
              <a:rPr lang="en-US" sz="2400" dirty="0" err="1" smtClean="0"/>
              <a:t>mengelilingi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elips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Salah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perintis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fizik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astronomi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3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23360" cy="5029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4724400" cy="1310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ANJAKAN PARADIGMA ZAMAN RENAISANS – </a:t>
            </a:r>
            <a:br>
              <a:rPr lang="en-US" sz="2400" dirty="0" smtClean="0"/>
            </a:br>
            <a:r>
              <a:rPr lang="en-US" sz="2400" dirty="0" smtClean="0"/>
              <a:t>ISAAC NEWTON (1541-1642)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36" y="0"/>
            <a:ext cx="1455421" cy="2011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0886" y="1600200"/>
            <a:ext cx="4561114" cy="5257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Memperkenalkan</a:t>
            </a:r>
            <a:r>
              <a:rPr lang="en-US" sz="2000" dirty="0"/>
              <a:t> </a:t>
            </a:r>
            <a:r>
              <a:rPr lang="en-US" sz="2000" dirty="0" err="1"/>
              <a:t>hukum-hukum</a:t>
            </a:r>
            <a:r>
              <a:rPr lang="en-US" sz="2000" dirty="0"/>
              <a:t> </a:t>
            </a:r>
            <a:r>
              <a:rPr lang="en-US" sz="2000" dirty="0" err="1"/>
              <a:t>pergerakan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graviti</a:t>
            </a:r>
            <a:r>
              <a:rPr lang="en-US" sz="2000" dirty="0"/>
              <a:t> yang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b="1" dirty="0" err="1"/>
              <a:t>pergerakan</a:t>
            </a:r>
            <a:r>
              <a:rPr lang="en-US" sz="2000" b="1" dirty="0"/>
              <a:t> </a:t>
            </a:r>
            <a:r>
              <a:rPr lang="en-US" sz="2000" b="1" dirty="0" err="1"/>
              <a:t>fizikal</a:t>
            </a:r>
            <a:r>
              <a:rPr lang="en-US" sz="2000" b="1" dirty="0"/>
              <a:t> di </a:t>
            </a:r>
            <a:r>
              <a:rPr lang="en-US" sz="2000" b="1" dirty="0" err="1"/>
              <a:t>alam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boleh</a:t>
            </a:r>
            <a:r>
              <a:rPr lang="en-US" sz="2000" b="1" dirty="0"/>
              <a:t> </a:t>
            </a:r>
            <a:r>
              <a:rPr lang="en-US" sz="2000" b="1" dirty="0" err="1"/>
              <a:t>difahami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kaedah</a:t>
            </a:r>
            <a:r>
              <a:rPr lang="en-US" sz="2000" b="1" dirty="0"/>
              <a:t> </a:t>
            </a:r>
            <a:r>
              <a:rPr lang="en-US" sz="2000" b="1" dirty="0" err="1"/>
              <a:t>fizik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 yang </a:t>
            </a:r>
            <a:r>
              <a:rPr lang="en-US" sz="2000" dirty="0" err="1"/>
              <a:t>tersusun</a:t>
            </a:r>
            <a:r>
              <a:rPr lang="en-US" sz="2000" dirty="0"/>
              <a:t>,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diramal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dikawal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Sumbangan</a:t>
            </a:r>
            <a:r>
              <a:rPr lang="en-US" sz="2000" dirty="0"/>
              <a:t> Newton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sains</a:t>
            </a:r>
            <a:r>
              <a:rPr lang="en-US" sz="2000" dirty="0"/>
              <a:t> </a:t>
            </a:r>
            <a:r>
              <a:rPr lang="en-US" sz="2000" dirty="0" err="1"/>
              <a:t>tabii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sains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menerusi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kaedah</a:t>
            </a:r>
            <a:r>
              <a:rPr lang="en-US" sz="2000" dirty="0"/>
              <a:t> </a:t>
            </a:r>
            <a:r>
              <a:rPr lang="en-US" sz="2000" dirty="0" err="1"/>
              <a:t>kuantitatif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 </a:t>
            </a:r>
            <a:r>
              <a:rPr lang="en-US" sz="2000" dirty="0" err="1"/>
              <a:t>pengenalan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asas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i="1" dirty="0"/>
              <a:t>Law</a:t>
            </a:r>
            <a:r>
              <a:rPr lang="en-US" sz="2000" dirty="0"/>
              <a:t>, Order, </a:t>
            </a:r>
            <a:r>
              <a:rPr lang="en-US" sz="2000" i="1" dirty="0"/>
              <a:t>Reason</a:t>
            </a:r>
            <a:r>
              <a:rPr lang="en-US" sz="2000" dirty="0"/>
              <a:t>, </a:t>
            </a:r>
            <a:r>
              <a:rPr lang="en-US" sz="2000" i="1" dirty="0"/>
              <a:t>Nature</a:t>
            </a:r>
            <a:r>
              <a:rPr lang="en-US" sz="2000" dirty="0"/>
              <a:t>, </a:t>
            </a:r>
            <a:r>
              <a:rPr lang="en-US" sz="2000" i="1" dirty="0"/>
              <a:t>Humanity</a:t>
            </a:r>
            <a:r>
              <a:rPr lang="en-US" sz="2000" dirty="0"/>
              <a:t>, </a:t>
            </a:r>
            <a:r>
              <a:rPr lang="en-US" sz="2000" i="1" dirty="0"/>
              <a:t>Liberty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Perfectibility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2057400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572000" y="1600200"/>
            <a:ext cx="4561114" cy="525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Walaupun</a:t>
            </a:r>
            <a:r>
              <a:rPr lang="en-US" sz="2000" dirty="0" smtClean="0"/>
              <a:t> Newton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berpegang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agama, </a:t>
            </a:r>
            <a:r>
              <a:rPr lang="en-US" sz="2000" dirty="0" err="1"/>
              <a:t>p</a:t>
            </a:r>
            <a:r>
              <a:rPr lang="en-US" sz="2000" dirty="0" err="1" smtClean="0"/>
              <a:t>enyelidikan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beliau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halusnya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anjakan</a:t>
            </a:r>
            <a:r>
              <a:rPr lang="en-US" sz="2000" dirty="0" smtClean="0"/>
              <a:t> </a:t>
            </a:r>
            <a:r>
              <a:rPr lang="en-US" sz="2000" dirty="0" err="1" smtClean="0"/>
              <a:t>pemikiran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</a:t>
            </a:r>
            <a:r>
              <a:rPr lang="en-US" sz="2000" dirty="0" err="1" smtClean="0"/>
              <a:t>moden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Newton </a:t>
            </a:r>
            <a:r>
              <a:rPr lang="en-US" sz="2000" dirty="0" err="1" smtClean="0"/>
              <a:t>turut</a:t>
            </a:r>
            <a:r>
              <a:rPr lang="en-US" sz="2000" dirty="0" smtClean="0"/>
              <a:t> </a:t>
            </a:r>
            <a:r>
              <a:rPr lang="en-US" sz="2000" dirty="0" err="1" smtClean="0"/>
              <a:t>menyaksikan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peralihan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Renaisans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Pencerahan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95900"/>
            <a:ext cx="4561114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8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2972594"/>
            <a:ext cx="2105025" cy="21717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334000"/>
            <a:ext cx="8679543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latin typeface="Comic Sans MS" pitchFamily="66" charset="0"/>
              </a:rPr>
              <a:t>Mankind’s </a:t>
            </a:r>
            <a:r>
              <a:rPr lang="en-US" sz="2800" dirty="0">
                <a:latin typeface="Comic Sans MS" pitchFamily="66" charset="0"/>
              </a:rPr>
              <a:t>final coming of age, the emancipation of the human consciousness from an immature state of ignorance and error</a:t>
            </a:r>
            <a:r>
              <a:rPr lang="en-US" sz="2800" dirty="0"/>
              <a:t>” </a:t>
            </a:r>
            <a:r>
              <a:rPr lang="en-US" sz="2800" dirty="0" smtClean="0">
                <a:latin typeface="Comic Sans MS" pitchFamily="66" charset="0"/>
              </a:rPr>
              <a:t>(Immanuel Kant</a:t>
            </a:r>
            <a:r>
              <a:rPr lang="en-US" sz="2800" dirty="0">
                <a:latin typeface="Comic Sans MS" pitchFamily="66" charset="0"/>
              </a:rPr>
              <a:t>, 1784)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229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omic Sans MS" pitchFamily="66" charset="0"/>
              </a:rPr>
              <a:t>Was </a:t>
            </a:r>
            <a:r>
              <a:rPr lang="en-US" sz="2400" i="1" dirty="0" err="1" smtClean="0">
                <a:latin typeface="Comic Sans MS" pitchFamily="66" charset="0"/>
              </a:rPr>
              <a:t>ist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Aufklar</a:t>
            </a:r>
            <a:r>
              <a:rPr lang="el-GR" sz="2400" i="1" dirty="0" smtClean="0">
                <a:latin typeface="Comic Sans MS" pitchFamily="66" charset="0"/>
              </a:rPr>
              <a:t>ϋ</a:t>
            </a:r>
            <a:r>
              <a:rPr lang="en-US" sz="2400" i="1" dirty="0" err="1" smtClean="0">
                <a:latin typeface="Comic Sans MS" pitchFamily="66" charset="0"/>
              </a:rPr>
              <a:t>ng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(What is Enlightenment)?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34" y="1546860"/>
            <a:ext cx="2235200" cy="2926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1447800"/>
            <a:ext cx="6400800" cy="3962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/>
              <a:t>BAB 7</a:t>
            </a:r>
            <a:br>
              <a:rPr lang="en-US" sz="4800" dirty="0" smtClean="0"/>
            </a:br>
            <a:r>
              <a:rPr lang="en-US" sz="4800" dirty="0" smtClean="0"/>
              <a:t>PERUBAHAN PARADIGMA PEMIKIRAN SAINS BARAT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6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51054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Zaman</a:t>
            </a:r>
            <a:r>
              <a:rPr lang="en-US" sz="2800" dirty="0" smtClean="0"/>
              <a:t> </a:t>
            </a:r>
            <a:r>
              <a:rPr lang="en-US" sz="2800" dirty="0" err="1" smtClean="0"/>
              <a:t>kegemilangan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sains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falsafah</a:t>
            </a:r>
            <a:r>
              <a:rPr lang="en-US" sz="2800" dirty="0" smtClean="0"/>
              <a:t> di Barat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akal</a:t>
            </a:r>
            <a:r>
              <a:rPr lang="en-US" sz="2800" dirty="0" smtClean="0"/>
              <a:t>,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saintifik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individualisme</a:t>
            </a:r>
            <a:r>
              <a:rPr lang="en-US" sz="2800" dirty="0" smtClean="0"/>
              <a:t> ,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agama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politik</a:t>
            </a:r>
            <a:r>
              <a:rPr lang="en-US" sz="2800" dirty="0" smtClean="0"/>
              <a:t> </a:t>
            </a:r>
            <a:r>
              <a:rPr lang="en-US" sz="2800" dirty="0" err="1" smtClean="0"/>
              <a:t>sedia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dicabar</a:t>
            </a:r>
            <a:endParaRPr lang="en-US" sz="2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Revolusi</a:t>
            </a:r>
            <a:r>
              <a:rPr lang="en-US" sz="2800" dirty="0" smtClean="0"/>
              <a:t>  </a:t>
            </a:r>
            <a:r>
              <a:rPr lang="en-US" sz="2800" dirty="0" err="1" smtClean="0"/>
              <a:t>Amerika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Revolusi</a:t>
            </a:r>
            <a:r>
              <a:rPr lang="en-US" sz="2800" dirty="0" smtClean="0"/>
              <a:t> </a:t>
            </a:r>
            <a:r>
              <a:rPr lang="en-US" sz="2800" dirty="0" err="1" smtClean="0"/>
              <a:t>Perancis</a:t>
            </a:r>
            <a:r>
              <a:rPr lang="en-US" sz="2800" dirty="0" smtClean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Menghadkan</a:t>
            </a:r>
            <a:r>
              <a:rPr lang="en-US" sz="2800" dirty="0" smtClean="0"/>
              <a:t> </a:t>
            </a:r>
            <a:r>
              <a:rPr lang="en-US" sz="2800" dirty="0" err="1" smtClean="0"/>
              <a:t>kuasa</a:t>
            </a:r>
            <a:r>
              <a:rPr lang="en-US" sz="2800" dirty="0" smtClean="0"/>
              <a:t> </a:t>
            </a:r>
            <a:r>
              <a:rPr lang="en-US" sz="2800" dirty="0" err="1" smtClean="0"/>
              <a:t>autoriti</a:t>
            </a:r>
            <a:r>
              <a:rPr lang="en-US" sz="2800" dirty="0" smtClean="0"/>
              <a:t> agama, </a:t>
            </a:r>
            <a:r>
              <a:rPr lang="en-US" sz="2800" dirty="0" err="1" smtClean="0"/>
              <a:t>membebaskan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cengkaman</a:t>
            </a:r>
            <a:r>
              <a:rPr lang="en-US" sz="2800" dirty="0" smtClean="0"/>
              <a:t> dogma agama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Manifestasi</a:t>
            </a:r>
            <a:r>
              <a:rPr lang="en-US" sz="2800" dirty="0" smtClean="0"/>
              <a:t>  </a:t>
            </a:r>
            <a:r>
              <a:rPr lang="en-US" sz="2800" dirty="0" err="1" smtClean="0"/>
              <a:t>anjakan</a:t>
            </a:r>
            <a:r>
              <a:rPr lang="en-US" sz="2800" dirty="0" smtClean="0"/>
              <a:t> </a:t>
            </a:r>
            <a:r>
              <a:rPr lang="en-US" sz="2800" dirty="0" err="1" smtClean="0"/>
              <a:t>paradigma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zaman</a:t>
            </a:r>
            <a:r>
              <a:rPr lang="en-US" sz="2800" dirty="0" smtClean="0"/>
              <a:t> </a:t>
            </a:r>
            <a:r>
              <a:rPr lang="en-US" sz="2800" dirty="0" err="1" smtClean="0"/>
              <a:t>klasik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zaman</a:t>
            </a:r>
            <a:r>
              <a:rPr lang="en-US" sz="2800" dirty="0" smtClean="0"/>
              <a:t> </a:t>
            </a:r>
            <a:r>
              <a:rPr lang="en-US" sz="2800" dirty="0" err="1" smtClean="0"/>
              <a:t>moden</a:t>
            </a:r>
            <a:r>
              <a:rPr lang="en-US" sz="2800" dirty="0" smtClean="0"/>
              <a:t>;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moden</a:t>
            </a:r>
            <a:r>
              <a:rPr lang="en-US" sz="2800" dirty="0" smtClean="0"/>
              <a:t> </a:t>
            </a:r>
            <a:r>
              <a:rPr lang="en-US" sz="2800" dirty="0" err="1" smtClean="0"/>
              <a:t>bermula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sains</a:t>
            </a:r>
            <a:r>
              <a:rPr lang="en-US" sz="2800" dirty="0" smtClean="0"/>
              <a:t> </a:t>
            </a:r>
            <a:r>
              <a:rPr lang="en-US" sz="2800" dirty="0" err="1" smtClean="0"/>
              <a:t>menggantikan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tahyul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ZAMAN PENCERAHAN (</a:t>
            </a:r>
            <a:r>
              <a:rPr lang="en-US" sz="2400" i="1" dirty="0" smtClean="0"/>
              <a:t>AGE OF REASON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5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1" indent="-342900" algn="l">
              <a:buFont typeface="Arial" pitchFamily="34" charset="0"/>
              <a:buChar char="•"/>
            </a:pPr>
            <a:r>
              <a:rPr lang="en-US" sz="2400" dirty="0" err="1" smtClean="0"/>
              <a:t>Memandangkan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bahawa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, </a:t>
            </a:r>
            <a:r>
              <a:rPr lang="en-US" sz="2400" dirty="0" err="1" smtClean="0"/>
              <a:t>bukankah</a:t>
            </a:r>
            <a:r>
              <a:rPr lang="en-US" sz="2400" dirty="0" smtClean="0"/>
              <a:t> </a:t>
            </a:r>
            <a:r>
              <a:rPr lang="en-US" sz="2400" dirty="0" err="1" smtClean="0"/>
              <a:t>sepatutnya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, </a:t>
            </a:r>
            <a:r>
              <a:rPr lang="en-US" sz="2400" dirty="0" err="1" smtClean="0"/>
              <a:t>kerajaan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pendidkan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?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idea-idea lama.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memandang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menerusi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perspektif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satunya</a:t>
            </a:r>
            <a:r>
              <a:rPr lang="en-US" sz="2400" dirty="0" smtClean="0"/>
              <a:t> </a:t>
            </a:r>
            <a:r>
              <a:rPr lang="en-US" sz="2400" dirty="0" err="1" smtClean="0"/>
              <a:t>dikawal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alam</a:t>
            </a:r>
            <a:r>
              <a:rPr lang="en-US" sz="2400" b="1" dirty="0" smtClean="0"/>
              <a:t> (</a:t>
            </a:r>
            <a:r>
              <a:rPr lang="en-US" sz="2400" b="1" i="1" dirty="0"/>
              <a:t>l</a:t>
            </a:r>
            <a:r>
              <a:rPr lang="en-US" sz="2400" b="1" i="1" dirty="0" smtClean="0"/>
              <a:t>aw of nature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/>
              <a:t> </a:t>
            </a:r>
            <a:r>
              <a:rPr lang="en-US" sz="2400" dirty="0" err="1" smtClean="0"/>
              <a:t>Anjakan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–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mengemukakan</a:t>
            </a:r>
            <a:r>
              <a:rPr lang="en-US" sz="2400" dirty="0" smtClean="0"/>
              <a:t> idea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dipandu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ZAMAN PENCERAHAN (</a:t>
            </a:r>
            <a:r>
              <a:rPr lang="en-US" sz="2400" i="1" dirty="0" smtClean="0"/>
              <a:t>AGE OF REASON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71" y="3629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ENLIGHTENMENT </a:t>
            </a:r>
            <a:br>
              <a:rPr lang="en-US" sz="2400" dirty="0" smtClean="0"/>
            </a:br>
            <a:r>
              <a:rPr lang="en-US" sz="2400" dirty="0" smtClean="0"/>
              <a:t>(AGE OF REASON)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09700"/>
            <a:ext cx="261968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257" y="972457"/>
            <a:ext cx="3664857" cy="14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Pendokong</a:t>
            </a:r>
            <a:r>
              <a:rPr lang="en-US" sz="2000" dirty="0"/>
              <a:t> </a:t>
            </a:r>
            <a:r>
              <a:rPr lang="en-US" sz="2000" dirty="0" err="1"/>
              <a:t>falsafah</a:t>
            </a:r>
            <a:r>
              <a:rPr lang="en-US" sz="2000" dirty="0"/>
              <a:t> MEKANISME – </a:t>
            </a:r>
            <a:r>
              <a:rPr lang="en-US" sz="2000" dirty="0" err="1"/>
              <a:t>fenomena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 smtClean="0"/>
              <a:t>dijelaskan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merujuk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jirim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gerakan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4515" y="2451156"/>
            <a:ext cx="3657599" cy="28066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haiwan</a:t>
            </a:r>
            <a:r>
              <a:rPr lang="en-US" sz="2000" dirty="0" smtClean="0"/>
              <a:t> </a:t>
            </a:r>
            <a:r>
              <a:rPr lang="en-US" sz="2000" dirty="0" err="1" smtClean="0"/>
              <a:t>kecuali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(</a:t>
            </a:r>
            <a:r>
              <a:rPr lang="en-US" sz="2000" i="1" dirty="0" smtClean="0"/>
              <a:t>very complicated automata</a:t>
            </a:r>
            <a:r>
              <a:rPr lang="en-US" sz="2000" dirty="0" smtClean="0"/>
              <a:t>). </a:t>
            </a:r>
            <a:r>
              <a:rPr lang="en-US" sz="2000" dirty="0" err="1"/>
              <a:t>M</a:t>
            </a:r>
            <a:r>
              <a:rPr lang="en-US" sz="2000" dirty="0" err="1" smtClean="0"/>
              <a:t>anusia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ruh</a:t>
            </a:r>
            <a:r>
              <a:rPr lang="en-US" sz="2000" dirty="0" smtClean="0"/>
              <a:t>,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kesedaran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kebebasan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(</a:t>
            </a:r>
            <a:r>
              <a:rPr lang="en-US" sz="2000" i="1" dirty="0" smtClean="0"/>
              <a:t>free will</a:t>
            </a:r>
            <a:r>
              <a:rPr lang="en-US" sz="2000" dirty="0" smtClean="0"/>
              <a:t>) yang </a:t>
            </a:r>
            <a:r>
              <a:rPr lang="en-US" sz="2000" dirty="0" err="1" smtClean="0"/>
              <a:t>membolehkannya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jahat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483098" y="1525869"/>
            <a:ext cx="3664856" cy="18505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“</a:t>
            </a:r>
            <a:r>
              <a:rPr lang="en-US" sz="2000" i="1" dirty="0" smtClean="0"/>
              <a:t>The soul by which I am what I am is absolutely and entirely distinct from the body, and can exist without it</a:t>
            </a:r>
            <a:r>
              <a:rPr lang="en-US" sz="2000" dirty="0" smtClean="0"/>
              <a:t>” - </a:t>
            </a:r>
            <a:r>
              <a:rPr lang="en-US" sz="2000" dirty="0" err="1"/>
              <a:t>penegasan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DUALISM E  </a:t>
            </a:r>
            <a:r>
              <a:rPr lang="en-US" sz="2000" dirty="0" err="1"/>
              <a:t>akal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jasad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4515" y="5345338"/>
            <a:ext cx="3631874" cy="1512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“</a:t>
            </a:r>
            <a:r>
              <a:rPr lang="en-US" sz="2000" i="1" dirty="0" smtClean="0"/>
              <a:t>Cogito ergo sum </a:t>
            </a:r>
            <a:r>
              <a:rPr lang="en-US" sz="2000" dirty="0" smtClean="0"/>
              <a:t>(</a:t>
            </a:r>
            <a:r>
              <a:rPr lang="en-US" sz="2000" i="1" dirty="0" smtClean="0"/>
              <a:t>I think therefore I am</a:t>
            </a:r>
            <a:r>
              <a:rPr lang="en-US" sz="2000" dirty="0" smtClean="0"/>
              <a:t>/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berfikir</a:t>
            </a:r>
            <a:r>
              <a:rPr lang="en-US" sz="2000" dirty="0" smtClean="0"/>
              <a:t>,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)” –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keupayaan</a:t>
            </a:r>
            <a:r>
              <a:rPr lang="en-US" sz="2000" dirty="0" smtClean="0"/>
              <a:t> RASIONAL INDIVIDUAL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457200"/>
            <a:ext cx="4572000" cy="922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RENÉ DESCARTES </a:t>
            </a:r>
          </a:p>
          <a:p>
            <a:pPr algn="ctr"/>
            <a:r>
              <a:rPr lang="en-US" sz="2000" b="1" dirty="0" smtClean="0"/>
              <a:t>(FATHER OF MODERN PHILOSOPHY)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5563252" y="3581400"/>
            <a:ext cx="3580748" cy="27949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wujud</a:t>
            </a:r>
            <a:r>
              <a:rPr lang="en-US" sz="2000" dirty="0" smtClean="0"/>
              <a:t>.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Pencipta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peranan</a:t>
            </a:r>
            <a:r>
              <a:rPr lang="en-US" sz="2000" dirty="0" smtClean="0"/>
              <a:t>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penciptaan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pergerakan</a:t>
            </a:r>
            <a:r>
              <a:rPr lang="en-US" sz="2000" dirty="0" smtClean="0"/>
              <a:t> partikel2 (</a:t>
            </a:r>
            <a:r>
              <a:rPr lang="en-US" sz="2000" dirty="0" err="1" smtClean="0"/>
              <a:t>inersia</a:t>
            </a:r>
            <a:r>
              <a:rPr lang="en-US" sz="2000" dirty="0" smtClean="0"/>
              <a:t>). </a:t>
            </a:r>
            <a:r>
              <a:rPr lang="en-US" sz="2000" dirty="0" err="1" smtClean="0"/>
              <a:t>Selepas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22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43" y="5394960"/>
            <a:ext cx="2198557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886" y="1981200"/>
            <a:ext cx="8229600" cy="44561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pertengahan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19M-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tunggak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peradaban</a:t>
            </a:r>
            <a:r>
              <a:rPr lang="en-US" sz="2400" dirty="0" smtClean="0"/>
              <a:t>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keduanya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berbeza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independen</a:t>
            </a:r>
            <a:r>
              <a:rPr lang="en-US" sz="2400" dirty="0" smtClean="0"/>
              <a:t>. </a:t>
            </a:r>
            <a:r>
              <a:rPr lang="en-US" sz="2400" dirty="0" err="1"/>
              <a:t>T</a:t>
            </a:r>
            <a:r>
              <a:rPr lang="en-US" sz="2400" dirty="0" err="1" smtClean="0"/>
              <a:t>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input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(</a:t>
            </a:r>
            <a:r>
              <a:rPr lang="en-US" sz="2400" i="1" dirty="0" smtClean="0"/>
              <a:t>know how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i="1" dirty="0" smtClean="0"/>
              <a:t>know why</a:t>
            </a:r>
            <a:r>
              <a:rPr lang="en-US" sz="2400" dirty="0" smtClean="0"/>
              <a:t>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berasaskan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moden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drastik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peradaban</a:t>
            </a:r>
            <a:r>
              <a:rPr lang="en-US" sz="2400" dirty="0" smtClean="0"/>
              <a:t> Barat </a:t>
            </a:r>
            <a:r>
              <a:rPr lang="en-US" sz="2400" dirty="0" err="1" smtClean="0"/>
              <a:t>mengukuhkan</a:t>
            </a:r>
            <a:r>
              <a:rPr lang="en-US" sz="2400" dirty="0" smtClean="0"/>
              <a:t> </a:t>
            </a:r>
            <a:r>
              <a:rPr lang="en-US" sz="2400" dirty="0" err="1" smtClean="0"/>
              <a:t>dominasinya</a:t>
            </a:r>
            <a:r>
              <a:rPr lang="en-US" sz="2400" dirty="0" smtClean="0"/>
              <a:t> di </a:t>
            </a:r>
            <a:r>
              <a:rPr lang="en-US" sz="2400" dirty="0" err="1" smtClean="0"/>
              <a:t>dunia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anpa</a:t>
            </a:r>
            <a:r>
              <a:rPr lang="en-US" sz="2400" dirty="0" smtClean="0"/>
              <a:t> </a:t>
            </a:r>
            <a:r>
              <a:rPr lang="en-US" sz="2400" dirty="0" err="1" smtClean="0"/>
              <a:t>pemahaman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, </a:t>
            </a:r>
            <a:r>
              <a:rPr lang="en-US" sz="2400" dirty="0" err="1" smtClean="0"/>
              <a:t>penghasilan</a:t>
            </a:r>
            <a:r>
              <a:rPr lang="en-US" sz="2400" dirty="0" smtClean="0"/>
              <a:t> </a:t>
            </a:r>
            <a:r>
              <a:rPr lang="en-US" sz="2400" dirty="0" err="1" smtClean="0"/>
              <a:t>alat-alat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hanyalah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peniruan</a:t>
            </a:r>
            <a:r>
              <a:rPr lang="en-US" sz="2400" dirty="0" smtClean="0"/>
              <a:t> </a:t>
            </a:r>
            <a:r>
              <a:rPr lang="en-US" sz="2400" dirty="0" err="1" smtClean="0"/>
              <a:t>semata-mata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 smtClean="0"/>
              <a:t> (</a:t>
            </a:r>
            <a:r>
              <a:rPr lang="en-US" sz="2400" dirty="0" err="1"/>
              <a:t>k</a:t>
            </a:r>
            <a:r>
              <a:rPr lang="en-US" sz="2400" dirty="0" err="1" smtClean="0"/>
              <a:t>omersial</a:t>
            </a:r>
            <a:r>
              <a:rPr lang="en-US" sz="2400" dirty="0" smtClean="0"/>
              <a:t>) </a:t>
            </a:r>
            <a:r>
              <a:rPr lang="en-US" sz="2400" dirty="0" err="1" smtClean="0"/>
              <a:t>menyumbang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pesat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Anjakan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berasaskan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pertanian</a:t>
            </a:r>
            <a:r>
              <a:rPr lang="en-US" sz="2400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perindustrian</a:t>
            </a: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905510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REVOLUSI INDUSTRI (AKHIR KURUN KE-18)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54" y="25400"/>
            <a:ext cx="2886075" cy="158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5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ANJAKAN PARADIGMA DALAM REVOLUSI INDUSTRI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2319437"/>
            <a:ext cx="91440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KESIMPULAN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2301145"/>
              </p:ext>
            </p:extLst>
          </p:nvPr>
        </p:nvGraphicFramePr>
        <p:xfrm>
          <a:off x="533400" y="2057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4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1572037"/>
              </p:ext>
            </p:extLst>
          </p:nvPr>
        </p:nvGraphicFramePr>
        <p:xfrm>
          <a:off x="457200" y="2438400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Objektif</a:t>
            </a:r>
            <a:r>
              <a:rPr lang="en-US" sz="2800" dirty="0" smtClean="0"/>
              <a:t> </a:t>
            </a:r>
            <a:r>
              <a:rPr lang="en-US" sz="2800" dirty="0" err="1" smtClean="0"/>
              <a:t>bab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1855982"/>
            <a:ext cx="4982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 smtClean="0"/>
              <a:t>Di </a:t>
            </a:r>
            <a:r>
              <a:rPr lang="en-MY" sz="3200" dirty="0" err="1" smtClean="0"/>
              <a:t>akhir</a:t>
            </a:r>
            <a:r>
              <a:rPr lang="en-MY" sz="3200" dirty="0" smtClean="0"/>
              <a:t> </a:t>
            </a:r>
            <a:r>
              <a:rPr lang="en-MY" sz="3200" dirty="0" err="1" smtClean="0"/>
              <a:t>bab</a:t>
            </a:r>
            <a:r>
              <a:rPr lang="en-MY" sz="3200" dirty="0" smtClean="0"/>
              <a:t> </a:t>
            </a:r>
            <a:r>
              <a:rPr lang="en-MY" sz="3200" dirty="0" err="1" smtClean="0"/>
              <a:t>ini</a:t>
            </a:r>
            <a:r>
              <a:rPr lang="en-MY" sz="3200" dirty="0" smtClean="0"/>
              <a:t>, </a:t>
            </a:r>
            <a:r>
              <a:rPr lang="en-MY" sz="3200" dirty="0" err="1" smtClean="0"/>
              <a:t>pelajar</a:t>
            </a:r>
            <a:r>
              <a:rPr lang="en-MY" sz="3200" dirty="0" smtClean="0"/>
              <a:t> </a:t>
            </a:r>
            <a:r>
              <a:rPr lang="en-MY" sz="3200" dirty="0" err="1" smtClean="0"/>
              <a:t>dapat</a:t>
            </a:r>
            <a:r>
              <a:rPr lang="en-MY" sz="3200" dirty="0" smtClean="0"/>
              <a:t>: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0000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FROM NEWTON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1143000"/>
            <a:ext cx="1600200" cy="53340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 EINSTEIN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608286" y="852714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 </a:t>
            </a:r>
          </a:p>
          <a:p>
            <a:pPr algn="ctr"/>
            <a:r>
              <a:rPr lang="en-US" sz="2000" b="1" dirty="0" smtClean="0"/>
              <a:t>TESLA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561943" y="518886"/>
            <a:ext cx="1600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 HAWKING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PARADIGM SHIFT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375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FASA UTAMA PEMIKIRAN SAINS DI BARAT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8796222"/>
              </p:ext>
            </p:extLst>
          </p:nvPr>
        </p:nvGraphicFramePr>
        <p:xfrm>
          <a:off x="1295400" y="2362200"/>
          <a:ext cx="6629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585489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 MODEN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585489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0200822"/>
              </p:ext>
            </p:extLst>
          </p:nvPr>
        </p:nvGraphicFramePr>
        <p:xfrm>
          <a:off x="457200" y="1828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7010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PARADIGMA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2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FASA PERKEMBANGAN SAINS (Thomas S. </a:t>
            </a:r>
            <a:r>
              <a:rPr lang="en-US" sz="2000" dirty="0" err="1" smtClean="0"/>
              <a:t>KuHN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2394744"/>
              </p:ext>
            </p:extLst>
          </p:nvPr>
        </p:nvGraphicFramePr>
        <p:xfrm>
          <a:off x="1524000" y="1828800"/>
          <a:ext cx="6096000" cy="370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5782101"/>
            <a:ext cx="7162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</a:rPr>
              <a:t>Fasa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perkembangan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sains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bermula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PRA SAINS </a:t>
            </a:r>
            <a:r>
              <a:rPr lang="en-US" sz="2000" dirty="0" err="1" smtClean="0">
                <a:solidFill>
                  <a:schemeClr val="bg1"/>
                </a:solidFill>
              </a:rPr>
              <a:t>membawa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sains</a:t>
            </a:r>
            <a:r>
              <a:rPr lang="en-US" sz="2000" dirty="0">
                <a:solidFill>
                  <a:schemeClr val="bg1"/>
                </a:solidFill>
              </a:rPr>
              <a:t> normal, </a:t>
            </a:r>
            <a:r>
              <a:rPr lang="en-US" sz="2000" dirty="0" err="1">
                <a:solidFill>
                  <a:schemeClr val="bg1"/>
                </a:solidFill>
              </a:rPr>
              <a:t>krisis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revolusi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sains</a:t>
            </a:r>
            <a:r>
              <a:rPr lang="en-US" sz="2000" dirty="0">
                <a:solidFill>
                  <a:schemeClr val="bg1"/>
                </a:solidFill>
              </a:rPr>
              <a:t> normal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kemudiannya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mencetuskan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krisis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8371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mengandungi</a:t>
            </a:r>
            <a:r>
              <a:rPr lang="en-US" dirty="0"/>
              <a:t> </a:t>
            </a:r>
            <a:r>
              <a:rPr lang="en-US" dirty="0" err="1" smtClean="0"/>
              <a:t>andaian-andaian</a:t>
            </a:r>
            <a:r>
              <a:rPr lang="en-US" dirty="0" smtClean="0"/>
              <a:t>, </a:t>
            </a:r>
            <a:r>
              <a:rPr lang="en-US" dirty="0" err="1" smtClean="0"/>
              <a:t>hukum-hukum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teknik-teknik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Newton  (‘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fizikal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diterangkan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mekanikal</a:t>
            </a:r>
            <a:r>
              <a:rPr lang="en-US" dirty="0" smtClean="0"/>
              <a:t> yang </a:t>
            </a:r>
            <a:r>
              <a:rPr lang="en-US" dirty="0" err="1" smtClean="0"/>
              <a:t>pergerakannya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pelbagai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Newton’)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:     “ </a:t>
            </a:r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yang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serasi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, </a:t>
            </a:r>
            <a:r>
              <a:rPr lang="en-US" dirty="0" err="1" smtClean="0"/>
              <a:t>anggapkan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serius</a:t>
            </a:r>
            <a:r>
              <a:rPr lang="en-US" dirty="0" smtClean="0"/>
              <a:t>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normal,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tertumpu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menserasikan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seumpama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teka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(</a:t>
            </a:r>
            <a:r>
              <a:rPr lang="en-US" i="1" dirty="0" smtClean="0"/>
              <a:t>puzzle</a:t>
            </a:r>
            <a:r>
              <a:rPr lang="en-US" dirty="0" smtClean="0"/>
              <a:t>)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PARADIGMA </a:t>
            </a:r>
            <a:br>
              <a:rPr lang="en-US" sz="2400" dirty="0" smtClean="0"/>
            </a:br>
            <a:r>
              <a:rPr lang="en-US" sz="2400" dirty="0" smtClean="0"/>
              <a:t>(Thomas s. Kuhn)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213658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20731</TotalTime>
  <Words>2293</Words>
  <Application>Microsoft Macintosh PowerPoint</Application>
  <PresentationFormat>On-screen Show (4:3)</PresentationFormat>
  <Paragraphs>225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Comic Sans MS</vt:lpstr>
      <vt:lpstr>Garamond</vt:lpstr>
      <vt:lpstr>Tahoma</vt:lpstr>
      <vt:lpstr>Times New Roman</vt:lpstr>
      <vt:lpstr>Tunga</vt:lpstr>
      <vt:lpstr>Arial</vt:lpstr>
      <vt:lpstr>BlackTie</vt:lpstr>
      <vt:lpstr>UICL 2302</vt:lpstr>
      <vt:lpstr>PowerPoint Presentation</vt:lpstr>
      <vt:lpstr>BAB 7 PERUBAHAN PARADIGMA PEMIKIRAN SAINS BARAT</vt:lpstr>
      <vt:lpstr>Objektif bab 7</vt:lpstr>
      <vt:lpstr>PowerPoint Presentation</vt:lpstr>
      <vt:lpstr>FASA UTAMA PEMIKIRAN SAINS DI BARAT</vt:lpstr>
      <vt:lpstr>PARADIGMA</vt:lpstr>
      <vt:lpstr>FASA PERKEMBANGAN SAINS (Thomas S. KuHN)</vt:lpstr>
      <vt:lpstr>PARADIGMA  (Thomas s. Kuhn)</vt:lpstr>
      <vt:lpstr>ANJAKAN PARADIGMA  (PARADIGM SHIFT) -Thomas s. Kuhn</vt:lpstr>
      <vt:lpstr>ANJAKAN PARADIGMA  (PARADIGM SHIFT) -Thomas s. Kuhn</vt:lpstr>
      <vt:lpstr>ANJAKAN PARADIGMA DALAM SAINS (KUHN)</vt:lpstr>
      <vt:lpstr>TAHAP PERUBAHAN SITUASI NORMAL DALAM SAINS KEPADA SITUASI ABNORMAL (John ZIMAN. 2004. Real science: What it is what it means)</vt:lpstr>
      <vt:lpstr>PERKEMBANGAN SAINS PADA ZAMAN PERTENGAHAN DI BARAT</vt:lpstr>
      <vt:lpstr>INSTITUSI GEREJA ROMAN KATOLIK</vt:lpstr>
      <vt:lpstr>INSTITUSI GEREJA ROMAN KATOLIK</vt:lpstr>
      <vt:lpstr>CHURCH INQUISITION</vt:lpstr>
      <vt:lpstr>PERKEMBANGAN SAINS PADA ZAMAN PERTENGAHAN</vt:lpstr>
      <vt:lpstr>PERUBAHAN SIKAP GEREJA TERHADAP SAINS (1100-1400M)</vt:lpstr>
      <vt:lpstr>Gereja: PENENTU BENTUK PEMIKIRAN ILMIAH DI EROPAH</vt:lpstr>
      <vt:lpstr>Gereja: PENENTU BENTUK PEMIKIRAN ILMIAH DI EROPAH</vt:lpstr>
      <vt:lpstr>PowerPoint Presentation</vt:lpstr>
      <vt:lpstr>ZAMAN RENAISANS (AGE OF GROWTH/REBIRTH)</vt:lpstr>
      <vt:lpstr>PowerPoint Presentation</vt:lpstr>
      <vt:lpstr>REVOLUSI SAINS  (1550-1700)</vt:lpstr>
      <vt:lpstr>ANJAKAN PARADIGMA ZAMAN RENAISSAN</vt:lpstr>
      <vt:lpstr>ANJAKAN PARADIGMA ZAMAN RENAISANS</vt:lpstr>
      <vt:lpstr>ANJAKAN PARADIGMA ZAMAN RENAISANS –  ISAAC NEWTON (1541-1642)</vt:lpstr>
      <vt:lpstr>PowerPoint Presentation</vt:lpstr>
      <vt:lpstr>ZAMAN PENCERAHAN (AGE OF REASON)</vt:lpstr>
      <vt:lpstr>ZAMAN PENCERAHAN (AGE OF REASON)</vt:lpstr>
      <vt:lpstr>THE ENLIGHTENMENT  (AGE OF REASON)</vt:lpstr>
      <vt:lpstr>REVOLUSI INDUSTRI (AKHIR KURUN KE-18)</vt:lpstr>
      <vt:lpstr>ANJAKAN PARADIGMA DALAM REVOLUSI INDUSTRI </vt:lpstr>
      <vt:lpstr>KESIMPULAN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PERUBAHAN PARADIGMA PEMIKIRAN SAINS BARAT</dc:title>
  <dc:creator>AsusU31SD</dc:creator>
  <cp:lastModifiedBy>Mohd Fauzi Abu-Hussin</cp:lastModifiedBy>
  <cp:revision>223</cp:revision>
  <dcterms:created xsi:type="dcterms:W3CDTF">2018-02-27T06:16:38Z</dcterms:created>
  <dcterms:modified xsi:type="dcterms:W3CDTF">2018-12-06T02:38:27Z</dcterms:modified>
</cp:coreProperties>
</file>