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2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0DCFB061-4267-4D9F-8017-6F550D3068DF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40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36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D1C6-60D0-4CD1-8F31-F912522EB041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20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92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4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179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932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0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58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2E4C8-2960-4ADD-862C-4D9643CB15AC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075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BDEA15-09CD-4275-A8E0-385C965F48B0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08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8082C-0922-4249-A612-B415F5231620}" type="datetime1">
              <a:rPr lang="en-US" smtClean="0"/>
              <a:t>1/27/2021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76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AEE67-D132-4F25-B41F-1D363990A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103" y="1624792"/>
            <a:ext cx="9143733" cy="1606163"/>
          </a:xfrm>
        </p:spPr>
        <p:txBody>
          <a:bodyPr>
            <a:noAutofit/>
          </a:bodyPr>
          <a:lstStyle/>
          <a:p>
            <a:pPr algn="ctr"/>
            <a:r>
              <a:rPr lang="en-MY" sz="4400" dirty="0" err="1">
                <a:solidFill>
                  <a:schemeClr val="accent2">
                    <a:lumMod val="75000"/>
                  </a:schemeClr>
                </a:solidFill>
              </a:rPr>
              <a:t>Konsep</a:t>
            </a:r>
            <a:r>
              <a:rPr lang="en-MY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4400" dirty="0" err="1">
                <a:solidFill>
                  <a:schemeClr val="accent2">
                    <a:lumMod val="75000"/>
                  </a:schemeClr>
                </a:solidFill>
              </a:rPr>
              <a:t>sejahtera</a:t>
            </a:r>
            <a:r>
              <a:rPr lang="en-MY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4400" dirty="0" err="1">
                <a:solidFill>
                  <a:schemeClr val="accent2">
                    <a:lumMod val="75000"/>
                  </a:schemeClr>
                </a:solidFill>
              </a:rPr>
              <a:t>mengikut</a:t>
            </a:r>
            <a:r>
              <a:rPr lang="en-MY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4400" dirty="0" err="1">
                <a:solidFill>
                  <a:schemeClr val="accent2">
                    <a:lumMod val="75000"/>
                  </a:schemeClr>
                </a:solidFill>
              </a:rPr>
              <a:t>perspektif</a:t>
            </a:r>
            <a:r>
              <a:rPr lang="en-MY" sz="4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MY" sz="4400" dirty="0" err="1">
                <a:solidFill>
                  <a:schemeClr val="accent2">
                    <a:lumMod val="75000"/>
                  </a:schemeClr>
                </a:solidFill>
              </a:rPr>
              <a:t>islam</a:t>
            </a:r>
            <a:endParaRPr lang="en-MY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A1C33-7DD1-4DED-89E2-12331247F2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5104" y="3751119"/>
            <a:ext cx="9434678" cy="2192481"/>
          </a:xfrm>
        </p:spPr>
        <p:txBody>
          <a:bodyPr anchor="t">
            <a:normAutofit/>
          </a:bodyPr>
          <a:lstStyle/>
          <a:p>
            <a:endParaRPr lang="en-M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8CBA062-C912-497C-BD40-2E7A3B8C1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128446"/>
              </p:ext>
            </p:extLst>
          </p:nvPr>
        </p:nvGraphicFramePr>
        <p:xfrm>
          <a:off x="1635103" y="3617757"/>
          <a:ext cx="9434679" cy="25956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44893">
                  <a:extLst>
                    <a:ext uri="{9D8B030D-6E8A-4147-A177-3AD203B41FA5}">
                      <a16:colId xmlns:a16="http://schemas.microsoft.com/office/drawing/2014/main" val="4119837863"/>
                    </a:ext>
                  </a:extLst>
                </a:gridCol>
                <a:gridCol w="3144893">
                  <a:extLst>
                    <a:ext uri="{9D8B030D-6E8A-4147-A177-3AD203B41FA5}">
                      <a16:colId xmlns:a16="http://schemas.microsoft.com/office/drawing/2014/main" val="2274336200"/>
                    </a:ext>
                  </a:extLst>
                </a:gridCol>
                <a:gridCol w="3144893">
                  <a:extLst>
                    <a:ext uri="{9D8B030D-6E8A-4147-A177-3AD203B41FA5}">
                      <a16:colId xmlns:a16="http://schemas.microsoft.com/office/drawing/2014/main" val="2788085419"/>
                    </a:ext>
                  </a:extLst>
                </a:gridCol>
              </a:tblGrid>
              <a:tr h="438496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NAMA</a:t>
                      </a:r>
                      <a:endParaRPr lang="en-MY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NO. MATRIK</a:t>
                      </a:r>
                      <a:endParaRPr lang="en-MY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NO. TELEFON</a:t>
                      </a:r>
                      <a:endParaRPr lang="en-MY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5481896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Afif Hazmie Arsyad B. Agus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A20EC0176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019-7910545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817817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Ahmad Aiman Hafizi B. Muhammad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A20EC0177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013-626 1153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7658702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Luqman Ariff B. Noor Azhar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A20EC0202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013-668 3008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726886"/>
                  </a:ext>
                </a:extLst>
              </a:tr>
              <a:tr h="4384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1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Muhammad Imran B. Mohd Shukri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A20EC0213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011-3658 4107</a:t>
                      </a:r>
                      <a:endParaRPr lang="en-MY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9126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50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6F030-36F3-4BDD-BC82-CA787C23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 err="1"/>
              <a:t>Tamat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56780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D0C9D-B47B-494A-A9E1-ED32F8A4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540B5-F38E-407B-A9B0-DBD71CAAE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598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A4B92-C2DF-4FCD-AD3C-C3BAFC23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 err="1"/>
              <a:t>Kosep</a:t>
            </a:r>
            <a:r>
              <a:rPr lang="en-MY" dirty="0"/>
              <a:t> </a:t>
            </a:r>
            <a:r>
              <a:rPr lang="en-MY" dirty="0" err="1"/>
              <a:t>sejahtera</a:t>
            </a:r>
            <a:r>
              <a:rPr lang="en-MY" dirty="0"/>
              <a:t> </a:t>
            </a:r>
            <a:r>
              <a:rPr lang="en-MY" dirty="0" err="1"/>
              <a:t>dari</a:t>
            </a:r>
            <a:r>
              <a:rPr lang="en-MY" dirty="0"/>
              <a:t> </a:t>
            </a:r>
            <a:r>
              <a:rPr lang="en-MY" dirty="0" err="1"/>
              <a:t>perspektif</a:t>
            </a:r>
            <a:r>
              <a:rPr lang="en-MY" dirty="0"/>
              <a:t> </a:t>
            </a:r>
            <a:r>
              <a:rPr lang="en-MY" dirty="0" err="1"/>
              <a:t>islam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2E60C7-0476-406E-BD58-6508F2779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Kesejahteraan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kedamaian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melalui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konsep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pembangunan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modal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insan</a:t>
            </a:r>
            <a:endParaRPr lang="en-MY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Kitab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Hidayatus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Salikin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karya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Syeikh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Abdus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Shamad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Al-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Falimbani</a:t>
            </a:r>
            <a:endParaRPr lang="en-MY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Enam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kosep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pembangunan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sansiah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insan</a:t>
            </a:r>
            <a:endParaRPr lang="en-MY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Ilmu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akidah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ibadah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anggota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tujuh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rohani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akhlak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sertaadab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sosial</a:t>
            </a:r>
            <a:endParaRPr lang="en-MY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Berjaya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memantapkan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akal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jiwa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dunia</a:t>
            </a:r>
          </a:p>
          <a:p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Berjaya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mendapatkan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pertolongan</a:t>
            </a:r>
            <a:r>
              <a:rPr lang="en-MY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MY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akhirat</a:t>
            </a:r>
            <a:endParaRPr lang="en-MY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3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86BC-70D1-450E-BA22-6A1A20E05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ilmu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D29D727-CFB7-4D68-8B02-6885F1E1147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3" b="375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C4111-20D5-4060-8808-D701CA694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3145991"/>
            <a:ext cx="5524404" cy="258249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Ilmu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Tasawuf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ilmu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Ilmu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bermanfaat</a:t>
            </a:r>
            <a:endParaRPr lang="en-MY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Ilmu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menyucikan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sifat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buruk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Menjaga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hubungan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Allah SWT</a:t>
            </a:r>
          </a:p>
        </p:txBody>
      </p:sp>
    </p:spTree>
    <p:extLst>
      <p:ext uri="{BB962C8B-B14F-4D97-AF65-F5344CB8AC3E}">
        <p14:creationId xmlns:p14="http://schemas.microsoft.com/office/powerpoint/2010/main" val="869266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16754-18F6-4230-9400-0F18AB13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akidah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227854A-2D87-46EA-B4B7-E43D85C801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 r="1391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26787-7DEC-41E3-B58F-61D7D8B9B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2405" y="3145991"/>
            <a:ext cx="5532328" cy="28648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Tauhid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sebagai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asas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pembangunan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Tingkatkan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keimanan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Memahami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dasar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Rukun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Mengesakan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Allah SWT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Konsep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‘raja’ 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diganti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kesultanan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6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5D466-E1B0-4991-965F-B15F684FC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ibadah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367A5B8-DAB2-44F8-9A24-332218A1976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7" r="2293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87B043-0213-4CDE-B60E-0008D5857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3145991"/>
            <a:ext cx="5524404" cy="278416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Pengamalan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program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amal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ibadah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ritual agama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Fardu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‘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fardu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kifayah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Modus operandi yang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sesuai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menilai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kerohanian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1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E1CB-BB15-4BB3-A4AC-E3506CEC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Anggota</a:t>
            </a:r>
            <a:r>
              <a:rPr lang="en-MY" dirty="0"/>
              <a:t> </a:t>
            </a:r>
            <a:r>
              <a:rPr lang="en-MY" dirty="0" err="1"/>
              <a:t>tujuh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A4BCBFD-740A-4EF4-A3C6-B8494A6192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" r="530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25BF6-29E4-42BE-A01E-CF9055BCB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3145991"/>
            <a:ext cx="5524404" cy="298586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Anggota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digunakan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membuat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maksiat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Mata,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telinga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lidah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perut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kemaluan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tangan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kaki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Memelihara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anggota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tujuh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daripada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melakukan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kemungkaran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Memahami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semua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tegahan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dilarang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terhadap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anggita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tujuh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tersebut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204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DAE3D-5E1F-4BE6-87AA-75CD9328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rohani</a:t>
            </a:r>
            <a:r>
              <a:rPr lang="en-MY" dirty="0"/>
              <a:t> dan </a:t>
            </a:r>
            <a:r>
              <a:rPr lang="en-MY" dirty="0" err="1"/>
              <a:t>akhlak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48086CA-FC11-4AA1-B076-F226038D7F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4" r="2596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B46BF9-8733-4E93-9EA1-01CD95C37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3145991"/>
            <a:ext cx="5524404" cy="281105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Jiwa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rohani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asbab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kecenderung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kearah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berakhlak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mulia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tercela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Perlu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memperbaiki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meningkatkan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jiwa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rohani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Kosongkan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sifat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keji</a:t>
            </a:r>
            <a:endParaRPr lang="en-MY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Mengisi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sifat</a:t>
            </a:r>
            <a:r>
              <a:rPr lang="en-MY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terpuji</a:t>
            </a:r>
            <a:endParaRPr lang="en-MY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60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514CD-D418-45AD-BD9A-771F461B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Pembangunan </a:t>
            </a:r>
            <a:r>
              <a:rPr lang="en-MY" dirty="0" err="1"/>
              <a:t>adab</a:t>
            </a:r>
            <a:r>
              <a:rPr lang="en-MY" dirty="0"/>
              <a:t> </a:t>
            </a:r>
            <a:r>
              <a:rPr lang="en-MY" dirty="0" err="1"/>
              <a:t>sosial</a:t>
            </a:r>
            <a:endParaRPr lang="en-MY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0FFFBBE-6AC8-463E-9D86-215DFCE919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5" r="2584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1C1DF-9B53-4936-98A3-C92331E6C8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8245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Menjadi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cermin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rohani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Berkomunikasi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beramah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mesra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menghormati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orang lain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Mengutamakan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orang lain,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membantu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tanpa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meminta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menutup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aib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mendoakan</a:t>
            </a:r>
            <a:r>
              <a:rPr lang="en-MY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MY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kebaikan</a:t>
            </a:r>
            <a:endParaRPr lang="en-MY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15793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46</TotalTime>
  <Words>273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Tahoma</vt:lpstr>
      <vt:lpstr>Gallery</vt:lpstr>
      <vt:lpstr>Konsep sejahtera mengikut perspektif islam</vt:lpstr>
      <vt:lpstr>PowerPoint Presentation</vt:lpstr>
      <vt:lpstr>Kosep sejahtera dari perspektif islam</vt:lpstr>
      <vt:lpstr>Pembangunan ilmu</vt:lpstr>
      <vt:lpstr>Pembangunan akidah</vt:lpstr>
      <vt:lpstr>Pembangunan ibadah</vt:lpstr>
      <vt:lpstr>Pembangunan Anggota tujuh</vt:lpstr>
      <vt:lpstr>Pembangunan rohani dan akhlak</vt:lpstr>
      <vt:lpstr>Pembangunan adab sosial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sejahtera mengikut perspektif islam</dc:title>
  <dc:creator>aiman hafizi</dc:creator>
  <cp:lastModifiedBy>aiman hafizi</cp:lastModifiedBy>
  <cp:revision>9</cp:revision>
  <dcterms:created xsi:type="dcterms:W3CDTF">2021-01-27T15:50:20Z</dcterms:created>
  <dcterms:modified xsi:type="dcterms:W3CDTF">2021-01-27T16:37:01Z</dcterms:modified>
</cp:coreProperties>
</file>