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Lst>
  <p:sldIdLst>
    <p:sldId id="277" r:id="rId2"/>
    <p:sldId id="278" r:id="rId3"/>
    <p:sldId id="279" r:id="rId4"/>
    <p:sldId id="280" r:id="rId5"/>
    <p:sldId id="281" r:id="rId6"/>
    <p:sldId id="282" r:id="rId7"/>
    <p:sldId id="283" r:id="rId8"/>
    <p:sldId id="284" r:id="rId9"/>
    <p:sldId id="285" r:id="rId10"/>
    <p:sldId id="286" r:id="rId11"/>
    <p:sldId id="275" r:id="rId12"/>
    <p:sldId id="288" r:id="rId13"/>
    <p:sldId id="289" r:id="rId14"/>
    <p:sldId id="265" r:id="rId15"/>
    <p:sldId id="292" r:id="rId16"/>
    <p:sldId id="293" r:id="rId17"/>
    <p:sldId id="294" r:id="rId18"/>
    <p:sldId id="315" r:id="rId19"/>
    <p:sldId id="297" r:id="rId20"/>
    <p:sldId id="298" r:id="rId21"/>
    <p:sldId id="299" r:id="rId22"/>
    <p:sldId id="300" r:id="rId23"/>
    <p:sldId id="301" r:id="rId24"/>
    <p:sldId id="302" r:id="rId25"/>
    <p:sldId id="316" r:id="rId26"/>
    <p:sldId id="304" r:id="rId27"/>
    <p:sldId id="305" r:id="rId28"/>
    <p:sldId id="306" r:id="rId29"/>
    <p:sldId id="307" r:id="rId30"/>
    <p:sldId id="318" r:id="rId31"/>
    <p:sldId id="319" r:id="rId32"/>
    <p:sldId id="320" r:id="rId33"/>
    <p:sldId id="308" r:id="rId34"/>
    <p:sldId id="310" r:id="rId35"/>
    <p:sldId id="311" r:id="rId36"/>
    <p:sldId id="312" r:id="rId37"/>
    <p:sldId id="313" r:id="rId38"/>
    <p:sldId id="314" r:id="rId39"/>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5" d="100"/>
          <a:sy n="65" d="100"/>
        </p:scale>
        <p:origin x="84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25619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57929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64809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09102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719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53114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93576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42112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60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3456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149751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03839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81736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44158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363535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45833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6DAD63B-56C7-4526-AA30-17F377895956}" type="datetimeFigureOut">
              <a:rPr lang="ru-RU" smtClean="0"/>
              <a:t>30.09.2020</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263661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6DAD63B-56C7-4526-AA30-17F377895956}" type="datetimeFigureOut">
              <a:rPr lang="ru-RU" smtClean="0"/>
              <a:t>30.09.2020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7F66E-6FAE-4E22-BD4D-8A9B210E1B3F}" type="slidenum">
              <a:rPr lang="ru-RU" smtClean="0"/>
              <a:t>‹#›</a:t>
            </a:fld>
            <a:endParaRPr lang="ru-RU"/>
          </a:p>
        </p:txBody>
      </p:sp>
    </p:spTree>
    <p:extLst>
      <p:ext uri="{BB962C8B-B14F-4D97-AF65-F5344CB8AC3E}">
        <p14:creationId xmlns:p14="http://schemas.microsoft.com/office/powerpoint/2010/main" val="8173165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7" name="Subtitle 2"/>
          <p:cNvSpPr txBox="1">
            <a:spLocks/>
          </p:cNvSpPr>
          <p:nvPr/>
        </p:nvSpPr>
        <p:spPr>
          <a:xfrm>
            <a:off x="0" y="3685637"/>
            <a:ext cx="1066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MY"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DALAM KEHIDUPAN</a:t>
            </a:r>
            <a:endParaRPr lang="en-MY"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itle 1"/>
          <p:cNvSpPr>
            <a:spLocks noGrp="1"/>
          </p:cNvSpPr>
          <p:nvPr>
            <p:ph type="ctrTitle"/>
          </p:nvPr>
        </p:nvSpPr>
        <p:spPr>
          <a:xfrm>
            <a:off x="157239" y="2039335"/>
            <a:ext cx="7766936" cy="1646302"/>
          </a:xfrm>
        </p:spPr>
        <p:txBody>
          <a:bodyPr>
            <a:normAutofit/>
          </a:bodyPr>
          <a:lstStyle/>
          <a:p>
            <a:r>
              <a:rPr lang="en-MY" sz="8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KULIAH 2</a:t>
            </a:r>
            <a:endParaRPr lang="en-MY" sz="8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74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7020" y="2262498"/>
            <a:ext cx="9144000" cy="2387600"/>
          </a:xfrm>
        </p:spPr>
        <p:txBody>
          <a:bodyPr>
            <a:noAutofit/>
          </a:bodyPr>
          <a:lstStyle/>
          <a:p>
            <a:pPr algn="ctr"/>
            <a:r>
              <a:rPr lang="en-MY" sz="60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CABANG-CABANG </a:t>
            </a:r>
            <a:r>
              <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 FALSAFAH</a:t>
            </a:r>
            <a:br>
              <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6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564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Freeform 7"/>
          <p:cNvSpPr/>
          <p:nvPr/>
        </p:nvSpPr>
        <p:spPr bwMode="auto">
          <a:xfrm>
            <a:off x="4183063" y="2439757"/>
            <a:ext cx="4021137" cy="4151313"/>
          </a:xfrm>
          <a:custGeom>
            <a:avLst/>
            <a:gdLst>
              <a:gd name="T0" fmla="*/ 2147483646 w 1075"/>
              <a:gd name="T1" fmla="*/ 2147483646 h 1109"/>
              <a:gd name="T2" fmla="*/ 2147483646 w 1075"/>
              <a:gd name="T3" fmla="*/ 2147483646 h 1109"/>
              <a:gd name="T4" fmla="*/ 2147483646 w 1075"/>
              <a:gd name="T5" fmla="*/ 2147483646 h 1109"/>
              <a:gd name="T6" fmla="*/ 2147483646 w 1075"/>
              <a:gd name="T7" fmla="*/ 2147483646 h 1109"/>
              <a:gd name="T8" fmla="*/ 2147483646 w 1075"/>
              <a:gd name="T9" fmla="*/ 2147483646 h 1109"/>
              <a:gd name="T10" fmla="*/ 2147483646 w 1075"/>
              <a:gd name="T11" fmla="*/ 2147483646 h 1109"/>
              <a:gd name="T12" fmla="*/ 2147483646 w 1075"/>
              <a:gd name="T13" fmla="*/ 2147483646 h 1109"/>
              <a:gd name="T14" fmla="*/ 2147483646 w 1075"/>
              <a:gd name="T15" fmla="*/ 2147483646 h 1109"/>
              <a:gd name="T16" fmla="*/ 2147483646 w 1075"/>
              <a:gd name="T17" fmla="*/ 2147483646 h 1109"/>
              <a:gd name="T18" fmla="*/ 2147483646 w 1075"/>
              <a:gd name="T19" fmla="*/ 2147483646 h 1109"/>
              <a:gd name="T20" fmla="*/ 2147483646 w 1075"/>
              <a:gd name="T21" fmla="*/ 2147483646 h 1109"/>
              <a:gd name="T22" fmla="*/ 2147483646 w 1075"/>
              <a:gd name="T23" fmla="*/ 0 h 1109"/>
              <a:gd name="T24" fmla="*/ 2147483646 w 1075"/>
              <a:gd name="T25" fmla="*/ 2147483646 h 1109"/>
              <a:gd name="T26" fmla="*/ 2147483646 w 1075"/>
              <a:gd name="T27" fmla="*/ 2147483646 h 1109"/>
              <a:gd name="T28" fmla="*/ 2147483646 w 1075"/>
              <a:gd name="T29" fmla="*/ 2147483646 h 1109"/>
              <a:gd name="T30" fmla="*/ 2147483646 w 1075"/>
              <a:gd name="T31" fmla="*/ 2147483646 h 1109"/>
              <a:gd name="T32" fmla="*/ 2147483646 w 1075"/>
              <a:gd name="T33" fmla="*/ 2147483646 h 1109"/>
              <a:gd name="T34" fmla="*/ 2147483646 w 1075"/>
              <a:gd name="T35" fmla="*/ 2147483646 h 1109"/>
              <a:gd name="T36" fmla="*/ 2147483646 w 1075"/>
              <a:gd name="T37" fmla="*/ 2147483646 h 1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75" h="1109">
                <a:moveTo>
                  <a:pt x="984" y="1044"/>
                </a:moveTo>
                <a:cubicBezTo>
                  <a:pt x="954" y="1058"/>
                  <a:pt x="921" y="1069"/>
                  <a:pt x="888" y="1077"/>
                </a:cubicBezTo>
                <a:cubicBezTo>
                  <a:pt x="782" y="1102"/>
                  <a:pt x="674" y="1106"/>
                  <a:pt x="538" y="1109"/>
                </a:cubicBezTo>
                <a:cubicBezTo>
                  <a:pt x="403" y="1106"/>
                  <a:pt x="294" y="1102"/>
                  <a:pt x="188" y="1077"/>
                </a:cubicBezTo>
                <a:cubicBezTo>
                  <a:pt x="155" y="1069"/>
                  <a:pt x="123" y="1058"/>
                  <a:pt x="92" y="1044"/>
                </a:cubicBezTo>
                <a:cubicBezTo>
                  <a:pt x="1" y="1001"/>
                  <a:pt x="0" y="927"/>
                  <a:pt x="52" y="875"/>
                </a:cubicBezTo>
                <a:cubicBezTo>
                  <a:pt x="108" y="818"/>
                  <a:pt x="177" y="779"/>
                  <a:pt x="249" y="745"/>
                </a:cubicBezTo>
                <a:cubicBezTo>
                  <a:pt x="281" y="730"/>
                  <a:pt x="315" y="718"/>
                  <a:pt x="348" y="705"/>
                </a:cubicBezTo>
                <a:cubicBezTo>
                  <a:pt x="409" y="681"/>
                  <a:pt x="426" y="619"/>
                  <a:pt x="381" y="573"/>
                </a:cubicBezTo>
                <a:cubicBezTo>
                  <a:pt x="288" y="479"/>
                  <a:pt x="253" y="367"/>
                  <a:pt x="258" y="242"/>
                </a:cubicBezTo>
                <a:cubicBezTo>
                  <a:pt x="263" y="110"/>
                  <a:pt x="340" y="40"/>
                  <a:pt x="462" y="10"/>
                </a:cubicBezTo>
                <a:cubicBezTo>
                  <a:pt x="488" y="4"/>
                  <a:pt x="513" y="1"/>
                  <a:pt x="538" y="0"/>
                </a:cubicBezTo>
                <a:cubicBezTo>
                  <a:pt x="563" y="1"/>
                  <a:pt x="589" y="4"/>
                  <a:pt x="615" y="10"/>
                </a:cubicBezTo>
                <a:cubicBezTo>
                  <a:pt x="736" y="40"/>
                  <a:pt x="814" y="110"/>
                  <a:pt x="819" y="242"/>
                </a:cubicBezTo>
                <a:cubicBezTo>
                  <a:pt x="823" y="367"/>
                  <a:pt x="789" y="481"/>
                  <a:pt x="696" y="573"/>
                </a:cubicBezTo>
                <a:cubicBezTo>
                  <a:pt x="650" y="618"/>
                  <a:pt x="668" y="681"/>
                  <a:pt x="729" y="705"/>
                </a:cubicBezTo>
                <a:cubicBezTo>
                  <a:pt x="762" y="718"/>
                  <a:pt x="795" y="730"/>
                  <a:pt x="828" y="745"/>
                </a:cubicBezTo>
                <a:cubicBezTo>
                  <a:pt x="900" y="779"/>
                  <a:pt x="968" y="818"/>
                  <a:pt x="1025" y="875"/>
                </a:cubicBezTo>
                <a:cubicBezTo>
                  <a:pt x="1060" y="910"/>
                  <a:pt x="1075" y="1001"/>
                  <a:pt x="984" y="1044"/>
                </a:cubicBezTo>
                <a:close/>
              </a:path>
            </a:pathLst>
          </a:cu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3" name="Freeform 8"/>
          <p:cNvSpPr/>
          <p:nvPr/>
        </p:nvSpPr>
        <p:spPr bwMode="auto">
          <a:xfrm>
            <a:off x="7793038" y="3704995"/>
            <a:ext cx="2173287" cy="2886075"/>
          </a:xfrm>
          <a:custGeom>
            <a:avLst/>
            <a:gdLst>
              <a:gd name="T0" fmla="*/ 2147483646 w 581"/>
              <a:gd name="T1" fmla="*/ 2147483646 h 771"/>
              <a:gd name="T2" fmla="*/ 2147483646 w 581"/>
              <a:gd name="T3" fmla="*/ 2147483646 h 771"/>
              <a:gd name="T4" fmla="*/ 2147483646 w 581"/>
              <a:gd name="T5" fmla="*/ 2147483646 h 771"/>
              <a:gd name="T6" fmla="*/ 2147483646 w 581"/>
              <a:gd name="T7" fmla="*/ 2147483646 h 771"/>
              <a:gd name="T8" fmla="*/ 2147483646 w 581"/>
              <a:gd name="T9" fmla="*/ 2147483646 h 771"/>
              <a:gd name="T10" fmla="*/ 2147483646 w 581"/>
              <a:gd name="T11" fmla="*/ 2147483646 h 771"/>
              <a:gd name="T12" fmla="*/ 2147483646 w 581"/>
              <a:gd name="T13" fmla="*/ 0 h 771"/>
              <a:gd name="T14" fmla="*/ 2147483646 w 581"/>
              <a:gd name="T15" fmla="*/ 2147483646 h 771"/>
              <a:gd name="T16" fmla="*/ 2147483646 w 581"/>
              <a:gd name="T17" fmla="*/ 2147483646 h 771"/>
              <a:gd name="T18" fmla="*/ 2147483646 w 581"/>
              <a:gd name="T19" fmla="*/ 2147483646 h 771"/>
              <a:gd name="T20" fmla="*/ 2147483646 w 581"/>
              <a:gd name="T21" fmla="*/ 2147483646 h 771"/>
              <a:gd name="T22" fmla="*/ 2147483646 w 581"/>
              <a:gd name="T23" fmla="*/ 2147483646 h 771"/>
              <a:gd name="T24" fmla="*/ 2147483646 w 581"/>
              <a:gd name="T25" fmla="*/ 2147483646 h 771"/>
              <a:gd name="T26" fmla="*/ 2147483646 w 581"/>
              <a:gd name="T27" fmla="*/ 2147483646 h 771"/>
              <a:gd name="T28" fmla="*/ 2147483646 w 581"/>
              <a:gd name="T29" fmla="*/ 2147483646 h 771"/>
              <a:gd name="T30" fmla="*/ 0 w 581"/>
              <a:gd name="T31" fmla="*/ 2147483646 h 771"/>
              <a:gd name="T32" fmla="*/ 2147483646 w 581"/>
              <a:gd name="T33" fmla="*/ 2147483646 h 771"/>
              <a:gd name="T34" fmla="*/ 2147483646 w 581"/>
              <a:gd name="T35" fmla="*/ 2147483646 h 771"/>
              <a:gd name="T36" fmla="*/ 2147483646 w 581"/>
              <a:gd name="T37" fmla="*/ 2147483646 h 771"/>
              <a:gd name="T38" fmla="*/ 2147483646 w 581"/>
              <a:gd name="T39" fmla="*/ 2147483646 h 7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1" h="771">
                <a:moveTo>
                  <a:pt x="546" y="608"/>
                </a:moveTo>
                <a:cubicBezTo>
                  <a:pt x="507" y="569"/>
                  <a:pt x="459" y="541"/>
                  <a:pt x="409" y="518"/>
                </a:cubicBezTo>
                <a:cubicBezTo>
                  <a:pt x="387" y="508"/>
                  <a:pt x="363" y="499"/>
                  <a:pt x="340" y="490"/>
                </a:cubicBezTo>
                <a:cubicBezTo>
                  <a:pt x="298" y="473"/>
                  <a:pt x="285" y="430"/>
                  <a:pt x="317" y="398"/>
                </a:cubicBezTo>
                <a:cubicBezTo>
                  <a:pt x="382" y="334"/>
                  <a:pt x="406" y="255"/>
                  <a:pt x="403" y="168"/>
                </a:cubicBezTo>
                <a:cubicBezTo>
                  <a:pt x="399" y="76"/>
                  <a:pt x="345" y="28"/>
                  <a:pt x="261" y="7"/>
                </a:cubicBezTo>
                <a:cubicBezTo>
                  <a:pt x="243" y="2"/>
                  <a:pt x="225" y="0"/>
                  <a:pt x="208" y="0"/>
                </a:cubicBezTo>
                <a:cubicBezTo>
                  <a:pt x="190" y="0"/>
                  <a:pt x="173" y="2"/>
                  <a:pt x="154" y="7"/>
                </a:cubicBezTo>
                <a:cubicBezTo>
                  <a:pt x="70" y="28"/>
                  <a:pt x="16" y="76"/>
                  <a:pt x="13" y="168"/>
                </a:cubicBezTo>
                <a:cubicBezTo>
                  <a:pt x="9" y="255"/>
                  <a:pt x="34" y="333"/>
                  <a:pt x="98" y="398"/>
                </a:cubicBezTo>
                <a:cubicBezTo>
                  <a:pt x="130" y="430"/>
                  <a:pt x="118" y="473"/>
                  <a:pt x="75" y="490"/>
                </a:cubicBezTo>
                <a:cubicBezTo>
                  <a:pt x="73" y="491"/>
                  <a:pt x="72" y="491"/>
                  <a:pt x="70" y="492"/>
                </a:cubicBezTo>
                <a:cubicBezTo>
                  <a:pt x="77" y="498"/>
                  <a:pt x="83" y="504"/>
                  <a:pt x="89" y="510"/>
                </a:cubicBezTo>
                <a:cubicBezTo>
                  <a:pt x="119" y="540"/>
                  <a:pt x="133" y="588"/>
                  <a:pt x="125" y="632"/>
                </a:cubicBezTo>
                <a:cubicBezTo>
                  <a:pt x="117" y="679"/>
                  <a:pt x="86" y="717"/>
                  <a:pt x="38" y="740"/>
                </a:cubicBezTo>
                <a:cubicBezTo>
                  <a:pt x="26" y="746"/>
                  <a:pt x="13" y="751"/>
                  <a:pt x="0" y="756"/>
                </a:cubicBezTo>
                <a:cubicBezTo>
                  <a:pt x="63" y="767"/>
                  <a:pt x="128" y="769"/>
                  <a:pt x="208" y="771"/>
                </a:cubicBezTo>
                <a:cubicBezTo>
                  <a:pt x="302" y="769"/>
                  <a:pt x="377" y="766"/>
                  <a:pt x="451" y="749"/>
                </a:cubicBezTo>
                <a:cubicBezTo>
                  <a:pt x="474" y="743"/>
                  <a:pt x="497" y="736"/>
                  <a:pt x="518" y="726"/>
                </a:cubicBezTo>
                <a:cubicBezTo>
                  <a:pt x="581" y="696"/>
                  <a:pt x="570" y="632"/>
                  <a:pt x="546" y="608"/>
                </a:cubicBezTo>
                <a:close/>
              </a:path>
            </a:pathLst>
          </a:custGeom>
          <a:solidFill>
            <a:srgbClr val="00A8C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4" name="Freeform 9"/>
          <p:cNvSpPr/>
          <p:nvPr/>
        </p:nvSpPr>
        <p:spPr bwMode="auto">
          <a:xfrm>
            <a:off x="2227263" y="3393845"/>
            <a:ext cx="2374900" cy="3197225"/>
          </a:xfrm>
          <a:custGeom>
            <a:avLst/>
            <a:gdLst>
              <a:gd name="T0" fmla="*/ 2147483646 w 635"/>
              <a:gd name="T1" fmla="*/ 2147483646 h 854"/>
              <a:gd name="T2" fmla="*/ 2147483646 w 635"/>
              <a:gd name="T3" fmla="*/ 2147483646 h 854"/>
              <a:gd name="T4" fmla="*/ 2147483646 w 635"/>
              <a:gd name="T5" fmla="*/ 2147483646 h 854"/>
              <a:gd name="T6" fmla="*/ 2147483646 w 635"/>
              <a:gd name="T7" fmla="*/ 2147483646 h 854"/>
              <a:gd name="T8" fmla="*/ 2147483646 w 635"/>
              <a:gd name="T9" fmla="*/ 2147483646 h 854"/>
              <a:gd name="T10" fmla="*/ 2147483646 w 635"/>
              <a:gd name="T11" fmla="*/ 2147483646 h 854"/>
              <a:gd name="T12" fmla="*/ 2147483646 w 635"/>
              <a:gd name="T13" fmla="*/ 2147483646 h 854"/>
              <a:gd name="T14" fmla="*/ 2147483646 w 635"/>
              <a:gd name="T15" fmla="*/ 0 h 854"/>
              <a:gd name="T16" fmla="*/ 2147483646 w 635"/>
              <a:gd name="T17" fmla="*/ 2147483646 h 854"/>
              <a:gd name="T18" fmla="*/ 2147483646 w 635"/>
              <a:gd name="T19" fmla="*/ 2147483646 h 854"/>
              <a:gd name="T20" fmla="*/ 2147483646 w 635"/>
              <a:gd name="T21" fmla="*/ 2147483646 h 854"/>
              <a:gd name="T22" fmla="*/ 2147483646 w 635"/>
              <a:gd name="T23" fmla="*/ 2147483646 h 854"/>
              <a:gd name="T24" fmla="*/ 2147483646 w 635"/>
              <a:gd name="T25" fmla="*/ 2147483646 h 854"/>
              <a:gd name="T26" fmla="*/ 2147483646 w 635"/>
              <a:gd name="T27" fmla="*/ 2147483646 h 854"/>
              <a:gd name="T28" fmla="*/ 2147483646 w 635"/>
              <a:gd name="T29" fmla="*/ 2147483646 h 854"/>
              <a:gd name="T30" fmla="*/ 2147483646 w 635"/>
              <a:gd name="T31" fmla="*/ 2147483646 h 854"/>
              <a:gd name="T32" fmla="*/ 2147483646 w 635"/>
              <a:gd name="T33" fmla="*/ 2147483646 h 854"/>
              <a:gd name="T34" fmla="*/ 2147483646 w 635"/>
              <a:gd name="T35" fmla="*/ 2147483646 h 854"/>
              <a:gd name="T36" fmla="*/ 2147483646 w 635"/>
              <a:gd name="T37" fmla="*/ 2147483646 h 854"/>
              <a:gd name="T38" fmla="*/ 2147483646 w 635"/>
              <a:gd name="T39" fmla="*/ 2147483646 h 8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35" h="854">
                <a:moveTo>
                  <a:pt x="501" y="714"/>
                </a:moveTo>
                <a:cubicBezTo>
                  <a:pt x="494" y="672"/>
                  <a:pt x="510" y="628"/>
                  <a:pt x="545" y="593"/>
                </a:cubicBezTo>
                <a:cubicBezTo>
                  <a:pt x="559" y="580"/>
                  <a:pt x="574" y="566"/>
                  <a:pt x="589" y="554"/>
                </a:cubicBezTo>
                <a:cubicBezTo>
                  <a:pt x="580" y="550"/>
                  <a:pt x="571" y="547"/>
                  <a:pt x="562" y="543"/>
                </a:cubicBezTo>
                <a:cubicBezTo>
                  <a:pt x="514" y="525"/>
                  <a:pt x="501" y="476"/>
                  <a:pt x="536" y="441"/>
                </a:cubicBezTo>
                <a:cubicBezTo>
                  <a:pt x="608" y="371"/>
                  <a:pt x="634" y="283"/>
                  <a:pt x="631" y="186"/>
                </a:cubicBezTo>
                <a:cubicBezTo>
                  <a:pt x="627" y="85"/>
                  <a:pt x="567" y="31"/>
                  <a:pt x="474" y="8"/>
                </a:cubicBezTo>
                <a:cubicBezTo>
                  <a:pt x="454" y="3"/>
                  <a:pt x="434" y="0"/>
                  <a:pt x="415" y="0"/>
                </a:cubicBezTo>
                <a:cubicBezTo>
                  <a:pt x="396" y="0"/>
                  <a:pt x="376" y="3"/>
                  <a:pt x="356" y="8"/>
                </a:cubicBezTo>
                <a:cubicBezTo>
                  <a:pt x="262" y="31"/>
                  <a:pt x="203" y="85"/>
                  <a:pt x="199" y="186"/>
                </a:cubicBezTo>
                <a:cubicBezTo>
                  <a:pt x="195" y="283"/>
                  <a:pt x="222" y="369"/>
                  <a:pt x="294" y="441"/>
                </a:cubicBezTo>
                <a:cubicBezTo>
                  <a:pt x="329" y="476"/>
                  <a:pt x="315" y="525"/>
                  <a:pt x="268" y="543"/>
                </a:cubicBezTo>
                <a:cubicBezTo>
                  <a:pt x="242" y="553"/>
                  <a:pt x="217" y="562"/>
                  <a:pt x="192" y="574"/>
                </a:cubicBezTo>
                <a:cubicBezTo>
                  <a:pt x="136" y="600"/>
                  <a:pt x="84" y="630"/>
                  <a:pt x="40" y="674"/>
                </a:cubicBezTo>
                <a:cubicBezTo>
                  <a:pt x="0" y="713"/>
                  <a:pt x="1" y="771"/>
                  <a:pt x="71" y="804"/>
                </a:cubicBezTo>
                <a:cubicBezTo>
                  <a:pt x="95" y="815"/>
                  <a:pt x="120" y="823"/>
                  <a:pt x="145" y="829"/>
                </a:cubicBezTo>
                <a:cubicBezTo>
                  <a:pt x="227" y="849"/>
                  <a:pt x="310" y="852"/>
                  <a:pt x="415" y="854"/>
                </a:cubicBezTo>
                <a:cubicBezTo>
                  <a:pt x="498" y="852"/>
                  <a:pt x="568" y="850"/>
                  <a:pt x="635" y="839"/>
                </a:cubicBezTo>
                <a:cubicBezTo>
                  <a:pt x="621" y="834"/>
                  <a:pt x="608" y="829"/>
                  <a:pt x="596" y="823"/>
                </a:cubicBezTo>
                <a:cubicBezTo>
                  <a:pt x="543" y="798"/>
                  <a:pt x="509" y="759"/>
                  <a:pt x="501" y="714"/>
                </a:cubicBezTo>
                <a:close/>
              </a:path>
            </a:pathLst>
          </a:custGeom>
          <a:solidFill>
            <a:srgbClr val="8FBE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5365" name="Rectangle 10"/>
          <p:cNvSpPr>
            <a:spLocks noChangeArrowheads="1"/>
          </p:cNvSpPr>
          <p:nvPr/>
        </p:nvSpPr>
        <p:spPr bwMode="auto">
          <a:xfrm>
            <a:off x="1289948" y="459023"/>
            <a:ext cx="980736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CABANG-CABANG ILMU FALSAFAH</a:t>
            </a:r>
            <a:br>
              <a:rPr lang="en-MY"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altLang="en-US"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366" name="Freeform 14"/>
          <p:cNvSpPr>
            <a:spLocks noEditPoints="1"/>
          </p:cNvSpPr>
          <p:nvPr/>
        </p:nvSpPr>
        <p:spPr bwMode="auto">
          <a:xfrm>
            <a:off x="5619750" y="2858857"/>
            <a:ext cx="1163638" cy="1370013"/>
          </a:xfrm>
          <a:custGeom>
            <a:avLst/>
            <a:gdLst>
              <a:gd name="T0" fmla="*/ 2147483646 w 311"/>
              <a:gd name="T1" fmla="*/ 2147483646 h 366"/>
              <a:gd name="T2" fmla="*/ 2147483646 w 311"/>
              <a:gd name="T3" fmla="*/ 2147483646 h 366"/>
              <a:gd name="T4" fmla="*/ 2147483646 w 311"/>
              <a:gd name="T5" fmla="*/ 2147483646 h 366"/>
              <a:gd name="T6" fmla="*/ 2147483646 w 311"/>
              <a:gd name="T7" fmla="*/ 2147483646 h 366"/>
              <a:gd name="T8" fmla="*/ 2147483646 w 311"/>
              <a:gd name="T9" fmla="*/ 2147483646 h 366"/>
              <a:gd name="T10" fmla="*/ 2147483646 w 311"/>
              <a:gd name="T11" fmla="*/ 2147483646 h 366"/>
              <a:gd name="T12" fmla="*/ 2147483646 w 311"/>
              <a:gd name="T13" fmla="*/ 2147483646 h 366"/>
              <a:gd name="T14" fmla="*/ 2147483646 w 311"/>
              <a:gd name="T15" fmla="*/ 2147483646 h 366"/>
              <a:gd name="T16" fmla="*/ 2147483646 w 311"/>
              <a:gd name="T17" fmla="*/ 2147483646 h 366"/>
              <a:gd name="T18" fmla="*/ 2147483646 w 311"/>
              <a:gd name="T19" fmla="*/ 2147483646 h 366"/>
              <a:gd name="T20" fmla="*/ 2147483646 w 311"/>
              <a:gd name="T21" fmla="*/ 2147483646 h 366"/>
              <a:gd name="T22" fmla="*/ 2147483646 w 311"/>
              <a:gd name="T23" fmla="*/ 2147483646 h 366"/>
              <a:gd name="T24" fmla="*/ 2147483646 w 311"/>
              <a:gd name="T25" fmla="*/ 2147483646 h 366"/>
              <a:gd name="T26" fmla="*/ 2147483646 w 311"/>
              <a:gd name="T27" fmla="*/ 2147483646 h 366"/>
              <a:gd name="T28" fmla="*/ 2147483646 w 311"/>
              <a:gd name="T29" fmla="*/ 0 h 366"/>
              <a:gd name="T30" fmla="*/ 2147483646 w 311"/>
              <a:gd name="T31" fmla="*/ 2147483646 h 366"/>
              <a:gd name="T32" fmla="*/ 2147483646 w 311"/>
              <a:gd name="T33" fmla="*/ 2147483646 h 366"/>
              <a:gd name="T34" fmla="*/ 2147483646 w 311"/>
              <a:gd name="T35" fmla="*/ 2147483646 h 366"/>
              <a:gd name="T36" fmla="*/ 2147483646 w 311"/>
              <a:gd name="T37" fmla="*/ 2147483646 h 366"/>
              <a:gd name="T38" fmla="*/ 2147483646 w 311"/>
              <a:gd name="T39" fmla="*/ 2147483646 h 366"/>
              <a:gd name="T40" fmla="*/ 0 w 311"/>
              <a:gd name="T41" fmla="*/ 2147483646 h 366"/>
              <a:gd name="T42" fmla="*/ 2147483646 w 311"/>
              <a:gd name="T43" fmla="*/ 2147483646 h 366"/>
              <a:gd name="T44" fmla="*/ 2147483646 w 311"/>
              <a:gd name="T45" fmla="*/ 2147483646 h 366"/>
              <a:gd name="T46" fmla="*/ 2147483646 w 311"/>
              <a:gd name="T47" fmla="*/ 2147483646 h 366"/>
              <a:gd name="T48" fmla="*/ 2147483646 w 311"/>
              <a:gd name="T49" fmla="*/ 2147483646 h 366"/>
              <a:gd name="T50" fmla="*/ 2147483646 w 311"/>
              <a:gd name="T51" fmla="*/ 2147483646 h 366"/>
              <a:gd name="T52" fmla="*/ 2147483646 w 311"/>
              <a:gd name="T53" fmla="*/ 2147483646 h 366"/>
              <a:gd name="T54" fmla="*/ 2147483646 w 311"/>
              <a:gd name="T55" fmla="*/ 2147483646 h 3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366">
                <a:moveTo>
                  <a:pt x="121" y="315"/>
                </a:moveTo>
                <a:cubicBezTo>
                  <a:pt x="110" y="315"/>
                  <a:pt x="106" y="312"/>
                  <a:pt x="104" y="302"/>
                </a:cubicBezTo>
                <a:cubicBezTo>
                  <a:pt x="101" y="290"/>
                  <a:pt x="104" y="275"/>
                  <a:pt x="98" y="264"/>
                </a:cubicBezTo>
                <a:cubicBezTo>
                  <a:pt x="87" y="244"/>
                  <a:pt x="79" y="230"/>
                  <a:pt x="69" y="210"/>
                </a:cubicBezTo>
                <a:cubicBezTo>
                  <a:pt x="57" y="187"/>
                  <a:pt x="49" y="160"/>
                  <a:pt x="55" y="135"/>
                </a:cubicBezTo>
                <a:cubicBezTo>
                  <a:pt x="63" y="103"/>
                  <a:pt x="99" y="68"/>
                  <a:pt x="152" y="68"/>
                </a:cubicBezTo>
                <a:cubicBezTo>
                  <a:pt x="206" y="68"/>
                  <a:pt x="241" y="103"/>
                  <a:pt x="249" y="135"/>
                </a:cubicBezTo>
                <a:cubicBezTo>
                  <a:pt x="255" y="160"/>
                  <a:pt x="247" y="187"/>
                  <a:pt x="236" y="210"/>
                </a:cubicBezTo>
                <a:cubicBezTo>
                  <a:pt x="225" y="230"/>
                  <a:pt x="218" y="244"/>
                  <a:pt x="206" y="264"/>
                </a:cubicBezTo>
                <a:cubicBezTo>
                  <a:pt x="200" y="275"/>
                  <a:pt x="203" y="290"/>
                  <a:pt x="201" y="302"/>
                </a:cubicBezTo>
                <a:cubicBezTo>
                  <a:pt x="199" y="312"/>
                  <a:pt x="195" y="315"/>
                  <a:pt x="183" y="315"/>
                </a:cubicBezTo>
                <a:cubicBezTo>
                  <a:pt x="182" y="315"/>
                  <a:pt x="122" y="315"/>
                  <a:pt x="121" y="315"/>
                </a:cubicBezTo>
                <a:close/>
                <a:moveTo>
                  <a:pt x="156" y="102"/>
                </a:moveTo>
                <a:cubicBezTo>
                  <a:pt x="119" y="102"/>
                  <a:pt x="94" y="127"/>
                  <a:pt x="89" y="149"/>
                </a:cubicBezTo>
                <a:moveTo>
                  <a:pt x="152" y="0"/>
                </a:moveTo>
                <a:cubicBezTo>
                  <a:pt x="152" y="40"/>
                  <a:pt x="152" y="40"/>
                  <a:pt x="152" y="40"/>
                </a:cubicBezTo>
                <a:moveTo>
                  <a:pt x="39" y="48"/>
                </a:moveTo>
                <a:cubicBezTo>
                  <a:pt x="63" y="72"/>
                  <a:pt x="63" y="72"/>
                  <a:pt x="63" y="72"/>
                </a:cubicBezTo>
                <a:moveTo>
                  <a:pt x="267" y="48"/>
                </a:moveTo>
                <a:cubicBezTo>
                  <a:pt x="243" y="72"/>
                  <a:pt x="243" y="72"/>
                  <a:pt x="243" y="72"/>
                </a:cubicBezTo>
                <a:moveTo>
                  <a:pt x="0" y="160"/>
                </a:moveTo>
                <a:cubicBezTo>
                  <a:pt x="28" y="160"/>
                  <a:pt x="28" y="160"/>
                  <a:pt x="28" y="160"/>
                </a:cubicBezTo>
                <a:moveTo>
                  <a:pt x="112" y="341"/>
                </a:moveTo>
                <a:cubicBezTo>
                  <a:pt x="194" y="341"/>
                  <a:pt x="194" y="341"/>
                  <a:pt x="194" y="341"/>
                </a:cubicBezTo>
                <a:moveTo>
                  <a:pt x="127" y="366"/>
                </a:moveTo>
                <a:cubicBezTo>
                  <a:pt x="180" y="366"/>
                  <a:pt x="180" y="366"/>
                  <a:pt x="180" y="366"/>
                </a:cubicBezTo>
                <a:moveTo>
                  <a:pt x="277" y="155"/>
                </a:moveTo>
                <a:cubicBezTo>
                  <a:pt x="311" y="155"/>
                  <a:pt x="311" y="155"/>
                  <a:pt x="311" y="155"/>
                </a:cubicBezTo>
              </a:path>
            </a:pathLst>
          </a:custGeom>
          <a:noFill/>
          <a:ln w="523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15"/>
          <p:cNvSpPr>
            <a:spLocks noEditPoints="1"/>
          </p:cNvSpPr>
          <p:nvPr/>
        </p:nvSpPr>
        <p:spPr bwMode="auto">
          <a:xfrm>
            <a:off x="8129588" y="4008207"/>
            <a:ext cx="901700" cy="1058863"/>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noFill/>
          <a:ln w="39688"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16"/>
          <p:cNvSpPr>
            <a:spLocks noEditPoints="1"/>
          </p:cNvSpPr>
          <p:nvPr/>
        </p:nvSpPr>
        <p:spPr bwMode="auto">
          <a:xfrm>
            <a:off x="3286125" y="3727220"/>
            <a:ext cx="971550" cy="1149350"/>
          </a:xfrm>
          <a:custGeom>
            <a:avLst/>
            <a:gdLst>
              <a:gd name="T0" fmla="*/ 2147483646 w 260"/>
              <a:gd name="T1" fmla="*/ 2147483646 h 307"/>
              <a:gd name="T2" fmla="*/ 2147483646 w 260"/>
              <a:gd name="T3" fmla="*/ 2147483646 h 307"/>
              <a:gd name="T4" fmla="*/ 2147483646 w 260"/>
              <a:gd name="T5" fmla="*/ 2147483646 h 307"/>
              <a:gd name="T6" fmla="*/ 2147483646 w 260"/>
              <a:gd name="T7" fmla="*/ 2147483646 h 307"/>
              <a:gd name="T8" fmla="*/ 2147483646 w 260"/>
              <a:gd name="T9" fmla="*/ 2147483646 h 307"/>
              <a:gd name="T10" fmla="*/ 2147483646 w 260"/>
              <a:gd name="T11" fmla="*/ 2147483646 h 307"/>
              <a:gd name="T12" fmla="*/ 2147483646 w 260"/>
              <a:gd name="T13" fmla="*/ 2147483646 h 307"/>
              <a:gd name="T14" fmla="*/ 2147483646 w 260"/>
              <a:gd name="T15" fmla="*/ 2147483646 h 307"/>
              <a:gd name="T16" fmla="*/ 2147483646 w 260"/>
              <a:gd name="T17" fmla="*/ 2147483646 h 307"/>
              <a:gd name="T18" fmla="*/ 2147483646 w 260"/>
              <a:gd name="T19" fmla="*/ 2147483646 h 307"/>
              <a:gd name="T20" fmla="*/ 2147483646 w 260"/>
              <a:gd name="T21" fmla="*/ 2147483646 h 307"/>
              <a:gd name="T22" fmla="*/ 2147483646 w 260"/>
              <a:gd name="T23" fmla="*/ 2147483646 h 307"/>
              <a:gd name="T24" fmla="*/ 2147483646 w 260"/>
              <a:gd name="T25" fmla="*/ 2147483646 h 307"/>
              <a:gd name="T26" fmla="*/ 2147483646 w 260"/>
              <a:gd name="T27" fmla="*/ 2147483646 h 307"/>
              <a:gd name="T28" fmla="*/ 2147483646 w 260"/>
              <a:gd name="T29" fmla="*/ 0 h 307"/>
              <a:gd name="T30" fmla="*/ 2147483646 w 260"/>
              <a:gd name="T31" fmla="*/ 2147483646 h 307"/>
              <a:gd name="T32" fmla="*/ 2147483646 w 260"/>
              <a:gd name="T33" fmla="*/ 2147483646 h 307"/>
              <a:gd name="T34" fmla="*/ 2147483646 w 260"/>
              <a:gd name="T35" fmla="*/ 2147483646 h 307"/>
              <a:gd name="T36" fmla="*/ 2147483646 w 260"/>
              <a:gd name="T37" fmla="*/ 2147483646 h 307"/>
              <a:gd name="T38" fmla="*/ 2147483646 w 260"/>
              <a:gd name="T39" fmla="*/ 2147483646 h 307"/>
              <a:gd name="T40" fmla="*/ 0 w 260"/>
              <a:gd name="T41" fmla="*/ 2147483646 h 307"/>
              <a:gd name="T42" fmla="*/ 2147483646 w 260"/>
              <a:gd name="T43" fmla="*/ 2147483646 h 307"/>
              <a:gd name="T44" fmla="*/ 2147483646 w 260"/>
              <a:gd name="T45" fmla="*/ 2147483646 h 307"/>
              <a:gd name="T46" fmla="*/ 2147483646 w 260"/>
              <a:gd name="T47" fmla="*/ 2147483646 h 307"/>
              <a:gd name="T48" fmla="*/ 2147483646 w 260"/>
              <a:gd name="T49" fmla="*/ 2147483646 h 307"/>
              <a:gd name="T50" fmla="*/ 2147483646 w 260"/>
              <a:gd name="T51" fmla="*/ 2147483646 h 307"/>
              <a:gd name="T52" fmla="*/ 2147483646 w 260"/>
              <a:gd name="T53" fmla="*/ 2147483646 h 307"/>
              <a:gd name="T54" fmla="*/ 2147483646 w 260"/>
              <a:gd name="T55" fmla="*/ 2147483646 h 3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60" h="307">
                <a:moveTo>
                  <a:pt x="101" y="264"/>
                </a:moveTo>
                <a:cubicBezTo>
                  <a:pt x="92" y="264"/>
                  <a:pt x="89" y="261"/>
                  <a:pt x="87" y="253"/>
                </a:cubicBezTo>
                <a:cubicBezTo>
                  <a:pt x="85" y="243"/>
                  <a:pt x="87" y="231"/>
                  <a:pt x="82" y="222"/>
                </a:cubicBezTo>
                <a:cubicBezTo>
                  <a:pt x="73" y="205"/>
                  <a:pt x="66" y="193"/>
                  <a:pt x="58" y="176"/>
                </a:cubicBezTo>
                <a:cubicBezTo>
                  <a:pt x="48" y="157"/>
                  <a:pt x="41" y="134"/>
                  <a:pt x="46" y="114"/>
                </a:cubicBezTo>
                <a:cubicBezTo>
                  <a:pt x="53" y="87"/>
                  <a:pt x="83" y="57"/>
                  <a:pt x="127" y="57"/>
                </a:cubicBezTo>
                <a:cubicBezTo>
                  <a:pt x="172" y="57"/>
                  <a:pt x="202" y="87"/>
                  <a:pt x="209" y="114"/>
                </a:cubicBezTo>
                <a:cubicBezTo>
                  <a:pt x="214" y="134"/>
                  <a:pt x="207" y="157"/>
                  <a:pt x="197" y="176"/>
                </a:cubicBezTo>
                <a:cubicBezTo>
                  <a:pt x="189" y="193"/>
                  <a:pt x="182" y="205"/>
                  <a:pt x="173" y="222"/>
                </a:cubicBezTo>
                <a:cubicBezTo>
                  <a:pt x="168" y="231"/>
                  <a:pt x="170" y="243"/>
                  <a:pt x="168" y="253"/>
                </a:cubicBezTo>
                <a:cubicBezTo>
                  <a:pt x="166" y="261"/>
                  <a:pt x="163" y="264"/>
                  <a:pt x="154" y="264"/>
                </a:cubicBezTo>
                <a:cubicBezTo>
                  <a:pt x="153" y="264"/>
                  <a:pt x="102" y="264"/>
                  <a:pt x="101" y="264"/>
                </a:cubicBezTo>
                <a:close/>
                <a:moveTo>
                  <a:pt x="131" y="86"/>
                </a:moveTo>
                <a:cubicBezTo>
                  <a:pt x="100" y="86"/>
                  <a:pt x="79" y="107"/>
                  <a:pt x="74" y="125"/>
                </a:cubicBezTo>
                <a:moveTo>
                  <a:pt x="127" y="0"/>
                </a:moveTo>
                <a:cubicBezTo>
                  <a:pt x="127" y="33"/>
                  <a:pt x="127" y="33"/>
                  <a:pt x="127" y="33"/>
                </a:cubicBezTo>
                <a:moveTo>
                  <a:pt x="33" y="40"/>
                </a:moveTo>
                <a:cubicBezTo>
                  <a:pt x="53" y="60"/>
                  <a:pt x="53" y="60"/>
                  <a:pt x="53" y="60"/>
                </a:cubicBezTo>
                <a:moveTo>
                  <a:pt x="224" y="40"/>
                </a:moveTo>
                <a:cubicBezTo>
                  <a:pt x="204" y="60"/>
                  <a:pt x="204" y="60"/>
                  <a:pt x="204" y="60"/>
                </a:cubicBezTo>
                <a:moveTo>
                  <a:pt x="0" y="135"/>
                </a:moveTo>
                <a:cubicBezTo>
                  <a:pt x="23" y="135"/>
                  <a:pt x="23" y="135"/>
                  <a:pt x="23" y="135"/>
                </a:cubicBezTo>
                <a:moveTo>
                  <a:pt x="94" y="286"/>
                </a:moveTo>
                <a:cubicBezTo>
                  <a:pt x="163" y="286"/>
                  <a:pt x="163" y="286"/>
                  <a:pt x="163" y="286"/>
                </a:cubicBezTo>
                <a:moveTo>
                  <a:pt x="106" y="307"/>
                </a:moveTo>
                <a:cubicBezTo>
                  <a:pt x="150" y="307"/>
                  <a:pt x="150" y="307"/>
                  <a:pt x="150" y="307"/>
                </a:cubicBezTo>
                <a:moveTo>
                  <a:pt x="232" y="130"/>
                </a:moveTo>
                <a:cubicBezTo>
                  <a:pt x="260" y="130"/>
                  <a:pt x="260" y="130"/>
                  <a:pt x="260" y="130"/>
                </a:cubicBez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Rectangle 1"/>
          <p:cNvSpPr/>
          <p:nvPr/>
        </p:nvSpPr>
        <p:spPr>
          <a:xfrm>
            <a:off x="2717348" y="2540939"/>
            <a:ext cx="2109104" cy="830997"/>
          </a:xfrm>
          <a:prstGeom prst="rect">
            <a:avLst/>
          </a:prstGeom>
        </p:spPr>
        <p:txBody>
          <a:bodyPr wrap="none">
            <a:spAutoFit/>
          </a:bodyPr>
          <a:lstStyle/>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en-MY"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4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5171941" y="1572336"/>
            <a:ext cx="2043380" cy="830997"/>
          </a:xfrm>
          <a:prstGeom prst="rect">
            <a:avLst/>
          </a:prstGeom>
        </p:spPr>
        <p:txBody>
          <a:bodyPr wrap="none">
            <a:spAutoFit/>
          </a:bodyPr>
          <a:lstStyle/>
          <a:p>
            <a:pPr lvl="0"/>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 </a:t>
            </a:r>
            <a:endPar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en-MY"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400" b="1" i="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Amaliyyah</a:t>
            </a:r>
            <a:r>
              <a:rPr lang="en-MY"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p:cNvSpPr/>
          <p:nvPr/>
        </p:nvSpPr>
        <p:spPr>
          <a:xfrm>
            <a:off x="7633063" y="2873998"/>
            <a:ext cx="1894749" cy="830997"/>
          </a:xfrm>
          <a:prstGeom prst="rect">
            <a:avLst/>
          </a:prstGeom>
        </p:spPr>
        <p:txBody>
          <a:bodyPr wrap="none">
            <a:spAutoFit/>
          </a:bodyPr>
          <a:lstStyle/>
          <a:p>
            <a:pPr lvl="0" algn="ct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a:t>
            </a:r>
            <a:endPar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r>
              <a:rPr lang="en-US" sz="24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endPar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388" y="2397576"/>
            <a:ext cx="9144000" cy="2246995"/>
          </a:xfrm>
        </p:spPr>
        <p:txBody>
          <a:bodyPr>
            <a:normAutofit/>
          </a:bodyPr>
          <a:lstStyle/>
          <a:p>
            <a:pPr algn="ctr"/>
            <a:r>
              <a:rPr lang="ms-MY" sz="6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TEORITIKAL </a:t>
            </a:r>
            <a:r>
              <a:rPr lang="en-MY" sz="6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6000" b="1" i="1" dirty="0" err="1"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6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ms-MY"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715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Nazariyyah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930400"/>
            <a:ext cx="9276539" cy="4351338"/>
          </a:xfrm>
        </p:spPr>
        <p:txBody>
          <a:bodyPr>
            <a:normAutofit/>
          </a:bodyPr>
          <a:lstStyle/>
          <a:p>
            <a:pPr lvl="1">
              <a:spcBef>
                <a:spcPts val="0"/>
              </a:spcBef>
            </a:pP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bertujuan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mencari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kebenaran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merujuk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kepada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jenis</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kewujudan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termasuk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Tuhan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spcBef>
                <a:spcPts val="0"/>
              </a:spcBef>
              <a:buNone/>
            </a:pP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spcBef>
                <a:spcPts val="0"/>
              </a:spcBef>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merangkumi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pengkhususan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seperti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matematik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pP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10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Box 93"/>
          <p:cNvSpPr txBox="1">
            <a:spLocks noChangeArrowheads="1"/>
          </p:cNvSpPr>
          <p:nvPr/>
        </p:nvSpPr>
        <p:spPr bwMode="auto">
          <a:xfrm>
            <a:off x="1434421" y="3081339"/>
            <a:ext cx="148748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r">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hakikat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kewujudan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14339" name="Rectangle 9"/>
          <p:cNvSpPr>
            <a:spLocks noChangeArrowheads="1"/>
          </p:cNvSpPr>
          <p:nvPr/>
        </p:nvSpPr>
        <p:spPr bwMode="auto">
          <a:xfrm>
            <a:off x="652463" y="519113"/>
            <a:ext cx="1029916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0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TEORITIKAL (BIDANG TERAS)</a:t>
            </a:r>
          </a:p>
          <a:p>
            <a:pPr algn="ctr">
              <a:lnSpc>
                <a:spcPct val="100000"/>
              </a:lnSpc>
              <a:spcBef>
                <a:spcPct val="0"/>
              </a:spcBef>
              <a:buFontTx/>
              <a:buNone/>
            </a:pPr>
            <a:r>
              <a:rPr lang="en-US" altLang="en-US" sz="2400" b="1" i="1" dirty="0" err="1"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a:t>
            </a:r>
            <a:r>
              <a:rPr lang="en-US" alt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b="1" i="1" dirty="0" err="1"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Utama</a:t>
            </a:r>
            <a:r>
              <a:rPr lang="en-US" altLang="en-US" sz="2400" b="1" i="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2400" b="1" i="1" dirty="0" err="1"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Teoritikal</a:t>
            </a:r>
            <a:endParaRPr lang="en-US" alt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0" name="Rectangle 10"/>
          <p:cNvSpPr>
            <a:spLocks noChangeArrowheads="1"/>
          </p:cNvSpPr>
          <p:nvPr/>
        </p:nvSpPr>
        <p:spPr bwMode="auto">
          <a:xfrm>
            <a:off x="9051613" y="4921165"/>
            <a:ext cx="136575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E249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 &amp; </a:t>
            </a:r>
          </a:p>
          <a:p>
            <a:pPr>
              <a:lnSpc>
                <a:spcPct val="100000"/>
              </a:lnSpc>
              <a:spcBef>
                <a:spcPct val="0"/>
              </a:spcBef>
              <a:buFontTx/>
              <a:buNone/>
            </a:pPr>
            <a:r>
              <a:rPr lang="en-US" altLang="en-US" sz="2400" b="1" dirty="0" smtClean="0">
                <a:solidFill>
                  <a:srgbClr val="E2495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ESTETIK</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1" name="Rectangle 11"/>
          <p:cNvSpPr>
            <a:spLocks noChangeArrowheads="1"/>
          </p:cNvSpPr>
          <p:nvPr/>
        </p:nvSpPr>
        <p:spPr bwMode="auto">
          <a:xfrm>
            <a:off x="9223375" y="2797854"/>
            <a:ext cx="2338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FF912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2" name="Rectangle 12"/>
          <p:cNvSpPr>
            <a:spLocks noChangeArrowheads="1"/>
          </p:cNvSpPr>
          <p:nvPr/>
        </p:nvSpPr>
        <p:spPr bwMode="auto">
          <a:xfrm>
            <a:off x="1432379" y="4931906"/>
            <a:ext cx="1707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8C103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PSIKOLOGI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3" name="Rectangle 13"/>
          <p:cNvSpPr>
            <a:spLocks noChangeArrowheads="1"/>
          </p:cNvSpPr>
          <p:nvPr/>
        </p:nvSpPr>
        <p:spPr bwMode="auto">
          <a:xfrm>
            <a:off x="1446896" y="2754314"/>
            <a:ext cx="1617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FAAA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344" name="Freeform 14"/>
          <p:cNvSpPr/>
          <p:nvPr/>
        </p:nvSpPr>
        <p:spPr bwMode="auto">
          <a:xfrm>
            <a:off x="4208463" y="3730625"/>
            <a:ext cx="3776662" cy="1908175"/>
          </a:xfrm>
          <a:custGeom>
            <a:avLst/>
            <a:gdLst>
              <a:gd name="T0" fmla="*/ 2147483646 w 939"/>
              <a:gd name="T1" fmla="*/ 2147483646 h 474"/>
              <a:gd name="T2" fmla="*/ 2147483646 w 939"/>
              <a:gd name="T3" fmla="*/ 2147483646 h 474"/>
              <a:gd name="T4" fmla="*/ 0 w 939"/>
              <a:gd name="T5" fmla="*/ 0 h 474"/>
              <a:gd name="T6" fmla="*/ 0 w 939"/>
              <a:gd name="T7" fmla="*/ 2147483646 h 474"/>
              <a:gd name="T8" fmla="*/ 2147483646 w 939"/>
              <a:gd name="T9" fmla="*/ 2147483646 h 474"/>
              <a:gd name="T10" fmla="*/ 2147483646 w 939"/>
              <a:gd name="T11" fmla="*/ 2147483646 h 474"/>
              <a:gd name="T12" fmla="*/ 2147483646 w 939"/>
              <a:gd name="T13" fmla="*/ 0 h 474"/>
              <a:gd name="T14" fmla="*/ 2147483646 w 939"/>
              <a:gd name="T15" fmla="*/ 2147483646 h 4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474">
                <a:moveTo>
                  <a:pt x="469" y="140"/>
                </a:moveTo>
                <a:cubicBezTo>
                  <a:pt x="467" y="140"/>
                  <a:pt x="467" y="140"/>
                  <a:pt x="467" y="140"/>
                </a:cubicBezTo>
                <a:cubicBezTo>
                  <a:pt x="0" y="0"/>
                  <a:pt x="0" y="0"/>
                  <a:pt x="0" y="0"/>
                </a:cubicBezTo>
                <a:cubicBezTo>
                  <a:pt x="0" y="270"/>
                  <a:pt x="0" y="270"/>
                  <a:pt x="0" y="270"/>
                </a:cubicBezTo>
                <a:cubicBezTo>
                  <a:pt x="0" y="383"/>
                  <a:pt x="210" y="474"/>
                  <a:pt x="469" y="474"/>
                </a:cubicBezTo>
                <a:cubicBezTo>
                  <a:pt x="729" y="474"/>
                  <a:pt x="939" y="383"/>
                  <a:pt x="939" y="270"/>
                </a:cubicBezTo>
                <a:cubicBezTo>
                  <a:pt x="939" y="0"/>
                  <a:pt x="939" y="0"/>
                  <a:pt x="939" y="0"/>
                </a:cubicBezTo>
                <a:lnTo>
                  <a:pt x="469" y="140"/>
                </a:ln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5" name="Freeform 15"/>
          <p:cNvSpPr/>
          <p:nvPr/>
        </p:nvSpPr>
        <p:spPr bwMode="auto">
          <a:xfrm>
            <a:off x="3267075" y="2535238"/>
            <a:ext cx="2827338" cy="849312"/>
          </a:xfrm>
          <a:custGeom>
            <a:avLst/>
            <a:gdLst>
              <a:gd name="T0" fmla="*/ 2147483646 w 1781"/>
              <a:gd name="T1" fmla="*/ 0 h 535"/>
              <a:gd name="T2" fmla="*/ 0 w 1781"/>
              <a:gd name="T3" fmla="*/ 2147483646 h 535"/>
              <a:gd name="T4" fmla="*/ 2147483646 w 1781"/>
              <a:gd name="T5" fmla="*/ 2147483646 h 535"/>
              <a:gd name="T6" fmla="*/ 2147483646 w 1781"/>
              <a:gd name="T7" fmla="*/ 0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1781" y="0"/>
                </a:moveTo>
                <a:lnTo>
                  <a:pt x="0" y="535"/>
                </a:lnTo>
                <a:lnTo>
                  <a:pt x="1781" y="535"/>
                </a:lnTo>
                <a:lnTo>
                  <a:pt x="1781" y="0"/>
                </a:lnTo>
                <a:close/>
              </a:path>
            </a:pathLst>
          </a:custGeom>
          <a:solidFill>
            <a:srgbClr val="FFCA59"/>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6" name="Freeform 16"/>
          <p:cNvSpPr/>
          <p:nvPr/>
        </p:nvSpPr>
        <p:spPr bwMode="auto">
          <a:xfrm>
            <a:off x="3267075" y="3384550"/>
            <a:ext cx="2827338" cy="849313"/>
          </a:xfrm>
          <a:custGeom>
            <a:avLst/>
            <a:gdLst>
              <a:gd name="T0" fmla="*/ 0 w 1781"/>
              <a:gd name="T1" fmla="*/ 0 h 535"/>
              <a:gd name="T2" fmla="*/ 2147483646 w 1781"/>
              <a:gd name="T3" fmla="*/ 2147483646 h 535"/>
              <a:gd name="T4" fmla="*/ 2147483646 w 1781"/>
              <a:gd name="T5" fmla="*/ 0 h 535"/>
              <a:gd name="T6" fmla="*/ 0 w 1781"/>
              <a:gd name="T7" fmla="*/ 0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0"/>
                </a:moveTo>
                <a:lnTo>
                  <a:pt x="1781" y="535"/>
                </a:lnTo>
                <a:lnTo>
                  <a:pt x="1781" y="0"/>
                </a:lnTo>
                <a:lnTo>
                  <a:pt x="0" y="0"/>
                </a:ln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7" name="Freeform 17"/>
          <p:cNvSpPr/>
          <p:nvPr/>
        </p:nvSpPr>
        <p:spPr bwMode="auto">
          <a:xfrm>
            <a:off x="6094413" y="2535238"/>
            <a:ext cx="2827337" cy="849312"/>
          </a:xfrm>
          <a:custGeom>
            <a:avLst/>
            <a:gdLst>
              <a:gd name="T0" fmla="*/ 0 w 1781"/>
              <a:gd name="T1" fmla="*/ 2147483646 h 535"/>
              <a:gd name="T2" fmla="*/ 2147483646 w 1781"/>
              <a:gd name="T3" fmla="*/ 2147483646 h 535"/>
              <a:gd name="T4" fmla="*/ 0 w 1781"/>
              <a:gd name="T5" fmla="*/ 0 h 535"/>
              <a:gd name="T6" fmla="*/ 0 w 1781"/>
              <a:gd name="T7" fmla="*/ 2147483646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535"/>
                </a:moveTo>
                <a:lnTo>
                  <a:pt x="1781" y="535"/>
                </a:lnTo>
                <a:lnTo>
                  <a:pt x="0" y="0"/>
                </a:lnTo>
                <a:lnTo>
                  <a:pt x="0" y="535"/>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8" name="Freeform 18"/>
          <p:cNvSpPr/>
          <p:nvPr/>
        </p:nvSpPr>
        <p:spPr bwMode="auto">
          <a:xfrm>
            <a:off x="6094413" y="3384550"/>
            <a:ext cx="2827337" cy="849313"/>
          </a:xfrm>
          <a:custGeom>
            <a:avLst/>
            <a:gdLst>
              <a:gd name="T0" fmla="*/ 0 w 1781"/>
              <a:gd name="T1" fmla="*/ 2147483646 h 535"/>
              <a:gd name="T2" fmla="*/ 2147483646 w 1781"/>
              <a:gd name="T3" fmla="*/ 0 h 535"/>
              <a:gd name="T4" fmla="*/ 0 w 1781"/>
              <a:gd name="T5" fmla="*/ 0 h 535"/>
              <a:gd name="T6" fmla="*/ 0 w 1781"/>
              <a:gd name="T7" fmla="*/ 2147483646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 h="535">
                <a:moveTo>
                  <a:pt x="0" y="535"/>
                </a:moveTo>
                <a:lnTo>
                  <a:pt x="1781" y="0"/>
                </a:lnTo>
                <a:lnTo>
                  <a:pt x="0" y="0"/>
                </a:lnTo>
                <a:lnTo>
                  <a:pt x="0" y="535"/>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49" name="Freeform 19"/>
          <p:cNvSpPr/>
          <p:nvPr/>
        </p:nvSpPr>
        <p:spPr bwMode="auto">
          <a:xfrm>
            <a:off x="4879975" y="3311525"/>
            <a:ext cx="1287463" cy="1666875"/>
          </a:xfrm>
          <a:custGeom>
            <a:avLst/>
            <a:gdLst>
              <a:gd name="T0" fmla="*/ 2147483646 w 320"/>
              <a:gd name="T1" fmla="*/ 0 h 414"/>
              <a:gd name="T2" fmla="*/ 2147483646 w 320"/>
              <a:gd name="T3" fmla="*/ 2147483646 h 414"/>
              <a:gd name="T4" fmla="*/ 2147483646 w 320"/>
              <a:gd name="T5" fmla="*/ 2147483646 h 414"/>
              <a:gd name="T6" fmla="*/ 2147483646 w 320"/>
              <a:gd name="T7" fmla="*/ 2147483646 h 414"/>
              <a:gd name="T8" fmla="*/ 2147483646 w 320"/>
              <a:gd name="T9" fmla="*/ 2147483646 h 414"/>
              <a:gd name="T10" fmla="*/ 2147483646 w 320"/>
              <a:gd name="T11" fmla="*/ 2147483646 h 414"/>
              <a:gd name="T12" fmla="*/ 2147483646 w 320"/>
              <a:gd name="T13" fmla="*/ 2147483646 h 414"/>
              <a:gd name="T14" fmla="*/ 0 w 320"/>
              <a:gd name="T15" fmla="*/ 2147483646 h 414"/>
              <a:gd name="T16" fmla="*/ 2147483646 w 320"/>
              <a:gd name="T17" fmla="*/ 2147483646 h 414"/>
              <a:gd name="T18" fmla="*/ 2147483646 w 320"/>
              <a:gd name="T19" fmla="*/ 2147483646 h 414"/>
              <a:gd name="T20" fmla="*/ 2147483646 w 320"/>
              <a:gd name="T21" fmla="*/ 2147483646 h 414"/>
              <a:gd name="T22" fmla="*/ 2147483646 w 320"/>
              <a:gd name="T23" fmla="*/ 2147483646 h 414"/>
              <a:gd name="T24" fmla="*/ 2147483646 w 320"/>
              <a:gd name="T25" fmla="*/ 2147483646 h 414"/>
              <a:gd name="T26" fmla="*/ 2147483646 w 320"/>
              <a:gd name="T27" fmla="*/ 2147483646 h 414"/>
              <a:gd name="T28" fmla="*/ 2147483646 w 320"/>
              <a:gd name="T29" fmla="*/ 2147483646 h 414"/>
              <a:gd name="T30" fmla="*/ 2147483646 w 320"/>
              <a:gd name="T31" fmla="*/ 2147483646 h 414"/>
              <a:gd name="T32" fmla="*/ 2147483646 w 320"/>
              <a:gd name="T33" fmla="*/ 2147483646 h 414"/>
              <a:gd name="T34" fmla="*/ 2147483646 w 320"/>
              <a:gd name="T35" fmla="*/ 0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0" h="414">
                <a:moveTo>
                  <a:pt x="302" y="0"/>
                </a:moveTo>
                <a:cubicBezTo>
                  <a:pt x="293" y="0"/>
                  <a:pt x="285" y="8"/>
                  <a:pt x="285" y="18"/>
                </a:cubicBezTo>
                <a:cubicBezTo>
                  <a:pt x="22" y="144"/>
                  <a:pt x="22" y="144"/>
                  <a:pt x="22" y="144"/>
                </a:cubicBezTo>
                <a:cubicBezTo>
                  <a:pt x="19" y="145"/>
                  <a:pt x="18" y="148"/>
                  <a:pt x="18" y="151"/>
                </a:cubicBezTo>
                <a:cubicBezTo>
                  <a:pt x="18" y="313"/>
                  <a:pt x="18" y="313"/>
                  <a:pt x="18" y="313"/>
                </a:cubicBezTo>
                <a:cubicBezTo>
                  <a:pt x="11" y="316"/>
                  <a:pt x="7" y="323"/>
                  <a:pt x="7" y="330"/>
                </a:cubicBezTo>
                <a:cubicBezTo>
                  <a:pt x="7" y="337"/>
                  <a:pt x="10" y="343"/>
                  <a:pt x="15" y="346"/>
                </a:cubicBezTo>
                <a:cubicBezTo>
                  <a:pt x="0" y="409"/>
                  <a:pt x="0" y="409"/>
                  <a:pt x="0" y="409"/>
                </a:cubicBezTo>
                <a:cubicBezTo>
                  <a:pt x="0" y="409"/>
                  <a:pt x="10" y="414"/>
                  <a:pt x="28" y="414"/>
                </a:cubicBezTo>
                <a:cubicBezTo>
                  <a:pt x="42" y="414"/>
                  <a:pt x="55" y="409"/>
                  <a:pt x="55" y="409"/>
                </a:cubicBezTo>
                <a:cubicBezTo>
                  <a:pt x="37" y="346"/>
                  <a:pt x="37" y="346"/>
                  <a:pt x="37" y="346"/>
                </a:cubicBezTo>
                <a:cubicBezTo>
                  <a:pt x="42" y="342"/>
                  <a:pt x="45" y="337"/>
                  <a:pt x="45" y="330"/>
                </a:cubicBezTo>
                <a:cubicBezTo>
                  <a:pt x="45" y="323"/>
                  <a:pt x="40" y="316"/>
                  <a:pt x="34" y="313"/>
                </a:cubicBezTo>
                <a:cubicBezTo>
                  <a:pt x="34" y="156"/>
                  <a:pt x="34" y="156"/>
                  <a:pt x="34" y="156"/>
                </a:cubicBezTo>
                <a:cubicBezTo>
                  <a:pt x="292" y="32"/>
                  <a:pt x="292" y="32"/>
                  <a:pt x="292" y="32"/>
                </a:cubicBezTo>
                <a:cubicBezTo>
                  <a:pt x="295" y="34"/>
                  <a:pt x="298" y="36"/>
                  <a:pt x="302" y="36"/>
                </a:cubicBezTo>
                <a:cubicBezTo>
                  <a:pt x="312" y="36"/>
                  <a:pt x="320" y="28"/>
                  <a:pt x="320" y="18"/>
                </a:cubicBezTo>
                <a:cubicBezTo>
                  <a:pt x="320" y="8"/>
                  <a:pt x="312" y="0"/>
                  <a:pt x="30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0" name="Freeform 23"/>
          <p:cNvSpPr>
            <a:spLocks noEditPoints="1"/>
          </p:cNvSpPr>
          <p:nvPr/>
        </p:nvSpPr>
        <p:spPr bwMode="auto">
          <a:xfrm>
            <a:off x="454025" y="2960688"/>
            <a:ext cx="949325" cy="638175"/>
          </a:xfrm>
          <a:custGeom>
            <a:avLst/>
            <a:gdLst>
              <a:gd name="T0" fmla="*/ 2147483646 w 239"/>
              <a:gd name="T1" fmla="*/ 2147483646 h 160"/>
              <a:gd name="T2" fmla="*/ 2147483646 w 239"/>
              <a:gd name="T3" fmla="*/ 2147483646 h 160"/>
              <a:gd name="T4" fmla="*/ 2147483646 w 239"/>
              <a:gd name="T5" fmla="*/ 2147483646 h 160"/>
              <a:gd name="T6" fmla="*/ 2147483646 w 239"/>
              <a:gd name="T7" fmla="*/ 2147483646 h 160"/>
              <a:gd name="T8" fmla="*/ 2147483646 w 239"/>
              <a:gd name="T9" fmla="*/ 2147483646 h 160"/>
              <a:gd name="T10" fmla="*/ 2147483646 w 239"/>
              <a:gd name="T11" fmla="*/ 2147483646 h 160"/>
              <a:gd name="T12" fmla="*/ 2147483646 w 239"/>
              <a:gd name="T13" fmla="*/ 2147483646 h 160"/>
              <a:gd name="T14" fmla="*/ 2147483646 w 239"/>
              <a:gd name="T15" fmla="*/ 0 h 160"/>
              <a:gd name="T16" fmla="*/ 2147483646 w 239"/>
              <a:gd name="T17" fmla="*/ 2147483646 h 160"/>
              <a:gd name="T18" fmla="*/ 2147483646 w 239"/>
              <a:gd name="T19" fmla="*/ 2147483646 h 160"/>
              <a:gd name="T20" fmla="*/ 2147483646 w 239"/>
              <a:gd name="T21" fmla="*/ 2147483646 h 160"/>
              <a:gd name="T22" fmla="*/ 0 w 239"/>
              <a:gd name="T23" fmla="*/ 2147483646 h 160"/>
              <a:gd name="T24" fmla="*/ 2147483646 w 239"/>
              <a:gd name="T25" fmla="*/ 2147483646 h 160"/>
              <a:gd name="T26" fmla="*/ 2147483646 w 239"/>
              <a:gd name="T27" fmla="*/ 2147483646 h 160"/>
              <a:gd name="T28" fmla="*/ 2147483646 w 239"/>
              <a:gd name="T29" fmla="*/ 2147483646 h 160"/>
              <a:gd name="T30" fmla="*/ 2147483646 w 239"/>
              <a:gd name="T31" fmla="*/ 2147483646 h 160"/>
              <a:gd name="T32" fmla="*/ 2147483646 w 239"/>
              <a:gd name="T33" fmla="*/ 2147483646 h 160"/>
              <a:gd name="T34" fmla="*/ 2147483646 w 239"/>
              <a:gd name="T35" fmla="*/ 2147483646 h 160"/>
              <a:gd name="T36" fmla="*/ 2147483646 w 239"/>
              <a:gd name="T37" fmla="*/ 2147483646 h 160"/>
              <a:gd name="T38" fmla="*/ 2147483646 w 239"/>
              <a:gd name="T39" fmla="*/ 2147483646 h 160"/>
              <a:gd name="T40" fmla="*/ 2147483646 w 239"/>
              <a:gd name="T41" fmla="*/ 2147483646 h 160"/>
              <a:gd name="T42" fmla="*/ 2147483646 w 239"/>
              <a:gd name="T43" fmla="*/ 2147483646 h 160"/>
              <a:gd name="T44" fmla="*/ 2147483646 w 239"/>
              <a:gd name="T45" fmla="*/ 2147483646 h 160"/>
              <a:gd name="T46" fmla="*/ 2147483646 w 239"/>
              <a:gd name="T47" fmla="*/ 2147483646 h 160"/>
              <a:gd name="T48" fmla="*/ 2147483646 w 239"/>
              <a:gd name="T49" fmla="*/ 2147483646 h 160"/>
              <a:gd name="T50" fmla="*/ 2147483646 w 239"/>
              <a:gd name="T51" fmla="*/ 2147483646 h 160"/>
              <a:gd name="T52" fmla="*/ 2147483646 w 239"/>
              <a:gd name="T53" fmla="*/ 2147483646 h 160"/>
              <a:gd name="T54" fmla="*/ 2147483646 w 239"/>
              <a:gd name="T55" fmla="*/ 2147483646 h 160"/>
              <a:gd name="T56" fmla="*/ 2147483646 w 239"/>
              <a:gd name="T57" fmla="*/ 2147483646 h 160"/>
              <a:gd name="T58" fmla="*/ 2147483646 w 239"/>
              <a:gd name="T59" fmla="*/ 2147483646 h 160"/>
              <a:gd name="T60" fmla="*/ 2147483646 w 239"/>
              <a:gd name="T61" fmla="*/ 2147483646 h 160"/>
              <a:gd name="T62" fmla="*/ 2147483646 w 239"/>
              <a:gd name="T63" fmla="*/ 2147483646 h 160"/>
              <a:gd name="T64" fmla="*/ 2147483646 w 239"/>
              <a:gd name="T65" fmla="*/ 2147483646 h 160"/>
              <a:gd name="T66" fmla="*/ 2147483646 w 239"/>
              <a:gd name="T67" fmla="*/ 2147483646 h 160"/>
              <a:gd name="T68" fmla="*/ 2147483646 w 239"/>
              <a:gd name="T69" fmla="*/ 2147483646 h 160"/>
              <a:gd name="T70" fmla="*/ 2147483646 w 239"/>
              <a:gd name="T71" fmla="*/ 2147483646 h 160"/>
              <a:gd name="T72" fmla="*/ 2147483646 w 239"/>
              <a:gd name="T73" fmla="*/ 2147483646 h 160"/>
              <a:gd name="T74" fmla="*/ 2147483646 w 239"/>
              <a:gd name="T75" fmla="*/ 2147483646 h 160"/>
              <a:gd name="T76" fmla="*/ 2147483646 w 239"/>
              <a:gd name="T77" fmla="*/ 2147483646 h 160"/>
              <a:gd name="T78" fmla="*/ 2147483646 w 239"/>
              <a:gd name="T79" fmla="*/ 2147483646 h 160"/>
              <a:gd name="T80" fmla="*/ 2147483646 w 239"/>
              <a:gd name="T81" fmla="*/ 2147483646 h 160"/>
              <a:gd name="T82" fmla="*/ 2147483646 w 239"/>
              <a:gd name="T83" fmla="*/ 2147483646 h 160"/>
              <a:gd name="T84" fmla="*/ 2147483646 w 239"/>
              <a:gd name="T85" fmla="*/ 2147483646 h 160"/>
              <a:gd name="T86" fmla="*/ 2147483646 w 239"/>
              <a:gd name="T87" fmla="*/ 2147483646 h 160"/>
              <a:gd name="T88" fmla="*/ 2147483646 w 239"/>
              <a:gd name="T89" fmla="*/ 2147483646 h 160"/>
              <a:gd name="T90" fmla="*/ 2147483646 w 239"/>
              <a:gd name="T91" fmla="*/ 2147483646 h 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9" h="160">
                <a:moveTo>
                  <a:pt x="190" y="16"/>
                </a:moveTo>
                <a:cubicBezTo>
                  <a:pt x="212" y="71"/>
                  <a:pt x="212" y="71"/>
                  <a:pt x="212" y="71"/>
                </a:cubicBezTo>
                <a:cubicBezTo>
                  <a:pt x="184" y="83"/>
                  <a:pt x="184" y="83"/>
                  <a:pt x="184" y="83"/>
                </a:cubicBezTo>
                <a:cubicBezTo>
                  <a:pt x="170" y="70"/>
                  <a:pt x="125" y="32"/>
                  <a:pt x="121" y="31"/>
                </a:cubicBezTo>
                <a:cubicBezTo>
                  <a:pt x="118" y="31"/>
                  <a:pt x="104" y="36"/>
                  <a:pt x="102" y="37"/>
                </a:cubicBezTo>
                <a:cubicBezTo>
                  <a:pt x="102" y="37"/>
                  <a:pt x="94" y="39"/>
                  <a:pt x="86" y="39"/>
                </a:cubicBezTo>
                <a:cubicBezTo>
                  <a:pt x="83" y="39"/>
                  <a:pt x="80" y="39"/>
                  <a:pt x="78" y="38"/>
                </a:cubicBezTo>
                <a:cubicBezTo>
                  <a:pt x="77" y="36"/>
                  <a:pt x="76" y="35"/>
                  <a:pt x="76" y="34"/>
                </a:cubicBezTo>
                <a:cubicBezTo>
                  <a:pt x="76" y="31"/>
                  <a:pt x="79" y="28"/>
                  <a:pt x="81" y="27"/>
                </a:cubicBezTo>
                <a:cubicBezTo>
                  <a:pt x="93" y="21"/>
                  <a:pt x="124" y="9"/>
                  <a:pt x="127" y="8"/>
                </a:cubicBezTo>
                <a:cubicBezTo>
                  <a:pt x="128" y="8"/>
                  <a:pt x="128" y="8"/>
                  <a:pt x="128" y="8"/>
                </a:cubicBezTo>
                <a:cubicBezTo>
                  <a:pt x="136" y="8"/>
                  <a:pt x="184" y="15"/>
                  <a:pt x="190" y="16"/>
                </a:cubicBezTo>
                <a:close/>
                <a:moveTo>
                  <a:pt x="209" y="0"/>
                </a:moveTo>
                <a:cubicBezTo>
                  <a:pt x="209" y="0"/>
                  <a:pt x="208" y="0"/>
                  <a:pt x="207" y="1"/>
                </a:cubicBezTo>
                <a:cubicBezTo>
                  <a:pt x="198" y="4"/>
                  <a:pt x="198" y="4"/>
                  <a:pt x="198" y="4"/>
                </a:cubicBezTo>
                <a:cubicBezTo>
                  <a:pt x="196" y="5"/>
                  <a:pt x="195" y="6"/>
                  <a:pt x="194" y="8"/>
                </a:cubicBezTo>
                <a:cubicBezTo>
                  <a:pt x="194" y="9"/>
                  <a:pt x="194" y="11"/>
                  <a:pt x="194" y="12"/>
                </a:cubicBezTo>
                <a:cubicBezTo>
                  <a:pt x="217" y="70"/>
                  <a:pt x="217" y="70"/>
                  <a:pt x="217" y="70"/>
                </a:cubicBezTo>
                <a:cubicBezTo>
                  <a:pt x="219" y="74"/>
                  <a:pt x="222" y="75"/>
                  <a:pt x="225" y="74"/>
                </a:cubicBezTo>
                <a:cubicBezTo>
                  <a:pt x="235" y="70"/>
                  <a:pt x="235" y="70"/>
                  <a:pt x="235" y="70"/>
                </a:cubicBezTo>
                <a:cubicBezTo>
                  <a:pt x="236" y="70"/>
                  <a:pt x="237" y="68"/>
                  <a:pt x="238" y="67"/>
                </a:cubicBezTo>
                <a:cubicBezTo>
                  <a:pt x="239" y="65"/>
                  <a:pt x="239" y="64"/>
                  <a:pt x="238" y="62"/>
                </a:cubicBezTo>
                <a:cubicBezTo>
                  <a:pt x="215" y="4"/>
                  <a:pt x="215" y="4"/>
                  <a:pt x="215" y="4"/>
                </a:cubicBezTo>
                <a:cubicBezTo>
                  <a:pt x="214" y="2"/>
                  <a:pt x="212" y="0"/>
                  <a:pt x="209" y="0"/>
                </a:cubicBezTo>
                <a:close/>
                <a:moveTo>
                  <a:pt x="0" y="80"/>
                </a:moveTo>
                <a:cubicBezTo>
                  <a:pt x="0" y="82"/>
                  <a:pt x="0" y="83"/>
                  <a:pt x="1" y="84"/>
                </a:cubicBezTo>
                <a:cubicBezTo>
                  <a:pt x="2" y="86"/>
                  <a:pt x="4" y="86"/>
                  <a:pt x="5" y="87"/>
                </a:cubicBezTo>
                <a:cubicBezTo>
                  <a:pt x="15" y="87"/>
                  <a:pt x="15" y="87"/>
                  <a:pt x="15" y="87"/>
                </a:cubicBezTo>
                <a:cubicBezTo>
                  <a:pt x="19" y="88"/>
                  <a:pt x="22" y="85"/>
                  <a:pt x="22" y="82"/>
                </a:cubicBezTo>
                <a:cubicBezTo>
                  <a:pt x="27" y="16"/>
                  <a:pt x="27" y="16"/>
                  <a:pt x="27" y="16"/>
                </a:cubicBezTo>
                <a:cubicBezTo>
                  <a:pt x="27" y="15"/>
                  <a:pt x="26" y="13"/>
                  <a:pt x="25" y="12"/>
                </a:cubicBezTo>
                <a:cubicBezTo>
                  <a:pt x="24" y="11"/>
                  <a:pt x="23" y="10"/>
                  <a:pt x="21" y="10"/>
                </a:cubicBezTo>
                <a:cubicBezTo>
                  <a:pt x="11" y="9"/>
                  <a:pt x="11" y="9"/>
                  <a:pt x="11" y="9"/>
                </a:cubicBezTo>
                <a:cubicBezTo>
                  <a:pt x="11" y="9"/>
                  <a:pt x="11" y="9"/>
                  <a:pt x="11" y="9"/>
                </a:cubicBezTo>
                <a:cubicBezTo>
                  <a:pt x="8" y="9"/>
                  <a:pt x="5" y="11"/>
                  <a:pt x="5" y="15"/>
                </a:cubicBezTo>
                <a:lnTo>
                  <a:pt x="0" y="80"/>
                </a:lnTo>
                <a:close/>
                <a:moveTo>
                  <a:pt x="98" y="138"/>
                </a:moveTo>
                <a:cubicBezTo>
                  <a:pt x="97" y="136"/>
                  <a:pt x="96" y="134"/>
                  <a:pt x="94" y="132"/>
                </a:cubicBezTo>
                <a:cubicBezTo>
                  <a:pt x="90" y="129"/>
                  <a:pt x="86" y="129"/>
                  <a:pt x="82" y="134"/>
                </a:cubicBezTo>
                <a:cubicBezTo>
                  <a:pt x="78" y="139"/>
                  <a:pt x="78" y="139"/>
                  <a:pt x="78" y="139"/>
                </a:cubicBezTo>
                <a:cubicBezTo>
                  <a:pt x="77" y="140"/>
                  <a:pt x="77" y="140"/>
                  <a:pt x="77" y="140"/>
                </a:cubicBezTo>
                <a:cubicBezTo>
                  <a:pt x="73" y="145"/>
                  <a:pt x="73" y="145"/>
                  <a:pt x="73" y="145"/>
                </a:cubicBezTo>
                <a:cubicBezTo>
                  <a:pt x="68" y="151"/>
                  <a:pt x="73" y="156"/>
                  <a:pt x="75" y="158"/>
                </a:cubicBezTo>
                <a:cubicBezTo>
                  <a:pt x="76" y="159"/>
                  <a:pt x="78" y="160"/>
                  <a:pt x="80" y="160"/>
                </a:cubicBezTo>
                <a:cubicBezTo>
                  <a:pt x="82" y="160"/>
                  <a:pt x="85" y="159"/>
                  <a:pt x="87" y="156"/>
                </a:cubicBezTo>
                <a:cubicBezTo>
                  <a:pt x="93" y="148"/>
                  <a:pt x="93" y="148"/>
                  <a:pt x="93" y="148"/>
                </a:cubicBezTo>
                <a:cubicBezTo>
                  <a:pt x="93" y="148"/>
                  <a:pt x="93" y="148"/>
                  <a:pt x="93" y="148"/>
                </a:cubicBezTo>
                <a:cubicBezTo>
                  <a:pt x="96" y="145"/>
                  <a:pt x="96" y="145"/>
                  <a:pt x="96" y="145"/>
                </a:cubicBezTo>
                <a:cubicBezTo>
                  <a:pt x="98" y="143"/>
                  <a:pt x="98" y="140"/>
                  <a:pt x="98" y="138"/>
                </a:cubicBezTo>
                <a:close/>
                <a:moveTo>
                  <a:pt x="51" y="134"/>
                </a:moveTo>
                <a:cubicBezTo>
                  <a:pt x="48" y="138"/>
                  <a:pt x="49" y="142"/>
                  <a:pt x="54" y="146"/>
                </a:cubicBezTo>
                <a:cubicBezTo>
                  <a:pt x="58" y="149"/>
                  <a:pt x="62" y="149"/>
                  <a:pt x="66" y="144"/>
                </a:cubicBezTo>
                <a:cubicBezTo>
                  <a:pt x="77" y="131"/>
                  <a:pt x="77" y="131"/>
                  <a:pt x="77" y="131"/>
                </a:cubicBezTo>
                <a:cubicBezTo>
                  <a:pt x="83" y="124"/>
                  <a:pt x="78" y="119"/>
                  <a:pt x="76" y="118"/>
                </a:cubicBezTo>
                <a:cubicBezTo>
                  <a:pt x="72" y="115"/>
                  <a:pt x="68" y="115"/>
                  <a:pt x="64" y="120"/>
                </a:cubicBezTo>
                <a:cubicBezTo>
                  <a:pt x="58" y="127"/>
                  <a:pt x="58" y="127"/>
                  <a:pt x="58" y="127"/>
                </a:cubicBezTo>
                <a:cubicBezTo>
                  <a:pt x="58" y="127"/>
                  <a:pt x="58" y="127"/>
                  <a:pt x="58" y="127"/>
                </a:cubicBezTo>
                <a:cubicBezTo>
                  <a:pt x="57" y="128"/>
                  <a:pt x="57" y="128"/>
                  <a:pt x="57" y="128"/>
                </a:cubicBezTo>
                <a:lnTo>
                  <a:pt x="51" y="134"/>
                </a:lnTo>
                <a:close/>
                <a:moveTo>
                  <a:pt x="35" y="118"/>
                </a:moveTo>
                <a:cubicBezTo>
                  <a:pt x="33" y="120"/>
                  <a:pt x="32" y="123"/>
                  <a:pt x="33" y="125"/>
                </a:cubicBezTo>
                <a:cubicBezTo>
                  <a:pt x="33" y="127"/>
                  <a:pt x="34" y="129"/>
                  <a:pt x="36" y="131"/>
                </a:cubicBezTo>
                <a:cubicBezTo>
                  <a:pt x="41" y="134"/>
                  <a:pt x="45" y="134"/>
                  <a:pt x="49" y="129"/>
                </a:cubicBezTo>
                <a:cubicBezTo>
                  <a:pt x="61" y="114"/>
                  <a:pt x="61" y="114"/>
                  <a:pt x="61" y="114"/>
                </a:cubicBezTo>
                <a:cubicBezTo>
                  <a:pt x="63" y="112"/>
                  <a:pt x="64" y="110"/>
                  <a:pt x="63" y="107"/>
                </a:cubicBezTo>
                <a:cubicBezTo>
                  <a:pt x="63" y="105"/>
                  <a:pt x="62" y="103"/>
                  <a:pt x="59" y="101"/>
                </a:cubicBezTo>
                <a:cubicBezTo>
                  <a:pt x="55" y="98"/>
                  <a:pt x="51" y="99"/>
                  <a:pt x="47" y="103"/>
                </a:cubicBezTo>
                <a:cubicBezTo>
                  <a:pt x="41" y="111"/>
                  <a:pt x="41" y="111"/>
                  <a:pt x="41" y="111"/>
                </a:cubicBezTo>
                <a:cubicBezTo>
                  <a:pt x="41" y="111"/>
                  <a:pt x="41" y="111"/>
                  <a:pt x="41" y="111"/>
                </a:cubicBezTo>
                <a:cubicBezTo>
                  <a:pt x="41" y="111"/>
                  <a:pt x="41" y="111"/>
                  <a:pt x="41" y="111"/>
                </a:cubicBezTo>
                <a:lnTo>
                  <a:pt x="35" y="118"/>
                </a:lnTo>
                <a:close/>
                <a:moveTo>
                  <a:pt x="32" y="112"/>
                </a:moveTo>
                <a:cubicBezTo>
                  <a:pt x="45" y="98"/>
                  <a:pt x="45" y="98"/>
                  <a:pt x="45" y="98"/>
                </a:cubicBezTo>
                <a:cubicBezTo>
                  <a:pt x="50" y="91"/>
                  <a:pt x="45" y="86"/>
                  <a:pt x="43" y="85"/>
                </a:cubicBezTo>
                <a:cubicBezTo>
                  <a:pt x="39" y="82"/>
                  <a:pt x="35" y="82"/>
                  <a:pt x="31" y="87"/>
                </a:cubicBezTo>
                <a:cubicBezTo>
                  <a:pt x="27" y="92"/>
                  <a:pt x="27" y="92"/>
                  <a:pt x="27" y="92"/>
                </a:cubicBezTo>
                <a:cubicBezTo>
                  <a:pt x="27" y="92"/>
                  <a:pt x="27" y="92"/>
                  <a:pt x="27" y="92"/>
                </a:cubicBezTo>
                <a:cubicBezTo>
                  <a:pt x="26" y="93"/>
                  <a:pt x="26" y="93"/>
                  <a:pt x="26" y="93"/>
                </a:cubicBezTo>
                <a:cubicBezTo>
                  <a:pt x="21" y="99"/>
                  <a:pt x="21" y="99"/>
                  <a:pt x="21" y="99"/>
                </a:cubicBezTo>
                <a:cubicBezTo>
                  <a:pt x="18" y="102"/>
                  <a:pt x="18" y="104"/>
                  <a:pt x="18" y="106"/>
                </a:cubicBezTo>
                <a:cubicBezTo>
                  <a:pt x="18" y="109"/>
                  <a:pt x="20" y="110"/>
                  <a:pt x="20" y="111"/>
                </a:cubicBezTo>
                <a:cubicBezTo>
                  <a:pt x="23" y="113"/>
                  <a:pt x="25" y="115"/>
                  <a:pt x="28" y="115"/>
                </a:cubicBezTo>
                <a:cubicBezTo>
                  <a:pt x="29" y="115"/>
                  <a:pt x="31" y="114"/>
                  <a:pt x="32" y="112"/>
                </a:cubicBezTo>
                <a:close/>
                <a:moveTo>
                  <a:pt x="181" y="100"/>
                </a:moveTo>
                <a:cubicBezTo>
                  <a:pt x="183" y="96"/>
                  <a:pt x="185" y="92"/>
                  <a:pt x="180" y="87"/>
                </a:cubicBezTo>
                <a:cubicBezTo>
                  <a:pt x="175" y="83"/>
                  <a:pt x="175" y="83"/>
                  <a:pt x="175" y="83"/>
                </a:cubicBezTo>
                <a:cubicBezTo>
                  <a:pt x="153" y="63"/>
                  <a:pt x="126" y="41"/>
                  <a:pt x="120" y="37"/>
                </a:cubicBezTo>
                <a:cubicBezTo>
                  <a:pt x="117" y="38"/>
                  <a:pt x="110" y="40"/>
                  <a:pt x="104" y="42"/>
                </a:cubicBezTo>
                <a:cubicBezTo>
                  <a:pt x="104" y="42"/>
                  <a:pt x="104" y="42"/>
                  <a:pt x="104" y="42"/>
                </a:cubicBezTo>
                <a:cubicBezTo>
                  <a:pt x="104" y="42"/>
                  <a:pt x="95" y="45"/>
                  <a:pt x="86" y="45"/>
                </a:cubicBezTo>
                <a:cubicBezTo>
                  <a:pt x="82" y="45"/>
                  <a:pt x="78" y="44"/>
                  <a:pt x="75" y="42"/>
                </a:cubicBezTo>
                <a:cubicBezTo>
                  <a:pt x="71" y="39"/>
                  <a:pt x="70" y="35"/>
                  <a:pt x="70" y="33"/>
                </a:cubicBezTo>
                <a:cubicBezTo>
                  <a:pt x="70" y="28"/>
                  <a:pt x="75" y="24"/>
                  <a:pt x="78" y="22"/>
                </a:cubicBezTo>
                <a:cubicBezTo>
                  <a:pt x="32" y="16"/>
                  <a:pt x="32" y="16"/>
                  <a:pt x="32" y="16"/>
                </a:cubicBezTo>
                <a:cubicBezTo>
                  <a:pt x="28" y="82"/>
                  <a:pt x="28" y="82"/>
                  <a:pt x="28" y="82"/>
                </a:cubicBezTo>
                <a:cubicBezTo>
                  <a:pt x="31" y="78"/>
                  <a:pt x="35" y="77"/>
                  <a:pt x="38" y="77"/>
                </a:cubicBezTo>
                <a:cubicBezTo>
                  <a:pt x="41" y="77"/>
                  <a:pt x="44" y="78"/>
                  <a:pt x="47" y="81"/>
                </a:cubicBezTo>
                <a:cubicBezTo>
                  <a:pt x="51" y="84"/>
                  <a:pt x="53" y="89"/>
                  <a:pt x="52" y="94"/>
                </a:cubicBezTo>
                <a:cubicBezTo>
                  <a:pt x="56" y="93"/>
                  <a:pt x="60" y="94"/>
                  <a:pt x="63" y="97"/>
                </a:cubicBezTo>
                <a:cubicBezTo>
                  <a:pt x="67" y="101"/>
                  <a:pt x="69" y="105"/>
                  <a:pt x="69" y="110"/>
                </a:cubicBezTo>
                <a:cubicBezTo>
                  <a:pt x="73" y="110"/>
                  <a:pt x="76" y="111"/>
                  <a:pt x="79" y="114"/>
                </a:cubicBezTo>
                <a:cubicBezTo>
                  <a:pt x="83" y="117"/>
                  <a:pt x="85" y="121"/>
                  <a:pt x="85" y="125"/>
                </a:cubicBezTo>
                <a:cubicBezTo>
                  <a:pt x="90" y="124"/>
                  <a:pt x="94" y="125"/>
                  <a:pt x="98" y="128"/>
                </a:cubicBezTo>
                <a:cubicBezTo>
                  <a:pt x="103" y="132"/>
                  <a:pt x="105" y="138"/>
                  <a:pt x="103" y="144"/>
                </a:cubicBezTo>
                <a:cubicBezTo>
                  <a:pt x="107" y="147"/>
                  <a:pt x="107" y="147"/>
                  <a:pt x="107" y="147"/>
                </a:cubicBezTo>
                <a:cubicBezTo>
                  <a:pt x="107" y="147"/>
                  <a:pt x="107" y="148"/>
                  <a:pt x="108" y="148"/>
                </a:cubicBezTo>
                <a:cubicBezTo>
                  <a:pt x="108" y="148"/>
                  <a:pt x="108" y="148"/>
                  <a:pt x="108" y="148"/>
                </a:cubicBezTo>
                <a:cubicBezTo>
                  <a:pt x="109" y="149"/>
                  <a:pt x="111" y="150"/>
                  <a:pt x="112" y="150"/>
                </a:cubicBezTo>
                <a:cubicBezTo>
                  <a:pt x="115" y="150"/>
                  <a:pt x="117" y="148"/>
                  <a:pt x="119" y="146"/>
                </a:cubicBezTo>
                <a:cubicBezTo>
                  <a:pt x="121" y="143"/>
                  <a:pt x="123" y="140"/>
                  <a:pt x="120" y="137"/>
                </a:cubicBezTo>
                <a:cubicBezTo>
                  <a:pt x="119" y="136"/>
                  <a:pt x="119" y="136"/>
                  <a:pt x="119" y="136"/>
                </a:cubicBezTo>
                <a:cubicBezTo>
                  <a:pt x="99" y="119"/>
                  <a:pt x="99" y="119"/>
                  <a:pt x="99" y="119"/>
                </a:cubicBezTo>
                <a:cubicBezTo>
                  <a:pt x="98" y="119"/>
                  <a:pt x="98" y="118"/>
                  <a:pt x="98" y="117"/>
                </a:cubicBezTo>
                <a:cubicBezTo>
                  <a:pt x="98" y="116"/>
                  <a:pt x="98" y="115"/>
                  <a:pt x="99" y="115"/>
                </a:cubicBezTo>
                <a:cubicBezTo>
                  <a:pt x="100" y="113"/>
                  <a:pt x="102" y="113"/>
                  <a:pt x="103" y="114"/>
                </a:cubicBezTo>
                <a:cubicBezTo>
                  <a:pt x="130" y="137"/>
                  <a:pt x="130" y="137"/>
                  <a:pt x="130" y="137"/>
                </a:cubicBezTo>
                <a:cubicBezTo>
                  <a:pt x="131" y="137"/>
                  <a:pt x="133" y="138"/>
                  <a:pt x="134" y="138"/>
                </a:cubicBezTo>
                <a:cubicBezTo>
                  <a:pt x="137" y="138"/>
                  <a:pt x="139" y="137"/>
                  <a:pt x="141" y="134"/>
                </a:cubicBezTo>
                <a:cubicBezTo>
                  <a:pt x="143" y="132"/>
                  <a:pt x="144" y="130"/>
                  <a:pt x="144" y="128"/>
                </a:cubicBezTo>
                <a:cubicBezTo>
                  <a:pt x="143" y="125"/>
                  <a:pt x="142" y="123"/>
                  <a:pt x="140" y="121"/>
                </a:cubicBezTo>
                <a:cubicBezTo>
                  <a:pt x="137" y="119"/>
                  <a:pt x="137" y="119"/>
                  <a:pt x="137" y="119"/>
                </a:cubicBezTo>
                <a:cubicBezTo>
                  <a:pt x="137" y="119"/>
                  <a:pt x="137" y="119"/>
                  <a:pt x="137" y="119"/>
                </a:cubicBezTo>
                <a:cubicBezTo>
                  <a:pt x="122" y="107"/>
                  <a:pt x="122" y="107"/>
                  <a:pt x="122" y="107"/>
                </a:cubicBezTo>
                <a:cubicBezTo>
                  <a:pt x="121" y="106"/>
                  <a:pt x="121" y="105"/>
                  <a:pt x="121" y="105"/>
                </a:cubicBezTo>
                <a:cubicBezTo>
                  <a:pt x="121" y="104"/>
                  <a:pt x="121" y="103"/>
                  <a:pt x="121" y="102"/>
                </a:cubicBezTo>
                <a:cubicBezTo>
                  <a:pt x="122" y="101"/>
                  <a:pt x="125" y="101"/>
                  <a:pt x="126" y="102"/>
                </a:cubicBezTo>
                <a:cubicBezTo>
                  <a:pt x="150" y="121"/>
                  <a:pt x="150" y="121"/>
                  <a:pt x="150" y="121"/>
                </a:cubicBezTo>
                <a:cubicBezTo>
                  <a:pt x="152" y="123"/>
                  <a:pt x="154" y="124"/>
                  <a:pt x="156" y="124"/>
                </a:cubicBezTo>
                <a:cubicBezTo>
                  <a:pt x="159" y="124"/>
                  <a:pt x="162" y="122"/>
                  <a:pt x="164" y="119"/>
                </a:cubicBezTo>
                <a:cubicBezTo>
                  <a:pt x="166" y="117"/>
                  <a:pt x="166" y="115"/>
                  <a:pt x="166" y="113"/>
                </a:cubicBezTo>
                <a:cubicBezTo>
                  <a:pt x="166" y="110"/>
                  <a:pt x="165" y="108"/>
                  <a:pt x="162" y="106"/>
                </a:cubicBezTo>
                <a:cubicBezTo>
                  <a:pt x="155" y="101"/>
                  <a:pt x="155" y="101"/>
                  <a:pt x="155" y="101"/>
                </a:cubicBezTo>
                <a:cubicBezTo>
                  <a:pt x="155" y="101"/>
                  <a:pt x="155" y="101"/>
                  <a:pt x="155" y="101"/>
                </a:cubicBezTo>
                <a:cubicBezTo>
                  <a:pt x="143" y="90"/>
                  <a:pt x="143" y="90"/>
                  <a:pt x="143" y="90"/>
                </a:cubicBezTo>
                <a:cubicBezTo>
                  <a:pt x="141" y="89"/>
                  <a:pt x="141" y="87"/>
                  <a:pt x="142" y="86"/>
                </a:cubicBezTo>
                <a:cubicBezTo>
                  <a:pt x="143" y="84"/>
                  <a:pt x="145" y="84"/>
                  <a:pt x="147" y="85"/>
                </a:cubicBezTo>
                <a:cubicBezTo>
                  <a:pt x="167" y="102"/>
                  <a:pt x="167" y="102"/>
                  <a:pt x="167" y="102"/>
                </a:cubicBezTo>
                <a:cubicBezTo>
                  <a:pt x="172" y="106"/>
                  <a:pt x="177" y="105"/>
                  <a:pt x="181" y="100"/>
                </a:cubicBezTo>
                <a:close/>
              </a:path>
            </a:pathLst>
          </a:custGeom>
          <a:solidFill>
            <a:srgbClr val="FFB82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1" name="Freeform 24"/>
          <p:cNvSpPr>
            <a:spLocks noEditPoints="1"/>
          </p:cNvSpPr>
          <p:nvPr/>
        </p:nvSpPr>
        <p:spPr bwMode="auto">
          <a:xfrm>
            <a:off x="10709275" y="5073650"/>
            <a:ext cx="1049338" cy="550863"/>
          </a:xfrm>
          <a:custGeom>
            <a:avLst/>
            <a:gdLst>
              <a:gd name="T0" fmla="*/ 2147483646 w 298"/>
              <a:gd name="T1" fmla="*/ 2147483646 h 156"/>
              <a:gd name="T2" fmla="*/ 2147483646 w 298"/>
              <a:gd name="T3" fmla="*/ 2147483646 h 156"/>
              <a:gd name="T4" fmla="*/ 2147483646 w 298"/>
              <a:gd name="T5" fmla="*/ 2147483646 h 156"/>
              <a:gd name="T6" fmla="*/ 2147483646 w 298"/>
              <a:gd name="T7" fmla="*/ 2147483646 h 156"/>
              <a:gd name="T8" fmla="*/ 2147483646 w 298"/>
              <a:gd name="T9" fmla="*/ 2147483646 h 156"/>
              <a:gd name="T10" fmla="*/ 2147483646 w 298"/>
              <a:gd name="T11" fmla="*/ 2147483646 h 156"/>
              <a:gd name="T12" fmla="*/ 2147483646 w 298"/>
              <a:gd name="T13" fmla="*/ 2147483646 h 156"/>
              <a:gd name="T14" fmla="*/ 2147483646 w 298"/>
              <a:gd name="T15" fmla="*/ 2147483646 h 156"/>
              <a:gd name="T16" fmla="*/ 2147483646 w 298"/>
              <a:gd name="T17" fmla="*/ 2147483646 h 156"/>
              <a:gd name="T18" fmla="*/ 2147483646 w 298"/>
              <a:gd name="T19" fmla="*/ 2147483646 h 156"/>
              <a:gd name="T20" fmla="*/ 2147483646 w 298"/>
              <a:gd name="T21" fmla="*/ 2147483646 h 156"/>
              <a:gd name="T22" fmla="*/ 2147483646 w 298"/>
              <a:gd name="T23" fmla="*/ 0 h 156"/>
              <a:gd name="T24" fmla="*/ 2147483646 w 298"/>
              <a:gd name="T25" fmla="*/ 2147483646 h 156"/>
              <a:gd name="T26" fmla="*/ 2147483646 w 298"/>
              <a:gd name="T27" fmla="*/ 2147483646 h 156"/>
              <a:gd name="T28" fmla="*/ 2147483646 w 298"/>
              <a:gd name="T29" fmla="*/ 2147483646 h 156"/>
              <a:gd name="T30" fmla="*/ 2147483646 w 298"/>
              <a:gd name="T31" fmla="*/ 2147483646 h 156"/>
              <a:gd name="T32" fmla="*/ 2147483646 w 298"/>
              <a:gd name="T33" fmla="*/ 2147483646 h 156"/>
              <a:gd name="T34" fmla="*/ 2147483646 w 298"/>
              <a:gd name="T35" fmla="*/ 2147483646 h 156"/>
              <a:gd name="T36" fmla="*/ 2147483646 w 298"/>
              <a:gd name="T37" fmla="*/ 2147483646 h 156"/>
              <a:gd name="T38" fmla="*/ 2147483646 w 298"/>
              <a:gd name="T39" fmla="*/ 2147483646 h 156"/>
              <a:gd name="T40" fmla="*/ 2147483646 w 298"/>
              <a:gd name="T41" fmla="*/ 2147483646 h 156"/>
              <a:gd name="T42" fmla="*/ 2147483646 w 298"/>
              <a:gd name="T43" fmla="*/ 2147483646 h 156"/>
              <a:gd name="T44" fmla="*/ 2147483646 w 298"/>
              <a:gd name="T45" fmla="*/ 2147483646 h 156"/>
              <a:gd name="T46" fmla="*/ 2147483646 w 298"/>
              <a:gd name="T47" fmla="*/ 2147483646 h 156"/>
              <a:gd name="T48" fmla="*/ 2147483646 w 298"/>
              <a:gd name="T49" fmla="*/ 2147483646 h 156"/>
              <a:gd name="T50" fmla="*/ 2147483646 w 298"/>
              <a:gd name="T51" fmla="*/ 2147483646 h 156"/>
              <a:gd name="T52" fmla="*/ 2147483646 w 298"/>
              <a:gd name="T53" fmla="*/ 2147483646 h 156"/>
              <a:gd name="T54" fmla="*/ 2147483646 w 298"/>
              <a:gd name="T55" fmla="*/ 2147483646 h 156"/>
              <a:gd name="T56" fmla="*/ 2147483646 w 298"/>
              <a:gd name="T57" fmla="*/ 2147483646 h 156"/>
              <a:gd name="T58" fmla="*/ 2147483646 w 298"/>
              <a:gd name="T59" fmla="*/ 2147483646 h 156"/>
              <a:gd name="T60" fmla="*/ 2147483646 w 298"/>
              <a:gd name="T61" fmla="*/ 2147483646 h 156"/>
              <a:gd name="T62" fmla="*/ 2147483646 w 298"/>
              <a:gd name="T63" fmla="*/ 2147483646 h 156"/>
              <a:gd name="T64" fmla="*/ 2147483646 w 298"/>
              <a:gd name="T65" fmla="*/ 2147483646 h 156"/>
              <a:gd name="T66" fmla="*/ 2147483646 w 298"/>
              <a:gd name="T67" fmla="*/ 2147483646 h 156"/>
              <a:gd name="T68" fmla="*/ 2147483646 w 298"/>
              <a:gd name="T69" fmla="*/ 2147483646 h 156"/>
              <a:gd name="T70" fmla="*/ 2147483646 w 298"/>
              <a:gd name="T71" fmla="*/ 2147483646 h 156"/>
              <a:gd name="T72" fmla="*/ 2147483646 w 298"/>
              <a:gd name="T73" fmla="*/ 2147483646 h 156"/>
              <a:gd name="T74" fmla="*/ 2147483646 w 298"/>
              <a:gd name="T75" fmla="*/ 2147483646 h 156"/>
              <a:gd name="T76" fmla="*/ 2147483646 w 298"/>
              <a:gd name="T77" fmla="*/ 2147483646 h 156"/>
              <a:gd name="T78" fmla="*/ 2147483646 w 298"/>
              <a:gd name="T79" fmla="*/ 2147483646 h 156"/>
              <a:gd name="T80" fmla="*/ 2147483646 w 298"/>
              <a:gd name="T81" fmla="*/ 2147483646 h 156"/>
              <a:gd name="T82" fmla="*/ 2147483646 w 298"/>
              <a:gd name="T83" fmla="*/ 2147483646 h 156"/>
              <a:gd name="T84" fmla="*/ 2147483646 w 298"/>
              <a:gd name="T85" fmla="*/ 2147483646 h 156"/>
              <a:gd name="T86" fmla="*/ 2147483646 w 298"/>
              <a:gd name="T87" fmla="*/ 2147483646 h 156"/>
              <a:gd name="T88" fmla="*/ 2147483646 w 298"/>
              <a:gd name="T89" fmla="*/ 2147483646 h 156"/>
              <a:gd name="T90" fmla="*/ 2147483646 w 298"/>
              <a:gd name="T91" fmla="*/ 2147483646 h 156"/>
              <a:gd name="T92" fmla="*/ 2147483646 w 298"/>
              <a:gd name="T93" fmla="*/ 2147483646 h 156"/>
              <a:gd name="T94" fmla="*/ 2147483646 w 298"/>
              <a:gd name="T95" fmla="*/ 2147483646 h 156"/>
              <a:gd name="T96" fmla="*/ 2147483646 w 298"/>
              <a:gd name="T97" fmla="*/ 2147483646 h 156"/>
              <a:gd name="T98" fmla="*/ 2147483646 w 298"/>
              <a:gd name="T99" fmla="*/ 2147483646 h 156"/>
              <a:gd name="T100" fmla="*/ 2147483646 w 298"/>
              <a:gd name="T101" fmla="*/ 2147483646 h 156"/>
              <a:gd name="T102" fmla="*/ 2147483646 w 298"/>
              <a:gd name="T103" fmla="*/ 2147483646 h 156"/>
              <a:gd name="T104" fmla="*/ 2147483646 w 298"/>
              <a:gd name="T105" fmla="*/ 2147483646 h 156"/>
              <a:gd name="T106" fmla="*/ 2147483646 w 298"/>
              <a:gd name="T107" fmla="*/ 2147483646 h 156"/>
              <a:gd name="T108" fmla="*/ 2147483646 w 298"/>
              <a:gd name="T109" fmla="*/ 2147483646 h 156"/>
              <a:gd name="T110" fmla="*/ 2147483646 w 298"/>
              <a:gd name="T111" fmla="*/ 2147483646 h 156"/>
              <a:gd name="T112" fmla="*/ 2147483646 w 298"/>
              <a:gd name="T113" fmla="*/ 2147483646 h 156"/>
              <a:gd name="T114" fmla="*/ 2147483646 w 298"/>
              <a:gd name="T115" fmla="*/ 2147483646 h 156"/>
              <a:gd name="T116" fmla="*/ 2147483646 w 298"/>
              <a:gd name="T117" fmla="*/ 2147483646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8" h="156">
                <a:moveTo>
                  <a:pt x="215" y="146"/>
                </a:moveTo>
                <a:cubicBezTo>
                  <a:pt x="211" y="148"/>
                  <a:pt x="206" y="150"/>
                  <a:pt x="202" y="151"/>
                </a:cubicBezTo>
                <a:cubicBezTo>
                  <a:pt x="187" y="155"/>
                  <a:pt x="172" y="155"/>
                  <a:pt x="153" y="156"/>
                </a:cubicBezTo>
                <a:cubicBezTo>
                  <a:pt x="134" y="155"/>
                  <a:pt x="119" y="155"/>
                  <a:pt x="104" y="151"/>
                </a:cubicBezTo>
                <a:cubicBezTo>
                  <a:pt x="99" y="150"/>
                  <a:pt x="95" y="148"/>
                  <a:pt x="90" y="146"/>
                </a:cubicBezTo>
                <a:cubicBezTo>
                  <a:pt x="78" y="140"/>
                  <a:pt x="77" y="130"/>
                  <a:pt x="85" y="123"/>
                </a:cubicBezTo>
                <a:cubicBezTo>
                  <a:pt x="93" y="115"/>
                  <a:pt x="102" y="109"/>
                  <a:pt x="112" y="105"/>
                </a:cubicBezTo>
                <a:cubicBezTo>
                  <a:pt x="117" y="103"/>
                  <a:pt x="121" y="101"/>
                  <a:pt x="126" y="99"/>
                </a:cubicBezTo>
                <a:cubicBezTo>
                  <a:pt x="135" y="96"/>
                  <a:pt x="137" y="87"/>
                  <a:pt x="131" y="81"/>
                </a:cubicBezTo>
                <a:cubicBezTo>
                  <a:pt x="118" y="67"/>
                  <a:pt x="113" y="52"/>
                  <a:pt x="113" y="34"/>
                </a:cubicBezTo>
                <a:cubicBezTo>
                  <a:pt x="114" y="16"/>
                  <a:pt x="125" y="6"/>
                  <a:pt x="142" y="2"/>
                </a:cubicBezTo>
                <a:cubicBezTo>
                  <a:pt x="146" y="1"/>
                  <a:pt x="149" y="0"/>
                  <a:pt x="153" y="0"/>
                </a:cubicBezTo>
                <a:cubicBezTo>
                  <a:pt x="156" y="0"/>
                  <a:pt x="160" y="1"/>
                  <a:pt x="163" y="2"/>
                </a:cubicBezTo>
                <a:cubicBezTo>
                  <a:pt x="180" y="6"/>
                  <a:pt x="191" y="16"/>
                  <a:pt x="192" y="34"/>
                </a:cubicBezTo>
                <a:cubicBezTo>
                  <a:pt x="193" y="52"/>
                  <a:pt x="188" y="68"/>
                  <a:pt x="175" y="81"/>
                </a:cubicBezTo>
                <a:cubicBezTo>
                  <a:pt x="168" y="87"/>
                  <a:pt x="171" y="96"/>
                  <a:pt x="179" y="99"/>
                </a:cubicBezTo>
                <a:cubicBezTo>
                  <a:pt x="184" y="101"/>
                  <a:pt x="189" y="103"/>
                  <a:pt x="193" y="105"/>
                </a:cubicBezTo>
                <a:cubicBezTo>
                  <a:pt x="203" y="109"/>
                  <a:pt x="213" y="115"/>
                  <a:pt x="221" y="123"/>
                </a:cubicBezTo>
                <a:cubicBezTo>
                  <a:pt x="226" y="128"/>
                  <a:pt x="228" y="140"/>
                  <a:pt x="215" y="146"/>
                </a:cubicBezTo>
                <a:close/>
                <a:moveTo>
                  <a:pt x="293" y="133"/>
                </a:moveTo>
                <a:cubicBezTo>
                  <a:pt x="288" y="127"/>
                  <a:pt x="281" y="123"/>
                  <a:pt x="274" y="120"/>
                </a:cubicBezTo>
                <a:cubicBezTo>
                  <a:pt x="271" y="119"/>
                  <a:pt x="268" y="118"/>
                  <a:pt x="264" y="116"/>
                </a:cubicBezTo>
                <a:cubicBezTo>
                  <a:pt x="258" y="114"/>
                  <a:pt x="257" y="108"/>
                  <a:pt x="261" y="103"/>
                </a:cubicBezTo>
                <a:cubicBezTo>
                  <a:pt x="270" y="94"/>
                  <a:pt x="273" y="83"/>
                  <a:pt x="273" y="71"/>
                </a:cubicBezTo>
                <a:cubicBezTo>
                  <a:pt x="273" y="58"/>
                  <a:pt x="265" y="52"/>
                  <a:pt x="253" y="49"/>
                </a:cubicBezTo>
                <a:cubicBezTo>
                  <a:pt x="251" y="48"/>
                  <a:pt x="248" y="48"/>
                  <a:pt x="246" y="48"/>
                </a:cubicBezTo>
                <a:cubicBezTo>
                  <a:pt x="243" y="48"/>
                  <a:pt x="241" y="48"/>
                  <a:pt x="238" y="49"/>
                </a:cubicBezTo>
                <a:cubicBezTo>
                  <a:pt x="226" y="52"/>
                  <a:pt x="219" y="58"/>
                  <a:pt x="218" y="71"/>
                </a:cubicBezTo>
                <a:cubicBezTo>
                  <a:pt x="218" y="83"/>
                  <a:pt x="221" y="94"/>
                  <a:pt x="230" y="103"/>
                </a:cubicBezTo>
                <a:cubicBezTo>
                  <a:pt x="235" y="108"/>
                  <a:pt x="233" y="114"/>
                  <a:pt x="227" y="116"/>
                </a:cubicBezTo>
                <a:cubicBezTo>
                  <a:pt x="227" y="116"/>
                  <a:pt x="227" y="116"/>
                  <a:pt x="226" y="117"/>
                </a:cubicBezTo>
                <a:cubicBezTo>
                  <a:pt x="227" y="117"/>
                  <a:pt x="228" y="118"/>
                  <a:pt x="229" y="119"/>
                </a:cubicBezTo>
                <a:cubicBezTo>
                  <a:pt x="233" y="123"/>
                  <a:pt x="235" y="130"/>
                  <a:pt x="234" y="136"/>
                </a:cubicBezTo>
                <a:cubicBezTo>
                  <a:pt x="233" y="143"/>
                  <a:pt x="229" y="148"/>
                  <a:pt x="222" y="151"/>
                </a:cubicBezTo>
                <a:cubicBezTo>
                  <a:pt x="220" y="152"/>
                  <a:pt x="218" y="153"/>
                  <a:pt x="217" y="153"/>
                </a:cubicBezTo>
                <a:cubicBezTo>
                  <a:pt x="225" y="155"/>
                  <a:pt x="235" y="155"/>
                  <a:pt x="246" y="156"/>
                </a:cubicBezTo>
                <a:cubicBezTo>
                  <a:pt x="259" y="155"/>
                  <a:pt x="269" y="155"/>
                  <a:pt x="280" y="152"/>
                </a:cubicBezTo>
                <a:cubicBezTo>
                  <a:pt x="283" y="152"/>
                  <a:pt x="286" y="151"/>
                  <a:pt x="289" y="149"/>
                </a:cubicBezTo>
                <a:cubicBezTo>
                  <a:pt x="298" y="145"/>
                  <a:pt x="296" y="136"/>
                  <a:pt x="293" y="133"/>
                </a:cubicBezTo>
                <a:close/>
                <a:moveTo>
                  <a:pt x="70" y="136"/>
                </a:moveTo>
                <a:cubicBezTo>
                  <a:pt x="69" y="130"/>
                  <a:pt x="71" y="124"/>
                  <a:pt x="76" y="119"/>
                </a:cubicBezTo>
                <a:cubicBezTo>
                  <a:pt x="78" y="117"/>
                  <a:pt x="80" y="115"/>
                  <a:pt x="82" y="114"/>
                </a:cubicBezTo>
                <a:cubicBezTo>
                  <a:pt x="81" y="113"/>
                  <a:pt x="80" y="113"/>
                  <a:pt x="79" y="112"/>
                </a:cubicBezTo>
                <a:cubicBezTo>
                  <a:pt x="72" y="109"/>
                  <a:pt x="70" y="103"/>
                  <a:pt x="75" y="98"/>
                </a:cubicBezTo>
                <a:cubicBezTo>
                  <a:pt x="85" y="88"/>
                  <a:pt x="89" y="76"/>
                  <a:pt x="88" y="62"/>
                </a:cubicBezTo>
                <a:cubicBezTo>
                  <a:pt x="88" y="48"/>
                  <a:pt x="79" y="40"/>
                  <a:pt x="66" y="37"/>
                </a:cubicBezTo>
                <a:cubicBezTo>
                  <a:pt x="63" y="36"/>
                  <a:pt x="61" y="36"/>
                  <a:pt x="58" y="36"/>
                </a:cubicBezTo>
                <a:cubicBezTo>
                  <a:pt x="55" y="36"/>
                  <a:pt x="53" y="36"/>
                  <a:pt x="50" y="37"/>
                </a:cubicBezTo>
                <a:cubicBezTo>
                  <a:pt x="37" y="40"/>
                  <a:pt x="28" y="48"/>
                  <a:pt x="28" y="62"/>
                </a:cubicBezTo>
                <a:cubicBezTo>
                  <a:pt x="27" y="76"/>
                  <a:pt x="31" y="88"/>
                  <a:pt x="41" y="98"/>
                </a:cubicBezTo>
                <a:cubicBezTo>
                  <a:pt x="46" y="103"/>
                  <a:pt x="44" y="109"/>
                  <a:pt x="37" y="112"/>
                </a:cubicBezTo>
                <a:cubicBezTo>
                  <a:pt x="34" y="113"/>
                  <a:pt x="30" y="115"/>
                  <a:pt x="27" y="116"/>
                </a:cubicBezTo>
                <a:cubicBezTo>
                  <a:pt x="19" y="120"/>
                  <a:pt x="12" y="124"/>
                  <a:pt x="6" y="130"/>
                </a:cubicBezTo>
                <a:cubicBezTo>
                  <a:pt x="0" y="136"/>
                  <a:pt x="0" y="144"/>
                  <a:pt x="10" y="149"/>
                </a:cubicBezTo>
                <a:cubicBezTo>
                  <a:pt x="13" y="150"/>
                  <a:pt x="17" y="151"/>
                  <a:pt x="20" y="152"/>
                </a:cubicBezTo>
                <a:cubicBezTo>
                  <a:pt x="32" y="155"/>
                  <a:pt x="43" y="155"/>
                  <a:pt x="58" y="156"/>
                </a:cubicBezTo>
                <a:cubicBezTo>
                  <a:pt x="70" y="155"/>
                  <a:pt x="79" y="155"/>
                  <a:pt x="89" y="153"/>
                </a:cubicBezTo>
                <a:cubicBezTo>
                  <a:pt x="87" y="153"/>
                  <a:pt x="85" y="152"/>
                  <a:pt x="83" y="151"/>
                </a:cubicBezTo>
                <a:cubicBezTo>
                  <a:pt x="76" y="148"/>
                  <a:pt x="71" y="142"/>
                  <a:pt x="70" y="136"/>
                </a:cubicBez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2" name="Freeform 25"/>
          <p:cNvSpPr>
            <a:spLocks noEditPoints="1"/>
          </p:cNvSpPr>
          <p:nvPr/>
        </p:nvSpPr>
        <p:spPr bwMode="auto">
          <a:xfrm>
            <a:off x="560388" y="4984750"/>
            <a:ext cx="762000" cy="760413"/>
          </a:xfrm>
          <a:custGeom>
            <a:avLst/>
            <a:gdLst>
              <a:gd name="T0" fmla="*/ 2147483646 w 192"/>
              <a:gd name="T1" fmla="*/ 2147483646 h 191"/>
              <a:gd name="T2" fmla="*/ 2147483646 w 192"/>
              <a:gd name="T3" fmla="*/ 2147483646 h 191"/>
              <a:gd name="T4" fmla="*/ 2147483646 w 192"/>
              <a:gd name="T5" fmla="*/ 2147483646 h 191"/>
              <a:gd name="T6" fmla="*/ 0 w 192"/>
              <a:gd name="T7" fmla="*/ 2147483646 h 191"/>
              <a:gd name="T8" fmla="*/ 2147483646 w 192"/>
              <a:gd name="T9" fmla="*/ 2147483646 h 191"/>
              <a:gd name="T10" fmla="*/ 2147483646 w 192"/>
              <a:gd name="T11" fmla="*/ 2147483646 h 191"/>
              <a:gd name="T12" fmla="*/ 2147483646 w 192"/>
              <a:gd name="T13" fmla="*/ 0 h 191"/>
              <a:gd name="T14" fmla="*/ 2147483646 w 192"/>
              <a:gd name="T15" fmla="*/ 2147483646 h 191"/>
              <a:gd name="T16" fmla="*/ 2147483646 w 192"/>
              <a:gd name="T17" fmla="*/ 2147483646 h 191"/>
              <a:gd name="T18" fmla="*/ 2147483646 w 192"/>
              <a:gd name="T19" fmla="*/ 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91">
                <a:moveTo>
                  <a:pt x="91" y="101"/>
                </a:moveTo>
                <a:cubicBezTo>
                  <a:pt x="181" y="101"/>
                  <a:pt x="181" y="101"/>
                  <a:pt x="181" y="101"/>
                </a:cubicBezTo>
                <a:cubicBezTo>
                  <a:pt x="181" y="150"/>
                  <a:pt x="140" y="191"/>
                  <a:pt x="91" y="191"/>
                </a:cubicBezTo>
                <a:cubicBezTo>
                  <a:pt x="41" y="191"/>
                  <a:pt x="0" y="150"/>
                  <a:pt x="0" y="101"/>
                </a:cubicBezTo>
                <a:cubicBezTo>
                  <a:pt x="0" y="51"/>
                  <a:pt x="41" y="10"/>
                  <a:pt x="91" y="10"/>
                </a:cubicBezTo>
                <a:lnTo>
                  <a:pt x="91" y="101"/>
                </a:lnTo>
                <a:close/>
                <a:moveTo>
                  <a:pt x="102" y="0"/>
                </a:moveTo>
                <a:cubicBezTo>
                  <a:pt x="102" y="90"/>
                  <a:pt x="102" y="90"/>
                  <a:pt x="102" y="90"/>
                </a:cubicBezTo>
                <a:cubicBezTo>
                  <a:pt x="192" y="90"/>
                  <a:pt x="192" y="90"/>
                  <a:pt x="192" y="90"/>
                </a:cubicBezTo>
                <a:cubicBezTo>
                  <a:pt x="192" y="40"/>
                  <a:pt x="151" y="0"/>
                  <a:pt x="102" y="0"/>
                </a:cubicBezTo>
                <a:close/>
              </a:path>
            </a:pathLst>
          </a:custGeom>
          <a:solidFill>
            <a:srgbClr val="8C103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14354" name="TextBox 93"/>
          <p:cNvSpPr txBox="1">
            <a:spLocks noChangeArrowheads="1"/>
          </p:cNvSpPr>
          <p:nvPr/>
        </p:nvSpPr>
        <p:spPr bwMode="auto">
          <a:xfrm>
            <a:off x="1466850" y="5249406"/>
            <a:ext cx="156368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teori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perasaan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kecantikan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14355" name="TextBox 93"/>
          <p:cNvSpPr txBox="1">
            <a:spLocks noChangeArrowheads="1"/>
          </p:cNvSpPr>
          <p:nvPr/>
        </p:nvSpPr>
        <p:spPr bwMode="auto">
          <a:xfrm>
            <a:off x="9223375" y="3126554"/>
            <a:ext cx="1563688"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1400" b="1" dirty="0">
                <a:latin typeface="Arial" panose="020B0604020202020204" pitchFamily="34" charset="0"/>
                <a:cs typeface="Arial" panose="020B0604020202020204" pitchFamily="34" charset="0"/>
              </a:rPr>
              <a:t>(</a:t>
            </a:r>
            <a:r>
              <a:rPr lang="en-US" sz="1400" b="1" dirty="0" err="1">
                <a:latin typeface="Arial" panose="020B0604020202020204" pitchFamily="34" charset="0"/>
                <a:cs typeface="Arial" panose="020B0604020202020204" pitchFamily="34" charset="0"/>
              </a:rPr>
              <a:t>ilmu</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kebenaran</a:t>
            </a:r>
            <a:r>
              <a:rPr lang="en-US" sz="1400" b="1" dirty="0">
                <a:latin typeface="Arial" panose="020B0604020202020204" pitchFamily="34" charset="0"/>
                <a:cs typeface="Arial" panose="020B0604020202020204" pitchFamily="34" charset="0"/>
              </a:rPr>
              <a:t>)</a:t>
            </a:r>
            <a:endParaRPr lang="en-MY" sz="1400" dirty="0">
              <a:latin typeface="Arial" panose="020B0604020202020204" pitchFamily="34" charset="0"/>
              <a:cs typeface="Arial" panose="020B0604020202020204" pitchFamily="34" charset="0"/>
            </a:endParaRPr>
          </a:p>
        </p:txBody>
      </p:sp>
      <p:sp>
        <p:nvSpPr>
          <p:cNvPr id="21" name="Freeform 15"/>
          <p:cNvSpPr>
            <a:spLocks noEditPoints="1"/>
          </p:cNvSpPr>
          <p:nvPr/>
        </p:nvSpPr>
        <p:spPr bwMode="auto">
          <a:xfrm>
            <a:off x="10500779" y="3024832"/>
            <a:ext cx="901700" cy="1058863"/>
          </a:xfrm>
          <a:custGeom>
            <a:avLst/>
            <a:gdLst>
              <a:gd name="T0" fmla="*/ 2147483646 w 241"/>
              <a:gd name="T1" fmla="*/ 2147483646 h 283"/>
              <a:gd name="T2" fmla="*/ 2147483646 w 241"/>
              <a:gd name="T3" fmla="*/ 2147483646 h 283"/>
              <a:gd name="T4" fmla="*/ 2147483646 w 241"/>
              <a:gd name="T5" fmla="*/ 2147483646 h 283"/>
              <a:gd name="T6" fmla="*/ 2147483646 w 241"/>
              <a:gd name="T7" fmla="*/ 2147483646 h 283"/>
              <a:gd name="T8" fmla="*/ 2147483646 w 241"/>
              <a:gd name="T9" fmla="*/ 2147483646 h 283"/>
              <a:gd name="T10" fmla="*/ 2147483646 w 241"/>
              <a:gd name="T11" fmla="*/ 2147483646 h 283"/>
              <a:gd name="T12" fmla="*/ 2147483646 w 241"/>
              <a:gd name="T13" fmla="*/ 2147483646 h 283"/>
              <a:gd name="T14" fmla="*/ 2147483646 w 241"/>
              <a:gd name="T15" fmla="*/ 2147483646 h 283"/>
              <a:gd name="T16" fmla="*/ 2147483646 w 241"/>
              <a:gd name="T17" fmla="*/ 2147483646 h 283"/>
              <a:gd name="T18" fmla="*/ 2147483646 w 241"/>
              <a:gd name="T19" fmla="*/ 2147483646 h 283"/>
              <a:gd name="T20" fmla="*/ 2147483646 w 241"/>
              <a:gd name="T21" fmla="*/ 2147483646 h 283"/>
              <a:gd name="T22" fmla="*/ 2147483646 w 241"/>
              <a:gd name="T23" fmla="*/ 2147483646 h 283"/>
              <a:gd name="T24" fmla="*/ 2147483646 w 241"/>
              <a:gd name="T25" fmla="*/ 2147483646 h 283"/>
              <a:gd name="T26" fmla="*/ 2147483646 w 241"/>
              <a:gd name="T27" fmla="*/ 2147483646 h 283"/>
              <a:gd name="T28" fmla="*/ 2147483646 w 241"/>
              <a:gd name="T29" fmla="*/ 0 h 283"/>
              <a:gd name="T30" fmla="*/ 2147483646 w 241"/>
              <a:gd name="T31" fmla="*/ 2147483646 h 283"/>
              <a:gd name="T32" fmla="*/ 2147483646 w 241"/>
              <a:gd name="T33" fmla="*/ 2147483646 h 283"/>
              <a:gd name="T34" fmla="*/ 2147483646 w 241"/>
              <a:gd name="T35" fmla="*/ 2147483646 h 283"/>
              <a:gd name="T36" fmla="*/ 2147483646 w 241"/>
              <a:gd name="T37" fmla="*/ 2147483646 h 283"/>
              <a:gd name="T38" fmla="*/ 2147483646 w 241"/>
              <a:gd name="T39" fmla="*/ 2147483646 h 283"/>
              <a:gd name="T40" fmla="*/ 0 w 241"/>
              <a:gd name="T41" fmla="*/ 2147483646 h 283"/>
              <a:gd name="T42" fmla="*/ 2147483646 w 241"/>
              <a:gd name="T43" fmla="*/ 2147483646 h 283"/>
              <a:gd name="T44" fmla="*/ 2147483646 w 241"/>
              <a:gd name="T45" fmla="*/ 2147483646 h 283"/>
              <a:gd name="T46" fmla="*/ 2147483646 w 241"/>
              <a:gd name="T47" fmla="*/ 2147483646 h 283"/>
              <a:gd name="T48" fmla="*/ 2147483646 w 241"/>
              <a:gd name="T49" fmla="*/ 2147483646 h 283"/>
              <a:gd name="T50" fmla="*/ 2147483646 w 241"/>
              <a:gd name="T51" fmla="*/ 2147483646 h 283"/>
              <a:gd name="T52" fmla="*/ 2147483646 w 241"/>
              <a:gd name="T53" fmla="*/ 2147483646 h 283"/>
              <a:gd name="T54" fmla="*/ 2147483646 w 241"/>
              <a:gd name="T55" fmla="*/ 2147483646 h 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1" h="283">
                <a:moveTo>
                  <a:pt x="94" y="244"/>
                </a:moveTo>
                <a:cubicBezTo>
                  <a:pt x="85" y="244"/>
                  <a:pt x="82" y="241"/>
                  <a:pt x="80" y="234"/>
                </a:cubicBezTo>
                <a:cubicBezTo>
                  <a:pt x="78" y="225"/>
                  <a:pt x="81" y="213"/>
                  <a:pt x="76" y="205"/>
                </a:cubicBezTo>
                <a:cubicBezTo>
                  <a:pt x="67" y="189"/>
                  <a:pt x="61" y="178"/>
                  <a:pt x="53" y="162"/>
                </a:cubicBezTo>
                <a:cubicBezTo>
                  <a:pt x="44" y="145"/>
                  <a:pt x="38" y="124"/>
                  <a:pt x="43" y="105"/>
                </a:cubicBezTo>
                <a:cubicBezTo>
                  <a:pt x="49" y="80"/>
                  <a:pt x="76" y="52"/>
                  <a:pt x="118" y="52"/>
                </a:cubicBezTo>
                <a:cubicBezTo>
                  <a:pt x="159" y="52"/>
                  <a:pt x="187" y="80"/>
                  <a:pt x="193" y="105"/>
                </a:cubicBezTo>
                <a:cubicBezTo>
                  <a:pt x="198" y="124"/>
                  <a:pt x="192" y="145"/>
                  <a:pt x="183" y="162"/>
                </a:cubicBezTo>
                <a:cubicBezTo>
                  <a:pt x="174" y="178"/>
                  <a:pt x="169" y="189"/>
                  <a:pt x="160" y="205"/>
                </a:cubicBezTo>
                <a:cubicBezTo>
                  <a:pt x="155" y="213"/>
                  <a:pt x="158" y="225"/>
                  <a:pt x="155" y="234"/>
                </a:cubicBezTo>
                <a:cubicBezTo>
                  <a:pt x="154" y="241"/>
                  <a:pt x="151" y="244"/>
                  <a:pt x="142" y="244"/>
                </a:cubicBezTo>
                <a:cubicBezTo>
                  <a:pt x="141" y="244"/>
                  <a:pt x="95" y="244"/>
                  <a:pt x="94" y="244"/>
                </a:cubicBezTo>
                <a:close/>
                <a:moveTo>
                  <a:pt x="121" y="79"/>
                </a:moveTo>
                <a:cubicBezTo>
                  <a:pt x="92" y="79"/>
                  <a:pt x="73" y="98"/>
                  <a:pt x="68" y="116"/>
                </a:cubicBezTo>
                <a:moveTo>
                  <a:pt x="118" y="0"/>
                </a:moveTo>
                <a:cubicBezTo>
                  <a:pt x="118" y="31"/>
                  <a:pt x="118" y="31"/>
                  <a:pt x="118" y="31"/>
                </a:cubicBezTo>
                <a:moveTo>
                  <a:pt x="30" y="37"/>
                </a:moveTo>
                <a:cubicBezTo>
                  <a:pt x="49" y="55"/>
                  <a:pt x="49" y="55"/>
                  <a:pt x="49" y="55"/>
                </a:cubicBezTo>
                <a:moveTo>
                  <a:pt x="207" y="37"/>
                </a:moveTo>
                <a:cubicBezTo>
                  <a:pt x="188" y="55"/>
                  <a:pt x="188" y="55"/>
                  <a:pt x="188" y="55"/>
                </a:cubicBezTo>
                <a:moveTo>
                  <a:pt x="0" y="124"/>
                </a:moveTo>
                <a:cubicBezTo>
                  <a:pt x="21" y="124"/>
                  <a:pt x="21" y="124"/>
                  <a:pt x="21" y="124"/>
                </a:cubicBezTo>
                <a:moveTo>
                  <a:pt x="87" y="264"/>
                </a:moveTo>
                <a:cubicBezTo>
                  <a:pt x="151" y="264"/>
                  <a:pt x="151" y="264"/>
                  <a:pt x="151" y="264"/>
                </a:cubicBezTo>
                <a:moveTo>
                  <a:pt x="98" y="283"/>
                </a:moveTo>
                <a:cubicBezTo>
                  <a:pt x="139" y="283"/>
                  <a:pt x="139" y="283"/>
                  <a:pt x="139" y="283"/>
                </a:cubicBezTo>
                <a:moveTo>
                  <a:pt x="215" y="120"/>
                </a:moveTo>
                <a:cubicBezTo>
                  <a:pt x="241" y="120"/>
                  <a:pt x="241" y="120"/>
                  <a:pt x="241" y="120"/>
                </a:cubicBezTo>
              </a:path>
            </a:pathLst>
          </a:custGeom>
          <a:solidFill>
            <a:srgbClr val="C00000"/>
          </a:solidFill>
          <a:ln w="39688" cap="rnd">
            <a:solidFill>
              <a:srgbClr val="92D050"/>
            </a:solidFill>
            <a:prstDash val="solid"/>
            <a:round/>
          </a:ln>
          <a:ex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Cabang</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Tambahan</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Standard</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Bahasa</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Fikiran</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Sains</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2396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787" y="844548"/>
            <a:ext cx="9144000" cy="3294654"/>
          </a:xfrm>
        </p:spPr>
        <p:txBody>
          <a:bodyPr>
            <a:normAutofit/>
          </a:bodyPr>
          <a:lstStyle/>
          <a:p>
            <a:r>
              <a:rPr lang="ms-MY" sz="6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ms-MY" sz="6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34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Amaliyyah</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6568" y="1825625"/>
            <a:ext cx="11137232" cy="4351338"/>
          </a:xfrm>
        </p:spPr>
        <p:txBody>
          <a:bodyPr>
            <a:noAutofit/>
          </a:bodyPr>
          <a:lstStyle/>
          <a:p>
            <a:pPr lvl="1"/>
            <a:r>
              <a:rPr lang="en-MY" sz="2800" b="1" dirty="0" err="1" smtClean="0">
                <a:solidFill>
                  <a:schemeClr val="tx1"/>
                </a:solidFill>
                <a:latin typeface="Arial" panose="020B0604020202020204" pitchFamily="34" charset="0"/>
                <a:cs typeface="Arial" panose="020B0604020202020204" pitchFamily="34" charset="0"/>
              </a:rPr>
              <a:t>bertujuan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mencari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kebahagiaan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hidup</a:t>
            </a:r>
            <a:endParaRPr lang="en-MY" sz="2800" b="1" dirty="0">
              <a:solidFill>
                <a:schemeClr val="tx1"/>
              </a:solidFill>
              <a:latin typeface="Arial" panose="020B0604020202020204" pitchFamily="34" charset="0"/>
              <a:cs typeface="Arial" panose="020B0604020202020204" pitchFamily="34" charset="0"/>
            </a:endParaRPr>
          </a:p>
          <a:p>
            <a:pPr lvl="1"/>
            <a:r>
              <a:rPr lang="en-MY" sz="2800" b="1" dirty="0" err="1" smtClean="0">
                <a:solidFill>
                  <a:schemeClr val="tx1"/>
                </a:solidFill>
                <a:latin typeface="Arial" panose="020B0604020202020204" pitchFamily="34" charset="0"/>
                <a:cs typeface="Arial" panose="020B0604020202020204" pitchFamily="34" charset="0"/>
              </a:rPr>
              <a:t>merujuk</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kepada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aktiviti</a:t>
            </a:r>
            <a:r>
              <a:rPr lang="en-MY" sz="2800" b="1" dirty="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menghayati</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ilmu</a:t>
            </a:r>
            <a:r>
              <a:rPr lang="en-MY" sz="2800" b="1" dirty="0" smtClean="0">
                <a:solidFill>
                  <a:schemeClr val="tx1"/>
                </a:solidFill>
                <a:latin typeface="Arial" panose="020B0604020202020204" pitchFamily="34" charset="0"/>
                <a:cs typeface="Arial" panose="020B0604020202020204" pitchFamily="34" charset="0"/>
              </a:rPr>
              <a:t> </a:t>
            </a:r>
            <a:r>
              <a:rPr lang="en-MY" sz="2800" b="1" dirty="0">
                <a:solidFill>
                  <a:schemeClr val="tx1"/>
                </a:solidFill>
                <a:latin typeface="Arial" panose="020B0604020202020204" pitchFamily="34" charset="0"/>
                <a:cs typeface="Arial" panose="020B0604020202020204" pitchFamily="34" charset="0"/>
              </a:rPr>
              <a:t>(</a:t>
            </a:r>
            <a:r>
              <a:rPr lang="en-MY" sz="2800" b="1" dirty="0" err="1">
                <a:solidFill>
                  <a:schemeClr val="tx1"/>
                </a:solidFill>
                <a:latin typeface="Arial" panose="020B0604020202020204" pitchFamily="34" charset="0"/>
                <a:cs typeface="Arial" panose="020B0604020202020204" pitchFamily="34" charset="0"/>
              </a:rPr>
              <a:t>tentang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manusia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Tuhan</a:t>
            </a:r>
            <a:r>
              <a:rPr lang="en-MY" sz="2800" b="1" dirty="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dan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alam</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dalam</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segenap</a:t>
            </a:r>
            <a:r>
              <a:rPr lang="en-MY" sz="2800" b="1" dirty="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lapangan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kehidupan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manusia</a:t>
            </a:r>
            <a:endParaRPr lang="en-MY" sz="2800" b="1" dirty="0">
              <a:solidFill>
                <a:schemeClr val="tx1"/>
              </a:solidFill>
              <a:latin typeface="Arial" panose="020B0604020202020204" pitchFamily="34" charset="0"/>
              <a:cs typeface="Arial" panose="020B0604020202020204" pitchFamily="34" charset="0"/>
            </a:endParaRPr>
          </a:p>
          <a:p>
            <a:pPr lvl="1"/>
            <a:r>
              <a:rPr lang="en-MY" sz="2800" b="1" dirty="0" err="1" smtClean="0">
                <a:solidFill>
                  <a:schemeClr val="tx1"/>
                </a:solidFill>
                <a:latin typeface="Arial" panose="020B0604020202020204" pitchFamily="34" charset="0"/>
                <a:cs typeface="Arial" panose="020B0604020202020204" pitchFamily="34" charset="0"/>
              </a:rPr>
              <a:t>merangkumi</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bidang</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pengajian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seperti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politik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ekonomi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akhlak</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lain-lain.</a:t>
            </a:r>
          </a:p>
          <a:p>
            <a:endParaRPr lang="en-MY" sz="2800" b="1" dirty="0">
              <a:solidFill>
                <a:schemeClr val="tx1"/>
              </a:solidFill>
              <a:latin typeface="Arial" panose="020B0604020202020204" pitchFamily="34" charset="0"/>
              <a:cs typeface="Arial" panose="020B0604020202020204" pitchFamily="34" charset="0"/>
            </a:endParaRPr>
          </a:p>
          <a:p>
            <a:endParaRPr lang="en-US" sz="2800" b="1" dirty="0">
              <a:solidFill>
                <a:schemeClr val="tx1"/>
              </a:solidFill>
              <a:latin typeface="Arial" panose="020B0604020202020204" pitchFamily="34" charset="0"/>
              <a:cs typeface="Arial" panose="020B0604020202020204" pitchFamily="34" charset="0"/>
            </a:endParaRPr>
          </a:p>
          <a:p>
            <a:endParaRPr lang="en-MY"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303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157912" y="2020605"/>
            <a:ext cx="4605267" cy="787892"/>
          </a:xfrm>
          <a:prstGeom prst="rect">
            <a:avLst/>
          </a:prstGeom>
        </p:spPr>
        <p:txBody>
          <a:bodyPr wrap="none" lIns="109712" tIns="54856" rIns="109712" bIns="54856">
            <a:spAutoFit/>
          </a:bodyPr>
          <a:lstStyle/>
          <a:p>
            <a:pPr marL="268288" indent="-268288">
              <a:buFont typeface="+mj-lt"/>
              <a:buAutoNum type="arabicParenR"/>
            </a:pPr>
            <a:r>
              <a:rPr lang="en-MY" sz="2800" b="1" dirty="0" smtClean="0">
                <a:latin typeface="Arial" panose="020B0604020202020204" pitchFamily="34" charset="0"/>
                <a:cs typeface="Arial" panose="020B0604020202020204" pitchFamily="34" charset="0"/>
              </a:rPr>
              <a:t> AKHLAK (</a:t>
            </a:r>
            <a:r>
              <a:rPr lang="en-MY" sz="2800" b="1" i="1" dirty="0" err="1" smtClean="0">
                <a:latin typeface="Arial" panose="020B0604020202020204" pitchFamily="34" charset="0"/>
                <a:cs typeface="Arial" panose="020B0604020202020204" pitchFamily="34" charset="0"/>
              </a:rPr>
              <a:t>Akhlaqiyyah</a:t>
            </a:r>
            <a:r>
              <a:rPr lang="en-MY" sz="2800" b="1" dirty="0" smtClean="0">
                <a:latin typeface="Arial" panose="020B0604020202020204" pitchFamily="34" charset="0"/>
                <a:cs typeface="Arial" panose="020B0604020202020204" pitchFamily="34" charset="0"/>
              </a:rPr>
              <a:t>)</a:t>
            </a:r>
          </a:p>
          <a:p>
            <a:r>
              <a:rPr lang="en-US" sz="1600" b="1" dirty="0">
                <a:latin typeface="Arial" panose="020B0604020202020204" pitchFamily="34" charset="0"/>
                <a:cs typeface="Arial" panose="020B0604020202020204" pitchFamily="34" charset="0"/>
              </a:rPr>
              <a:t>FALSAFAH AKHLAK &amp; BAIK </a:t>
            </a:r>
            <a:r>
              <a:rPr lang="en-US" sz="1600" b="1" dirty="0" smtClean="0">
                <a:latin typeface="Arial" panose="020B0604020202020204" pitchFamily="34" charset="0"/>
                <a:cs typeface="Arial" panose="020B0604020202020204" pitchFamily="34" charset="0"/>
              </a:rPr>
              <a:t>BURUK</a:t>
            </a:r>
            <a:endParaRPr lang="en-MY" sz="1600" dirty="0">
              <a:latin typeface="Arial" panose="020B0604020202020204" pitchFamily="34" charset="0"/>
              <a:cs typeface="Arial" panose="020B0604020202020204" pitchFamily="34" charset="0"/>
            </a:endParaRPr>
          </a:p>
        </p:txBody>
      </p:sp>
      <p:sp>
        <p:nvSpPr>
          <p:cNvPr id="85" name="Oval 84"/>
          <p:cNvSpPr/>
          <p:nvPr/>
        </p:nvSpPr>
        <p:spPr bwMode="auto">
          <a:xfrm>
            <a:off x="393036" y="1984742"/>
            <a:ext cx="764876" cy="76507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88" name="Oval 87"/>
          <p:cNvSpPr/>
          <p:nvPr/>
        </p:nvSpPr>
        <p:spPr bwMode="auto">
          <a:xfrm>
            <a:off x="399799" y="2976250"/>
            <a:ext cx="764876" cy="76507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92" name="Oval 91"/>
          <p:cNvSpPr/>
          <p:nvPr/>
        </p:nvSpPr>
        <p:spPr bwMode="auto">
          <a:xfrm>
            <a:off x="395248" y="3980642"/>
            <a:ext cx="764876" cy="76507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100" name="Rectangle 99"/>
          <p:cNvSpPr/>
          <p:nvPr/>
        </p:nvSpPr>
        <p:spPr>
          <a:xfrm>
            <a:off x="1183192" y="3095258"/>
            <a:ext cx="5537637" cy="1280334"/>
          </a:xfrm>
          <a:prstGeom prst="rect">
            <a:avLst/>
          </a:prstGeom>
        </p:spPr>
        <p:txBody>
          <a:bodyPr wrap="none" lIns="109712" tIns="54856" rIns="109712" bIns="54856">
            <a:spAutoFit/>
          </a:bodyPr>
          <a:lstStyle/>
          <a:p>
            <a:pPr marL="268288" indent="-268288">
              <a:buFont typeface="+mj-lt"/>
              <a:buAutoNum type="arabicParenR" startAt="2"/>
            </a:pPr>
            <a:r>
              <a:rPr lang="en-MY" sz="2800" b="1" dirty="0" smtClean="0">
                <a:latin typeface="Arial" panose="020B0604020202020204" pitchFamily="34" charset="0"/>
                <a:cs typeface="Arial" panose="020B0604020202020204" pitchFamily="34" charset="0"/>
              </a:rPr>
              <a:t> EKONOMI (</a:t>
            </a:r>
            <a:r>
              <a:rPr lang="en-MY" sz="2800" b="1" i="1" dirty="0" err="1" smtClean="0">
                <a:latin typeface="Arial" panose="020B0604020202020204" pitchFamily="34" charset="0"/>
                <a:cs typeface="Arial" panose="020B0604020202020204" pitchFamily="34" charset="0"/>
              </a:rPr>
              <a:t>Iqtisadiyyah</a:t>
            </a:r>
            <a:r>
              <a:rPr lang="en-MY" sz="2800" b="1" dirty="0" smtClean="0">
                <a:latin typeface="Arial" panose="020B0604020202020204" pitchFamily="34" charset="0"/>
                <a:cs typeface="Arial" panose="020B0604020202020204" pitchFamily="34" charset="0"/>
              </a:rPr>
              <a:t>)</a:t>
            </a:r>
          </a:p>
          <a:p>
            <a:pPr lvl="0"/>
            <a:r>
              <a:rPr lang="en-US" sz="1600" b="1" dirty="0" smtClean="0">
                <a:latin typeface="Arial" panose="020B0604020202020204" pitchFamily="34" charset="0"/>
                <a:cs typeface="Arial" panose="020B0604020202020204" pitchFamily="34" charset="0"/>
              </a:rPr>
              <a:t>FALSAFAH </a:t>
            </a:r>
            <a:r>
              <a:rPr lang="en-US" sz="1600" b="1" dirty="0">
                <a:latin typeface="Arial" panose="020B0604020202020204" pitchFamily="34" charset="0"/>
                <a:cs typeface="Arial" panose="020B0604020202020204" pitchFamily="34" charset="0"/>
              </a:rPr>
              <a:t>PENGAGIHAN KEKAYAAN DAN </a:t>
            </a:r>
            <a:r>
              <a:rPr lang="en-US" sz="1600" b="1" dirty="0" smtClean="0">
                <a:latin typeface="Arial" panose="020B0604020202020204" pitchFamily="34" charset="0"/>
                <a:cs typeface="Arial" panose="020B0604020202020204" pitchFamily="34" charset="0"/>
              </a:rPr>
              <a:t>KEADILAN</a:t>
            </a:r>
            <a:r>
              <a:rPr lang="en-MY" sz="1600" b="1" dirty="0" smtClean="0">
                <a:latin typeface="Arial" panose="020B0604020202020204" pitchFamily="34" charset="0"/>
                <a:cs typeface="Arial" panose="020B0604020202020204" pitchFamily="34" charset="0"/>
              </a:rPr>
              <a:t/>
            </a:r>
            <a:br>
              <a:rPr lang="en-MY" sz="1600" b="1" dirty="0" smtClean="0">
                <a:latin typeface="Arial" panose="020B0604020202020204" pitchFamily="34" charset="0"/>
                <a:cs typeface="Arial" panose="020B0604020202020204" pitchFamily="34" charset="0"/>
              </a:rPr>
            </a:br>
            <a:r>
              <a:rPr lang="en-MY" sz="1600" b="1" dirty="0" smtClean="0">
                <a:latin typeface="Arial" panose="020B0604020202020204" pitchFamily="34" charset="0"/>
                <a:cs typeface="Arial" panose="020B0604020202020204" pitchFamily="34" charset="0"/>
              </a:rPr>
              <a:t/>
            </a:r>
            <a:br>
              <a:rPr lang="en-MY" sz="1600" b="1" dirty="0" smtClean="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p:txBody>
      </p:sp>
      <p:sp>
        <p:nvSpPr>
          <p:cNvPr id="102" name="Rectangle 101"/>
          <p:cNvSpPr/>
          <p:nvPr/>
        </p:nvSpPr>
        <p:spPr>
          <a:xfrm>
            <a:off x="1183192" y="4096150"/>
            <a:ext cx="5078409" cy="1218779"/>
          </a:xfrm>
          <a:prstGeom prst="rect">
            <a:avLst/>
          </a:prstGeom>
        </p:spPr>
        <p:txBody>
          <a:bodyPr wrap="none" lIns="109712" tIns="54856" rIns="109712" bIns="54856">
            <a:spAutoFit/>
          </a:bodyPr>
          <a:lstStyle/>
          <a:p>
            <a:pPr marL="268288" indent="-268288">
              <a:buFont typeface="+mj-lt"/>
              <a:buAutoNum type="arabicParenR" startAt="3"/>
            </a:pPr>
            <a:r>
              <a:rPr lang="en-MY" sz="2800" b="1" dirty="0" smtClean="0">
                <a:latin typeface="Arial" panose="020B0604020202020204" pitchFamily="34" charset="0"/>
                <a:cs typeface="Arial" panose="020B0604020202020204" pitchFamily="34" charset="0"/>
              </a:rPr>
              <a:t> POLITIK (</a:t>
            </a:r>
            <a:r>
              <a:rPr lang="en-MY" sz="2800" b="1" i="1" dirty="0" err="1" smtClean="0">
                <a:latin typeface="Arial" panose="020B0604020202020204" pitchFamily="34" charset="0"/>
                <a:cs typeface="Arial" panose="020B0604020202020204" pitchFamily="34" charset="0"/>
              </a:rPr>
              <a:t>Siyasiyyah</a:t>
            </a:r>
            <a:r>
              <a:rPr lang="en-MY" sz="2800" b="1" dirty="0" smtClean="0">
                <a:latin typeface="Arial" panose="020B0604020202020204" pitchFamily="34" charset="0"/>
                <a:cs typeface="Arial" panose="020B0604020202020204" pitchFamily="34" charset="0"/>
              </a:rPr>
              <a:t>)</a:t>
            </a:r>
          </a:p>
          <a:p>
            <a:r>
              <a:rPr lang="en-US" sz="1600" b="1" dirty="0" smtClean="0">
                <a:latin typeface="Arial" panose="020B0604020202020204" pitchFamily="34" charset="0"/>
                <a:cs typeface="Arial" panose="020B0604020202020204" pitchFamily="34" charset="0"/>
              </a:rPr>
              <a:t>FALSAFAH KERAJAAN &amp; GOVERNAN NEGARA </a:t>
            </a:r>
          </a:p>
          <a:p>
            <a:endParaRPr lang="en-US" sz="2800" b="1" dirty="0">
              <a:latin typeface="Arial" panose="020B0604020202020204" pitchFamily="34" charset="0"/>
              <a:ea typeface="Open Sans Light" panose="020B0306030504020204" pitchFamily="34" charset="0"/>
              <a:cs typeface="Arial" panose="020B0604020202020204" pitchFamily="34" charset="0"/>
            </a:endParaRPr>
          </a:p>
        </p:txBody>
      </p:sp>
      <p:sp>
        <p:nvSpPr>
          <p:cNvPr id="25" name="Freeform 36"/>
          <p:cNvSpPr>
            <a:spLocks noChangeArrowheads="1"/>
          </p:cNvSpPr>
          <p:nvPr/>
        </p:nvSpPr>
        <p:spPr bwMode="auto">
          <a:xfrm>
            <a:off x="641457" y="2190205"/>
            <a:ext cx="272700" cy="354881"/>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28" name="Freeform 39"/>
          <p:cNvSpPr>
            <a:spLocks noChangeArrowheads="1"/>
          </p:cNvSpPr>
          <p:nvPr/>
        </p:nvSpPr>
        <p:spPr bwMode="auto">
          <a:xfrm>
            <a:off x="619965" y="3184154"/>
            <a:ext cx="316319" cy="316321"/>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29" name="Freeform 21"/>
          <p:cNvSpPr>
            <a:spLocks noChangeArrowheads="1"/>
          </p:cNvSpPr>
          <p:nvPr/>
        </p:nvSpPr>
        <p:spPr bwMode="auto">
          <a:xfrm>
            <a:off x="537416" y="4232495"/>
            <a:ext cx="493802" cy="275307"/>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bg1"/>
          </a:solidFill>
          <a:ln>
            <a:noFill/>
          </a:ln>
          <a:effectLst/>
        </p:spPr>
        <p:txBody>
          <a:bodyPr wrap="none" anchor="ctr"/>
          <a:lstStyle/>
          <a:p>
            <a:endParaRPr lang="en-US" dirty="0">
              <a:latin typeface="Calibri Light" panose="020F0302020204030204"/>
            </a:endParaRPr>
          </a:p>
        </p:txBody>
      </p:sp>
      <p:sp>
        <p:nvSpPr>
          <p:cNvPr id="33" name="Freeform 22"/>
          <p:cNvSpPr/>
          <p:nvPr/>
        </p:nvSpPr>
        <p:spPr bwMode="auto">
          <a:xfrm>
            <a:off x="8305283" y="1677373"/>
            <a:ext cx="925660" cy="724848"/>
          </a:xfrm>
          <a:custGeom>
            <a:avLst/>
            <a:gdLst>
              <a:gd name="T0" fmla="*/ 61 w 518"/>
              <a:gd name="T1" fmla="*/ 371 h 406"/>
              <a:gd name="T2" fmla="*/ 344 w 518"/>
              <a:gd name="T3" fmla="*/ 262 h 406"/>
              <a:gd name="T4" fmla="*/ 518 w 518"/>
              <a:gd name="T5" fmla="*/ 7 h 406"/>
              <a:gd name="T6" fmla="*/ 52 w 518"/>
              <a:gd name="T7" fmla="*/ 170 h 406"/>
              <a:gd name="T8" fmla="*/ 40 w 518"/>
              <a:gd name="T9" fmla="*/ 354 h 406"/>
              <a:gd name="T10" fmla="*/ 410 w 518"/>
              <a:gd name="T11" fmla="*/ 52 h 406"/>
              <a:gd name="T12" fmla="*/ 61 w 518"/>
              <a:gd name="T13" fmla="*/ 371 h 406"/>
            </a:gdLst>
            <a:ahLst/>
            <a:cxnLst>
              <a:cxn ang="0">
                <a:pos x="T0" y="T1"/>
              </a:cxn>
              <a:cxn ang="0">
                <a:pos x="T2" y="T3"/>
              </a:cxn>
              <a:cxn ang="0">
                <a:pos x="T4" y="T5"/>
              </a:cxn>
              <a:cxn ang="0">
                <a:pos x="T6" y="T7"/>
              </a:cxn>
              <a:cxn ang="0">
                <a:pos x="T8" y="T9"/>
              </a:cxn>
              <a:cxn ang="0">
                <a:pos x="T10" y="T11"/>
              </a:cxn>
              <a:cxn ang="0">
                <a:pos x="T12" y="T13"/>
              </a:cxn>
            </a:cxnLst>
            <a:rect l="0" t="0" r="r" b="b"/>
            <a:pathLst>
              <a:path w="518" h="406">
                <a:moveTo>
                  <a:pt x="61" y="371"/>
                </a:moveTo>
                <a:cubicBezTo>
                  <a:pt x="183" y="406"/>
                  <a:pt x="299" y="379"/>
                  <a:pt x="344" y="262"/>
                </a:cubicBezTo>
                <a:cubicBezTo>
                  <a:pt x="392" y="143"/>
                  <a:pt x="434" y="58"/>
                  <a:pt x="518" y="7"/>
                </a:cubicBezTo>
                <a:cubicBezTo>
                  <a:pt x="331" y="0"/>
                  <a:pt x="159" y="28"/>
                  <a:pt x="52" y="170"/>
                </a:cubicBezTo>
                <a:cubicBezTo>
                  <a:pt x="0" y="241"/>
                  <a:pt x="6" y="303"/>
                  <a:pt x="40" y="354"/>
                </a:cubicBezTo>
                <a:cubicBezTo>
                  <a:pt x="128" y="217"/>
                  <a:pt x="262" y="119"/>
                  <a:pt x="410" y="52"/>
                </a:cubicBezTo>
                <a:cubicBezTo>
                  <a:pt x="240" y="142"/>
                  <a:pt x="138" y="244"/>
                  <a:pt x="61" y="371"/>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4" name="Freeform 23"/>
          <p:cNvSpPr/>
          <p:nvPr/>
        </p:nvSpPr>
        <p:spPr bwMode="auto">
          <a:xfrm>
            <a:off x="7198016" y="1873135"/>
            <a:ext cx="786371" cy="580232"/>
          </a:xfrm>
          <a:custGeom>
            <a:avLst/>
            <a:gdLst>
              <a:gd name="T0" fmla="*/ 404 w 441"/>
              <a:gd name="T1" fmla="*/ 263 h 325"/>
              <a:gd name="T2" fmla="*/ 164 w 441"/>
              <a:gd name="T3" fmla="*/ 220 h 325"/>
              <a:gd name="T4" fmla="*/ 0 w 441"/>
              <a:gd name="T5" fmla="*/ 29 h 325"/>
              <a:gd name="T6" fmla="*/ 338 w 441"/>
              <a:gd name="T7" fmla="*/ 79 h 325"/>
              <a:gd name="T8" fmla="*/ 415 w 441"/>
              <a:gd name="T9" fmla="*/ 244 h 325"/>
              <a:gd name="T10" fmla="*/ 109 w 441"/>
              <a:gd name="T11" fmla="*/ 53 h 325"/>
              <a:gd name="T12" fmla="*/ 404 w 441"/>
              <a:gd name="T13" fmla="*/ 263 h 325"/>
            </a:gdLst>
            <a:ahLst/>
            <a:cxnLst>
              <a:cxn ang="0">
                <a:pos x="T0" y="T1"/>
              </a:cxn>
              <a:cxn ang="0">
                <a:pos x="T2" y="T3"/>
              </a:cxn>
              <a:cxn ang="0">
                <a:pos x="T4" y="T5"/>
              </a:cxn>
              <a:cxn ang="0">
                <a:pos x="T6" y="T7"/>
              </a:cxn>
              <a:cxn ang="0">
                <a:pos x="T8" y="T9"/>
              </a:cxn>
              <a:cxn ang="0">
                <a:pos x="T10" y="T11"/>
              </a:cxn>
              <a:cxn ang="0">
                <a:pos x="T12" y="T13"/>
              </a:cxn>
            </a:cxnLst>
            <a:rect l="0" t="0" r="r" b="b"/>
            <a:pathLst>
              <a:path w="441" h="325">
                <a:moveTo>
                  <a:pt x="404" y="263"/>
                </a:moveTo>
                <a:cubicBezTo>
                  <a:pt x="322" y="325"/>
                  <a:pt x="221" y="320"/>
                  <a:pt x="164" y="220"/>
                </a:cubicBezTo>
                <a:cubicBezTo>
                  <a:pt x="123" y="144"/>
                  <a:pt x="82" y="76"/>
                  <a:pt x="0" y="29"/>
                </a:cubicBezTo>
                <a:cubicBezTo>
                  <a:pt x="126" y="0"/>
                  <a:pt x="241" y="8"/>
                  <a:pt x="338" y="79"/>
                </a:cubicBezTo>
                <a:cubicBezTo>
                  <a:pt x="338" y="79"/>
                  <a:pt x="441" y="140"/>
                  <a:pt x="415" y="244"/>
                </a:cubicBezTo>
                <a:cubicBezTo>
                  <a:pt x="334" y="154"/>
                  <a:pt x="226" y="93"/>
                  <a:pt x="109" y="53"/>
                </a:cubicBezTo>
                <a:cubicBezTo>
                  <a:pt x="244" y="109"/>
                  <a:pt x="334" y="176"/>
                  <a:pt x="404" y="263"/>
                </a:cubicBezTo>
                <a:close/>
              </a:path>
            </a:pathLst>
          </a:custGeom>
          <a:solidFill>
            <a:schemeClr val="accent3"/>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5" name="Freeform 24"/>
          <p:cNvSpPr/>
          <p:nvPr/>
        </p:nvSpPr>
        <p:spPr bwMode="auto">
          <a:xfrm>
            <a:off x="6921200" y="2211750"/>
            <a:ext cx="2796376" cy="3775915"/>
          </a:xfrm>
          <a:custGeom>
            <a:avLst/>
            <a:gdLst>
              <a:gd name="T0" fmla="*/ 1317 w 1567"/>
              <a:gd name="T1" fmla="*/ 1087 h 2116"/>
              <a:gd name="T2" fmla="*/ 1512 w 1567"/>
              <a:gd name="T3" fmla="*/ 862 h 2116"/>
              <a:gd name="T4" fmla="*/ 1211 w 1567"/>
              <a:gd name="T5" fmla="*/ 1050 h 2116"/>
              <a:gd name="T6" fmla="*/ 1029 w 1567"/>
              <a:gd name="T7" fmla="*/ 1123 h 2116"/>
              <a:gd name="T8" fmla="*/ 1064 w 1567"/>
              <a:gd name="T9" fmla="*/ 1044 h 2116"/>
              <a:gd name="T10" fmla="*/ 1111 w 1567"/>
              <a:gd name="T11" fmla="*/ 909 h 2116"/>
              <a:gd name="T12" fmla="*/ 1567 w 1567"/>
              <a:gd name="T13" fmla="*/ 524 h 2116"/>
              <a:gd name="T14" fmla="*/ 1131 w 1567"/>
              <a:gd name="T15" fmla="*/ 761 h 2116"/>
              <a:gd name="T16" fmla="*/ 1114 w 1567"/>
              <a:gd name="T17" fmla="*/ 579 h 2116"/>
              <a:gd name="T18" fmla="*/ 1284 w 1567"/>
              <a:gd name="T19" fmla="*/ 266 h 2116"/>
              <a:gd name="T20" fmla="*/ 1087 w 1567"/>
              <a:gd name="T21" fmla="*/ 490 h 2116"/>
              <a:gd name="T22" fmla="*/ 987 w 1567"/>
              <a:gd name="T23" fmla="*/ 310 h 2116"/>
              <a:gd name="T24" fmla="*/ 1017 w 1567"/>
              <a:gd name="T25" fmla="*/ 937 h 2116"/>
              <a:gd name="T26" fmla="*/ 795 w 1567"/>
              <a:gd name="T27" fmla="*/ 509 h 2116"/>
              <a:gd name="T28" fmla="*/ 899 w 1567"/>
              <a:gd name="T29" fmla="*/ 1168 h 2116"/>
              <a:gd name="T30" fmla="*/ 820 w 1567"/>
              <a:gd name="T31" fmla="*/ 1358 h 2116"/>
              <a:gd name="T32" fmla="*/ 644 w 1567"/>
              <a:gd name="T33" fmla="*/ 942 h 2116"/>
              <a:gd name="T34" fmla="*/ 873 w 1567"/>
              <a:gd name="T35" fmla="*/ 0 h 2116"/>
              <a:gd name="T36" fmla="*/ 680 w 1567"/>
              <a:gd name="T37" fmla="*/ 282 h 2116"/>
              <a:gd name="T38" fmla="*/ 520 w 1567"/>
              <a:gd name="T39" fmla="*/ 22 h 2116"/>
              <a:gd name="T40" fmla="*/ 629 w 1567"/>
              <a:gd name="T41" fmla="*/ 396 h 2116"/>
              <a:gd name="T42" fmla="*/ 549 w 1567"/>
              <a:gd name="T43" fmla="*/ 886 h 2116"/>
              <a:gd name="T44" fmla="*/ 589 w 1567"/>
              <a:gd name="T45" fmla="*/ 1130 h 2116"/>
              <a:gd name="T46" fmla="*/ 407 w 1567"/>
              <a:gd name="T47" fmla="*/ 295 h 2116"/>
              <a:gd name="T48" fmla="*/ 382 w 1567"/>
              <a:gd name="T49" fmla="*/ 671 h 2116"/>
              <a:gd name="T50" fmla="*/ 0 w 1567"/>
              <a:gd name="T51" fmla="*/ 548 h 2116"/>
              <a:gd name="T52" fmla="*/ 389 w 1567"/>
              <a:gd name="T53" fmla="*/ 754 h 2116"/>
              <a:gd name="T54" fmla="*/ 479 w 1567"/>
              <a:gd name="T55" fmla="*/ 1122 h 2116"/>
              <a:gd name="T56" fmla="*/ 290 w 1567"/>
              <a:gd name="T57" fmla="*/ 1097 h 2116"/>
              <a:gd name="T58" fmla="*/ 72 w 1567"/>
              <a:gd name="T59" fmla="*/ 825 h 2116"/>
              <a:gd name="T60" fmla="*/ 226 w 1567"/>
              <a:gd name="T61" fmla="*/ 1109 h 2116"/>
              <a:gd name="T62" fmla="*/ 18 w 1567"/>
              <a:gd name="T63" fmla="*/ 1208 h 2116"/>
              <a:gd name="T64" fmla="*/ 538 w 1567"/>
              <a:gd name="T65" fmla="*/ 1241 h 2116"/>
              <a:gd name="T66" fmla="*/ 608 w 1567"/>
              <a:gd name="T67" fmla="*/ 1347 h 2116"/>
              <a:gd name="T68" fmla="*/ 890 w 1567"/>
              <a:gd name="T69" fmla="*/ 2115 h 2116"/>
              <a:gd name="T70" fmla="*/ 1166 w 1567"/>
              <a:gd name="T71" fmla="*/ 2116 h 2116"/>
              <a:gd name="T72" fmla="*/ 983 w 1567"/>
              <a:gd name="T73" fmla="*/ 1539 h 2116"/>
              <a:gd name="T74" fmla="*/ 961 w 1567"/>
              <a:gd name="T75" fmla="*/ 1354 h 2116"/>
              <a:gd name="T76" fmla="*/ 1231 w 1567"/>
              <a:gd name="T77" fmla="*/ 1112 h 2116"/>
              <a:gd name="T78" fmla="*/ 1233 w 1567"/>
              <a:gd name="T79" fmla="*/ 1112 h 2116"/>
              <a:gd name="T80" fmla="*/ 1534 w 1567"/>
              <a:gd name="T81" fmla="*/ 1290 h 2116"/>
              <a:gd name="T82" fmla="*/ 1317 w 1567"/>
              <a:gd name="T83" fmla="*/ 1087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7" h="2116">
                <a:moveTo>
                  <a:pt x="1317" y="1087"/>
                </a:moveTo>
                <a:cubicBezTo>
                  <a:pt x="1416" y="1050"/>
                  <a:pt x="1504" y="971"/>
                  <a:pt x="1512" y="862"/>
                </a:cubicBezTo>
                <a:cubicBezTo>
                  <a:pt x="1478" y="1038"/>
                  <a:pt x="1315" y="1034"/>
                  <a:pt x="1211" y="1050"/>
                </a:cubicBezTo>
                <a:cubicBezTo>
                  <a:pt x="1127" y="1062"/>
                  <a:pt x="1077" y="1082"/>
                  <a:pt x="1029" y="1123"/>
                </a:cubicBezTo>
                <a:cubicBezTo>
                  <a:pt x="1039" y="1099"/>
                  <a:pt x="1051" y="1072"/>
                  <a:pt x="1064" y="1044"/>
                </a:cubicBezTo>
                <a:cubicBezTo>
                  <a:pt x="1084" y="1001"/>
                  <a:pt x="1100" y="955"/>
                  <a:pt x="1111" y="909"/>
                </a:cubicBezTo>
                <a:cubicBezTo>
                  <a:pt x="1186" y="731"/>
                  <a:pt x="1324" y="527"/>
                  <a:pt x="1567" y="524"/>
                </a:cubicBezTo>
                <a:cubicBezTo>
                  <a:pt x="1423" y="513"/>
                  <a:pt x="1253" y="617"/>
                  <a:pt x="1131" y="761"/>
                </a:cubicBezTo>
                <a:cubicBezTo>
                  <a:pt x="1133" y="701"/>
                  <a:pt x="1128" y="640"/>
                  <a:pt x="1114" y="579"/>
                </a:cubicBezTo>
                <a:cubicBezTo>
                  <a:pt x="1110" y="465"/>
                  <a:pt x="1145" y="339"/>
                  <a:pt x="1284" y="266"/>
                </a:cubicBezTo>
                <a:cubicBezTo>
                  <a:pt x="1198" y="305"/>
                  <a:pt x="1120" y="381"/>
                  <a:pt x="1087" y="490"/>
                </a:cubicBezTo>
                <a:cubicBezTo>
                  <a:pt x="1063" y="428"/>
                  <a:pt x="1030" y="368"/>
                  <a:pt x="987" y="310"/>
                </a:cubicBezTo>
                <a:cubicBezTo>
                  <a:pt x="1142" y="559"/>
                  <a:pt x="1095" y="764"/>
                  <a:pt x="1017" y="937"/>
                </a:cubicBezTo>
                <a:cubicBezTo>
                  <a:pt x="1010" y="754"/>
                  <a:pt x="917" y="601"/>
                  <a:pt x="795" y="509"/>
                </a:cubicBezTo>
                <a:cubicBezTo>
                  <a:pt x="986" y="704"/>
                  <a:pt x="971" y="980"/>
                  <a:pt x="899" y="1168"/>
                </a:cubicBezTo>
                <a:cubicBezTo>
                  <a:pt x="858" y="1245"/>
                  <a:pt x="831" y="1297"/>
                  <a:pt x="820" y="1358"/>
                </a:cubicBezTo>
                <a:cubicBezTo>
                  <a:pt x="739" y="1210"/>
                  <a:pt x="668" y="1046"/>
                  <a:pt x="644" y="942"/>
                </a:cubicBezTo>
                <a:cubicBezTo>
                  <a:pt x="590" y="708"/>
                  <a:pt x="609" y="334"/>
                  <a:pt x="873" y="0"/>
                </a:cubicBezTo>
                <a:cubicBezTo>
                  <a:pt x="805" y="76"/>
                  <a:pt x="736" y="174"/>
                  <a:pt x="680" y="282"/>
                </a:cubicBezTo>
                <a:cubicBezTo>
                  <a:pt x="666" y="167"/>
                  <a:pt x="601" y="75"/>
                  <a:pt x="520" y="22"/>
                </a:cubicBezTo>
                <a:cubicBezTo>
                  <a:pt x="659" y="127"/>
                  <a:pt x="661" y="276"/>
                  <a:pt x="629" y="396"/>
                </a:cubicBezTo>
                <a:cubicBezTo>
                  <a:pt x="567" y="550"/>
                  <a:pt x="531" y="720"/>
                  <a:pt x="549" y="886"/>
                </a:cubicBezTo>
                <a:cubicBezTo>
                  <a:pt x="553" y="926"/>
                  <a:pt x="566" y="1049"/>
                  <a:pt x="589" y="1130"/>
                </a:cubicBezTo>
                <a:cubicBezTo>
                  <a:pt x="449" y="940"/>
                  <a:pt x="359" y="660"/>
                  <a:pt x="407" y="295"/>
                </a:cubicBezTo>
                <a:cubicBezTo>
                  <a:pt x="383" y="407"/>
                  <a:pt x="375" y="535"/>
                  <a:pt x="382" y="671"/>
                </a:cubicBezTo>
                <a:cubicBezTo>
                  <a:pt x="273" y="554"/>
                  <a:pt x="124" y="521"/>
                  <a:pt x="0" y="548"/>
                </a:cubicBezTo>
                <a:cubicBezTo>
                  <a:pt x="204" y="520"/>
                  <a:pt x="330" y="635"/>
                  <a:pt x="389" y="754"/>
                </a:cubicBezTo>
                <a:cubicBezTo>
                  <a:pt x="405" y="880"/>
                  <a:pt x="431" y="1004"/>
                  <a:pt x="479" y="1122"/>
                </a:cubicBezTo>
                <a:cubicBezTo>
                  <a:pt x="416" y="1100"/>
                  <a:pt x="352" y="1093"/>
                  <a:pt x="290" y="1097"/>
                </a:cubicBezTo>
                <a:cubicBezTo>
                  <a:pt x="187" y="1057"/>
                  <a:pt x="87" y="977"/>
                  <a:pt x="72" y="825"/>
                </a:cubicBezTo>
                <a:cubicBezTo>
                  <a:pt x="75" y="926"/>
                  <a:pt x="126" y="1037"/>
                  <a:pt x="226" y="1109"/>
                </a:cubicBezTo>
                <a:cubicBezTo>
                  <a:pt x="150" y="1126"/>
                  <a:pt x="78" y="1159"/>
                  <a:pt x="18" y="1208"/>
                </a:cubicBezTo>
                <a:cubicBezTo>
                  <a:pt x="255" y="1128"/>
                  <a:pt x="417" y="1158"/>
                  <a:pt x="538" y="1241"/>
                </a:cubicBezTo>
                <a:cubicBezTo>
                  <a:pt x="559" y="1276"/>
                  <a:pt x="582" y="1314"/>
                  <a:pt x="608" y="1347"/>
                </a:cubicBezTo>
                <a:cubicBezTo>
                  <a:pt x="818" y="1627"/>
                  <a:pt x="936" y="1846"/>
                  <a:pt x="890" y="2115"/>
                </a:cubicBezTo>
                <a:cubicBezTo>
                  <a:pt x="1166" y="2116"/>
                  <a:pt x="1166" y="2116"/>
                  <a:pt x="1166" y="2116"/>
                </a:cubicBezTo>
                <a:cubicBezTo>
                  <a:pt x="1176" y="1919"/>
                  <a:pt x="1116" y="1721"/>
                  <a:pt x="983" y="1539"/>
                </a:cubicBezTo>
                <a:cubicBezTo>
                  <a:pt x="963" y="1471"/>
                  <a:pt x="955" y="1413"/>
                  <a:pt x="961" y="1354"/>
                </a:cubicBezTo>
                <a:cubicBezTo>
                  <a:pt x="1010" y="1233"/>
                  <a:pt x="1076" y="1141"/>
                  <a:pt x="1231" y="1112"/>
                </a:cubicBezTo>
                <a:cubicBezTo>
                  <a:pt x="1233" y="1112"/>
                  <a:pt x="1233" y="1112"/>
                  <a:pt x="1233" y="1112"/>
                </a:cubicBezTo>
                <a:cubicBezTo>
                  <a:pt x="1343" y="1115"/>
                  <a:pt x="1465" y="1152"/>
                  <a:pt x="1534" y="1290"/>
                </a:cubicBezTo>
                <a:cubicBezTo>
                  <a:pt x="1499" y="1204"/>
                  <a:pt x="1423" y="1125"/>
                  <a:pt x="1317" y="1087"/>
                </a:cubicBezTo>
                <a:close/>
              </a:path>
            </a:pathLst>
          </a:custGeom>
          <a:solidFill>
            <a:schemeClr val="accent6"/>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8" name="Freeform 25"/>
          <p:cNvSpPr/>
          <p:nvPr/>
        </p:nvSpPr>
        <p:spPr bwMode="auto">
          <a:xfrm>
            <a:off x="7522439" y="2425149"/>
            <a:ext cx="252132" cy="414451"/>
          </a:xfrm>
          <a:custGeom>
            <a:avLst/>
            <a:gdLst>
              <a:gd name="T0" fmla="*/ 55 w 141"/>
              <a:gd name="T1" fmla="*/ 228 h 232"/>
              <a:gd name="T2" fmla="*/ 17 w 141"/>
              <a:gd name="T3" fmla="*/ 142 h 232"/>
              <a:gd name="T4" fmla="*/ 26 w 141"/>
              <a:gd name="T5" fmla="*/ 0 h 232"/>
              <a:gd name="T6" fmla="*/ 137 w 141"/>
              <a:gd name="T7" fmla="*/ 158 h 232"/>
              <a:gd name="T8" fmla="*/ 69 w 141"/>
              <a:gd name="T9" fmla="*/ 228 h 232"/>
              <a:gd name="T10" fmla="*/ 51 w 141"/>
              <a:gd name="T11" fmla="*/ 43 h 232"/>
              <a:gd name="T12" fmla="*/ 55 w 141"/>
              <a:gd name="T13" fmla="*/ 228 h 232"/>
            </a:gdLst>
            <a:ahLst/>
            <a:cxnLst>
              <a:cxn ang="0">
                <a:pos x="T0" y="T1"/>
              </a:cxn>
              <a:cxn ang="0">
                <a:pos x="T2" y="T3"/>
              </a:cxn>
              <a:cxn ang="0">
                <a:pos x="T4" y="T5"/>
              </a:cxn>
              <a:cxn ang="0">
                <a:pos x="T6" y="T7"/>
              </a:cxn>
              <a:cxn ang="0">
                <a:pos x="T8" y="T9"/>
              </a:cxn>
              <a:cxn ang="0">
                <a:pos x="T10" y="T11"/>
              </a:cxn>
              <a:cxn ang="0">
                <a:pos x="T12" y="T13"/>
              </a:cxn>
            </a:cxnLst>
            <a:rect l="0" t="0" r="r" b="b"/>
            <a:pathLst>
              <a:path w="141" h="232">
                <a:moveTo>
                  <a:pt x="55" y="228"/>
                </a:moveTo>
                <a:cubicBezTo>
                  <a:pt x="16" y="208"/>
                  <a:pt x="0" y="173"/>
                  <a:pt x="17" y="142"/>
                </a:cubicBezTo>
                <a:cubicBezTo>
                  <a:pt x="37" y="97"/>
                  <a:pt x="38" y="48"/>
                  <a:pt x="26" y="0"/>
                </a:cubicBezTo>
                <a:cubicBezTo>
                  <a:pt x="76" y="39"/>
                  <a:pt x="131" y="85"/>
                  <a:pt x="137" y="158"/>
                </a:cubicBezTo>
                <a:cubicBezTo>
                  <a:pt x="141" y="206"/>
                  <a:pt x="122" y="232"/>
                  <a:pt x="69" y="228"/>
                </a:cubicBezTo>
                <a:cubicBezTo>
                  <a:pt x="75" y="175"/>
                  <a:pt x="74" y="108"/>
                  <a:pt x="51" y="43"/>
                </a:cubicBezTo>
                <a:cubicBezTo>
                  <a:pt x="74" y="116"/>
                  <a:pt x="70" y="172"/>
                  <a:pt x="55" y="228"/>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39" name="Freeform 26"/>
          <p:cNvSpPr/>
          <p:nvPr/>
        </p:nvSpPr>
        <p:spPr bwMode="auto">
          <a:xfrm>
            <a:off x="6214172" y="2993036"/>
            <a:ext cx="846319" cy="537904"/>
          </a:xfrm>
          <a:custGeom>
            <a:avLst/>
            <a:gdLst>
              <a:gd name="T0" fmla="*/ 474 w 474"/>
              <a:gd name="T1" fmla="*/ 114 h 302"/>
              <a:gd name="T2" fmla="*/ 270 w 474"/>
              <a:gd name="T3" fmla="*/ 278 h 302"/>
              <a:gd name="T4" fmla="*/ 0 w 474"/>
              <a:gd name="T5" fmla="*/ 277 h 302"/>
              <a:gd name="T6" fmla="*/ 278 w 474"/>
              <a:gd name="T7" fmla="*/ 38 h 302"/>
              <a:gd name="T8" fmla="*/ 466 w 474"/>
              <a:gd name="T9" fmla="*/ 93 h 302"/>
              <a:gd name="T10" fmla="*/ 97 w 474"/>
              <a:gd name="T11" fmla="*/ 205 h 302"/>
              <a:gd name="T12" fmla="*/ 474 w 474"/>
              <a:gd name="T13" fmla="*/ 114 h 302"/>
            </a:gdLst>
            <a:ahLst/>
            <a:cxnLst>
              <a:cxn ang="0">
                <a:pos x="T0" y="T1"/>
              </a:cxn>
              <a:cxn ang="0">
                <a:pos x="T2" y="T3"/>
              </a:cxn>
              <a:cxn ang="0">
                <a:pos x="T4" y="T5"/>
              </a:cxn>
              <a:cxn ang="0">
                <a:pos x="T6" y="T7"/>
              </a:cxn>
              <a:cxn ang="0">
                <a:pos x="T8" y="T9"/>
              </a:cxn>
              <a:cxn ang="0">
                <a:pos x="T10" y="T11"/>
              </a:cxn>
              <a:cxn ang="0">
                <a:pos x="T12" y="T13"/>
              </a:cxn>
            </a:cxnLst>
            <a:rect l="0" t="0" r="r" b="b"/>
            <a:pathLst>
              <a:path w="474" h="302">
                <a:moveTo>
                  <a:pt x="474" y="114"/>
                </a:moveTo>
                <a:cubicBezTo>
                  <a:pt x="466" y="226"/>
                  <a:pt x="392" y="302"/>
                  <a:pt x="270" y="278"/>
                </a:cubicBezTo>
                <a:cubicBezTo>
                  <a:pt x="179" y="260"/>
                  <a:pt x="94" y="245"/>
                  <a:pt x="0" y="277"/>
                </a:cubicBezTo>
                <a:cubicBezTo>
                  <a:pt x="64" y="156"/>
                  <a:pt x="154" y="67"/>
                  <a:pt x="278" y="38"/>
                </a:cubicBezTo>
                <a:cubicBezTo>
                  <a:pt x="278" y="38"/>
                  <a:pt x="399" y="0"/>
                  <a:pt x="466" y="93"/>
                </a:cubicBezTo>
                <a:cubicBezTo>
                  <a:pt x="335" y="95"/>
                  <a:pt x="208" y="140"/>
                  <a:pt x="97" y="205"/>
                </a:cubicBezTo>
                <a:cubicBezTo>
                  <a:pt x="235" y="136"/>
                  <a:pt x="353" y="111"/>
                  <a:pt x="474" y="114"/>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0" name="Freeform 27"/>
          <p:cNvSpPr/>
          <p:nvPr/>
        </p:nvSpPr>
        <p:spPr bwMode="auto">
          <a:xfrm>
            <a:off x="6924726" y="3395140"/>
            <a:ext cx="238027" cy="373888"/>
          </a:xfrm>
          <a:custGeom>
            <a:avLst/>
            <a:gdLst>
              <a:gd name="T0" fmla="*/ 82 w 134"/>
              <a:gd name="T1" fmla="*/ 210 h 210"/>
              <a:gd name="T2" fmla="*/ 124 w 134"/>
              <a:gd name="T3" fmla="*/ 133 h 210"/>
              <a:gd name="T4" fmla="*/ 132 w 134"/>
              <a:gd name="T5" fmla="*/ 0 h 210"/>
              <a:gd name="T6" fmla="*/ 9 w 134"/>
              <a:gd name="T7" fmla="*/ 134 h 210"/>
              <a:gd name="T8" fmla="*/ 74 w 134"/>
              <a:gd name="T9" fmla="*/ 210 h 210"/>
              <a:gd name="T10" fmla="*/ 102 w 134"/>
              <a:gd name="T11" fmla="*/ 37 h 210"/>
              <a:gd name="T12" fmla="*/ 82 w 134"/>
              <a:gd name="T13" fmla="*/ 210 h 210"/>
            </a:gdLst>
            <a:ahLst/>
            <a:cxnLst>
              <a:cxn ang="0">
                <a:pos x="T0" y="T1"/>
              </a:cxn>
              <a:cxn ang="0">
                <a:pos x="T2" y="T3"/>
              </a:cxn>
              <a:cxn ang="0">
                <a:pos x="T4" y="T5"/>
              </a:cxn>
              <a:cxn ang="0">
                <a:pos x="T6" y="T7"/>
              </a:cxn>
              <a:cxn ang="0">
                <a:pos x="T8" y="T9"/>
              </a:cxn>
              <a:cxn ang="0">
                <a:pos x="T10" y="T11"/>
              </a:cxn>
              <a:cxn ang="0">
                <a:pos x="T12" y="T13"/>
              </a:cxn>
            </a:cxnLst>
            <a:rect l="0" t="0" r="r" b="b"/>
            <a:pathLst>
              <a:path w="134" h="210">
                <a:moveTo>
                  <a:pt x="82" y="210"/>
                </a:moveTo>
                <a:cubicBezTo>
                  <a:pt x="122" y="198"/>
                  <a:pt x="134" y="166"/>
                  <a:pt x="124" y="133"/>
                </a:cubicBezTo>
                <a:cubicBezTo>
                  <a:pt x="111" y="88"/>
                  <a:pt x="115" y="45"/>
                  <a:pt x="132" y="0"/>
                </a:cubicBezTo>
                <a:cubicBezTo>
                  <a:pt x="81" y="31"/>
                  <a:pt x="24" y="67"/>
                  <a:pt x="9" y="134"/>
                </a:cubicBezTo>
                <a:cubicBezTo>
                  <a:pt x="0" y="179"/>
                  <a:pt x="21" y="206"/>
                  <a:pt x="74" y="210"/>
                </a:cubicBezTo>
                <a:cubicBezTo>
                  <a:pt x="56" y="151"/>
                  <a:pt x="71" y="89"/>
                  <a:pt x="102" y="37"/>
                </a:cubicBezTo>
                <a:cubicBezTo>
                  <a:pt x="71" y="103"/>
                  <a:pt x="67" y="156"/>
                  <a:pt x="82" y="210"/>
                </a:cubicBezTo>
                <a:close/>
              </a:path>
            </a:pathLst>
          </a:custGeom>
          <a:solidFill>
            <a:schemeClr val="accent2"/>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1" name="Freeform 28"/>
          <p:cNvSpPr/>
          <p:nvPr/>
        </p:nvSpPr>
        <p:spPr bwMode="auto">
          <a:xfrm>
            <a:off x="6413409" y="4167607"/>
            <a:ext cx="673528" cy="901210"/>
          </a:xfrm>
          <a:custGeom>
            <a:avLst/>
            <a:gdLst>
              <a:gd name="T0" fmla="*/ 345 w 377"/>
              <a:gd name="T1" fmla="*/ 105 h 505"/>
              <a:gd name="T2" fmla="*/ 268 w 377"/>
              <a:gd name="T3" fmla="*/ 291 h 505"/>
              <a:gd name="T4" fmla="*/ 44 w 377"/>
              <a:gd name="T5" fmla="*/ 505 h 505"/>
              <a:gd name="T6" fmla="*/ 99 w 377"/>
              <a:gd name="T7" fmla="*/ 84 h 505"/>
              <a:gd name="T8" fmla="*/ 329 w 377"/>
              <a:gd name="T9" fmla="*/ 84 h 505"/>
              <a:gd name="T10" fmla="*/ 68 w 377"/>
              <a:gd name="T11" fmla="*/ 393 h 505"/>
              <a:gd name="T12" fmla="*/ 345 w 377"/>
              <a:gd name="T13" fmla="*/ 105 h 505"/>
            </a:gdLst>
            <a:ahLst/>
            <a:cxnLst>
              <a:cxn ang="0">
                <a:pos x="T0" y="T1"/>
              </a:cxn>
              <a:cxn ang="0">
                <a:pos x="T2" y="T3"/>
              </a:cxn>
              <a:cxn ang="0">
                <a:pos x="T4" y="T5"/>
              </a:cxn>
              <a:cxn ang="0">
                <a:pos x="T6" y="T7"/>
              </a:cxn>
              <a:cxn ang="0">
                <a:pos x="T8" y="T9"/>
              </a:cxn>
              <a:cxn ang="0">
                <a:pos x="T10" y="T11"/>
              </a:cxn>
              <a:cxn ang="0">
                <a:pos x="T12" y="T13"/>
              </a:cxn>
            </a:cxnLst>
            <a:rect l="0" t="0" r="r" b="b"/>
            <a:pathLst>
              <a:path w="377" h="505">
                <a:moveTo>
                  <a:pt x="345" y="105"/>
                </a:moveTo>
                <a:cubicBezTo>
                  <a:pt x="377" y="194"/>
                  <a:pt x="341" y="258"/>
                  <a:pt x="268" y="291"/>
                </a:cubicBezTo>
                <a:cubicBezTo>
                  <a:pt x="171" y="334"/>
                  <a:pt x="97" y="407"/>
                  <a:pt x="44" y="505"/>
                </a:cubicBezTo>
                <a:cubicBezTo>
                  <a:pt x="21" y="365"/>
                  <a:pt x="0" y="210"/>
                  <a:pt x="99" y="84"/>
                </a:cubicBezTo>
                <a:cubicBezTo>
                  <a:pt x="165" y="0"/>
                  <a:pt x="245" y="1"/>
                  <a:pt x="329" y="84"/>
                </a:cubicBezTo>
                <a:cubicBezTo>
                  <a:pt x="199" y="142"/>
                  <a:pt x="114" y="261"/>
                  <a:pt x="68" y="393"/>
                </a:cubicBezTo>
                <a:cubicBezTo>
                  <a:pt x="133" y="240"/>
                  <a:pt x="223" y="153"/>
                  <a:pt x="345" y="105"/>
                </a:cubicBezTo>
                <a:close/>
              </a:path>
            </a:pathLst>
          </a:custGeom>
          <a:solidFill>
            <a:schemeClr val="accent4"/>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2" name="Freeform 29"/>
          <p:cNvSpPr/>
          <p:nvPr/>
        </p:nvSpPr>
        <p:spPr bwMode="auto">
          <a:xfrm>
            <a:off x="8146598" y="3007144"/>
            <a:ext cx="264475" cy="202817"/>
          </a:xfrm>
          <a:custGeom>
            <a:avLst/>
            <a:gdLst>
              <a:gd name="T0" fmla="*/ 131 w 148"/>
              <a:gd name="T1" fmla="*/ 93 h 114"/>
              <a:gd name="T2" fmla="*/ 52 w 148"/>
              <a:gd name="T3" fmla="*/ 75 h 114"/>
              <a:gd name="T4" fmla="*/ 0 w 148"/>
              <a:gd name="T5" fmla="*/ 10 h 114"/>
              <a:gd name="T6" fmla="*/ 111 w 148"/>
              <a:gd name="T7" fmla="*/ 31 h 114"/>
              <a:gd name="T8" fmla="*/ 137 w 148"/>
              <a:gd name="T9" fmla="*/ 85 h 114"/>
              <a:gd name="T10" fmla="*/ 37 w 148"/>
              <a:gd name="T11" fmla="*/ 19 h 114"/>
              <a:gd name="T12" fmla="*/ 131 w 148"/>
              <a:gd name="T13" fmla="*/ 93 h 114"/>
            </a:gdLst>
            <a:ahLst/>
            <a:cxnLst>
              <a:cxn ang="0">
                <a:pos x="T0" y="T1"/>
              </a:cxn>
              <a:cxn ang="0">
                <a:pos x="T2" y="T3"/>
              </a:cxn>
              <a:cxn ang="0">
                <a:pos x="T4" y="T5"/>
              </a:cxn>
              <a:cxn ang="0">
                <a:pos x="T6" y="T7"/>
              </a:cxn>
              <a:cxn ang="0">
                <a:pos x="T8" y="T9"/>
              </a:cxn>
              <a:cxn ang="0">
                <a:pos x="T10" y="T11"/>
              </a:cxn>
              <a:cxn ang="0">
                <a:pos x="T12" y="T13"/>
              </a:cxn>
            </a:cxnLst>
            <a:rect l="0" t="0" r="r" b="b"/>
            <a:pathLst>
              <a:path w="148" h="114">
                <a:moveTo>
                  <a:pt x="131" y="93"/>
                </a:moveTo>
                <a:cubicBezTo>
                  <a:pt x="101" y="114"/>
                  <a:pt x="70" y="110"/>
                  <a:pt x="52" y="75"/>
                </a:cubicBezTo>
                <a:cubicBezTo>
                  <a:pt x="39" y="51"/>
                  <a:pt x="26" y="27"/>
                  <a:pt x="0" y="10"/>
                </a:cubicBezTo>
                <a:cubicBezTo>
                  <a:pt x="43" y="0"/>
                  <a:pt x="80" y="6"/>
                  <a:pt x="111" y="31"/>
                </a:cubicBezTo>
                <a:cubicBezTo>
                  <a:pt x="111" y="31"/>
                  <a:pt x="148" y="51"/>
                  <a:pt x="137" y="85"/>
                </a:cubicBezTo>
                <a:cubicBezTo>
                  <a:pt x="111" y="58"/>
                  <a:pt x="74" y="33"/>
                  <a:pt x="37" y="19"/>
                </a:cubicBezTo>
                <a:cubicBezTo>
                  <a:pt x="79" y="41"/>
                  <a:pt x="108" y="63"/>
                  <a:pt x="131" y="93"/>
                </a:cubicBezTo>
                <a:close/>
              </a:path>
            </a:pathLst>
          </a:custGeom>
          <a:solidFill>
            <a:schemeClr val="accent3"/>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3" name="Freeform 30"/>
          <p:cNvSpPr/>
          <p:nvPr/>
        </p:nvSpPr>
        <p:spPr bwMode="auto">
          <a:xfrm>
            <a:off x="8317624" y="2538020"/>
            <a:ext cx="479581" cy="335088"/>
          </a:xfrm>
          <a:custGeom>
            <a:avLst/>
            <a:gdLst>
              <a:gd name="T0" fmla="*/ 221 w 268"/>
              <a:gd name="T1" fmla="*/ 165 h 188"/>
              <a:gd name="T2" fmla="*/ 123 w 268"/>
              <a:gd name="T3" fmla="*/ 142 h 188"/>
              <a:gd name="T4" fmla="*/ 0 w 268"/>
              <a:gd name="T5" fmla="*/ 43 h 188"/>
              <a:gd name="T6" fmla="*/ 213 w 268"/>
              <a:gd name="T7" fmla="*/ 42 h 188"/>
              <a:gd name="T8" fmla="*/ 230 w 268"/>
              <a:gd name="T9" fmla="*/ 157 h 188"/>
              <a:gd name="T10" fmla="*/ 56 w 268"/>
              <a:gd name="T11" fmla="*/ 47 h 188"/>
              <a:gd name="T12" fmla="*/ 221 w 268"/>
              <a:gd name="T13" fmla="*/ 165 h 188"/>
            </a:gdLst>
            <a:ahLst/>
            <a:cxnLst>
              <a:cxn ang="0">
                <a:pos x="T0" y="T1"/>
              </a:cxn>
              <a:cxn ang="0">
                <a:pos x="T2" y="T3"/>
              </a:cxn>
              <a:cxn ang="0">
                <a:pos x="T4" y="T5"/>
              </a:cxn>
              <a:cxn ang="0">
                <a:pos x="T6" y="T7"/>
              </a:cxn>
              <a:cxn ang="0">
                <a:pos x="T8" y="T9"/>
              </a:cxn>
              <a:cxn ang="0">
                <a:pos x="T10" y="T11"/>
              </a:cxn>
              <a:cxn ang="0">
                <a:pos x="T12" y="T13"/>
              </a:cxn>
            </a:cxnLst>
            <a:rect l="0" t="0" r="r" b="b"/>
            <a:pathLst>
              <a:path w="268" h="188">
                <a:moveTo>
                  <a:pt x="221" y="165"/>
                </a:moveTo>
                <a:cubicBezTo>
                  <a:pt x="181" y="188"/>
                  <a:pt x="144" y="174"/>
                  <a:pt x="123" y="142"/>
                </a:cubicBezTo>
                <a:cubicBezTo>
                  <a:pt x="95" y="96"/>
                  <a:pt x="53" y="62"/>
                  <a:pt x="0" y="43"/>
                </a:cubicBezTo>
                <a:cubicBezTo>
                  <a:pt x="67" y="20"/>
                  <a:pt x="145" y="0"/>
                  <a:pt x="213" y="42"/>
                </a:cubicBezTo>
                <a:cubicBezTo>
                  <a:pt x="261" y="67"/>
                  <a:pt x="268" y="110"/>
                  <a:pt x="230" y="157"/>
                </a:cubicBezTo>
                <a:cubicBezTo>
                  <a:pt x="191" y="95"/>
                  <a:pt x="127" y="61"/>
                  <a:pt x="56" y="47"/>
                </a:cubicBezTo>
                <a:cubicBezTo>
                  <a:pt x="138" y="70"/>
                  <a:pt x="188" y="108"/>
                  <a:pt x="221" y="165"/>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4" name="Freeform 31"/>
          <p:cNvSpPr/>
          <p:nvPr/>
        </p:nvSpPr>
        <p:spPr bwMode="auto">
          <a:xfrm>
            <a:off x="9111048" y="2437495"/>
            <a:ext cx="666476" cy="456778"/>
          </a:xfrm>
          <a:custGeom>
            <a:avLst/>
            <a:gdLst>
              <a:gd name="T0" fmla="*/ 8 w 374"/>
              <a:gd name="T1" fmla="*/ 178 h 256"/>
              <a:gd name="T2" fmla="*/ 209 w 374"/>
              <a:gd name="T3" fmla="*/ 185 h 256"/>
              <a:gd name="T4" fmla="*/ 374 w 374"/>
              <a:gd name="T5" fmla="*/ 58 h 256"/>
              <a:gd name="T6" fmla="*/ 91 w 374"/>
              <a:gd name="T7" fmla="*/ 41 h 256"/>
              <a:gd name="T8" fmla="*/ 1 w 374"/>
              <a:gd name="T9" fmla="*/ 162 h 256"/>
              <a:gd name="T10" fmla="*/ 284 w 374"/>
              <a:gd name="T11" fmla="*/ 59 h 256"/>
              <a:gd name="T12" fmla="*/ 8 w 374"/>
              <a:gd name="T13" fmla="*/ 178 h 256"/>
            </a:gdLst>
            <a:ahLst/>
            <a:cxnLst>
              <a:cxn ang="0">
                <a:pos x="T0" y="T1"/>
              </a:cxn>
              <a:cxn ang="0">
                <a:pos x="T2" y="T3"/>
              </a:cxn>
              <a:cxn ang="0">
                <a:pos x="T4" y="T5"/>
              </a:cxn>
              <a:cxn ang="0">
                <a:pos x="T6" y="T7"/>
              </a:cxn>
              <a:cxn ang="0">
                <a:pos x="T8" y="T9"/>
              </a:cxn>
              <a:cxn ang="0">
                <a:pos x="T10" y="T11"/>
              </a:cxn>
              <a:cxn ang="0">
                <a:pos x="T12" y="T13"/>
              </a:cxn>
            </a:cxnLst>
            <a:rect l="0" t="0" r="r" b="b"/>
            <a:pathLst>
              <a:path w="374" h="256">
                <a:moveTo>
                  <a:pt x="8" y="178"/>
                </a:moveTo>
                <a:cubicBezTo>
                  <a:pt x="66" y="246"/>
                  <a:pt x="148" y="256"/>
                  <a:pt x="209" y="185"/>
                </a:cubicBezTo>
                <a:cubicBezTo>
                  <a:pt x="255" y="130"/>
                  <a:pt x="302" y="80"/>
                  <a:pt x="374" y="58"/>
                </a:cubicBezTo>
                <a:cubicBezTo>
                  <a:pt x="279" y="13"/>
                  <a:pt x="183" y="0"/>
                  <a:pt x="91" y="41"/>
                </a:cubicBezTo>
                <a:cubicBezTo>
                  <a:pt x="91" y="41"/>
                  <a:pt x="0" y="74"/>
                  <a:pt x="1" y="162"/>
                </a:cubicBezTo>
                <a:cubicBezTo>
                  <a:pt x="85" y="102"/>
                  <a:pt x="182" y="70"/>
                  <a:pt x="284" y="59"/>
                </a:cubicBezTo>
                <a:cubicBezTo>
                  <a:pt x="163" y="80"/>
                  <a:pt x="79" y="121"/>
                  <a:pt x="8" y="178"/>
                </a:cubicBezTo>
                <a:close/>
              </a:path>
            </a:pathLst>
          </a:custGeom>
          <a:solidFill>
            <a:schemeClr val="accent4"/>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5" name="Freeform 32"/>
          <p:cNvSpPr/>
          <p:nvPr/>
        </p:nvSpPr>
        <p:spPr bwMode="auto">
          <a:xfrm>
            <a:off x="9521866" y="2952472"/>
            <a:ext cx="930950" cy="555541"/>
          </a:xfrm>
          <a:custGeom>
            <a:avLst/>
            <a:gdLst>
              <a:gd name="T0" fmla="*/ 0 w 522"/>
              <a:gd name="T1" fmla="*/ 133 h 312"/>
              <a:gd name="T2" fmla="*/ 246 w 522"/>
              <a:gd name="T3" fmla="*/ 259 h 312"/>
              <a:gd name="T4" fmla="*/ 522 w 522"/>
              <a:gd name="T5" fmla="*/ 201 h 312"/>
              <a:gd name="T6" fmla="*/ 185 w 522"/>
              <a:gd name="T7" fmla="*/ 11 h 312"/>
              <a:gd name="T8" fmla="*/ 3 w 522"/>
              <a:gd name="T9" fmla="*/ 109 h 312"/>
              <a:gd name="T10" fmla="*/ 409 w 522"/>
              <a:gd name="T11" fmla="*/ 147 h 312"/>
              <a:gd name="T12" fmla="*/ 0 w 522"/>
              <a:gd name="T13" fmla="*/ 133 h 312"/>
            </a:gdLst>
            <a:ahLst/>
            <a:cxnLst>
              <a:cxn ang="0">
                <a:pos x="T0" y="T1"/>
              </a:cxn>
              <a:cxn ang="0">
                <a:pos x="T2" y="T3"/>
              </a:cxn>
              <a:cxn ang="0">
                <a:pos x="T4" y="T5"/>
              </a:cxn>
              <a:cxn ang="0">
                <a:pos x="T6" y="T7"/>
              </a:cxn>
              <a:cxn ang="0">
                <a:pos x="T8" y="T9"/>
              </a:cxn>
              <a:cxn ang="0">
                <a:pos x="T10" y="T11"/>
              </a:cxn>
              <a:cxn ang="0">
                <a:pos x="T12" y="T13"/>
              </a:cxn>
            </a:cxnLst>
            <a:rect l="0" t="0" r="r" b="b"/>
            <a:pathLst>
              <a:path w="522" h="312">
                <a:moveTo>
                  <a:pt x="0" y="133"/>
                </a:moveTo>
                <a:cubicBezTo>
                  <a:pt x="30" y="249"/>
                  <a:pt x="124" y="312"/>
                  <a:pt x="246" y="259"/>
                </a:cubicBezTo>
                <a:cubicBezTo>
                  <a:pt x="332" y="221"/>
                  <a:pt x="419" y="188"/>
                  <a:pt x="522" y="201"/>
                </a:cubicBezTo>
                <a:cubicBezTo>
                  <a:pt x="431" y="89"/>
                  <a:pt x="321" y="17"/>
                  <a:pt x="185" y="11"/>
                </a:cubicBezTo>
                <a:cubicBezTo>
                  <a:pt x="185" y="11"/>
                  <a:pt x="51" y="0"/>
                  <a:pt x="3" y="109"/>
                </a:cubicBezTo>
                <a:cubicBezTo>
                  <a:pt x="137" y="85"/>
                  <a:pt x="279" y="104"/>
                  <a:pt x="409" y="147"/>
                </a:cubicBezTo>
                <a:cubicBezTo>
                  <a:pt x="249" y="106"/>
                  <a:pt x="124" y="106"/>
                  <a:pt x="0" y="133"/>
                </a:cubicBezTo>
                <a:close/>
              </a:path>
            </a:pathLst>
          </a:custGeom>
          <a:solidFill>
            <a:schemeClr val="accent2"/>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6" name="Freeform 33"/>
          <p:cNvSpPr/>
          <p:nvPr/>
        </p:nvSpPr>
        <p:spPr bwMode="auto">
          <a:xfrm>
            <a:off x="9537734" y="3532703"/>
            <a:ext cx="162211" cy="239852"/>
          </a:xfrm>
          <a:custGeom>
            <a:avLst/>
            <a:gdLst>
              <a:gd name="T0" fmla="*/ 40 w 91"/>
              <a:gd name="T1" fmla="*/ 134 h 134"/>
              <a:gd name="T2" fmla="*/ 9 w 91"/>
              <a:gd name="T3" fmla="*/ 85 h 134"/>
              <a:gd name="T4" fmla="*/ 0 w 91"/>
              <a:gd name="T5" fmla="*/ 0 h 134"/>
              <a:gd name="T6" fmla="*/ 84 w 91"/>
              <a:gd name="T7" fmla="*/ 82 h 134"/>
              <a:gd name="T8" fmla="*/ 45 w 91"/>
              <a:gd name="T9" fmla="*/ 132 h 134"/>
              <a:gd name="T10" fmla="*/ 21 w 91"/>
              <a:gd name="T11" fmla="*/ 24 h 134"/>
              <a:gd name="T12" fmla="*/ 40 w 91"/>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91" h="134">
                <a:moveTo>
                  <a:pt x="40" y="134"/>
                </a:moveTo>
                <a:cubicBezTo>
                  <a:pt x="16" y="126"/>
                  <a:pt x="6" y="107"/>
                  <a:pt x="9" y="85"/>
                </a:cubicBezTo>
                <a:cubicBezTo>
                  <a:pt x="18" y="56"/>
                  <a:pt x="13" y="27"/>
                  <a:pt x="0" y="0"/>
                </a:cubicBezTo>
                <a:cubicBezTo>
                  <a:pt x="34" y="16"/>
                  <a:pt x="71" y="39"/>
                  <a:pt x="84" y="82"/>
                </a:cubicBezTo>
                <a:cubicBezTo>
                  <a:pt x="91" y="109"/>
                  <a:pt x="80" y="127"/>
                  <a:pt x="45" y="132"/>
                </a:cubicBezTo>
                <a:cubicBezTo>
                  <a:pt x="54" y="94"/>
                  <a:pt x="42" y="57"/>
                  <a:pt x="21" y="24"/>
                </a:cubicBezTo>
                <a:cubicBezTo>
                  <a:pt x="44" y="65"/>
                  <a:pt x="49" y="97"/>
                  <a:pt x="40" y="134"/>
                </a:cubicBezTo>
                <a:close/>
              </a:path>
            </a:pathLst>
          </a:custGeom>
          <a:solidFill>
            <a:schemeClr val="accent5"/>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7" name="Freeform 34"/>
          <p:cNvSpPr/>
          <p:nvPr/>
        </p:nvSpPr>
        <p:spPr bwMode="auto">
          <a:xfrm>
            <a:off x="9424891" y="4361605"/>
            <a:ext cx="573028" cy="885338"/>
          </a:xfrm>
          <a:custGeom>
            <a:avLst/>
            <a:gdLst>
              <a:gd name="T0" fmla="*/ 79 w 321"/>
              <a:gd name="T1" fmla="*/ 23 h 496"/>
              <a:gd name="T2" fmla="*/ 81 w 321"/>
              <a:gd name="T3" fmla="*/ 282 h 496"/>
              <a:gd name="T4" fmla="*/ 232 w 321"/>
              <a:gd name="T5" fmla="*/ 496 h 496"/>
              <a:gd name="T6" fmla="*/ 241 w 321"/>
              <a:gd name="T7" fmla="*/ 77 h 496"/>
              <a:gd name="T8" fmla="*/ 98 w 321"/>
              <a:gd name="T9" fmla="*/ 12 h 496"/>
              <a:gd name="T10" fmla="*/ 226 w 321"/>
              <a:gd name="T11" fmla="*/ 397 h 496"/>
              <a:gd name="T12" fmla="*/ 79 w 321"/>
              <a:gd name="T13" fmla="*/ 23 h 496"/>
            </a:gdLst>
            <a:ahLst/>
            <a:cxnLst>
              <a:cxn ang="0">
                <a:pos x="T0" y="T1"/>
              </a:cxn>
              <a:cxn ang="0">
                <a:pos x="T2" y="T3"/>
              </a:cxn>
              <a:cxn ang="0">
                <a:pos x="T4" y="T5"/>
              </a:cxn>
              <a:cxn ang="0">
                <a:pos x="T6" y="T7"/>
              </a:cxn>
              <a:cxn ang="0">
                <a:pos x="T8" y="T9"/>
              </a:cxn>
              <a:cxn ang="0">
                <a:pos x="T10" y="T11"/>
              </a:cxn>
              <a:cxn ang="0">
                <a:pos x="T12" y="T13"/>
              </a:cxn>
            </a:cxnLst>
            <a:rect l="0" t="0" r="r" b="b"/>
            <a:pathLst>
              <a:path w="321" h="496">
                <a:moveTo>
                  <a:pt x="79" y="23"/>
                </a:moveTo>
                <a:cubicBezTo>
                  <a:pt x="16" y="109"/>
                  <a:pt x="0" y="208"/>
                  <a:pt x="81" y="282"/>
                </a:cubicBezTo>
                <a:cubicBezTo>
                  <a:pt x="160" y="356"/>
                  <a:pt x="215" y="413"/>
                  <a:pt x="232" y="496"/>
                </a:cubicBezTo>
                <a:cubicBezTo>
                  <a:pt x="294" y="351"/>
                  <a:pt x="321" y="204"/>
                  <a:pt x="241" y="77"/>
                </a:cubicBezTo>
                <a:cubicBezTo>
                  <a:pt x="200" y="12"/>
                  <a:pt x="149" y="0"/>
                  <a:pt x="98" y="12"/>
                </a:cubicBezTo>
                <a:cubicBezTo>
                  <a:pt x="181" y="124"/>
                  <a:pt x="221" y="261"/>
                  <a:pt x="226" y="397"/>
                </a:cubicBezTo>
                <a:cubicBezTo>
                  <a:pt x="208" y="234"/>
                  <a:pt x="157" y="123"/>
                  <a:pt x="79" y="23"/>
                </a:cubicBezTo>
                <a:close/>
              </a:path>
            </a:pathLst>
          </a:custGeom>
          <a:solidFill>
            <a:schemeClr val="accent1"/>
          </a:solidFill>
          <a:ln>
            <a:noFill/>
          </a:ln>
        </p:spPr>
        <p:txBody>
          <a:bodyPr vert="horz" wrap="square" lIns="45720" tIns="22860" rIns="45720" bIns="22860" numCol="1" anchor="t" anchorCtr="0" compatLnSpc="1"/>
          <a:lstStyle/>
          <a:p>
            <a:endParaRPr lang="bg-BG" dirty="0">
              <a:latin typeface="Calibri Light" panose="020F0302020204030204"/>
            </a:endParaRPr>
          </a:p>
        </p:txBody>
      </p:sp>
      <p:sp>
        <p:nvSpPr>
          <p:cNvPr id="48" name="Oval 47"/>
          <p:cNvSpPr/>
          <p:nvPr/>
        </p:nvSpPr>
        <p:spPr bwMode="auto">
          <a:xfrm>
            <a:off x="403317" y="4954349"/>
            <a:ext cx="764876" cy="76507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12295">
              <a:defRPr/>
            </a:pPr>
            <a:endParaRPr lang="en-US" dirty="0">
              <a:latin typeface="Calibri Light" panose="020F0302020204030204"/>
            </a:endParaRPr>
          </a:p>
        </p:txBody>
      </p:sp>
      <p:sp>
        <p:nvSpPr>
          <p:cNvPr id="49" name="Rectangle 48"/>
          <p:cNvSpPr/>
          <p:nvPr/>
        </p:nvSpPr>
        <p:spPr>
          <a:xfrm>
            <a:off x="1196860" y="5039077"/>
            <a:ext cx="4574618" cy="1465000"/>
          </a:xfrm>
          <a:prstGeom prst="rect">
            <a:avLst/>
          </a:prstGeom>
        </p:spPr>
        <p:txBody>
          <a:bodyPr wrap="none" lIns="109712" tIns="54856" rIns="109712" bIns="54856">
            <a:spAutoFit/>
          </a:bodyPr>
          <a:lstStyle/>
          <a:p>
            <a:pPr marL="268288" indent="-268288">
              <a:buFont typeface="+mj-lt"/>
              <a:buAutoNum type="arabicParenR" startAt="4"/>
            </a:pPr>
            <a:r>
              <a:rPr lang="en-US" sz="2800" b="1" dirty="0" smtClean="0">
                <a:latin typeface="Arial" panose="020B0604020202020204" pitchFamily="34" charset="0"/>
                <a:cs typeface="Arial" panose="020B0604020202020204" pitchFamily="34" charset="0"/>
              </a:rPr>
              <a:t> PERADABAN</a:t>
            </a:r>
          </a:p>
          <a:p>
            <a:r>
              <a:rPr lang="en-US" sz="1600" b="1" dirty="0">
                <a:latin typeface="Arial" panose="020B0604020202020204" pitchFamily="34" charset="0"/>
                <a:cs typeface="Arial" panose="020B0604020202020204" pitchFamily="34" charset="0"/>
              </a:rPr>
              <a:t>FALSAFAH PERKEMBANGAN BUDAYA DAN </a:t>
            </a:r>
            <a:endParaRPr lang="en-US" sz="1600" b="1" dirty="0" smtClean="0">
              <a:latin typeface="Arial" panose="020B0604020202020204" pitchFamily="34" charset="0"/>
              <a:cs typeface="Arial" panose="020B0604020202020204" pitchFamily="34" charset="0"/>
            </a:endParaRPr>
          </a:p>
          <a:p>
            <a:r>
              <a:rPr lang="en-US" sz="1600" b="1" dirty="0" smtClean="0">
                <a:latin typeface="Arial" panose="020B0604020202020204" pitchFamily="34" charset="0"/>
                <a:cs typeface="Arial" panose="020B0604020202020204" pitchFamily="34" charset="0"/>
              </a:rPr>
              <a:t>TAMADUN </a:t>
            </a:r>
            <a:r>
              <a:rPr lang="en-US" sz="1600" b="1" dirty="0">
                <a:latin typeface="Arial" panose="020B0604020202020204" pitchFamily="34" charset="0"/>
                <a:cs typeface="Arial" panose="020B0604020202020204" pitchFamily="34" charset="0"/>
              </a:rPr>
              <a:t>KEMANUSIAAN</a:t>
            </a:r>
            <a:endParaRPr lang="en-MY" sz="1600" dirty="0">
              <a:latin typeface="Arial" panose="020B0604020202020204" pitchFamily="34" charset="0"/>
              <a:cs typeface="Arial" panose="020B0604020202020204" pitchFamily="34" charset="0"/>
            </a:endParaRPr>
          </a:p>
          <a:p>
            <a:endParaRPr lang="en-MY" sz="2800" dirty="0">
              <a:latin typeface="Arial" panose="020B0604020202020204" pitchFamily="34" charset="0"/>
              <a:cs typeface="Arial" panose="020B0604020202020204" pitchFamily="34" charset="0"/>
            </a:endParaRPr>
          </a:p>
        </p:txBody>
      </p:sp>
      <p:sp>
        <p:nvSpPr>
          <p:cNvPr id="51" name="Freeform 127"/>
          <p:cNvSpPr>
            <a:spLocks noChangeArrowheads="1"/>
          </p:cNvSpPr>
          <p:nvPr/>
        </p:nvSpPr>
        <p:spPr bwMode="auto">
          <a:xfrm>
            <a:off x="589855" y="5167517"/>
            <a:ext cx="414217" cy="333573"/>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p:spPr>
        <p:txBody>
          <a:bodyPr wrap="none" anchor="ctr"/>
          <a:lstStyle/>
          <a:p>
            <a:endParaRPr lang="en-US" dirty="0">
              <a:latin typeface="Calibri Light" panose="020F0302020204030204"/>
            </a:endParaRPr>
          </a:p>
        </p:txBody>
      </p:sp>
      <p:grpSp>
        <p:nvGrpSpPr>
          <p:cNvPr id="52" name="Group 51"/>
          <p:cNvGrpSpPr/>
          <p:nvPr/>
        </p:nvGrpSpPr>
        <p:grpSpPr>
          <a:xfrm>
            <a:off x="871267" y="244019"/>
            <a:ext cx="10468985" cy="1146495"/>
            <a:chOff x="1739573" y="511491"/>
            <a:chExt cx="20937538" cy="2292942"/>
          </a:xfrm>
        </p:grpSpPr>
        <p:sp>
          <p:nvSpPr>
            <p:cNvPr id="53" name="TextBox 52"/>
            <p:cNvSpPr txBox="1"/>
            <p:nvPr/>
          </p:nvSpPr>
          <p:spPr>
            <a:xfrm>
              <a:off x="1739573" y="511491"/>
              <a:ext cx="20937538" cy="1538850"/>
            </a:xfrm>
            <a:prstGeom prst="rect">
              <a:avLst/>
            </a:prstGeom>
            <a:noFill/>
          </p:spPr>
          <p:txBody>
            <a:bodyPr wrap="square" rtlCol="0">
              <a:spAutoFit/>
            </a:bodyPr>
            <a:lstStyle/>
            <a:p>
              <a:pPr algn="ctr"/>
              <a:r>
                <a:rPr lang="en-MY" sz="4400" b="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id-ID" sz="4400" b="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54" name="Group 53"/>
            <p:cNvGrpSpPr/>
            <p:nvPr/>
          </p:nvGrpSpPr>
          <p:grpSpPr>
            <a:xfrm>
              <a:off x="10842089" y="1977406"/>
              <a:ext cx="2738812" cy="73151"/>
              <a:chOff x="1775295" y="2020905"/>
              <a:chExt cx="3631535" cy="45719"/>
            </a:xfrm>
          </p:grpSpPr>
          <p:sp>
            <p:nvSpPr>
              <p:cNvPr id="56" name="Rectangle 55"/>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57" name="Rectangle 56"/>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58" name="Rectangle 57"/>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3" name="Rectangle 62"/>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4" name="Rectangle 63"/>
              <p:cNvSpPr/>
              <p:nvPr/>
            </p:nvSpPr>
            <p:spPr>
              <a:xfrm flipV="1">
                <a:off x="4256852" y="2020905"/>
                <a:ext cx="540354"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sp>
            <p:nvSpPr>
              <p:cNvPr id="65" name="Rectangle 64"/>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21901" tIns="60951" rIns="121901" bIns="60951" rtlCol="0" anchor="ctr"/>
              <a:lstStyle/>
              <a:p>
                <a:pPr algn="ctr"/>
                <a:endParaRPr lang="en-US" dirty="0">
                  <a:latin typeface="Calibri Light" panose="020F0302020204030204"/>
                </a:endParaRPr>
              </a:p>
            </p:txBody>
          </p:sp>
        </p:grpSp>
        <p:sp>
          <p:nvSpPr>
            <p:cNvPr id="55" name="TextBox 54"/>
            <p:cNvSpPr txBox="1"/>
            <p:nvPr/>
          </p:nvSpPr>
          <p:spPr>
            <a:xfrm>
              <a:off x="1739573" y="2035007"/>
              <a:ext cx="20937538" cy="769426"/>
            </a:xfrm>
            <a:prstGeom prst="rect">
              <a:avLst/>
            </a:prstGeom>
            <a:noFill/>
          </p:spPr>
          <p:txBody>
            <a:bodyPr wrap="square" rtlCol="0">
              <a:spAutoFit/>
            </a:bodyPr>
            <a:lstStyle/>
            <a:p>
              <a:pPr algn="ctr"/>
              <a:r>
                <a:rPr lang="en-MY" sz="1900" b="1" dirty="0" smtClean="0">
                  <a:solidFill>
                    <a:srgbClr val="002060"/>
                  </a:solidFill>
                  <a:latin typeface="Calibri Light" panose="020F0302020204030204"/>
                  <a:cs typeface="Calibri Light" panose="020F0302020204030204"/>
                </a:rPr>
                <a:t>CABANG</a:t>
              </a:r>
              <a:r>
                <a:rPr lang="en-MY" sz="1900" dirty="0" smtClean="0">
                  <a:solidFill>
                    <a:schemeClr val="bg1">
                      <a:lumMod val="75000"/>
                    </a:schemeClr>
                  </a:solidFill>
                  <a:latin typeface="Calibri Light" panose="020F0302020204030204"/>
                  <a:cs typeface="Calibri Light" panose="020F0302020204030204"/>
                </a:rPr>
                <a:t> </a:t>
              </a:r>
              <a:r>
                <a:rPr lang="en-MY" sz="1900" dirty="0" smtClean="0">
                  <a:solidFill>
                    <a:srgbClr val="FF0000"/>
                  </a:solidFill>
                  <a:latin typeface="Calibri Light" panose="020F0302020204030204"/>
                  <a:cs typeface="Calibri Light" panose="020F0302020204030204"/>
                </a:rPr>
                <a:t>FALSAFAH PRAKTIKAL</a:t>
              </a:r>
              <a:endParaRPr lang="id-ID" sz="1900" dirty="0">
                <a:solidFill>
                  <a:srgbClr val="FF0000"/>
                </a:solidFill>
                <a:latin typeface="Calibri Light" panose="020F0302020204030204"/>
                <a:cs typeface="Calibri Light" panose="020F0302020204030204"/>
              </a:endParaRPr>
            </a:p>
          </p:txBody>
        </p:sp>
      </p:grpSp>
    </p:spTree>
    <p:extLst>
      <p:ext uri="{BB962C8B-B14F-4D97-AF65-F5344CB8AC3E}">
        <p14:creationId xmlns:p14="http://schemas.microsoft.com/office/powerpoint/2010/main" val="2024965747"/>
      </p:ext>
    </p:extLst>
  </p:cSld>
  <p:clrMapOvr>
    <a:masterClrMapping/>
  </p:clrMapOvr>
  <mc:AlternateContent xmlns:mc="http://schemas.openxmlformats.org/markup-compatibility/2006" xmlns:p14="http://schemas.microsoft.com/office/powerpoint/2010/main">
    <mc:Choice Requires="p14">
      <p:transition spd="slow" p14:dur="11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500" fill="hold"/>
                                        <p:tgtEl>
                                          <p:spTgt spid="85"/>
                                        </p:tgtEl>
                                        <p:attrNameLst>
                                          <p:attrName>ppt_w</p:attrName>
                                        </p:attrNameLst>
                                      </p:cBhvr>
                                      <p:tavLst>
                                        <p:tav tm="0">
                                          <p:val>
                                            <p:fltVal val="0"/>
                                          </p:val>
                                        </p:tav>
                                        <p:tav tm="100000">
                                          <p:val>
                                            <p:strVal val="#ppt_w"/>
                                          </p:val>
                                        </p:tav>
                                      </p:tavLst>
                                    </p:anim>
                                    <p:anim calcmode="lin" valueType="num">
                                      <p:cBhvr>
                                        <p:cTn id="14" dur="500" fill="hold"/>
                                        <p:tgtEl>
                                          <p:spTgt spid="85"/>
                                        </p:tgtEl>
                                        <p:attrNameLst>
                                          <p:attrName>ppt_h</p:attrName>
                                        </p:attrNameLst>
                                      </p:cBhvr>
                                      <p:tavLst>
                                        <p:tav tm="0">
                                          <p:val>
                                            <p:fltVal val="0"/>
                                          </p:val>
                                        </p:tav>
                                        <p:tav tm="100000">
                                          <p:val>
                                            <p:strVal val="#ppt_h"/>
                                          </p:val>
                                        </p:tav>
                                      </p:tavLst>
                                    </p:anim>
                                    <p:animEffect transition="in" filter="fade">
                                      <p:cBhvr>
                                        <p:cTn id="15" dur="500"/>
                                        <p:tgtEl>
                                          <p:spTgt spid="8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88"/>
                                        </p:tgtEl>
                                        <p:attrNameLst>
                                          <p:attrName>style.visibility</p:attrName>
                                        </p:attrNameLst>
                                      </p:cBhvr>
                                      <p:to>
                                        <p:strVal val="visible"/>
                                      </p:to>
                                    </p:set>
                                    <p:anim calcmode="lin" valueType="num">
                                      <p:cBhvr>
                                        <p:cTn id="29" dur="500" fill="hold"/>
                                        <p:tgtEl>
                                          <p:spTgt spid="88"/>
                                        </p:tgtEl>
                                        <p:attrNameLst>
                                          <p:attrName>ppt_w</p:attrName>
                                        </p:attrNameLst>
                                      </p:cBhvr>
                                      <p:tavLst>
                                        <p:tav tm="0">
                                          <p:val>
                                            <p:fltVal val="0"/>
                                          </p:val>
                                        </p:tav>
                                        <p:tav tm="100000">
                                          <p:val>
                                            <p:strVal val="#ppt_w"/>
                                          </p:val>
                                        </p:tav>
                                      </p:tavLst>
                                    </p:anim>
                                    <p:anim calcmode="lin" valueType="num">
                                      <p:cBhvr>
                                        <p:cTn id="30" dur="500" fill="hold"/>
                                        <p:tgtEl>
                                          <p:spTgt spid="88"/>
                                        </p:tgtEl>
                                        <p:attrNameLst>
                                          <p:attrName>ppt_h</p:attrName>
                                        </p:attrNameLst>
                                      </p:cBhvr>
                                      <p:tavLst>
                                        <p:tav tm="0">
                                          <p:val>
                                            <p:fltVal val="0"/>
                                          </p:val>
                                        </p:tav>
                                        <p:tav tm="100000">
                                          <p:val>
                                            <p:strVal val="#ppt_h"/>
                                          </p:val>
                                        </p:tav>
                                      </p:tavLst>
                                    </p:anim>
                                    <p:animEffect transition="in" filter="fade">
                                      <p:cBhvr>
                                        <p:cTn id="31" dur="500"/>
                                        <p:tgtEl>
                                          <p:spTgt spid="8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500" fill="hold"/>
                                        <p:tgtEl>
                                          <p:spTgt spid="100"/>
                                        </p:tgtEl>
                                        <p:attrNameLst>
                                          <p:attrName>ppt_w</p:attrName>
                                        </p:attrNameLst>
                                      </p:cBhvr>
                                      <p:tavLst>
                                        <p:tav tm="0">
                                          <p:val>
                                            <p:fltVal val="0"/>
                                          </p:val>
                                        </p:tav>
                                        <p:tav tm="100000">
                                          <p:val>
                                            <p:strVal val="#ppt_w"/>
                                          </p:val>
                                        </p:tav>
                                      </p:tavLst>
                                    </p:anim>
                                    <p:anim calcmode="lin" valueType="num">
                                      <p:cBhvr>
                                        <p:cTn id="40" dur="500" fill="hold"/>
                                        <p:tgtEl>
                                          <p:spTgt spid="100"/>
                                        </p:tgtEl>
                                        <p:attrNameLst>
                                          <p:attrName>ppt_h</p:attrName>
                                        </p:attrNameLst>
                                      </p:cBhvr>
                                      <p:tavLst>
                                        <p:tav tm="0">
                                          <p:val>
                                            <p:fltVal val="0"/>
                                          </p:val>
                                        </p:tav>
                                        <p:tav tm="100000">
                                          <p:val>
                                            <p:strVal val="#ppt_h"/>
                                          </p:val>
                                        </p:tav>
                                      </p:tavLst>
                                    </p:anim>
                                    <p:animEffect transition="in" filter="fade">
                                      <p:cBhvr>
                                        <p:cTn id="41" dur="500"/>
                                        <p:tgtEl>
                                          <p:spTgt spid="100"/>
                                        </p:tgtEl>
                                      </p:cBhvr>
                                    </p:animEffect>
                                  </p:childTnLst>
                                </p:cTn>
                              </p:par>
                            </p:childTnLst>
                          </p:cTn>
                        </p:par>
                        <p:par>
                          <p:cTn id="42" fill="hold">
                            <p:stCondLst>
                              <p:cond delay="1500"/>
                            </p:stCondLst>
                            <p:childTnLst>
                              <p:par>
                                <p:cTn id="43" presetID="53" presetClass="entr" presetSubtype="16"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p:cTn id="45" dur="500" fill="hold"/>
                                        <p:tgtEl>
                                          <p:spTgt spid="92"/>
                                        </p:tgtEl>
                                        <p:attrNameLst>
                                          <p:attrName>ppt_w</p:attrName>
                                        </p:attrNameLst>
                                      </p:cBhvr>
                                      <p:tavLst>
                                        <p:tav tm="0">
                                          <p:val>
                                            <p:fltVal val="0"/>
                                          </p:val>
                                        </p:tav>
                                        <p:tav tm="100000">
                                          <p:val>
                                            <p:strVal val="#ppt_w"/>
                                          </p:val>
                                        </p:tav>
                                      </p:tavLst>
                                    </p:anim>
                                    <p:anim calcmode="lin" valueType="num">
                                      <p:cBhvr>
                                        <p:cTn id="46" dur="500" fill="hold"/>
                                        <p:tgtEl>
                                          <p:spTgt spid="92"/>
                                        </p:tgtEl>
                                        <p:attrNameLst>
                                          <p:attrName>ppt_h</p:attrName>
                                        </p:attrNameLst>
                                      </p:cBhvr>
                                      <p:tavLst>
                                        <p:tav tm="0">
                                          <p:val>
                                            <p:fltVal val="0"/>
                                          </p:val>
                                        </p:tav>
                                        <p:tav tm="100000">
                                          <p:val>
                                            <p:strVal val="#ppt_h"/>
                                          </p:val>
                                        </p:tav>
                                      </p:tavLst>
                                    </p:anim>
                                    <p:animEffect transition="in" filter="fade">
                                      <p:cBhvr>
                                        <p:cTn id="47" dur="500"/>
                                        <p:tgtEl>
                                          <p:spTgt spid="9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2"/>
                                        </p:tgtEl>
                                        <p:attrNameLst>
                                          <p:attrName>style.visibility</p:attrName>
                                        </p:attrNameLst>
                                      </p:cBhvr>
                                      <p:to>
                                        <p:strVal val="visible"/>
                                      </p:to>
                                    </p:set>
                                    <p:anim calcmode="lin" valueType="num">
                                      <p:cBhvr>
                                        <p:cTn id="55" dur="500" fill="hold"/>
                                        <p:tgtEl>
                                          <p:spTgt spid="102"/>
                                        </p:tgtEl>
                                        <p:attrNameLst>
                                          <p:attrName>ppt_w</p:attrName>
                                        </p:attrNameLst>
                                      </p:cBhvr>
                                      <p:tavLst>
                                        <p:tav tm="0">
                                          <p:val>
                                            <p:fltVal val="0"/>
                                          </p:val>
                                        </p:tav>
                                        <p:tav tm="100000">
                                          <p:val>
                                            <p:strVal val="#ppt_w"/>
                                          </p:val>
                                        </p:tav>
                                      </p:tavLst>
                                    </p:anim>
                                    <p:anim calcmode="lin" valueType="num">
                                      <p:cBhvr>
                                        <p:cTn id="56" dur="500" fill="hold"/>
                                        <p:tgtEl>
                                          <p:spTgt spid="102"/>
                                        </p:tgtEl>
                                        <p:attrNameLst>
                                          <p:attrName>ppt_h</p:attrName>
                                        </p:attrNameLst>
                                      </p:cBhvr>
                                      <p:tavLst>
                                        <p:tav tm="0">
                                          <p:val>
                                            <p:fltVal val="0"/>
                                          </p:val>
                                        </p:tav>
                                        <p:tav tm="100000">
                                          <p:val>
                                            <p:strVal val="#ppt_h"/>
                                          </p:val>
                                        </p:tav>
                                      </p:tavLst>
                                    </p:anim>
                                    <p:animEffect transition="in" filter="fade">
                                      <p:cBhvr>
                                        <p:cTn id="57" dur="500"/>
                                        <p:tgtEl>
                                          <p:spTgt spid="102"/>
                                        </p:tgtEl>
                                      </p:cBhvr>
                                    </p:animEffect>
                                  </p:childTnLst>
                                </p:cTn>
                              </p:par>
                            </p:childTnLst>
                          </p:cTn>
                        </p:par>
                        <p:par>
                          <p:cTn id="58" fill="hold">
                            <p:stCondLst>
                              <p:cond delay="20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500" fill="hold"/>
                                        <p:tgtEl>
                                          <p:spTgt spid="49"/>
                                        </p:tgtEl>
                                        <p:attrNameLst>
                                          <p:attrName>ppt_w</p:attrName>
                                        </p:attrNameLst>
                                      </p:cBhvr>
                                      <p:tavLst>
                                        <p:tav tm="0">
                                          <p:val>
                                            <p:fltVal val="0"/>
                                          </p:val>
                                        </p:tav>
                                        <p:tav tm="100000">
                                          <p:val>
                                            <p:strVal val="#ppt_w"/>
                                          </p:val>
                                        </p:tav>
                                      </p:tavLst>
                                    </p:anim>
                                    <p:anim calcmode="lin" valueType="num">
                                      <p:cBhvr>
                                        <p:cTn id="67" dur="500" fill="hold"/>
                                        <p:tgtEl>
                                          <p:spTgt spid="49"/>
                                        </p:tgtEl>
                                        <p:attrNameLst>
                                          <p:attrName>ppt_h</p:attrName>
                                        </p:attrNameLst>
                                      </p:cBhvr>
                                      <p:tavLst>
                                        <p:tav tm="0">
                                          <p:val>
                                            <p:fltVal val="0"/>
                                          </p:val>
                                        </p:tav>
                                        <p:tav tm="100000">
                                          <p:val>
                                            <p:strVal val="#ppt_h"/>
                                          </p:val>
                                        </p:tav>
                                      </p:tavLst>
                                    </p:anim>
                                    <p:animEffect transition="in" filter="fade">
                                      <p:cBhvr>
                                        <p:cTn id="68" dur="500"/>
                                        <p:tgtEl>
                                          <p:spTgt spid="4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2500"/>
                            </p:stCondLst>
                            <p:childTnLst>
                              <p:par>
                                <p:cTn id="75" presetID="2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childTnLst>
                          </p:cTn>
                        </p:par>
                        <p:par>
                          <p:cTn id="78" fill="hold">
                            <p:stCondLst>
                              <p:cond delay="300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fade">
                                      <p:cBhvr>
                                        <p:cTn id="106" dur="1000"/>
                                        <p:tgtEl>
                                          <p:spTgt spid="38"/>
                                        </p:tgtEl>
                                      </p:cBhvr>
                                    </p:animEffect>
                                    <p:anim calcmode="lin" valueType="num">
                                      <p:cBhvr>
                                        <p:cTn id="107" dur="1000" fill="hold"/>
                                        <p:tgtEl>
                                          <p:spTgt spid="38"/>
                                        </p:tgtEl>
                                        <p:attrNameLst>
                                          <p:attrName>ppt_x</p:attrName>
                                        </p:attrNameLst>
                                      </p:cBhvr>
                                      <p:tavLst>
                                        <p:tav tm="0">
                                          <p:val>
                                            <p:strVal val="#ppt_x"/>
                                          </p:val>
                                        </p:tav>
                                        <p:tav tm="100000">
                                          <p:val>
                                            <p:strVal val="#ppt_x"/>
                                          </p:val>
                                        </p:tav>
                                      </p:tavLst>
                                    </p:anim>
                                    <p:anim calcmode="lin" valueType="num">
                                      <p:cBhvr>
                                        <p:cTn id="108" dur="1000" fill="hold"/>
                                        <p:tgtEl>
                                          <p:spTgt spid="38"/>
                                        </p:tgtEl>
                                        <p:attrNameLst>
                                          <p:attrName>ppt_y</p:attrName>
                                        </p:attrNameLst>
                                      </p:cBhvr>
                                      <p:tavLst>
                                        <p:tav tm="0">
                                          <p:val>
                                            <p:strVal val="#ppt_y+.1"/>
                                          </p:val>
                                        </p:tav>
                                        <p:tav tm="100000">
                                          <p:val>
                                            <p:strVal val="#ppt_y"/>
                                          </p:val>
                                        </p:tav>
                                      </p:tavLst>
                                    </p:anim>
                                  </p:childTnLst>
                                </p:cTn>
                              </p:par>
                            </p:childTnLst>
                          </p:cTn>
                        </p:par>
                        <p:par>
                          <p:cTn id="109" fill="hold">
                            <p:stCondLst>
                              <p:cond delay="4000"/>
                            </p:stCondLst>
                            <p:childTnLst>
                              <p:par>
                                <p:cTn id="110" presetID="42"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1000"/>
                                        <p:tgtEl>
                                          <p:spTgt spid="40"/>
                                        </p:tgtEl>
                                      </p:cBhvr>
                                    </p:animEffect>
                                    <p:anim calcmode="lin" valueType="num">
                                      <p:cBhvr>
                                        <p:cTn id="113" dur="1000" fill="hold"/>
                                        <p:tgtEl>
                                          <p:spTgt spid="40"/>
                                        </p:tgtEl>
                                        <p:attrNameLst>
                                          <p:attrName>ppt_x</p:attrName>
                                        </p:attrNameLst>
                                      </p:cBhvr>
                                      <p:tavLst>
                                        <p:tav tm="0">
                                          <p:val>
                                            <p:strVal val="#ppt_x"/>
                                          </p:val>
                                        </p:tav>
                                        <p:tav tm="100000">
                                          <p:val>
                                            <p:strVal val="#ppt_x"/>
                                          </p:val>
                                        </p:tav>
                                      </p:tavLst>
                                    </p:anim>
                                    <p:anim calcmode="lin" valueType="num">
                                      <p:cBhvr>
                                        <p:cTn id="114" dur="1000" fill="hold"/>
                                        <p:tgtEl>
                                          <p:spTgt spid="40"/>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1000"/>
                                        <p:tgtEl>
                                          <p:spTgt spid="43"/>
                                        </p:tgtEl>
                                      </p:cBhvr>
                                    </p:animEffect>
                                    <p:anim calcmode="lin" valueType="num">
                                      <p:cBhvr>
                                        <p:cTn id="118" dur="1000" fill="hold"/>
                                        <p:tgtEl>
                                          <p:spTgt spid="43"/>
                                        </p:tgtEl>
                                        <p:attrNameLst>
                                          <p:attrName>ppt_x</p:attrName>
                                        </p:attrNameLst>
                                      </p:cBhvr>
                                      <p:tavLst>
                                        <p:tav tm="0">
                                          <p:val>
                                            <p:strVal val="#ppt_x"/>
                                          </p:val>
                                        </p:tav>
                                        <p:tav tm="100000">
                                          <p:val>
                                            <p:strVal val="#ppt_x"/>
                                          </p:val>
                                        </p:tav>
                                      </p:tavLst>
                                    </p:anim>
                                    <p:anim calcmode="lin" valueType="num">
                                      <p:cBhvr>
                                        <p:cTn id="119" dur="1000" fill="hold"/>
                                        <p:tgtEl>
                                          <p:spTgt spid="4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1000"/>
                                        <p:tgtEl>
                                          <p:spTgt spid="44"/>
                                        </p:tgtEl>
                                      </p:cBhvr>
                                    </p:animEffect>
                                    <p:anim calcmode="lin" valueType="num">
                                      <p:cBhvr>
                                        <p:cTn id="123" dur="1000" fill="hold"/>
                                        <p:tgtEl>
                                          <p:spTgt spid="44"/>
                                        </p:tgtEl>
                                        <p:attrNameLst>
                                          <p:attrName>ppt_x</p:attrName>
                                        </p:attrNameLst>
                                      </p:cBhvr>
                                      <p:tavLst>
                                        <p:tav tm="0">
                                          <p:val>
                                            <p:strVal val="#ppt_x"/>
                                          </p:val>
                                        </p:tav>
                                        <p:tav tm="100000">
                                          <p:val>
                                            <p:strVal val="#ppt_x"/>
                                          </p:val>
                                        </p:tav>
                                      </p:tavLst>
                                    </p:anim>
                                    <p:anim calcmode="lin" valueType="num">
                                      <p:cBhvr>
                                        <p:cTn id="124" dur="1000" fill="hold"/>
                                        <p:tgtEl>
                                          <p:spTgt spid="4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1000"/>
                                        <p:tgtEl>
                                          <p:spTgt spid="46"/>
                                        </p:tgtEl>
                                      </p:cBhvr>
                                    </p:animEffect>
                                    <p:anim calcmode="lin" valueType="num">
                                      <p:cBhvr>
                                        <p:cTn id="133" dur="1000" fill="hold"/>
                                        <p:tgtEl>
                                          <p:spTgt spid="46"/>
                                        </p:tgtEl>
                                        <p:attrNameLst>
                                          <p:attrName>ppt_x</p:attrName>
                                        </p:attrNameLst>
                                      </p:cBhvr>
                                      <p:tavLst>
                                        <p:tav tm="0">
                                          <p:val>
                                            <p:strVal val="#ppt_x"/>
                                          </p:val>
                                        </p:tav>
                                        <p:tav tm="100000">
                                          <p:val>
                                            <p:strVal val="#ppt_x"/>
                                          </p:val>
                                        </p:tav>
                                      </p:tavLst>
                                    </p:anim>
                                    <p:anim calcmode="lin" valueType="num">
                                      <p:cBhvr>
                                        <p:cTn id="134" dur="1000" fill="hold"/>
                                        <p:tgtEl>
                                          <p:spTgt spid="4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1000"/>
                                        <p:tgtEl>
                                          <p:spTgt spid="34"/>
                                        </p:tgtEl>
                                      </p:cBhvr>
                                    </p:animEffect>
                                    <p:anim calcmode="lin" valueType="num">
                                      <p:cBhvr>
                                        <p:cTn id="138" dur="1000" fill="hold"/>
                                        <p:tgtEl>
                                          <p:spTgt spid="34"/>
                                        </p:tgtEl>
                                        <p:attrNameLst>
                                          <p:attrName>ppt_x</p:attrName>
                                        </p:attrNameLst>
                                      </p:cBhvr>
                                      <p:tavLst>
                                        <p:tav tm="0">
                                          <p:val>
                                            <p:strVal val="#ppt_x"/>
                                          </p:val>
                                        </p:tav>
                                        <p:tav tm="100000">
                                          <p:val>
                                            <p:strVal val="#ppt_x"/>
                                          </p:val>
                                        </p:tav>
                                      </p:tavLst>
                                    </p:anim>
                                    <p:anim calcmode="lin" valueType="num">
                                      <p:cBhvr>
                                        <p:cTn id="1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5" grpId="0" bldLvl="0" animBg="1"/>
      <p:bldP spid="88" grpId="0" bldLvl="0" animBg="1"/>
      <p:bldP spid="92" grpId="0" bldLvl="0" animBg="1"/>
      <p:bldP spid="100" grpId="0"/>
      <p:bldP spid="102" grpId="0"/>
      <p:bldP spid="25" grpId="0" bldLvl="0" animBg="1"/>
      <p:bldP spid="28" grpId="0" bldLvl="0" animBg="1"/>
      <p:bldP spid="29" grpId="0" bldLvl="0" animBg="1"/>
      <p:bldP spid="33" grpId="0" bldLvl="0" animBg="1"/>
      <p:bldP spid="34" grpId="0" bldLvl="0" animBg="1"/>
      <p:bldP spid="35"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p:bldP spid="5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Akhlak</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Akhlaqiyyah</a:t>
            </a:r>
            <a:r>
              <a:rPr lang="en-MY" sz="4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799" y="2160589"/>
            <a:ext cx="9477829" cy="3880773"/>
          </a:xfrm>
        </p:spPr>
        <p:txBody>
          <a:bodyPr>
            <a:normAutofit/>
          </a:bodyPr>
          <a:lstStyle/>
          <a:p>
            <a:pPr marL="0" indent="0">
              <a:buNone/>
            </a:pP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pentadbiran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mengenai</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dirinya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bagaimanakah</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kelakuan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baik</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menjamin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dirinya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mendapat</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kebahagiaan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65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8992" y="435429"/>
            <a:ext cx="8596668" cy="1320800"/>
          </a:xfrm>
        </p:spPr>
        <p:txBody>
          <a:bodyPr>
            <a:normAutofit/>
          </a:bodyPr>
          <a:lstStyle/>
          <a:p>
            <a:r>
              <a:rPr lang="en-MY" sz="4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Objektif</a:t>
            </a:r>
            <a:r>
              <a:rPr lang="en-MY"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Pembelajaran</a:t>
            </a:r>
            <a:r>
              <a:rPr lang="en-MY"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Kuliah</a:t>
            </a:r>
            <a:r>
              <a:rPr lang="en-MY" sz="4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868992" y="1536474"/>
            <a:ext cx="9323008" cy="3880773"/>
          </a:xfrm>
        </p:spPr>
        <p:txBody>
          <a:bodyPr>
            <a:noAutofit/>
          </a:bodyPr>
          <a:lstStyle/>
          <a:p>
            <a:r>
              <a:rPr lang="en-MY" sz="2000" b="1" dirty="0" err="1">
                <a:solidFill>
                  <a:schemeClr val="tx1"/>
                </a:solidFill>
                <a:latin typeface="Arial" panose="020B0604020202020204" pitchFamily="34" charset="0"/>
                <a:cs typeface="Arial" panose="020B0604020202020204" pitchFamily="34" charset="0"/>
              </a:rPr>
              <a:t>Menjelaskan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disiplin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serta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pembahagian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kepada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Teoretikal</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Nazariyyah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Praktikal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Amaliyyah</a:t>
            </a:r>
            <a:r>
              <a:rPr lang="en-MY" sz="2000" b="1" dirty="0">
                <a:solidFill>
                  <a:schemeClr val="tx1"/>
                </a:solidFill>
                <a:latin typeface="Arial" panose="020B0604020202020204" pitchFamily="34" charset="0"/>
                <a:cs typeface="Arial" panose="020B0604020202020204" pitchFamily="34" charset="0"/>
              </a:rPr>
              <a:t>)</a:t>
            </a:r>
            <a:endParaRPr lang="en-MY" sz="2000" dirty="0">
              <a:solidFill>
                <a:schemeClr val="tx1"/>
              </a:solidFill>
              <a:latin typeface="Arial" panose="020B0604020202020204" pitchFamily="34" charset="0"/>
              <a:cs typeface="Arial" panose="020B0604020202020204" pitchFamily="34" charset="0"/>
            </a:endParaRPr>
          </a:p>
          <a:p>
            <a:r>
              <a:rPr lang="en-MY" sz="2000" b="1" dirty="0" err="1">
                <a:solidFill>
                  <a:schemeClr val="tx1"/>
                </a:solidFill>
                <a:latin typeface="Arial" panose="020B0604020202020204" pitchFamily="34" charset="0"/>
                <a:cs typeface="Arial" panose="020B0604020202020204" pitchFamily="34" charset="0"/>
              </a:rPr>
              <a:t>Menghuraikan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cabang-cabang</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utama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Teoretikal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iaitu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Metafizik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hakikat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kewujudan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Epistemologi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ilmu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kebenaran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Psikologi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Hakikat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Sifat</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Potensi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Keinsanan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Estetik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teori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perasaan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kecantikan</a:t>
            </a:r>
            <a:r>
              <a:rPr lang="en-MY" sz="2000" b="1" dirty="0" smtClean="0">
                <a:solidFill>
                  <a:schemeClr val="tx1"/>
                </a:solidFill>
                <a:latin typeface="Arial" panose="020B0604020202020204" pitchFamily="34" charset="0"/>
                <a:cs typeface="Arial" panose="020B0604020202020204" pitchFamily="34" charset="0"/>
              </a:rPr>
              <a:t>)</a:t>
            </a:r>
          </a:p>
          <a:p>
            <a:r>
              <a:rPr lang="en-MY" sz="2000" b="1" dirty="0" err="1">
                <a:solidFill>
                  <a:schemeClr val="tx1"/>
                </a:solidFill>
                <a:latin typeface="Arial" panose="020B0604020202020204" pitchFamily="34" charset="0"/>
                <a:cs typeface="Arial" panose="020B0604020202020204" pitchFamily="34" charset="0"/>
              </a:rPr>
              <a:t>Menghuraikan</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cabang-cabang</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utama</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Praktikal</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iaitu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Etika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Akhlak</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dan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Baik</a:t>
            </a:r>
            <a:r>
              <a:rPr lang="en-MY" sz="2000" b="1" dirty="0" smtClean="0">
                <a:solidFill>
                  <a:schemeClr val="tx1"/>
                </a:solidFill>
                <a:latin typeface="Arial" panose="020B0604020202020204" pitchFamily="34" charset="0"/>
                <a:cs typeface="Arial" panose="020B0604020202020204" pitchFamily="34" charset="0"/>
              </a:rPr>
              <a:t>/</a:t>
            </a:r>
            <a:r>
              <a:rPr lang="en-MY" sz="2000" b="1" dirty="0" err="1" smtClean="0">
                <a:solidFill>
                  <a:schemeClr val="tx1"/>
                </a:solidFill>
                <a:latin typeface="Arial" panose="020B0604020202020204" pitchFamily="34" charset="0"/>
                <a:cs typeface="Arial" panose="020B0604020202020204" pitchFamily="34" charset="0"/>
              </a:rPr>
              <a:t>Buruk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Politik</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Kerajaandan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Governan</a:t>
            </a:r>
            <a:r>
              <a:rPr lang="en-MY" sz="2000" b="1" dirty="0">
                <a:solidFill>
                  <a:schemeClr val="tx1"/>
                </a:solidFill>
                <a:latin typeface="Arial" panose="020B0604020202020204" pitchFamily="34" charset="0"/>
                <a:cs typeface="Arial" panose="020B0604020202020204" pitchFamily="34" charset="0"/>
              </a:rPr>
              <a:t> Negara),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Ekonomi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Pengagihan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Kekayaan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Keadilan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Peradaban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Perkembangan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Budaya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Tamadun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Kemanusiaan</a:t>
            </a:r>
            <a:r>
              <a:rPr lang="en-MY" sz="2000" b="1" dirty="0" smtClean="0">
                <a:solidFill>
                  <a:schemeClr val="tx1"/>
                </a:solidFill>
                <a:latin typeface="Arial" panose="020B0604020202020204" pitchFamily="34" charset="0"/>
                <a:cs typeface="Arial" panose="020B0604020202020204" pitchFamily="34" charset="0"/>
              </a:rPr>
              <a:t>)</a:t>
            </a:r>
          </a:p>
          <a:p>
            <a:r>
              <a:rPr lang="en-MY" sz="2000" b="1" dirty="0" err="1" smtClean="0">
                <a:solidFill>
                  <a:schemeClr val="tx1"/>
                </a:solidFill>
                <a:latin typeface="Arial" panose="020B0604020202020204" pitchFamily="34" charset="0"/>
                <a:cs typeface="Arial" panose="020B0604020202020204" pitchFamily="34" charset="0"/>
              </a:rPr>
              <a:t>Menganalisis</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perkembangan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kemunculan</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terbaru</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dalam</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dunia</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seperti</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Teknologi</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Falsafah</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Organisasi</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smtClean="0">
                <a:solidFill>
                  <a:schemeClr val="tx1"/>
                </a:solidFill>
                <a:latin typeface="Arial" panose="020B0604020202020204" pitchFamily="34" charset="0"/>
                <a:cs typeface="Arial" panose="020B0604020202020204" pitchFamily="34" charset="0"/>
              </a:rPr>
              <a:t>dan</a:t>
            </a:r>
            <a:r>
              <a:rPr lang="en-MY" sz="2000" b="1" dirty="0" smtClean="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Falsafah</a:t>
            </a:r>
            <a:r>
              <a:rPr lang="en-MY" sz="2000" b="1" dirty="0">
                <a:solidFill>
                  <a:schemeClr val="tx1"/>
                </a:solidFill>
                <a:latin typeface="Arial" panose="020B0604020202020204" pitchFamily="34" charset="0"/>
                <a:cs typeface="Arial" panose="020B0604020202020204" pitchFamily="34" charset="0"/>
              </a:rPr>
              <a:t> </a:t>
            </a:r>
            <a:r>
              <a:rPr lang="en-MY" sz="2000" b="1" dirty="0" err="1">
                <a:solidFill>
                  <a:schemeClr val="tx1"/>
                </a:solidFill>
                <a:latin typeface="Arial" panose="020B0604020202020204" pitchFamily="34" charset="0"/>
                <a:cs typeface="Arial" panose="020B0604020202020204" pitchFamily="34" charset="0"/>
              </a:rPr>
              <a:t>Ekologi</a:t>
            </a:r>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a:p>
            <a:endParaRPr lang="en-MY"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580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Iqtisadiyyah</a:t>
            </a:r>
            <a:r>
              <a:rPr lang="en-MY" sz="4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294" y="1536475"/>
            <a:ext cx="10251923" cy="3880773"/>
          </a:xfrm>
        </p:spPr>
        <p:txBody>
          <a:bodyPr>
            <a:noAutofit/>
          </a:bodyPr>
          <a:lstStyle/>
          <a:p>
            <a:pPr marL="0" indent="0">
              <a:buNone/>
            </a:pP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perkara-perkara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pentadbiran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mengenai</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diri</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keluarga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masyarakatnya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perbahasan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cara-cara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mendapatkan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bahan-bahan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kehidupan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pembahagian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kerja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menentukan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harga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barang</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hak</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milik</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020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i="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Siyasiyyah</a:t>
            </a:r>
            <a:r>
              <a:rPr lang="en-MY" sz="4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MY"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0934" y="1463903"/>
            <a:ext cx="8596668" cy="3880773"/>
          </a:xfrm>
        </p:spPr>
        <p:txBody>
          <a:bodyPr>
            <a:normAutofit/>
          </a:bodyPr>
          <a:lstStyle/>
          <a:p>
            <a:pPr marL="0" indent="0">
              <a:buNone/>
            </a:pPr>
            <a:endPar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lvl="1" indent="0">
              <a:buNone/>
            </a:pPr>
            <a:endParaRPr lang="en-MY" sz="28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membahaskan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isu</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pemerintahan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menentukan</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baik</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buruknya</a:t>
            </a:r>
            <a:r>
              <a:rPr lang="en-MY"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sz="2800"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58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95C2-A957-495F-8CFF-A0EA2397E60C}"/>
              </a:ext>
            </a:extLst>
          </p:cNvPr>
          <p:cNvSpPr>
            <a:spLocks noGrp="1"/>
          </p:cNvSpPr>
          <p:nvPr>
            <p:ph type="title"/>
          </p:nvPr>
        </p:nvSpPr>
        <p:spPr>
          <a:xfrm>
            <a:off x="-287271" y="395626"/>
            <a:ext cx="10515600" cy="1325563"/>
          </a:xfrm>
        </p:spPr>
        <p:txBody>
          <a:bodyPr>
            <a:normAutofit/>
          </a:bodyPr>
          <a:lstStyle/>
          <a:p>
            <a:pPr algn="ct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PRAKTIKAL</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2D34394-898E-4E57-AA8B-64C8D0BDBA9B}"/>
              </a:ext>
            </a:extLst>
          </p:cNvPr>
          <p:cNvSpPr>
            <a:spLocks noGrp="1"/>
          </p:cNvSpPr>
          <p:nvPr>
            <p:ph idx="1"/>
          </p:nvPr>
        </p:nvSpPr>
        <p:spPr>
          <a:xfrm>
            <a:off x="297728" y="1721189"/>
            <a:ext cx="9345601" cy="4611634"/>
          </a:xfrm>
        </p:spPr>
        <p:txBody>
          <a:bodyPr>
            <a:normAutofit/>
          </a:bodyPr>
          <a:lstStyle/>
          <a:p>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ditakrifkan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sebagai</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kajian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asas</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metafizik</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pengetahuan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logik</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untuk</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pemikiran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penekanan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pada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nilai-nilai</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sikap</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terhadap</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kehidupan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tingkah</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laku</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US" sz="2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US"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analisis</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kedudukan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normatif</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merupakan</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teras</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2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79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8B655-63DD-43DC-BAB1-26365FA22C2C}"/>
              </a:ext>
            </a:extLst>
          </p:cNvPr>
          <p:cNvSpPr>
            <a:spLocks noGrp="1"/>
          </p:cNvSpPr>
          <p:nvPr>
            <p:ph type="title"/>
          </p:nvPr>
        </p:nvSpPr>
        <p:spPr>
          <a:xfrm>
            <a:off x="0" y="254441"/>
            <a:ext cx="10058400" cy="1371600"/>
          </a:xfrm>
        </p:spPr>
        <p:txBody>
          <a:bodyPr>
            <a:normAutofit/>
          </a:bodyPr>
          <a:lstStyle/>
          <a:p>
            <a:pPr algn="ct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Contoh</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Subjek</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Praktikal</a:t>
            </a:r>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1B5AA7-8C2C-4422-A149-DAA84C0ACD96}"/>
              </a:ext>
            </a:extLst>
          </p:cNvPr>
          <p:cNvSpPr>
            <a:spLocks noGrp="1"/>
          </p:cNvSpPr>
          <p:nvPr>
            <p:ph idx="1"/>
          </p:nvPr>
        </p:nvSpPr>
        <p:spPr>
          <a:xfrm>
            <a:off x="637430" y="1626041"/>
            <a:ext cx="9420970" cy="4490531"/>
          </a:xfrm>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Etika</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Estetika</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keputusan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politik</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Perkembangan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ekonomi</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adalah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beberapa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boleh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digunakan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oleh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42462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6661"/>
            <a:ext cx="9144000" cy="3294654"/>
          </a:xfrm>
        </p:spPr>
        <p:txBody>
          <a:bodyPr>
            <a:normAutofit/>
          </a:bodyPr>
          <a:lstStyle/>
          <a:p>
            <a:r>
              <a:rPr lang="ms-MY"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BAHARU</a:t>
            </a:r>
            <a:endParaRPr lang="ms-MY"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725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9740" y="356255"/>
            <a:ext cx="56134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9"/>
          <p:cNvSpPr>
            <a:spLocks noChangeArrowheads="1"/>
          </p:cNvSpPr>
          <p:nvPr/>
        </p:nvSpPr>
        <p:spPr bwMode="auto">
          <a:xfrm>
            <a:off x="2545477" y="5271572"/>
            <a:ext cx="14170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8D135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EKOLOGI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5" name="Rectangle 10"/>
          <p:cNvSpPr>
            <a:spLocks noChangeArrowheads="1"/>
          </p:cNvSpPr>
          <p:nvPr/>
        </p:nvSpPr>
        <p:spPr bwMode="auto">
          <a:xfrm>
            <a:off x="2279379" y="3154502"/>
            <a:ext cx="19492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DA2D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6" name="Rectangle 11"/>
          <p:cNvSpPr>
            <a:spLocks noChangeArrowheads="1"/>
          </p:cNvSpPr>
          <p:nvPr/>
        </p:nvSpPr>
        <p:spPr bwMode="auto">
          <a:xfrm>
            <a:off x="2254335" y="1255990"/>
            <a:ext cx="1827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smtClean="0">
                <a:solidFill>
                  <a:srgbClr val="FDAA3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TEKNOLOGI</a:t>
            </a:r>
            <a:endParaRPr lang="en-US" alt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57" name="Freeform 12"/>
          <p:cNvSpPr>
            <a:spLocks noEditPoints="1"/>
          </p:cNvSpPr>
          <p:nvPr/>
        </p:nvSpPr>
        <p:spPr bwMode="auto">
          <a:xfrm>
            <a:off x="1377716" y="3252788"/>
            <a:ext cx="839787" cy="558800"/>
          </a:xfrm>
          <a:custGeom>
            <a:avLst/>
            <a:gdLst>
              <a:gd name="T0" fmla="*/ 2147483646 w 201"/>
              <a:gd name="T1" fmla="*/ 2147483646 h 134"/>
              <a:gd name="T2" fmla="*/ 2147483646 w 201"/>
              <a:gd name="T3" fmla="*/ 2147483646 h 134"/>
              <a:gd name="T4" fmla="*/ 2147483646 w 201"/>
              <a:gd name="T5" fmla="*/ 2147483646 h 134"/>
              <a:gd name="T6" fmla="*/ 2147483646 w 201"/>
              <a:gd name="T7" fmla="*/ 2147483646 h 134"/>
              <a:gd name="T8" fmla="*/ 2147483646 w 201"/>
              <a:gd name="T9" fmla="*/ 2147483646 h 134"/>
              <a:gd name="T10" fmla="*/ 2147483646 w 201"/>
              <a:gd name="T11" fmla="*/ 2147483646 h 134"/>
              <a:gd name="T12" fmla="*/ 2147483646 w 201"/>
              <a:gd name="T13" fmla="*/ 2147483646 h 134"/>
              <a:gd name="T14" fmla="*/ 2147483646 w 201"/>
              <a:gd name="T15" fmla="*/ 0 h 134"/>
              <a:gd name="T16" fmla="*/ 2147483646 w 201"/>
              <a:gd name="T17" fmla="*/ 2147483646 h 134"/>
              <a:gd name="T18" fmla="*/ 2147483646 w 201"/>
              <a:gd name="T19" fmla="*/ 2147483646 h 134"/>
              <a:gd name="T20" fmla="*/ 2147483646 w 201"/>
              <a:gd name="T21" fmla="*/ 2147483646 h 134"/>
              <a:gd name="T22" fmla="*/ 0 w 201"/>
              <a:gd name="T23" fmla="*/ 2147483646 h 134"/>
              <a:gd name="T24" fmla="*/ 2147483646 w 201"/>
              <a:gd name="T25" fmla="*/ 2147483646 h 134"/>
              <a:gd name="T26" fmla="*/ 2147483646 w 201"/>
              <a:gd name="T27" fmla="*/ 2147483646 h 134"/>
              <a:gd name="T28" fmla="*/ 2147483646 w 201"/>
              <a:gd name="T29" fmla="*/ 2147483646 h 134"/>
              <a:gd name="T30" fmla="*/ 2147483646 w 201"/>
              <a:gd name="T31" fmla="*/ 2147483646 h 134"/>
              <a:gd name="T32" fmla="*/ 2147483646 w 201"/>
              <a:gd name="T33" fmla="*/ 2147483646 h 134"/>
              <a:gd name="T34" fmla="*/ 2147483646 w 201"/>
              <a:gd name="T35" fmla="*/ 2147483646 h 134"/>
              <a:gd name="T36" fmla="*/ 2147483646 w 201"/>
              <a:gd name="T37" fmla="*/ 2147483646 h 134"/>
              <a:gd name="T38" fmla="*/ 2147483646 w 201"/>
              <a:gd name="T39" fmla="*/ 2147483646 h 134"/>
              <a:gd name="T40" fmla="*/ 2147483646 w 201"/>
              <a:gd name="T41" fmla="*/ 2147483646 h 134"/>
              <a:gd name="T42" fmla="*/ 2147483646 w 201"/>
              <a:gd name="T43" fmla="*/ 2147483646 h 134"/>
              <a:gd name="T44" fmla="*/ 2147483646 w 201"/>
              <a:gd name="T45" fmla="*/ 2147483646 h 134"/>
              <a:gd name="T46" fmla="*/ 2147483646 w 201"/>
              <a:gd name="T47" fmla="*/ 2147483646 h 134"/>
              <a:gd name="T48" fmla="*/ 2147483646 w 201"/>
              <a:gd name="T49" fmla="*/ 2147483646 h 134"/>
              <a:gd name="T50" fmla="*/ 2147483646 w 201"/>
              <a:gd name="T51" fmla="*/ 2147483646 h 134"/>
              <a:gd name="T52" fmla="*/ 2147483646 w 201"/>
              <a:gd name="T53" fmla="*/ 2147483646 h 134"/>
              <a:gd name="T54" fmla="*/ 2147483646 w 201"/>
              <a:gd name="T55" fmla="*/ 2147483646 h 134"/>
              <a:gd name="T56" fmla="*/ 2147483646 w 201"/>
              <a:gd name="T57" fmla="*/ 2147483646 h 134"/>
              <a:gd name="T58" fmla="*/ 2147483646 w 201"/>
              <a:gd name="T59" fmla="*/ 2147483646 h 134"/>
              <a:gd name="T60" fmla="*/ 2147483646 w 201"/>
              <a:gd name="T61" fmla="*/ 2147483646 h 134"/>
              <a:gd name="T62" fmla="*/ 2147483646 w 201"/>
              <a:gd name="T63" fmla="*/ 2147483646 h 134"/>
              <a:gd name="T64" fmla="*/ 2147483646 w 201"/>
              <a:gd name="T65" fmla="*/ 2147483646 h 134"/>
              <a:gd name="T66" fmla="*/ 2147483646 w 201"/>
              <a:gd name="T67" fmla="*/ 2147483646 h 134"/>
              <a:gd name="T68" fmla="*/ 2147483646 w 201"/>
              <a:gd name="T69" fmla="*/ 2147483646 h 134"/>
              <a:gd name="T70" fmla="*/ 2147483646 w 201"/>
              <a:gd name="T71" fmla="*/ 2147483646 h 134"/>
              <a:gd name="T72" fmla="*/ 2147483646 w 201"/>
              <a:gd name="T73" fmla="*/ 2147483646 h 134"/>
              <a:gd name="T74" fmla="*/ 2147483646 w 201"/>
              <a:gd name="T75" fmla="*/ 2147483646 h 134"/>
              <a:gd name="T76" fmla="*/ 2147483646 w 201"/>
              <a:gd name="T77" fmla="*/ 2147483646 h 134"/>
              <a:gd name="T78" fmla="*/ 2147483646 w 201"/>
              <a:gd name="T79" fmla="*/ 2147483646 h 134"/>
              <a:gd name="T80" fmla="*/ 2147483646 w 201"/>
              <a:gd name="T81" fmla="*/ 2147483646 h 134"/>
              <a:gd name="T82" fmla="*/ 2147483646 w 201"/>
              <a:gd name="T83" fmla="*/ 2147483646 h 134"/>
              <a:gd name="T84" fmla="*/ 2147483646 w 201"/>
              <a:gd name="T85" fmla="*/ 2147483646 h 134"/>
              <a:gd name="T86" fmla="*/ 2147483646 w 201"/>
              <a:gd name="T87" fmla="*/ 2147483646 h 134"/>
              <a:gd name="T88" fmla="*/ 2147483646 w 201"/>
              <a:gd name="T89" fmla="*/ 2147483646 h 134"/>
              <a:gd name="T90" fmla="*/ 2147483646 w 201"/>
              <a:gd name="T91" fmla="*/ 2147483646 h 1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134">
                <a:moveTo>
                  <a:pt x="160" y="13"/>
                </a:moveTo>
                <a:cubicBezTo>
                  <a:pt x="178" y="59"/>
                  <a:pt x="178" y="59"/>
                  <a:pt x="178" y="59"/>
                </a:cubicBezTo>
                <a:cubicBezTo>
                  <a:pt x="155" y="69"/>
                  <a:pt x="155" y="69"/>
                  <a:pt x="155" y="69"/>
                </a:cubicBezTo>
                <a:cubicBezTo>
                  <a:pt x="143" y="59"/>
                  <a:pt x="105" y="26"/>
                  <a:pt x="102" y="26"/>
                </a:cubicBezTo>
                <a:cubicBezTo>
                  <a:pt x="99" y="26"/>
                  <a:pt x="88" y="30"/>
                  <a:pt x="86" y="31"/>
                </a:cubicBezTo>
                <a:cubicBezTo>
                  <a:pt x="86" y="31"/>
                  <a:pt x="79" y="33"/>
                  <a:pt x="73" y="33"/>
                </a:cubicBezTo>
                <a:cubicBezTo>
                  <a:pt x="70" y="33"/>
                  <a:pt x="68" y="32"/>
                  <a:pt x="66" y="31"/>
                </a:cubicBezTo>
                <a:cubicBezTo>
                  <a:pt x="65" y="30"/>
                  <a:pt x="64" y="29"/>
                  <a:pt x="64" y="28"/>
                </a:cubicBezTo>
                <a:cubicBezTo>
                  <a:pt x="64" y="26"/>
                  <a:pt x="67" y="23"/>
                  <a:pt x="69" y="22"/>
                </a:cubicBezTo>
                <a:cubicBezTo>
                  <a:pt x="78" y="17"/>
                  <a:pt x="105" y="7"/>
                  <a:pt x="108" y="7"/>
                </a:cubicBezTo>
                <a:cubicBezTo>
                  <a:pt x="108" y="7"/>
                  <a:pt x="108" y="7"/>
                  <a:pt x="108" y="7"/>
                </a:cubicBezTo>
                <a:cubicBezTo>
                  <a:pt x="114" y="7"/>
                  <a:pt x="155" y="12"/>
                  <a:pt x="160" y="13"/>
                </a:cubicBezTo>
                <a:close/>
                <a:moveTo>
                  <a:pt x="176" y="0"/>
                </a:moveTo>
                <a:cubicBezTo>
                  <a:pt x="176" y="0"/>
                  <a:pt x="175" y="0"/>
                  <a:pt x="174" y="0"/>
                </a:cubicBezTo>
                <a:cubicBezTo>
                  <a:pt x="167" y="3"/>
                  <a:pt x="167" y="3"/>
                  <a:pt x="167" y="3"/>
                </a:cubicBezTo>
                <a:cubicBezTo>
                  <a:pt x="165" y="4"/>
                  <a:pt x="164" y="5"/>
                  <a:pt x="164" y="6"/>
                </a:cubicBezTo>
                <a:cubicBezTo>
                  <a:pt x="163" y="7"/>
                  <a:pt x="163" y="9"/>
                  <a:pt x="164" y="10"/>
                </a:cubicBezTo>
                <a:cubicBezTo>
                  <a:pt x="183" y="59"/>
                  <a:pt x="183" y="59"/>
                  <a:pt x="183" y="59"/>
                </a:cubicBezTo>
                <a:cubicBezTo>
                  <a:pt x="184" y="61"/>
                  <a:pt x="187" y="63"/>
                  <a:pt x="190" y="62"/>
                </a:cubicBezTo>
                <a:cubicBezTo>
                  <a:pt x="198" y="59"/>
                  <a:pt x="198" y="59"/>
                  <a:pt x="198" y="59"/>
                </a:cubicBezTo>
                <a:cubicBezTo>
                  <a:pt x="199" y="58"/>
                  <a:pt x="200" y="57"/>
                  <a:pt x="200" y="56"/>
                </a:cubicBezTo>
                <a:cubicBezTo>
                  <a:pt x="201" y="55"/>
                  <a:pt x="201" y="53"/>
                  <a:pt x="200" y="52"/>
                </a:cubicBezTo>
                <a:cubicBezTo>
                  <a:pt x="181" y="3"/>
                  <a:pt x="181" y="3"/>
                  <a:pt x="181" y="3"/>
                </a:cubicBezTo>
                <a:cubicBezTo>
                  <a:pt x="180" y="1"/>
                  <a:pt x="178" y="0"/>
                  <a:pt x="176" y="0"/>
                </a:cubicBezTo>
                <a:close/>
                <a:moveTo>
                  <a:pt x="0" y="67"/>
                </a:moveTo>
                <a:cubicBezTo>
                  <a:pt x="0" y="68"/>
                  <a:pt x="1" y="70"/>
                  <a:pt x="2" y="71"/>
                </a:cubicBezTo>
                <a:cubicBezTo>
                  <a:pt x="2" y="72"/>
                  <a:pt x="4" y="72"/>
                  <a:pt x="5" y="72"/>
                </a:cubicBezTo>
                <a:cubicBezTo>
                  <a:pt x="13" y="73"/>
                  <a:pt x="13" y="73"/>
                  <a:pt x="13" y="73"/>
                </a:cubicBezTo>
                <a:cubicBezTo>
                  <a:pt x="16" y="73"/>
                  <a:pt x="19" y="71"/>
                  <a:pt x="19" y="68"/>
                </a:cubicBezTo>
                <a:cubicBezTo>
                  <a:pt x="23" y="13"/>
                  <a:pt x="23" y="13"/>
                  <a:pt x="23" y="13"/>
                </a:cubicBezTo>
                <a:cubicBezTo>
                  <a:pt x="23" y="12"/>
                  <a:pt x="23" y="11"/>
                  <a:pt x="22" y="10"/>
                </a:cubicBezTo>
                <a:cubicBezTo>
                  <a:pt x="21" y="9"/>
                  <a:pt x="20" y="8"/>
                  <a:pt x="18" y="8"/>
                </a:cubicBezTo>
                <a:cubicBezTo>
                  <a:pt x="10" y="7"/>
                  <a:pt x="10" y="7"/>
                  <a:pt x="10" y="7"/>
                </a:cubicBezTo>
                <a:cubicBezTo>
                  <a:pt x="10" y="7"/>
                  <a:pt x="10" y="7"/>
                  <a:pt x="10" y="7"/>
                </a:cubicBezTo>
                <a:cubicBezTo>
                  <a:pt x="7" y="7"/>
                  <a:pt x="5" y="9"/>
                  <a:pt x="4" y="12"/>
                </a:cubicBezTo>
                <a:lnTo>
                  <a:pt x="0" y="67"/>
                </a:lnTo>
                <a:close/>
                <a:moveTo>
                  <a:pt x="83" y="116"/>
                </a:moveTo>
                <a:cubicBezTo>
                  <a:pt x="82" y="114"/>
                  <a:pt x="81" y="112"/>
                  <a:pt x="80" y="111"/>
                </a:cubicBezTo>
                <a:cubicBezTo>
                  <a:pt x="76" y="108"/>
                  <a:pt x="72" y="108"/>
                  <a:pt x="69" y="112"/>
                </a:cubicBezTo>
                <a:cubicBezTo>
                  <a:pt x="66" y="117"/>
                  <a:pt x="66" y="117"/>
                  <a:pt x="66" y="117"/>
                </a:cubicBezTo>
                <a:cubicBezTo>
                  <a:pt x="65" y="117"/>
                  <a:pt x="65" y="117"/>
                  <a:pt x="65" y="117"/>
                </a:cubicBezTo>
                <a:cubicBezTo>
                  <a:pt x="62" y="121"/>
                  <a:pt x="62" y="121"/>
                  <a:pt x="62" y="121"/>
                </a:cubicBezTo>
                <a:cubicBezTo>
                  <a:pt x="57" y="127"/>
                  <a:pt x="62" y="131"/>
                  <a:pt x="63" y="132"/>
                </a:cubicBezTo>
                <a:cubicBezTo>
                  <a:pt x="65" y="133"/>
                  <a:pt x="66" y="134"/>
                  <a:pt x="68" y="134"/>
                </a:cubicBezTo>
                <a:cubicBezTo>
                  <a:pt x="70" y="134"/>
                  <a:pt x="72" y="133"/>
                  <a:pt x="73" y="131"/>
                </a:cubicBezTo>
                <a:cubicBezTo>
                  <a:pt x="79" y="124"/>
                  <a:pt x="79" y="124"/>
                  <a:pt x="79" y="124"/>
                </a:cubicBezTo>
                <a:cubicBezTo>
                  <a:pt x="79" y="124"/>
                  <a:pt x="79" y="124"/>
                  <a:pt x="79" y="124"/>
                </a:cubicBezTo>
                <a:cubicBezTo>
                  <a:pt x="81" y="122"/>
                  <a:pt x="81" y="122"/>
                  <a:pt x="81" y="122"/>
                </a:cubicBezTo>
                <a:cubicBezTo>
                  <a:pt x="82" y="120"/>
                  <a:pt x="83" y="118"/>
                  <a:pt x="83" y="116"/>
                </a:cubicBezTo>
                <a:close/>
                <a:moveTo>
                  <a:pt x="44" y="113"/>
                </a:moveTo>
                <a:cubicBezTo>
                  <a:pt x="41" y="116"/>
                  <a:pt x="42" y="119"/>
                  <a:pt x="46" y="122"/>
                </a:cubicBezTo>
                <a:cubicBezTo>
                  <a:pt x="49" y="125"/>
                  <a:pt x="53" y="125"/>
                  <a:pt x="56" y="121"/>
                </a:cubicBezTo>
                <a:cubicBezTo>
                  <a:pt x="66" y="110"/>
                  <a:pt x="66" y="110"/>
                  <a:pt x="66" y="110"/>
                </a:cubicBezTo>
                <a:cubicBezTo>
                  <a:pt x="70" y="104"/>
                  <a:pt x="66" y="100"/>
                  <a:pt x="64" y="99"/>
                </a:cubicBezTo>
                <a:cubicBezTo>
                  <a:pt x="61" y="96"/>
                  <a:pt x="57" y="96"/>
                  <a:pt x="54" y="100"/>
                </a:cubicBezTo>
                <a:cubicBezTo>
                  <a:pt x="49" y="106"/>
                  <a:pt x="49" y="106"/>
                  <a:pt x="49" y="106"/>
                </a:cubicBezTo>
                <a:cubicBezTo>
                  <a:pt x="49" y="106"/>
                  <a:pt x="49" y="106"/>
                  <a:pt x="49" y="106"/>
                </a:cubicBezTo>
                <a:cubicBezTo>
                  <a:pt x="48" y="107"/>
                  <a:pt x="48" y="107"/>
                  <a:pt x="48" y="107"/>
                </a:cubicBezTo>
                <a:lnTo>
                  <a:pt x="44" y="113"/>
                </a:lnTo>
                <a:close/>
                <a:moveTo>
                  <a:pt x="30" y="99"/>
                </a:moveTo>
                <a:cubicBezTo>
                  <a:pt x="28" y="101"/>
                  <a:pt x="28" y="103"/>
                  <a:pt x="28" y="105"/>
                </a:cubicBezTo>
                <a:cubicBezTo>
                  <a:pt x="28" y="106"/>
                  <a:pt x="29" y="108"/>
                  <a:pt x="31" y="109"/>
                </a:cubicBezTo>
                <a:cubicBezTo>
                  <a:pt x="35" y="112"/>
                  <a:pt x="38" y="112"/>
                  <a:pt x="41" y="108"/>
                </a:cubicBezTo>
                <a:cubicBezTo>
                  <a:pt x="52" y="96"/>
                  <a:pt x="52" y="96"/>
                  <a:pt x="52" y="96"/>
                </a:cubicBezTo>
                <a:cubicBezTo>
                  <a:pt x="53" y="94"/>
                  <a:pt x="54" y="92"/>
                  <a:pt x="54" y="90"/>
                </a:cubicBezTo>
                <a:cubicBezTo>
                  <a:pt x="53" y="88"/>
                  <a:pt x="52" y="86"/>
                  <a:pt x="51" y="85"/>
                </a:cubicBezTo>
                <a:cubicBezTo>
                  <a:pt x="47" y="82"/>
                  <a:pt x="43" y="83"/>
                  <a:pt x="40" y="86"/>
                </a:cubicBezTo>
                <a:cubicBezTo>
                  <a:pt x="35" y="93"/>
                  <a:pt x="35" y="93"/>
                  <a:pt x="35" y="93"/>
                </a:cubicBezTo>
                <a:cubicBezTo>
                  <a:pt x="35" y="93"/>
                  <a:pt x="35" y="93"/>
                  <a:pt x="35" y="93"/>
                </a:cubicBezTo>
                <a:cubicBezTo>
                  <a:pt x="35" y="93"/>
                  <a:pt x="35" y="93"/>
                  <a:pt x="35" y="93"/>
                </a:cubicBezTo>
                <a:lnTo>
                  <a:pt x="30" y="99"/>
                </a:lnTo>
                <a:close/>
                <a:moveTo>
                  <a:pt x="28" y="94"/>
                </a:moveTo>
                <a:cubicBezTo>
                  <a:pt x="38" y="82"/>
                  <a:pt x="38" y="82"/>
                  <a:pt x="38" y="82"/>
                </a:cubicBezTo>
                <a:cubicBezTo>
                  <a:pt x="42" y="76"/>
                  <a:pt x="38" y="72"/>
                  <a:pt x="37" y="71"/>
                </a:cubicBezTo>
                <a:cubicBezTo>
                  <a:pt x="33" y="68"/>
                  <a:pt x="30" y="69"/>
                  <a:pt x="27" y="73"/>
                </a:cubicBezTo>
                <a:cubicBezTo>
                  <a:pt x="23" y="77"/>
                  <a:pt x="23" y="77"/>
                  <a:pt x="23" y="77"/>
                </a:cubicBezTo>
                <a:cubicBezTo>
                  <a:pt x="23" y="77"/>
                  <a:pt x="23" y="77"/>
                  <a:pt x="23" y="77"/>
                </a:cubicBezTo>
                <a:cubicBezTo>
                  <a:pt x="23" y="78"/>
                  <a:pt x="23" y="78"/>
                  <a:pt x="23" y="78"/>
                </a:cubicBezTo>
                <a:cubicBezTo>
                  <a:pt x="18" y="83"/>
                  <a:pt x="18" y="83"/>
                  <a:pt x="18" y="83"/>
                </a:cubicBezTo>
                <a:cubicBezTo>
                  <a:pt x="16" y="85"/>
                  <a:pt x="15" y="87"/>
                  <a:pt x="15" y="89"/>
                </a:cubicBezTo>
                <a:cubicBezTo>
                  <a:pt x="16" y="91"/>
                  <a:pt x="17" y="92"/>
                  <a:pt x="18" y="93"/>
                </a:cubicBezTo>
                <a:cubicBezTo>
                  <a:pt x="20" y="94"/>
                  <a:pt x="22" y="96"/>
                  <a:pt x="24" y="96"/>
                </a:cubicBezTo>
                <a:cubicBezTo>
                  <a:pt x="25" y="96"/>
                  <a:pt x="26" y="95"/>
                  <a:pt x="28" y="94"/>
                </a:cubicBezTo>
                <a:close/>
                <a:moveTo>
                  <a:pt x="152" y="83"/>
                </a:moveTo>
                <a:cubicBezTo>
                  <a:pt x="154" y="81"/>
                  <a:pt x="156" y="77"/>
                  <a:pt x="151" y="73"/>
                </a:cubicBezTo>
                <a:cubicBezTo>
                  <a:pt x="148" y="69"/>
                  <a:pt x="148" y="69"/>
                  <a:pt x="148" y="69"/>
                </a:cubicBezTo>
                <a:cubicBezTo>
                  <a:pt x="129" y="53"/>
                  <a:pt x="106" y="34"/>
                  <a:pt x="101" y="31"/>
                </a:cubicBezTo>
                <a:cubicBezTo>
                  <a:pt x="99" y="32"/>
                  <a:pt x="93" y="33"/>
                  <a:pt x="88" y="35"/>
                </a:cubicBezTo>
                <a:cubicBezTo>
                  <a:pt x="88" y="35"/>
                  <a:pt x="88" y="35"/>
                  <a:pt x="88" y="35"/>
                </a:cubicBezTo>
                <a:cubicBezTo>
                  <a:pt x="87" y="35"/>
                  <a:pt x="80" y="38"/>
                  <a:pt x="73" y="38"/>
                </a:cubicBezTo>
                <a:cubicBezTo>
                  <a:pt x="69" y="38"/>
                  <a:pt x="66" y="37"/>
                  <a:pt x="64" y="35"/>
                </a:cubicBezTo>
                <a:cubicBezTo>
                  <a:pt x="60" y="33"/>
                  <a:pt x="59" y="30"/>
                  <a:pt x="59" y="28"/>
                </a:cubicBezTo>
                <a:cubicBezTo>
                  <a:pt x="60" y="23"/>
                  <a:pt x="63" y="20"/>
                  <a:pt x="66" y="18"/>
                </a:cubicBezTo>
                <a:cubicBezTo>
                  <a:pt x="28" y="14"/>
                  <a:pt x="28" y="14"/>
                  <a:pt x="28" y="14"/>
                </a:cubicBezTo>
                <a:cubicBezTo>
                  <a:pt x="24" y="69"/>
                  <a:pt x="24" y="69"/>
                  <a:pt x="24" y="69"/>
                </a:cubicBezTo>
                <a:cubicBezTo>
                  <a:pt x="27" y="65"/>
                  <a:pt x="30" y="65"/>
                  <a:pt x="32" y="65"/>
                </a:cubicBezTo>
                <a:cubicBezTo>
                  <a:pt x="35" y="65"/>
                  <a:pt x="37" y="66"/>
                  <a:pt x="40" y="67"/>
                </a:cubicBezTo>
                <a:cubicBezTo>
                  <a:pt x="43" y="70"/>
                  <a:pt x="45" y="74"/>
                  <a:pt x="44" y="79"/>
                </a:cubicBezTo>
                <a:cubicBezTo>
                  <a:pt x="48" y="78"/>
                  <a:pt x="51" y="79"/>
                  <a:pt x="53" y="81"/>
                </a:cubicBezTo>
                <a:cubicBezTo>
                  <a:pt x="57" y="84"/>
                  <a:pt x="59" y="88"/>
                  <a:pt x="58" y="92"/>
                </a:cubicBezTo>
                <a:cubicBezTo>
                  <a:pt x="61" y="92"/>
                  <a:pt x="65" y="93"/>
                  <a:pt x="67" y="95"/>
                </a:cubicBezTo>
                <a:cubicBezTo>
                  <a:pt x="70" y="98"/>
                  <a:pt x="72" y="101"/>
                  <a:pt x="72" y="105"/>
                </a:cubicBezTo>
                <a:cubicBezTo>
                  <a:pt x="76" y="104"/>
                  <a:pt x="79" y="105"/>
                  <a:pt x="83" y="107"/>
                </a:cubicBezTo>
                <a:cubicBezTo>
                  <a:pt x="87" y="111"/>
                  <a:pt x="88" y="116"/>
                  <a:pt x="87" y="121"/>
                </a:cubicBezTo>
                <a:cubicBezTo>
                  <a:pt x="90" y="123"/>
                  <a:pt x="90" y="123"/>
                  <a:pt x="90" y="123"/>
                </a:cubicBezTo>
                <a:cubicBezTo>
                  <a:pt x="90" y="123"/>
                  <a:pt x="91" y="124"/>
                  <a:pt x="91" y="124"/>
                </a:cubicBezTo>
                <a:cubicBezTo>
                  <a:pt x="91" y="124"/>
                  <a:pt x="91" y="124"/>
                  <a:pt x="91" y="124"/>
                </a:cubicBezTo>
                <a:cubicBezTo>
                  <a:pt x="92" y="125"/>
                  <a:pt x="94" y="125"/>
                  <a:pt x="95" y="125"/>
                </a:cubicBezTo>
                <a:cubicBezTo>
                  <a:pt x="97" y="125"/>
                  <a:pt x="99" y="124"/>
                  <a:pt x="100" y="122"/>
                </a:cubicBezTo>
                <a:cubicBezTo>
                  <a:pt x="102" y="120"/>
                  <a:pt x="104" y="117"/>
                  <a:pt x="101" y="114"/>
                </a:cubicBezTo>
                <a:cubicBezTo>
                  <a:pt x="101" y="114"/>
                  <a:pt x="101" y="114"/>
                  <a:pt x="101" y="114"/>
                </a:cubicBezTo>
                <a:cubicBezTo>
                  <a:pt x="84" y="100"/>
                  <a:pt x="84" y="100"/>
                  <a:pt x="84" y="100"/>
                </a:cubicBezTo>
                <a:cubicBezTo>
                  <a:pt x="83" y="99"/>
                  <a:pt x="83" y="99"/>
                  <a:pt x="83" y="98"/>
                </a:cubicBezTo>
                <a:cubicBezTo>
                  <a:pt x="83" y="97"/>
                  <a:pt x="83" y="97"/>
                  <a:pt x="83" y="96"/>
                </a:cubicBezTo>
                <a:cubicBezTo>
                  <a:pt x="84" y="95"/>
                  <a:pt x="86" y="95"/>
                  <a:pt x="87" y="96"/>
                </a:cubicBezTo>
                <a:cubicBezTo>
                  <a:pt x="109" y="114"/>
                  <a:pt x="109" y="114"/>
                  <a:pt x="109" y="114"/>
                </a:cubicBezTo>
                <a:cubicBezTo>
                  <a:pt x="111" y="115"/>
                  <a:pt x="112" y="116"/>
                  <a:pt x="113" y="116"/>
                </a:cubicBezTo>
                <a:cubicBezTo>
                  <a:pt x="115" y="116"/>
                  <a:pt x="118" y="114"/>
                  <a:pt x="119" y="112"/>
                </a:cubicBezTo>
                <a:cubicBezTo>
                  <a:pt x="121" y="111"/>
                  <a:pt x="121" y="109"/>
                  <a:pt x="121" y="107"/>
                </a:cubicBezTo>
                <a:cubicBezTo>
                  <a:pt x="121" y="105"/>
                  <a:pt x="120" y="103"/>
                  <a:pt x="118" y="102"/>
                </a:cubicBezTo>
                <a:cubicBezTo>
                  <a:pt x="115" y="99"/>
                  <a:pt x="115" y="99"/>
                  <a:pt x="115" y="99"/>
                </a:cubicBezTo>
                <a:cubicBezTo>
                  <a:pt x="115" y="99"/>
                  <a:pt x="115" y="99"/>
                  <a:pt x="115" y="99"/>
                </a:cubicBezTo>
                <a:cubicBezTo>
                  <a:pt x="103" y="89"/>
                  <a:pt x="103" y="89"/>
                  <a:pt x="103" y="89"/>
                </a:cubicBezTo>
                <a:cubicBezTo>
                  <a:pt x="102" y="89"/>
                  <a:pt x="102" y="88"/>
                  <a:pt x="102" y="88"/>
                </a:cubicBezTo>
                <a:cubicBezTo>
                  <a:pt x="102" y="87"/>
                  <a:pt x="102" y="86"/>
                  <a:pt x="102" y="86"/>
                </a:cubicBezTo>
                <a:cubicBezTo>
                  <a:pt x="103" y="84"/>
                  <a:pt x="105" y="84"/>
                  <a:pt x="106" y="85"/>
                </a:cubicBezTo>
                <a:cubicBezTo>
                  <a:pt x="127" y="102"/>
                  <a:pt x="127" y="102"/>
                  <a:pt x="127" y="102"/>
                </a:cubicBezTo>
                <a:cubicBezTo>
                  <a:pt x="128" y="103"/>
                  <a:pt x="130" y="103"/>
                  <a:pt x="131" y="103"/>
                </a:cubicBezTo>
                <a:cubicBezTo>
                  <a:pt x="134" y="103"/>
                  <a:pt x="136" y="102"/>
                  <a:pt x="138" y="100"/>
                </a:cubicBezTo>
                <a:cubicBezTo>
                  <a:pt x="140" y="98"/>
                  <a:pt x="140" y="96"/>
                  <a:pt x="140" y="94"/>
                </a:cubicBezTo>
                <a:cubicBezTo>
                  <a:pt x="140" y="92"/>
                  <a:pt x="139" y="91"/>
                  <a:pt x="137" y="89"/>
                </a:cubicBezTo>
                <a:cubicBezTo>
                  <a:pt x="131" y="84"/>
                  <a:pt x="131" y="84"/>
                  <a:pt x="131" y="84"/>
                </a:cubicBezTo>
                <a:cubicBezTo>
                  <a:pt x="131" y="84"/>
                  <a:pt x="131" y="84"/>
                  <a:pt x="131" y="84"/>
                </a:cubicBezTo>
                <a:cubicBezTo>
                  <a:pt x="120" y="76"/>
                  <a:pt x="120" y="76"/>
                  <a:pt x="120" y="76"/>
                </a:cubicBezTo>
                <a:cubicBezTo>
                  <a:pt x="119" y="75"/>
                  <a:pt x="119" y="73"/>
                  <a:pt x="120" y="72"/>
                </a:cubicBezTo>
                <a:cubicBezTo>
                  <a:pt x="121" y="71"/>
                  <a:pt x="123" y="70"/>
                  <a:pt x="124" y="71"/>
                </a:cubicBezTo>
                <a:cubicBezTo>
                  <a:pt x="141" y="85"/>
                  <a:pt x="141" y="85"/>
                  <a:pt x="141" y="85"/>
                </a:cubicBezTo>
                <a:cubicBezTo>
                  <a:pt x="145" y="88"/>
                  <a:pt x="149" y="87"/>
                  <a:pt x="152" y="83"/>
                </a:cubicBezTo>
                <a:close/>
              </a:path>
            </a:pathLst>
          </a:custGeom>
          <a:solidFill>
            <a:srgbClr val="DA2D4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0" name="Freeform 15"/>
          <p:cNvSpPr>
            <a:spLocks noEditPoints="1"/>
          </p:cNvSpPr>
          <p:nvPr/>
        </p:nvSpPr>
        <p:spPr bwMode="auto">
          <a:xfrm>
            <a:off x="1555982" y="5119688"/>
            <a:ext cx="671513" cy="673100"/>
          </a:xfrm>
          <a:custGeom>
            <a:avLst/>
            <a:gdLst>
              <a:gd name="T0" fmla="*/ 2147483646 w 161"/>
              <a:gd name="T1" fmla="*/ 2147483646 h 161"/>
              <a:gd name="T2" fmla="*/ 2147483646 w 161"/>
              <a:gd name="T3" fmla="*/ 2147483646 h 161"/>
              <a:gd name="T4" fmla="*/ 2147483646 w 161"/>
              <a:gd name="T5" fmla="*/ 2147483646 h 161"/>
              <a:gd name="T6" fmla="*/ 0 w 161"/>
              <a:gd name="T7" fmla="*/ 2147483646 h 161"/>
              <a:gd name="T8" fmla="*/ 2147483646 w 161"/>
              <a:gd name="T9" fmla="*/ 2147483646 h 161"/>
              <a:gd name="T10" fmla="*/ 2147483646 w 161"/>
              <a:gd name="T11" fmla="*/ 2147483646 h 161"/>
              <a:gd name="T12" fmla="*/ 2147483646 w 161"/>
              <a:gd name="T13" fmla="*/ 0 h 161"/>
              <a:gd name="T14" fmla="*/ 2147483646 w 161"/>
              <a:gd name="T15" fmla="*/ 2147483646 h 161"/>
              <a:gd name="T16" fmla="*/ 2147483646 w 161"/>
              <a:gd name="T17" fmla="*/ 2147483646 h 161"/>
              <a:gd name="T18" fmla="*/ 2147483646 w 161"/>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 h="161">
                <a:moveTo>
                  <a:pt x="76" y="85"/>
                </a:moveTo>
                <a:cubicBezTo>
                  <a:pt x="152" y="85"/>
                  <a:pt x="152" y="85"/>
                  <a:pt x="152" y="85"/>
                </a:cubicBezTo>
                <a:cubicBezTo>
                  <a:pt x="152" y="127"/>
                  <a:pt x="118" y="161"/>
                  <a:pt x="76" y="161"/>
                </a:cubicBezTo>
                <a:cubicBezTo>
                  <a:pt x="34" y="161"/>
                  <a:pt x="0" y="127"/>
                  <a:pt x="0" y="85"/>
                </a:cubicBezTo>
                <a:cubicBezTo>
                  <a:pt x="0" y="43"/>
                  <a:pt x="34" y="9"/>
                  <a:pt x="76" y="9"/>
                </a:cubicBezTo>
                <a:lnTo>
                  <a:pt x="76" y="85"/>
                </a:lnTo>
                <a:close/>
                <a:moveTo>
                  <a:pt x="85" y="0"/>
                </a:moveTo>
                <a:cubicBezTo>
                  <a:pt x="85" y="76"/>
                  <a:pt x="85" y="76"/>
                  <a:pt x="85" y="76"/>
                </a:cubicBezTo>
                <a:cubicBezTo>
                  <a:pt x="161" y="76"/>
                  <a:pt x="161" y="76"/>
                  <a:pt x="161" y="76"/>
                </a:cubicBezTo>
                <a:cubicBezTo>
                  <a:pt x="161" y="34"/>
                  <a:pt x="127" y="0"/>
                  <a:pt x="85" y="0"/>
                </a:cubicBezTo>
                <a:close/>
              </a:path>
            </a:pathLst>
          </a:custGeom>
          <a:solidFill>
            <a:srgbClr val="8D135D"/>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1" name="Freeform 16"/>
          <p:cNvSpPr>
            <a:spLocks noEditPoints="1"/>
          </p:cNvSpPr>
          <p:nvPr/>
        </p:nvSpPr>
        <p:spPr bwMode="auto">
          <a:xfrm>
            <a:off x="1461853" y="1041400"/>
            <a:ext cx="668338" cy="798513"/>
          </a:xfrm>
          <a:custGeom>
            <a:avLst/>
            <a:gdLst>
              <a:gd name="T0" fmla="*/ 2147483646 w 160"/>
              <a:gd name="T1" fmla="*/ 2147483646 h 191"/>
              <a:gd name="T2" fmla="*/ 2147483646 w 160"/>
              <a:gd name="T3" fmla="*/ 2147483646 h 191"/>
              <a:gd name="T4" fmla="*/ 2147483646 w 160"/>
              <a:gd name="T5" fmla="*/ 2147483646 h 191"/>
              <a:gd name="T6" fmla="*/ 2147483646 w 160"/>
              <a:gd name="T7" fmla="*/ 2147483646 h 191"/>
              <a:gd name="T8" fmla="*/ 2147483646 w 160"/>
              <a:gd name="T9" fmla="*/ 2147483646 h 191"/>
              <a:gd name="T10" fmla="*/ 2147483646 w 160"/>
              <a:gd name="T11" fmla="*/ 2147483646 h 191"/>
              <a:gd name="T12" fmla="*/ 2147483646 w 160"/>
              <a:gd name="T13" fmla="*/ 2147483646 h 191"/>
              <a:gd name="T14" fmla="*/ 2147483646 w 160"/>
              <a:gd name="T15" fmla="*/ 2147483646 h 191"/>
              <a:gd name="T16" fmla="*/ 2147483646 w 160"/>
              <a:gd name="T17" fmla="*/ 2147483646 h 191"/>
              <a:gd name="T18" fmla="*/ 2147483646 w 160"/>
              <a:gd name="T19" fmla="*/ 2147483646 h 191"/>
              <a:gd name="T20" fmla="*/ 2147483646 w 160"/>
              <a:gd name="T21" fmla="*/ 2147483646 h 191"/>
              <a:gd name="T22" fmla="*/ 2147483646 w 160"/>
              <a:gd name="T23" fmla="*/ 2147483646 h 191"/>
              <a:gd name="T24" fmla="*/ 2147483646 w 160"/>
              <a:gd name="T25" fmla="*/ 2147483646 h 191"/>
              <a:gd name="T26" fmla="*/ 2147483646 w 160"/>
              <a:gd name="T27" fmla="*/ 2147483646 h 191"/>
              <a:gd name="T28" fmla="*/ 2147483646 w 160"/>
              <a:gd name="T29" fmla="*/ 2147483646 h 191"/>
              <a:gd name="T30" fmla="*/ 2147483646 w 160"/>
              <a:gd name="T31" fmla="*/ 2147483646 h 191"/>
              <a:gd name="T32" fmla="*/ 2147483646 w 160"/>
              <a:gd name="T33" fmla="*/ 2147483646 h 191"/>
              <a:gd name="T34" fmla="*/ 2147483646 w 160"/>
              <a:gd name="T35" fmla="*/ 2147483646 h 191"/>
              <a:gd name="T36" fmla="*/ 2147483646 w 160"/>
              <a:gd name="T37" fmla="*/ 2147483646 h 191"/>
              <a:gd name="T38" fmla="*/ 2147483646 w 160"/>
              <a:gd name="T39" fmla="*/ 2147483646 h 191"/>
              <a:gd name="T40" fmla="*/ 2147483646 w 160"/>
              <a:gd name="T41" fmla="*/ 2147483646 h 191"/>
              <a:gd name="T42" fmla="*/ 2147483646 w 160"/>
              <a:gd name="T43" fmla="*/ 2147483646 h 191"/>
              <a:gd name="T44" fmla="*/ 2147483646 w 160"/>
              <a:gd name="T45" fmla="*/ 2147483646 h 191"/>
              <a:gd name="T46" fmla="*/ 2147483646 w 160"/>
              <a:gd name="T47" fmla="*/ 2147483646 h 191"/>
              <a:gd name="T48" fmla="*/ 2147483646 w 160"/>
              <a:gd name="T49" fmla="*/ 0 h 191"/>
              <a:gd name="T50" fmla="*/ 2147483646 w 160"/>
              <a:gd name="T51" fmla="*/ 2147483646 h 191"/>
              <a:gd name="T52" fmla="*/ 2147483646 w 160"/>
              <a:gd name="T53" fmla="*/ 2147483646 h 191"/>
              <a:gd name="T54" fmla="*/ 2147483646 w 160"/>
              <a:gd name="T55" fmla="*/ 2147483646 h 191"/>
              <a:gd name="T56" fmla="*/ 2147483646 w 160"/>
              <a:gd name="T57" fmla="*/ 2147483646 h 191"/>
              <a:gd name="T58" fmla="*/ 2147483646 w 160"/>
              <a:gd name="T59" fmla="*/ 2147483646 h 191"/>
              <a:gd name="T60" fmla="*/ 2147483646 w 160"/>
              <a:gd name="T61" fmla="*/ 2147483646 h 191"/>
              <a:gd name="T62" fmla="*/ 2147483646 w 160"/>
              <a:gd name="T63" fmla="*/ 2147483646 h 191"/>
              <a:gd name="T64" fmla="*/ 2147483646 w 160"/>
              <a:gd name="T65" fmla="*/ 2147483646 h 191"/>
              <a:gd name="T66" fmla="*/ 2147483646 w 160"/>
              <a:gd name="T67" fmla="*/ 2147483646 h 191"/>
              <a:gd name="T68" fmla="*/ 2147483646 w 160"/>
              <a:gd name="T69" fmla="*/ 2147483646 h 191"/>
              <a:gd name="T70" fmla="*/ 2147483646 w 160"/>
              <a:gd name="T71" fmla="*/ 2147483646 h 191"/>
              <a:gd name="T72" fmla="*/ 2147483646 w 160"/>
              <a:gd name="T73" fmla="*/ 2147483646 h 191"/>
              <a:gd name="T74" fmla="*/ 2147483646 w 160"/>
              <a:gd name="T75" fmla="*/ 2147483646 h 191"/>
              <a:gd name="T76" fmla="*/ 2147483646 w 160"/>
              <a:gd name="T77" fmla="*/ 2147483646 h 191"/>
              <a:gd name="T78" fmla="*/ 2147483646 w 160"/>
              <a:gd name="T79" fmla="*/ 2147483646 h 191"/>
              <a:gd name="T80" fmla="*/ 2147483646 w 160"/>
              <a:gd name="T81" fmla="*/ 2147483646 h 191"/>
              <a:gd name="T82" fmla="*/ 2147483646 w 160"/>
              <a:gd name="T83" fmla="*/ 2147483646 h 191"/>
              <a:gd name="T84" fmla="*/ 2147483646 w 160"/>
              <a:gd name="T85" fmla="*/ 2147483646 h 191"/>
              <a:gd name="T86" fmla="*/ 2147483646 w 160"/>
              <a:gd name="T87" fmla="*/ 2147483646 h 191"/>
              <a:gd name="T88" fmla="*/ 2147483646 w 160"/>
              <a:gd name="T89" fmla="*/ 2147483646 h 191"/>
              <a:gd name="T90" fmla="*/ 2147483646 w 160"/>
              <a:gd name="T91" fmla="*/ 2147483646 h 191"/>
              <a:gd name="T92" fmla="*/ 2147483646 w 160"/>
              <a:gd name="T93" fmla="*/ 2147483646 h 191"/>
              <a:gd name="T94" fmla="*/ 2147483646 w 160"/>
              <a:gd name="T95" fmla="*/ 2147483646 h 191"/>
              <a:gd name="T96" fmla="*/ 2147483646 w 160"/>
              <a:gd name="T97" fmla="*/ 2147483646 h 191"/>
              <a:gd name="T98" fmla="*/ 2147483646 w 160"/>
              <a:gd name="T99" fmla="*/ 2147483646 h 191"/>
              <a:gd name="T100" fmla="*/ 2147483646 w 160"/>
              <a:gd name="T101" fmla="*/ 2147483646 h 1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0" h="191">
                <a:moveTo>
                  <a:pt x="107" y="184"/>
                </a:moveTo>
                <a:cubicBezTo>
                  <a:pt x="107" y="188"/>
                  <a:pt x="104" y="191"/>
                  <a:pt x="101" y="191"/>
                </a:cubicBezTo>
                <a:cubicBezTo>
                  <a:pt x="60" y="191"/>
                  <a:pt x="60" y="191"/>
                  <a:pt x="60" y="191"/>
                </a:cubicBezTo>
                <a:cubicBezTo>
                  <a:pt x="57" y="191"/>
                  <a:pt x="54" y="188"/>
                  <a:pt x="54" y="184"/>
                </a:cubicBezTo>
                <a:cubicBezTo>
                  <a:pt x="54" y="184"/>
                  <a:pt x="54" y="184"/>
                  <a:pt x="54" y="184"/>
                </a:cubicBezTo>
                <a:cubicBezTo>
                  <a:pt x="54" y="180"/>
                  <a:pt x="57" y="177"/>
                  <a:pt x="60" y="177"/>
                </a:cubicBezTo>
                <a:cubicBezTo>
                  <a:pt x="101" y="177"/>
                  <a:pt x="101" y="177"/>
                  <a:pt x="101" y="177"/>
                </a:cubicBezTo>
                <a:cubicBezTo>
                  <a:pt x="104" y="177"/>
                  <a:pt x="107" y="180"/>
                  <a:pt x="107" y="184"/>
                </a:cubicBezTo>
                <a:close/>
                <a:moveTo>
                  <a:pt x="107" y="167"/>
                </a:moveTo>
                <a:cubicBezTo>
                  <a:pt x="107" y="163"/>
                  <a:pt x="104" y="160"/>
                  <a:pt x="101" y="160"/>
                </a:cubicBezTo>
                <a:cubicBezTo>
                  <a:pt x="60" y="160"/>
                  <a:pt x="60" y="160"/>
                  <a:pt x="60" y="160"/>
                </a:cubicBezTo>
                <a:cubicBezTo>
                  <a:pt x="57" y="160"/>
                  <a:pt x="54" y="163"/>
                  <a:pt x="54" y="167"/>
                </a:cubicBezTo>
                <a:cubicBezTo>
                  <a:pt x="54" y="167"/>
                  <a:pt x="54" y="167"/>
                  <a:pt x="54" y="167"/>
                </a:cubicBezTo>
                <a:cubicBezTo>
                  <a:pt x="54" y="170"/>
                  <a:pt x="57" y="173"/>
                  <a:pt x="60" y="173"/>
                </a:cubicBezTo>
                <a:cubicBezTo>
                  <a:pt x="101" y="173"/>
                  <a:pt x="101" y="173"/>
                  <a:pt x="101" y="173"/>
                </a:cubicBezTo>
                <a:cubicBezTo>
                  <a:pt x="104" y="173"/>
                  <a:pt x="107" y="170"/>
                  <a:pt x="107" y="167"/>
                </a:cubicBezTo>
                <a:close/>
                <a:moveTo>
                  <a:pt x="87" y="94"/>
                </a:moveTo>
                <a:cubicBezTo>
                  <a:pt x="78" y="94"/>
                  <a:pt x="78" y="94"/>
                  <a:pt x="78"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0" y="156"/>
                  <a:pt x="80" y="156"/>
                  <a:pt x="81" y="156"/>
                </a:cubicBezTo>
                <a:cubicBezTo>
                  <a:pt x="81" y="156"/>
                  <a:pt x="81" y="156"/>
                  <a:pt x="81" y="156"/>
                </a:cubicBezTo>
                <a:cubicBezTo>
                  <a:pt x="81" y="156"/>
                  <a:pt x="81" y="156"/>
                  <a:pt x="81" y="156"/>
                </a:cubicBezTo>
                <a:cubicBezTo>
                  <a:pt x="83" y="156"/>
                  <a:pt x="85" y="156"/>
                  <a:pt x="87" y="156"/>
                </a:cubicBezTo>
                <a:lnTo>
                  <a:pt x="87" y="94"/>
                </a:lnTo>
                <a:close/>
                <a:moveTo>
                  <a:pt x="58" y="68"/>
                </a:moveTo>
                <a:cubicBezTo>
                  <a:pt x="53" y="68"/>
                  <a:pt x="49" y="73"/>
                  <a:pt x="49" y="78"/>
                </a:cubicBezTo>
                <a:cubicBezTo>
                  <a:pt x="49" y="83"/>
                  <a:pt x="53" y="88"/>
                  <a:pt x="58" y="88"/>
                </a:cubicBezTo>
                <a:cubicBezTo>
                  <a:pt x="68" y="88"/>
                  <a:pt x="68" y="88"/>
                  <a:pt x="68" y="88"/>
                </a:cubicBezTo>
                <a:cubicBezTo>
                  <a:pt x="68" y="78"/>
                  <a:pt x="68" y="78"/>
                  <a:pt x="68" y="78"/>
                </a:cubicBezTo>
                <a:cubicBezTo>
                  <a:pt x="68" y="73"/>
                  <a:pt x="64" y="68"/>
                  <a:pt x="58" y="68"/>
                </a:cubicBezTo>
                <a:close/>
                <a:moveTo>
                  <a:pt x="112" y="78"/>
                </a:moveTo>
                <a:cubicBezTo>
                  <a:pt x="112" y="73"/>
                  <a:pt x="108" y="68"/>
                  <a:pt x="103" y="68"/>
                </a:cubicBezTo>
                <a:cubicBezTo>
                  <a:pt x="97" y="68"/>
                  <a:pt x="93" y="73"/>
                  <a:pt x="93" y="78"/>
                </a:cubicBezTo>
                <a:cubicBezTo>
                  <a:pt x="93" y="88"/>
                  <a:pt x="93" y="88"/>
                  <a:pt x="93" y="88"/>
                </a:cubicBezTo>
                <a:cubicBezTo>
                  <a:pt x="103" y="88"/>
                  <a:pt x="103" y="88"/>
                  <a:pt x="103" y="88"/>
                </a:cubicBezTo>
                <a:cubicBezTo>
                  <a:pt x="108" y="88"/>
                  <a:pt x="112" y="83"/>
                  <a:pt x="112" y="78"/>
                </a:cubicBezTo>
                <a:close/>
                <a:moveTo>
                  <a:pt x="133" y="61"/>
                </a:moveTo>
                <a:cubicBezTo>
                  <a:pt x="129" y="44"/>
                  <a:pt x="109" y="25"/>
                  <a:pt x="81" y="25"/>
                </a:cubicBezTo>
                <a:cubicBezTo>
                  <a:pt x="52" y="25"/>
                  <a:pt x="32" y="44"/>
                  <a:pt x="28" y="61"/>
                </a:cubicBezTo>
                <a:cubicBezTo>
                  <a:pt x="24" y="74"/>
                  <a:pt x="27" y="86"/>
                  <a:pt x="34" y="98"/>
                </a:cubicBezTo>
                <a:cubicBezTo>
                  <a:pt x="39" y="108"/>
                  <a:pt x="45" y="117"/>
                  <a:pt x="50" y="128"/>
                </a:cubicBezTo>
                <a:cubicBezTo>
                  <a:pt x="52" y="134"/>
                  <a:pt x="53" y="143"/>
                  <a:pt x="55" y="149"/>
                </a:cubicBezTo>
                <a:cubicBezTo>
                  <a:pt x="56" y="154"/>
                  <a:pt x="58" y="156"/>
                  <a:pt x="64" y="156"/>
                </a:cubicBezTo>
                <a:cubicBezTo>
                  <a:pt x="65" y="156"/>
                  <a:pt x="67" y="156"/>
                  <a:pt x="68" y="156"/>
                </a:cubicBezTo>
                <a:cubicBezTo>
                  <a:pt x="68" y="94"/>
                  <a:pt x="68" y="94"/>
                  <a:pt x="68" y="94"/>
                </a:cubicBezTo>
                <a:cubicBezTo>
                  <a:pt x="58" y="94"/>
                  <a:pt x="58" y="94"/>
                  <a:pt x="58" y="94"/>
                </a:cubicBezTo>
                <a:cubicBezTo>
                  <a:pt x="54" y="94"/>
                  <a:pt x="50" y="92"/>
                  <a:pt x="47" y="89"/>
                </a:cubicBezTo>
                <a:cubicBezTo>
                  <a:pt x="44" y="86"/>
                  <a:pt x="43" y="82"/>
                  <a:pt x="43" y="78"/>
                </a:cubicBezTo>
                <a:cubicBezTo>
                  <a:pt x="43" y="74"/>
                  <a:pt x="44" y="70"/>
                  <a:pt x="47" y="67"/>
                </a:cubicBezTo>
                <a:cubicBezTo>
                  <a:pt x="50" y="64"/>
                  <a:pt x="54" y="62"/>
                  <a:pt x="58" y="62"/>
                </a:cubicBezTo>
                <a:cubicBezTo>
                  <a:pt x="67" y="62"/>
                  <a:pt x="74" y="69"/>
                  <a:pt x="74" y="78"/>
                </a:cubicBezTo>
                <a:cubicBezTo>
                  <a:pt x="74" y="78"/>
                  <a:pt x="74" y="78"/>
                  <a:pt x="74" y="78"/>
                </a:cubicBezTo>
                <a:cubicBezTo>
                  <a:pt x="74" y="88"/>
                  <a:pt x="74" y="88"/>
                  <a:pt x="74" y="88"/>
                </a:cubicBezTo>
                <a:cubicBezTo>
                  <a:pt x="78" y="88"/>
                  <a:pt x="78" y="88"/>
                  <a:pt x="78" y="88"/>
                </a:cubicBezTo>
                <a:cubicBezTo>
                  <a:pt x="87" y="88"/>
                  <a:pt x="87" y="88"/>
                  <a:pt x="87" y="88"/>
                </a:cubicBezTo>
                <a:cubicBezTo>
                  <a:pt x="87" y="78"/>
                  <a:pt x="87" y="78"/>
                  <a:pt x="87" y="78"/>
                </a:cubicBezTo>
                <a:cubicBezTo>
                  <a:pt x="87" y="78"/>
                  <a:pt x="87" y="78"/>
                  <a:pt x="87" y="78"/>
                </a:cubicBezTo>
                <a:cubicBezTo>
                  <a:pt x="87" y="74"/>
                  <a:pt x="89" y="70"/>
                  <a:pt x="92" y="67"/>
                </a:cubicBezTo>
                <a:cubicBezTo>
                  <a:pt x="95" y="64"/>
                  <a:pt x="98" y="62"/>
                  <a:pt x="103" y="62"/>
                </a:cubicBezTo>
                <a:cubicBezTo>
                  <a:pt x="107" y="62"/>
                  <a:pt x="111" y="64"/>
                  <a:pt x="114" y="67"/>
                </a:cubicBezTo>
                <a:cubicBezTo>
                  <a:pt x="117" y="70"/>
                  <a:pt x="119" y="74"/>
                  <a:pt x="119" y="78"/>
                </a:cubicBezTo>
                <a:cubicBezTo>
                  <a:pt x="119" y="82"/>
                  <a:pt x="117" y="86"/>
                  <a:pt x="114" y="89"/>
                </a:cubicBezTo>
                <a:cubicBezTo>
                  <a:pt x="111" y="92"/>
                  <a:pt x="107" y="94"/>
                  <a:pt x="103" y="94"/>
                </a:cubicBezTo>
                <a:cubicBezTo>
                  <a:pt x="93" y="94"/>
                  <a:pt x="93" y="94"/>
                  <a:pt x="93" y="94"/>
                </a:cubicBezTo>
                <a:cubicBezTo>
                  <a:pt x="93" y="156"/>
                  <a:pt x="93" y="156"/>
                  <a:pt x="93" y="156"/>
                </a:cubicBezTo>
                <a:cubicBezTo>
                  <a:pt x="94" y="156"/>
                  <a:pt x="96" y="156"/>
                  <a:pt x="97" y="156"/>
                </a:cubicBezTo>
                <a:cubicBezTo>
                  <a:pt x="103" y="156"/>
                  <a:pt x="105" y="154"/>
                  <a:pt x="106" y="149"/>
                </a:cubicBezTo>
                <a:cubicBezTo>
                  <a:pt x="108" y="143"/>
                  <a:pt x="109" y="134"/>
                  <a:pt x="111" y="128"/>
                </a:cubicBezTo>
                <a:cubicBezTo>
                  <a:pt x="116" y="117"/>
                  <a:pt x="122" y="108"/>
                  <a:pt x="128" y="98"/>
                </a:cubicBezTo>
                <a:cubicBezTo>
                  <a:pt x="134" y="86"/>
                  <a:pt x="137" y="74"/>
                  <a:pt x="133" y="61"/>
                </a:cubicBezTo>
                <a:close/>
                <a:moveTo>
                  <a:pt x="86" y="5"/>
                </a:moveTo>
                <a:cubicBezTo>
                  <a:pt x="86" y="2"/>
                  <a:pt x="84" y="0"/>
                  <a:pt x="81" y="0"/>
                </a:cubicBezTo>
                <a:cubicBezTo>
                  <a:pt x="81" y="0"/>
                  <a:pt x="81" y="0"/>
                  <a:pt x="81" y="0"/>
                </a:cubicBezTo>
                <a:cubicBezTo>
                  <a:pt x="77" y="0"/>
                  <a:pt x="75" y="2"/>
                  <a:pt x="75" y="5"/>
                </a:cubicBezTo>
                <a:cubicBezTo>
                  <a:pt x="75" y="16"/>
                  <a:pt x="75" y="16"/>
                  <a:pt x="75" y="16"/>
                </a:cubicBezTo>
                <a:cubicBezTo>
                  <a:pt x="75" y="19"/>
                  <a:pt x="77" y="22"/>
                  <a:pt x="81" y="22"/>
                </a:cubicBezTo>
                <a:cubicBezTo>
                  <a:pt x="81" y="22"/>
                  <a:pt x="81" y="22"/>
                  <a:pt x="81" y="22"/>
                </a:cubicBezTo>
                <a:cubicBezTo>
                  <a:pt x="84" y="22"/>
                  <a:pt x="86" y="19"/>
                  <a:pt x="86" y="16"/>
                </a:cubicBezTo>
                <a:lnTo>
                  <a:pt x="86" y="5"/>
                </a:lnTo>
                <a:close/>
                <a:moveTo>
                  <a:pt x="119" y="15"/>
                </a:moveTo>
                <a:cubicBezTo>
                  <a:pt x="120" y="12"/>
                  <a:pt x="119" y="9"/>
                  <a:pt x="116" y="7"/>
                </a:cubicBezTo>
                <a:cubicBezTo>
                  <a:pt x="116" y="7"/>
                  <a:pt x="116" y="7"/>
                  <a:pt x="116" y="7"/>
                </a:cubicBezTo>
                <a:cubicBezTo>
                  <a:pt x="113" y="6"/>
                  <a:pt x="110" y="7"/>
                  <a:pt x="108" y="9"/>
                </a:cubicBezTo>
                <a:cubicBezTo>
                  <a:pt x="103" y="19"/>
                  <a:pt x="103" y="19"/>
                  <a:pt x="103" y="19"/>
                </a:cubicBezTo>
                <a:cubicBezTo>
                  <a:pt x="102" y="22"/>
                  <a:pt x="103" y="25"/>
                  <a:pt x="106" y="27"/>
                </a:cubicBezTo>
                <a:cubicBezTo>
                  <a:pt x="106" y="27"/>
                  <a:pt x="106" y="27"/>
                  <a:pt x="106" y="27"/>
                </a:cubicBezTo>
                <a:cubicBezTo>
                  <a:pt x="108" y="28"/>
                  <a:pt x="112" y="27"/>
                  <a:pt x="113" y="24"/>
                </a:cubicBezTo>
                <a:lnTo>
                  <a:pt x="119" y="15"/>
                </a:lnTo>
                <a:close/>
                <a:moveTo>
                  <a:pt x="142" y="34"/>
                </a:moveTo>
                <a:cubicBezTo>
                  <a:pt x="145" y="32"/>
                  <a:pt x="145" y="28"/>
                  <a:pt x="143" y="26"/>
                </a:cubicBezTo>
                <a:cubicBezTo>
                  <a:pt x="143" y="26"/>
                  <a:pt x="143" y="26"/>
                  <a:pt x="143" y="26"/>
                </a:cubicBezTo>
                <a:cubicBezTo>
                  <a:pt x="141" y="23"/>
                  <a:pt x="137" y="23"/>
                  <a:pt x="135" y="25"/>
                </a:cubicBezTo>
                <a:cubicBezTo>
                  <a:pt x="127" y="32"/>
                  <a:pt x="127" y="32"/>
                  <a:pt x="127" y="32"/>
                </a:cubicBezTo>
                <a:cubicBezTo>
                  <a:pt x="124" y="34"/>
                  <a:pt x="124" y="38"/>
                  <a:pt x="126" y="40"/>
                </a:cubicBezTo>
                <a:cubicBezTo>
                  <a:pt x="126" y="40"/>
                  <a:pt x="126" y="40"/>
                  <a:pt x="126" y="40"/>
                </a:cubicBezTo>
                <a:cubicBezTo>
                  <a:pt x="128" y="43"/>
                  <a:pt x="132" y="43"/>
                  <a:pt x="134" y="41"/>
                </a:cubicBezTo>
                <a:lnTo>
                  <a:pt x="142" y="34"/>
                </a:lnTo>
                <a:close/>
                <a:moveTo>
                  <a:pt x="155" y="62"/>
                </a:moveTo>
                <a:cubicBezTo>
                  <a:pt x="158" y="62"/>
                  <a:pt x="160" y="59"/>
                  <a:pt x="160" y="55"/>
                </a:cubicBezTo>
                <a:cubicBezTo>
                  <a:pt x="160" y="55"/>
                  <a:pt x="160" y="55"/>
                  <a:pt x="160" y="55"/>
                </a:cubicBezTo>
                <a:cubicBezTo>
                  <a:pt x="159" y="52"/>
                  <a:pt x="156" y="50"/>
                  <a:pt x="153" y="51"/>
                </a:cubicBezTo>
                <a:cubicBezTo>
                  <a:pt x="142" y="53"/>
                  <a:pt x="142" y="53"/>
                  <a:pt x="142" y="53"/>
                </a:cubicBezTo>
                <a:cubicBezTo>
                  <a:pt x="139" y="53"/>
                  <a:pt x="137" y="56"/>
                  <a:pt x="138" y="59"/>
                </a:cubicBezTo>
                <a:cubicBezTo>
                  <a:pt x="138" y="59"/>
                  <a:pt x="138" y="59"/>
                  <a:pt x="138" y="59"/>
                </a:cubicBezTo>
                <a:cubicBezTo>
                  <a:pt x="138" y="63"/>
                  <a:pt x="141" y="65"/>
                  <a:pt x="144" y="64"/>
                </a:cubicBezTo>
                <a:lnTo>
                  <a:pt x="155" y="62"/>
                </a:lnTo>
                <a:close/>
                <a:moveTo>
                  <a:pt x="152" y="93"/>
                </a:moveTo>
                <a:cubicBezTo>
                  <a:pt x="155" y="94"/>
                  <a:pt x="159" y="92"/>
                  <a:pt x="159" y="89"/>
                </a:cubicBezTo>
                <a:cubicBezTo>
                  <a:pt x="159" y="89"/>
                  <a:pt x="159" y="89"/>
                  <a:pt x="159" y="89"/>
                </a:cubicBezTo>
                <a:cubicBezTo>
                  <a:pt x="160" y="86"/>
                  <a:pt x="158" y="83"/>
                  <a:pt x="155" y="82"/>
                </a:cubicBezTo>
                <a:cubicBezTo>
                  <a:pt x="144" y="80"/>
                  <a:pt x="144" y="80"/>
                  <a:pt x="144" y="80"/>
                </a:cubicBezTo>
                <a:cubicBezTo>
                  <a:pt x="141" y="79"/>
                  <a:pt x="138" y="81"/>
                  <a:pt x="137" y="84"/>
                </a:cubicBezTo>
                <a:cubicBezTo>
                  <a:pt x="137" y="84"/>
                  <a:pt x="137" y="84"/>
                  <a:pt x="137" y="84"/>
                </a:cubicBezTo>
                <a:cubicBezTo>
                  <a:pt x="137" y="88"/>
                  <a:pt x="139" y="91"/>
                  <a:pt x="142" y="91"/>
                </a:cubicBezTo>
                <a:lnTo>
                  <a:pt x="152" y="93"/>
                </a:lnTo>
                <a:close/>
                <a:moveTo>
                  <a:pt x="47" y="24"/>
                </a:moveTo>
                <a:cubicBezTo>
                  <a:pt x="48" y="27"/>
                  <a:pt x="52" y="28"/>
                  <a:pt x="55" y="27"/>
                </a:cubicBezTo>
                <a:cubicBezTo>
                  <a:pt x="55" y="27"/>
                  <a:pt x="55" y="27"/>
                  <a:pt x="55" y="27"/>
                </a:cubicBezTo>
                <a:cubicBezTo>
                  <a:pt x="58" y="25"/>
                  <a:pt x="59" y="22"/>
                  <a:pt x="57" y="19"/>
                </a:cubicBezTo>
                <a:cubicBezTo>
                  <a:pt x="52" y="9"/>
                  <a:pt x="52" y="9"/>
                  <a:pt x="52" y="9"/>
                </a:cubicBezTo>
                <a:cubicBezTo>
                  <a:pt x="50" y="7"/>
                  <a:pt x="47" y="6"/>
                  <a:pt x="44" y="7"/>
                </a:cubicBezTo>
                <a:cubicBezTo>
                  <a:pt x="44" y="7"/>
                  <a:pt x="44" y="7"/>
                  <a:pt x="44" y="7"/>
                </a:cubicBezTo>
                <a:cubicBezTo>
                  <a:pt x="41" y="9"/>
                  <a:pt x="40" y="12"/>
                  <a:pt x="42" y="15"/>
                </a:cubicBezTo>
                <a:lnTo>
                  <a:pt x="47" y="24"/>
                </a:lnTo>
                <a:close/>
                <a:moveTo>
                  <a:pt x="26" y="41"/>
                </a:moveTo>
                <a:cubicBezTo>
                  <a:pt x="28" y="43"/>
                  <a:pt x="32" y="43"/>
                  <a:pt x="34" y="40"/>
                </a:cubicBezTo>
                <a:cubicBezTo>
                  <a:pt x="34" y="40"/>
                  <a:pt x="34" y="40"/>
                  <a:pt x="34" y="40"/>
                </a:cubicBezTo>
                <a:cubicBezTo>
                  <a:pt x="36" y="38"/>
                  <a:pt x="36" y="34"/>
                  <a:pt x="34" y="32"/>
                </a:cubicBezTo>
                <a:cubicBezTo>
                  <a:pt x="26" y="25"/>
                  <a:pt x="26" y="25"/>
                  <a:pt x="26" y="25"/>
                </a:cubicBezTo>
                <a:cubicBezTo>
                  <a:pt x="23" y="23"/>
                  <a:pt x="20" y="23"/>
                  <a:pt x="17" y="26"/>
                </a:cubicBezTo>
                <a:cubicBezTo>
                  <a:pt x="17" y="26"/>
                  <a:pt x="17" y="26"/>
                  <a:pt x="17" y="26"/>
                </a:cubicBezTo>
                <a:cubicBezTo>
                  <a:pt x="15" y="28"/>
                  <a:pt x="16" y="32"/>
                  <a:pt x="18" y="34"/>
                </a:cubicBezTo>
                <a:lnTo>
                  <a:pt x="26" y="41"/>
                </a:lnTo>
                <a:close/>
                <a:moveTo>
                  <a:pt x="16" y="64"/>
                </a:moveTo>
                <a:cubicBezTo>
                  <a:pt x="19" y="65"/>
                  <a:pt x="22" y="63"/>
                  <a:pt x="23" y="59"/>
                </a:cubicBezTo>
                <a:cubicBezTo>
                  <a:pt x="23" y="59"/>
                  <a:pt x="23" y="59"/>
                  <a:pt x="23" y="59"/>
                </a:cubicBezTo>
                <a:cubicBezTo>
                  <a:pt x="23" y="56"/>
                  <a:pt x="21" y="53"/>
                  <a:pt x="18" y="53"/>
                </a:cubicBezTo>
                <a:cubicBezTo>
                  <a:pt x="7" y="51"/>
                  <a:pt x="7" y="51"/>
                  <a:pt x="7" y="51"/>
                </a:cubicBezTo>
                <a:cubicBezTo>
                  <a:pt x="4" y="50"/>
                  <a:pt x="1" y="52"/>
                  <a:pt x="1" y="55"/>
                </a:cubicBezTo>
                <a:cubicBezTo>
                  <a:pt x="1" y="55"/>
                  <a:pt x="1" y="55"/>
                  <a:pt x="1" y="55"/>
                </a:cubicBezTo>
                <a:cubicBezTo>
                  <a:pt x="0" y="59"/>
                  <a:pt x="2" y="62"/>
                  <a:pt x="5" y="62"/>
                </a:cubicBezTo>
                <a:lnTo>
                  <a:pt x="16" y="64"/>
                </a:lnTo>
                <a:close/>
                <a:moveTo>
                  <a:pt x="19" y="91"/>
                </a:moveTo>
                <a:cubicBezTo>
                  <a:pt x="22" y="91"/>
                  <a:pt x="24" y="88"/>
                  <a:pt x="23" y="84"/>
                </a:cubicBezTo>
                <a:cubicBezTo>
                  <a:pt x="23" y="84"/>
                  <a:pt x="23" y="84"/>
                  <a:pt x="23" y="84"/>
                </a:cubicBezTo>
                <a:cubicBezTo>
                  <a:pt x="22" y="81"/>
                  <a:pt x="19" y="79"/>
                  <a:pt x="16" y="80"/>
                </a:cubicBezTo>
                <a:cubicBezTo>
                  <a:pt x="6" y="82"/>
                  <a:pt x="6" y="82"/>
                  <a:pt x="6" y="82"/>
                </a:cubicBezTo>
                <a:cubicBezTo>
                  <a:pt x="3" y="83"/>
                  <a:pt x="1" y="86"/>
                  <a:pt x="1" y="89"/>
                </a:cubicBezTo>
                <a:cubicBezTo>
                  <a:pt x="1" y="89"/>
                  <a:pt x="1" y="89"/>
                  <a:pt x="1" y="89"/>
                </a:cubicBezTo>
                <a:cubicBezTo>
                  <a:pt x="2" y="92"/>
                  <a:pt x="5" y="94"/>
                  <a:pt x="8" y="93"/>
                </a:cubicBezTo>
                <a:lnTo>
                  <a:pt x="19" y="91"/>
                </a:lnTo>
                <a:close/>
              </a:path>
            </a:pathLst>
          </a:custGeom>
          <a:solidFill>
            <a:srgbClr val="FDAA3A"/>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p>
        </p:txBody>
      </p:sp>
      <p:sp>
        <p:nvSpPr>
          <p:cNvPr id="2063" name="Rectangle 18"/>
          <p:cNvSpPr>
            <a:spLocks noChangeArrowheads="1"/>
          </p:cNvSpPr>
          <p:nvPr/>
        </p:nvSpPr>
        <p:spPr bwMode="auto">
          <a:xfrm>
            <a:off x="5883040" y="2294704"/>
            <a:ext cx="297696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s-MY"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endParaRPr lang="en-US" altLang="en-US" sz="4400" dirty="0"/>
          </a:p>
        </p:txBody>
      </p:sp>
      <p:sp>
        <p:nvSpPr>
          <p:cNvPr id="23" name="Rectangle 18"/>
          <p:cNvSpPr>
            <a:spLocks noChangeArrowheads="1"/>
          </p:cNvSpPr>
          <p:nvPr/>
        </p:nvSpPr>
        <p:spPr bwMode="auto">
          <a:xfrm>
            <a:off x="6392114" y="3080692"/>
            <a:ext cx="16286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ms-MY"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BARU</a:t>
            </a:r>
            <a:endParaRPr lang="en-US" altLang="en-US" sz="4400" dirty="0"/>
          </a:p>
        </p:txBody>
      </p:sp>
    </p:spTree>
    <p:extLst>
      <p:ext uri="{BB962C8B-B14F-4D97-AF65-F5344CB8AC3E}">
        <p14:creationId xmlns:p14="http://schemas.microsoft.com/office/powerpoint/2010/main" val="3087143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60CB5-927A-4DC1-8A1C-1603A5BD9032}"/>
              </a:ext>
            </a:extLst>
          </p:cNvPr>
          <p:cNvSpPr>
            <a:spLocks noGrp="1"/>
          </p:cNvSpPr>
          <p:nvPr>
            <p:ph type="title"/>
          </p:nvPr>
        </p:nvSpPr>
        <p:spPr>
          <a:xfrm>
            <a:off x="1093694" y="309282"/>
            <a:ext cx="6046694" cy="806824"/>
          </a:xfrm>
        </p:spPr>
        <p:txBody>
          <a:bodyPr>
            <a:normAutofit/>
          </a:bodyPr>
          <a:lstStyle/>
          <a:p>
            <a:pPr algn="ctr"/>
            <a:r>
              <a:rPr lang="en-MY" sz="4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4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Teknologi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0A6B00-A0D7-4135-ADB6-4D091583AB46}"/>
              </a:ext>
            </a:extLst>
          </p:cNvPr>
          <p:cNvSpPr>
            <a:spLocks noGrp="1"/>
          </p:cNvSpPr>
          <p:nvPr>
            <p:ph idx="1"/>
          </p:nvPr>
        </p:nvSpPr>
        <p:spPr>
          <a:xfrm>
            <a:off x="151075" y="1378210"/>
            <a:ext cx="9423231" cy="4677628"/>
          </a:xfrm>
        </p:spPr>
        <p:txBody>
          <a:bodyPr>
            <a:noAutofit/>
          </a:bodyPr>
          <a:lstStyle/>
          <a:p>
            <a:pPr>
              <a:spcBef>
                <a:spcPts val="0"/>
              </a:spcBef>
            </a:pP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banyak</a:t>
            </a:r>
            <a:r>
              <a:rPr lang="en-MY" sz="2400" dirty="0" smtClean="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membincangkan</a:t>
            </a:r>
            <a:r>
              <a:rPr lang="en-MY" sz="2400" dirty="0" smtClean="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tentang</a:t>
            </a:r>
            <a:r>
              <a:rPr lang="en-MY" sz="2400" dirty="0" smtClean="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makna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impaknya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terhadap</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masyarakat</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budaya</a:t>
            </a:r>
            <a:r>
              <a:rPr lang="en-MY" sz="2400" dirty="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bukan</a:t>
            </a:r>
            <a:r>
              <a:rPr lang="en-MY" sz="2400" dirty="0" smtClean="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itu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sendiri</a:t>
            </a:r>
            <a:r>
              <a:rPr lang="en-MY" sz="2400" dirty="0">
                <a:solidFill>
                  <a:schemeClr val="tx1"/>
                </a:solidFill>
                <a:latin typeface="Arial" panose="020B0604020202020204" pitchFamily="34" charset="0"/>
                <a:cs typeface="Arial" panose="020B0604020202020204" pitchFamily="34" charset="0"/>
              </a:rPr>
              <a:t>.</a:t>
            </a:r>
          </a:p>
          <a:p>
            <a:pPr>
              <a:spcBef>
                <a:spcPts val="0"/>
              </a:spcBef>
            </a:pPr>
            <a:endParaRPr lang="en-MY" sz="2400" dirty="0">
              <a:solidFill>
                <a:schemeClr val="tx1"/>
              </a:solidFill>
              <a:latin typeface="Arial" panose="020B0604020202020204" pitchFamily="34" charset="0"/>
              <a:cs typeface="Arial" panose="020B0604020202020204" pitchFamily="34" charset="0"/>
            </a:endParaRPr>
          </a:p>
          <a:p>
            <a:pPr>
              <a:spcBef>
                <a:spcPts val="0"/>
              </a:spcBef>
            </a:pPr>
            <a:r>
              <a:rPr lang="en-MY" sz="2400" dirty="0">
                <a:solidFill>
                  <a:schemeClr val="tx1"/>
                </a:solidFill>
                <a:latin typeface="Arial" panose="020B0604020202020204" pitchFamily="34" charset="0"/>
                <a:cs typeface="Arial" panose="020B0604020202020204" pitchFamily="34" charset="0"/>
              </a:rPr>
              <a:t>Mitcham (1994) </a:t>
            </a:r>
            <a:r>
              <a:rPr lang="en-MY" sz="2400" dirty="0" err="1">
                <a:solidFill>
                  <a:schemeClr val="tx1"/>
                </a:solidFill>
                <a:latin typeface="Arial" panose="020B0604020202020204" pitchFamily="34" charset="0"/>
                <a:cs typeface="Arial" panose="020B0604020202020204" pitchFamily="34" charset="0"/>
              </a:rPr>
              <a:t>menyebut</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jenis</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sebagai</a:t>
            </a:r>
            <a:r>
              <a:rPr lang="en-MY" sz="2400" dirty="0" smtClean="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falsafah</a:t>
            </a:r>
            <a:r>
              <a:rPr lang="en-MY" sz="2400" dirty="0" smtClean="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manusia</a:t>
            </a:r>
            <a:r>
              <a:rPr lang="en-MY" sz="2400" dirty="0">
                <a:solidFill>
                  <a:schemeClr val="tx1"/>
                </a:solidFill>
                <a:latin typeface="Arial" panose="020B0604020202020204" pitchFamily="34" charset="0"/>
                <a:cs typeface="Arial" panose="020B0604020202020204" pitchFamily="34" charset="0"/>
              </a:rPr>
              <a:t>" kerana </a:t>
            </a:r>
            <a:r>
              <a:rPr lang="en-MY" sz="2400" dirty="0" err="1">
                <a:solidFill>
                  <a:schemeClr val="tx1"/>
                </a:solidFill>
                <a:latin typeface="Arial" panose="020B0604020202020204" pitchFamily="34" charset="0"/>
                <a:cs typeface="Arial" panose="020B0604020202020204" pitchFamily="34" charset="0"/>
              </a:rPr>
              <a:t>ia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menerima</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keutamaan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kemanusiaan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melalui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smtClean="0">
                <a:solidFill>
                  <a:schemeClr val="tx1"/>
                </a:solidFill>
                <a:latin typeface="Arial" panose="020B0604020202020204" pitchFamily="34" charset="0"/>
                <a:cs typeface="Arial" panose="020B0604020202020204" pitchFamily="34" charset="0"/>
              </a:rPr>
              <a:t>.</a:t>
            </a:r>
            <a:endParaRPr lang="en-MY" sz="2400" dirty="0">
              <a:solidFill>
                <a:schemeClr val="tx1"/>
              </a:solidFill>
              <a:latin typeface="Arial" panose="020B0604020202020204" pitchFamily="34" charset="0"/>
              <a:cs typeface="Arial" panose="020B0604020202020204" pitchFamily="34" charset="0"/>
            </a:endParaRPr>
          </a:p>
          <a:p>
            <a:pPr>
              <a:spcBef>
                <a:spcPts val="0"/>
              </a:spcBef>
            </a:pPr>
            <a:endParaRPr lang="en-MY" sz="2400" dirty="0">
              <a:solidFill>
                <a:schemeClr val="tx1"/>
              </a:solidFill>
              <a:latin typeface="Arial" panose="020B0604020202020204" pitchFamily="34" charset="0"/>
              <a:cs typeface="Arial" panose="020B0604020202020204" pitchFamily="34" charset="0"/>
            </a:endParaRPr>
          </a:p>
          <a:p>
            <a:pPr>
              <a:spcBef>
                <a:spcPts val="0"/>
              </a:spcBef>
            </a:pPr>
            <a:r>
              <a:rPr lang="en-MY" sz="2400" dirty="0" err="1">
                <a:solidFill>
                  <a:schemeClr val="tx1"/>
                </a:solidFill>
                <a:latin typeface="Arial" panose="020B0604020202020204" pitchFamily="34" charset="0"/>
                <a:cs typeface="Arial" panose="020B0604020202020204" pitchFamily="34" charset="0"/>
              </a:rPr>
              <a:t>Baru-baru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ini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cawangan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falsafah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telah</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dibangunkan</a:t>
            </a:r>
            <a:r>
              <a:rPr lang="en-MY" sz="2400" dirty="0">
                <a:solidFill>
                  <a:schemeClr val="tx1"/>
                </a:solidFill>
                <a:latin typeface="Arial" panose="020B0604020202020204" pitchFamily="34" charset="0"/>
                <a:cs typeface="Arial" panose="020B0604020202020204" pitchFamily="34" charset="0"/>
              </a:rPr>
              <a:t> yang </a:t>
            </a:r>
            <a:r>
              <a:rPr lang="en-MY" sz="2400" dirty="0" err="1">
                <a:solidFill>
                  <a:schemeClr val="tx1"/>
                </a:solidFill>
                <a:latin typeface="Arial" panose="020B0604020202020204" pitchFamily="34" charset="0"/>
                <a:cs typeface="Arial" panose="020B0604020202020204" pitchFamily="34" charset="0"/>
              </a:rPr>
              <a:t>berkaitan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dengan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teknologi</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itu</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sendiri</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bertujuan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untuk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memahami</a:t>
            </a:r>
            <a:r>
              <a:rPr lang="en-MY" sz="2400" dirty="0">
                <a:solidFill>
                  <a:schemeClr val="tx1"/>
                </a:solidFill>
                <a:latin typeface="Arial" panose="020B0604020202020204" pitchFamily="34" charset="0"/>
                <a:cs typeface="Arial" panose="020B0604020202020204" pitchFamily="34" charset="0"/>
              </a:rPr>
              <a:t> </a:t>
            </a:r>
            <a:r>
              <a:rPr lang="en-MY" sz="2400" dirty="0" err="1" smtClean="0">
                <a:solidFill>
                  <a:schemeClr val="tx1"/>
                </a:solidFill>
                <a:latin typeface="Arial" panose="020B0604020202020204" pitchFamily="34" charset="0"/>
                <a:cs typeface="Arial" panose="020B0604020202020204" pitchFamily="34" charset="0"/>
              </a:rPr>
              <a:t>amalan</a:t>
            </a:r>
            <a:r>
              <a:rPr lang="en-MY" sz="2400" dirty="0" smtClean="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merancang</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mewujudkan</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artifak</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dalam</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erti</a:t>
            </a:r>
            <a:r>
              <a:rPr lang="en-MY" sz="2400" dirty="0">
                <a:solidFill>
                  <a:schemeClr val="tx1"/>
                </a:solidFill>
                <a:latin typeface="Arial" panose="020B0604020202020204" pitchFamily="34" charset="0"/>
                <a:cs typeface="Arial" panose="020B0604020202020204" pitchFamily="34" charset="0"/>
              </a:rPr>
              <a:t> kata yang </a:t>
            </a:r>
            <a:r>
              <a:rPr lang="en-MY" sz="2400" dirty="0" err="1">
                <a:solidFill>
                  <a:schemeClr val="tx1"/>
                </a:solidFill>
                <a:latin typeface="Arial" panose="020B0604020202020204" pitchFamily="34" charset="0"/>
                <a:cs typeface="Arial" panose="020B0604020202020204" pitchFamily="34" charset="0"/>
              </a:rPr>
              <a:t>luas</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termasuk</a:t>
            </a:r>
            <a:r>
              <a:rPr lang="en-MY" sz="2400" dirty="0">
                <a:solidFill>
                  <a:schemeClr val="tx1"/>
                </a:solidFill>
                <a:latin typeface="Arial" panose="020B0604020202020204" pitchFamily="34" charset="0"/>
                <a:cs typeface="Arial" panose="020B0604020202020204" pitchFamily="34" charset="0"/>
              </a:rPr>
              <a:t> proses dan </a:t>
            </a:r>
            <a:r>
              <a:rPr lang="en-MY" sz="2400" dirty="0" err="1">
                <a:solidFill>
                  <a:schemeClr val="tx1"/>
                </a:solidFill>
                <a:latin typeface="Arial" panose="020B0604020202020204" pitchFamily="34" charset="0"/>
                <a:cs typeface="Arial" panose="020B0604020202020204" pitchFamily="34" charset="0"/>
              </a:rPr>
              <a:t>sistem</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buatan</a:t>
            </a:r>
            <a:r>
              <a:rPr lang="en-MY" sz="2400" dirty="0">
                <a:solidFill>
                  <a:schemeClr val="tx1"/>
                </a:solidFill>
                <a:latin typeface="Arial" panose="020B0604020202020204" pitchFamily="34" charset="0"/>
                <a:cs typeface="Arial" panose="020B0604020202020204" pitchFamily="34" charset="0"/>
              </a:rPr>
              <a:t>) dan </a:t>
            </a:r>
            <a:r>
              <a:rPr lang="en-MY" sz="2400" dirty="0" err="1">
                <a:solidFill>
                  <a:schemeClr val="tx1"/>
                </a:solidFill>
                <a:latin typeface="Arial" panose="020B0604020202020204" pitchFamily="34" charset="0"/>
                <a:cs typeface="Arial" panose="020B0604020202020204" pitchFamily="34" charset="0"/>
              </a:rPr>
              <a:t>sifat</a:t>
            </a:r>
            <a:r>
              <a:rPr lang="en-MY" sz="2400" dirty="0">
                <a:solidFill>
                  <a:schemeClr val="tx1"/>
                </a:solidFill>
                <a:latin typeface="Arial" panose="020B0604020202020204" pitchFamily="34" charset="0"/>
                <a:cs typeface="Arial" panose="020B0604020202020204" pitchFamily="34" charset="0"/>
              </a:rPr>
              <a:t> </a:t>
            </a:r>
            <a:r>
              <a:rPr lang="en-MY" sz="2400" dirty="0" err="1">
                <a:solidFill>
                  <a:schemeClr val="tx1"/>
                </a:solidFill>
                <a:latin typeface="Arial" panose="020B0604020202020204" pitchFamily="34" charset="0"/>
                <a:cs typeface="Arial" panose="020B0604020202020204" pitchFamily="34" charset="0"/>
              </a:rPr>
              <a:t>benda</a:t>
            </a:r>
            <a:r>
              <a:rPr lang="en-MY" sz="2400" dirty="0">
                <a:solidFill>
                  <a:schemeClr val="tx1"/>
                </a:solidFill>
                <a:latin typeface="Arial" panose="020B0604020202020204" pitchFamily="34" charset="0"/>
                <a:cs typeface="Arial" panose="020B0604020202020204" pitchFamily="34" charset="0"/>
              </a:rPr>
              <a:t> yang </a:t>
            </a:r>
            <a:r>
              <a:rPr lang="en-MY" sz="2400" dirty="0" err="1" smtClean="0">
                <a:solidFill>
                  <a:schemeClr val="tx1"/>
                </a:solidFill>
                <a:latin typeface="Arial" panose="020B0604020202020204" pitchFamily="34" charset="0"/>
                <a:cs typeface="Arial" panose="020B0604020202020204" pitchFamily="34" charset="0"/>
              </a:rPr>
              <a:t>dicipta</a:t>
            </a:r>
            <a:r>
              <a:rPr lang="en-MY" sz="2400" dirty="0" smtClean="0">
                <a:solidFill>
                  <a:schemeClr val="tx1"/>
                </a:solidFill>
                <a:latin typeface="Arial" panose="020B0604020202020204" pitchFamily="34" charset="0"/>
                <a:cs typeface="Arial" panose="020B0604020202020204" pitchFamily="34" charset="0"/>
              </a:rPr>
              <a:t>.</a:t>
            </a:r>
            <a:endParaRPr lang="en-MY"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5433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14" y="274840"/>
            <a:ext cx="10515600" cy="1325563"/>
          </a:xfrm>
        </p:spPr>
        <p:txBody>
          <a:bodyPr>
            <a:normAutofit/>
          </a:bodyPr>
          <a:lstStyle/>
          <a:p>
            <a:pPr algn="ct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ORGANISASI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1739" y="1600403"/>
            <a:ext cx="9866947" cy="5097569"/>
          </a:xfrm>
        </p:spPr>
        <p:txBody>
          <a:bodyPr>
            <a:normAutofit/>
          </a:bodyPr>
          <a:lstStyle/>
          <a:p>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Berkaitan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kepimpinan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kekuatan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kelemahan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Matlamat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tuju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sosial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perkongsian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perasaan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kekitaan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lvl="1"/>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Kepercayaan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Perubahan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mewujudkan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situasi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sesuai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mengikut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tujuan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masing-masing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027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07" y="424655"/>
            <a:ext cx="10515600" cy="1325563"/>
          </a:xfrm>
        </p:spPr>
        <p:txBody>
          <a:bodyPr>
            <a:normAutofit/>
          </a:bodyPr>
          <a:lstStyle/>
          <a:p>
            <a:pPr algn="ctr"/>
            <a:r>
              <a:rPr lang="en-MY"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EKOLOGI</a:t>
            </a: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5501" y="1944913"/>
            <a:ext cx="10099299" cy="4634117"/>
          </a:xfrm>
        </p:spPr>
        <p:txBody>
          <a:bodyPr>
            <a:normAutofit/>
          </a:bodyPr>
          <a:lstStyle/>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sekitar</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pergerakan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sosial</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Berdasarkan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kepercayaan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bahawa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mesti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secara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radikal</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mengubah</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hubungan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mereka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semulajadi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buFont typeface="Wingdings" panose="05000000000000000000" pitchFamily="2" charset="2"/>
              <a:buChar char="q"/>
            </a:pP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buFont typeface="Wingdings" panose="05000000000000000000" pitchFamily="2" charset="2"/>
              <a:buChar char="q"/>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Bermula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menghargai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sifat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semata-mata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untuk</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kegunaannya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kepada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manusia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mengiktiraf</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alam</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semulajadi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mempunyai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nilai</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melekat</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22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05" y="203200"/>
            <a:ext cx="8596668" cy="1320800"/>
          </a:xfrm>
        </p:spPr>
        <p:txBody>
          <a:bodyPr/>
          <a:lstStyle/>
          <a:p>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Domain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lebih</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khusus</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Baharu)</a:t>
            </a:r>
            <a:endParaRPr lang="en-MY"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09563" y="1681618"/>
            <a:ext cx="8596668" cy="3880773"/>
          </a:xfrm>
        </p:spPr>
        <p:txBody>
          <a:bodyPr>
            <a:noAutofit/>
          </a:bodyPr>
          <a:lstStyle/>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Fizik</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Kajihayat</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Makanan</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Budaya</a:t>
            </a:r>
            <a:r>
              <a:rPr lang="en-MY" sz="2400" b="1" dirty="0">
                <a:solidFill>
                  <a:schemeClr val="tx1"/>
                </a:solidFill>
                <a:latin typeface="Arial" panose="020B0604020202020204" pitchFamily="34" charset="0"/>
                <a:cs typeface="Arial" panose="020B0604020202020204" pitchFamily="34" charset="0"/>
              </a:rPr>
              <a:t> </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Pendidikan</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Seni</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Ekonomi</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Undang-undang</a:t>
            </a:r>
            <a:r>
              <a:rPr lang="en-MY" sz="2400" b="1" dirty="0">
                <a:solidFill>
                  <a:schemeClr val="tx1"/>
                </a:solidFill>
                <a:latin typeface="Arial" panose="020B0604020202020204" pitchFamily="34" charset="0"/>
                <a:cs typeface="Arial" panose="020B0604020202020204" pitchFamily="34" charset="0"/>
              </a:rPr>
              <a:t> </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a:solidFill>
                  <a:schemeClr val="tx1"/>
                </a:solidFill>
                <a:latin typeface="Arial" panose="020B0604020202020204" pitchFamily="34" charset="0"/>
                <a:cs typeface="Arial" panose="020B0604020202020204" pitchFamily="34" charset="0"/>
              </a:rPr>
              <a:t>Alam</a:t>
            </a:r>
            <a:r>
              <a:rPr lang="en-MY" sz="2400" b="1" dirty="0">
                <a:solidFill>
                  <a:schemeClr val="tx1"/>
                </a:solidFill>
                <a:latin typeface="Arial" panose="020B0604020202020204" pitchFamily="34" charset="0"/>
                <a:cs typeface="Arial" panose="020B0604020202020204" pitchFamily="34" charset="0"/>
              </a:rPr>
              <a:t> </a:t>
            </a:r>
            <a:r>
              <a:rPr lang="en-MY" sz="2400" b="1" dirty="0" err="1" smtClean="0">
                <a:solidFill>
                  <a:schemeClr val="tx1"/>
                </a:solidFill>
                <a:latin typeface="Arial" panose="020B0604020202020204" pitchFamily="34" charset="0"/>
                <a:cs typeface="Arial" panose="020B0604020202020204" pitchFamily="34" charset="0"/>
              </a:rPr>
              <a:t>sekitar</a:t>
            </a:r>
            <a:endParaRPr lang="en-MY" sz="2400" b="1" dirty="0" smtClean="0">
              <a:solidFill>
                <a:schemeClr val="tx1"/>
              </a:solidFill>
              <a:latin typeface="Arial" panose="020B0604020202020204" pitchFamily="34" charset="0"/>
              <a:cs typeface="Arial" panose="020B0604020202020204" pitchFamily="34" charset="0"/>
            </a:endParaRPr>
          </a:p>
          <a:p>
            <a:r>
              <a:rPr lang="en-MY" sz="2400" b="1" dirty="0" err="1">
                <a:solidFill>
                  <a:schemeClr val="tx1"/>
                </a:solidFill>
                <a:latin typeface="Arial" panose="020B0604020202020204" pitchFamily="34" charset="0"/>
                <a:cs typeface="Arial" panose="020B0604020202020204" pitchFamily="34" charset="0"/>
              </a:rPr>
              <a:t>Falsafah</a:t>
            </a:r>
            <a:r>
              <a:rPr lang="en-MY" sz="2400" b="1" dirty="0">
                <a:solidFill>
                  <a:schemeClr val="tx1"/>
                </a:solidFill>
                <a:latin typeface="Arial" panose="020B0604020202020204" pitchFamily="34" charset="0"/>
                <a:cs typeface="Arial" panose="020B0604020202020204" pitchFamily="34" charset="0"/>
              </a:rPr>
              <a:t> </a:t>
            </a:r>
            <a:r>
              <a:rPr lang="en-MY" sz="2400" b="1" dirty="0" err="1" smtClean="0">
                <a:solidFill>
                  <a:schemeClr val="tx1"/>
                </a:solidFill>
                <a:latin typeface="Arial" panose="020B0604020202020204" pitchFamily="34" charset="0"/>
                <a:cs typeface="Arial" panose="020B0604020202020204" pitchFamily="34" charset="0"/>
              </a:rPr>
              <a:t>Teknologi</a:t>
            </a:r>
            <a:endParaRPr lang="en-MY"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495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33069" y="3087317"/>
            <a:ext cx="10515600" cy="1325563"/>
          </a:xfrm>
        </p:spPr>
        <p:txBody>
          <a:bodyPr>
            <a:normAutofit/>
          </a:bodyPr>
          <a:lstStyle/>
          <a:p>
            <a:pPr algn="ctr"/>
            <a:r>
              <a:rPr lang="en-MY" sz="6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DEFINISI FALSAFAH</a:t>
            </a:r>
            <a:endParaRPr lang="en-MY" sz="6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63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1</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291217"/>
            <a:ext cx="8596668" cy="3880773"/>
          </a:xfrm>
        </p:spPr>
        <p:txBody>
          <a:bodyPr>
            <a:normAutofit/>
          </a:bodyPr>
          <a:lstStyle/>
          <a:p>
            <a:pPr marL="0" lvl="0" indent="0">
              <a:buNone/>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Persoalan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lvl="0" indent="0">
              <a:buNone/>
            </a:pP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bincangkan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UTM</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59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lgn="ctr" eaLnBrk="1" hangingPunct="1"/>
            <a:r>
              <a:rPr lang="en-MY" alt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 UTM</a:t>
            </a:r>
          </a:p>
        </p:txBody>
      </p:sp>
      <p:sp>
        <p:nvSpPr>
          <p:cNvPr id="3075" name="Content Placeholder 2"/>
          <p:cNvSpPr>
            <a:spLocks noGrp="1"/>
          </p:cNvSpPr>
          <p:nvPr>
            <p:ph idx="1"/>
          </p:nvPr>
        </p:nvSpPr>
        <p:spPr/>
        <p:txBody>
          <a:bodyPr>
            <a:normAutofit fontScale="92500" lnSpcReduction="10000"/>
          </a:bodyPr>
          <a:lstStyle/>
          <a:p>
            <a:pPr algn="ctr" eaLnBrk="1" hangingPunct="1">
              <a:buFont typeface="Arial" charset="0"/>
              <a:buNone/>
              <a:defRPr/>
            </a:pPr>
            <a:r>
              <a:rPr lang="en-US" sz="2800" b="1" dirty="0">
                <a:solidFill>
                  <a:schemeClr val="tx1"/>
                </a:solidFill>
                <a:effectLst>
                  <a:outerShdw blurRad="38100" dist="38100" dir="2700000" algn="tl">
                    <a:srgbClr val="000000">
                      <a:alpha val="43137"/>
                    </a:srgbClr>
                  </a:outerShdw>
                </a:effectLst>
              </a:rPr>
              <a:t>The divine law of Allah is the foundation for science and technology. UTM strives with total and unified effort to attain excellence in science and technology for universal peace and prosperity in accordance with His will.</a:t>
            </a:r>
          </a:p>
          <a:p>
            <a:pPr algn="ctr" eaLnBrk="1" hangingPunct="1">
              <a:buFont typeface="Arial" charset="0"/>
              <a:buNone/>
              <a:defRPr/>
            </a:pPr>
            <a:r>
              <a:rPr lang="en-GB" sz="2800" i="1" dirty="0" err="1">
                <a:solidFill>
                  <a:schemeClr val="tx1"/>
                </a:solidFill>
              </a:rPr>
              <a:t>Hukum</a:t>
            </a:r>
            <a:r>
              <a:rPr lang="en-GB" sz="2800" i="1" dirty="0">
                <a:solidFill>
                  <a:schemeClr val="tx1"/>
                </a:solidFill>
              </a:rPr>
              <a:t> Allah </a:t>
            </a:r>
            <a:r>
              <a:rPr lang="en-GB" sz="2800" i="1" dirty="0" err="1">
                <a:solidFill>
                  <a:schemeClr val="tx1"/>
                </a:solidFill>
              </a:rPr>
              <a:t>adalah</a:t>
            </a:r>
            <a:r>
              <a:rPr lang="en-GB" sz="2800" i="1" dirty="0">
                <a:solidFill>
                  <a:schemeClr val="tx1"/>
                </a:solidFill>
              </a:rPr>
              <a:t> </a:t>
            </a:r>
            <a:r>
              <a:rPr lang="en-GB" sz="2800" i="1" dirty="0" err="1">
                <a:solidFill>
                  <a:schemeClr val="tx1"/>
                </a:solidFill>
              </a:rPr>
              <a:t>dasar</a:t>
            </a:r>
            <a:r>
              <a:rPr lang="en-GB" sz="2800" i="1" dirty="0">
                <a:solidFill>
                  <a:schemeClr val="tx1"/>
                </a:solidFill>
              </a:rPr>
              <a:t> </a:t>
            </a:r>
            <a:r>
              <a:rPr lang="en-GB" sz="2800" i="1" dirty="0" err="1">
                <a:solidFill>
                  <a:schemeClr val="tx1"/>
                </a:solidFill>
              </a:rPr>
              <a:t>kepada</a:t>
            </a:r>
            <a:r>
              <a:rPr lang="en-GB" sz="2800" i="1" dirty="0">
                <a:solidFill>
                  <a:schemeClr val="tx1"/>
                </a:solidFill>
              </a:rPr>
              <a:t> </a:t>
            </a:r>
            <a:r>
              <a:rPr lang="en-GB" sz="2800" i="1" dirty="0" err="1">
                <a:solidFill>
                  <a:schemeClr val="tx1"/>
                </a:solidFill>
              </a:rPr>
              <a:t>sains</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teknologi</a:t>
            </a:r>
            <a:r>
              <a:rPr lang="en-GB" sz="2800" i="1" dirty="0">
                <a:solidFill>
                  <a:schemeClr val="tx1"/>
                </a:solidFill>
              </a:rPr>
              <a:t>, </a:t>
            </a:r>
            <a:r>
              <a:rPr lang="en-GB" sz="2800" i="1" dirty="0" err="1">
                <a:solidFill>
                  <a:schemeClr val="tx1"/>
                </a:solidFill>
              </a:rPr>
              <a:t>maka</a:t>
            </a:r>
            <a:r>
              <a:rPr lang="en-GB" sz="2800" i="1" dirty="0">
                <a:solidFill>
                  <a:schemeClr val="tx1"/>
                </a:solidFill>
              </a:rPr>
              <a:t> UTM </a:t>
            </a:r>
            <a:r>
              <a:rPr lang="en-GB" sz="2800" i="1" dirty="0" err="1">
                <a:solidFill>
                  <a:schemeClr val="tx1"/>
                </a:solidFill>
              </a:rPr>
              <a:t>berusaha</a:t>
            </a:r>
            <a:r>
              <a:rPr lang="en-GB" sz="2800" i="1" dirty="0">
                <a:solidFill>
                  <a:schemeClr val="tx1"/>
                </a:solidFill>
              </a:rPr>
              <a:t> </a:t>
            </a:r>
            <a:r>
              <a:rPr lang="en-GB" sz="2800" i="1" dirty="0" err="1">
                <a:solidFill>
                  <a:schemeClr val="tx1"/>
                </a:solidFill>
              </a:rPr>
              <a:t>secara</a:t>
            </a:r>
            <a:r>
              <a:rPr lang="en-GB" sz="2800" i="1" dirty="0">
                <a:solidFill>
                  <a:schemeClr val="tx1"/>
                </a:solidFill>
              </a:rPr>
              <a:t> </a:t>
            </a:r>
            <a:r>
              <a:rPr lang="en-GB" sz="2800" i="1" dirty="0" err="1">
                <a:solidFill>
                  <a:schemeClr val="tx1"/>
                </a:solidFill>
              </a:rPr>
              <a:t>menyeluruh</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bersepadu</a:t>
            </a:r>
            <a:r>
              <a:rPr lang="en-GB" sz="2800" i="1" dirty="0">
                <a:solidFill>
                  <a:schemeClr val="tx1"/>
                </a:solidFill>
              </a:rPr>
              <a:t> </a:t>
            </a:r>
            <a:r>
              <a:rPr lang="en-GB" sz="2800" i="1" dirty="0" err="1">
                <a:solidFill>
                  <a:schemeClr val="tx1"/>
                </a:solidFill>
              </a:rPr>
              <a:t>memperkembangkan</a:t>
            </a:r>
            <a:r>
              <a:rPr lang="en-GB" sz="2800" i="1" dirty="0">
                <a:solidFill>
                  <a:schemeClr val="tx1"/>
                </a:solidFill>
              </a:rPr>
              <a:t> </a:t>
            </a:r>
            <a:r>
              <a:rPr lang="en-GB" sz="2800" i="1" dirty="0" err="1">
                <a:solidFill>
                  <a:schemeClr val="tx1"/>
                </a:solidFill>
              </a:rPr>
              <a:t>kecemerlangan</a:t>
            </a:r>
            <a:r>
              <a:rPr lang="en-GB" sz="2800" i="1" dirty="0">
                <a:solidFill>
                  <a:schemeClr val="tx1"/>
                </a:solidFill>
              </a:rPr>
              <a:t> </a:t>
            </a:r>
            <a:r>
              <a:rPr lang="en-GB" sz="2800" i="1" dirty="0" err="1">
                <a:solidFill>
                  <a:schemeClr val="tx1"/>
                </a:solidFill>
              </a:rPr>
              <a:t>sains</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teknologi</a:t>
            </a:r>
            <a:r>
              <a:rPr lang="en-GB" sz="2800" i="1" dirty="0">
                <a:solidFill>
                  <a:schemeClr val="tx1"/>
                </a:solidFill>
              </a:rPr>
              <a:t> </a:t>
            </a:r>
            <a:r>
              <a:rPr lang="en-GB" sz="2800" i="1" dirty="0" err="1">
                <a:solidFill>
                  <a:schemeClr val="tx1"/>
                </a:solidFill>
              </a:rPr>
              <a:t>untuk</a:t>
            </a:r>
            <a:r>
              <a:rPr lang="en-GB" sz="2800" i="1" dirty="0">
                <a:solidFill>
                  <a:schemeClr val="tx1"/>
                </a:solidFill>
              </a:rPr>
              <a:t> </a:t>
            </a:r>
            <a:r>
              <a:rPr lang="en-GB" sz="2800" i="1" dirty="0" err="1">
                <a:solidFill>
                  <a:schemeClr val="tx1"/>
                </a:solidFill>
              </a:rPr>
              <a:t>kesejahteraan</a:t>
            </a:r>
            <a:r>
              <a:rPr lang="en-GB" sz="2800" i="1" dirty="0">
                <a:solidFill>
                  <a:schemeClr val="tx1"/>
                </a:solidFill>
              </a:rPr>
              <a:t> </a:t>
            </a:r>
            <a:r>
              <a:rPr lang="en-GB" sz="2800" i="1" dirty="0" err="1">
                <a:solidFill>
                  <a:schemeClr val="tx1"/>
                </a:solidFill>
              </a:rPr>
              <a:t>dan</a:t>
            </a:r>
            <a:r>
              <a:rPr lang="en-GB" sz="2800" i="1" dirty="0">
                <a:solidFill>
                  <a:schemeClr val="tx1"/>
                </a:solidFill>
              </a:rPr>
              <a:t> </a:t>
            </a:r>
            <a:r>
              <a:rPr lang="en-GB" sz="2800" i="1" dirty="0" err="1">
                <a:solidFill>
                  <a:schemeClr val="tx1"/>
                </a:solidFill>
              </a:rPr>
              <a:t>kemakmuran</a:t>
            </a:r>
            <a:r>
              <a:rPr lang="en-GB" sz="2800" i="1" dirty="0">
                <a:solidFill>
                  <a:schemeClr val="tx1"/>
                </a:solidFill>
              </a:rPr>
              <a:t> </a:t>
            </a:r>
            <a:r>
              <a:rPr lang="en-GB" sz="2800" i="1" dirty="0" err="1">
                <a:solidFill>
                  <a:schemeClr val="tx1"/>
                </a:solidFill>
              </a:rPr>
              <a:t>sejagat</a:t>
            </a:r>
            <a:r>
              <a:rPr lang="en-GB" sz="2800" i="1" dirty="0">
                <a:solidFill>
                  <a:schemeClr val="tx1"/>
                </a:solidFill>
              </a:rPr>
              <a:t> </a:t>
            </a:r>
            <a:r>
              <a:rPr lang="en-GB" sz="2800" i="1" dirty="0" err="1">
                <a:solidFill>
                  <a:schemeClr val="tx1"/>
                </a:solidFill>
              </a:rPr>
              <a:t>sesuai</a:t>
            </a:r>
            <a:r>
              <a:rPr lang="en-GB" sz="2800" i="1" dirty="0">
                <a:solidFill>
                  <a:schemeClr val="tx1"/>
                </a:solidFill>
              </a:rPr>
              <a:t> </a:t>
            </a:r>
            <a:r>
              <a:rPr lang="en-GB" sz="2800" i="1" dirty="0" err="1">
                <a:solidFill>
                  <a:schemeClr val="tx1"/>
                </a:solidFill>
              </a:rPr>
              <a:t>dengan</a:t>
            </a:r>
            <a:r>
              <a:rPr lang="en-GB" sz="2800" i="1" dirty="0">
                <a:solidFill>
                  <a:schemeClr val="tx1"/>
                </a:solidFill>
              </a:rPr>
              <a:t> </a:t>
            </a:r>
            <a:r>
              <a:rPr lang="en-GB" sz="2800" i="1" dirty="0" err="1">
                <a:solidFill>
                  <a:schemeClr val="tx1"/>
                </a:solidFill>
              </a:rPr>
              <a:t>kehendak-Nya</a:t>
            </a:r>
            <a:r>
              <a:rPr lang="en-GB" sz="2800" i="1" dirty="0">
                <a:solidFill>
                  <a:schemeClr val="tx1"/>
                </a:solidFill>
              </a:rPr>
              <a:t>.</a:t>
            </a:r>
            <a:endParaRPr lang="en-MY" sz="2800" i="1" dirty="0">
              <a:solidFill>
                <a:schemeClr val="tx1"/>
              </a:solidFill>
            </a:endParaRPr>
          </a:p>
        </p:txBody>
      </p:sp>
    </p:spTree>
    <p:extLst>
      <p:ext uri="{BB962C8B-B14F-4D97-AF65-F5344CB8AC3E}">
        <p14:creationId xmlns:p14="http://schemas.microsoft.com/office/powerpoint/2010/main" val="3501357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6" descr="C:\Documents and Settings\Lecturer\My Documents\My Pictures\vision_mis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821" y="288018"/>
            <a:ext cx="4714875"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Lecturer\My Documents\My Documents F\My Pictures\LOGO\logout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803" y="914400"/>
            <a:ext cx="4129542" cy="4129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364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2</a:t>
            </a:r>
            <a: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buNone/>
            </a:pP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Persoalan</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epistemologi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teori</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Bagaimana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kita</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tahu</a:t>
            </a:r>
            <a:r>
              <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987425" lvl="1" indent="-530225"/>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Bezakan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dengan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ilmu</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agama.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bincangkan</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841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3</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MY" sz="2800" b="1" dirty="0" err="1" smtClean="0">
                <a:solidFill>
                  <a:schemeClr val="tx1"/>
                </a:solidFill>
                <a:latin typeface="Arial" panose="020B0604020202020204" pitchFamily="34" charset="0"/>
                <a:cs typeface="Arial" panose="020B0604020202020204" pitchFamily="34" charset="0"/>
              </a:rPr>
              <a:t>Persoalan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metafizik</a:t>
            </a:r>
            <a:r>
              <a:rPr lang="en-MY" sz="2800" b="1" dirty="0">
                <a:solidFill>
                  <a:schemeClr val="tx1"/>
                </a:solidFill>
                <a:latin typeface="Arial" panose="020B0604020202020204" pitchFamily="34" charset="0"/>
                <a:cs typeface="Arial" panose="020B0604020202020204" pitchFamily="34" charset="0"/>
              </a:rPr>
              <a:t>: Dari mana </a:t>
            </a:r>
            <a:r>
              <a:rPr lang="en-MY" sz="2800" b="1" dirty="0" err="1">
                <a:solidFill>
                  <a:schemeClr val="tx1"/>
                </a:solidFill>
                <a:latin typeface="Arial" panose="020B0604020202020204" pitchFamily="34" charset="0"/>
                <a:cs typeface="Arial" panose="020B0604020202020204" pitchFamily="34" charset="0"/>
              </a:rPr>
              <a:t>datangnya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kewujudan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kita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a:t>
            </a:r>
            <a:r>
              <a:rPr lang="en-MY" sz="2800" b="1" dirty="0">
                <a:solidFill>
                  <a:schemeClr val="tx1"/>
                </a:solidFill>
                <a:latin typeface="Arial" panose="020B0604020202020204" pitchFamily="34" charset="0"/>
                <a:cs typeface="Arial" panose="020B0604020202020204" pitchFamily="34" charset="0"/>
              </a:rPr>
              <a:t> mana </a:t>
            </a:r>
            <a:r>
              <a:rPr lang="en-MY" sz="2800" b="1" dirty="0" err="1">
                <a:solidFill>
                  <a:schemeClr val="tx1"/>
                </a:solidFill>
                <a:latin typeface="Arial" panose="020B0604020202020204" pitchFamily="34" charset="0"/>
                <a:cs typeface="Arial" panose="020B0604020202020204" pitchFamily="34" charset="0"/>
              </a:rPr>
              <a:t>kita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pergi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akhirnya</a:t>
            </a:r>
            <a:r>
              <a:rPr lang="en-MY" sz="2800" b="1" dirty="0" smtClean="0">
                <a:solidFill>
                  <a:schemeClr val="tx1"/>
                </a:solidFill>
                <a:latin typeface="Arial" panose="020B0604020202020204" pitchFamily="34" charset="0"/>
                <a:cs typeface="Arial" panose="020B0604020202020204" pitchFamily="34" charset="0"/>
              </a:rPr>
              <a:t>?</a:t>
            </a:r>
          </a:p>
          <a:p>
            <a:pPr lvl="0"/>
            <a:r>
              <a:rPr lang="en-MY" sz="2800" b="1" dirty="0" err="1" smtClean="0">
                <a:solidFill>
                  <a:schemeClr val="tx1"/>
                </a:solidFill>
                <a:latin typeface="Arial" panose="020B0604020202020204" pitchFamily="34" charset="0"/>
                <a:cs typeface="Arial" panose="020B0604020202020204" pitchFamily="34" charset="0"/>
              </a:rPr>
              <a:t>Sila</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bincang</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mengikut</a:t>
            </a:r>
            <a:r>
              <a:rPr lang="en-MY" sz="2800" b="1" dirty="0" smtClean="0">
                <a:solidFill>
                  <a:schemeClr val="tx1"/>
                </a:solidFill>
                <a:latin typeface="Arial" panose="020B0604020202020204" pitchFamily="34" charset="0"/>
                <a:cs typeface="Arial" panose="020B0604020202020204" pitchFamily="34" charset="0"/>
              </a:rPr>
              <a:t> agama </a:t>
            </a:r>
            <a:r>
              <a:rPr lang="en-MY" sz="2800" b="1" dirty="0" err="1" smtClean="0">
                <a:solidFill>
                  <a:schemeClr val="tx1"/>
                </a:solidFill>
                <a:latin typeface="Arial" panose="020B0604020202020204" pitchFamily="34" charset="0"/>
                <a:cs typeface="Arial" panose="020B0604020202020204" pitchFamily="34" charset="0"/>
              </a:rPr>
              <a:t>masing-masing</a:t>
            </a:r>
            <a:r>
              <a:rPr lang="en-MY" sz="2800" b="1" dirty="0" smtClean="0">
                <a:solidFill>
                  <a:schemeClr val="tx1"/>
                </a:solidFill>
                <a:latin typeface="Arial" panose="020B0604020202020204" pitchFamily="34" charset="0"/>
                <a:cs typeface="Arial" panose="020B0604020202020204" pitchFamily="34" charset="0"/>
              </a:rPr>
              <a:t> </a:t>
            </a:r>
            <a:endParaRPr lang="en-MY" sz="2800" dirty="0">
              <a:solidFill>
                <a:schemeClr val="tx1"/>
              </a:solidFill>
              <a:latin typeface="Arial" panose="020B0604020202020204" pitchFamily="34" charset="0"/>
              <a:cs typeface="Arial" panose="020B0604020202020204" pitchFamily="34" charset="0"/>
            </a:endParaRPr>
          </a:p>
          <a:p>
            <a:pPr marL="0" indent="0">
              <a:buNone/>
            </a:pPr>
            <a:endParaRPr lang="en-MY"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7818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SENARIO DAN KAJIAN </a:t>
            </a:r>
            <a:r>
              <a:rPr lang="en-MY" sz="4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KES 4</a:t>
            </a:r>
            <a: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MY"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lvl="0"/>
            <a:r>
              <a:rPr lang="en-MY" sz="2800" b="1" dirty="0" err="1" smtClean="0">
                <a:solidFill>
                  <a:schemeClr val="tx1"/>
                </a:solidFill>
                <a:latin typeface="Arial" panose="020B0604020202020204" pitchFamily="34" charset="0"/>
                <a:cs typeface="Arial" panose="020B0604020202020204" pitchFamily="34" charset="0"/>
              </a:rPr>
              <a:t>Persoalan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etika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Bagaimana</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mencapai</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kehidupan</a:t>
            </a:r>
            <a:r>
              <a:rPr lang="en-MY" sz="2800" b="1" dirty="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sejahtera</a:t>
            </a:r>
            <a:r>
              <a:rPr lang="en-MY" sz="2800" b="1" dirty="0">
                <a:solidFill>
                  <a:schemeClr val="tx1"/>
                </a:solidFill>
                <a:latin typeface="Arial" panose="020B0604020202020204" pitchFamily="34" charset="0"/>
                <a:cs typeface="Arial" panose="020B0604020202020204" pitchFamily="34" charset="0"/>
              </a:rPr>
              <a:t>?</a:t>
            </a:r>
            <a:endParaRPr lang="en-MY" sz="2800" dirty="0">
              <a:solidFill>
                <a:schemeClr val="tx1"/>
              </a:solidFill>
              <a:latin typeface="Arial" panose="020B0604020202020204" pitchFamily="34" charset="0"/>
              <a:cs typeface="Arial" panose="020B0604020202020204" pitchFamily="34" charset="0"/>
            </a:endParaRPr>
          </a:p>
          <a:p>
            <a:pPr lvl="0"/>
            <a:r>
              <a:rPr lang="en-MY" sz="2800" b="1" dirty="0" err="1" smtClean="0">
                <a:solidFill>
                  <a:schemeClr val="tx1"/>
                </a:solidFill>
                <a:latin typeface="Arial" panose="020B0604020202020204" pitchFamily="34" charset="0"/>
                <a:cs typeface="Arial" panose="020B0604020202020204" pitchFamily="34" charset="0"/>
              </a:rPr>
              <a:t>Sila</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bincangkan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berdasarkan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Pendekatan</a:t>
            </a:r>
            <a:r>
              <a:rPr lang="en-MY" sz="2800" b="1" dirty="0" smtClean="0">
                <a:solidFill>
                  <a:schemeClr val="tx1"/>
                </a:solidFill>
                <a:latin typeface="Arial" panose="020B0604020202020204" pitchFamily="34" charset="0"/>
                <a:cs typeface="Arial" panose="020B0604020202020204" pitchFamily="34" charset="0"/>
              </a:rPr>
              <a:t> </a:t>
            </a:r>
            <a:r>
              <a:rPr lang="en-MY" sz="2800" b="1" dirty="0" err="1">
                <a:solidFill>
                  <a:schemeClr val="tx1"/>
                </a:solidFill>
                <a:latin typeface="Arial" panose="020B0604020202020204" pitchFamily="34" charset="0"/>
                <a:cs typeface="Arial" panose="020B0604020202020204" pitchFamily="34" charset="0"/>
              </a:rPr>
              <a:t>sains</a:t>
            </a:r>
            <a:r>
              <a:rPr lang="en-MY" sz="2800" b="1" dirty="0">
                <a:solidFill>
                  <a:schemeClr val="tx1"/>
                </a:solidFill>
                <a:latin typeface="Arial" panose="020B0604020202020204" pitchFamily="34" charset="0"/>
                <a:cs typeface="Arial" panose="020B0604020202020204" pitchFamily="34" charset="0"/>
              </a:rPr>
              <a:t>, agama </a:t>
            </a:r>
            <a:r>
              <a:rPr lang="en-MY" sz="2800" b="1" dirty="0" err="1">
                <a:solidFill>
                  <a:schemeClr val="tx1"/>
                </a:solidFill>
                <a:latin typeface="Arial" panose="020B0604020202020204" pitchFamily="34" charset="0"/>
                <a:cs typeface="Arial" panose="020B0604020202020204" pitchFamily="34" charset="0"/>
              </a:rPr>
              <a:t>dan</a:t>
            </a:r>
            <a:r>
              <a:rPr lang="en-MY" sz="2800" b="1" dirty="0">
                <a:solidFill>
                  <a:schemeClr val="tx1"/>
                </a:solidFill>
                <a:latin typeface="Arial" panose="020B0604020202020204" pitchFamily="34" charset="0"/>
                <a:cs typeface="Arial" panose="020B0604020202020204" pitchFamily="34" charset="0"/>
              </a:rPr>
              <a:t> </a:t>
            </a:r>
            <a:r>
              <a:rPr lang="en-MY" sz="2800" b="1" dirty="0" err="1" smtClean="0">
                <a:solidFill>
                  <a:schemeClr val="tx1"/>
                </a:solidFill>
                <a:latin typeface="Arial" panose="020B0604020202020204" pitchFamily="34" charset="0"/>
                <a:cs typeface="Arial" panose="020B0604020202020204" pitchFamily="34" charset="0"/>
              </a:rPr>
              <a:t>falsafah</a:t>
            </a:r>
            <a:endParaRPr lang="en-MY" sz="2800" dirty="0">
              <a:solidFill>
                <a:schemeClr val="tx1"/>
              </a:solidFill>
              <a:latin typeface="Arial" panose="020B0604020202020204" pitchFamily="34" charset="0"/>
              <a:cs typeface="Arial" panose="020B0604020202020204" pitchFamily="34" charset="0"/>
            </a:endParaRPr>
          </a:p>
          <a:p>
            <a:endParaRPr lang="en-MY"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18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4" y="0"/>
            <a:ext cx="12186138" cy="6858000"/>
          </a:xfrm>
          <a:prstGeom prst="rect">
            <a:avLst/>
          </a:prstGeom>
        </p:spPr>
      </p:pic>
    </p:spTree>
    <p:extLst>
      <p:ext uri="{BB962C8B-B14F-4D97-AF65-F5344CB8AC3E}">
        <p14:creationId xmlns:p14="http://schemas.microsoft.com/office/powerpoint/2010/main" val="3965298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50"/>
            <a:ext cx="12192000" cy="6861299"/>
          </a:xfrm>
          <a:prstGeom prst="rect">
            <a:avLst/>
          </a:prstGeom>
        </p:spPr>
      </p:pic>
    </p:spTree>
    <p:extLst>
      <p:ext uri="{BB962C8B-B14F-4D97-AF65-F5344CB8AC3E}">
        <p14:creationId xmlns:p14="http://schemas.microsoft.com/office/powerpoint/2010/main" val="2950518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650"/>
            <a:ext cx="12192000" cy="6861300"/>
          </a:xfrm>
          <a:prstGeom prst="rect">
            <a:avLst/>
          </a:prstGeom>
        </p:spPr>
      </p:pic>
    </p:spTree>
    <p:extLst>
      <p:ext uri="{BB962C8B-B14F-4D97-AF65-F5344CB8AC3E}">
        <p14:creationId xmlns:p14="http://schemas.microsoft.com/office/powerpoint/2010/main" val="406203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33600" y="304800"/>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
        <p:nvSpPr>
          <p:cNvPr id="2" name="Rectangle 1"/>
          <p:cNvSpPr/>
          <p:nvPr/>
        </p:nvSpPr>
        <p:spPr>
          <a:xfrm>
            <a:off x="333829" y="2032000"/>
            <a:ext cx="10101942" cy="3274743"/>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Berasal</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daripada</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dua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perkataan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Yunani</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Philo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Philein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suka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cinta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sophos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hikmah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bijaksana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atau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cintakan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kebijaksanaan</a:t>
            </a:r>
            <a:r>
              <a:rPr lang="en-US" sz="2800" b="1" dirty="0">
                <a:latin typeface="Arial" panose="020B0604020202020204" pitchFamily="34" charset="0"/>
                <a:cs typeface="Arial" panose="020B0604020202020204" pitchFamily="34" charset="0"/>
              </a:rPr>
              <a:t>.</a:t>
            </a:r>
          </a:p>
          <a:p>
            <a:pPr marL="365760" indent="-256032">
              <a:lnSpc>
                <a:spcPct val="110000"/>
              </a:lnSpc>
              <a:buNone/>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Suatu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cara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berfikir</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radikal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lagi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menyeluruh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mengupas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sesuatu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dengan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mendalam</a:t>
            </a:r>
            <a:r>
              <a:rPr lang="en-US" sz="28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a:t>
            </a:r>
            <a:r>
              <a:rPr lang="en-US" sz="2000" b="1" dirty="0" err="1">
                <a:solidFill>
                  <a:srgbClr val="C00000"/>
                </a:solidFill>
                <a:latin typeface="Arial" panose="020B0604020202020204" pitchFamily="34" charset="0"/>
                <a:cs typeface="Arial" panose="020B0604020202020204" pitchFamily="34" charset="0"/>
              </a:rPr>
              <a:t>Jujun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Suriasumantri</a:t>
            </a:r>
            <a:r>
              <a:rPr lang="en-US" sz="2000" b="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Ilmu</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dalam</a:t>
            </a:r>
            <a:r>
              <a:rPr lang="en-US" sz="2000" b="1" i="1" dirty="0">
                <a:solidFill>
                  <a:srgbClr val="C00000"/>
                </a:solidFill>
                <a:latin typeface="Arial" panose="020B0604020202020204" pitchFamily="34" charset="0"/>
                <a:cs typeface="Arial" panose="020B0604020202020204" pitchFamily="34" charset="0"/>
              </a:rPr>
              <a:t> </a:t>
            </a:r>
            <a:r>
              <a:rPr lang="en-US" sz="2000" b="1" i="1" dirty="0" err="1">
                <a:solidFill>
                  <a:srgbClr val="C00000"/>
                </a:solidFill>
                <a:latin typeface="Arial" panose="020B0604020202020204" pitchFamily="34" charset="0"/>
                <a:cs typeface="Arial" panose="020B0604020202020204" pitchFamily="34" charset="0"/>
              </a:rPr>
              <a:t>perspektif</a:t>
            </a:r>
            <a:r>
              <a:rPr lang="en-US" sz="2000" b="1" dirty="0">
                <a:solidFill>
                  <a:srgbClr val="C00000"/>
                </a:solidFill>
                <a:latin typeface="Arial" panose="020B0604020202020204" pitchFamily="34" charset="0"/>
                <a:cs typeface="Arial" panose="020B0604020202020204" pitchFamily="34" charset="0"/>
              </a:rPr>
              <a:t>, DBP, 1990, </a:t>
            </a:r>
            <a:r>
              <a:rPr lang="en-US" sz="2000" b="1" dirty="0" err="1">
                <a:solidFill>
                  <a:srgbClr val="C00000"/>
                </a:solidFill>
                <a:latin typeface="Arial" panose="020B0604020202020204" pitchFamily="34" charset="0"/>
                <a:cs typeface="Arial" panose="020B0604020202020204" pitchFamily="34" charset="0"/>
              </a:rPr>
              <a:t>hal</a:t>
            </a:r>
            <a:r>
              <a:rPr lang="en-US" sz="2000" b="1" dirty="0">
                <a:solidFill>
                  <a:srgbClr val="C00000"/>
                </a:solidFill>
                <a:latin typeface="Arial" panose="020B0604020202020204" pitchFamily="34" charset="0"/>
                <a:cs typeface="Arial" panose="020B0604020202020204" pitchFamily="34" charset="0"/>
              </a:rPr>
              <a:t>. 15).</a:t>
            </a:r>
          </a:p>
        </p:txBody>
      </p:sp>
    </p:spTree>
    <p:extLst>
      <p:ext uri="{BB962C8B-B14F-4D97-AF65-F5344CB8AC3E}">
        <p14:creationId xmlns:p14="http://schemas.microsoft.com/office/powerpoint/2010/main" val="354779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04799" y="403918"/>
            <a:ext cx="6858000" cy="8382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43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a:t>
            </a:r>
            <a:r>
              <a:rPr lang="en-US"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FALSAFAH</a:t>
            </a:r>
            <a:endPar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304799" y="1706989"/>
            <a:ext cx="9695543" cy="4696670"/>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Corak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berfikir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sistematik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kajian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kritikal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huraian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bertindak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bertujuan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menjadikan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diri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bijaksana</a:t>
            </a:r>
            <a:r>
              <a:rPr lang="en-US" sz="2800" b="1" dirty="0">
                <a:latin typeface="Arial" panose="020B0604020202020204" pitchFamily="34" charset="0"/>
                <a:cs typeface="Arial" panose="020B0604020202020204" pitchFamily="34" charset="0"/>
              </a:rPr>
              <a:t>. (Robert Paul Wolff).</a:t>
            </a:r>
          </a:p>
          <a:p>
            <a:pPr marL="365760" indent="-256032">
              <a:lnSpc>
                <a:spcPct val="110000"/>
              </a:lnSpc>
              <a:buNone/>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i="1" dirty="0">
                <a:latin typeface="Arial" panose="020B0604020202020204" pitchFamily="34" charset="0"/>
                <a:cs typeface="Arial" panose="020B0604020202020204" pitchFamily="34" charset="0"/>
              </a:rPr>
              <a:t>Philosophy is a study of how do you know? This question applied to lots of different kinds of issues but especially to very general questions about the physical world, the mind and scientific, religious and ethical theories</a:t>
            </a:r>
            <a:r>
              <a:rPr lang="en-US" sz="2800" b="1" dirty="0">
                <a:latin typeface="Arial" panose="020B0604020202020204" pitchFamily="34" charset="0"/>
                <a:cs typeface="Arial" panose="020B0604020202020204" pitchFamily="34" charset="0"/>
              </a:rPr>
              <a:t>. </a:t>
            </a:r>
            <a:r>
              <a:rPr lang="en-US" sz="2000" b="1" dirty="0">
                <a:solidFill>
                  <a:srgbClr val="C00000"/>
                </a:solidFill>
                <a:latin typeface="Arial" panose="020B0604020202020204" pitchFamily="34" charset="0"/>
                <a:cs typeface="Arial" panose="020B0604020202020204" pitchFamily="34" charset="0"/>
              </a:rPr>
              <a:t>(John Hospers, </a:t>
            </a:r>
            <a:r>
              <a:rPr lang="en-US" sz="2000" b="1" i="1" dirty="0">
                <a:solidFill>
                  <a:srgbClr val="C00000"/>
                </a:solidFill>
                <a:latin typeface="Arial" panose="020B0604020202020204" pitchFamily="34" charset="0"/>
                <a:cs typeface="Arial" panose="020B0604020202020204" pitchFamily="34" charset="0"/>
              </a:rPr>
              <a:t>Study of justification; An Introduction to Philosophical Analysis</a:t>
            </a:r>
            <a:r>
              <a:rPr lang="en-US" sz="2000" b="1" dirty="0">
                <a:solidFill>
                  <a:srgbClr val="C00000"/>
                </a:solidFill>
                <a:latin typeface="Arial" panose="020B0604020202020204" pitchFamily="34" charset="0"/>
                <a:cs typeface="Arial" panose="020B0604020202020204" pitchFamily="34" charset="0"/>
              </a:rPr>
              <a:t>, 1988, </a:t>
            </a:r>
            <a:r>
              <a:rPr lang="en-US" sz="2000" b="1" dirty="0" err="1">
                <a:solidFill>
                  <a:srgbClr val="C00000"/>
                </a:solidFill>
                <a:latin typeface="Arial" panose="020B0604020202020204" pitchFamily="34" charset="0"/>
                <a:cs typeface="Arial" panose="020B0604020202020204" pitchFamily="34" charset="0"/>
              </a:rPr>
              <a:t>hal</a:t>
            </a:r>
            <a:r>
              <a:rPr lang="en-US" sz="2000" b="1" dirty="0">
                <a:solidFill>
                  <a:srgbClr val="C00000"/>
                </a:solidFill>
                <a:latin typeface="Arial" panose="020B0604020202020204" pitchFamily="34" charset="0"/>
                <a:cs typeface="Arial" panose="020B0604020202020204" pitchFamily="34" charset="0"/>
              </a:rPr>
              <a:t>. 6).</a:t>
            </a:r>
          </a:p>
        </p:txBody>
      </p:sp>
    </p:spTree>
    <p:extLst>
      <p:ext uri="{BB962C8B-B14F-4D97-AF65-F5344CB8AC3E}">
        <p14:creationId xmlns:p14="http://schemas.microsoft.com/office/powerpoint/2010/main" val="2341333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66057" y="348343"/>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
        <p:nvSpPr>
          <p:cNvPr id="2" name="Rectangle 1"/>
          <p:cNvSpPr/>
          <p:nvPr/>
        </p:nvSpPr>
        <p:spPr>
          <a:xfrm>
            <a:off x="232229" y="1772254"/>
            <a:ext cx="10058400" cy="4832092"/>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sekumpulan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sikap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kepercayaan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terhadap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alam</a:t>
            </a:r>
            <a:r>
              <a:rPr lang="en-US" sz="2800" b="1" dirty="0">
                <a:latin typeface="Arial" panose="020B0604020202020204" pitchFamily="34" charset="0"/>
                <a:cs typeface="Arial" panose="020B0604020202020204" pitchFamily="34" charset="0"/>
              </a:rPr>
              <a:t>.</a:t>
            </a:r>
          </a:p>
          <a:p>
            <a:pPr marL="365760" indent="-256032">
              <a:lnSpc>
                <a:spcPct val="110000"/>
              </a:lnSpc>
              <a:buFont typeface="Wingdings 3"/>
              <a:buChar char=""/>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suatu</a:t>
            </a:r>
            <a:r>
              <a:rPr lang="en-US" sz="2800" b="1" dirty="0">
                <a:latin typeface="Arial" panose="020B0604020202020204" pitchFamily="34" charset="0"/>
                <a:cs typeface="Arial" panose="020B0604020202020204" pitchFamily="34" charset="0"/>
              </a:rPr>
              <a:t> proses </a:t>
            </a:r>
            <a:r>
              <a:rPr lang="en-US" sz="2800" b="1" dirty="0" err="1">
                <a:latin typeface="Arial" panose="020B0604020202020204" pitchFamily="34" charset="0"/>
                <a:cs typeface="Arial" panose="020B0604020202020204" pitchFamily="34" charset="0"/>
              </a:rPr>
              <a:t>kritis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terhadap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kepercayaan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sikap</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sangat</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disanjung</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tinggi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memiliki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melakukan</a:t>
            </a:r>
            <a:r>
              <a:rPr lang="en-US" sz="2800" b="1" dirty="0">
                <a:latin typeface="Arial" panose="020B0604020202020204" pitchFamily="34" charset="0"/>
                <a:cs typeface="Arial" panose="020B0604020202020204" pitchFamily="34" charset="0"/>
              </a:rPr>
              <a:t>).</a:t>
            </a:r>
          </a:p>
          <a:p>
            <a:pPr marL="365760" indent="-256032">
              <a:lnSpc>
                <a:spcPct val="110000"/>
              </a:lnSpc>
              <a:buFont typeface="Wingdings 3"/>
              <a:buChar char=""/>
              <a:defRPr/>
            </a:pPr>
            <a:endParaRPr lang="en-US" sz="2800" b="1" dirty="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usaha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untuk</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mendapatkan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gambaran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keseluruhan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tentang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alam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sepadu</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antara</a:t>
            </a:r>
            <a:r>
              <a:rPr lang="en-US" sz="2800" b="1" dirty="0">
                <a:latin typeface="Arial" panose="020B0604020202020204" pitchFamily="34" charset="0"/>
                <a:cs typeface="Arial" panose="020B0604020202020204" pitchFamily="34" charset="0"/>
              </a:rPr>
              <a:t> agama, </a:t>
            </a:r>
            <a:r>
              <a:rPr lang="en-US" sz="2800" b="1" dirty="0" err="1">
                <a:latin typeface="Arial" panose="020B0604020202020204" pitchFamily="34" charset="0"/>
                <a:cs typeface="Arial" panose="020B0604020202020204" pitchFamily="34" charset="0"/>
              </a:rPr>
              <a:t>sejarah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ilmu</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2496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463" y="1713994"/>
            <a:ext cx="9207023" cy="4321376"/>
          </a:xfrm>
          <a:prstGeom prst="rect">
            <a:avLst/>
          </a:prstGeom>
        </p:spPr>
        <p:txBody>
          <a:bodyPr wrap="square">
            <a:spAutoFit/>
          </a:bodyPr>
          <a:lstStyle/>
          <a:p>
            <a:pPr marL="365760" indent="-256032">
              <a:lnSpc>
                <a:spcPct val="110000"/>
              </a:lnSpc>
              <a:buFont typeface="Wingdings 3"/>
              <a:buChar char=""/>
              <a:defRPr/>
            </a:pP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adalah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sekumpulan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masalah</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memerlukan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pemerhatian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manusia</a:t>
            </a:r>
            <a:r>
              <a:rPr lang="en-US" sz="2800" b="1" dirty="0">
                <a:latin typeface="Arial" panose="020B0604020202020204" pitchFamily="34" charset="0"/>
                <a:cs typeface="Arial" panose="020B0604020202020204" pitchFamily="34" charset="0"/>
              </a:rPr>
              <a:t> yang </a:t>
            </a:r>
            <a:r>
              <a:rPr lang="en-US" sz="2800" b="1" dirty="0" err="1">
                <a:latin typeface="Arial" panose="020B0604020202020204" pitchFamily="34" charset="0"/>
                <a:cs typeface="Arial" panose="020B0604020202020204" pitchFamily="34" charset="0"/>
              </a:rPr>
              <a:t>bergelar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failasuf</a:t>
            </a:r>
            <a:r>
              <a:rPr lang="en-US" sz="2800" b="1" dirty="0">
                <a:latin typeface="Arial" panose="020B0604020202020204" pitchFamily="34" charset="0"/>
                <a:cs typeface="Arial" panose="020B0604020202020204" pitchFamily="34" charset="0"/>
              </a:rPr>
              <a:t>. </a:t>
            </a:r>
            <a:endParaRPr lang="en-US" sz="2800" b="1" dirty="0" smtClean="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smtClean="0">
                <a:latin typeface="Arial" panose="020B0604020202020204" pitchFamily="34" charset="0"/>
                <a:cs typeface="Arial" panose="020B0604020202020204" pitchFamily="34" charset="0"/>
              </a:rPr>
              <a:t>Contoh</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failasuf</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Socrates, Plato, Aristotle, </a:t>
            </a:r>
            <a:r>
              <a:rPr lang="en-US" sz="2800" b="1" dirty="0" err="1">
                <a:solidFill>
                  <a:srgbClr val="FF0000"/>
                </a:solidFill>
                <a:latin typeface="Arial" panose="020B0604020202020204" pitchFamily="34" charset="0"/>
                <a:cs typeface="Arial" panose="020B0604020202020204" pitchFamily="34" charset="0"/>
              </a:rPr>
              <a:t>Ibnu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Sina</a:t>
            </a:r>
            <a:r>
              <a:rPr lang="en-US" sz="2800" b="1" dirty="0">
                <a:solidFill>
                  <a:srgbClr val="FF0000"/>
                </a:solidFill>
                <a:latin typeface="Arial" panose="020B0604020202020204" pitchFamily="34" charset="0"/>
                <a:cs typeface="Arial" panose="020B0604020202020204" pitchFamily="34" charset="0"/>
              </a:rPr>
              <a:t>, Al-</a:t>
            </a:r>
            <a:r>
              <a:rPr lang="en-US" sz="2800" b="1" dirty="0" err="1">
                <a:solidFill>
                  <a:srgbClr val="FF0000"/>
                </a:solidFill>
                <a:latin typeface="Arial" panose="020B0604020202020204" pitchFamily="34" charset="0"/>
                <a:cs typeface="Arial" panose="020B0604020202020204" pitchFamily="34" charset="0"/>
              </a:rPr>
              <a:t>Ghazali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Ibnu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Rushd</a:t>
            </a:r>
            <a:r>
              <a:rPr lang="en-US" sz="2800" b="1" dirty="0">
                <a:solidFill>
                  <a:srgbClr val="FF0000"/>
                </a:solidFill>
                <a:latin typeface="Arial" panose="020B0604020202020204" pitchFamily="34" charset="0"/>
                <a:cs typeface="Arial" panose="020B0604020202020204" pitchFamily="34" charset="0"/>
              </a:rPr>
              <a:t>, Al-</a:t>
            </a:r>
            <a:r>
              <a:rPr lang="en-US" sz="2800" b="1" dirty="0" err="1">
                <a:solidFill>
                  <a:srgbClr val="FF0000"/>
                </a:solidFill>
                <a:latin typeface="Arial" panose="020B0604020202020204" pitchFamily="34" charset="0"/>
                <a:cs typeface="Arial" panose="020B0604020202020204" pitchFamily="34" charset="0"/>
              </a:rPr>
              <a:t>Kindi</a:t>
            </a:r>
            <a:r>
              <a:rPr lang="en-US" sz="2800" b="1" dirty="0">
                <a:solidFill>
                  <a:srgbClr val="FF0000"/>
                </a:solidFill>
                <a:latin typeface="Arial" panose="020B0604020202020204" pitchFamily="34" charset="0"/>
                <a:cs typeface="Arial" panose="020B0604020202020204" pitchFamily="34" charset="0"/>
              </a:rPr>
              <a:t>, Augustine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lain-lain. </a:t>
            </a:r>
            <a:endParaRPr lang="en-US" sz="2800" b="1" dirty="0" smtClean="0">
              <a:latin typeface="Arial" panose="020B0604020202020204" pitchFamily="34" charset="0"/>
              <a:cs typeface="Arial" panose="020B0604020202020204" pitchFamily="34" charset="0"/>
            </a:endParaRPr>
          </a:p>
          <a:p>
            <a:pPr marL="365760" indent="-256032">
              <a:lnSpc>
                <a:spcPct val="110000"/>
              </a:lnSpc>
              <a:buFont typeface="Wingdings 3"/>
              <a:buChar char=""/>
              <a:defRPr/>
            </a:pPr>
            <a:r>
              <a:rPr lang="en-US" sz="2800" b="1" dirty="0" err="1" smtClean="0">
                <a:latin typeface="Arial" panose="020B0604020202020204" pitchFamily="34" charset="0"/>
                <a:cs typeface="Arial" panose="020B0604020202020204" pitchFamily="34" charset="0"/>
              </a:rPr>
              <a:t>Masalah</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falsafah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berkisar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sekitar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apakah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mengapa</a:t>
            </a:r>
            <a:r>
              <a:rPr lang="en-US" sz="2800" b="1"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hidup</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apakah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peranan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kehidupan</a:t>
            </a:r>
            <a:r>
              <a:rPr lang="en-US" sz="2800" b="1" dirty="0">
                <a:latin typeface="Arial" panose="020B0604020202020204" pitchFamily="34" charset="0"/>
                <a:cs typeface="Arial" panose="020B0604020202020204" pitchFamily="34" charset="0"/>
              </a:rPr>
              <a:t>?</a:t>
            </a:r>
          </a:p>
        </p:txBody>
      </p:sp>
      <p:sp>
        <p:nvSpPr>
          <p:cNvPr id="7" name="Rectangle 2"/>
          <p:cNvSpPr>
            <a:spLocks noGrp="1" noChangeArrowheads="1"/>
          </p:cNvSpPr>
          <p:nvPr>
            <p:ph type="title"/>
          </p:nvPr>
        </p:nvSpPr>
        <p:spPr>
          <a:xfrm>
            <a:off x="2133600" y="304800"/>
            <a:ext cx="6858000" cy="838200"/>
          </a:xfrm>
        </p:spPr>
        <p:txBody>
          <a:bodyPr>
            <a:normAutofit/>
          </a:bodyPr>
          <a:lstStyle/>
          <a:p>
            <a:pPr algn="ctr">
              <a:defRPr/>
            </a:pPr>
            <a:r>
              <a:rPr lang="en-US" sz="4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PENGERTIAN FALSAFAH</a:t>
            </a:r>
          </a:p>
        </p:txBody>
      </p:sp>
    </p:spTree>
    <p:extLst>
      <p:ext uri="{BB962C8B-B14F-4D97-AF65-F5344CB8AC3E}">
        <p14:creationId xmlns:p14="http://schemas.microsoft.com/office/powerpoint/2010/main" val="361172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MY"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APAKAH FALSAFAH ISLAM?</a:t>
            </a:r>
            <a:endParaRPr lang="en-MY"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2977227"/>
            <a:ext cx="10106780" cy="3880773"/>
          </a:xfrm>
        </p:spPr>
        <p:txBody>
          <a:bodyPr>
            <a:normAutofit/>
          </a:bodyPr>
          <a:lstStyle/>
          <a:p>
            <a:pPr lvl="0"/>
            <a:r>
              <a:rPr lang="en-MY" sz="3200"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INTISARI FALSAFAH ISLAM</a:t>
            </a:r>
          </a:p>
          <a:p>
            <a:pPr lvl="2"/>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Islam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Sumber</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Melayu</a:t>
            </a:r>
            <a:endPar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2"/>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Kontroversi</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Tentang</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Istilah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32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32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Islam)</a:t>
            </a:r>
          </a:p>
          <a:p>
            <a:endParaRPr lang="en-MY"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33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2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MY" sz="44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APAKAH FALSAFAH BARAT?</a:t>
            </a:r>
            <a:endParaRPr lang="en-MY"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07848" y="2977227"/>
            <a:ext cx="8596668" cy="3880773"/>
          </a:xfrm>
        </p:spPr>
        <p:txBody>
          <a:bodyPr>
            <a:normAutofit/>
          </a:bodyPr>
          <a:lstStyle/>
          <a:p>
            <a:pPr lvl="0"/>
            <a:r>
              <a:rPr lang="en-MY" sz="2800" b="1" u="sng"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INTISARI FALSAFAH BARAT</a:t>
            </a:r>
          </a:p>
          <a:p>
            <a:pPr lvl="2"/>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Bidang</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a:p>
            <a:pPr lvl="2"/>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Sejarah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p>
          <a:p>
            <a:pPr lvl="2"/>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Pemikiran</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yang </a:t>
            </a:r>
            <a:r>
              <a:rPr lang="en-MY" sz="28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imbul</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daripada</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MY" sz="2800" b="1"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Falsafah</a:t>
            </a:r>
            <a:r>
              <a:rPr lang="en-MY"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Barat</a:t>
            </a:r>
            <a:endParaRPr lang="en-MY"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35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648</TotalTime>
  <Words>1103</Words>
  <Application>Microsoft Office PowerPoint</Application>
  <PresentationFormat>Widescreen</PresentationFormat>
  <Paragraphs>161</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Open Sans Light</vt:lpstr>
      <vt:lpstr>Trebuchet MS</vt:lpstr>
      <vt:lpstr>Wingdings</vt:lpstr>
      <vt:lpstr>Wingdings 3</vt:lpstr>
      <vt:lpstr>Facet</vt:lpstr>
      <vt:lpstr>KULIAH 2</vt:lpstr>
      <vt:lpstr>Objektif Pembelajaran Kuliah 2</vt:lpstr>
      <vt:lpstr>DEFINISI FALSAFAH</vt:lpstr>
      <vt:lpstr>PENGERTIAN FALSAFAH</vt:lpstr>
      <vt:lpstr>PowerPoint Presentation</vt:lpstr>
      <vt:lpstr>PENGERTIAN FALSAFAH</vt:lpstr>
      <vt:lpstr>PENGERTIAN FALSAFAH</vt:lpstr>
      <vt:lpstr>APAKAH FALSAFAH ISLAM?</vt:lpstr>
      <vt:lpstr>APAKAH FALSAFAH BARAT?</vt:lpstr>
      <vt:lpstr>CABANG-CABANG ILMU FALSAFAH </vt:lpstr>
      <vt:lpstr>PowerPoint Presentation</vt:lpstr>
      <vt:lpstr>FALSAFAH TEORITIKAL (Nazariyyah)</vt:lpstr>
      <vt:lpstr>Falsafah Teoritikal (Nazariyyah)  </vt:lpstr>
      <vt:lpstr>PowerPoint Presentation</vt:lpstr>
      <vt:lpstr>Cabang Tambahan Standard</vt:lpstr>
      <vt:lpstr>FALSAFAH PRAKTIKAL</vt:lpstr>
      <vt:lpstr>Falsafah Praktikal (Amaliyyah)  </vt:lpstr>
      <vt:lpstr>PowerPoint Presentation</vt:lpstr>
      <vt:lpstr>Falsafah Akhlak (Akhlaqiyyah):</vt:lpstr>
      <vt:lpstr>Falsafah Ekonomi (Iqtisadiyyah) </vt:lpstr>
      <vt:lpstr>Falsafah Politik (Siyasiyyah) </vt:lpstr>
      <vt:lpstr>FALSAFAH PRAKTIKAL</vt:lpstr>
      <vt:lpstr>Contoh Subjek Falsafah Praktikal: </vt:lpstr>
      <vt:lpstr>FALSAFAH BAHARU</vt:lpstr>
      <vt:lpstr>PowerPoint Presentation</vt:lpstr>
      <vt:lpstr>Falsafah Teknologi</vt:lpstr>
      <vt:lpstr>FALSAFAH ORGANISASI</vt:lpstr>
      <vt:lpstr>FALSAFAH EKOLOGI</vt:lpstr>
      <vt:lpstr>Domain falsafah yang lebih khusus (Falsafah Baharu)</vt:lpstr>
      <vt:lpstr>SENARIO DAN KAJIAN KES 1 </vt:lpstr>
      <vt:lpstr>FALSAFAH UTM</vt:lpstr>
      <vt:lpstr>PowerPoint Presentation</vt:lpstr>
      <vt:lpstr>SENARIO DAN KAJIAN KES 2 </vt:lpstr>
      <vt:lpstr>SENARIO DAN KAJIAN KES 3 </vt:lpstr>
      <vt:lpstr>SENARIO DAN KAJIAN KES 4 </vt:lpstr>
      <vt:lpstr>PowerPoint Presentation</vt:lpstr>
      <vt:lpstr>PowerPoint Presentation</vt:lpstr>
      <vt:lpstr>PowerPoint Presentation</vt:lpstr>
    </vt:vector>
  </TitlesOfParts>
  <Manager>Slide Easy</Manager>
  <Company>Slide Easy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Dr Nurazmallail</cp:lastModifiedBy>
  <cp:revision>55</cp:revision>
  <dcterms:created xsi:type="dcterms:W3CDTF">2016-06-26T10:53:00Z</dcterms:created>
  <dcterms:modified xsi:type="dcterms:W3CDTF">2020-09-30T03:45:31Z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