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theme/theme8.xml" ContentType="application/vnd.openxmlformats-officedocument.theme+xml"/>
  <Override PartName="/ppt/slideLayouts/slideLayout13.xml" ContentType="application/vnd.openxmlformats-officedocument.presentationml.slideLayout+xml"/>
  <Override PartName="/ppt/theme/theme9.xml" ContentType="application/vnd.openxmlformats-officedocument.theme+xml"/>
  <Override PartName="/ppt/slideLayouts/slideLayout14.xml" ContentType="application/vnd.openxmlformats-officedocument.presentationml.slideLayout+xml"/>
  <Override PartName="/ppt/theme/theme10.xml" ContentType="application/vnd.openxmlformats-officedocument.theme+xml"/>
  <Override PartName="/ppt/slideLayouts/slideLayout15.xml" ContentType="application/vnd.openxmlformats-officedocument.presentationml.slideLayout+xml"/>
  <Override PartName="/ppt/theme/theme11.xml" ContentType="application/vnd.openxmlformats-officedocument.theme+xml"/>
  <Override PartName="/ppt/slideLayouts/slideLayout16.xml" ContentType="application/vnd.openxmlformats-officedocument.presentationml.slideLayout+xml"/>
  <Override PartName="/ppt/theme/theme12.xml" ContentType="application/vnd.openxmlformats-officedocument.theme+xml"/>
  <Override PartName="/ppt/slideLayouts/slideLayout17.xml" ContentType="application/vnd.openxmlformats-officedocument.presentationml.slideLayout+xml"/>
  <Override PartName="/ppt/theme/theme13.xml" ContentType="application/vnd.openxmlformats-officedocument.theme+xml"/>
  <Override PartName="/ppt/slideLayouts/slideLayout18.xml" ContentType="application/vnd.openxmlformats-officedocument.presentationml.slideLayout+xml"/>
  <Override PartName="/ppt/theme/theme14.xml" ContentType="application/vnd.openxmlformats-officedocument.theme+xml"/>
  <Override PartName="/ppt/slideLayouts/slideLayout19.xml" ContentType="application/vnd.openxmlformats-officedocument.presentationml.slideLayout+xml"/>
  <Override PartName="/ppt/theme/theme15.xml" ContentType="application/vnd.openxmlformats-officedocument.theme+xml"/>
  <Override PartName="/ppt/slideLayouts/slideLayout20.xml" ContentType="application/vnd.openxmlformats-officedocument.presentationml.slideLayout+xml"/>
  <Override PartName="/ppt/theme/theme16.xml" ContentType="application/vnd.openxmlformats-officedocument.theme+xml"/>
  <Override PartName="/ppt/media/image20.jpg" ContentType="image/jpg"/>
  <Override PartName="/ppt/media/image22.jpg" ContentType="image/jpg"/>
  <Override PartName="/ppt/media/image30.jpg" ContentType="image/jpg"/>
  <Override PartName="/ppt/media/image32.jpg" ContentType="image/jpg"/>
  <Override PartName="/ppt/media/image33.jpg" ContentType="image/jpg"/>
  <Override PartName="/ppt/media/image40.jpg" ContentType="image/jpg"/>
  <Override PartName="/ppt/media/image41.jpg" ContentType="image/jpg"/>
  <Override PartName="/ppt/media/image42.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68" r:id="rId3"/>
    <p:sldMasterId id="2147483670" r:id="rId4"/>
    <p:sldMasterId id="2147483672" r:id="rId5"/>
    <p:sldMasterId id="2147483674" r:id="rId6"/>
    <p:sldMasterId id="2147483676" r:id="rId7"/>
    <p:sldMasterId id="2147483678" r:id="rId8"/>
    <p:sldMasterId id="2147483680" r:id="rId9"/>
    <p:sldMasterId id="2147483684" r:id="rId10"/>
    <p:sldMasterId id="2147483688" r:id="rId11"/>
    <p:sldMasterId id="2147483690" r:id="rId12"/>
    <p:sldMasterId id="2147483692" r:id="rId13"/>
    <p:sldMasterId id="2147483694" r:id="rId14"/>
    <p:sldMasterId id="2147483696" r:id="rId15"/>
    <p:sldMasterId id="2147483698" r:id="rId16"/>
  </p:sldMasterIdLst>
  <p:sldIdLst>
    <p:sldId id="264" r:id="rId17"/>
    <p:sldId id="265" r:id="rId18"/>
    <p:sldId id="266" r:id="rId19"/>
    <p:sldId id="267" r:id="rId20"/>
    <p:sldId id="286" r:id="rId21"/>
    <p:sldId id="256" r:id="rId22"/>
    <p:sldId id="257" r:id="rId23"/>
    <p:sldId id="258" r:id="rId24"/>
    <p:sldId id="285" r:id="rId25"/>
    <p:sldId id="259" r:id="rId26"/>
    <p:sldId id="260" r:id="rId27"/>
    <p:sldId id="261" r:id="rId28"/>
    <p:sldId id="262" r:id="rId29"/>
    <p:sldId id="263" r:id="rId30"/>
    <p:sldId id="273" r:id="rId31"/>
    <p:sldId id="271" r:id="rId32"/>
    <p:sldId id="272" r:id="rId33"/>
    <p:sldId id="287" r:id="rId34"/>
    <p:sldId id="277" r:id="rId35"/>
    <p:sldId id="279" r:id="rId36"/>
    <p:sldId id="280" r:id="rId37"/>
    <p:sldId id="281" r:id="rId38"/>
    <p:sldId id="282" r:id="rId39"/>
    <p:sldId id="284" r:id="rId40"/>
    <p:sldId id="268" r:id="rId41"/>
    <p:sldId id="269" r:id="rId42"/>
    <p:sldId id="270" r:id="rId43"/>
    <p:sldId id="274" r:id="rId44"/>
    <p:sldId id="275" r:id="rId45"/>
    <p:sldId id="283" r:id="rId46"/>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5" d="100"/>
          <a:sy n="45" d="100"/>
        </p:scale>
        <p:origin x="90" y="12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viewProps" Target="viewProps.xml"/><Relationship Id="rId8" Type="http://schemas.openxmlformats.org/officeDocument/2006/relationships/slideMaster" Target="slideMasters/slideMaster8.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8288000" cy="10287002"/>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3914860" y="0"/>
            <a:ext cx="4373139" cy="10286999"/>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5247706" y="902245"/>
            <a:ext cx="7792586" cy="55435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FA3DD5-6B81-4F19-AEB6-D226B4E7484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MY"/>
          </a:p>
        </p:txBody>
      </p:sp>
      <p:sp>
        <p:nvSpPr>
          <p:cNvPr id="3" name="Subtitle 2">
            <a:extLst>
              <a:ext uri="{FF2B5EF4-FFF2-40B4-BE49-F238E27FC236}">
                <a16:creationId xmlns:a16="http://schemas.microsoft.com/office/drawing/2014/main" xmlns="" id="{3A2B518F-89A8-428D-8B15-37F911C4BB8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MY"/>
          </a:p>
        </p:txBody>
      </p:sp>
      <p:sp>
        <p:nvSpPr>
          <p:cNvPr id="4" name="Date Placeholder 3">
            <a:extLst>
              <a:ext uri="{FF2B5EF4-FFF2-40B4-BE49-F238E27FC236}">
                <a16:creationId xmlns:a16="http://schemas.microsoft.com/office/drawing/2014/main" xmlns="" id="{EBF5D495-4452-4D95-84D9-6696009E7E96}"/>
              </a:ext>
            </a:extLst>
          </p:cNvPr>
          <p:cNvSpPr>
            <a:spLocks noGrp="1"/>
          </p:cNvSpPr>
          <p:nvPr>
            <p:ph type="dt" sz="half" idx="10"/>
          </p:nvPr>
        </p:nvSpPr>
        <p:spPr/>
        <p:txBody>
          <a:bodyPr/>
          <a:lstStyle/>
          <a:p>
            <a:fld id="{F3AFAC5E-C608-488E-B28A-87B820BB9483}" type="datetimeFigureOut">
              <a:rPr lang="en-MY" smtClean="0">
                <a:solidFill>
                  <a:prstClr val="black">
                    <a:tint val="75000"/>
                  </a:prstClr>
                </a:solidFill>
              </a:rPr>
              <a:pPr/>
              <a:t>9/12/2018</a:t>
            </a:fld>
            <a:endParaRPr lang="en-MY">
              <a:solidFill>
                <a:prstClr val="black">
                  <a:tint val="75000"/>
                </a:prstClr>
              </a:solidFill>
            </a:endParaRPr>
          </a:p>
        </p:txBody>
      </p:sp>
      <p:sp>
        <p:nvSpPr>
          <p:cNvPr id="5" name="Footer Placeholder 4">
            <a:extLst>
              <a:ext uri="{FF2B5EF4-FFF2-40B4-BE49-F238E27FC236}">
                <a16:creationId xmlns:a16="http://schemas.microsoft.com/office/drawing/2014/main" xmlns="" id="{30D0E996-A26A-4E84-9A68-56A80C6EDB57}"/>
              </a:ext>
            </a:extLst>
          </p:cNvPr>
          <p:cNvSpPr>
            <a:spLocks noGrp="1"/>
          </p:cNvSpPr>
          <p:nvPr>
            <p:ph type="ftr" sz="quarter" idx="11"/>
          </p:nvPr>
        </p:nvSpPr>
        <p:spPr/>
        <p:txBody>
          <a:bodyPr/>
          <a:lstStyle/>
          <a:p>
            <a:endParaRPr lang="en-MY">
              <a:solidFill>
                <a:prstClr val="black">
                  <a:tint val="75000"/>
                </a:prstClr>
              </a:solidFill>
            </a:endParaRPr>
          </a:p>
        </p:txBody>
      </p:sp>
      <p:sp>
        <p:nvSpPr>
          <p:cNvPr id="6" name="Slide Number Placeholder 5">
            <a:extLst>
              <a:ext uri="{FF2B5EF4-FFF2-40B4-BE49-F238E27FC236}">
                <a16:creationId xmlns:a16="http://schemas.microsoft.com/office/drawing/2014/main" xmlns="" id="{8C06C5B8-80B7-400A-B568-34CB831D18F4}"/>
              </a:ext>
            </a:extLst>
          </p:cNvPr>
          <p:cNvSpPr>
            <a:spLocks noGrp="1"/>
          </p:cNvSpPr>
          <p:nvPr>
            <p:ph type="sldNum" sz="quarter" idx="12"/>
          </p:nvPr>
        </p:nvSpPr>
        <p:spPr/>
        <p:txBody>
          <a:bodyPr/>
          <a:lstStyle/>
          <a:p>
            <a:fld id="{E9EF8C01-8C6F-44E2-B9DF-B1536FB4F6B9}" type="slidenum">
              <a:rPr lang="en-MY" smtClean="0">
                <a:solidFill>
                  <a:prstClr val="black">
                    <a:tint val="75000"/>
                  </a:prstClr>
                </a:solidFill>
              </a:rPr>
              <a:pPr/>
              <a:t>‹#›</a:t>
            </a:fld>
            <a:endParaRPr lang="en-MY">
              <a:solidFill>
                <a:prstClr val="black">
                  <a:tint val="75000"/>
                </a:prstClr>
              </a:solidFill>
            </a:endParaRPr>
          </a:p>
        </p:txBody>
      </p:sp>
    </p:spTree>
    <p:extLst>
      <p:ext uri="{BB962C8B-B14F-4D97-AF65-F5344CB8AC3E}">
        <p14:creationId xmlns:p14="http://schemas.microsoft.com/office/powerpoint/2010/main" val="1095087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608BB1-271A-4219-9A1B-B4418FD360F7}"/>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xmlns="" id="{84383C97-75C4-4D96-A0DE-08BDA7F3821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xmlns="" id="{BA6C0E51-9A41-4C8B-BC9D-17FF93BBED8A}"/>
              </a:ext>
            </a:extLst>
          </p:cNvPr>
          <p:cNvSpPr>
            <a:spLocks noGrp="1"/>
          </p:cNvSpPr>
          <p:nvPr>
            <p:ph type="dt" sz="half" idx="10"/>
          </p:nvPr>
        </p:nvSpPr>
        <p:spPr/>
        <p:txBody>
          <a:bodyPr/>
          <a:lstStyle/>
          <a:p>
            <a:fld id="{F3AFAC5E-C608-488E-B28A-87B820BB9483}" type="datetimeFigureOut">
              <a:rPr lang="en-MY" smtClean="0">
                <a:solidFill>
                  <a:prstClr val="black">
                    <a:tint val="75000"/>
                  </a:prstClr>
                </a:solidFill>
              </a:rPr>
              <a:pPr/>
              <a:t>9/12/2018</a:t>
            </a:fld>
            <a:endParaRPr lang="en-MY">
              <a:solidFill>
                <a:prstClr val="black">
                  <a:tint val="75000"/>
                </a:prstClr>
              </a:solidFill>
            </a:endParaRPr>
          </a:p>
        </p:txBody>
      </p:sp>
      <p:sp>
        <p:nvSpPr>
          <p:cNvPr id="5" name="Footer Placeholder 4">
            <a:extLst>
              <a:ext uri="{FF2B5EF4-FFF2-40B4-BE49-F238E27FC236}">
                <a16:creationId xmlns:a16="http://schemas.microsoft.com/office/drawing/2014/main" xmlns="" id="{C5AB9E9F-47FB-40C2-869E-E0599B6F8D3A}"/>
              </a:ext>
            </a:extLst>
          </p:cNvPr>
          <p:cNvSpPr>
            <a:spLocks noGrp="1"/>
          </p:cNvSpPr>
          <p:nvPr>
            <p:ph type="ftr" sz="quarter" idx="11"/>
          </p:nvPr>
        </p:nvSpPr>
        <p:spPr/>
        <p:txBody>
          <a:bodyPr/>
          <a:lstStyle/>
          <a:p>
            <a:endParaRPr lang="en-MY">
              <a:solidFill>
                <a:prstClr val="black">
                  <a:tint val="75000"/>
                </a:prstClr>
              </a:solidFill>
            </a:endParaRPr>
          </a:p>
        </p:txBody>
      </p:sp>
      <p:sp>
        <p:nvSpPr>
          <p:cNvPr id="6" name="Slide Number Placeholder 5">
            <a:extLst>
              <a:ext uri="{FF2B5EF4-FFF2-40B4-BE49-F238E27FC236}">
                <a16:creationId xmlns:a16="http://schemas.microsoft.com/office/drawing/2014/main" xmlns="" id="{67839D55-3E52-472F-BF4E-DA19B7174B29}"/>
              </a:ext>
            </a:extLst>
          </p:cNvPr>
          <p:cNvSpPr>
            <a:spLocks noGrp="1"/>
          </p:cNvSpPr>
          <p:nvPr>
            <p:ph type="sldNum" sz="quarter" idx="12"/>
          </p:nvPr>
        </p:nvSpPr>
        <p:spPr/>
        <p:txBody>
          <a:bodyPr/>
          <a:lstStyle/>
          <a:p>
            <a:fld id="{E9EF8C01-8C6F-44E2-B9DF-B1536FB4F6B9}" type="slidenum">
              <a:rPr lang="en-MY" smtClean="0">
                <a:solidFill>
                  <a:prstClr val="black">
                    <a:tint val="75000"/>
                  </a:prstClr>
                </a:solidFill>
              </a:rPr>
              <a:pPr/>
              <a:t>‹#›</a:t>
            </a:fld>
            <a:endParaRPr lang="en-MY">
              <a:solidFill>
                <a:prstClr val="black">
                  <a:tint val="75000"/>
                </a:prstClr>
              </a:solidFill>
            </a:endParaRPr>
          </a:p>
        </p:txBody>
      </p:sp>
    </p:spTree>
    <p:extLst>
      <p:ext uri="{BB962C8B-B14F-4D97-AF65-F5344CB8AC3E}">
        <p14:creationId xmlns:p14="http://schemas.microsoft.com/office/powerpoint/2010/main" val="3561603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MY"/>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MY"/>
          </a:p>
        </p:txBody>
      </p:sp>
      <p:sp>
        <p:nvSpPr>
          <p:cNvPr id="4" name="Date Placeholder 3"/>
          <p:cNvSpPr>
            <a:spLocks noGrp="1"/>
          </p:cNvSpPr>
          <p:nvPr>
            <p:ph type="dt" sz="half" idx="10"/>
          </p:nvPr>
        </p:nvSpPr>
        <p:spPr/>
        <p:txBody>
          <a:bodyPr/>
          <a:lstStyle/>
          <a:p>
            <a:fld id="{3C7DC8A8-A477-4EE4-8961-8D4BF0FAD92C}" type="datetimeFigureOut">
              <a:rPr lang="en-MY" smtClean="0">
                <a:solidFill>
                  <a:prstClr val="black">
                    <a:tint val="75000"/>
                  </a:prstClr>
                </a:solidFill>
              </a:rPr>
              <a:pPr/>
              <a:t>9/12/2018</a:t>
            </a:fld>
            <a:endParaRPr lang="en-MY">
              <a:solidFill>
                <a:prstClr val="black">
                  <a:tint val="75000"/>
                </a:prstClr>
              </a:solidFill>
            </a:endParaRPr>
          </a:p>
        </p:txBody>
      </p:sp>
      <p:sp>
        <p:nvSpPr>
          <p:cNvPr id="5" name="Footer Placeholder 4"/>
          <p:cNvSpPr>
            <a:spLocks noGrp="1"/>
          </p:cNvSpPr>
          <p:nvPr>
            <p:ph type="ftr" sz="quarter" idx="11"/>
          </p:nvPr>
        </p:nvSpPr>
        <p:spPr/>
        <p:txBody>
          <a:bodyPr/>
          <a:lstStyle/>
          <a:p>
            <a:endParaRPr lang="en-MY">
              <a:solidFill>
                <a:prstClr val="black">
                  <a:tint val="75000"/>
                </a:prstClr>
              </a:solidFill>
            </a:endParaRPr>
          </a:p>
        </p:txBody>
      </p:sp>
      <p:sp>
        <p:nvSpPr>
          <p:cNvPr id="6" name="Slide Number Placeholder 5"/>
          <p:cNvSpPr>
            <a:spLocks noGrp="1"/>
          </p:cNvSpPr>
          <p:nvPr>
            <p:ph type="sldNum" sz="quarter" idx="12"/>
          </p:nvPr>
        </p:nvSpPr>
        <p:spPr/>
        <p:txBody>
          <a:bodyPr/>
          <a:lstStyle/>
          <a:p>
            <a:fld id="{75B8534A-3334-45ED-82DA-462DC88A279C}" type="slidenum">
              <a:rPr lang="en-MY" smtClean="0">
                <a:solidFill>
                  <a:prstClr val="black">
                    <a:tint val="75000"/>
                  </a:prstClr>
                </a:solidFill>
              </a:rPr>
              <a:pPr/>
              <a:t>‹#›</a:t>
            </a:fld>
            <a:endParaRPr lang="en-MY">
              <a:solidFill>
                <a:prstClr val="black">
                  <a:tint val="75000"/>
                </a:prstClr>
              </a:solidFill>
            </a:endParaRPr>
          </a:p>
        </p:txBody>
      </p:sp>
    </p:spTree>
    <p:extLst>
      <p:ext uri="{BB962C8B-B14F-4D97-AF65-F5344CB8AC3E}">
        <p14:creationId xmlns:p14="http://schemas.microsoft.com/office/powerpoint/2010/main" val="2012106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EA47D0-A468-4913-84A5-AB8D5BB98A6F}" type="datetimeFigureOut">
              <a:rPr lang="id-ID" smtClean="0">
                <a:solidFill>
                  <a:prstClr val="black"/>
                </a:solidFill>
              </a:rPr>
              <a:pPr/>
              <a:t>09/12/2018</a:t>
            </a:fld>
            <a:endParaRPr lang="id-ID">
              <a:solidFill>
                <a:prstClr val="black"/>
              </a:solidFill>
            </a:endParaRPr>
          </a:p>
        </p:txBody>
      </p:sp>
      <p:sp>
        <p:nvSpPr>
          <p:cNvPr id="5" name="Footer Placeholder 4"/>
          <p:cNvSpPr>
            <a:spLocks noGrp="1"/>
          </p:cNvSpPr>
          <p:nvPr>
            <p:ph type="ftr" sz="quarter" idx="11"/>
          </p:nvPr>
        </p:nvSpPr>
        <p:spPr/>
        <p:txBody>
          <a:bodyPr/>
          <a:lstStyle/>
          <a:p>
            <a:endParaRPr lang="id-ID">
              <a:solidFill>
                <a:prstClr val="black"/>
              </a:solidFill>
            </a:endParaRPr>
          </a:p>
        </p:txBody>
      </p:sp>
      <p:sp>
        <p:nvSpPr>
          <p:cNvPr id="6" name="Slide Number Placeholder 5"/>
          <p:cNvSpPr>
            <a:spLocks noGrp="1"/>
          </p:cNvSpPr>
          <p:nvPr>
            <p:ph type="sldNum" sz="quarter" idx="12"/>
          </p:nvPr>
        </p:nvSpPr>
        <p:spPr>
          <a:xfrm>
            <a:off x="16427785" y="8800697"/>
            <a:ext cx="826751" cy="547688"/>
          </a:xfrm>
        </p:spPr>
        <p:txBody>
          <a:bodyPr/>
          <a:lstStyle/>
          <a:p>
            <a:fld id="{E9B15EE4-85C8-447C-B858-D832D44922D1}" type="slidenum">
              <a:rPr lang="id-ID" smtClean="0">
                <a:solidFill>
                  <a:prstClr val="black"/>
                </a:solidFill>
              </a:rPr>
              <a:pPr/>
              <a:t>‹#›</a:t>
            </a:fld>
            <a:endParaRPr lang="id-ID">
              <a:solidFill>
                <a:prstClr val="black"/>
              </a:solidFill>
            </a:endParaRPr>
          </a:p>
        </p:txBody>
      </p:sp>
    </p:spTree>
    <p:extLst>
      <p:ext uri="{BB962C8B-B14F-4D97-AF65-F5344CB8AC3E}">
        <p14:creationId xmlns:p14="http://schemas.microsoft.com/office/powerpoint/2010/main" val="1599651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1" name="Freeform 6"/>
          <p:cNvSpPr/>
          <p:nvPr/>
        </p:nvSpPr>
        <p:spPr bwMode="auto">
          <a:xfrm>
            <a:off x="0" y="0"/>
            <a:ext cx="18288000" cy="3278982"/>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215000" y="670782"/>
            <a:ext cx="15857997" cy="1455675"/>
          </a:xfrm>
        </p:spPr>
        <p:txBody>
          <a:bodyPr/>
          <a:lstStyle/>
          <a:p>
            <a:r>
              <a:rPr lang="en-US"/>
              <a:t>Click to edit Master title style</a:t>
            </a:r>
            <a:endParaRPr lang="en-US" dirty="0"/>
          </a:p>
        </p:txBody>
      </p:sp>
      <p:sp>
        <p:nvSpPr>
          <p:cNvPr id="3" name="Content Placeholder 2"/>
          <p:cNvSpPr>
            <a:spLocks noGrp="1"/>
          </p:cNvSpPr>
          <p:nvPr>
            <p:ph idx="1"/>
          </p:nvPr>
        </p:nvSpPr>
        <p:spPr>
          <a:xfrm>
            <a:off x="1228068" y="3333431"/>
            <a:ext cx="15831861" cy="54547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solidFill>
                  <a:prstClr val="white"/>
                </a:solidFill>
              </a:rPr>
              <a:pPr/>
              <a:t>12/9/2018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A5300F"/>
                </a:solidFill>
              </a:rPr>
              <a:pPr/>
              <a:t>‹#›</a:t>
            </a:fld>
            <a:endParaRPr lang="en-US" dirty="0">
              <a:solidFill>
                <a:srgbClr val="A5300F"/>
              </a:solidFill>
            </a:endParaRPr>
          </a:p>
        </p:txBody>
      </p:sp>
    </p:spTree>
    <p:extLst>
      <p:ext uri="{BB962C8B-B14F-4D97-AF65-F5344CB8AC3E}">
        <p14:creationId xmlns:p14="http://schemas.microsoft.com/office/powerpoint/2010/main" val="3681336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1" name="Freeform 6"/>
          <p:cNvSpPr/>
          <p:nvPr/>
        </p:nvSpPr>
        <p:spPr bwMode="auto">
          <a:xfrm>
            <a:off x="0" y="0"/>
            <a:ext cx="18288000" cy="3278982"/>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215000" y="670782"/>
            <a:ext cx="15857997" cy="1455675"/>
          </a:xfrm>
        </p:spPr>
        <p:txBody>
          <a:bodyPr/>
          <a:lstStyle/>
          <a:p>
            <a:r>
              <a:rPr lang="en-US"/>
              <a:t>Click to edit Master title style</a:t>
            </a:r>
            <a:endParaRPr lang="en-US" dirty="0"/>
          </a:p>
        </p:txBody>
      </p:sp>
      <p:sp>
        <p:nvSpPr>
          <p:cNvPr id="3" name="Content Placeholder 2"/>
          <p:cNvSpPr>
            <a:spLocks noGrp="1"/>
          </p:cNvSpPr>
          <p:nvPr>
            <p:ph idx="1"/>
          </p:nvPr>
        </p:nvSpPr>
        <p:spPr>
          <a:xfrm>
            <a:off x="1228068" y="3333431"/>
            <a:ext cx="15831861" cy="54547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solidFill>
                  <a:prstClr val="white"/>
                </a:solidFill>
              </a:rPr>
              <a:pPr/>
              <a:t>12/9/2018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A5300F"/>
                </a:solidFill>
              </a:rPr>
              <a:pPr/>
              <a:t>‹#›</a:t>
            </a:fld>
            <a:endParaRPr lang="en-US" dirty="0">
              <a:solidFill>
                <a:srgbClr val="A5300F"/>
              </a:solidFill>
            </a:endParaRPr>
          </a:p>
        </p:txBody>
      </p:sp>
    </p:spTree>
    <p:extLst>
      <p:ext uri="{BB962C8B-B14F-4D97-AF65-F5344CB8AC3E}">
        <p14:creationId xmlns:p14="http://schemas.microsoft.com/office/powerpoint/2010/main" val="3278470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1" name="Freeform 6"/>
          <p:cNvSpPr/>
          <p:nvPr/>
        </p:nvSpPr>
        <p:spPr bwMode="auto">
          <a:xfrm>
            <a:off x="0" y="0"/>
            <a:ext cx="18288000" cy="3278982"/>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215000" y="670782"/>
            <a:ext cx="15857997" cy="1455675"/>
          </a:xfrm>
        </p:spPr>
        <p:txBody>
          <a:bodyPr/>
          <a:lstStyle/>
          <a:p>
            <a:r>
              <a:rPr lang="en-US"/>
              <a:t>Click to edit Master title style</a:t>
            </a:r>
            <a:endParaRPr lang="en-US" dirty="0"/>
          </a:p>
        </p:txBody>
      </p:sp>
      <p:sp>
        <p:nvSpPr>
          <p:cNvPr id="3" name="Content Placeholder 2"/>
          <p:cNvSpPr>
            <a:spLocks noGrp="1"/>
          </p:cNvSpPr>
          <p:nvPr>
            <p:ph idx="1"/>
          </p:nvPr>
        </p:nvSpPr>
        <p:spPr>
          <a:xfrm>
            <a:off x="1228068" y="3333431"/>
            <a:ext cx="15831861" cy="54547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solidFill>
                  <a:prstClr val="white"/>
                </a:solidFill>
              </a:rPr>
              <a:pPr/>
              <a:t>12/9/2018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A5300F"/>
                </a:solidFill>
              </a:rPr>
              <a:pPr/>
              <a:t>‹#›</a:t>
            </a:fld>
            <a:endParaRPr lang="en-US" dirty="0">
              <a:solidFill>
                <a:srgbClr val="A5300F"/>
              </a:solidFill>
            </a:endParaRPr>
          </a:p>
        </p:txBody>
      </p:sp>
    </p:spTree>
    <p:extLst>
      <p:ext uri="{BB962C8B-B14F-4D97-AF65-F5344CB8AC3E}">
        <p14:creationId xmlns:p14="http://schemas.microsoft.com/office/powerpoint/2010/main" val="442085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1" name="Freeform 6"/>
          <p:cNvSpPr/>
          <p:nvPr/>
        </p:nvSpPr>
        <p:spPr bwMode="auto">
          <a:xfrm>
            <a:off x="0" y="0"/>
            <a:ext cx="18288000" cy="3278982"/>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215000" y="670782"/>
            <a:ext cx="15857997" cy="1455675"/>
          </a:xfrm>
        </p:spPr>
        <p:txBody>
          <a:bodyPr/>
          <a:lstStyle/>
          <a:p>
            <a:r>
              <a:rPr lang="en-US"/>
              <a:t>Click to edit Master title style</a:t>
            </a:r>
            <a:endParaRPr lang="en-US" dirty="0"/>
          </a:p>
        </p:txBody>
      </p:sp>
      <p:sp>
        <p:nvSpPr>
          <p:cNvPr id="3" name="Content Placeholder 2"/>
          <p:cNvSpPr>
            <a:spLocks noGrp="1"/>
          </p:cNvSpPr>
          <p:nvPr>
            <p:ph idx="1"/>
          </p:nvPr>
        </p:nvSpPr>
        <p:spPr>
          <a:xfrm>
            <a:off x="1228068" y="3333431"/>
            <a:ext cx="15831861" cy="54547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solidFill>
                  <a:prstClr val="white"/>
                </a:solidFill>
              </a:rPr>
              <a:pPr/>
              <a:t>12/9/2018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A5300F"/>
                </a:solidFill>
              </a:rPr>
              <a:pPr/>
              <a:t>‹#›</a:t>
            </a:fld>
            <a:endParaRPr lang="en-US" dirty="0">
              <a:solidFill>
                <a:srgbClr val="A5300F"/>
              </a:solidFill>
            </a:endParaRPr>
          </a:p>
        </p:txBody>
      </p:sp>
    </p:spTree>
    <p:extLst>
      <p:ext uri="{BB962C8B-B14F-4D97-AF65-F5344CB8AC3E}">
        <p14:creationId xmlns:p14="http://schemas.microsoft.com/office/powerpoint/2010/main" val="2720326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1" name="Freeform 6"/>
          <p:cNvSpPr/>
          <p:nvPr/>
        </p:nvSpPr>
        <p:spPr bwMode="auto">
          <a:xfrm>
            <a:off x="0" y="0"/>
            <a:ext cx="18288000" cy="3278982"/>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215000" y="670782"/>
            <a:ext cx="15857997" cy="1455675"/>
          </a:xfrm>
        </p:spPr>
        <p:txBody>
          <a:bodyPr/>
          <a:lstStyle/>
          <a:p>
            <a:r>
              <a:rPr lang="en-US"/>
              <a:t>Click to edit Master title style</a:t>
            </a:r>
            <a:endParaRPr lang="en-US" dirty="0"/>
          </a:p>
        </p:txBody>
      </p:sp>
      <p:sp>
        <p:nvSpPr>
          <p:cNvPr id="3" name="Content Placeholder 2"/>
          <p:cNvSpPr>
            <a:spLocks noGrp="1"/>
          </p:cNvSpPr>
          <p:nvPr>
            <p:ph idx="1"/>
          </p:nvPr>
        </p:nvSpPr>
        <p:spPr>
          <a:xfrm>
            <a:off x="1228068" y="3333431"/>
            <a:ext cx="15831861" cy="54547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solidFill>
                  <a:prstClr val="white"/>
                </a:solidFill>
              </a:rPr>
              <a:pPr/>
              <a:t>12/9/2018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A5300F"/>
                </a:solidFill>
              </a:rPr>
              <a:pPr/>
              <a:t>‹#›</a:t>
            </a:fld>
            <a:endParaRPr lang="en-US" dirty="0">
              <a:solidFill>
                <a:srgbClr val="A5300F"/>
              </a:solidFill>
            </a:endParaRPr>
          </a:p>
        </p:txBody>
      </p:sp>
    </p:spTree>
    <p:extLst>
      <p:ext uri="{BB962C8B-B14F-4D97-AF65-F5344CB8AC3E}">
        <p14:creationId xmlns:p14="http://schemas.microsoft.com/office/powerpoint/2010/main" val="4922802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Freeform 6"/>
          <p:cNvSpPr/>
          <p:nvPr/>
        </p:nvSpPr>
        <p:spPr bwMode="auto">
          <a:xfrm>
            <a:off x="0" y="0"/>
            <a:ext cx="18288000" cy="3278982"/>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solidFill>
                  <a:prstClr val="white"/>
                </a:solidFill>
              </a:rPr>
              <a:pPr/>
              <a:t>12/9/2018</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srgbClr val="A5300F"/>
                </a:solidFill>
              </a:rPr>
              <a:pPr/>
              <a:t>‹#›</a:t>
            </a:fld>
            <a:endParaRPr lang="en-US" dirty="0">
              <a:solidFill>
                <a:srgbClr val="A5300F"/>
              </a:solidFill>
            </a:endParaRPr>
          </a:p>
        </p:txBody>
      </p:sp>
    </p:spTree>
    <p:extLst>
      <p:ext uri="{BB962C8B-B14F-4D97-AF65-F5344CB8AC3E}">
        <p14:creationId xmlns:p14="http://schemas.microsoft.com/office/powerpoint/2010/main" val="2766588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0" i="0">
                <a:solidFill>
                  <a:schemeClr val="tx1"/>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sz="3300" b="0" i="0">
                <a:solidFill>
                  <a:schemeClr val="tx1"/>
                </a:solidFill>
                <a:latin typeface="Verdana"/>
                <a:cs typeface="Verdan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18" name="Group 17"/>
          <p:cNvGrpSpPr/>
          <p:nvPr/>
        </p:nvGrpSpPr>
        <p:grpSpPr>
          <a:xfrm>
            <a:off x="1" y="0"/>
            <a:ext cx="18289354" cy="10287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3843868" y="2717795"/>
            <a:ext cx="10617732" cy="2273300"/>
          </a:xfrm>
        </p:spPr>
        <p:txBody>
          <a:bodyPr anchor="b">
            <a:noAutofit/>
          </a:bodyPr>
          <a:lstStyle>
            <a:lvl1pPr algn="ctr">
              <a:defRPr sz="7200">
                <a:effectLst/>
              </a:defRPr>
            </a:lvl1pPr>
          </a:lstStyle>
          <a:p>
            <a:r>
              <a:rPr lang="en-US"/>
              <a:t>Click to edit Master title style</a:t>
            </a:r>
            <a:endParaRPr lang="en-US" dirty="0"/>
          </a:p>
        </p:txBody>
      </p:sp>
      <p:sp>
        <p:nvSpPr>
          <p:cNvPr id="3" name="Subtitle 2"/>
          <p:cNvSpPr>
            <a:spLocks noGrp="1"/>
          </p:cNvSpPr>
          <p:nvPr>
            <p:ph type="subTitle" idx="1"/>
          </p:nvPr>
        </p:nvSpPr>
        <p:spPr>
          <a:xfrm>
            <a:off x="3843868" y="5397491"/>
            <a:ext cx="10617732" cy="2066477"/>
          </a:xfrm>
        </p:spPr>
        <p:txBody>
          <a:bodyPr anchor="t">
            <a:normAutofit/>
          </a:bodyPr>
          <a:lstStyle>
            <a:lvl1pPr marL="0" indent="0" algn="ctr">
              <a:buNone/>
              <a:defRPr sz="3000">
                <a:solidFill>
                  <a:schemeClr val="tx1"/>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2130834" y="7581903"/>
            <a:ext cx="1346552" cy="419100"/>
          </a:xfrm>
        </p:spPr>
        <p:txBody>
          <a:bodyPr/>
          <a:lstStyle/>
          <a:p>
            <a:fld id="{9A438F75-AC10-42DD-97DE-AB626F996875}" type="datetimeFigureOut">
              <a:rPr lang="en-MY" smtClean="0">
                <a:solidFill>
                  <a:prstClr val="black"/>
                </a:solidFill>
              </a:rPr>
              <a:pPr/>
              <a:t>9/12/2018</a:t>
            </a:fld>
            <a:endParaRPr lang="en-MY">
              <a:solidFill>
                <a:prstClr val="black"/>
              </a:solidFill>
            </a:endParaRPr>
          </a:p>
        </p:txBody>
      </p:sp>
      <p:sp>
        <p:nvSpPr>
          <p:cNvPr id="5" name="Footer Placeholder 4"/>
          <p:cNvSpPr>
            <a:spLocks noGrp="1"/>
          </p:cNvSpPr>
          <p:nvPr>
            <p:ph type="ftr" sz="quarter" idx="11"/>
          </p:nvPr>
        </p:nvSpPr>
        <p:spPr>
          <a:xfrm>
            <a:off x="3843868" y="7581903"/>
            <a:ext cx="8129720" cy="419100"/>
          </a:xfrm>
        </p:spPr>
        <p:txBody>
          <a:bodyPr/>
          <a:lstStyle/>
          <a:p>
            <a:endParaRPr lang="en-MY">
              <a:solidFill>
                <a:prstClr val="black"/>
              </a:solidFill>
            </a:endParaRPr>
          </a:p>
        </p:txBody>
      </p:sp>
      <p:sp>
        <p:nvSpPr>
          <p:cNvPr id="6" name="Slide Number Placeholder 5"/>
          <p:cNvSpPr>
            <a:spLocks noGrp="1"/>
          </p:cNvSpPr>
          <p:nvPr>
            <p:ph type="sldNum" sz="quarter" idx="12"/>
          </p:nvPr>
        </p:nvSpPr>
        <p:spPr>
          <a:xfrm>
            <a:off x="13634635" y="7581903"/>
            <a:ext cx="826966" cy="419100"/>
          </a:xfrm>
        </p:spPr>
        <p:txBody>
          <a:bodyPr/>
          <a:lstStyle/>
          <a:p>
            <a:fld id="{C3B64CD5-3B8E-4455-B478-BF0A295324C3}" type="slidenum">
              <a:rPr lang="en-MY" smtClean="0">
                <a:solidFill>
                  <a:prstClr val="black"/>
                </a:solidFill>
              </a:rPr>
              <a:pPr/>
              <a:t>‹#›</a:t>
            </a:fld>
            <a:endParaRPr lang="en-MY">
              <a:solidFill>
                <a:prstClr val="black"/>
              </a:solidFill>
            </a:endParaRPr>
          </a:p>
        </p:txBody>
      </p:sp>
      <p:cxnSp>
        <p:nvCxnSpPr>
          <p:cNvPr id="15" name="Straight Connector 14"/>
          <p:cNvCxnSpPr/>
          <p:nvPr/>
        </p:nvCxnSpPr>
        <p:spPr>
          <a:xfrm>
            <a:off x="4039651" y="5206994"/>
            <a:ext cx="10226166"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0394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0" i="0">
                <a:solidFill>
                  <a:schemeClr val="tx1"/>
                </a:solidFill>
                <a:latin typeface="Verdana"/>
                <a:cs typeface="Verdana"/>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0" i="0">
                <a:solidFill>
                  <a:schemeClr val="tx1"/>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8288000" cy="10287002"/>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608BB1-271A-4219-9A1B-B4418FD360F7}"/>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xmlns="" id="{84383C97-75C4-4D96-A0DE-08BDA7F3821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xmlns="" id="{BA6C0E51-9A41-4C8B-BC9D-17FF93BBED8A}"/>
              </a:ext>
            </a:extLst>
          </p:cNvPr>
          <p:cNvSpPr>
            <a:spLocks noGrp="1"/>
          </p:cNvSpPr>
          <p:nvPr>
            <p:ph type="dt" sz="half" idx="10"/>
          </p:nvPr>
        </p:nvSpPr>
        <p:spPr/>
        <p:txBody>
          <a:bodyPr/>
          <a:lstStyle/>
          <a:p>
            <a:fld id="{F3AFAC5E-C608-488E-B28A-87B820BB9483}" type="datetimeFigureOut">
              <a:rPr lang="en-MY" smtClean="0">
                <a:solidFill>
                  <a:prstClr val="black">
                    <a:tint val="75000"/>
                  </a:prstClr>
                </a:solidFill>
              </a:rPr>
              <a:pPr/>
              <a:t>9/12/2018</a:t>
            </a:fld>
            <a:endParaRPr lang="en-MY">
              <a:solidFill>
                <a:prstClr val="black">
                  <a:tint val="75000"/>
                </a:prstClr>
              </a:solidFill>
            </a:endParaRPr>
          </a:p>
        </p:txBody>
      </p:sp>
      <p:sp>
        <p:nvSpPr>
          <p:cNvPr id="5" name="Footer Placeholder 4">
            <a:extLst>
              <a:ext uri="{FF2B5EF4-FFF2-40B4-BE49-F238E27FC236}">
                <a16:creationId xmlns:a16="http://schemas.microsoft.com/office/drawing/2014/main" xmlns="" id="{C5AB9E9F-47FB-40C2-869E-E0599B6F8D3A}"/>
              </a:ext>
            </a:extLst>
          </p:cNvPr>
          <p:cNvSpPr>
            <a:spLocks noGrp="1"/>
          </p:cNvSpPr>
          <p:nvPr>
            <p:ph type="ftr" sz="quarter" idx="11"/>
          </p:nvPr>
        </p:nvSpPr>
        <p:spPr/>
        <p:txBody>
          <a:bodyPr/>
          <a:lstStyle/>
          <a:p>
            <a:endParaRPr lang="en-MY">
              <a:solidFill>
                <a:prstClr val="black">
                  <a:tint val="75000"/>
                </a:prstClr>
              </a:solidFill>
            </a:endParaRPr>
          </a:p>
        </p:txBody>
      </p:sp>
      <p:sp>
        <p:nvSpPr>
          <p:cNvPr id="6" name="Slide Number Placeholder 5">
            <a:extLst>
              <a:ext uri="{FF2B5EF4-FFF2-40B4-BE49-F238E27FC236}">
                <a16:creationId xmlns:a16="http://schemas.microsoft.com/office/drawing/2014/main" xmlns="" id="{67839D55-3E52-472F-BF4E-DA19B7174B29}"/>
              </a:ext>
            </a:extLst>
          </p:cNvPr>
          <p:cNvSpPr>
            <a:spLocks noGrp="1"/>
          </p:cNvSpPr>
          <p:nvPr>
            <p:ph type="sldNum" sz="quarter" idx="12"/>
          </p:nvPr>
        </p:nvSpPr>
        <p:spPr/>
        <p:txBody>
          <a:bodyPr/>
          <a:lstStyle/>
          <a:p>
            <a:fld id="{E9EF8C01-8C6F-44E2-B9DF-B1536FB4F6B9}" type="slidenum">
              <a:rPr lang="en-MY" smtClean="0">
                <a:solidFill>
                  <a:prstClr val="black">
                    <a:tint val="75000"/>
                  </a:prstClr>
                </a:solidFill>
              </a:rPr>
              <a:pPr/>
              <a:t>‹#›</a:t>
            </a:fld>
            <a:endParaRPr lang="en-MY">
              <a:solidFill>
                <a:prstClr val="black">
                  <a:tint val="75000"/>
                </a:prstClr>
              </a:solidFill>
            </a:endParaRPr>
          </a:p>
        </p:txBody>
      </p:sp>
    </p:spTree>
    <p:extLst>
      <p:ext uri="{BB962C8B-B14F-4D97-AF65-F5344CB8AC3E}">
        <p14:creationId xmlns:p14="http://schemas.microsoft.com/office/powerpoint/2010/main" val="3959002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FA3DD5-6B81-4F19-AEB6-D226B4E7484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MY"/>
          </a:p>
        </p:txBody>
      </p:sp>
      <p:sp>
        <p:nvSpPr>
          <p:cNvPr id="3" name="Subtitle 2">
            <a:extLst>
              <a:ext uri="{FF2B5EF4-FFF2-40B4-BE49-F238E27FC236}">
                <a16:creationId xmlns:a16="http://schemas.microsoft.com/office/drawing/2014/main" xmlns="" id="{3A2B518F-89A8-428D-8B15-37F911C4BB8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MY"/>
          </a:p>
        </p:txBody>
      </p:sp>
      <p:sp>
        <p:nvSpPr>
          <p:cNvPr id="4" name="Date Placeholder 3">
            <a:extLst>
              <a:ext uri="{FF2B5EF4-FFF2-40B4-BE49-F238E27FC236}">
                <a16:creationId xmlns:a16="http://schemas.microsoft.com/office/drawing/2014/main" xmlns="" id="{EBF5D495-4452-4D95-84D9-6696009E7E96}"/>
              </a:ext>
            </a:extLst>
          </p:cNvPr>
          <p:cNvSpPr>
            <a:spLocks noGrp="1"/>
          </p:cNvSpPr>
          <p:nvPr>
            <p:ph type="dt" sz="half" idx="10"/>
          </p:nvPr>
        </p:nvSpPr>
        <p:spPr/>
        <p:txBody>
          <a:bodyPr/>
          <a:lstStyle/>
          <a:p>
            <a:fld id="{F3AFAC5E-C608-488E-B28A-87B820BB9483}" type="datetimeFigureOut">
              <a:rPr lang="en-MY" smtClean="0">
                <a:solidFill>
                  <a:prstClr val="black">
                    <a:tint val="75000"/>
                  </a:prstClr>
                </a:solidFill>
              </a:rPr>
              <a:pPr/>
              <a:t>9/12/2018</a:t>
            </a:fld>
            <a:endParaRPr lang="en-MY">
              <a:solidFill>
                <a:prstClr val="black">
                  <a:tint val="75000"/>
                </a:prstClr>
              </a:solidFill>
            </a:endParaRPr>
          </a:p>
        </p:txBody>
      </p:sp>
      <p:sp>
        <p:nvSpPr>
          <p:cNvPr id="5" name="Footer Placeholder 4">
            <a:extLst>
              <a:ext uri="{FF2B5EF4-FFF2-40B4-BE49-F238E27FC236}">
                <a16:creationId xmlns:a16="http://schemas.microsoft.com/office/drawing/2014/main" xmlns="" id="{30D0E996-A26A-4E84-9A68-56A80C6EDB57}"/>
              </a:ext>
            </a:extLst>
          </p:cNvPr>
          <p:cNvSpPr>
            <a:spLocks noGrp="1"/>
          </p:cNvSpPr>
          <p:nvPr>
            <p:ph type="ftr" sz="quarter" idx="11"/>
          </p:nvPr>
        </p:nvSpPr>
        <p:spPr/>
        <p:txBody>
          <a:bodyPr/>
          <a:lstStyle/>
          <a:p>
            <a:endParaRPr lang="en-MY">
              <a:solidFill>
                <a:prstClr val="black">
                  <a:tint val="75000"/>
                </a:prstClr>
              </a:solidFill>
            </a:endParaRPr>
          </a:p>
        </p:txBody>
      </p:sp>
      <p:sp>
        <p:nvSpPr>
          <p:cNvPr id="6" name="Slide Number Placeholder 5">
            <a:extLst>
              <a:ext uri="{FF2B5EF4-FFF2-40B4-BE49-F238E27FC236}">
                <a16:creationId xmlns:a16="http://schemas.microsoft.com/office/drawing/2014/main" xmlns="" id="{8C06C5B8-80B7-400A-B568-34CB831D18F4}"/>
              </a:ext>
            </a:extLst>
          </p:cNvPr>
          <p:cNvSpPr>
            <a:spLocks noGrp="1"/>
          </p:cNvSpPr>
          <p:nvPr>
            <p:ph type="sldNum" sz="quarter" idx="12"/>
          </p:nvPr>
        </p:nvSpPr>
        <p:spPr/>
        <p:txBody>
          <a:bodyPr/>
          <a:lstStyle/>
          <a:p>
            <a:fld id="{E9EF8C01-8C6F-44E2-B9DF-B1536FB4F6B9}" type="slidenum">
              <a:rPr lang="en-MY" smtClean="0">
                <a:solidFill>
                  <a:prstClr val="black">
                    <a:tint val="75000"/>
                  </a:prstClr>
                </a:solidFill>
              </a:rPr>
              <a:pPr/>
              <a:t>‹#›</a:t>
            </a:fld>
            <a:endParaRPr lang="en-MY">
              <a:solidFill>
                <a:prstClr val="black">
                  <a:tint val="75000"/>
                </a:prstClr>
              </a:solidFill>
            </a:endParaRPr>
          </a:p>
        </p:txBody>
      </p:sp>
    </p:spTree>
    <p:extLst>
      <p:ext uri="{BB962C8B-B14F-4D97-AF65-F5344CB8AC3E}">
        <p14:creationId xmlns:p14="http://schemas.microsoft.com/office/powerpoint/2010/main" val="1842308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FA3DD5-6B81-4F19-AEB6-D226B4E7484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MY"/>
          </a:p>
        </p:txBody>
      </p:sp>
      <p:sp>
        <p:nvSpPr>
          <p:cNvPr id="3" name="Subtitle 2">
            <a:extLst>
              <a:ext uri="{FF2B5EF4-FFF2-40B4-BE49-F238E27FC236}">
                <a16:creationId xmlns:a16="http://schemas.microsoft.com/office/drawing/2014/main" xmlns="" id="{3A2B518F-89A8-428D-8B15-37F911C4BB8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MY"/>
          </a:p>
        </p:txBody>
      </p:sp>
      <p:sp>
        <p:nvSpPr>
          <p:cNvPr id="4" name="Date Placeholder 3">
            <a:extLst>
              <a:ext uri="{FF2B5EF4-FFF2-40B4-BE49-F238E27FC236}">
                <a16:creationId xmlns:a16="http://schemas.microsoft.com/office/drawing/2014/main" xmlns="" id="{EBF5D495-4452-4D95-84D9-6696009E7E96}"/>
              </a:ext>
            </a:extLst>
          </p:cNvPr>
          <p:cNvSpPr>
            <a:spLocks noGrp="1"/>
          </p:cNvSpPr>
          <p:nvPr>
            <p:ph type="dt" sz="half" idx="10"/>
          </p:nvPr>
        </p:nvSpPr>
        <p:spPr/>
        <p:txBody>
          <a:bodyPr/>
          <a:lstStyle/>
          <a:p>
            <a:fld id="{F3AFAC5E-C608-488E-B28A-87B820BB9483}" type="datetimeFigureOut">
              <a:rPr lang="en-MY" smtClean="0">
                <a:solidFill>
                  <a:prstClr val="black">
                    <a:tint val="75000"/>
                  </a:prstClr>
                </a:solidFill>
              </a:rPr>
              <a:pPr/>
              <a:t>9/12/2018</a:t>
            </a:fld>
            <a:endParaRPr lang="en-MY">
              <a:solidFill>
                <a:prstClr val="black">
                  <a:tint val="75000"/>
                </a:prstClr>
              </a:solidFill>
            </a:endParaRPr>
          </a:p>
        </p:txBody>
      </p:sp>
      <p:sp>
        <p:nvSpPr>
          <p:cNvPr id="5" name="Footer Placeholder 4">
            <a:extLst>
              <a:ext uri="{FF2B5EF4-FFF2-40B4-BE49-F238E27FC236}">
                <a16:creationId xmlns:a16="http://schemas.microsoft.com/office/drawing/2014/main" xmlns="" id="{30D0E996-A26A-4E84-9A68-56A80C6EDB57}"/>
              </a:ext>
            </a:extLst>
          </p:cNvPr>
          <p:cNvSpPr>
            <a:spLocks noGrp="1"/>
          </p:cNvSpPr>
          <p:nvPr>
            <p:ph type="ftr" sz="quarter" idx="11"/>
          </p:nvPr>
        </p:nvSpPr>
        <p:spPr/>
        <p:txBody>
          <a:bodyPr/>
          <a:lstStyle/>
          <a:p>
            <a:endParaRPr lang="en-MY">
              <a:solidFill>
                <a:prstClr val="black">
                  <a:tint val="75000"/>
                </a:prstClr>
              </a:solidFill>
            </a:endParaRPr>
          </a:p>
        </p:txBody>
      </p:sp>
      <p:sp>
        <p:nvSpPr>
          <p:cNvPr id="6" name="Slide Number Placeholder 5">
            <a:extLst>
              <a:ext uri="{FF2B5EF4-FFF2-40B4-BE49-F238E27FC236}">
                <a16:creationId xmlns:a16="http://schemas.microsoft.com/office/drawing/2014/main" xmlns="" id="{8C06C5B8-80B7-400A-B568-34CB831D18F4}"/>
              </a:ext>
            </a:extLst>
          </p:cNvPr>
          <p:cNvSpPr>
            <a:spLocks noGrp="1"/>
          </p:cNvSpPr>
          <p:nvPr>
            <p:ph type="sldNum" sz="quarter" idx="12"/>
          </p:nvPr>
        </p:nvSpPr>
        <p:spPr/>
        <p:txBody>
          <a:bodyPr/>
          <a:lstStyle/>
          <a:p>
            <a:fld id="{E9EF8C01-8C6F-44E2-B9DF-B1536FB4F6B9}" type="slidenum">
              <a:rPr lang="en-MY" smtClean="0">
                <a:solidFill>
                  <a:prstClr val="black">
                    <a:tint val="75000"/>
                  </a:prstClr>
                </a:solidFill>
              </a:rPr>
              <a:pPr/>
              <a:t>‹#›</a:t>
            </a:fld>
            <a:endParaRPr lang="en-MY">
              <a:solidFill>
                <a:prstClr val="black">
                  <a:tint val="75000"/>
                </a:prstClr>
              </a:solidFill>
            </a:endParaRPr>
          </a:p>
        </p:txBody>
      </p:sp>
    </p:spTree>
    <p:extLst>
      <p:ext uri="{BB962C8B-B14F-4D97-AF65-F5344CB8AC3E}">
        <p14:creationId xmlns:p14="http://schemas.microsoft.com/office/powerpoint/2010/main" val="2464958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608BB1-271A-4219-9A1B-B4418FD360F7}"/>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xmlns="" id="{84383C97-75C4-4D96-A0DE-08BDA7F3821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xmlns="" id="{BA6C0E51-9A41-4C8B-BC9D-17FF93BBED8A}"/>
              </a:ext>
            </a:extLst>
          </p:cNvPr>
          <p:cNvSpPr>
            <a:spLocks noGrp="1"/>
          </p:cNvSpPr>
          <p:nvPr>
            <p:ph type="dt" sz="half" idx="10"/>
          </p:nvPr>
        </p:nvSpPr>
        <p:spPr/>
        <p:txBody>
          <a:bodyPr/>
          <a:lstStyle/>
          <a:p>
            <a:fld id="{F3AFAC5E-C608-488E-B28A-87B820BB9483}" type="datetimeFigureOut">
              <a:rPr lang="en-MY" smtClean="0">
                <a:solidFill>
                  <a:prstClr val="black">
                    <a:tint val="75000"/>
                  </a:prstClr>
                </a:solidFill>
              </a:rPr>
              <a:pPr/>
              <a:t>9/12/2018</a:t>
            </a:fld>
            <a:endParaRPr lang="en-MY">
              <a:solidFill>
                <a:prstClr val="black">
                  <a:tint val="75000"/>
                </a:prstClr>
              </a:solidFill>
            </a:endParaRPr>
          </a:p>
        </p:txBody>
      </p:sp>
      <p:sp>
        <p:nvSpPr>
          <p:cNvPr id="5" name="Footer Placeholder 4">
            <a:extLst>
              <a:ext uri="{FF2B5EF4-FFF2-40B4-BE49-F238E27FC236}">
                <a16:creationId xmlns:a16="http://schemas.microsoft.com/office/drawing/2014/main" xmlns="" id="{C5AB9E9F-47FB-40C2-869E-E0599B6F8D3A}"/>
              </a:ext>
            </a:extLst>
          </p:cNvPr>
          <p:cNvSpPr>
            <a:spLocks noGrp="1"/>
          </p:cNvSpPr>
          <p:nvPr>
            <p:ph type="ftr" sz="quarter" idx="11"/>
          </p:nvPr>
        </p:nvSpPr>
        <p:spPr/>
        <p:txBody>
          <a:bodyPr/>
          <a:lstStyle/>
          <a:p>
            <a:endParaRPr lang="en-MY">
              <a:solidFill>
                <a:prstClr val="black">
                  <a:tint val="75000"/>
                </a:prstClr>
              </a:solidFill>
            </a:endParaRPr>
          </a:p>
        </p:txBody>
      </p:sp>
      <p:sp>
        <p:nvSpPr>
          <p:cNvPr id="6" name="Slide Number Placeholder 5">
            <a:extLst>
              <a:ext uri="{FF2B5EF4-FFF2-40B4-BE49-F238E27FC236}">
                <a16:creationId xmlns:a16="http://schemas.microsoft.com/office/drawing/2014/main" xmlns="" id="{67839D55-3E52-472F-BF4E-DA19B7174B29}"/>
              </a:ext>
            </a:extLst>
          </p:cNvPr>
          <p:cNvSpPr>
            <a:spLocks noGrp="1"/>
          </p:cNvSpPr>
          <p:nvPr>
            <p:ph type="sldNum" sz="quarter" idx="12"/>
          </p:nvPr>
        </p:nvSpPr>
        <p:spPr/>
        <p:txBody>
          <a:bodyPr/>
          <a:lstStyle/>
          <a:p>
            <a:fld id="{E9EF8C01-8C6F-44E2-B9DF-B1536FB4F6B9}" type="slidenum">
              <a:rPr lang="en-MY" smtClean="0">
                <a:solidFill>
                  <a:prstClr val="black">
                    <a:tint val="75000"/>
                  </a:prstClr>
                </a:solidFill>
              </a:rPr>
              <a:pPr/>
              <a:t>‹#›</a:t>
            </a:fld>
            <a:endParaRPr lang="en-MY">
              <a:solidFill>
                <a:prstClr val="black">
                  <a:tint val="75000"/>
                </a:prstClr>
              </a:solidFill>
            </a:endParaRPr>
          </a:p>
        </p:txBody>
      </p:sp>
    </p:spTree>
    <p:extLst>
      <p:ext uri="{BB962C8B-B14F-4D97-AF65-F5344CB8AC3E}">
        <p14:creationId xmlns:p14="http://schemas.microsoft.com/office/powerpoint/2010/main" val="10771094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4.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5.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6.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7.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8.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9.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16.xml"/><Relationship Id="rId1" Type="http://schemas.openxmlformats.org/officeDocument/2006/relationships/slideLayout" Target="../slideLayouts/slideLayout20.xml"/><Relationship Id="rId4" Type="http://schemas.openxmlformats.org/officeDocument/2006/relationships/image" Target="../media/image9.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2.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685901" y="1660834"/>
            <a:ext cx="5784850" cy="533400"/>
          </a:xfrm>
          <a:prstGeom prst="rect">
            <a:avLst/>
          </a:prstGeom>
        </p:spPr>
        <p:txBody>
          <a:bodyPr wrap="square" lIns="0" tIns="0" rIns="0" bIns="0">
            <a:spAutoFit/>
          </a:bodyPr>
          <a:lstStyle>
            <a:lvl1pPr>
              <a:defRPr sz="3300" b="0" i="0">
                <a:solidFill>
                  <a:schemeClr val="tx1"/>
                </a:solidFill>
                <a:latin typeface="Verdana"/>
                <a:cs typeface="Verdana"/>
              </a:defRPr>
            </a:lvl1pPr>
          </a:lstStyle>
          <a:p>
            <a:endParaRPr/>
          </a:p>
        </p:txBody>
      </p:sp>
      <p:sp>
        <p:nvSpPr>
          <p:cNvPr id="3" name="Holder 3"/>
          <p:cNvSpPr>
            <a:spLocks noGrp="1"/>
          </p:cNvSpPr>
          <p:nvPr>
            <p:ph type="body" idx="1"/>
          </p:nvPr>
        </p:nvSpPr>
        <p:spPr>
          <a:xfrm>
            <a:off x="7323835" y="2168773"/>
            <a:ext cx="10509250" cy="6609715"/>
          </a:xfrm>
          <a:prstGeom prst="rect">
            <a:avLst/>
          </a:prstGeom>
        </p:spPr>
        <p:txBody>
          <a:bodyPr wrap="square" lIns="0" tIns="0" rIns="0" bIns="0">
            <a:spAutoFit/>
          </a:bodyPr>
          <a:lstStyle>
            <a:lvl1pPr>
              <a:defRPr sz="3300" b="0" i="0">
                <a:solidFill>
                  <a:schemeClr val="tx1"/>
                </a:solidFill>
                <a:latin typeface="Verdana"/>
                <a:cs typeface="Verdana"/>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12/9/2018</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5000" y="670782"/>
            <a:ext cx="15857997" cy="1455675"/>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1215001" y="3276602"/>
            <a:ext cx="15844928" cy="5511596"/>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77271" y="9062044"/>
            <a:ext cx="12966480" cy="547688"/>
          </a:xfrm>
          <a:prstGeom prst="rect">
            <a:avLst/>
          </a:prstGeom>
        </p:spPr>
        <p:txBody>
          <a:bodyPr vert="horz" lIns="91440" tIns="45720" rIns="91440" bIns="45720" rtlCol="0" anchor="b"/>
          <a:lstStyle>
            <a:lvl1pPr algn="l">
              <a:defRPr sz="1350">
                <a:solidFill>
                  <a:schemeClr val="tx1"/>
                </a:solidFill>
              </a:defRPr>
            </a:lvl1pPr>
          </a:lstStyle>
          <a:p>
            <a:pPr defTabSz="685800"/>
            <a:endParaRPr lang="en-US" dirty="0">
              <a:solidFill>
                <a:prstClr val="white"/>
              </a:solidFill>
            </a:endParaRPr>
          </a:p>
        </p:txBody>
      </p:sp>
      <p:sp>
        <p:nvSpPr>
          <p:cNvPr id="4" name="Date Placeholder 3"/>
          <p:cNvSpPr>
            <a:spLocks noGrp="1"/>
          </p:cNvSpPr>
          <p:nvPr>
            <p:ph type="dt" sz="half" idx="2"/>
          </p:nvPr>
        </p:nvSpPr>
        <p:spPr>
          <a:xfrm>
            <a:off x="14001939" y="9062044"/>
            <a:ext cx="2015559" cy="547688"/>
          </a:xfrm>
          <a:prstGeom prst="rect">
            <a:avLst/>
          </a:prstGeom>
        </p:spPr>
        <p:txBody>
          <a:bodyPr vert="horz" lIns="91440" tIns="45720" rIns="91440" bIns="45720" rtlCol="0" anchor="b"/>
          <a:lstStyle>
            <a:lvl1pPr algn="r">
              <a:defRPr sz="1350">
                <a:solidFill>
                  <a:schemeClr val="tx1"/>
                </a:solidFill>
              </a:defRPr>
            </a:lvl1pPr>
          </a:lstStyle>
          <a:p>
            <a:pPr defTabSz="685800"/>
            <a:fld id="{09B482E8-6E0E-1B4F-B1FD-C69DB9E858D9}" type="datetimeFigureOut">
              <a:rPr lang="en-US" smtClean="0">
                <a:solidFill>
                  <a:prstClr val="white"/>
                </a:solidFill>
              </a:rPr>
              <a:pPr defTabSz="685800"/>
              <a:t>12/9/2018</a:t>
            </a:fld>
            <a:endParaRPr lang="en-US" dirty="0">
              <a:solidFill>
                <a:prstClr val="white"/>
              </a:solidFill>
            </a:endParaRPr>
          </a:p>
        </p:txBody>
      </p:sp>
      <p:sp>
        <p:nvSpPr>
          <p:cNvPr id="6" name="Slide Number Placeholder 5"/>
          <p:cNvSpPr>
            <a:spLocks noGrp="1"/>
          </p:cNvSpPr>
          <p:nvPr>
            <p:ph type="sldNum" sz="quarter" idx="4"/>
          </p:nvPr>
        </p:nvSpPr>
        <p:spPr>
          <a:xfrm>
            <a:off x="16017497" y="8873833"/>
            <a:ext cx="1593233" cy="735899"/>
          </a:xfrm>
          <a:prstGeom prst="rect">
            <a:avLst/>
          </a:prstGeom>
        </p:spPr>
        <p:txBody>
          <a:bodyPr vert="horz" lIns="91440" tIns="45720" rIns="91440" bIns="10800" rtlCol="0" anchor="b"/>
          <a:lstStyle>
            <a:lvl1pPr algn="r">
              <a:defRPr sz="3000">
                <a:solidFill>
                  <a:schemeClr val="accent1"/>
                </a:solidFill>
              </a:defRPr>
            </a:lvl1pPr>
          </a:lstStyle>
          <a:p>
            <a:pPr defTabSz="685800"/>
            <a:fld id="{D57F1E4F-1CFF-5643-939E-217C01CDF565}" type="slidenum">
              <a:rPr lang="en-US" smtClean="0">
                <a:solidFill>
                  <a:srgbClr val="A5300F"/>
                </a:solidFill>
              </a:rPr>
              <a:pPr defTabSz="685800"/>
              <a:t>‹#›</a:t>
            </a:fld>
            <a:endParaRPr lang="en-US" dirty="0">
              <a:solidFill>
                <a:srgbClr val="A5300F"/>
              </a:solidFill>
            </a:endParaRPr>
          </a:p>
        </p:txBody>
      </p:sp>
    </p:spTree>
    <p:extLst>
      <p:ext uri="{BB962C8B-B14F-4D97-AF65-F5344CB8AC3E}">
        <p14:creationId xmlns:p14="http://schemas.microsoft.com/office/powerpoint/2010/main" val="68148464"/>
      </p:ext>
    </p:extLst>
  </p:cSld>
  <p:clrMap bg1="dk1" tx1="lt1" bg2="dk2" tx2="lt2" accent1="accent1" accent2="accent2" accent3="accent3" accent4="accent4" accent5="accent5" accent6="accent6" hlink="hlink" folHlink="folHlink"/>
  <p:sldLayoutIdLst>
    <p:sldLayoutId id="2147483685" r:id="rId1"/>
  </p:sldLayoutIdLst>
  <p:hf sldNum="0" hdr="0" ftr="0" dt="0"/>
  <p:txStyles>
    <p:titleStyle>
      <a:lvl1pPr algn="l" defTabSz="685800" rtl="0" eaLnBrk="1" latinLnBrk="0" hangingPunct="1">
        <a:spcBef>
          <a:spcPct val="0"/>
        </a:spcBef>
        <a:buNone/>
        <a:defRPr sz="6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ct val="20000"/>
        </a:spcBef>
        <a:spcAft>
          <a:spcPts val="900"/>
        </a:spcAft>
        <a:buClr>
          <a:schemeClr val="accent1"/>
        </a:buClr>
        <a:buFont typeface="Wingdings 2" charset="2"/>
        <a:buChar char=""/>
        <a:defRPr sz="2700" kern="1200">
          <a:solidFill>
            <a:schemeClr val="tx1"/>
          </a:solidFill>
          <a:latin typeface="+mn-lt"/>
          <a:ea typeface="+mn-ea"/>
          <a:cs typeface="+mn-cs"/>
        </a:defRPr>
      </a:lvl1pPr>
      <a:lvl2pPr marL="1114425" indent="-428625" algn="l" defTabSz="685800" rtl="0" eaLnBrk="1" latinLnBrk="0" hangingPunct="1">
        <a:spcBef>
          <a:spcPct val="20000"/>
        </a:spcBef>
        <a:spcAft>
          <a:spcPts val="900"/>
        </a:spcAft>
        <a:buClr>
          <a:schemeClr val="accent1"/>
        </a:buClr>
        <a:buFont typeface="Wingdings 2" charset="2"/>
        <a:buChar char=""/>
        <a:defRPr sz="2400" kern="1200">
          <a:solidFill>
            <a:schemeClr val="tx1"/>
          </a:solidFill>
          <a:latin typeface="+mn-lt"/>
          <a:ea typeface="+mn-ea"/>
          <a:cs typeface="+mn-cs"/>
        </a:defRPr>
      </a:lvl2pPr>
      <a:lvl3pPr marL="1714500" indent="-342900" algn="l" defTabSz="685800" rtl="0" eaLnBrk="1" latinLnBrk="0" hangingPunct="1">
        <a:spcBef>
          <a:spcPct val="20000"/>
        </a:spcBef>
        <a:spcAft>
          <a:spcPts val="900"/>
        </a:spcAft>
        <a:buClr>
          <a:schemeClr val="accent1"/>
        </a:buClr>
        <a:buFont typeface="Wingdings 2" charset="2"/>
        <a:buChar char=""/>
        <a:defRPr sz="2100" kern="1200">
          <a:solidFill>
            <a:schemeClr val="tx1"/>
          </a:solidFill>
          <a:latin typeface="+mn-lt"/>
          <a:ea typeface="+mn-ea"/>
          <a:cs typeface="+mn-cs"/>
        </a:defRPr>
      </a:lvl3pPr>
      <a:lvl4pPr marL="24003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4pPr>
      <a:lvl5pPr marL="30861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5pPr>
      <a:lvl6pPr marL="36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6pPr>
      <a:lvl7pPr marL="42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7pPr>
      <a:lvl8pPr marL="48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8pPr>
      <a:lvl9pPr marL="54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5000" y="670782"/>
            <a:ext cx="15857997" cy="1455675"/>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1215001" y="3276602"/>
            <a:ext cx="15844928" cy="5511596"/>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77271" y="9062044"/>
            <a:ext cx="12966480" cy="547688"/>
          </a:xfrm>
          <a:prstGeom prst="rect">
            <a:avLst/>
          </a:prstGeom>
        </p:spPr>
        <p:txBody>
          <a:bodyPr vert="horz" lIns="91440" tIns="45720" rIns="91440" bIns="45720" rtlCol="0" anchor="b"/>
          <a:lstStyle>
            <a:lvl1pPr algn="l">
              <a:defRPr sz="1350">
                <a:solidFill>
                  <a:schemeClr val="tx1"/>
                </a:solidFill>
              </a:defRPr>
            </a:lvl1pPr>
          </a:lstStyle>
          <a:p>
            <a:pPr defTabSz="685800"/>
            <a:endParaRPr lang="en-US" dirty="0">
              <a:solidFill>
                <a:prstClr val="white"/>
              </a:solidFill>
            </a:endParaRPr>
          </a:p>
        </p:txBody>
      </p:sp>
      <p:sp>
        <p:nvSpPr>
          <p:cNvPr id="4" name="Date Placeholder 3"/>
          <p:cNvSpPr>
            <a:spLocks noGrp="1"/>
          </p:cNvSpPr>
          <p:nvPr>
            <p:ph type="dt" sz="half" idx="2"/>
          </p:nvPr>
        </p:nvSpPr>
        <p:spPr>
          <a:xfrm>
            <a:off x="14001939" y="9062044"/>
            <a:ext cx="2015559" cy="547688"/>
          </a:xfrm>
          <a:prstGeom prst="rect">
            <a:avLst/>
          </a:prstGeom>
        </p:spPr>
        <p:txBody>
          <a:bodyPr vert="horz" lIns="91440" tIns="45720" rIns="91440" bIns="45720" rtlCol="0" anchor="b"/>
          <a:lstStyle>
            <a:lvl1pPr algn="r">
              <a:defRPr sz="1350">
                <a:solidFill>
                  <a:schemeClr val="tx1"/>
                </a:solidFill>
              </a:defRPr>
            </a:lvl1pPr>
          </a:lstStyle>
          <a:p>
            <a:pPr defTabSz="685800"/>
            <a:fld id="{09B482E8-6E0E-1B4F-B1FD-C69DB9E858D9}" type="datetimeFigureOut">
              <a:rPr lang="en-US" smtClean="0">
                <a:solidFill>
                  <a:prstClr val="white"/>
                </a:solidFill>
              </a:rPr>
              <a:pPr defTabSz="685800"/>
              <a:t>12/9/2018</a:t>
            </a:fld>
            <a:endParaRPr lang="en-US" dirty="0">
              <a:solidFill>
                <a:prstClr val="white"/>
              </a:solidFill>
            </a:endParaRPr>
          </a:p>
        </p:txBody>
      </p:sp>
      <p:sp>
        <p:nvSpPr>
          <p:cNvPr id="6" name="Slide Number Placeholder 5"/>
          <p:cNvSpPr>
            <a:spLocks noGrp="1"/>
          </p:cNvSpPr>
          <p:nvPr>
            <p:ph type="sldNum" sz="quarter" idx="4"/>
          </p:nvPr>
        </p:nvSpPr>
        <p:spPr>
          <a:xfrm>
            <a:off x="16017497" y="8873833"/>
            <a:ext cx="1593233" cy="735899"/>
          </a:xfrm>
          <a:prstGeom prst="rect">
            <a:avLst/>
          </a:prstGeom>
        </p:spPr>
        <p:txBody>
          <a:bodyPr vert="horz" lIns="91440" tIns="45720" rIns="91440" bIns="10800" rtlCol="0" anchor="b"/>
          <a:lstStyle>
            <a:lvl1pPr algn="r">
              <a:defRPr sz="3000">
                <a:solidFill>
                  <a:schemeClr val="accent1"/>
                </a:solidFill>
              </a:defRPr>
            </a:lvl1pPr>
          </a:lstStyle>
          <a:p>
            <a:pPr defTabSz="685800"/>
            <a:fld id="{D57F1E4F-1CFF-5643-939E-217C01CDF565}" type="slidenum">
              <a:rPr lang="en-US" smtClean="0">
                <a:solidFill>
                  <a:srgbClr val="A5300F"/>
                </a:solidFill>
              </a:rPr>
              <a:pPr defTabSz="685800"/>
              <a:t>‹#›</a:t>
            </a:fld>
            <a:endParaRPr lang="en-US" dirty="0">
              <a:solidFill>
                <a:srgbClr val="A5300F"/>
              </a:solidFill>
            </a:endParaRPr>
          </a:p>
        </p:txBody>
      </p:sp>
    </p:spTree>
    <p:extLst>
      <p:ext uri="{BB962C8B-B14F-4D97-AF65-F5344CB8AC3E}">
        <p14:creationId xmlns:p14="http://schemas.microsoft.com/office/powerpoint/2010/main" val="277559864"/>
      </p:ext>
    </p:extLst>
  </p:cSld>
  <p:clrMap bg1="dk1" tx1="lt1" bg2="dk2" tx2="lt2" accent1="accent1" accent2="accent2" accent3="accent3" accent4="accent4" accent5="accent5" accent6="accent6" hlink="hlink" folHlink="folHlink"/>
  <p:sldLayoutIdLst>
    <p:sldLayoutId id="2147483689" r:id="rId1"/>
  </p:sldLayoutIdLst>
  <p:hf sldNum="0" hdr="0" ftr="0" dt="0"/>
  <p:txStyles>
    <p:titleStyle>
      <a:lvl1pPr algn="l" defTabSz="685800" rtl="0" eaLnBrk="1" latinLnBrk="0" hangingPunct="1">
        <a:spcBef>
          <a:spcPct val="0"/>
        </a:spcBef>
        <a:buNone/>
        <a:defRPr sz="6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ct val="20000"/>
        </a:spcBef>
        <a:spcAft>
          <a:spcPts val="900"/>
        </a:spcAft>
        <a:buClr>
          <a:schemeClr val="accent1"/>
        </a:buClr>
        <a:buFont typeface="Wingdings 2" charset="2"/>
        <a:buChar char=""/>
        <a:defRPr sz="2700" kern="1200">
          <a:solidFill>
            <a:schemeClr val="tx1"/>
          </a:solidFill>
          <a:latin typeface="+mn-lt"/>
          <a:ea typeface="+mn-ea"/>
          <a:cs typeface="+mn-cs"/>
        </a:defRPr>
      </a:lvl1pPr>
      <a:lvl2pPr marL="1114425" indent="-428625" algn="l" defTabSz="685800" rtl="0" eaLnBrk="1" latinLnBrk="0" hangingPunct="1">
        <a:spcBef>
          <a:spcPct val="20000"/>
        </a:spcBef>
        <a:spcAft>
          <a:spcPts val="900"/>
        </a:spcAft>
        <a:buClr>
          <a:schemeClr val="accent1"/>
        </a:buClr>
        <a:buFont typeface="Wingdings 2" charset="2"/>
        <a:buChar char=""/>
        <a:defRPr sz="2400" kern="1200">
          <a:solidFill>
            <a:schemeClr val="tx1"/>
          </a:solidFill>
          <a:latin typeface="+mn-lt"/>
          <a:ea typeface="+mn-ea"/>
          <a:cs typeface="+mn-cs"/>
        </a:defRPr>
      </a:lvl2pPr>
      <a:lvl3pPr marL="1714500" indent="-342900" algn="l" defTabSz="685800" rtl="0" eaLnBrk="1" latinLnBrk="0" hangingPunct="1">
        <a:spcBef>
          <a:spcPct val="20000"/>
        </a:spcBef>
        <a:spcAft>
          <a:spcPts val="900"/>
        </a:spcAft>
        <a:buClr>
          <a:schemeClr val="accent1"/>
        </a:buClr>
        <a:buFont typeface="Wingdings 2" charset="2"/>
        <a:buChar char=""/>
        <a:defRPr sz="2100" kern="1200">
          <a:solidFill>
            <a:schemeClr val="tx1"/>
          </a:solidFill>
          <a:latin typeface="+mn-lt"/>
          <a:ea typeface="+mn-ea"/>
          <a:cs typeface="+mn-cs"/>
        </a:defRPr>
      </a:lvl3pPr>
      <a:lvl4pPr marL="24003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4pPr>
      <a:lvl5pPr marL="30861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5pPr>
      <a:lvl6pPr marL="36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6pPr>
      <a:lvl7pPr marL="42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7pPr>
      <a:lvl8pPr marL="48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8pPr>
      <a:lvl9pPr marL="54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5000" y="670782"/>
            <a:ext cx="15857997" cy="1455675"/>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1215001" y="3276602"/>
            <a:ext cx="15844928" cy="5511596"/>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77271" y="9062044"/>
            <a:ext cx="12966480" cy="547688"/>
          </a:xfrm>
          <a:prstGeom prst="rect">
            <a:avLst/>
          </a:prstGeom>
        </p:spPr>
        <p:txBody>
          <a:bodyPr vert="horz" lIns="91440" tIns="45720" rIns="91440" bIns="45720" rtlCol="0" anchor="b"/>
          <a:lstStyle>
            <a:lvl1pPr algn="l">
              <a:defRPr sz="1350">
                <a:solidFill>
                  <a:schemeClr val="tx1"/>
                </a:solidFill>
              </a:defRPr>
            </a:lvl1pPr>
          </a:lstStyle>
          <a:p>
            <a:pPr defTabSz="685800"/>
            <a:endParaRPr lang="en-US" dirty="0">
              <a:solidFill>
                <a:prstClr val="white"/>
              </a:solidFill>
            </a:endParaRPr>
          </a:p>
        </p:txBody>
      </p:sp>
      <p:sp>
        <p:nvSpPr>
          <p:cNvPr id="4" name="Date Placeholder 3"/>
          <p:cNvSpPr>
            <a:spLocks noGrp="1"/>
          </p:cNvSpPr>
          <p:nvPr>
            <p:ph type="dt" sz="half" idx="2"/>
          </p:nvPr>
        </p:nvSpPr>
        <p:spPr>
          <a:xfrm>
            <a:off x="14001939" y="9062044"/>
            <a:ext cx="2015559" cy="547688"/>
          </a:xfrm>
          <a:prstGeom prst="rect">
            <a:avLst/>
          </a:prstGeom>
        </p:spPr>
        <p:txBody>
          <a:bodyPr vert="horz" lIns="91440" tIns="45720" rIns="91440" bIns="45720" rtlCol="0" anchor="b"/>
          <a:lstStyle>
            <a:lvl1pPr algn="r">
              <a:defRPr sz="1350">
                <a:solidFill>
                  <a:schemeClr val="tx1"/>
                </a:solidFill>
              </a:defRPr>
            </a:lvl1pPr>
          </a:lstStyle>
          <a:p>
            <a:pPr defTabSz="685800"/>
            <a:fld id="{09B482E8-6E0E-1B4F-B1FD-C69DB9E858D9}" type="datetimeFigureOut">
              <a:rPr lang="en-US" smtClean="0">
                <a:solidFill>
                  <a:prstClr val="white"/>
                </a:solidFill>
              </a:rPr>
              <a:pPr defTabSz="685800"/>
              <a:t>12/9/2018</a:t>
            </a:fld>
            <a:endParaRPr lang="en-US" dirty="0">
              <a:solidFill>
                <a:prstClr val="white"/>
              </a:solidFill>
            </a:endParaRPr>
          </a:p>
        </p:txBody>
      </p:sp>
      <p:sp>
        <p:nvSpPr>
          <p:cNvPr id="6" name="Slide Number Placeholder 5"/>
          <p:cNvSpPr>
            <a:spLocks noGrp="1"/>
          </p:cNvSpPr>
          <p:nvPr>
            <p:ph type="sldNum" sz="quarter" idx="4"/>
          </p:nvPr>
        </p:nvSpPr>
        <p:spPr>
          <a:xfrm>
            <a:off x="16017497" y="8873833"/>
            <a:ext cx="1593233" cy="735899"/>
          </a:xfrm>
          <a:prstGeom prst="rect">
            <a:avLst/>
          </a:prstGeom>
        </p:spPr>
        <p:txBody>
          <a:bodyPr vert="horz" lIns="91440" tIns="45720" rIns="91440" bIns="10800" rtlCol="0" anchor="b"/>
          <a:lstStyle>
            <a:lvl1pPr algn="r">
              <a:defRPr sz="3000">
                <a:solidFill>
                  <a:schemeClr val="accent1"/>
                </a:solidFill>
              </a:defRPr>
            </a:lvl1pPr>
          </a:lstStyle>
          <a:p>
            <a:pPr defTabSz="685800"/>
            <a:fld id="{D57F1E4F-1CFF-5643-939E-217C01CDF565}" type="slidenum">
              <a:rPr lang="en-US" smtClean="0">
                <a:solidFill>
                  <a:srgbClr val="A5300F"/>
                </a:solidFill>
              </a:rPr>
              <a:pPr defTabSz="685800"/>
              <a:t>‹#›</a:t>
            </a:fld>
            <a:endParaRPr lang="en-US" dirty="0">
              <a:solidFill>
                <a:srgbClr val="A5300F"/>
              </a:solidFill>
            </a:endParaRPr>
          </a:p>
        </p:txBody>
      </p:sp>
    </p:spTree>
    <p:extLst>
      <p:ext uri="{BB962C8B-B14F-4D97-AF65-F5344CB8AC3E}">
        <p14:creationId xmlns:p14="http://schemas.microsoft.com/office/powerpoint/2010/main" val="2271762543"/>
      </p:ext>
    </p:extLst>
  </p:cSld>
  <p:clrMap bg1="dk1" tx1="lt1" bg2="dk2" tx2="lt2" accent1="accent1" accent2="accent2" accent3="accent3" accent4="accent4" accent5="accent5" accent6="accent6" hlink="hlink" folHlink="folHlink"/>
  <p:sldLayoutIdLst>
    <p:sldLayoutId id="2147483691" r:id="rId1"/>
  </p:sldLayoutIdLst>
  <p:hf sldNum="0" hdr="0" ftr="0" dt="0"/>
  <p:txStyles>
    <p:titleStyle>
      <a:lvl1pPr algn="l" defTabSz="685800" rtl="0" eaLnBrk="1" latinLnBrk="0" hangingPunct="1">
        <a:spcBef>
          <a:spcPct val="0"/>
        </a:spcBef>
        <a:buNone/>
        <a:defRPr sz="6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ct val="20000"/>
        </a:spcBef>
        <a:spcAft>
          <a:spcPts val="900"/>
        </a:spcAft>
        <a:buClr>
          <a:schemeClr val="accent1"/>
        </a:buClr>
        <a:buFont typeface="Wingdings 2" charset="2"/>
        <a:buChar char=""/>
        <a:defRPr sz="2700" kern="1200">
          <a:solidFill>
            <a:schemeClr val="tx1"/>
          </a:solidFill>
          <a:latin typeface="+mn-lt"/>
          <a:ea typeface="+mn-ea"/>
          <a:cs typeface="+mn-cs"/>
        </a:defRPr>
      </a:lvl1pPr>
      <a:lvl2pPr marL="1114425" indent="-428625" algn="l" defTabSz="685800" rtl="0" eaLnBrk="1" latinLnBrk="0" hangingPunct="1">
        <a:spcBef>
          <a:spcPct val="20000"/>
        </a:spcBef>
        <a:spcAft>
          <a:spcPts val="900"/>
        </a:spcAft>
        <a:buClr>
          <a:schemeClr val="accent1"/>
        </a:buClr>
        <a:buFont typeface="Wingdings 2" charset="2"/>
        <a:buChar char=""/>
        <a:defRPr sz="2400" kern="1200">
          <a:solidFill>
            <a:schemeClr val="tx1"/>
          </a:solidFill>
          <a:latin typeface="+mn-lt"/>
          <a:ea typeface="+mn-ea"/>
          <a:cs typeface="+mn-cs"/>
        </a:defRPr>
      </a:lvl2pPr>
      <a:lvl3pPr marL="1714500" indent="-342900" algn="l" defTabSz="685800" rtl="0" eaLnBrk="1" latinLnBrk="0" hangingPunct="1">
        <a:spcBef>
          <a:spcPct val="20000"/>
        </a:spcBef>
        <a:spcAft>
          <a:spcPts val="900"/>
        </a:spcAft>
        <a:buClr>
          <a:schemeClr val="accent1"/>
        </a:buClr>
        <a:buFont typeface="Wingdings 2" charset="2"/>
        <a:buChar char=""/>
        <a:defRPr sz="2100" kern="1200">
          <a:solidFill>
            <a:schemeClr val="tx1"/>
          </a:solidFill>
          <a:latin typeface="+mn-lt"/>
          <a:ea typeface="+mn-ea"/>
          <a:cs typeface="+mn-cs"/>
        </a:defRPr>
      </a:lvl3pPr>
      <a:lvl4pPr marL="24003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4pPr>
      <a:lvl5pPr marL="30861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5pPr>
      <a:lvl6pPr marL="36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6pPr>
      <a:lvl7pPr marL="42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7pPr>
      <a:lvl8pPr marL="48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8pPr>
      <a:lvl9pPr marL="54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5000" y="670782"/>
            <a:ext cx="15857997" cy="1455675"/>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1215001" y="3276602"/>
            <a:ext cx="15844928" cy="5511596"/>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77271" y="9062044"/>
            <a:ext cx="12966480" cy="547688"/>
          </a:xfrm>
          <a:prstGeom prst="rect">
            <a:avLst/>
          </a:prstGeom>
        </p:spPr>
        <p:txBody>
          <a:bodyPr vert="horz" lIns="91440" tIns="45720" rIns="91440" bIns="45720" rtlCol="0" anchor="b"/>
          <a:lstStyle>
            <a:lvl1pPr algn="l">
              <a:defRPr sz="1350">
                <a:solidFill>
                  <a:schemeClr val="tx1"/>
                </a:solidFill>
              </a:defRPr>
            </a:lvl1pPr>
          </a:lstStyle>
          <a:p>
            <a:pPr defTabSz="685800"/>
            <a:endParaRPr lang="en-US" dirty="0">
              <a:solidFill>
                <a:prstClr val="white"/>
              </a:solidFill>
            </a:endParaRPr>
          </a:p>
        </p:txBody>
      </p:sp>
      <p:sp>
        <p:nvSpPr>
          <p:cNvPr id="4" name="Date Placeholder 3"/>
          <p:cNvSpPr>
            <a:spLocks noGrp="1"/>
          </p:cNvSpPr>
          <p:nvPr>
            <p:ph type="dt" sz="half" idx="2"/>
          </p:nvPr>
        </p:nvSpPr>
        <p:spPr>
          <a:xfrm>
            <a:off x="14001939" y="9062044"/>
            <a:ext cx="2015559" cy="547688"/>
          </a:xfrm>
          <a:prstGeom prst="rect">
            <a:avLst/>
          </a:prstGeom>
        </p:spPr>
        <p:txBody>
          <a:bodyPr vert="horz" lIns="91440" tIns="45720" rIns="91440" bIns="45720" rtlCol="0" anchor="b"/>
          <a:lstStyle>
            <a:lvl1pPr algn="r">
              <a:defRPr sz="1350">
                <a:solidFill>
                  <a:schemeClr val="tx1"/>
                </a:solidFill>
              </a:defRPr>
            </a:lvl1pPr>
          </a:lstStyle>
          <a:p>
            <a:pPr defTabSz="685800"/>
            <a:fld id="{09B482E8-6E0E-1B4F-B1FD-C69DB9E858D9}" type="datetimeFigureOut">
              <a:rPr lang="en-US" smtClean="0">
                <a:solidFill>
                  <a:prstClr val="white"/>
                </a:solidFill>
              </a:rPr>
              <a:pPr defTabSz="685800"/>
              <a:t>12/9/2018</a:t>
            </a:fld>
            <a:endParaRPr lang="en-US" dirty="0">
              <a:solidFill>
                <a:prstClr val="white"/>
              </a:solidFill>
            </a:endParaRPr>
          </a:p>
        </p:txBody>
      </p:sp>
      <p:sp>
        <p:nvSpPr>
          <p:cNvPr id="6" name="Slide Number Placeholder 5"/>
          <p:cNvSpPr>
            <a:spLocks noGrp="1"/>
          </p:cNvSpPr>
          <p:nvPr>
            <p:ph type="sldNum" sz="quarter" idx="4"/>
          </p:nvPr>
        </p:nvSpPr>
        <p:spPr>
          <a:xfrm>
            <a:off x="16017497" y="8873833"/>
            <a:ext cx="1593233" cy="735899"/>
          </a:xfrm>
          <a:prstGeom prst="rect">
            <a:avLst/>
          </a:prstGeom>
        </p:spPr>
        <p:txBody>
          <a:bodyPr vert="horz" lIns="91440" tIns="45720" rIns="91440" bIns="10800" rtlCol="0" anchor="b"/>
          <a:lstStyle>
            <a:lvl1pPr algn="r">
              <a:defRPr sz="3000">
                <a:solidFill>
                  <a:schemeClr val="accent1"/>
                </a:solidFill>
              </a:defRPr>
            </a:lvl1pPr>
          </a:lstStyle>
          <a:p>
            <a:pPr defTabSz="685800"/>
            <a:fld id="{D57F1E4F-1CFF-5643-939E-217C01CDF565}" type="slidenum">
              <a:rPr lang="en-US" smtClean="0">
                <a:solidFill>
                  <a:srgbClr val="A5300F"/>
                </a:solidFill>
              </a:rPr>
              <a:pPr defTabSz="685800"/>
              <a:t>‹#›</a:t>
            </a:fld>
            <a:endParaRPr lang="en-US" dirty="0">
              <a:solidFill>
                <a:srgbClr val="A5300F"/>
              </a:solidFill>
            </a:endParaRPr>
          </a:p>
        </p:txBody>
      </p:sp>
    </p:spTree>
    <p:extLst>
      <p:ext uri="{BB962C8B-B14F-4D97-AF65-F5344CB8AC3E}">
        <p14:creationId xmlns:p14="http://schemas.microsoft.com/office/powerpoint/2010/main" val="429092052"/>
      </p:ext>
    </p:extLst>
  </p:cSld>
  <p:clrMap bg1="dk1" tx1="lt1" bg2="dk2" tx2="lt2" accent1="accent1" accent2="accent2" accent3="accent3" accent4="accent4" accent5="accent5" accent6="accent6" hlink="hlink" folHlink="folHlink"/>
  <p:sldLayoutIdLst>
    <p:sldLayoutId id="2147483693" r:id="rId1"/>
  </p:sldLayoutIdLst>
  <p:hf sldNum="0" hdr="0" ftr="0" dt="0"/>
  <p:txStyles>
    <p:titleStyle>
      <a:lvl1pPr algn="l" defTabSz="685800" rtl="0" eaLnBrk="1" latinLnBrk="0" hangingPunct="1">
        <a:spcBef>
          <a:spcPct val="0"/>
        </a:spcBef>
        <a:buNone/>
        <a:defRPr sz="6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ct val="20000"/>
        </a:spcBef>
        <a:spcAft>
          <a:spcPts val="900"/>
        </a:spcAft>
        <a:buClr>
          <a:schemeClr val="accent1"/>
        </a:buClr>
        <a:buFont typeface="Wingdings 2" charset="2"/>
        <a:buChar char=""/>
        <a:defRPr sz="2700" kern="1200">
          <a:solidFill>
            <a:schemeClr val="tx1"/>
          </a:solidFill>
          <a:latin typeface="+mn-lt"/>
          <a:ea typeface="+mn-ea"/>
          <a:cs typeface="+mn-cs"/>
        </a:defRPr>
      </a:lvl1pPr>
      <a:lvl2pPr marL="1114425" indent="-428625" algn="l" defTabSz="685800" rtl="0" eaLnBrk="1" latinLnBrk="0" hangingPunct="1">
        <a:spcBef>
          <a:spcPct val="20000"/>
        </a:spcBef>
        <a:spcAft>
          <a:spcPts val="900"/>
        </a:spcAft>
        <a:buClr>
          <a:schemeClr val="accent1"/>
        </a:buClr>
        <a:buFont typeface="Wingdings 2" charset="2"/>
        <a:buChar char=""/>
        <a:defRPr sz="2400" kern="1200">
          <a:solidFill>
            <a:schemeClr val="tx1"/>
          </a:solidFill>
          <a:latin typeface="+mn-lt"/>
          <a:ea typeface="+mn-ea"/>
          <a:cs typeface="+mn-cs"/>
        </a:defRPr>
      </a:lvl2pPr>
      <a:lvl3pPr marL="1714500" indent="-342900" algn="l" defTabSz="685800" rtl="0" eaLnBrk="1" latinLnBrk="0" hangingPunct="1">
        <a:spcBef>
          <a:spcPct val="20000"/>
        </a:spcBef>
        <a:spcAft>
          <a:spcPts val="900"/>
        </a:spcAft>
        <a:buClr>
          <a:schemeClr val="accent1"/>
        </a:buClr>
        <a:buFont typeface="Wingdings 2" charset="2"/>
        <a:buChar char=""/>
        <a:defRPr sz="2100" kern="1200">
          <a:solidFill>
            <a:schemeClr val="tx1"/>
          </a:solidFill>
          <a:latin typeface="+mn-lt"/>
          <a:ea typeface="+mn-ea"/>
          <a:cs typeface="+mn-cs"/>
        </a:defRPr>
      </a:lvl3pPr>
      <a:lvl4pPr marL="24003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4pPr>
      <a:lvl5pPr marL="30861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5pPr>
      <a:lvl6pPr marL="36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6pPr>
      <a:lvl7pPr marL="42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7pPr>
      <a:lvl8pPr marL="48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8pPr>
      <a:lvl9pPr marL="54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5000" y="670782"/>
            <a:ext cx="15857997" cy="1455675"/>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1215001" y="3276602"/>
            <a:ext cx="15844928" cy="5511596"/>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77271" y="9062044"/>
            <a:ext cx="12966480" cy="547688"/>
          </a:xfrm>
          <a:prstGeom prst="rect">
            <a:avLst/>
          </a:prstGeom>
        </p:spPr>
        <p:txBody>
          <a:bodyPr vert="horz" lIns="91440" tIns="45720" rIns="91440" bIns="45720" rtlCol="0" anchor="b"/>
          <a:lstStyle>
            <a:lvl1pPr algn="l">
              <a:defRPr sz="1350">
                <a:solidFill>
                  <a:schemeClr val="tx1"/>
                </a:solidFill>
              </a:defRPr>
            </a:lvl1pPr>
          </a:lstStyle>
          <a:p>
            <a:pPr defTabSz="685800"/>
            <a:endParaRPr lang="en-US" dirty="0">
              <a:solidFill>
                <a:prstClr val="white"/>
              </a:solidFill>
            </a:endParaRPr>
          </a:p>
        </p:txBody>
      </p:sp>
      <p:sp>
        <p:nvSpPr>
          <p:cNvPr id="4" name="Date Placeholder 3"/>
          <p:cNvSpPr>
            <a:spLocks noGrp="1"/>
          </p:cNvSpPr>
          <p:nvPr>
            <p:ph type="dt" sz="half" idx="2"/>
          </p:nvPr>
        </p:nvSpPr>
        <p:spPr>
          <a:xfrm>
            <a:off x="14001939" y="9062044"/>
            <a:ext cx="2015559" cy="547688"/>
          </a:xfrm>
          <a:prstGeom prst="rect">
            <a:avLst/>
          </a:prstGeom>
        </p:spPr>
        <p:txBody>
          <a:bodyPr vert="horz" lIns="91440" tIns="45720" rIns="91440" bIns="45720" rtlCol="0" anchor="b"/>
          <a:lstStyle>
            <a:lvl1pPr algn="r">
              <a:defRPr sz="1350">
                <a:solidFill>
                  <a:schemeClr val="tx1"/>
                </a:solidFill>
              </a:defRPr>
            </a:lvl1pPr>
          </a:lstStyle>
          <a:p>
            <a:pPr defTabSz="685800"/>
            <a:fld id="{09B482E8-6E0E-1B4F-B1FD-C69DB9E858D9}" type="datetimeFigureOut">
              <a:rPr lang="en-US" smtClean="0">
                <a:solidFill>
                  <a:prstClr val="white"/>
                </a:solidFill>
              </a:rPr>
              <a:pPr defTabSz="685800"/>
              <a:t>12/9/2018</a:t>
            </a:fld>
            <a:endParaRPr lang="en-US" dirty="0">
              <a:solidFill>
                <a:prstClr val="white"/>
              </a:solidFill>
            </a:endParaRPr>
          </a:p>
        </p:txBody>
      </p:sp>
      <p:sp>
        <p:nvSpPr>
          <p:cNvPr id="6" name="Slide Number Placeholder 5"/>
          <p:cNvSpPr>
            <a:spLocks noGrp="1"/>
          </p:cNvSpPr>
          <p:nvPr>
            <p:ph type="sldNum" sz="quarter" idx="4"/>
          </p:nvPr>
        </p:nvSpPr>
        <p:spPr>
          <a:xfrm>
            <a:off x="16017497" y="8873833"/>
            <a:ext cx="1593233" cy="735899"/>
          </a:xfrm>
          <a:prstGeom prst="rect">
            <a:avLst/>
          </a:prstGeom>
        </p:spPr>
        <p:txBody>
          <a:bodyPr vert="horz" lIns="91440" tIns="45720" rIns="91440" bIns="10800" rtlCol="0" anchor="b"/>
          <a:lstStyle>
            <a:lvl1pPr algn="r">
              <a:defRPr sz="3000">
                <a:solidFill>
                  <a:schemeClr val="accent1"/>
                </a:solidFill>
              </a:defRPr>
            </a:lvl1pPr>
          </a:lstStyle>
          <a:p>
            <a:pPr defTabSz="685800"/>
            <a:fld id="{D57F1E4F-1CFF-5643-939E-217C01CDF565}" type="slidenum">
              <a:rPr lang="en-US" smtClean="0">
                <a:solidFill>
                  <a:srgbClr val="A5300F"/>
                </a:solidFill>
              </a:rPr>
              <a:pPr defTabSz="685800"/>
              <a:t>‹#›</a:t>
            </a:fld>
            <a:endParaRPr lang="en-US" dirty="0">
              <a:solidFill>
                <a:srgbClr val="A5300F"/>
              </a:solidFill>
            </a:endParaRPr>
          </a:p>
        </p:txBody>
      </p:sp>
    </p:spTree>
    <p:extLst>
      <p:ext uri="{BB962C8B-B14F-4D97-AF65-F5344CB8AC3E}">
        <p14:creationId xmlns:p14="http://schemas.microsoft.com/office/powerpoint/2010/main" val="546270135"/>
      </p:ext>
    </p:extLst>
  </p:cSld>
  <p:clrMap bg1="dk1" tx1="lt1" bg2="dk2" tx2="lt2" accent1="accent1" accent2="accent2" accent3="accent3" accent4="accent4" accent5="accent5" accent6="accent6" hlink="hlink" folHlink="folHlink"/>
  <p:sldLayoutIdLst>
    <p:sldLayoutId id="2147483695" r:id="rId1"/>
  </p:sldLayoutIdLst>
  <p:hf sldNum="0" hdr="0" ftr="0" dt="0"/>
  <p:txStyles>
    <p:titleStyle>
      <a:lvl1pPr algn="l" defTabSz="685800" rtl="0" eaLnBrk="1" latinLnBrk="0" hangingPunct="1">
        <a:spcBef>
          <a:spcPct val="0"/>
        </a:spcBef>
        <a:buNone/>
        <a:defRPr sz="6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ct val="20000"/>
        </a:spcBef>
        <a:spcAft>
          <a:spcPts val="900"/>
        </a:spcAft>
        <a:buClr>
          <a:schemeClr val="accent1"/>
        </a:buClr>
        <a:buFont typeface="Wingdings 2" charset="2"/>
        <a:buChar char=""/>
        <a:defRPr sz="2700" kern="1200">
          <a:solidFill>
            <a:schemeClr val="tx1"/>
          </a:solidFill>
          <a:latin typeface="+mn-lt"/>
          <a:ea typeface="+mn-ea"/>
          <a:cs typeface="+mn-cs"/>
        </a:defRPr>
      </a:lvl1pPr>
      <a:lvl2pPr marL="1114425" indent="-428625" algn="l" defTabSz="685800" rtl="0" eaLnBrk="1" latinLnBrk="0" hangingPunct="1">
        <a:spcBef>
          <a:spcPct val="20000"/>
        </a:spcBef>
        <a:spcAft>
          <a:spcPts val="900"/>
        </a:spcAft>
        <a:buClr>
          <a:schemeClr val="accent1"/>
        </a:buClr>
        <a:buFont typeface="Wingdings 2" charset="2"/>
        <a:buChar char=""/>
        <a:defRPr sz="2400" kern="1200">
          <a:solidFill>
            <a:schemeClr val="tx1"/>
          </a:solidFill>
          <a:latin typeface="+mn-lt"/>
          <a:ea typeface="+mn-ea"/>
          <a:cs typeface="+mn-cs"/>
        </a:defRPr>
      </a:lvl2pPr>
      <a:lvl3pPr marL="1714500" indent="-342900" algn="l" defTabSz="685800" rtl="0" eaLnBrk="1" latinLnBrk="0" hangingPunct="1">
        <a:spcBef>
          <a:spcPct val="20000"/>
        </a:spcBef>
        <a:spcAft>
          <a:spcPts val="900"/>
        </a:spcAft>
        <a:buClr>
          <a:schemeClr val="accent1"/>
        </a:buClr>
        <a:buFont typeface="Wingdings 2" charset="2"/>
        <a:buChar char=""/>
        <a:defRPr sz="2100" kern="1200">
          <a:solidFill>
            <a:schemeClr val="tx1"/>
          </a:solidFill>
          <a:latin typeface="+mn-lt"/>
          <a:ea typeface="+mn-ea"/>
          <a:cs typeface="+mn-cs"/>
        </a:defRPr>
      </a:lvl3pPr>
      <a:lvl4pPr marL="24003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4pPr>
      <a:lvl5pPr marL="30861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5pPr>
      <a:lvl6pPr marL="36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6pPr>
      <a:lvl7pPr marL="42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7pPr>
      <a:lvl8pPr marL="48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8pPr>
      <a:lvl9pPr marL="54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5000" y="670782"/>
            <a:ext cx="15857997" cy="1455675"/>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1215001" y="3276602"/>
            <a:ext cx="15844928" cy="5511596"/>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77271" y="9062044"/>
            <a:ext cx="12966480" cy="547688"/>
          </a:xfrm>
          <a:prstGeom prst="rect">
            <a:avLst/>
          </a:prstGeom>
        </p:spPr>
        <p:txBody>
          <a:bodyPr vert="horz" lIns="91440" tIns="45720" rIns="91440" bIns="45720" rtlCol="0" anchor="b"/>
          <a:lstStyle>
            <a:lvl1pPr algn="l">
              <a:defRPr sz="1350">
                <a:solidFill>
                  <a:schemeClr val="tx1"/>
                </a:solidFill>
              </a:defRPr>
            </a:lvl1pPr>
          </a:lstStyle>
          <a:p>
            <a:pPr defTabSz="685800"/>
            <a:endParaRPr lang="en-US" dirty="0">
              <a:solidFill>
                <a:prstClr val="white"/>
              </a:solidFill>
            </a:endParaRPr>
          </a:p>
        </p:txBody>
      </p:sp>
      <p:sp>
        <p:nvSpPr>
          <p:cNvPr id="4" name="Date Placeholder 3"/>
          <p:cNvSpPr>
            <a:spLocks noGrp="1"/>
          </p:cNvSpPr>
          <p:nvPr>
            <p:ph type="dt" sz="half" idx="2"/>
          </p:nvPr>
        </p:nvSpPr>
        <p:spPr>
          <a:xfrm>
            <a:off x="14001939" y="9062044"/>
            <a:ext cx="2015559" cy="547688"/>
          </a:xfrm>
          <a:prstGeom prst="rect">
            <a:avLst/>
          </a:prstGeom>
        </p:spPr>
        <p:txBody>
          <a:bodyPr vert="horz" lIns="91440" tIns="45720" rIns="91440" bIns="45720" rtlCol="0" anchor="b"/>
          <a:lstStyle>
            <a:lvl1pPr algn="r">
              <a:defRPr sz="1350">
                <a:solidFill>
                  <a:schemeClr val="tx1"/>
                </a:solidFill>
              </a:defRPr>
            </a:lvl1pPr>
          </a:lstStyle>
          <a:p>
            <a:pPr defTabSz="685800"/>
            <a:fld id="{09B482E8-6E0E-1B4F-B1FD-C69DB9E858D9}" type="datetimeFigureOut">
              <a:rPr lang="en-US" smtClean="0">
                <a:solidFill>
                  <a:prstClr val="white"/>
                </a:solidFill>
              </a:rPr>
              <a:pPr defTabSz="685800"/>
              <a:t>12/9/2018</a:t>
            </a:fld>
            <a:endParaRPr lang="en-US" dirty="0">
              <a:solidFill>
                <a:prstClr val="white"/>
              </a:solidFill>
            </a:endParaRPr>
          </a:p>
        </p:txBody>
      </p:sp>
      <p:sp>
        <p:nvSpPr>
          <p:cNvPr id="6" name="Slide Number Placeholder 5"/>
          <p:cNvSpPr>
            <a:spLocks noGrp="1"/>
          </p:cNvSpPr>
          <p:nvPr>
            <p:ph type="sldNum" sz="quarter" idx="4"/>
          </p:nvPr>
        </p:nvSpPr>
        <p:spPr>
          <a:xfrm>
            <a:off x="16017497" y="8873833"/>
            <a:ext cx="1593233" cy="735899"/>
          </a:xfrm>
          <a:prstGeom prst="rect">
            <a:avLst/>
          </a:prstGeom>
        </p:spPr>
        <p:txBody>
          <a:bodyPr vert="horz" lIns="91440" tIns="45720" rIns="91440" bIns="10800" rtlCol="0" anchor="b"/>
          <a:lstStyle>
            <a:lvl1pPr algn="r">
              <a:defRPr sz="3000">
                <a:solidFill>
                  <a:schemeClr val="accent1"/>
                </a:solidFill>
              </a:defRPr>
            </a:lvl1pPr>
          </a:lstStyle>
          <a:p>
            <a:pPr defTabSz="685800"/>
            <a:fld id="{D57F1E4F-1CFF-5643-939E-217C01CDF565}" type="slidenum">
              <a:rPr lang="en-US" smtClean="0">
                <a:solidFill>
                  <a:srgbClr val="A5300F"/>
                </a:solidFill>
              </a:rPr>
              <a:pPr defTabSz="685800"/>
              <a:t>‹#›</a:t>
            </a:fld>
            <a:endParaRPr lang="en-US" dirty="0">
              <a:solidFill>
                <a:srgbClr val="A5300F"/>
              </a:solidFill>
            </a:endParaRPr>
          </a:p>
        </p:txBody>
      </p:sp>
    </p:spTree>
    <p:extLst>
      <p:ext uri="{BB962C8B-B14F-4D97-AF65-F5344CB8AC3E}">
        <p14:creationId xmlns:p14="http://schemas.microsoft.com/office/powerpoint/2010/main" val="895539457"/>
      </p:ext>
    </p:extLst>
  </p:cSld>
  <p:clrMap bg1="dk1" tx1="lt1" bg2="dk2" tx2="lt2" accent1="accent1" accent2="accent2" accent3="accent3" accent4="accent4" accent5="accent5" accent6="accent6" hlink="hlink" folHlink="folHlink"/>
  <p:sldLayoutIdLst>
    <p:sldLayoutId id="2147483697" r:id="rId1"/>
  </p:sldLayoutIdLst>
  <p:hf sldNum="0" hdr="0" ftr="0" dt="0"/>
  <p:txStyles>
    <p:titleStyle>
      <a:lvl1pPr algn="l" defTabSz="685800" rtl="0" eaLnBrk="1" latinLnBrk="0" hangingPunct="1">
        <a:spcBef>
          <a:spcPct val="0"/>
        </a:spcBef>
        <a:buNone/>
        <a:defRPr sz="6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ct val="20000"/>
        </a:spcBef>
        <a:spcAft>
          <a:spcPts val="900"/>
        </a:spcAft>
        <a:buClr>
          <a:schemeClr val="accent1"/>
        </a:buClr>
        <a:buFont typeface="Wingdings 2" charset="2"/>
        <a:buChar char=""/>
        <a:defRPr sz="2700" kern="1200">
          <a:solidFill>
            <a:schemeClr val="tx1"/>
          </a:solidFill>
          <a:latin typeface="+mn-lt"/>
          <a:ea typeface="+mn-ea"/>
          <a:cs typeface="+mn-cs"/>
        </a:defRPr>
      </a:lvl1pPr>
      <a:lvl2pPr marL="1114425" indent="-428625" algn="l" defTabSz="685800" rtl="0" eaLnBrk="1" latinLnBrk="0" hangingPunct="1">
        <a:spcBef>
          <a:spcPct val="20000"/>
        </a:spcBef>
        <a:spcAft>
          <a:spcPts val="900"/>
        </a:spcAft>
        <a:buClr>
          <a:schemeClr val="accent1"/>
        </a:buClr>
        <a:buFont typeface="Wingdings 2" charset="2"/>
        <a:buChar char=""/>
        <a:defRPr sz="2400" kern="1200">
          <a:solidFill>
            <a:schemeClr val="tx1"/>
          </a:solidFill>
          <a:latin typeface="+mn-lt"/>
          <a:ea typeface="+mn-ea"/>
          <a:cs typeface="+mn-cs"/>
        </a:defRPr>
      </a:lvl2pPr>
      <a:lvl3pPr marL="1714500" indent="-342900" algn="l" defTabSz="685800" rtl="0" eaLnBrk="1" latinLnBrk="0" hangingPunct="1">
        <a:spcBef>
          <a:spcPct val="20000"/>
        </a:spcBef>
        <a:spcAft>
          <a:spcPts val="900"/>
        </a:spcAft>
        <a:buClr>
          <a:schemeClr val="accent1"/>
        </a:buClr>
        <a:buFont typeface="Wingdings 2" charset="2"/>
        <a:buChar char=""/>
        <a:defRPr sz="2100" kern="1200">
          <a:solidFill>
            <a:schemeClr val="tx1"/>
          </a:solidFill>
          <a:latin typeface="+mn-lt"/>
          <a:ea typeface="+mn-ea"/>
          <a:cs typeface="+mn-cs"/>
        </a:defRPr>
      </a:lvl3pPr>
      <a:lvl4pPr marL="24003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4pPr>
      <a:lvl5pPr marL="30861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5pPr>
      <a:lvl6pPr marL="36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6pPr>
      <a:lvl7pPr marL="42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7pPr>
      <a:lvl8pPr marL="48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8pPr>
      <a:lvl9pPr marL="54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 y="0"/>
            <a:ext cx="18304934" cy="10287000"/>
            <a:chOff x="0" y="0"/>
            <a:chExt cx="9152467" cy="6858000"/>
          </a:xfrm>
        </p:grpSpPr>
        <p:pic>
          <p:nvPicPr>
            <p:cNvPr id="8" name="Picture 7" descr="SD-PanelCont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4">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4">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2353732" y="1373006"/>
            <a:ext cx="13597468" cy="1955801"/>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353730" y="3735203"/>
            <a:ext cx="13597472" cy="516749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713341" y="8940800"/>
            <a:ext cx="2296566"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pPr defTabSz="685800"/>
            <a:fld id="{9A438F75-AC10-42DD-97DE-AB626F996875}" type="datetimeFigureOut">
              <a:rPr lang="en-MY" smtClean="0">
                <a:solidFill>
                  <a:prstClr val="black"/>
                </a:solidFill>
              </a:rPr>
              <a:pPr defTabSz="685800"/>
              <a:t>9/12/2018</a:t>
            </a:fld>
            <a:endParaRPr lang="en-MY">
              <a:solidFill>
                <a:prstClr val="black"/>
              </a:solidFill>
            </a:endParaRPr>
          </a:p>
        </p:txBody>
      </p:sp>
      <p:sp>
        <p:nvSpPr>
          <p:cNvPr id="5" name="Footer Placeholder 4"/>
          <p:cNvSpPr>
            <a:spLocks noGrp="1"/>
          </p:cNvSpPr>
          <p:nvPr>
            <p:ph type="ftr" sz="quarter" idx="3"/>
          </p:nvPr>
        </p:nvSpPr>
        <p:spPr>
          <a:xfrm>
            <a:off x="2353731" y="8940800"/>
            <a:ext cx="10209334" cy="419100"/>
          </a:xfrm>
          <a:prstGeom prst="rect">
            <a:avLst/>
          </a:prstGeom>
        </p:spPr>
        <p:txBody>
          <a:bodyPr vert="horz" lIns="91440" tIns="45720" rIns="91440" bIns="45720" rtlCol="0" anchor="ctr"/>
          <a:lstStyle>
            <a:lvl1pPr algn="l">
              <a:defRPr sz="1500" b="0" i="0">
                <a:solidFill>
                  <a:schemeClr val="tx1"/>
                </a:solidFill>
                <a:effectLst/>
                <a:latin typeface="+mn-lt"/>
              </a:defRPr>
            </a:lvl1pPr>
          </a:lstStyle>
          <a:p>
            <a:pPr defTabSz="685800"/>
            <a:endParaRPr lang="en-MY">
              <a:solidFill>
                <a:prstClr val="black"/>
              </a:solidFill>
            </a:endParaRPr>
          </a:p>
        </p:txBody>
      </p:sp>
      <p:sp>
        <p:nvSpPr>
          <p:cNvPr id="6" name="Slide Number Placeholder 5"/>
          <p:cNvSpPr>
            <a:spLocks noGrp="1"/>
          </p:cNvSpPr>
          <p:nvPr>
            <p:ph type="sldNum" sz="quarter" idx="4"/>
          </p:nvPr>
        </p:nvSpPr>
        <p:spPr>
          <a:xfrm>
            <a:off x="15160182" y="8940800"/>
            <a:ext cx="791020"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pPr defTabSz="685800"/>
            <a:fld id="{C3B64CD5-3B8E-4455-B478-BF0A295324C3}" type="slidenum">
              <a:rPr lang="en-MY" smtClean="0">
                <a:solidFill>
                  <a:prstClr val="black"/>
                </a:solidFill>
              </a:rPr>
              <a:pPr defTabSz="685800"/>
              <a:t>‹#›</a:t>
            </a:fld>
            <a:endParaRPr lang="en-MY">
              <a:solidFill>
                <a:prstClr val="black"/>
              </a:solidFill>
            </a:endParaRPr>
          </a:p>
        </p:txBody>
      </p:sp>
    </p:spTree>
    <p:extLst>
      <p:ext uri="{BB962C8B-B14F-4D97-AF65-F5344CB8AC3E}">
        <p14:creationId xmlns:p14="http://schemas.microsoft.com/office/powerpoint/2010/main" val="1139925218"/>
      </p:ext>
    </p:extLst>
  </p:cSld>
  <p:clrMap bg1="lt1" tx1="dk1" bg2="lt2" tx2="dk2" accent1="accent1" accent2="accent2" accent3="accent3" accent4="accent4" accent5="accent5" accent6="accent6" hlink="hlink" folHlink="folHlink"/>
  <p:sldLayoutIdLst>
    <p:sldLayoutId id="2147483699" r:id="rId1"/>
  </p:sldLayoutIdLst>
  <p:txStyles>
    <p:titleStyle>
      <a:lvl1pPr algn="ctr" defTabSz="685800" rtl="0" eaLnBrk="1" latinLnBrk="0" hangingPunct="1">
        <a:spcBef>
          <a:spcPct val="0"/>
        </a:spcBef>
        <a:buNone/>
        <a:defRPr sz="6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28625" indent="-428625" algn="l" defTabSz="685800" rtl="0" eaLnBrk="1" latinLnBrk="0" hangingPunct="1">
        <a:spcBef>
          <a:spcPct val="20000"/>
        </a:spcBef>
        <a:spcAft>
          <a:spcPts val="900"/>
        </a:spcAft>
        <a:buClr>
          <a:schemeClr val="accent1"/>
        </a:buClr>
        <a:buSzPct val="115000"/>
        <a:buFont typeface="Arial"/>
        <a:buChar char="•"/>
        <a:defRPr sz="3600" kern="1200" cap="none">
          <a:solidFill>
            <a:schemeClr val="tx1">
              <a:lumMod val="85000"/>
              <a:lumOff val="15000"/>
            </a:schemeClr>
          </a:solidFill>
          <a:effectLst/>
          <a:latin typeface="+mn-lt"/>
          <a:ea typeface="+mn-ea"/>
          <a:cs typeface="+mn-cs"/>
        </a:defRPr>
      </a:lvl1pPr>
      <a:lvl2pPr marL="1114425" indent="-428625" algn="l" defTabSz="685800" rtl="0" eaLnBrk="1" latinLnBrk="0" hangingPunct="1">
        <a:spcBef>
          <a:spcPct val="20000"/>
        </a:spcBef>
        <a:spcAft>
          <a:spcPts val="900"/>
        </a:spcAft>
        <a:buClr>
          <a:schemeClr val="accent1"/>
        </a:buClr>
        <a:buSzPct val="115000"/>
        <a:buFont typeface="Arial"/>
        <a:buChar char="•"/>
        <a:defRPr sz="3000" kern="1200" cap="none">
          <a:solidFill>
            <a:schemeClr val="tx1">
              <a:lumMod val="85000"/>
              <a:lumOff val="15000"/>
            </a:schemeClr>
          </a:solidFill>
          <a:effectLst/>
          <a:latin typeface="+mn-lt"/>
          <a:ea typeface="+mn-ea"/>
          <a:cs typeface="+mn-cs"/>
        </a:defRPr>
      </a:lvl2pPr>
      <a:lvl3pPr marL="1800225" indent="-428625" algn="l" defTabSz="685800" rtl="0" eaLnBrk="1" latinLnBrk="0" hangingPunct="1">
        <a:spcBef>
          <a:spcPct val="20000"/>
        </a:spcBef>
        <a:spcAft>
          <a:spcPts val="900"/>
        </a:spcAft>
        <a:buClr>
          <a:schemeClr val="accent1"/>
        </a:buClr>
        <a:buSzPct val="115000"/>
        <a:buFont typeface="Arial"/>
        <a:buChar char="•"/>
        <a:defRPr sz="2700" kern="1200" cap="none">
          <a:solidFill>
            <a:schemeClr val="tx1">
              <a:lumMod val="85000"/>
              <a:lumOff val="15000"/>
            </a:schemeClr>
          </a:solidFill>
          <a:effectLst/>
          <a:latin typeface="+mn-lt"/>
          <a:ea typeface="+mn-ea"/>
          <a:cs typeface="+mn-cs"/>
        </a:defRPr>
      </a:lvl3pPr>
      <a:lvl4pPr marL="2314575" indent="-257175" algn="l" defTabSz="685800" rtl="0" eaLnBrk="1" latinLnBrk="0" hangingPunct="1">
        <a:spcBef>
          <a:spcPct val="20000"/>
        </a:spcBef>
        <a:spcAft>
          <a:spcPts val="9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4pPr>
      <a:lvl5pPr marL="3000375" indent="-257175"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5pPr>
      <a:lvl6pPr marL="37719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6pPr>
      <a:lvl7pPr marL="44577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7pPr>
      <a:lvl8pPr marL="51435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8pPr>
      <a:lvl9pPr marL="58293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E7FDBED-AF48-4A36-A85B-A918EAFEB07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xmlns="" id="{0187DD1D-8603-4876-91DA-98062FDD33FE}"/>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xmlns="" id="{69491358-BAE1-47A6-8C23-315F6B18D2DA}"/>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3AFAC5E-C608-488E-B28A-87B820BB9483}" type="datetimeFigureOut">
              <a:rPr lang="en-MY" smtClean="0">
                <a:solidFill>
                  <a:prstClr val="black">
                    <a:tint val="75000"/>
                  </a:prstClr>
                </a:solidFill>
              </a:rPr>
              <a:pPr/>
              <a:t>9/12/2018</a:t>
            </a:fld>
            <a:endParaRPr lang="en-MY">
              <a:solidFill>
                <a:prstClr val="black">
                  <a:tint val="75000"/>
                </a:prstClr>
              </a:solidFill>
            </a:endParaRPr>
          </a:p>
        </p:txBody>
      </p:sp>
      <p:sp>
        <p:nvSpPr>
          <p:cNvPr id="5" name="Footer Placeholder 4">
            <a:extLst>
              <a:ext uri="{FF2B5EF4-FFF2-40B4-BE49-F238E27FC236}">
                <a16:creationId xmlns:a16="http://schemas.microsoft.com/office/drawing/2014/main" xmlns="" id="{9A7AF102-32D8-4B86-BA3D-4406F29C066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MY">
              <a:solidFill>
                <a:prstClr val="black">
                  <a:tint val="75000"/>
                </a:prstClr>
              </a:solidFill>
            </a:endParaRPr>
          </a:p>
        </p:txBody>
      </p:sp>
      <p:sp>
        <p:nvSpPr>
          <p:cNvPr id="6" name="Slide Number Placeholder 5">
            <a:extLst>
              <a:ext uri="{FF2B5EF4-FFF2-40B4-BE49-F238E27FC236}">
                <a16:creationId xmlns:a16="http://schemas.microsoft.com/office/drawing/2014/main" xmlns="" id="{31DEC917-9BD9-49A4-81CA-5D56DD1F6F0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E9EF8C01-8C6F-44E2-B9DF-B1536FB4F6B9}" type="slidenum">
              <a:rPr lang="en-MY" smtClean="0">
                <a:solidFill>
                  <a:prstClr val="black">
                    <a:tint val="75000"/>
                  </a:prstClr>
                </a:solidFill>
              </a:rPr>
              <a:pPr/>
              <a:t>‹#›</a:t>
            </a:fld>
            <a:endParaRPr lang="en-MY">
              <a:solidFill>
                <a:prstClr val="black">
                  <a:tint val="75000"/>
                </a:prstClr>
              </a:solidFill>
            </a:endParaRPr>
          </a:p>
        </p:txBody>
      </p:sp>
    </p:spTree>
    <p:extLst>
      <p:ext uri="{BB962C8B-B14F-4D97-AF65-F5344CB8AC3E}">
        <p14:creationId xmlns:p14="http://schemas.microsoft.com/office/powerpoint/2010/main" val="642191808"/>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E7FDBED-AF48-4A36-A85B-A918EAFEB07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xmlns="" id="{0187DD1D-8603-4876-91DA-98062FDD33FE}"/>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xmlns="" id="{69491358-BAE1-47A6-8C23-315F6B18D2DA}"/>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3AFAC5E-C608-488E-B28A-87B820BB9483}" type="datetimeFigureOut">
              <a:rPr lang="en-MY" smtClean="0">
                <a:solidFill>
                  <a:prstClr val="black">
                    <a:tint val="75000"/>
                  </a:prstClr>
                </a:solidFill>
              </a:rPr>
              <a:pPr/>
              <a:t>9/12/2018</a:t>
            </a:fld>
            <a:endParaRPr lang="en-MY">
              <a:solidFill>
                <a:prstClr val="black">
                  <a:tint val="75000"/>
                </a:prstClr>
              </a:solidFill>
            </a:endParaRPr>
          </a:p>
        </p:txBody>
      </p:sp>
      <p:sp>
        <p:nvSpPr>
          <p:cNvPr id="5" name="Footer Placeholder 4">
            <a:extLst>
              <a:ext uri="{FF2B5EF4-FFF2-40B4-BE49-F238E27FC236}">
                <a16:creationId xmlns:a16="http://schemas.microsoft.com/office/drawing/2014/main" xmlns="" id="{9A7AF102-32D8-4B86-BA3D-4406F29C066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MY">
              <a:solidFill>
                <a:prstClr val="black">
                  <a:tint val="75000"/>
                </a:prstClr>
              </a:solidFill>
            </a:endParaRPr>
          </a:p>
        </p:txBody>
      </p:sp>
      <p:sp>
        <p:nvSpPr>
          <p:cNvPr id="6" name="Slide Number Placeholder 5">
            <a:extLst>
              <a:ext uri="{FF2B5EF4-FFF2-40B4-BE49-F238E27FC236}">
                <a16:creationId xmlns:a16="http://schemas.microsoft.com/office/drawing/2014/main" xmlns="" id="{31DEC917-9BD9-49A4-81CA-5D56DD1F6F0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E9EF8C01-8C6F-44E2-B9DF-B1536FB4F6B9}" type="slidenum">
              <a:rPr lang="en-MY" smtClean="0">
                <a:solidFill>
                  <a:prstClr val="black">
                    <a:tint val="75000"/>
                  </a:prstClr>
                </a:solidFill>
              </a:rPr>
              <a:pPr/>
              <a:t>‹#›</a:t>
            </a:fld>
            <a:endParaRPr lang="en-MY">
              <a:solidFill>
                <a:prstClr val="black">
                  <a:tint val="75000"/>
                </a:prstClr>
              </a:solidFill>
            </a:endParaRPr>
          </a:p>
        </p:txBody>
      </p:sp>
    </p:spTree>
    <p:extLst>
      <p:ext uri="{BB962C8B-B14F-4D97-AF65-F5344CB8AC3E}">
        <p14:creationId xmlns:p14="http://schemas.microsoft.com/office/powerpoint/2010/main" val="2231838800"/>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E7FDBED-AF48-4A36-A85B-A918EAFEB07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xmlns="" id="{0187DD1D-8603-4876-91DA-98062FDD33FE}"/>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xmlns="" id="{69491358-BAE1-47A6-8C23-315F6B18D2DA}"/>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3AFAC5E-C608-488E-B28A-87B820BB9483}" type="datetimeFigureOut">
              <a:rPr lang="en-MY" smtClean="0">
                <a:solidFill>
                  <a:prstClr val="black">
                    <a:tint val="75000"/>
                  </a:prstClr>
                </a:solidFill>
              </a:rPr>
              <a:pPr/>
              <a:t>9/12/2018</a:t>
            </a:fld>
            <a:endParaRPr lang="en-MY">
              <a:solidFill>
                <a:prstClr val="black">
                  <a:tint val="75000"/>
                </a:prstClr>
              </a:solidFill>
            </a:endParaRPr>
          </a:p>
        </p:txBody>
      </p:sp>
      <p:sp>
        <p:nvSpPr>
          <p:cNvPr id="5" name="Footer Placeholder 4">
            <a:extLst>
              <a:ext uri="{FF2B5EF4-FFF2-40B4-BE49-F238E27FC236}">
                <a16:creationId xmlns:a16="http://schemas.microsoft.com/office/drawing/2014/main" xmlns="" id="{9A7AF102-32D8-4B86-BA3D-4406F29C066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MY">
              <a:solidFill>
                <a:prstClr val="black">
                  <a:tint val="75000"/>
                </a:prstClr>
              </a:solidFill>
            </a:endParaRPr>
          </a:p>
        </p:txBody>
      </p:sp>
      <p:sp>
        <p:nvSpPr>
          <p:cNvPr id="6" name="Slide Number Placeholder 5">
            <a:extLst>
              <a:ext uri="{FF2B5EF4-FFF2-40B4-BE49-F238E27FC236}">
                <a16:creationId xmlns:a16="http://schemas.microsoft.com/office/drawing/2014/main" xmlns="" id="{31DEC917-9BD9-49A4-81CA-5D56DD1F6F0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E9EF8C01-8C6F-44E2-B9DF-B1536FB4F6B9}" type="slidenum">
              <a:rPr lang="en-MY" smtClean="0">
                <a:solidFill>
                  <a:prstClr val="black">
                    <a:tint val="75000"/>
                  </a:prstClr>
                </a:solidFill>
              </a:rPr>
              <a:pPr/>
              <a:t>‹#›</a:t>
            </a:fld>
            <a:endParaRPr lang="en-MY">
              <a:solidFill>
                <a:prstClr val="black">
                  <a:tint val="75000"/>
                </a:prstClr>
              </a:solidFill>
            </a:endParaRPr>
          </a:p>
        </p:txBody>
      </p:sp>
    </p:spTree>
    <p:extLst>
      <p:ext uri="{BB962C8B-B14F-4D97-AF65-F5344CB8AC3E}">
        <p14:creationId xmlns:p14="http://schemas.microsoft.com/office/powerpoint/2010/main" val="703419507"/>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E7FDBED-AF48-4A36-A85B-A918EAFEB07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xmlns="" id="{0187DD1D-8603-4876-91DA-98062FDD33FE}"/>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xmlns="" id="{69491358-BAE1-47A6-8C23-315F6B18D2DA}"/>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3AFAC5E-C608-488E-B28A-87B820BB9483}" type="datetimeFigureOut">
              <a:rPr lang="en-MY" smtClean="0">
                <a:solidFill>
                  <a:prstClr val="black">
                    <a:tint val="75000"/>
                  </a:prstClr>
                </a:solidFill>
              </a:rPr>
              <a:pPr/>
              <a:t>9/12/2018</a:t>
            </a:fld>
            <a:endParaRPr lang="en-MY">
              <a:solidFill>
                <a:prstClr val="black">
                  <a:tint val="75000"/>
                </a:prstClr>
              </a:solidFill>
            </a:endParaRPr>
          </a:p>
        </p:txBody>
      </p:sp>
      <p:sp>
        <p:nvSpPr>
          <p:cNvPr id="5" name="Footer Placeholder 4">
            <a:extLst>
              <a:ext uri="{FF2B5EF4-FFF2-40B4-BE49-F238E27FC236}">
                <a16:creationId xmlns:a16="http://schemas.microsoft.com/office/drawing/2014/main" xmlns="" id="{9A7AF102-32D8-4B86-BA3D-4406F29C066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MY">
              <a:solidFill>
                <a:prstClr val="black">
                  <a:tint val="75000"/>
                </a:prstClr>
              </a:solidFill>
            </a:endParaRPr>
          </a:p>
        </p:txBody>
      </p:sp>
      <p:sp>
        <p:nvSpPr>
          <p:cNvPr id="6" name="Slide Number Placeholder 5">
            <a:extLst>
              <a:ext uri="{FF2B5EF4-FFF2-40B4-BE49-F238E27FC236}">
                <a16:creationId xmlns:a16="http://schemas.microsoft.com/office/drawing/2014/main" xmlns="" id="{31DEC917-9BD9-49A4-81CA-5D56DD1F6F0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E9EF8C01-8C6F-44E2-B9DF-B1536FB4F6B9}" type="slidenum">
              <a:rPr lang="en-MY" smtClean="0">
                <a:solidFill>
                  <a:prstClr val="black">
                    <a:tint val="75000"/>
                  </a:prstClr>
                </a:solidFill>
              </a:rPr>
              <a:pPr/>
              <a:t>‹#›</a:t>
            </a:fld>
            <a:endParaRPr lang="en-MY">
              <a:solidFill>
                <a:prstClr val="black">
                  <a:tint val="75000"/>
                </a:prstClr>
              </a:solidFill>
            </a:endParaRPr>
          </a:p>
        </p:txBody>
      </p:sp>
    </p:spTree>
    <p:extLst>
      <p:ext uri="{BB962C8B-B14F-4D97-AF65-F5344CB8AC3E}">
        <p14:creationId xmlns:p14="http://schemas.microsoft.com/office/powerpoint/2010/main" val="546623224"/>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E7FDBED-AF48-4A36-A85B-A918EAFEB07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xmlns="" id="{0187DD1D-8603-4876-91DA-98062FDD33FE}"/>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xmlns="" id="{69491358-BAE1-47A6-8C23-315F6B18D2DA}"/>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3AFAC5E-C608-488E-B28A-87B820BB9483}" type="datetimeFigureOut">
              <a:rPr lang="en-MY" smtClean="0">
                <a:solidFill>
                  <a:prstClr val="black">
                    <a:tint val="75000"/>
                  </a:prstClr>
                </a:solidFill>
              </a:rPr>
              <a:pPr/>
              <a:t>9/12/2018</a:t>
            </a:fld>
            <a:endParaRPr lang="en-MY">
              <a:solidFill>
                <a:prstClr val="black">
                  <a:tint val="75000"/>
                </a:prstClr>
              </a:solidFill>
            </a:endParaRPr>
          </a:p>
        </p:txBody>
      </p:sp>
      <p:sp>
        <p:nvSpPr>
          <p:cNvPr id="5" name="Footer Placeholder 4">
            <a:extLst>
              <a:ext uri="{FF2B5EF4-FFF2-40B4-BE49-F238E27FC236}">
                <a16:creationId xmlns:a16="http://schemas.microsoft.com/office/drawing/2014/main" xmlns="" id="{9A7AF102-32D8-4B86-BA3D-4406F29C066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MY">
              <a:solidFill>
                <a:prstClr val="black">
                  <a:tint val="75000"/>
                </a:prstClr>
              </a:solidFill>
            </a:endParaRPr>
          </a:p>
        </p:txBody>
      </p:sp>
      <p:sp>
        <p:nvSpPr>
          <p:cNvPr id="6" name="Slide Number Placeholder 5">
            <a:extLst>
              <a:ext uri="{FF2B5EF4-FFF2-40B4-BE49-F238E27FC236}">
                <a16:creationId xmlns:a16="http://schemas.microsoft.com/office/drawing/2014/main" xmlns="" id="{31DEC917-9BD9-49A4-81CA-5D56DD1F6F0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E9EF8C01-8C6F-44E2-B9DF-B1536FB4F6B9}" type="slidenum">
              <a:rPr lang="en-MY" smtClean="0">
                <a:solidFill>
                  <a:prstClr val="black">
                    <a:tint val="75000"/>
                  </a:prstClr>
                </a:solidFill>
              </a:rPr>
              <a:pPr/>
              <a:t>‹#›</a:t>
            </a:fld>
            <a:endParaRPr lang="en-MY">
              <a:solidFill>
                <a:prstClr val="black">
                  <a:tint val="75000"/>
                </a:prstClr>
              </a:solidFill>
            </a:endParaRPr>
          </a:p>
        </p:txBody>
      </p:sp>
    </p:spTree>
    <p:extLst>
      <p:ext uri="{BB962C8B-B14F-4D97-AF65-F5344CB8AC3E}">
        <p14:creationId xmlns:p14="http://schemas.microsoft.com/office/powerpoint/2010/main" val="2775342688"/>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E7FDBED-AF48-4A36-A85B-A918EAFEB07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xmlns="" id="{0187DD1D-8603-4876-91DA-98062FDD33FE}"/>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xmlns="" id="{69491358-BAE1-47A6-8C23-315F6B18D2DA}"/>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3AFAC5E-C608-488E-B28A-87B820BB9483}" type="datetimeFigureOut">
              <a:rPr lang="en-MY" smtClean="0">
                <a:solidFill>
                  <a:prstClr val="black">
                    <a:tint val="75000"/>
                  </a:prstClr>
                </a:solidFill>
              </a:rPr>
              <a:pPr/>
              <a:t>9/12/2018</a:t>
            </a:fld>
            <a:endParaRPr lang="en-MY">
              <a:solidFill>
                <a:prstClr val="black">
                  <a:tint val="75000"/>
                </a:prstClr>
              </a:solidFill>
            </a:endParaRPr>
          </a:p>
        </p:txBody>
      </p:sp>
      <p:sp>
        <p:nvSpPr>
          <p:cNvPr id="5" name="Footer Placeholder 4">
            <a:extLst>
              <a:ext uri="{FF2B5EF4-FFF2-40B4-BE49-F238E27FC236}">
                <a16:creationId xmlns:a16="http://schemas.microsoft.com/office/drawing/2014/main" xmlns="" id="{9A7AF102-32D8-4B86-BA3D-4406F29C066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MY">
              <a:solidFill>
                <a:prstClr val="black">
                  <a:tint val="75000"/>
                </a:prstClr>
              </a:solidFill>
            </a:endParaRPr>
          </a:p>
        </p:txBody>
      </p:sp>
      <p:sp>
        <p:nvSpPr>
          <p:cNvPr id="6" name="Slide Number Placeholder 5">
            <a:extLst>
              <a:ext uri="{FF2B5EF4-FFF2-40B4-BE49-F238E27FC236}">
                <a16:creationId xmlns:a16="http://schemas.microsoft.com/office/drawing/2014/main" xmlns="" id="{31DEC917-9BD9-49A4-81CA-5D56DD1F6F0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E9EF8C01-8C6F-44E2-B9DF-B1536FB4F6B9}" type="slidenum">
              <a:rPr lang="en-MY" smtClean="0">
                <a:solidFill>
                  <a:prstClr val="black">
                    <a:tint val="75000"/>
                  </a:prstClr>
                </a:solidFill>
              </a:rPr>
              <a:pPr/>
              <a:t>‹#›</a:t>
            </a:fld>
            <a:endParaRPr lang="en-MY">
              <a:solidFill>
                <a:prstClr val="black">
                  <a:tint val="75000"/>
                </a:prstClr>
              </a:solidFill>
            </a:endParaRPr>
          </a:p>
        </p:txBody>
      </p:sp>
    </p:spTree>
    <p:extLst>
      <p:ext uri="{BB962C8B-B14F-4D97-AF65-F5344CB8AC3E}">
        <p14:creationId xmlns:p14="http://schemas.microsoft.com/office/powerpoint/2010/main" val="1934998538"/>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MY"/>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C7DC8A8-A477-4EE4-8961-8D4BF0FAD92C}" type="datetimeFigureOut">
              <a:rPr lang="en-MY" smtClean="0">
                <a:solidFill>
                  <a:prstClr val="black">
                    <a:tint val="75000"/>
                  </a:prstClr>
                </a:solidFill>
              </a:rPr>
              <a:pPr/>
              <a:t>9/12/2018</a:t>
            </a:fld>
            <a:endParaRPr lang="en-MY">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MY">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5B8534A-3334-45ED-82DA-462DC88A279C}" type="slidenum">
              <a:rPr lang="en-MY" smtClean="0">
                <a:solidFill>
                  <a:prstClr val="black">
                    <a:tint val="75000"/>
                  </a:prstClr>
                </a:solidFill>
              </a:rPr>
              <a:pPr/>
              <a:t>‹#›</a:t>
            </a:fld>
            <a:endParaRPr lang="en-MY">
              <a:solidFill>
                <a:prstClr val="black">
                  <a:tint val="75000"/>
                </a:prstClr>
              </a:solidFill>
            </a:endParaRPr>
          </a:p>
        </p:txBody>
      </p:sp>
    </p:spTree>
    <p:extLst>
      <p:ext uri="{BB962C8B-B14F-4D97-AF65-F5344CB8AC3E}">
        <p14:creationId xmlns:p14="http://schemas.microsoft.com/office/powerpoint/2010/main" val="2851050272"/>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226219" y="1"/>
            <a:ext cx="3655220" cy="10287002"/>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2226467" y="1028701"/>
            <a:ext cx="15028070" cy="26288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26466" y="4000499"/>
            <a:ext cx="15028070" cy="4686302"/>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4598984" y="8824913"/>
            <a:ext cx="1714500" cy="547688"/>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pPr defTabSz="685800"/>
            <a:fld id="{E9EA47D0-A468-4913-84A5-AB8D5BB98A6F}" type="datetimeFigureOut">
              <a:rPr lang="id-ID" smtClean="0">
                <a:solidFill>
                  <a:prstClr val="black"/>
                </a:solidFill>
              </a:rPr>
              <a:pPr defTabSz="685800"/>
              <a:t>09/12/2018</a:t>
            </a:fld>
            <a:endParaRPr lang="id-ID">
              <a:solidFill>
                <a:prstClr val="black"/>
              </a:solidFill>
            </a:endParaRPr>
          </a:p>
        </p:txBody>
      </p:sp>
      <p:sp>
        <p:nvSpPr>
          <p:cNvPr id="5" name="Footer Placeholder 4"/>
          <p:cNvSpPr>
            <a:spLocks noGrp="1"/>
          </p:cNvSpPr>
          <p:nvPr>
            <p:ph type="ftr" sz="quarter" idx="3"/>
          </p:nvPr>
        </p:nvSpPr>
        <p:spPr>
          <a:xfrm>
            <a:off x="3858419" y="8824913"/>
            <a:ext cx="10626266" cy="547688"/>
          </a:xfrm>
          <a:prstGeom prst="rect">
            <a:avLst/>
          </a:prstGeom>
        </p:spPr>
        <p:txBody>
          <a:bodyPr vert="horz" lIns="91440" tIns="45720" rIns="91440" bIns="45720" rtlCol="0" anchor="ctr"/>
          <a:lstStyle>
            <a:lvl1pPr algn="l">
              <a:defRPr sz="1500" b="0" i="0">
                <a:solidFill>
                  <a:schemeClr val="tx1"/>
                </a:solidFill>
                <a:effectLst/>
                <a:latin typeface="+mn-lt"/>
              </a:defRPr>
            </a:lvl1pPr>
          </a:lstStyle>
          <a:p>
            <a:pPr defTabSz="685800"/>
            <a:endParaRPr lang="id-ID">
              <a:solidFill>
                <a:prstClr val="black"/>
              </a:solidFill>
            </a:endParaRPr>
          </a:p>
        </p:txBody>
      </p:sp>
      <p:sp>
        <p:nvSpPr>
          <p:cNvPr id="6" name="Slide Number Placeholder 5"/>
          <p:cNvSpPr>
            <a:spLocks noGrp="1"/>
          </p:cNvSpPr>
          <p:nvPr>
            <p:ph type="sldNum" sz="quarter" idx="4"/>
          </p:nvPr>
        </p:nvSpPr>
        <p:spPr>
          <a:xfrm>
            <a:off x="16427785" y="8824913"/>
            <a:ext cx="826751" cy="547688"/>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pPr defTabSz="685800"/>
            <a:fld id="{E9B15EE4-85C8-447C-B858-D832D44922D1}" type="slidenum">
              <a:rPr lang="id-ID" smtClean="0">
                <a:solidFill>
                  <a:prstClr val="black"/>
                </a:solidFill>
              </a:rPr>
              <a:pPr defTabSz="685800"/>
              <a:t>‹#›</a:t>
            </a:fld>
            <a:endParaRPr lang="id-ID">
              <a:solidFill>
                <a:prstClr val="black"/>
              </a:solidFill>
            </a:endParaRPr>
          </a:p>
        </p:txBody>
      </p:sp>
    </p:spTree>
    <p:extLst>
      <p:ext uri="{BB962C8B-B14F-4D97-AF65-F5344CB8AC3E}">
        <p14:creationId xmlns:p14="http://schemas.microsoft.com/office/powerpoint/2010/main" val="1026049879"/>
      </p:ext>
    </p:extLst>
  </p:cSld>
  <p:clrMap bg1="lt1" tx1="dk1" bg2="lt2" tx2="dk2" accent1="accent1" accent2="accent2" accent3="accent3" accent4="accent4" accent5="accent5" accent6="accent6" hlink="hlink" folHlink="folHlink"/>
  <p:sldLayoutIdLst>
    <p:sldLayoutId id="2147483681" r:id="rId1"/>
  </p:sldLayoutIdLst>
  <p:txStyles>
    <p:titleStyle>
      <a:lvl1pPr algn="ctr" defTabSz="6858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28625" indent="-428625" algn="l" defTabSz="685800" rtl="0" eaLnBrk="1" latinLnBrk="0" hangingPunct="1">
        <a:spcBef>
          <a:spcPct val="20000"/>
        </a:spcBef>
        <a:spcAft>
          <a:spcPts val="900"/>
        </a:spcAft>
        <a:buClr>
          <a:schemeClr val="accent1">
            <a:lumMod val="75000"/>
          </a:schemeClr>
        </a:buClr>
        <a:buSzPct val="145000"/>
        <a:buFont typeface="Arial"/>
        <a:buChar char="•"/>
        <a:defRPr sz="3600" kern="1200" cap="none">
          <a:solidFill>
            <a:schemeClr val="tx1"/>
          </a:solidFill>
          <a:effectLst/>
          <a:latin typeface="+mn-lt"/>
          <a:ea typeface="+mn-ea"/>
          <a:cs typeface="+mn-cs"/>
        </a:defRPr>
      </a:lvl1pPr>
      <a:lvl2pPr marL="1114425" indent="-428625" algn="l" defTabSz="685800" rtl="0" eaLnBrk="1" latinLnBrk="0" hangingPunct="1">
        <a:spcBef>
          <a:spcPct val="20000"/>
        </a:spcBef>
        <a:spcAft>
          <a:spcPts val="900"/>
        </a:spcAft>
        <a:buClr>
          <a:schemeClr val="accent1">
            <a:lumMod val="75000"/>
          </a:schemeClr>
        </a:buClr>
        <a:buSzPct val="145000"/>
        <a:buFont typeface="Arial"/>
        <a:buChar char="•"/>
        <a:defRPr sz="3000" kern="1200" cap="none">
          <a:solidFill>
            <a:schemeClr val="tx1"/>
          </a:solidFill>
          <a:effectLst/>
          <a:latin typeface="+mn-lt"/>
          <a:ea typeface="+mn-ea"/>
          <a:cs typeface="+mn-cs"/>
        </a:defRPr>
      </a:lvl2pPr>
      <a:lvl3pPr marL="1800225" indent="-428625" algn="l" defTabSz="685800" rtl="0" eaLnBrk="1" latinLnBrk="0" hangingPunct="1">
        <a:spcBef>
          <a:spcPct val="20000"/>
        </a:spcBef>
        <a:spcAft>
          <a:spcPts val="900"/>
        </a:spcAft>
        <a:buClr>
          <a:schemeClr val="accent1">
            <a:lumMod val="75000"/>
          </a:schemeClr>
        </a:buClr>
        <a:buSzPct val="145000"/>
        <a:buFont typeface="Arial"/>
        <a:buChar char="•"/>
        <a:defRPr sz="2700" kern="1200" cap="none">
          <a:solidFill>
            <a:schemeClr val="tx1"/>
          </a:solidFill>
          <a:effectLst/>
          <a:latin typeface="+mn-lt"/>
          <a:ea typeface="+mn-ea"/>
          <a:cs typeface="+mn-cs"/>
        </a:defRPr>
      </a:lvl3pPr>
      <a:lvl4pPr marL="2314575" indent="-257175" algn="l" defTabSz="685800" rtl="0" eaLnBrk="1" latinLnBrk="0" hangingPunct="1">
        <a:spcBef>
          <a:spcPct val="20000"/>
        </a:spcBef>
        <a:spcAft>
          <a:spcPts val="900"/>
        </a:spcAft>
        <a:buClr>
          <a:schemeClr val="accent1">
            <a:lumMod val="75000"/>
          </a:schemeClr>
        </a:buClr>
        <a:buSzPct val="145000"/>
        <a:buFont typeface="Arial"/>
        <a:buChar char="•"/>
        <a:defRPr sz="2400" kern="1200" cap="none">
          <a:solidFill>
            <a:schemeClr val="tx1"/>
          </a:solidFill>
          <a:effectLst/>
          <a:latin typeface="+mn-lt"/>
          <a:ea typeface="+mn-ea"/>
          <a:cs typeface="+mn-cs"/>
        </a:defRPr>
      </a:lvl4pPr>
      <a:lvl5pPr marL="3000375" indent="-257175" algn="l" defTabSz="685800" rtl="0" eaLnBrk="1" latinLnBrk="0" hangingPunct="1">
        <a:spcBef>
          <a:spcPct val="20000"/>
        </a:spcBef>
        <a:spcAft>
          <a:spcPts val="900"/>
        </a:spcAft>
        <a:buClr>
          <a:schemeClr val="accent1">
            <a:lumMod val="75000"/>
          </a:schemeClr>
        </a:buClr>
        <a:buSzPct val="145000"/>
        <a:buFont typeface="Arial"/>
        <a:buChar char="•"/>
        <a:defRPr sz="2100" kern="1200" cap="none">
          <a:solidFill>
            <a:schemeClr val="tx1"/>
          </a:solidFill>
          <a:effectLst/>
          <a:latin typeface="+mn-lt"/>
          <a:ea typeface="+mn-ea"/>
          <a:cs typeface="+mn-cs"/>
        </a:defRPr>
      </a:lvl5pPr>
      <a:lvl6pPr marL="3771900" indent="-342900" algn="l" defTabSz="685800" rtl="0" eaLnBrk="1" latinLnBrk="0" hangingPunct="1">
        <a:spcBef>
          <a:spcPct val="20000"/>
        </a:spcBef>
        <a:spcAft>
          <a:spcPts val="900"/>
        </a:spcAft>
        <a:buClr>
          <a:schemeClr val="accent1">
            <a:lumMod val="75000"/>
          </a:schemeClr>
        </a:buClr>
        <a:buSzPct val="145000"/>
        <a:buFont typeface="Arial"/>
        <a:buChar char="•"/>
        <a:defRPr sz="2100" kern="1200" cap="none">
          <a:solidFill>
            <a:schemeClr val="tx1"/>
          </a:solidFill>
          <a:effectLst/>
          <a:latin typeface="+mn-lt"/>
          <a:ea typeface="+mn-ea"/>
          <a:cs typeface="+mn-cs"/>
        </a:defRPr>
      </a:lvl6pPr>
      <a:lvl7pPr marL="4457700" indent="-342900" algn="l" defTabSz="685800" rtl="0" eaLnBrk="1" latinLnBrk="0" hangingPunct="1">
        <a:spcBef>
          <a:spcPct val="20000"/>
        </a:spcBef>
        <a:spcAft>
          <a:spcPts val="900"/>
        </a:spcAft>
        <a:buClr>
          <a:schemeClr val="accent1">
            <a:lumMod val="75000"/>
          </a:schemeClr>
        </a:buClr>
        <a:buSzPct val="145000"/>
        <a:buFont typeface="Arial"/>
        <a:buChar char="•"/>
        <a:defRPr sz="2100" kern="1200" cap="none">
          <a:solidFill>
            <a:schemeClr val="tx1"/>
          </a:solidFill>
          <a:effectLst/>
          <a:latin typeface="+mn-lt"/>
          <a:ea typeface="+mn-ea"/>
          <a:cs typeface="+mn-cs"/>
        </a:defRPr>
      </a:lvl7pPr>
      <a:lvl8pPr marL="5143500" indent="-342900" algn="l" defTabSz="685800" rtl="0" eaLnBrk="1" latinLnBrk="0" hangingPunct="1">
        <a:spcBef>
          <a:spcPct val="20000"/>
        </a:spcBef>
        <a:spcAft>
          <a:spcPts val="900"/>
        </a:spcAft>
        <a:buClr>
          <a:schemeClr val="accent1">
            <a:lumMod val="75000"/>
          </a:schemeClr>
        </a:buClr>
        <a:buSzPct val="145000"/>
        <a:buFont typeface="Arial"/>
        <a:buChar char="•"/>
        <a:defRPr sz="2100" kern="1200" cap="none">
          <a:solidFill>
            <a:schemeClr val="tx1"/>
          </a:solidFill>
          <a:effectLst/>
          <a:latin typeface="+mn-lt"/>
          <a:ea typeface="+mn-ea"/>
          <a:cs typeface="+mn-cs"/>
        </a:defRPr>
      </a:lvl8pPr>
      <a:lvl9pPr marL="5829300" indent="-342900" algn="l" defTabSz="685800" rtl="0" eaLnBrk="1" latinLnBrk="0" hangingPunct="1">
        <a:spcBef>
          <a:spcPct val="20000"/>
        </a:spcBef>
        <a:spcAft>
          <a:spcPts val="900"/>
        </a:spcAft>
        <a:buClr>
          <a:schemeClr val="accent1">
            <a:lumMod val="75000"/>
          </a:schemeClr>
        </a:buClr>
        <a:buSzPct val="145000"/>
        <a:buFont typeface="Arial"/>
        <a:buChar char="•"/>
        <a:defRPr sz="2100" kern="1200" cap="none">
          <a:solidFill>
            <a:schemeClr val="tx1"/>
          </a:solidFill>
          <a:effectLst/>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5.jpg"/><Relationship Id="rId1" Type="http://schemas.openxmlformats.org/officeDocument/2006/relationships/slideLayout" Target="../slideLayouts/slideLayout11.xml"/><Relationship Id="rId4" Type="http://schemas.openxmlformats.org/officeDocument/2006/relationships/image" Target="../media/image47.jp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jp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8.xml"/><Relationship Id="rId4" Type="http://schemas.openxmlformats.org/officeDocument/2006/relationships/image" Target="../media/image1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F5E3AF50-2EE9-4682-867F-58F97E1B7536}"/>
              </a:ext>
            </a:extLst>
          </p:cNvPr>
          <p:cNvGraphicFramePr>
            <a:graphicFrameLocks noGrp="1"/>
          </p:cNvGraphicFramePr>
          <p:nvPr>
            <p:ph idx="1"/>
            <p:extLst>
              <p:ext uri="{D42A27DB-BD31-4B8C-83A1-F6EECF244321}">
                <p14:modId xmlns:p14="http://schemas.microsoft.com/office/powerpoint/2010/main" val="2862396559"/>
              </p:ext>
            </p:extLst>
          </p:nvPr>
        </p:nvGraphicFramePr>
        <p:xfrm>
          <a:off x="4134428" y="6153150"/>
          <a:ext cx="9271635" cy="3283507"/>
        </p:xfrm>
        <a:graphic>
          <a:graphicData uri="http://schemas.openxmlformats.org/drawingml/2006/table">
            <a:tbl>
              <a:tblPr firstRow="1" firstCol="1" bandRow="1"/>
              <a:tblGrid>
                <a:gridCol w="5852160">
                  <a:extLst>
                    <a:ext uri="{9D8B030D-6E8A-4147-A177-3AD203B41FA5}">
                      <a16:colId xmlns:a16="http://schemas.microsoft.com/office/drawing/2014/main" xmlns="" val="1530612676"/>
                    </a:ext>
                  </a:extLst>
                </a:gridCol>
                <a:gridCol w="3419475">
                  <a:extLst>
                    <a:ext uri="{9D8B030D-6E8A-4147-A177-3AD203B41FA5}">
                      <a16:colId xmlns:a16="http://schemas.microsoft.com/office/drawing/2014/main" xmlns="" val="835005904"/>
                    </a:ext>
                  </a:extLst>
                </a:gridCol>
              </a:tblGrid>
              <a:tr h="370761">
                <a:tc>
                  <a:txBody>
                    <a:bodyPr/>
                    <a:lstStyle/>
                    <a:p>
                      <a:pPr>
                        <a:lnSpc>
                          <a:spcPct val="107000"/>
                        </a:lnSpc>
                        <a:spcAft>
                          <a:spcPts val="0"/>
                        </a:spcAft>
                        <a:tabLst>
                          <a:tab pos="1148080" algn="l"/>
                        </a:tabLst>
                      </a:pPr>
                      <a:r>
                        <a:rPr lang="en-MY" sz="2100" b="1">
                          <a:effectLst/>
                          <a:latin typeface="Times New Roman" panose="02020603050405020304" pitchFamily="18" charset="0"/>
                          <a:ea typeface="Calibri" panose="020F0502020204030204" pitchFamily="34" charset="0"/>
                          <a:cs typeface="Times New Roman" panose="02020603050405020304" pitchFamily="18" charset="0"/>
                        </a:rPr>
                        <a:t>NAME	</a:t>
                      </a:r>
                      <a:endParaRPr lang="en-MY" sz="17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MY" sz="2100" b="1">
                          <a:effectLst/>
                          <a:latin typeface="Times New Roman" panose="02020603050405020304" pitchFamily="18" charset="0"/>
                          <a:ea typeface="Calibri" panose="020F0502020204030204" pitchFamily="34" charset="0"/>
                          <a:cs typeface="Times New Roman" panose="02020603050405020304" pitchFamily="18" charset="0"/>
                        </a:rPr>
                        <a:t>MATRIX NO</a:t>
                      </a:r>
                      <a:endParaRPr lang="en-MY" sz="17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71124997"/>
                  </a:ext>
                </a:extLst>
              </a:tr>
              <a:tr h="489585">
                <a:tc>
                  <a:txBody>
                    <a:bodyPr/>
                    <a:lstStyle/>
                    <a:p>
                      <a:pPr>
                        <a:lnSpc>
                          <a:spcPct val="107000"/>
                        </a:lnSpc>
                        <a:spcAft>
                          <a:spcPts val="0"/>
                        </a:spcAft>
                      </a:pPr>
                      <a:r>
                        <a:rPr lang="en-MY" sz="2100">
                          <a:effectLst/>
                          <a:latin typeface="Times New Roman" panose="02020603050405020304" pitchFamily="18" charset="0"/>
                          <a:ea typeface="Calibri" panose="020F0502020204030204" pitchFamily="34" charset="0"/>
                          <a:cs typeface="Times New Roman" panose="02020603050405020304" pitchFamily="18" charset="0"/>
                        </a:rPr>
                        <a:t>NANDA AZKA MULIA</a:t>
                      </a:r>
                      <a:endParaRPr lang="en-MY" sz="17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MY" sz="2100">
                          <a:effectLst/>
                          <a:latin typeface="Times New Roman" panose="02020603050405020304" pitchFamily="18" charset="0"/>
                          <a:ea typeface="Calibri" panose="020F0502020204030204" pitchFamily="34" charset="0"/>
                          <a:cs typeface="Times New Roman" panose="02020603050405020304" pitchFamily="18" charset="0"/>
                        </a:rPr>
                        <a:t>A18CS0316</a:t>
                      </a:r>
                      <a:endParaRPr lang="en-MY" sz="17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3262700"/>
                  </a:ext>
                </a:extLst>
              </a:tr>
              <a:tr h="463868">
                <a:tc>
                  <a:txBody>
                    <a:bodyPr/>
                    <a:lstStyle/>
                    <a:p>
                      <a:pPr>
                        <a:lnSpc>
                          <a:spcPct val="107000"/>
                        </a:lnSpc>
                        <a:spcAft>
                          <a:spcPts val="0"/>
                        </a:spcAft>
                      </a:pPr>
                      <a:r>
                        <a:rPr lang="en-MY" sz="2100">
                          <a:effectLst/>
                          <a:latin typeface="Times New Roman" panose="02020603050405020304" pitchFamily="18" charset="0"/>
                          <a:ea typeface="Calibri" panose="020F0502020204030204" pitchFamily="34" charset="0"/>
                          <a:cs typeface="Times New Roman" panose="02020603050405020304" pitchFamily="18" charset="0"/>
                        </a:rPr>
                        <a:t>TAUFIIQ BIN NOOR AZMAN</a:t>
                      </a:r>
                      <a:endParaRPr lang="en-MY" sz="17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MY" sz="2100">
                          <a:effectLst/>
                          <a:latin typeface="Times New Roman" panose="02020603050405020304" pitchFamily="18" charset="0"/>
                          <a:ea typeface="Calibri" panose="020F0502020204030204" pitchFamily="34" charset="0"/>
                          <a:cs typeface="Times New Roman" panose="02020603050405020304" pitchFamily="18" charset="0"/>
                        </a:rPr>
                        <a:t>A18CS0240</a:t>
                      </a:r>
                      <a:endParaRPr lang="en-MY" sz="17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08535597"/>
                  </a:ext>
                </a:extLst>
              </a:tr>
              <a:tr h="489585">
                <a:tc>
                  <a:txBody>
                    <a:bodyPr/>
                    <a:lstStyle/>
                    <a:p>
                      <a:pPr>
                        <a:lnSpc>
                          <a:spcPct val="107000"/>
                        </a:lnSpc>
                        <a:spcAft>
                          <a:spcPts val="0"/>
                        </a:spcAft>
                      </a:pPr>
                      <a:r>
                        <a:rPr lang="en-MY" sz="2100">
                          <a:effectLst/>
                          <a:latin typeface="Times New Roman" panose="02020603050405020304" pitchFamily="18" charset="0"/>
                          <a:ea typeface="Calibri" panose="020F0502020204030204" pitchFamily="34" charset="0"/>
                          <a:cs typeface="Times New Roman" panose="02020603050405020304" pitchFamily="18" charset="0"/>
                        </a:rPr>
                        <a:t>WILBERT HARIANTO </a:t>
                      </a:r>
                      <a:endParaRPr lang="en-MY" sz="17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MY" sz="2100">
                          <a:effectLst/>
                          <a:latin typeface="Times New Roman" panose="02020603050405020304" pitchFamily="18" charset="0"/>
                          <a:ea typeface="Calibri" panose="020F0502020204030204" pitchFamily="34" charset="0"/>
                          <a:cs typeface="Times New Roman" panose="02020603050405020304" pitchFamily="18" charset="0"/>
                        </a:rPr>
                        <a:t>A18CS5138</a:t>
                      </a:r>
                      <a:endParaRPr lang="en-MY" sz="17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75575034"/>
                  </a:ext>
                </a:extLst>
              </a:tr>
              <a:tr h="489585">
                <a:tc>
                  <a:txBody>
                    <a:bodyPr/>
                    <a:lstStyle/>
                    <a:p>
                      <a:pPr>
                        <a:lnSpc>
                          <a:spcPct val="107000"/>
                        </a:lnSpc>
                        <a:spcAft>
                          <a:spcPts val="0"/>
                        </a:spcAft>
                      </a:pPr>
                      <a:r>
                        <a:rPr lang="en-MY" sz="2100">
                          <a:effectLst/>
                          <a:latin typeface="Times New Roman" panose="02020603050405020304" pitchFamily="18" charset="0"/>
                          <a:ea typeface="Calibri" panose="020F0502020204030204" pitchFamily="34" charset="0"/>
                          <a:cs typeface="Times New Roman" panose="02020603050405020304" pitchFamily="18" charset="0"/>
                        </a:rPr>
                        <a:t>RAZIELA BINTI ROSLI</a:t>
                      </a:r>
                      <a:endParaRPr lang="en-MY" sz="17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MY" sz="2100">
                          <a:effectLst/>
                          <a:latin typeface="Times New Roman" panose="02020603050405020304" pitchFamily="18" charset="0"/>
                          <a:ea typeface="Calibri" panose="020F0502020204030204" pitchFamily="34" charset="0"/>
                          <a:cs typeface="Times New Roman" panose="02020603050405020304" pitchFamily="18" charset="0"/>
                        </a:rPr>
                        <a:t>A18CS0240</a:t>
                      </a:r>
                      <a:endParaRPr lang="en-MY" sz="17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0323206"/>
                  </a:ext>
                </a:extLst>
              </a:tr>
              <a:tr h="980123">
                <a:tc>
                  <a:txBody>
                    <a:bodyPr/>
                    <a:lstStyle/>
                    <a:p>
                      <a:pPr>
                        <a:lnSpc>
                          <a:spcPct val="107000"/>
                        </a:lnSpc>
                        <a:spcAft>
                          <a:spcPts val="0"/>
                        </a:spcAft>
                      </a:pPr>
                      <a:r>
                        <a:rPr lang="en-MY" sz="2100" dirty="0">
                          <a:effectLst/>
                          <a:latin typeface="Times New Roman" panose="02020603050405020304" pitchFamily="18" charset="0"/>
                          <a:ea typeface="Calibri" panose="020F0502020204030204" pitchFamily="34" charset="0"/>
                          <a:cs typeface="Times New Roman" panose="02020603050405020304" pitchFamily="18" charset="0"/>
                        </a:rPr>
                        <a:t>NURUL ZAHFIAH BINTI MOHD HAMZAH</a:t>
                      </a:r>
                      <a:endParaRPr lang="en-MY"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MY" sz="2100" dirty="0">
                          <a:effectLst/>
                          <a:latin typeface="Times New Roman" panose="02020603050405020304" pitchFamily="18" charset="0"/>
                          <a:ea typeface="Calibri" panose="020F0502020204030204" pitchFamily="34" charset="0"/>
                          <a:cs typeface="Times New Roman" panose="02020603050405020304" pitchFamily="18" charset="0"/>
                        </a:rPr>
                        <a:t>A18CS0228</a:t>
                      </a:r>
                      <a:endParaRPr lang="en-MY"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21739049"/>
                  </a:ext>
                </a:extLst>
              </a:tr>
            </a:tbl>
          </a:graphicData>
        </a:graphic>
      </p:graphicFrame>
      <p:sp>
        <p:nvSpPr>
          <p:cNvPr id="5" name="Rectangle 1">
            <a:extLst>
              <a:ext uri="{FF2B5EF4-FFF2-40B4-BE49-F238E27FC236}">
                <a16:creationId xmlns:a16="http://schemas.microsoft.com/office/drawing/2014/main" xmlns="" id="{536F98DB-5A3C-473C-AE20-9FA559A9F8BB}"/>
              </a:ext>
            </a:extLst>
          </p:cNvPr>
          <p:cNvSpPr>
            <a:spLocks noChangeArrowheads="1"/>
          </p:cNvSpPr>
          <p:nvPr/>
        </p:nvSpPr>
        <p:spPr bwMode="auto">
          <a:xfrm>
            <a:off x="4134428" y="4856204"/>
            <a:ext cx="6343724" cy="99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lvl1pPr eaLnBrk="0" fontAlgn="base" hangingPunct="0">
              <a:spcBef>
                <a:spcPct val="0"/>
              </a:spcBef>
              <a:spcAft>
                <a:spcPct val="0"/>
              </a:spcAft>
              <a:tabLst>
                <a:tab pos="1147763" algn="l"/>
              </a:tabLst>
              <a:defRPr>
                <a:solidFill>
                  <a:schemeClr val="tx1"/>
                </a:solidFill>
                <a:latin typeface="Arial" panose="020B0604020202020204" pitchFamily="34" charset="0"/>
              </a:defRPr>
            </a:lvl1pPr>
            <a:lvl2pPr eaLnBrk="0" fontAlgn="base" hangingPunct="0">
              <a:spcBef>
                <a:spcPct val="0"/>
              </a:spcBef>
              <a:spcAft>
                <a:spcPct val="0"/>
              </a:spcAft>
              <a:tabLst>
                <a:tab pos="1147763" algn="l"/>
              </a:tabLst>
              <a:defRPr>
                <a:solidFill>
                  <a:schemeClr val="tx1"/>
                </a:solidFill>
                <a:latin typeface="Arial" panose="020B0604020202020204" pitchFamily="34" charset="0"/>
              </a:defRPr>
            </a:lvl2pPr>
            <a:lvl3pPr eaLnBrk="0" fontAlgn="base" hangingPunct="0">
              <a:spcBef>
                <a:spcPct val="0"/>
              </a:spcBef>
              <a:spcAft>
                <a:spcPct val="0"/>
              </a:spcAft>
              <a:tabLst>
                <a:tab pos="1147763" algn="l"/>
              </a:tabLst>
              <a:defRPr>
                <a:solidFill>
                  <a:schemeClr val="tx1"/>
                </a:solidFill>
                <a:latin typeface="Arial" panose="020B0604020202020204" pitchFamily="34" charset="0"/>
              </a:defRPr>
            </a:lvl3pPr>
            <a:lvl4pPr eaLnBrk="0" fontAlgn="base" hangingPunct="0">
              <a:spcBef>
                <a:spcPct val="0"/>
              </a:spcBef>
              <a:spcAft>
                <a:spcPct val="0"/>
              </a:spcAft>
              <a:tabLst>
                <a:tab pos="1147763" algn="l"/>
              </a:tabLst>
              <a:defRPr>
                <a:solidFill>
                  <a:schemeClr val="tx1"/>
                </a:solidFill>
                <a:latin typeface="Arial" panose="020B0604020202020204" pitchFamily="34" charset="0"/>
              </a:defRPr>
            </a:lvl4pPr>
            <a:lvl5pPr eaLnBrk="0" fontAlgn="base" hangingPunct="0">
              <a:spcBef>
                <a:spcPct val="0"/>
              </a:spcBef>
              <a:spcAft>
                <a:spcPct val="0"/>
              </a:spcAft>
              <a:tabLst>
                <a:tab pos="1147763" algn="l"/>
              </a:tabLst>
              <a:defRPr>
                <a:solidFill>
                  <a:schemeClr val="tx1"/>
                </a:solidFill>
                <a:latin typeface="Arial" panose="020B0604020202020204" pitchFamily="34" charset="0"/>
              </a:defRPr>
            </a:lvl5pPr>
            <a:lvl6pPr eaLnBrk="0" fontAlgn="base" hangingPunct="0">
              <a:spcBef>
                <a:spcPct val="0"/>
              </a:spcBef>
              <a:spcAft>
                <a:spcPct val="0"/>
              </a:spcAft>
              <a:tabLst>
                <a:tab pos="1147763" algn="l"/>
              </a:tabLst>
              <a:defRPr>
                <a:solidFill>
                  <a:schemeClr val="tx1"/>
                </a:solidFill>
                <a:latin typeface="Arial" panose="020B0604020202020204" pitchFamily="34" charset="0"/>
              </a:defRPr>
            </a:lvl6pPr>
            <a:lvl7pPr eaLnBrk="0" fontAlgn="base" hangingPunct="0">
              <a:spcBef>
                <a:spcPct val="0"/>
              </a:spcBef>
              <a:spcAft>
                <a:spcPct val="0"/>
              </a:spcAft>
              <a:tabLst>
                <a:tab pos="1147763" algn="l"/>
              </a:tabLst>
              <a:defRPr>
                <a:solidFill>
                  <a:schemeClr val="tx1"/>
                </a:solidFill>
                <a:latin typeface="Arial" panose="020B0604020202020204" pitchFamily="34" charset="0"/>
              </a:defRPr>
            </a:lvl7pPr>
            <a:lvl8pPr eaLnBrk="0" fontAlgn="base" hangingPunct="0">
              <a:spcBef>
                <a:spcPct val="0"/>
              </a:spcBef>
              <a:spcAft>
                <a:spcPct val="0"/>
              </a:spcAft>
              <a:tabLst>
                <a:tab pos="1147763" algn="l"/>
              </a:tabLst>
              <a:defRPr>
                <a:solidFill>
                  <a:schemeClr val="tx1"/>
                </a:solidFill>
                <a:latin typeface="Arial" panose="020B0604020202020204" pitchFamily="34" charset="0"/>
              </a:defRPr>
            </a:lvl8pPr>
            <a:lvl9pPr eaLnBrk="0" fontAlgn="base" hangingPunct="0">
              <a:spcBef>
                <a:spcPct val="0"/>
              </a:spcBef>
              <a:spcAft>
                <a:spcPct val="0"/>
              </a:spcAft>
              <a:tabLst>
                <a:tab pos="1147763" algn="l"/>
              </a:tabLst>
              <a:defRPr>
                <a:solidFill>
                  <a:schemeClr val="tx1"/>
                </a:solidFill>
                <a:latin typeface="Arial" panose="020B0604020202020204" pitchFamily="34" charset="0"/>
              </a:defRPr>
            </a:lvl9pPr>
          </a:lstStyle>
          <a:p>
            <a:r>
              <a:rPr lang="en-US" altLang="en-US" sz="21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SUBMIT TO:</a:t>
            </a:r>
            <a:r>
              <a:rPr lang="en-US" alt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DR.NOR BAHIAH BINTI HJ. AHMAD</a:t>
            </a:r>
          </a:p>
          <a:p>
            <a:endParaRPr lang="en-US" altLang="en-US" sz="1350" dirty="0">
              <a:solidFill>
                <a:prstClr val="black"/>
              </a:solidFill>
            </a:endParaRPr>
          </a:p>
          <a:p>
            <a:r>
              <a:rPr lang="en-US" altLang="en-US" sz="21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SUBMIT BY:</a:t>
            </a:r>
            <a:r>
              <a:rPr lang="en-US" alt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GROUP 4</a:t>
            </a:r>
            <a:endParaRPr lang="en-US" altLang="en-US" sz="2700" dirty="0">
              <a:solidFill>
                <a:prstClr val="black"/>
              </a:solidFill>
            </a:endParaRPr>
          </a:p>
        </p:txBody>
      </p:sp>
      <p:pic>
        <p:nvPicPr>
          <p:cNvPr id="6" name="Picture 5">
            <a:extLst>
              <a:ext uri="{FF2B5EF4-FFF2-40B4-BE49-F238E27FC236}">
                <a16:creationId xmlns:a16="http://schemas.microsoft.com/office/drawing/2014/main" xmlns="" id="{4F2547DD-62F1-4811-BEB5-D9762290C43C}"/>
              </a:ext>
            </a:extLst>
          </p:cNvPr>
          <p:cNvPicPr>
            <a:picLocks noChangeAspect="1"/>
          </p:cNvPicPr>
          <p:nvPr/>
        </p:nvPicPr>
        <p:blipFill>
          <a:blip r:embed="rId3"/>
          <a:stretch>
            <a:fillRect/>
          </a:stretch>
        </p:blipFill>
        <p:spPr>
          <a:xfrm>
            <a:off x="4845947" y="1031364"/>
            <a:ext cx="8596106" cy="1380864"/>
          </a:xfrm>
          <a:prstGeom prst="rect">
            <a:avLst/>
          </a:prstGeom>
        </p:spPr>
      </p:pic>
      <p:sp>
        <p:nvSpPr>
          <p:cNvPr id="7" name="Rectangle 6">
            <a:extLst>
              <a:ext uri="{FF2B5EF4-FFF2-40B4-BE49-F238E27FC236}">
                <a16:creationId xmlns:a16="http://schemas.microsoft.com/office/drawing/2014/main" xmlns="" id="{8AA6030C-C85B-493E-8702-CE0F956D4A82}"/>
              </a:ext>
            </a:extLst>
          </p:cNvPr>
          <p:cNvSpPr/>
          <p:nvPr/>
        </p:nvSpPr>
        <p:spPr>
          <a:xfrm>
            <a:off x="4198245" y="2330268"/>
            <a:ext cx="9144000" cy="1135439"/>
          </a:xfrm>
          <a:prstGeom prst="rect">
            <a:avLst/>
          </a:prstGeom>
        </p:spPr>
        <p:txBody>
          <a:bodyPr>
            <a:spAutoFit/>
          </a:bodyPr>
          <a:lstStyle/>
          <a:p>
            <a:pPr algn="ctr">
              <a:lnSpc>
                <a:spcPct val="107000"/>
              </a:lnSpc>
              <a:spcAft>
                <a:spcPts val="1200"/>
              </a:spcAft>
            </a:pPr>
            <a:r>
              <a:rPr lang="en-MY" sz="27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SCSP1513-06 </a:t>
            </a:r>
            <a:endParaRPr lang="en-MY" sz="1650" dirty="0">
              <a:solidFill>
                <a:prstClr val="black"/>
              </a:solidFill>
              <a:ea typeface="Calibri" panose="020F0502020204030204" pitchFamily="34" charset="0"/>
              <a:cs typeface="Times New Roman" panose="02020603050405020304" pitchFamily="18" charset="0"/>
            </a:endParaRPr>
          </a:p>
          <a:p>
            <a:pPr algn="ctr">
              <a:lnSpc>
                <a:spcPct val="107000"/>
              </a:lnSpc>
              <a:spcAft>
                <a:spcPts val="1200"/>
              </a:spcAft>
            </a:pPr>
            <a:r>
              <a:rPr lang="en-MY" sz="27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TECHNOLOGY AND INFORMATION SYSTEM</a:t>
            </a:r>
            <a:endParaRPr lang="en-MY" sz="1650" dirty="0">
              <a:solidFill>
                <a:prstClr val="black"/>
              </a:solidFill>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B57280B9-E03E-467D-B5AA-A2E7D244A0A6}"/>
              </a:ext>
            </a:extLst>
          </p:cNvPr>
          <p:cNvSpPr txBox="1"/>
          <p:nvPr/>
        </p:nvSpPr>
        <p:spPr>
          <a:xfrm>
            <a:off x="7153275" y="3896010"/>
            <a:ext cx="3981450" cy="507831"/>
          </a:xfrm>
          <a:prstGeom prst="rect">
            <a:avLst/>
          </a:prstGeom>
          <a:noFill/>
        </p:spPr>
        <p:txBody>
          <a:bodyPr wrap="square" rtlCol="0">
            <a:spAutoFit/>
          </a:bodyPr>
          <a:lstStyle/>
          <a:p>
            <a:r>
              <a:rPr lang="en-MY" sz="2700" b="1" dirty="0">
                <a:solidFill>
                  <a:prstClr val="black"/>
                </a:solidFill>
                <a:latin typeface="Times New Roman" panose="02020603050405020304" pitchFamily="18" charset="0"/>
                <a:cs typeface="Times New Roman" panose="02020603050405020304" pitchFamily="18" charset="0"/>
              </a:rPr>
              <a:t>DESIGN THINKING</a:t>
            </a:r>
          </a:p>
        </p:txBody>
      </p:sp>
    </p:spTree>
    <p:extLst>
      <p:ext uri="{BB962C8B-B14F-4D97-AF65-F5344CB8AC3E}">
        <p14:creationId xmlns:p14="http://schemas.microsoft.com/office/powerpoint/2010/main" val="42098259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38100"/>
            <a:ext cx="4309672" cy="10287000"/>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4844055" y="1334591"/>
            <a:ext cx="12680315" cy="3983270"/>
          </a:xfrm>
          <a:prstGeom prst="rect">
            <a:avLst/>
          </a:prstGeom>
        </p:spPr>
        <p:txBody>
          <a:bodyPr vert="horz" wrap="square" lIns="0" tIns="15875" rIns="0" bIns="0" rtlCol="0">
            <a:spAutoFit/>
          </a:bodyPr>
          <a:lstStyle/>
          <a:p>
            <a:pPr>
              <a:lnSpc>
                <a:spcPct val="100000"/>
              </a:lnSpc>
              <a:spcBef>
                <a:spcPts val="10"/>
              </a:spcBef>
            </a:pPr>
            <a:endParaRPr sz="4500" dirty="0">
              <a:latin typeface="Times New Roman"/>
              <a:cs typeface="Times New Roman"/>
            </a:endParaRPr>
          </a:p>
          <a:p>
            <a:pPr marL="4460875">
              <a:lnSpc>
                <a:spcPct val="100000"/>
              </a:lnSpc>
            </a:pPr>
            <a:r>
              <a:rPr sz="4000" b="1" spc="-170" dirty="0">
                <a:solidFill>
                  <a:schemeClr val="tx2">
                    <a:lumMod val="60000"/>
                    <a:lumOff val="40000"/>
                  </a:schemeClr>
                </a:solidFill>
                <a:latin typeface="Palatino Linotype"/>
                <a:cs typeface="Palatino Linotype"/>
              </a:rPr>
              <a:t>1. </a:t>
            </a:r>
            <a:r>
              <a:rPr sz="4000" b="1" spc="50" dirty="0">
                <a:solidFill>
                  <a:schemeClr val="tx2">
                    <a:lumMod val="60000"/>
                    <a:lumOff val="40000"/>
                  </a:schemeClr>
                </a:solidFill>
                <a:latin typeface="Palatino Linotype"/>
                <a:cs typeface="Palatino Linotype"/>
              </a:rPr>
              <a:t>Cloud</a:t>
            </a:r>
            <a:r>
              <a:rPr sz="4000" b="1" spc="-120" dirty="0">
                <a:solidFill>
                  <a:schemeClr val="tx2">
                    <a:lumMod val="60000"/>
                    <a:lumOff val="40000"/>
                  </a:schemeClr>
                </a:solidFill>
                <a:latin typeface="Palatino Linotype"/>
                <a:cs typeface="Palatino Linotype"/>
              </a:rPr>
              <a:t> </a:t>
            </a:r>
            <a:r>
              <a:rPr sz="4000" b="1" spc="130" dirty="0">
                <a:solidFill>
                  <a:schemeClr val="tx2">
                    <a:lumMod val="60000"/>
                    <a:lumOff val="40000"/>
                  </a:schemeClr>
                </a:solidFill>
                <a:latin typeface="Palatino Linotype"/>
                <a:cs typeface="Palatino Linotype"/>
              </a:rPr>
              <a:t>museum</a:t>
            </a:r>
            <a:endParaRPr sz="4000" b="1" dirty="0">
              <a:solidFill>
                <a:schemeClr val="tx2">
                  <a:lumMod val="60000"/>
                  <a:lumOff val="40000"/>
                </a:schemeClr>
              </a:solidFill>
              <a:latin typeface="Palatino Linotype"/>
              <a:cs typeface="Palatino Linotype"/>
            </a:endParaRPr>
          </a:p>
          <a:p>
            <a:pPr marL="12700" marR="5080" algn="ctr">
              <a:lnSpc>
                <a:spcPct val="120200"/>
              </a:lnSpc>
              <a:spcBef>
                <a:spcPts val="5"/>
              </a:spcBef>
            </a:pPr>
            <a:r>
              <a:rPr sz="3600" spc="200" dirty="0">
                <a:solidFill>
                  <a:srgbClr val="F7EACA"/>
                </a:solidFill>
                <a:latin typeface="Palatino Linotype"/>
                <a:cs typeface="Palatino Linotype"/>
              </a:rPr>
              <a:t>Place </a:t>
            </a:r>
            <a:r>
              <a:rPr sz="3600" spc="180" dirty="0">
                <a:solidFill>
                  <a:srgbClr val="F7EACA"/>
                </a:solidFill>
                <a:latin typeface="Palatino Linotype"/>
                <a:cs typeface="Palatino Linotype"/>
              </a:rPr>
              <a:t>to </a:t>
            </a:r>
            <a:r>
              <a:rPr sz="3600" spc="175" dirty="0">
                <a:solidFill>
                  <a:srgbClr val="F7EACA"/>
                </a:solidFill>
                <a:latin typeface="Palatino Linotype"/>
                <a:cs typeface="Palatino Linotype"/>
              </a:rPr>
              <a:t>store </a:t>
            </a:r>
            <a:r>
              <a:rPr sz="3600" spc="180" dirty="0">
                <a:solidFill>
                  <a:srgbClr val="F7EACA"/>
                </a:solidFill>
                <a:latin typeface="Palatino Linotype"/>
                <a:cs typeface="Palatino Linotype"/>
              </a:rPr>
              <a:t>entertainment </a:t>
            </a:r>
            <a:r>
              <a:rPr sz="3600" spc="165" dirty="0">
                <a:solidFill>
                  <a:srgbClr val="F7EACA"/>
                </a:solidFill>
                <a:latin typeface="Palatino Linotype"/>
                <a:cs typeface="Palatino Linotype"/>
              </a:rPr>
              <a:t>materials </a:t>
            </a:r>
            <a:r>
              <a:rPr sz="3600" spc="135" dirty="0">
                <a:solidFill>
                  <a:srgbClr val="F7EACA"/>
                </a:solidFill>
                <a:latin typeface="Palatino Linotype"/>
                <a:cs typeface="Palatino Linotype"/>
              </a:rPr>
              <a:t>from </a:t>
            </a:r>
            <a:r>
              <a:rPr sz="3600" spc="200" dirty="0">
                <a:solidFill>
                  <a:srgbClr val="F7EACA"/>
                </a:solidFill>
                <a:latin typeface="Palatino Linotype"/>
                <a:cs typeface="Palatino Linotype"/>
              </a:rPr>
              <a:t>the past </a:t>
            </a:r>
            <a:r>
              <a:rPr sz="3600" spc="140" dirty="0">
                <a:solidFill>
                  <a:srgbClr val="F7EACA"/>
                </a:solidFill>
                <a:latin typeface="Palatino Linotype"/>
                <a:cs typeface="Palatino Linotype"/>
              </a:rPr>
              <a:t>and  </a:t>
            </a:r>
            <a:r>
              <a:rPr sz="3600" spc="95" dirty="0">
                <a:solidFill>
                  <a:srgbClr val="F7EACA"/>
                </a:solidFill>
                <a:latin typeface="Palatino Linotype"/>
                <a:cs typeface="Palatino Linotype"/>
              </a:rPr>
              <a:t>people </a:t>
            </a:r>
            <a:r>
              <a:rPr sz="3600" spc="190" dirty="0">
                <a:solidFill>
                  <a:srgbClr val="F7EACA"/>
                </a:solidFill>
                <a:latin typeface="Palatino Linotype"/>
                <a:cs typeface="Palatino Linotype"/>
              </a:rPr>
              <a:t>are </a:t>
            </a:r>
            <a:r>
              <a:rPr sz="3600" spc="60" dirty="0">
                <a:solidFill>
                  <a:srgbClr val="F7EACA"/>
                </a:solidFill>
                <a:latin typeface="Palatino Linotype"/>
                <a:cs typeface="Palatino Linotype"/>
              </a:rPr>
              <a:t>allow </a:t>
            </a:r>
            <a:r>
              <a:rPr sz="3600" spc="180" dirty="0">
                <a:solidFill>
                  <a:srgbClr val="F7EACA"/>
                </a:solidFill>
                <a:latin typeface="Palatino Linotype"/>
                <a:cs typeface="Palatino Linotype"/>
              </a:rPr>
              <a:t>to </a:t>
            </a:r>
            <a:r>
              <a:rPr sz="3600" spc="200" dirty="0">
                <a:solidFill>
                  <a:srgbClr val="F7EACA"/>
                </a:solidFill>
                <a:latin typeface="Palatino Linotype"/>
                <a:cs typeface="Palatino Linotype"/>
              </a:rPr>
              <a:t>come </a:t>
            </a:r>
            <a:r>
              <a:rPr sz="3600" spc="140" dirty="0">
                <a:solidFill>
                  <a:srgbClr val="F7EACA"/>
                </a:solidFill>
                <a:latin typeface="Palatino Linotype"/>
                <a:cs typeface="Palatino Linotype"/>
              </a:rPr>
              <a:t>and </a:t>
            </a:r>
            <a:r>
              <a:rPr sz="3600" spc="175" dirty="0">
                <a:solidFill>
                  <a:srgbClr val="F7EACA"/>
                </a:solidFill>
                <a:latin typeface="Palatino Linotype"/>
                <a:cs typeface="Palatino Linotype"/>
              </a:rPr>
              <a:t>enjoy </a:t>
            </a:r>
            <a:r>
              <a:rPr sz="3600" spc="185" dirty="0">
                <a:solidFill>
                  <a:srgbClr val="F7EACA"/>
                </a:solidFill>
                <a:latin typeface="Palatino Linotype"/>
                <a:cs typeface="Palatino Linotype"/>
              </a:rPr>
              <a:t>watch </a:t>
            </a:r>
            <a:r>
              <a:rPr sz="3600" spc="30" dirty="0">
                <a:solidFill>
                  <a:srgbClr val="F7EACA"/>
                </a:solidFill>
                <a:latin typeface="Palatino Linotype"/>
                <a:cs typeface="Palatino Linotype"/>
              </a:rPr>
              <a:t>old</a:t>
            </a:r>
            <a:r>
              <a:rPr sz="3600" spc="775" dirty="0">
                <a:solidFill>
                  <a:srgbClr val="F7EACA"/>
                </a:solidFill>
                <a:latin typeface="Palatino Linotype"/>
                <a:cs typeface="Palatino Linotype"/>
              </a:rPr>
              <a:t> </a:t>
            </a:r>
            <a:r>
              <a:rPr sz="3600" spc="55" dirty="0">
                <a:solidFill>
                  <a:srgbClr val="F7EACA"/>
                </a:solidFill>
                <a:latin typeface="Palatino Linotype"/>
                <a:cs typeface="Palatino Linotype"/>
              </a:rPr>
              <a:t>movies.</a:t>
            </a:r>
            <a:endParaRPr sz="3600" dirty="0">
              <a:latin typeface="Palatino Linotype"/>
              <a:cs typeface="Palatino Linotype"/>
            </a:endParaRPr>
          </a:p>
          <a:p>
            <a:pPr marL="416559" marR="408940" algn="ctr">
              <a:lnSpc>
                <a:spcPct val="120200"/>
              </a:lnSpc>
            </a:pPr>
            <a:r>
              <a:rPr sz="3600" spc="105" dirty="0">
                <a:solidFill>
                  <a:srgbClr val="F7EACA"/>
                </a:solidFill>
                <a:latin typeface="Palatino Linotype"/>
                <a:cs typeface="Palatino Linotype"/>
              </a:rPr>
              <a:t>Inside </a:t>
            </a:r>
            <a:r>
              <a:rPr sz="3600" spc="200" dirty="0">
                <a:solidFill>
                  <a:srgbClr val="F7EACA"/>
                </a:solidFill>
                <a:latin typeface="Palatino Linotype"/>
                <a:cs typeface="Palatino Linotype"/>
              </a:rPr>
              <a:t>the </a:t>
            </a:r>
            <a:r>
              <a:rPr sz="3600" spc="65" dirty="0">
                <a:solidFill>
                  <a:srgbClr val="F7EACA"/>
                </a:solidFill>
                <a:latin typeface="Palatino Linotype"/>
                <a:cs typeface="Palatino Linotype"/>
              </a:rPr>
              <a:t>building </a:t>
            </a:r>
            <a:r>
              <a:rPr sz="3600" spc="180" dirty="0">
                <a:solidFill>
                  <a:srgbClr val="F7EACA"/>
                </a:solidFill>
                <a:latin typeface="Palatino Linotype"/>
                <a:cs typeface="Palatino Linotype"/>
              </a:rPr>
              <a:t>there </a:t>
            </a:r>
            <a:r>
              <a:rPr sz="3600" spc="190" dirty="0">
                <a:solidFill>
                  <a:srgbClr val="F7EACA"/>
                </a:solidFill>
                <a:latin typeface="Palatino Linotype"/>
                <a:cs typeface="Palatino Linotype"/>
              </a:rPr>
              <a:t>are </a:t>
            </a:r>
            <a:r>
              <a:rPr sz="3600" spc="150" dirty="0">
                <a:solidFill>
                  <a:srgbClr val="F7EACA"/>
                </a:solidFill>
                <a:latin typeface="Palatino Linotype"/>
                <a:cs typeface="Palatino Linotype"/>
              </a:rPr>
              <a:t>also </a:t>
            </a:r>
            <a:r>
              <a:rPr sz="3600" spc="285" dirty="0">
                <a:solidFill>
                  <a:srgbClr val="F7EACA"/>
                </a:solidFill>
                <a:latin typeface="Palatino Linotype"/>
                <a:cs typeface="Palatino Linotype"/>
              </a:rPr>
              <a:t>a </a:t>
            </a:r>
            <a:r>
              <a:rPr sz="3600" spc="70" dirty="0">
                <a:solidFill>
                  <a:srgbClr val="F7EACA"/>
                </a:solidFill>
                <a:latin typeface="Palatino Linotype"/>
                <a:cs typeface="Palatino Linotype"/>
              </a:rPr>
              <a:t>power </a:t>
            </a:r>
            <a:r>
              <a:rPr sz="3600" spc="160" dirty="0">
                <a:solidFill>
                  <a:srgbClr val="F7EACA"/>
                </a:solidFill>
                <a:latin typeface="Palatino Linotype"/>
                <a:cs typeface="Palatino Linotype"/>
              </a:rPr>
              <a:t>source </a:t>
            </a:r>
            <a:r>
              <a:rPr sz="3600" spc="235" dirty="0">
                <a:solidFill>
                  <a:srgbClr val="F7EACA"/>
                </a:solidFill>
                <a:latin typeface="Palatino Linotype"/>
                <a:cs typeface="Palatino Linotype"/>
              </a:rPr>
              <a:t>that  </a:t>
            </a:r>
            <a:r>
              <a:rPr sz="3600" spc="195" dirty="0">
                <a:solidFill>
                  <a:srgbClr val="F7EACA"/>
                </a:solidFill>
                <a:latin typeface="Palatino Linotype"/>
                <a:cs typeface="Palatino Linotype"/>
              </a:rPr>
              <a:t>generate </a:t>
            </a:r>
            <a:r>
              <a:rPr sz="3600" spc="200" dirty="0">
                <a:solidFill>
                  <a:srgbClr val="F7EACA"/>
                </a:solidFill>
                <a:latin typeface="Palatino Linotype"/>
                <a:cs typeface="Palatino Linotype"/>
              </a:rPr>
              <a:t>the </a:t>
            </a:r>
            <a:r>
              <a:rPr sz="3600" spc="70" dirty="0">
                <a:solidFill>
                  <a:srgbClr val="F7EACA"/>
                </a:solidFill>
                <a:latin typeface="Palatino Linotype"/>
                <a:cs typeface="Palatino Linotype"/>
              </a:rPr>
              <a:t>power </a:t>
            </a:r>
            <a:r>
              <a:rPr sz="3600" spc="125" dirty="0">
                <a:solidFill>
                  <a:srgbClr val="F7EACA"/>
                </a:solidFill>
                <a:latin typeface="Palatino Linotype"/>
                <a:cs typeface="Palatino Linotype"/>
              </a:rPr>
              <a:t>for </a:t>
            </a:r>
            <a:r>
              <a:rPr sz="3600" spc="200" dirty="0">
                <a:solidFill>
                  <a:srgbClr val="F7EACA"/>
                </a:solidFill>
                <a:latin typeface="Palatino Linotype"/>
                <a:cs typeface="Palatino Linotype"/>
              </a:rPr>
              <a:t>the </a:t>
            </a:r>
            <a:r>
              <a:rPr sz="3600" spc="90" dirty="0">
                <a:solidFill>
                  <a:srgbClr val="F7EACA"/>
                </a:solidFill>
                <a:latin typeface="Palatino Linotype"/>
                <a:cs typeface="Palatino Linotype"/>
              </a:rPr>
              <a:t>cloud </a:t>
            </a:r>
            <a:r>
              <a:rPr sz="3600" spc="185" dirty="0">
                <a:solidFill>
                  <a:srgbClr val="F7EACA"/>
                </a:solidFill>
                <a:latin typeface="Palatino Linotype"/>
                <a:cs typeface="Palatino Linotype"/>
              </a:rPr>
              <a:t>recreaction</a:t>
            </a:r>
            <a:r>
              <a:rPr sz="3600" spc="635" dirty="0">
                <a:solidFill>
                  <a:srgbClr val="F7EACA"/>
                </a:solidFill>
                <a:latin typeface="Palatino Linotype"/>
                <a:cs typeface="Palatino Linotype"/>
              </a:rPr>
              <a:t> </a:t>
            </a:r>
            <a:r>
              <a:rPr sz="3600" spc="50" dirty="0">
                <a:solidFill>
                  <a:srgbClr val="F7EACA"/>
                </a:solidFill>
                <a:latin typeface="Palatino Linotype"/>
                <a:cs typeface="Palatino Linotype"/>
              </a:rPr>
              <a:t>park.</a:t>
            </a:r>
            <a:endParaRPr sz="3600" dirty="0">
              <a:latin typeface="Palatino Linotype"/>
              <a:cs typeface="Palatino Linotype"/>
            </a:endParaRPr>
          </a:p>
        </p:txBody>
      </p:sp>
      <p:sp>
        <p:nvSpPr>
          <p:cNvPr id="7" name="object 7"/>
          <p:cNvSpPr/>
          <p:nvPr/>
        </p:nvSpPr>
        <p:spPr>
          <a:xfrm>
            <a:off x="6187393" y="6247680"/>
            <a:ext cx="5067299" cy="3371850"/>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12331655" y="5944201"/>
            <a:ext cx="2790824" cy="3676649"/>
          </a:xfrm>
          <a:prstGeom prst="rect">
            <a:avLst/>
          </a:prstGeom>
          <a:blipFill>
            <a:blip r:embed="rId5" cstate="print"/>
            <a:stretch>
              <a:fillRect/>
            </a:stretch>
          </a:blipFill>
        </p:spPr>
        <p:txBody>
          <a:bodyPr wrap="square" lIns="0" tIns="0" rIns="0" bIns="0" rtlCol="0"/>
          <a:lstStyle/>
          <a:p>
            <a:endParaRPr/>
          </a:p>
        </p:txBody>
      </p:sp>
      <p:sp>
        <p:nvSpPr>
          <p:cNvPr id="9" name="object 9"/>
          <p:cNvSpPr txBox="1"/>
          <p:nvPr/>
        </p:nvSpPr>
        <p:spPr>
          <a:xfrm>
            <a:off x="13060774" y="9590489"/>
            <a:ext cx="4716145" cy="358775"/>
          </a:xfrm>
          <a:prstGeom prst="rect">
            <a:avLst/>
          </a:prstGeom>
        </p:spPr>
        <p:txBody>
          <a:bodyPr vert="horz" wrap="square" lIns="0" tIns="12700" rIns="0" bIns="0" rtlCol="0">
            <a:spAutoFit/>
          </a:bodyPr>
          <a:lstStyle/>
          <a:p>
            <a:pPr marL="12700">
              <a:lnSpc>
                <a:spcPct val="100000"/>
              </a:lnSpc>
              <a:spcBef>
                <a:spcPts val="100"/>
              </a:spcBef>
            </a:pPr>
            <a:r>
              <a:rPr sz="2100" spc="204" dirty="0">
                <a:solidFill>
                  <a:srgbClr val="FFE6DE"/>
                </a:solidFill>
                <a:latin typeface="Tahoma"/>
                <a:cs typeface="Tahoma"/>
              </a:rPr>
              <a:t>Creative </a:t>
            </a:r>
            <a:r>
              <a:rPr sz="2100" spc="185" dirty="0">
                <a:solidFill>
                  <a:srgbClr val="FFE6DE"/>
                </a:solidFill>
                <a:latin typeface="Tahoma"/>
                <a:cs typeface="Tahoma"/>
              </a:rPr>
              <a:t>Writing </a:t>
            </a:r>
            <a:r>
              <a:rPr sz="2100" spc="-155" dirty="0">
                <a:solidFill>
                  <a:srgbClr val="FFE6DE"/>
                </a:solidFill>
                <a:latin typeface="Tahoma"/>
                <a:cs typeface="Tahoma"/>
              </a:rPr>
              <a:t>101</a:t>
            </a:r>
            <a:r>
              <a:rPr sz="2100" spc="305" dirty="0">
                <a:solidFill>
                  <a:srgbClr val="FFE6DE"/>
                </a:solidFill>
                <a:latin typeface="Tahoma"/>
                <a:cs typeface="Tahoma"/>
              </a:rPr>
              <a:t> </a:t>
            </a:r>
            <a:r>
              <a:rPr sz="2100" spc="204" dirty="0">
                <a:solidFill>
                  <a:srgbClr val="FFE6DE"/>
                </a:solidFill>
                <a:latin typeface="Tahoma"/>
                <a:cs typeface="Tahoma"/>
              </a:rPr>
              <a:t>Presentation</a:t>
            </a:r>
            <a:endParaRPr sz="2100">
              <a:latin typeface="Tahoma"/>
              <a:cs typeface="Tahom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rgbClr val="0F7C80"/>
          </a:solidFill>
        </p:spPr>
        <p:txBody>
          <a:bodyPr wrap="square" lIns="0" tIns="0" rIns="0" bIns="0" rtlCol="0"/>
          <a:lstStyle/>
          <a:p>
            <a:endParaRPr/>
          </a:p>
        </p:txBody>
      </p:sp>
      <p:sp>
        <p:nvSpPr>
          <p:cNvPr id="3" name="object 3"/>
          <p:cNvSpPr/>
          <p:nvPr/>
        </p:nvSpPr>
        <p:spPr>
          <a:xfrm>
            <a:off x="0" y="0"/>
            <a:ext cx="14088519" cy="102870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1945609" y="1160055"/>
            <a:ext cx="2165350" cy="877569"/>
          </a:xfrm>
          <a:custGeom>
            <a:avLst/>
            <a:gdLst/>
            <a:ahLst/>
            <a:cxnLst/>
            <a:rect l="l" t="t" r="r" b="b"/>
            <a:pathLst>
              <a:path w="2165350" h="877569">
                <a:moveTo>
                  <a:pt x="1939947" y="0"/>
                </a:moveTo>
                <a:lnTo>
                  <a:pt x="2165163" y="31738"/>
                </a:lnTo>
                <a:lnTo>
                  <a:pt x="1626772" y="516202"/>
                </a:lnTo>
                <a:lnTo>
                  <a:pt x="904728" y="767698"/>
                </a:lnTo>
                <a:lnTo>
                  <a:pt x="271611" y="862593"/>
                </a:lnTo>
                <a:lnTo>
                  <a:pt x="0" y="877254"/>
                </a:lnTo>
                <a:lnTo>
                  <a:pt x="677580" y="253590"/>
                </a:lnTo>
                <a:lnTo>
                  <a:pt x="1384157" y="17561"/>
                </a:lnTo>
                <a:lnTo>
                  <a:pt x="1939947" y="0"/>
                </a:lnTo>
                <a:close/>
              </a:path>
            </a:pathLst>
          </a:custGeom>
          <a:solidFill>
            <a:srgbClr val="FFE6DE">
              <a:alpha val="3137"/>
            </a:srgbClr>
          </a:solidFill>
        </p:spPr>
        <p:txBody>
          <a:bodyPr wrap="square" lIns="0" tIns="0" rIns="0" bIns="0" rtlCol="0"/>
          <a:lstStyle/>
          <a:p>
            <a:endParaRPr/>
          </a:p>
        </p:txBody>
      </p:sp>
      <p:sp>
        <p:nvSpPr>
          <p:cNvPr id="5" name="object 5"/>
          <p:cNvSpPr/>
          <p:nvPr/>
        </p:nvSpPr>
        <p:spPr>
          <a:xfrm>
            <a:off x="9852618" y="2555365"/>
            <a:ext cx="1423035" cy="668020"/>
          </a:xfrm>
          <a:custGeom>
            <a:avLst/>
            <a:gdLst/>
            <a:ahLst/>
            <a:cxnLst/>
            <a:rect l="l" t="t" r="r" b="b"/>
            <a:pathLst>
              <a:path w="1423034" h="668019">
                <a:moveTo>
                  <a:pt x="678546" y="0"/>
                </a:moveTo>
                <a:lnTo>
                  <a:pt x="1422821" y="79992"/>
                </a:lnTo>
                <a:lnTo>
                  <a:pt x="1354193" y="184151"/>
                </a:lnTo>
                <a:lnTo>
                  <a:pt x="1121245" y="406727"/>
                </a:lnTo>
                <a:lnTo>
                  <a:pt x="683379" y="612870"/>
                </a:lnTo>
                <a:lnTo>
                  <a:pt x="0" y="667728"/>
                </a:lnTo>
                <a:lnTo>
                  <a:pt x="48329" y="518619"/>
                </a:lnTo>
                <a:lnTo>
                  <a:pt x="247447" y="221126"/>
                </a:lnTo>
                <a:lnTo>
                  <a:pt x="678546" y="0"/>
                </a:lnTo>
                <a:close/>
              </a:path>
            </a:pathLst>
          </a:custGeom>
          <a:solidFill>
            <a:srgbClr val="FFE6DE">
              <a:alpha val="3137"/>
            </a:srgbClr>
          </a:solidFill>
        </p:spPr>
        <p:txBody>
          <a:bodyPr wrap="square" lIns="0" tIns="0" rIns="0" bIns="0" rtlCol="0"/>
          <a:lstStyle/>
          <a:p>
            <a:endParaRPr/>
          </a:p>
        </p:txBody>
      </p:sp>
      <p:sp>
        <p:nvSpPr>
          <p:cNvPr id="6" name="object 6"/>
          <p:cNvSpPr/>
          <p:nvPr/>
        </p:nvSpPr>
        <p:spPr>
          <a:xfrm>
            <a:off x="11863127" y="2508197"/>
            <a:ext cx="1918335" cy="1106805"/>
          </a:xfrm>
          <a:custGeom>
            <a:avLst/>
            <a:gdLst/>
            <a:ahLst/>
            <a:cxnLst/>
            <a:rect l="l" t="t" r="r" b="b"/>
            <a:pathLst>
              <a:path w="1918334" h="1106804">
                <a:moveTo>
                  <a:pt x="1634257" y="0"/>
                </a:moveTo>
                <a:lnTo>
                  <a:pt x="1695750" y="521"/>
                </a:lnTo>
                <a:lnTo>
                  <a:pt x="1751007" y="2525"/>
                </a:lnTo>
                <a:lnTo>
                  <a:pt x="1799424" y="5533"/>
                </a:lnTo>
                <a:lnTo>
                  <a:pt x="1840395" y="9067"/>
                </a:lnTo>
                <a:lnTo>
                  <a:pt x="1886566" y="14307"/>
                </a:lnTo>
                <a:lnTo>
                  <a:pt x="1917715" y="18893"/>
                </a:lnTo>
                <a:lnTo>
                  <a:pt x="1463659" y="586893"/>
                </a:lnTo>
                <a:lnTo>
                  <a:pt x="821602" y="916609"/>
                </a:lnTo>
                <a:lnTo>
                  <a:pt x="248172" y="1069424"/>
                </a:lnTo>
                <a:lnTo>
                  <a:pt x="0" y="1106721"/>
                </a:lnTo>
                <a:lnTo>
                  <a:pt x="27153" y="1037632"/>
                </a:lnTo>
                <a:lnTo>
                  <a:pt x="55925" y="971425"/>
                </a:lnTo>
                <a:lnTo>
                  <a:pt x="86240" y="908040"/>
                </a:lnTo>
                <a:lnTo>
                  <a:pt x="118023" y="847418"/>
                </a:lnTo>
                <a:lnTo>
                  <a:pt x="151197" y="789499"/>
                </a:lnTo>
                <a:lnTo>
                  <a:pt x="185689" y="734223"/>
                </a:lnTo>
                <a:lnTo>
                  <a:pt x="221420" y="681530"/>
                </a:lnTo>
                <a:lnTo>
                  <a:pt x="258317" y="631360"/>
                </a:lnTo>
                <a:lnTo>
                  <a:pt x="296303" y="583654"/>
                </a:lnTo>
                <a:lnTo>
                  <a:pt x="335303" y="538352"/>
                </a:lnTo>
                <a:lnTo>
                  <a:pt x="375240" y="495394"/>
                </a:lnTo>
                <a:lnTo>
                  <a:pt x="416040" y="454720"/>
                </a:lnTo>
                <a:lnTo>
                  <a:pt x="457627" y="416270"/>
                </a:lnTo>
                <a:lnTo>
                  <a:pt x="499924" y="379985"/>
                </a:lnTo>
                <a:lnTo>
                  <a:pt x="542857" y="345804"/>
                </a:lnTo>
                <a:lnTo>
                  <a:pt x="586350" y="313669"/>
                </a:lnTo>
                <a:lnTo>
                  <a:pt x="630327" y="283519"/>
                </a:lnTo>
                <a:lnTo>
                  <a:pt x="674712" y="255294"/>
                </a:lnTo>
                <a:lnTo>
                  <a:pt x="719429" y="228935"/>
                </a:lnTo>
                <a:lnTo>
                  <a:pt x="764404" y="204382"/>
                </a:lnTo>
                <a:lnTo>
                  <a:pt x="809560" y="181574"/>
                </a:lnTo>
                <a:lnTo>
                  <a:pt x="854822" y="160453"/>
                </a:lnTo>
                <a:lnTo>
                  <a:pt x="900114" y="140958"/>
                </a:lnTo>
                <a:lnTo>
                  <a:pt x="945360" y="123030"/>
                </a:lnTo>
                <a:lnTo>
                  <a:pt x="990485" y="106609"/>
                </a:lnTo>
                <a:lnTo>
                  <a:pt x="1035414" y="91635"/>
                </a:lnTo>
                <a:lnTo>
                  <a:pt x="1080069" y="78048"/>
                </a:lnTo>
                <a:lnTo>
                  <a:pt x="1124377" y="65788"/>
                </a:lnTo>
                <a:lnTo>
                  <a:pt x="1168260" y="54796"/>
                </a:lnTo>
                <a:lnTo>
                  <a:pt x="1211644" y="45012"/>
                </a:lnTo>
                <a:lnTo>
                  <a:pt x="1254453" y="36376"/>
                </a:lnTo>
                <a:lnTo>
                  <a:pt x="1296610" y="28828"/>
                </a:lnTo>
                <a:lnTo>
                  <a:pt x="1338042" y="22308"/>
                </a:lnTo>
                <a:lnTo>
                  <a:pt x="1378671" y="16757"/>
                </a:lnTo>
                <a:lnTo>
                  <a:pt x="1418422" y="12115"/>
                </a:lnTo>
                <a:lnTo>
                  <a:pt x="1457220" y="8322"/>
                </a:lnTo>
                <a:lnTo>
                  <a:pt x="1531652" y="3044"/>
                </a:lnTo>
                <a:lnTo>
                  <a:pt x="1601362" y="444"/>
                </a:lnTo>
                <a:lnTo>
                  <a:pt x="1634257" y="0"/>
                </a:lnTo>
                <a:close/>
              </a:path>
            </a:pathLst>
          </a:custGeom>
          <a:solidFill>
            <a:srgbClr val="FFE6DE">
              <a:alpha val="3137"/>
            </a:srgbClr>
          </a:solidFill>
        </p:spPr>
        <p:txBody>
          <a:bodyPr wrap="square" lIns="0" tIns="0" rIns="0" bIns="0" rtlCol="0"/>
          <a:lstStyle/>
          <a:p>
            <a:endParaRPr/>
          </a:p>
        </p:txBody>
      </p:sp>
      <p:sp>
        <p:nvSpPr>
          <p:cNvPr id="7" name="object 7"/>
          <p:cNvSpPr/>
          <p:nvPr/>
        </p:nvSpPr>
        <p:spPr>
          <a:xfrm>
            <a:off x="10084600" y="3700793"/>
            <a:ext cx="2052320" cy="857885"/>
          </a:xfrm>
          <a:custGeom>
            <a:avLst/>
            <a:gdLst/>
            <a:ahLst/>
            <a:cxnLst/>
            <a:rect l="l" t="t" r="r" b="b"/>
            <a:pathLst>
              <a:path w="2052320" h="857885">
                <a:moveTo>
                  <a:pt x="453074" y="0"/>
                </a:moveTo>
                <a:lnTo>
                  <a:pt x="492760" y="113"/>
                </a:lnTo>
                <a:lnTo>
                  <a:pt x="533665" y="1114"/>
                </a:lnTo>
                <a:lnTo>
                  <a:pt x="575735" y="3078"/>
                </a:lnTo>
                <a:lnTo>
                  <a:pt x="618912" y="6086"/>
                </a:lnTo>
                <a:lnTo>
                  <a:pt x="663142" y="10216"/>
                </a:lnTo>
                <a:lnTo>
                  <a:pt x="708369" y="15545"/>
                </a:lnTo>
                <a:lnTo>
                  <a:pt x="754537" y="22152"/>
                </a:lnTo>
                <a:lnTo>
                  <a:pt x="801590" y="30116"/>
                </a:lnTo>
                <a:lnTo>
                  <a:pt x="849474" y="39514"/>
                </a:lnTo>
                <a:lnTo>
                  <a:pt x="898131" y="50425"/>
                </a:lnTo>
                <a:lnTo>
                  <a:pt x="947507" y="62928"/>
                </a:lnTo>
                <a:lnTo>
                  <a:pt x="997545" y="77100"/>
                </a:lnTo>
                <a:lnTo>
                  <a:pt x="1048191" y="93020"/>
                </a:lnTo>
                <a:lnTo>
                  <a:pt x="1099388" y="110767"/>
                </a:lnTo>
                <a:lnTo>
                  <a:pt x="1151081" y="130419"/>
                </a:lnTo>
                <a:lnTo>
                  <a:pt x="1203214" y="152053"/>
                </a:lnTo>
                <a:lnTo>
                  <a:pt x="1255731" y="175749"/>
                </a:lnTo>
                <a:lnTo>
                  <a:pt x="1308577" y="201585"/>
                </a:lnTo>
                <a:lnTo>
                  <a:pt x="1361696" y="229638"/>
                </a:lnTo>
                <a:lnTo>
                  <a:pt x="1415032" y="259989"/>
                </a:lnTo>
                <a:lnTo>
                  <a:pt x="1468530" y="292713"/>
                </a:lnTo>
                <a:lnTo>
                  <a:pt x="1522133" y="327891"/>
                </a:lnTo>
                <a:lnTo>
                  <a:pt x="1575788" y="365600"/>
                </a:lnTo>
                <a:lnTo>
                  <a:pt x="1629436" y="405919"/>
                </a:lnTo>
                <a:lnTo>
                  <a:pt x="1683024" y="448926"/>
                </a:lnTo>
                <a:lnTo>
                  <a:pt x="1736495" y="494699"/>
                </a:lnTo>
                <a:lnTo>
                  <a:pt x="1789793" y="543317"/>
                </a:lnTo>
                <a:lnTo>
                  <a:pt x="1842863" y="594858"/>
                </a:lnTo>
                <a:lnTo>
                  <a:pt x="1895650" y="649400"/>
                </a:lnTo>
                <a:lnTo>
                  <a:pt x="1948097" y="707023"/>
                </a:lnTo>
                <a:lnTo>
                  <a:pt x="2000148" y="767803"/>
                </a:lnTo>
                <a:lnTo>
                  <a:pt x="2051749" y="831819"/>
                </a:lnTo>
                <a:lnTo>
                  <a:pt x="1837005" y="857516"/>
                </a:lnTo>
                <a:lnTo>
                  <a:pt x="1308119" y="836330"/>
                </a:lnTo>
                <a:lnTo>
                  <a:pt x="638110" y="620843"/>
                </a:lnTo>
                <a:lnTo>
                  <a:pt x="0" y="63637"/>
                </a:lnTo>
                <a:lnTo>
                  <a:pt x="4814" y="62068"/>
                </a:lnTo>
                <a:lnTo>
                  <a:pt x="41996" y="51392"/>
                </a:lnTo>
                <a:lnTo>
                  <a:pt x="92237" y="39259"/>
                </a:lnTo>
                <a:lnTo>
                  <a:pt x="135541" y="30379"/>
                </a:lnTo>
                <a:lnTo>
                  <a:pt x="186173" y="21599"/>
                </a:lnTo>
                <a:lnTo>
                  <a:pt x="243688" y="13544"/>
                </a:lnTo>
                <a:lnTo>
                  <a:pt x="307640" y="6841"/>
                </a:lnTo>
                <a:lnTo>
                  <a:pt x="377584" y="2118"/>
                </a:lnTo>
                <a:lnTo>
                  <a:pt x="453074" y="0"/>
                </a:lnTo>
                <a:close/>
              </a:path>
            </a:pathLst>
          </a:custGeom>
          <a:solidFill>
            <a:srgbClr val="FFE6DE">
              <a:alpha val="3137"/>
            </a:srgbClr>
          </a:solidFill>
        </p:spPr>
        <p:txBody>
          <a:bodyPr wrap="square" lIns="0" tIns="0" rIns="0" bIns="0" rtlCol="0"/>
          <a:lstStyle/>
          <a:p>
            <a:endParaRPr/>
          </a:p>
        </p:txBody>
      </p:sp>
      <p:sp>
        <p:nvSpPr>
          <p:cNvPr id="8" name="object 8"/>
          <p:cNvSpPr/>
          <p:nvPr/>
        </p:nvSpPr>
        <p:spPr>
          <a:xfrm>
            <a:off x="12254918" y="4579013"/>
            <a:ext cx="1118870" cy="1176020"/>
          </a:xfrm>
          <a:custGeom>
            <a:avLst/>
            <a:gdLst/>
            <a:ahLst/>
            <a:cxnLst/>
            <a:rect l="l" t="t" r="r" b="b"/>
            <a:pathLst>
              <a:path w="1118869" h="1176020">
                <a:moveTo>
                  <a:pt x="1118667" y="0"/>
                </a:moveTo>
                <a:lnTo>
                  <a:pt x="948225" y="520794"/>
                </a:lnTo>
                <a:lnTo>
                  <a:pt x="563200" y="887405"/>
                </a:lnTo>
                <a:lnTo>
                  <a:pt x="176241" y="1104181"/>
                </a:lnTo>
                <a:lnTo>
                  <a:pt x="0" y="1175473"/>
                </a:lnTo>
                <a:lnTo>
                  <a:pt x="292232" y="476327"/>
                </a:lnTo>
                <a:lnTo>
                  <a:pt x="663725" y="129534"/>
                </a:lnTo>
                <a:lnTo>
                  <a:pt x="983022" y="11841"/>
                </a:lnTo>
                <a:lnTo>
                  <a:pt x="1118667" y="0"/>
                </a:lnTo>
                <a:close/>
              </a:path>
            </a:pathLst>
          </a:custGeom>
          <a:solidFill>
            <a:srgbClr val="FFE6DE">
              <a:alpha val="3137"/>
            </a:srgbClr>
          </a:solidFill>
        </p:spPr>
        <p:txBody>
          <a:bodyPr wrap="square" lIns="0" tIns="0" rIns="0" bIns="0" rtlCol="0"/>
          <a:lstStyle/>
          <a:p>
            <a:endParaRPr/>
          </a:p>
        </p:txBody>
      </p:sp>
      <p:sp>
        <p:nvSpPr>
          <p:cNvPr id="9" name="object 9"/>
          <p:cNvSpPr/>
          <p:nvPr/>
        </p:nvSpPr>
        <p:spPr>
          <a:xfrm>
            <a:off x="11290906" y="6249422"/>
            <a:ext cx="1010919" cy="541655"/>
          </a:xfrm>
          <a:custGeom>
            <a:avLst/>
            <a:gdLst/>
            <a:ahLst/>
            <a:cxnLst/>
            <a:rect l="l" t="t" r="r" b="b"/>
            <a:pathLst>
              <a:path w="1010920" h="541654">
                <a:moveTo>
                  <a:pt x="0" y="0"/>
                </a:moveTo>
                <a:lnTo>
                  <a:pt x="449303" y="110683"/>
                </a:lnTo>
                <a:lnTo>
                  <a:pt x="764250" y="293868"/>
                </a:lnTo>
                <a:lnTo>
                  <a:pt x="949675" y="465452"/>
                </a:lnTo>
                <a:lnTo>
                  <a:pt x="1010409" y="541336"/>
                </a:lnTo>
                <a:lnTo>
                  <a:pt x="402343" y="508952"/>
                </a:lnTo>
                <a:lnTo>
                  <a:pt x="105036" y="317068"/>
                </a:lnTo>
                <a:lnTo>
                  <a:pt x="7813" y="101983"/>
                </a:lnTo>
                <a:lnTo>
                  <a:pt x="0" y="0"/>
                </a:lnTo>
                <a:close/>
              </a:path>
            </a:pathLst>
          </a:custGeom>
          <a:solidFill>
            <a:srgbClr val="FFE6DE">
              <a:alpha val="3137"/>
            </a:srgbClr>
          </a:solidFill>
        </p:spPr>
        <p:txBody>
          <a:bodyPr wrap="square" lIns="0" tIns="0" rIns="0" bIns="0" rtlCol="0"/>
          <a:lstStyle/>
          <a:p>
            <a:endParaRPr/>
          </a:p>
        </p:txBody>
      </p:sp>
      <p:sp>
        <p:nvSpPr>
          <p:cNvPr id="10" name="object 10"/>
          <p:cNvSpPr/>
          <p:nvPr/>
        </p:nvSpPr>
        <p:spPr>
          <a:xfrm>
            <a:off x="11322028" y="7084627"/>
            <a:ext cx="551815" cy="1232535"/>
          </a:xfrm>
          <a:custGeom>
            <a:avLst/>
            <a:gdLst/>
            <a:ahLst/>
            <a:cxnLst/>
            <a:rect l="l" t="t" r="r" b="b"/>
            <a:pathLst>
              <a:path w="551815" h="1232534">
                <a:moveTo>
                  <a:pt x="551409" y="0"/>
                </a:moveTo>
                <a:lnTo>
                  <a:pt x="544321" y="444830"/>
                </a:lnTo>
                <a:lnTo>
                  <a:pt x="347781" y="840360"/>
                </a:lnTo>
                <a:lnTo>
                  <a:pt x="116444" y="1123756"/>
                </a:lnTo>
                <a:lnTo>
                  <a:pt x="4963" y="1232184"/>
                </a:lnTo>
                <a:lnTo>
                  <a:pt x="620" y="1146094"/>
                </a:lnTo>
                <a:lnTo>
                  <a:pt x="0" y="1063716"/>
                </a:lnTo>
                <a:lnTo>
                  <a:pt x="2868" y="984986"/>
                </a:lnTo>
                <a:lnTo>
                  <a:pt x="8991" y="909839"/>
                </a:lnTo>
                <a:lnTo>
                  <a:pt x="18134" y="838212"/>
                </a:lnTo>
                <a:lnTo>
                  <a:pt x="30064" y="770040"/>
                </a:lnTo>
                <a:lnTo>
                  <a:pt x="44547" y="705258"/>
                </a:lnTo>
                <a:lnTo>
                  <a:pt x="61348" y="643803"/>
                </a:lnTo>
                <a:lnTo>
                  <a:pt x="80233" y="585611"/>
                </a:lnTo>
                <a:lnTo>
                  <a:pt x="100968" y="530617"/>
                </a:lnTo>
                <a:lnTo>
                  <a:pt x="123319" y="478757"/>
                </a:lnTo>
                <a:lnTo>
                  <a:pt x="147052" y="429967"/>
                </a:lnTo>
                <a:lnTo>
                  <a:pt x="171933" y="384183"/>
                </a:lnTo>
                <a:lnTo>
                  <a:pt x="197728" y="341341"/>
                </a:lnTo>
                <a:lnTo>
                  <a:pt x="224202" y="301375"/>
                </a:lnTo>
                <a:lnTo>
                  <a:pt x="251122" y="264223"/>
                </a:lnTo>
                <a:lnTo>
                  <a:pt x="278253" y="229820"/>
                </a:lnTo>
                <a:lnTo>
                  <a:pt x="305362" y="198102"/>
                </a:lnTo>
                <a:lnTo>
                  <a:pt x="332213" y="169004"/>
                </a:lnTo>
                <a:lnTo>
                  <a:pt x="384210" y="118414"/>
                </a:lnTo>
                <a:lnTo>
                  <a:pt x="432371" y="77535"/>
                </a:lnTo>
                <a:lnTo>
                  <a:pt x="474823" y="45855"/>
                </a:lnTo>
                <a:lnTo>
                  <a:pt x="509694" y="22860"/>
                </a:lnTo>
                <a:lnTo>
                  <a:pt x="543687" y="3529"/>
                </a:lnTo>
                <a:lnTo>
                  <a:pt x="551409" y="0"/>
                </a:lnTo>
                <a:close/>
              </a:path>
            </a:pathLst>
          </a:custGeom>
          <a:solidFill>
            <a:srgbClr val="FFE6DE">
              <a:alpha val="3137"/>
            </a:srgbClr>
          </a:solidFill>
        </p:spPr>
        <p:txBody>
          <a:bodyPr wrap="square" lIns="0" tIns="0" rIns="0" bIns="0" rtlCol="0"/>
          <a:lstStyle/>
          <a:p>
            <a:endParaRPr/>
          </a:p>
        </p:txBody>
      </p:sp>
      <p:sp>
        <p:nvSpPr>
          <p:cNvPr id="11" name="object 11"/>
          <p:cNvSpPr/>
          <p:nvPr/>
        </p:nvSpPr>
        <p:spPr>
          <a:xfrm>
            <a:off x="11969740" y="8078365"/>
            <a:ext cx="1564005" cy="663575"/>
          </a:xfrm>
          <a:custGeom>
            <a:avLst/>
            <a:gdLst/>
            <a:ahLst/>
            <a:cxnLst/>
            <a:rect l="l" t="t" r="r" b="b"/>
            <a:pathLst>
              <a:path w="1564005" h="663575">
                <a:moveTo>
                  <a:pt x="1047495" y="0"/>
                </a:moveTo>
                <a:lnTo>
                  <a:pt x="1418908" y="29000"/>
                </a:lnTo>
                <a:lnTo>
                  <a:pt x="1563655" y="73467"/>
                </a:lnTo>
                <a:lnTo>
                  <a:pt x="1546750" y="120396"/>
                </a:lnTo>
                <a:lnTo>
                  <a:pt x="1526388" y="164906"/>
                </a:lnTo>
                <a:lnTo>
                  <a:pt x="1502754" y="207055"/>
                </a:lnTo>
                <a:lnTo>
                  <a:pt x="1476032" y="246901"/>
                </a:lnTo>
                <a:lnTo>
                  <a:pt x="1446409" y="284501"/>
                </a:lnTo>
                <a:lnTo>
                  <a:pt x="1414069" y="319914"/>
                </a:lnTo>
                <a:lnTo>
                  <a:pt x="1379197" y="353196"/>
                </a:lnTo>
                <a:lnTo>
                  <a:pt x="1341979" y="384405"/>
                </a:lnTo>
                <a:lnTo>
                  <a:pt x="1302600" y="413600"/>
                </a:lnTo>
                <a:lnTo>
                  <a:pt x="1261245" y="440838"/>
                </a:lnTo>
                <a:lnTo>
                  <a:pt x="1218098" y="466177"/>
                </a:lnTo>
                <a:lnTo>
                  <a:pt x="1173347" y="489674"/>
                </a:lnTo>
                <a:lnTo>
                  <a:pt x="1127174" y="511388"/>
                </a:lnTo>
                <a:lnTo>
                  <a:pt x="1079767" y="531376"/>
                </a:lnTo>
                <a:lnTo>
                  <a:pt x="1031309" y="549695"/>
                </a:lnTo>
                <a:lnTo>
                  <a:pt x="981986" y="566404"/>
                </a:lnTo>
                <a:lnTo>
                  <a:pt x="931984" y="581560"/>
                </a:lnTo>
                <a:lnTo>
                  <a:pt x="881487" y="595221"/>
                </a:lnTo>
                <a:lnTo>
                  <a:pt x="830681" y="607445"/>
                </a:lnTo>
                <a:lnTo>
                  <a:pt x="779750" y="618289"/>
                </a:lnTo>
                <a:lnTo>
                  <a:pt x="728881" y="627811"/>
                </a:lnTo>
                <a:lnTo>
                  <a:pt x="678258" y="636070"/>
                </a:lnTo>
                <a:lnTo>
                  <a:pt x="628066" y="643122"/>
                </a:lnTo>
                <a:lnTo>
                  <a:pt x="578490" y="649025"/>
                </a:lnTo>
                <a:lnTo>
                  <a:pt x="529717" y="653837"/>
                </a:lnTo>
                <a:lnTo>
                  <a:pt x="481930" y="657617"/>
                </a:lnTo>
                <a:lnTo>
                  <a:pt x="435315" y="660421"/>
                </a:lnTo>
                <a:lnTo>
                  <a:pt x="390058" y="662307"/>
                </a:lnTo>
                <a:lnTo>
                  <a:pt x="346343" y="663333"/>
                </a:lnTo>
                <a:lnTo>
                  <a:pt x="304356" y="663558"/>
                </a:lnTo>
                <a:lnTo>
                  <a:pt x="264282" y="663037"/>
                </a:lnTo>
                <a:lnTo>
                  <a:pt x="190613" y="659995"/>
                </a:lnTo>
                <a:lnTo>
                  <a:pt x="126817" y="654667"/>
                </a:lnTo>
                <a:lnTo>
                  <a:pt x="74376" y="647517"/>
                </a:lnTo>
                <a:lnTo>
                  <a:pt x="34772" y="639005"/>
                </a:lnTo>
                <a:lnTo>
                  <a:pt x="0" y="619746"/>
                </a:lnTo>
                <a:lnTo>
                  <a:pt x="1644" y="614803"/>
                </a:lnTo>
                <a:lnTo>
                  <a:pt x="543660" y="143067"/>
                </a:lnTo>
                <a:lnTo>
                  <a:pt x="1047495" y="0"/>
                </a:lnTo>
                <a:close/>
              </a:path>
            </a:pathLst>
          </a:custGeom>
          <a:solidFill>
            <a:srgbClr val="FFE6DE">
              <a:alpha val="3137"/>
            </a:srgbClr>
          </a:solidFill>
        </p:spPr>
        <p:txBody>
          <a:bodyPr wrap="square" lIns="0" tIns="0" rIns="0" bIns="0" rtlCol="0"/>
          <a:lstStyle/>
          <a:p>
            <a:endParaRPr/>
          </a:p>
        </p:txBody>
      </p:sp>
      <p:sp>
        <p:nvSpPr>
          <p:cNvPr id="12" name="object 12"/>
          <p:cNvSpPr/>
          <p:nvPr/>
        </p:nvSpPr>
        <p:spPr>
          <a:xfrm>
            <a:off x="11775489" y="9780997"/>
            <a:ext cx="1049020" cy="506095"/>
          </a:xfrm>
          <a:custGeom>
            <a:avLst/>
            <a:gdLst/>
            <a:ahLst/>
            <a:cxnLst/>
            <a:rect l="l" t="t" r="r" b="b"/>
            <a:pathLst>
              <a:path w="1049020" h="506095">
                <a:moveTo>
                  <a:pt x="0" y="0"/>
                </a:moveTo>
                <a:lnTo>
                  <a:pt x="190901" y="36411"/>
                </a:lnTo>
                <a:lnTo>
                  <a:pt x="610885" y="175289"/>
                </a:lnTo>
                <a:lnTo>
                  <a:pt x="1030869" y="461102"/>
                </a:lnTo>
                <a:lnTo>
                  <a:pt x="1048830" y="506001"/>
                </a:lnTo>
                <a:lnTo>
                  <a:pt x="287097" y="506001"/>
                </a:lnTo>
                <a:lnTo>
                  <a:pt x="232875" y="433205"/>
                </a:lnTo>
                <a:lnTo>
                  <a:pt x="192227" y="372583"/>
                </a:lnTo>
                <a:lnTo>
                  <a:pt x="152174" y="307531"/>
                </a:lnTo>
                <a:lnTo>
                  <a:pt x="112819" y="237898"/>
                </a:lnTo>
                <a:lnTo>
                  <a:pt x="74269" y="163532"/>
                </a:lnTo>
                <a:lnTo>
                  <a:pt x="36627" y="84283"/>
                </a:lnTo>
                <a:lnTo>
                  <a:pt x="0" y="0"/>
                </a:lnTo>
                <a:close/>
              </a:path>
            </a:pathLst>
          </a:custGeom>
          <a:solidFill>
            <a:srgbClr val="FFE6DE">
              <a:alpha val="3137"/>
            </a:srgbClr>
          </a:solidFill>
        </p:spPr>
        <p:txBody>
          <a:bodyPr wrap="square" lIns="0" tIns="0" rIns="0" bIns="0" rtlCol="0"/>
          <a:lstStyle/>
          <a:p>
            <a:endParaRPr/>
          </a:p>
        </p:txBody>
      </p:sp>
      <p:sp>
        <p:nvSpPr>
          <p:cNvPr id="13" name="object 13"/>
          <p:cNvSpPr/>
          <p:nvPr/>
        </p:nvSpPr>
        <p:spPr>
          <a:xfrm>
            <a:off x="12899312" y="9213883"/>
            <a:ext cx="1183640" cy="1073150"/>
          </a:xfrm>
          <a:custGeom>
            <a:avLst/>
            <a:gdLst/>
            <a:ahLst/>
            <a:cxnLst/>
            <a:rect l="l" t="t" r="r" b="b"/>
            <a:pathLst>
              <a:path w="1183640" h="1073150">
                <a:moveTo>
                  <a:pt x="0" y="0"/>
                </a:moveTo>
                <a:lnTo>
                  <a:pt x="215871" y="41164"/>
                </a:lnTo>
                <a:lnTo>
                  <a:pt x="675324" y="205578"/>
                </a:lnTo>
                <a:lnTo>
                  <a:pt x="1096113" y="554628"/>
                </a:lnTo>
                <a:lnTo>
                  <a:pt x="1183141" y="1073116"/>
                </a:lnTo>
                <a:lnTo>
                  <a:pt x="764891" y="1073116"/>
                </a:lnTo>
                <a:lnTo>
                  <a:pt x="720943" y="1058011"/>
                </a:lnTo>
                <a:lnTo>
                  <a:pt x="682807" y="1043477"/>
                </a:lnTo>
                <a:lnTo>
                  <a:pt x="644355" y="1027448"/>
                </a:lnTo>
                <a:lnTo>
                  <a:pt x="605730" y="1009849"/>
                </a:lnTo>
                <a:lnTo>
                  <a:pt x="567075" y="990606"/>
                </a:lnTo>
                <a:lnTo>
                  <a:pt x="528536" y="969643"/>
                </a:lnTo>
                <a:lnTo>
                  <a:pt x="490254" y="946886"/>
                </a:lnTo>
                <a:lnTo>
                  <a:pt x="452373" y="922261"/>
                </a:lnTo>
                <a:lnTo>
                  <a:pt x="415039" y="895692"/>
                </a:lnTo>
                <a:lnTo>
                  <a:pt x="378393" y="867105"/>
                </a:lnTo>
                <a:lnTo>
                  <a:pt x="342579" y="836425"/>
                </a:lnTo>
                <a:lnTo>
                  <a:pt x="307742" y="803578"/>
                </a:lnTo>
                <a:lnTo>
                  <a:pt x="274025" y="768489"/>
                </a:lnTo>
                <a:lnTo>
                  <a:pt x="241571" y="731083"/>
                </a:lnTo>
                <a:lnTo>
                  <a:pt x="210524" y="691286"/>
                </a:lnTo>
                <a:lnTo>
                  <a:pt x="181028" y="649022"/>
                </a:lnTo>
                <a:lnTo>
                  <a:pt x="153226" y="604218"/>
                </a:lnTo>
                <a:lnTo>
                  <a:pt x="127263" y="556798"/>
                </a:lnTo>
                <a:lnTo>
                  <a:pt x="103281" y="506688"/>
                </a:lnTo>
                <a:lnTo>
                  <a:pt x="81424" y="453813"/>
                </a:lnTo>
                <a:lnTo>
                  <a:pt x="61836" y="398099"/>
                </a:lnTo>
                <a:lnTo>
                  <a:pt x="44661" y="339470"/>
                </a:lnTo>
                <a:lnTo>
                  <a:pt x="30042" y="277853"/>
                </a:lnTo>
                <a:lnTo>
                  <a:pt x="18122" y="213172"/>
                </a:lnTo>
                <a:lnTo>
                  <a:pt x="9046" y="145352"/>
                </a:lnTo>
                <a:lnTo>
                  <a:pt x="2958" y="74320"/>
                </a:lnTo>
                <a:lnTo>
                  <a:pt x="0" y="0"/>
                </a:lnTo>
                <a:close/>
              </a:path>
            </a:pathLst>
          </a:custGeom>
          <a:solidFill>
            <a:srgbClr val="FFE6DE">
              <a:alpha val="3137"/>
            </a:srgbClr>
          </a:solidFill>
        </p:spPr>
        <p:txBody>
          <a:bodyPr wrap="square" lIns="0" tIns="0" rIns="0" bIns="0" rtlCol="0"/>
          <a:lstStyle/>
          <a:p>
            <a:endParaRPr/>
          </a:p>
        </p:txBody>
      </p:sp>
      <p:sp>
        <p:nvSpPr>
          <p:cNvPr id="14" name="object 14"/>
          <p:cNvSpPr/>
          <p:nvPr/>
        </p:nvSpPr>
        <p:spPr>
          <a:xfrm>
            <a:off x="13910940" y="7935298"/>
            <a:ext cx="501650" cy="1203960"/>
          </a:xfrm>
          <a:custGeom>
            <a:avLst/>
            <a:gdLst/>
            <a:ahLst/>
            <a:cxnLst/>
            <a:rect l="l" t="t" r="r" b="b"/>
            <a:pathLst>
              <a:path w="501650" h="1203959">
                <a:moveTo>
                  <a:pt x="406038" y="0"/>
                </a:moveTo>
                <a:lnTo>
                  <a:pt x="432424" y="71950"/>
                </a:lnTo>
                <a:lnTo>
                  <a:pt x="454165" y="141725"/>
                </a:lnTo>
                <a:lnTo>
                  <a:pt x="471486" y="209320"/>
                </a:lnTo>
                <a:lnTo>
                  <a:pt x="484610" y="274731"/>
                </a:lnTo>
                <a:lnTo>
                  <a:pt x="493762" y="337954"/>
                </a:lnTo>
                <a:lnTo>
                  <a:pt x="499165" y="398985"/>
                </a:lnTo>
                <a:lnTo>
                  <a:pt x="501044" y="457820"/>
                </a:lnTo>
                <a:lnTo>
                  <a:pt x="499623" y="514455"/>
                </a:lnTo>
                <a:lnTo>
                  <a:pt x="495126" y="568886"/>
                </a:lnTo>
                <a:lnTo>
                  <a:pt x="487776" y="621110"/>
                </a:lnTo>
                <a:lnTo>
                  <a:pt x="477799" y="671121"/>
                </a:lnTo>
                <a:lnTo>
                  <a:pt x="465418" y="718917"/>
                </a:lnTo>
                <a:lnTo>
                  <a:pt x="450857" y="764493"/>
                </a:lnTo>
                <a:lnTo>
                  <a:pt x="434340" y="807846"/>
                </a:lnTo>
                <a:lnTo>
                  <a:pt x="416092" y="848970"/>
                </a:lnTo>
                <a:lnTo>
                  <a:pt x="396336" y="887863"/>
                </a:lnTo>
                <a:lnTo>
                  <a:pt x="375297" y="924521"/>
                </a:lnTo>
                <a:lnTo>
                  <a:pt x="353198" y="958938"/>
                </a:lnTo>
                <a:lnTo>
                  <a:pt x="330264" y="991112"/>
                </a:lnTo>
                <a:lnTo>
                  <a:pt x="282786" y="1048713"/>
                </a:lnTo>
                <a:lnTo>
                  <a:pt x="234656" y="1097292"/>
                </a:lnTo>
                <a:lnTo>
                  <a:pt x="187666" y="1136817"/>
                </a:lnTo>
                <a:lnTo>
                  <a:pt x="143609" y="1167256"/>
                </a:lnTo>
                <a:lnTo>
                  <a:pt x="104277" y="1188577"/>
                </a:lnTo>
                <a:lnTo>
                  <a:pt x="58062" y="1203394"/>
                </a:lnTo>
                <a:lnTo>
                  <a:pt x="46962" y="1203739"/>
                </a:lnTo>
                <a:lnTo>
                  <a:pt x="38387" y="1201781"/>
                </a:lnTo>
                <a:lnTo>
                  <a:pt x="16731" y="1096350"/>
                </a:lnTo>
                <a:lnTo>
                  <a:pt x="7603" y="1006792"/>
                </a:lnTo>
                <a:lnTo>
                  <a:pt x="2101" y="922134"/>
                </a:lnTo>
                <a:lnTo>
                  <a:pt x="0" y="842243"/>
                </a:lnTo>
                <a:lnTo>
                  <a:pt x="1074" y="766984"/>
                </a:lnTo>
                <a:lnTo>
                  <a:pt x="5098" y="696226"/>
                </a:lnTo>
                <a:lnTo>
                  <a:pt x="11846" y="629835"/>
                </a:lnTo>
                <a:lnTo>
                  <a:pt x="21093" y="567678"/>
                </a:lnTo>
                <a:lnTo>
                  <a:pt x="32613" y="509621"/>
                </a:lnTo>
                <a:lnTo>
                  <a:pt x="46181" y="455532"/>
                </a:lnTo>
                <a:lnTo>
                  <a:pt x="61570" y="405278"/>
                </a:lnTo>
                <a:lnTo>
                  <a:pt x="78555" y="358725"/>
                </a:lnTo>
                <a:lnTo>
                  <a:pt x="96911" y="315741"/>
                </a:lnTo>
                <a:lnTo>
                  <a:pt x="116412" y="276192"/>
                </a:lnTo>
                <a:lnTo>
                  <a:pt x="136832" y="239945"/>
                </a:lnTo>
                <a:lnTo>
                  <a:pt x="157946" y="206867"/>
                </a:lnTo>
                <a:lnTo>
                  <a:pt x="201354" y="149686"/>
                </a:lnTo>
                <a:lnTo>
                  <a:pt x="244829" y="103584"/>
                </a:lnTo>
                <a:lnTo>
                  <a:pt x="286567" y="67497"/>
                </a:lnTo>
                <a:lnTo>
                  <a:pt x="324764" y="40358"/>
                </a:lnTo>
                <a:lnTo>
                  <a:pt x="371470" y="14101"/>
                </a:lnTo>
                <a:lnTo>
                  <a:pt x="406038" y="0"/>
                </a:lnTo>
                <a:close/>
              </a:path>
            </a:pathLst>
          </a:custGeom>
          <a:solidFill>
            <a:srgbClr val="FFE6DE">
              <a:alpha val="3137"/>
            </a:srgbClr>
          </a:solidFill>
        </p:spPr>
        <p:txBody>
          <a:bodyPr wrap="square" lIns="0" tIns="0" rIns="0" bIns="0" rtlCol="0"/>
          <a:lstStyle/>
          <a:p>
            <a:endParaRPr/>
          </a:p>
        </p:txBody>
      </p:sp>
      <p:sp>
        <p:nvSpPr>
          <p:cNvPr id="15" name="object 15"/>
          <p:cNvSpPr/>
          <p:nvPr/>
        </p:nvSpPr>
        <p:spPr>
          <a:xfrm>
            <a:off x="13924543" y="9038594"/>
            <a:ext cx="1140460" cy="583565"/>
          </a:xfrm>
          <a:custGeom>
            <a:avLst/>
            <a:gdLst/>
            <a:ahLst/>
            <a:cxnLst/>
            <a:rect l="l" t="t" r="r" b="b"/>
            <a:pathLst>
              <a:path w="1140459" h="583565">
                <a:moveTo>
                  <a:pt x="16108" y="0"/>
                </a:moveTo>
                <a:lnTo>
                  <a:pt x="111405" y="1099"/>
                </a:lnTo>
                <a:lnTo>
                  <a:pt x="201187" y="5231"/>
                </a:lnTo>
                <a:lnTo>
                  <a:pt x="285616" y="12194"/>
                </a:lnTo>
                <a:lnTo>
                  <a:pt x="364856" y="21790"/>
                </a:lnTo>
                <a:lnTo>
                  <a:pt x="439071" y="33817"/>
                </a:lnTo>
                <a:lnTo>
                  <a:pt x="508424" y="48076"/>
                </a:lnTo>
                <a:lnTo>
                  <a:pt x="573078" y="64367"/>
                </a:lnTo>
                <a:lnTo>
                  <a:pt x="633196" y="82489"/>
                </a:lnTo>
                <a:lnTo>
                  <a:pt x="688942" y="102242"/>
                </a:lnTo>
                <a:lnTo>
                  <a:pt x="740479" y="123426"/>
                </a:lnTo>
                <a:lnTo>
                  <a:pt x="787970" y="145842"/>
                </a:lnTo>
                <a:lnTo>
                  <a:pt x="831579" y="169288"/>
                </a:lnTo>
                <a:lnTo>
                  <a:pt x="871468" y="193565"/>
                </a:lnTo>
                <a:lnTo>
                  <a:pt x="907802" y="218472"/>
                </a:lnTo>
                <a:lnTo>
                  <a:pt x="940744" y="243810"/>
                </a:lnTo>
                <a:lnTo>
                  <a:pt x="970456" y="269379"/>
                </a:lnTo>
                <a:lnTo>
                  <a:pt x="1020845" y="320406"/>
                </a:lnTo>
                <a:lnTo>
                  <a:pt x="1060278" y="369953"/>
                </a:lnTo>
                <a:lnTo>
                  <a:pt x="1090060" y="416419"/>
                </a:lnTo>
                <a:lnTo>
                  <a:pt x="1111497" y="458202"/>
                </a:lnTo>
                <a:lnTo>
                  <a:pt x="1125897" y="493702"/>
                </a:lnTo>
                <a:lnTo>
                  <a:pt x="1137157" y="531668"/>
                </a:lnTo>
                <a:lnTo>
                  <a:pt x="1139931" y="546491"/>
                </a:lnTo>
                <a:lnTo>
                  <a:pt x="1064890" y="561900"/>
                </a:lnTo>
                <a:lnTo>
                  <a:pt x="992684" y="573043"/>
                </a:lnTo>
                <a:lnTo>
                  <a:pt x="923284" y="580143"/>
                </a:lnTo>
                <a:lnTo>
                  <a:pt x="856660" y="583422"/>
                </a:lnTo>
                <a:lnTo>
                  <a:pt x="792783" y="583102"/>
                </a:lnTo>
                <a:lnTo>
                  <a:pt x="731624" y="579406"/>
                </a:lnTo>
                <a:lnTo>
                  <a:pt x="673155" y="572555"/>
                </a:lnTo>
                <a:lnTo>
                  <a:pt x="617345" y="562771"/>
                </a:lnTo>
                <a:lnTo>
                  <a:pt x="564165" y="550278"/>
                </a:lnTo>
                <a:lnTo>
                  <a:pt x="513588" y="535295"/>
                </a:lnTo>
                <a:lnTo>
                  <a:pt x="465582" y="518047"/>
                </a:lnTo>
                <a:lnTo>
                  <a:pt x="420119" y="498755"/>
                </a:lnTo>
                <a:lnTo>
                  <a:pt x="377171" y="477640"/>
                </a:lnTo>
                <a:lnTo>
                  <a:pt x="336707" y="454926"/>
                </a:lnTo>
                <a:lnTo>
                  <a:pt x="298699" y="430834"/>
                </a:lnTo>
                <a:lnTo>
                  <a:pt x="263117" y="405586"/>
                </a:lnTo>
                <a:lnTo>
                  <a:pt x="229933" y="379405"/>
                </a:lnTo>
                <a:lnTo>
                  <a:pt x="199116" y="352513"/>
                </a:lnTo>
                <a:lnTo>
                  <a:pt x="170639" y="325131"/>
                </a:lnTo>
                <a:lnTo>
                  <a:pt x="120584" y="269788"/>
                </a:lnTo>
                <a:lnTo>
                  <a:pt x="79534" y="215152"/>
                </a:lnTo>
                <a:lnTo>
                  <a:pt x="47257" y="163002"/>
                </a:lnTo>
                <a:lnTo>
                  <a:pt x="23519" y="115114"/>
                </a:lnTo>
                <a:lnTo>
                  <a:pt x="8086" y="73264"/>
                </a:lnTo>
                <a:lnTo>
                  <a:pt x="0" y="25700"/>
                </a:lnTo>
                <a:lnTo>
                  <a:pt x="1204" y="14789"/>
                </a:lnTo>
                <a:lnTo>
                  <a:pt x="4310" y="6721"/>
                </a:lnTo>
                <a:lnTo>
                  <a:pt x="9288" y="1717"/>
                </a:lnTo>
                <a:lnTo>
                  <a:pt x="16108" y="0"/>
                </a:lnTo>
                <a:close/>
              </a:path>
            </a:pathLst>
          </a:custGeom>
          <a:solidFill>
            <a:srgbClr val="FFE6DE">
              <a:alpha val="3137"/>
            </a:srgbClr>
          </a:solidFill>
        </p:spPr>
        <p:txBody>
          <a:bodyPr wrap="square" lIns="0" tIns="0" rIns="0" bIns="0" rtlCol="0"/>
          <a:lstStyle/>
          <a:p>
            <a:endParaRPr/>
          </a:p>
        </p:txBody>
      </p:sp>
      <p:sp>
        <p:nvSpPr>
          <p:cNvPr id="16" name="object 16"/>
          <p:cNvSpPr/>
          <p:nvPr/>
        </p:nvSpPr>
        <p:spPr>
          <a:xfrm>
            <a:off x="9797953" y="263789"/>
            <a:ext cx="483234" cy="1351280"/>
          </a:xfrm>
          <a:custGeom>
            <a:avLst/>
            <a:gdLst/>
            <a:ahLst/>
            <a:cxnLst/>
            <a:rect l="l" t="t" r="r" b="b"/>
            <a:pathLst>
              <a:path w="483234" h="1351280">
                <a:moveTo>
                  <a:pt x="240250" y="0"/>
                </a:moveTo>
                <a:lnTo>
                  <a:pt x="482704" y="424208"/>
                </a:lnTo>
                <a:lnTo>
                  <a:pt x="463211" y="864849"/>
                </a:lnTo>
                <a:lnTo>
                  <a:pt x="337393" y="1210756"/>
                </a:lnTo>
                <a:lnTo>
                  <a:pt x="260871" y="1350763"/>
                </a:lnTo>
                <a:lnTo>
                  <a:pt x="214132" y="1299990"/>
                </a:lnTo>
                <a:lnTo>
                  <a:pt x="172734" y="1248513"/>
                </a:lnTo>
                <a:lnTo>
                  <a:pt x="136439" y="1196462"/>
                </a:lnTo>
                <a:lnTo>
                  <a:pt x="105008" y="1143964"/>
                </a:lnTo>
                <a:lnTo>
                  <a:pt x="78201" y="1091150"/>
                </a:lnTo>
                <a:lnTo>
                  <a:pt x="55781" y="1038148"/>
                </a:lnTo>
                <a:lnTo>
                  <a:pt x="37509" y="985087"/>
                </a:lnTo>
                <a:lnTo>
                  <a:pt x="23145" y="932098"/>
                </a:lnTo>
                <a:lnTo>
                  <a:pt x="12451" y="879308"/>
                </a:lnTo>
                <a:lnTo>
                  <a:pt x="5187" y="826847"/>
                </a:lnTo>
                <a:lnTo>
                  <a:pt x="1117" y="774844"/>
                </a:lnTo>
                <a:lnTo>
                  <a:pt x="0" y="723429"/>
                </a:lnTo>
                <a:lnTo>
                  <a:pt x="1597" y="672730"/>
                </a:lnTo>
                <a:lnTo>
                  <a:pt x="5670" y="622877"/>
                </a:lnTo>
                <a:lnTo>
                  <a:pt x="11981" y="573998"/>
                </a:lnTo>
                <a:lnTo>
                  <a:pt x="20290" y="526223"/>
                </a:lnTo>
                <a:lnTo>
                  <a:pt x="30358" y="479681"/>
                </a:lnTo>
                <a:lnTo>
                  <a:pt x="41947" y="434502"/>
                </a:lnTo>
                <a:lnTo>
                  <a:pt x="54818" y="390813"/>
                </a:lnTo>
                <a:lnTo>
                  <a:pt x="68733" y="348745"/>
                </a:lnTo>
                <a:lnTo>
                  <a:pt x="83451" y="308427"/>
                </a:lnTo>
                <a:lnTo>
                  <a:pt x="98735" y="269988"/>
                </a:lnTo>
                <a:lnTo>
                  <a:pt x="114347" y="233556"/>
                </a:lnTo>
                <a:lnTo>
                  <a:pt x="145594" y="167233"/>
                </a:lnTo>
                <a:lnTo>
                  <a:pt x="175283" y="110491"/>
                </a:lnTo>
                <a:lnTo>
                  <a:pt x="201504" y="64363"/>
                </a:lnTo>
                <a:lnTo>
                  <a:pt x="222345" y="29884"/>
                </a:lnTo>
                <a:lnTo>
                  <a:pt x="235898" y="8085"/>
                </a:lnTo>
                <a:lnTo>
                  <a:pt x="239343" y="2263"/>
                </a:lnTo>
                <a:lnTo>
                  <a:pt x="240250" y="0"/>
                </a:lnTo>
                <a:close/>
              </a:path>
            </a:pathLst>
          </a:custGeom>
          <a:solidFill>
            <a:srgbClr val="FFE6DE">
              <a:alpha val="3137"/>
            </a:srgbClr>
          </a:solidFill>
        </p:spPr>
        <p:txBody>
          <a:bodyPr wrap="square" lIns="0" tIns="0" rIns="0" bIns="0" rtlCol="0"/>
          <a:lstStyle/>
          <a:p>
            <a:endParaRPr/>
          </a:p>
        </p:txBody>
      </p:sp>
      <p:sp>
        <p:nvSpPr>
          <p:cNvPr id="17" name="object 17"/>
          <p:cNvSpPr/>
          <p:nvPr/>
        </p:nvSpPr>
        <p:spPr>
          <a:xfrm>
            <a:off x="9084501" y="1428876"/>
            <a:ext cx="969644" cy="470534"/>
          </a:xfrm>
          <a:custGeom>
            <a:avLst/>
            <a:gdLst/>
            <a:ahLst/>
            <a:cxnLst/>
            <a:rect l="l" t="t" r="r" b="b"/>
            <a:pathLst>
              <a:path w="969645" h="470535">
                <a:moveTo>
                  <a:pt x="581928" y="0"/>
                </a:moveTo>
                <a:lnTo>
                  <a:pt x="628690" y="18"/>
                </a:lnTo>
                <a:lnTo>
                  <a:pt x="676183" y="4721"/>
                </a:lnTo>
                <a:lnTo>
                  <a:pt x="724277" y="14527"/>
                </a:lnTo>
                <a:lnTo>
                  <a:pt x="772839" y="29854"/>
                </a:lnTo>
                <a:lnTo>
                  <a:pt x="821740" y="51120"/>
                </a:lnTo>
                <a:lnTo>
                  <a:pt x="870849" y="78744"/>
                </a:lnTo>
                <a:lnTo>
                  <a:pt x="920035" y="113145"/>
                </a:lnTo>
                <a:lnTo>
                  <a:pt x="969168" y="154742"/>
                </a:lnTo>
                <a:lnTo>
                  <a:pt x="896754" y="236667"/>
                </a:lnTo>
                <a:lnTo>
                  <a:pt x="695301" y="388676"/>
                </a:lnTo>
                <a:lnTo>
                  <a:pt x="388488" y="470119"/>
                </a:lnTo>
                <a:lnTo>
                  <a:pt x="0" y="340343"/>
                </a:lnTo>
                <a:lnTo>
                  <a:pt x="25308" y="310748"/>
                </a:lnTo>
                <a:lnTo>
                  <a:pt x="56975" y="277176"/>
                </a:lnTo>
                <a:lnTo>
                  <a:pt x="99924" y="235553"/>
                </a:lnTo>
                <a:lnTo>
                  <a:pt x="153111" y="189227"/>
                </a:lnTo>
                <a:lnTo>
                  <a:pt x="183217" y="165347"/>
                </a:lnTo>
                <a:lnTo>
                  <a:pt x="215490" y="141546"/>
                </a:lnTo>
                <a:lnTo>
                  <a:pt x="249800" y="118244"/>
                </a:lnTo>
                <a:lnTo>
                  <a:pt x="286016" y="95860"/>
                </a:lnTo>
                <a:lnTo>
                  <a:pt x="324007" y="74810"/>
                </a:lnTo>
                <a:lnTo>
                  <a:pt x="363644" y="55515"/>
                </a:lnTo>
                <a:lnTo>
                  <a:pt x="404795" y="38392"/>
                </a:lnTo>
                <a:lnTo>
                  <a:pt x="447329" y="23861"/>
                </a:lnTo>
                <a:lnTo>
                  <a:pt x="491116" y="12339"/>
                </a:lnTo>
                <a:lnTo>
                  <a:pt x="536026" y="4246"/>
                </a:lnTo>
                <a:lnTo>
                  <a:pt x="581928" y="0"/>
                </a:lnTo>
                <a:close/>
              </a:path>
            </a:pathLst>
          </a:custGeom>
          <a:solidFill>
            <a:srgbClr val="FFE6DE">
              <a:alpha val="3137"/>
            </a:srgbClr>
          </a:solidFill>
        </p:spPr>
        <p:txBody>
          <a:bodyPr wrap="square" lIns="0" tIns="0" rIns="0" bIns="0" rtlCol="0"/>
          <a:lstStyle/>
          <a:p>
            <a:endParaRPr/>
          </a:p>
        </p:txBody>
      </p:sp>
      <p:sp>
        <p:nvSpPr>
          <p:cNvPr id="18" name="object 18"/>
          <p:cNvSpPr/>
          <p:nvPr/>
        </p:nvSpPr>
        <p:spPr>
          <a:xfrm>
            <a:off x="10728994" y="0"/>
            <a:ext cx="577850" cy="454659"/>
          </a:xfrm>
          <a:custGeom>
            <a:avLst/>
            <a:gdLst/>
            <a:ahLst/>
            <a:cxnLst/>
            <a:rect l="l" t="t" r="r" b="b"/>
            <a:pathLst>
              <a:path w="577850" h="454659">
                <a:moveTo>
                  <a:pt x="54015" y="0"/>
                </a:moveTo>
                <a:lnTo>
                  <a:pt x="524780" y="0"/>
                </a:lnTo>
                <a:lnTo>
                  <a:pt x="545223" y="32990"/>
                </a:lnTo>
                <a:lnTo>
                  <a:pt x="562694" y="74435"/>
                </a:lnTo>
                <a:lnTo>
                  <a:pt x="573608" y="118913"/>
                </a:lnTo>
                <a:lnTo>
                  <a:pt x="577376" y="165834"/>
                </a:lnTo>
                <a:lnTo>
                  <a:pt x="573608" y="212755"/>
                </a:lnTo>
                <a:lnTo>
                  <a:pt x="562694" y="257232"/>
                </a:lnTo>
                <a:lnTo>
                  <a:pt x="545223" y="298678"/>
                </a:lnTo>
                <a:lnTo>
                  <a:pt x="521783" y="336505"/>
                </a:lnTo>
                <a:lnTo>
                  <a:pt x="492961" y="370124"/>
                </a:lnTo>
                <a:lnTo>
                  <a:pt x="459344" y="398949"/>
                </a:lnTo>
                <a:lnTo>
                  <a:pt x="421521" y="422392"/>
                </a:lnTo>
                <a:lnTo>
                  <a:pt x="380078" y="439864"/>
                </a:lnTo>
                <a:lnTo>
                  <a:pt x="335605" y="450778"/>
                </a:lnTo>
                <a:lnTo>
                  <a:pt x="288688" y="454547"/>
                </a:lnTo>
                <a:lnTo>
                  <a:pt x="241771" y="450778"/>
                </a:lnTo>
                <a:lnTo>
                  <a:pt x="197297" y="439864"/>
                </a:lnTo>
                <a:lnTo>
                  <a:pt x="155855" y="422392"/>
                </a:lnTo>
                <a:lnTo>
                  <a:pt x="118032" y="398949"/>
                </a:lnTo>
                <a:lnTo>
                  <a:pt x="84415" y="370124"/>
                </a:lnTo>
                <a:lnTo>
                  <a:pt x="55593" y="336505"/>
                </a:lnTo>
                <a:lnTo>
                  <a:pt x="42481" y="315345"/>
                </a:lnTo>
                <a:lnTo>
                  <a:pt x="288688" y="315345"/>
                </a:lnTo>
                <a:lnTo>
                  <a:pt x="335909" y="307715"/>
                </a:lnTo>
                <a:lnTo>
                  <a:pt x="376944" y="286474"/>
                </a:lnTo>
                <a:lnTo>
                  <a:pt x="409318" y="254097"/>
                </a:lnTo>
                <a:lnTo>
                  <a:pt x="430558" y="213059"/>
                </a:lnTo>
                <a:lnTo>
                  <a:pt x="438187" y="165834"/>
                </a:lnTo>
                <a:lnTo>
                  <a:pt x="430558" y="118609"/>
                </a:lnTo>
                <a:lnTo>
                  <a:pt x="409318" y="77571"/>
                </a:lnTo>
                <a:lnTo>
                  <a:pt x="376944" y="45194"/>
                </a:lnTo>
                <a:lnTo>
                  <a:pt x="335909" y="23953"/>
                </a:lnTo>
                <a:lnTo>
                  <a:pt x="288688" y="16322"/>
                </a:lnTo>
                <a:lnTo>
                  <a:pt x="43680" y="16322"/>
                </a:lnTo>
                <a:lnTo>
                  <a:pt x="54015" y="0"/>
                </a:lnTo>
                <a:close/>
              </a:path>
              <a:path w="577850" h="454659">
                <a:moveTo>
                  <a:pt x="43680" y="16322"/>
                </a:moveTo>
                <a:lnTo>
                  <a:pt x="288688" y="16322"/>
                </a:lnTo>
                <a:lnTo>
                  <a:pt x="241467" y="23953"/>
                </a:lnTo>
                <a:lnTo>
                  <a:pt x="200432" y="45194"/>
                </a:lnTo>
                <a:lnTo>
                  <a:pt x="168057" y="77571"/>
                </a:lnTo>
                <a:lnTo>
                  <a:pt x="146818" y="118609"/>
                </a:lnTo>
                <a:lnTo>
                  <a:pt x="139188" y="165834"/>
                </a:lnTo>
                <a:lnTo>
                  <a:pt x="147313" y="213059"/>
                </a:lnTo>
                <a:lnTo>
                  <a:pt x="169542" y="254097"/>
                </a:lnTo>
                <a:lnTo>
                  <a:pt x="202659" y="286474"/>
                </a:lnTo>
                <a:lnTo>
                  <a:pt x="243446" y="307715"/>
                </a:lnTo>
                <a:lnTo>
                  <a:pt x="288688" y="315345"/>
                </a:lnTo>
                <a:lnTo>
                  <a:pt x="42481" y="315345"/>
                </a:lnTo>
                <a:lnTo>
                  <a:pt x="32152" y="298678"/>
                </a:lnTo>
                <a:lnTo>
                  <a:pt x="14681" y="257232"/>
                </a:lnTo>
                <a:lnTo>
                  <a:pt x="3768" y="212755"/>
                </a:lnTo>
                <a:lnTo>
                  <a:pt x="0" y="165834"/>
                </a:lnTo>
                <a:lnTo>
                  <a:pt x="3907" y="118913"/>
                </a:lnTo>
                <a:lnTo>
                  <a:pt x="15176" y="74435"/>
                </a:lnTo>
                <a:lnTo>
                  <a:pt x="33126" y="32990"/>
                </a:lnTo>
                <a:lnTo>
                  <a:pt x="43680" y="16322"/>
                </a:lnTo>
                <a:close/>
              </a:path>
            </a:pathLst>
          </a:custGeom>
          <a:solidFill>
            <a:srgbClr val="FFE6DE">
              <a:alpha val="3137"/>
            </a:srgbClr>
          </a:solidFill>
        </p:spPr>
        <p:txBody>
          <a:bodyPr wrap="square" lIns="0" tIns="0" rIns="0" bIns="0" rtlCol="0"/>
          <a:lstStyle/>
          <a:p>
            <a:endParaRPr/>
          </a:p>
        </p:txBody>
      </p:sp>
      <p:sp>
        <p:nvSpPr>
          <p:cNvPr id="19" name="object 19"/>
          <p:cNvSpPr/>
          <p:nvPr/>
        </p:nvSpPr>
        <p:spPr>
          <a:xfrm>
            <a:off x="12966329" y="6491735"/>
            <a:ext cx="577850" cy="577850"/>
          </a:xfrm>
          <a:custGeom>
            <a:avLst/>
            <a:gdLst/>
            <a:ahLst/>
            <a:cxnLst/>
            <a:rect l="l" t="t" r="r" b="b"/>
            <a:pathLst>
              <a:path w="577850" h="577850">
                <a:moveTo>
                  <a:pt x="288688" y="0"/>
                </a:moveTo>
                <a:lnTo>
                  <a:pt x="335605" y="3768"/>
                </a:lnTo>
                <a:lnTo>
                  <a:pt x="380078" y="14683"/>
                </a:lnTo>
                <a:lnTo>
                  <a:pt x="421521" y="32155"/>
                </a:lnTo>
                <a:lnTo>
                  <a:pt x="459344" y="55597"/>
                </a:lnTo>
                <a:lnTo>
                  <a:pt x="492961" y="84422"/>
                </a:lnTo>
                <a:lnTo>
                  <a:pt x="521783" y="118042"/>
                </a:lnTo>
                <a:lnTo>
                  <a:pt x="545224" y="155868"/>
                </a:lnTo>
                <a:lnTo>
                  <a:pt x="562694" y="197314"/>
                </a:lnTo>
                <a:lnTo>
                  <a:pt x="573608" y="241791"/>
                </a:lnTo>
                <a:lnTo>
                  <a:pt x="577376" y="288712"/>
                </a:lnTo>
                <a:lnTo>
                  <a:pt x="573608" y="335633"/>
                </a:lnTo>
                <a:lnTo>
                  <a:pt x="562694" y="380110"/>
                </a:lnTo>
                <a:lnTo>
                  <a:pt x="545224" y="421556"/>
                </a:lnTo>
                <a:lnTo>
                  <a:pt x="521783" y="459383"/>
                </a:lnTo>
                <a:lnTo>
                  <a:pt x="492961" y="493002"/>
                </a:lnTo>
                <a:lnTo>
                  <a:pt x="459344" y="521827"/>
                </a:lnTo>
                <a:lnTo>
                  <a:pt x="421521" y="545269"/>
                </a:lnTo>
                <a:lnTo>
                  <a:pt x="380078" y="562742"/>
                </a:lnTo>
                <a:lnTo>
                  <a:pt x="335605" y="573656"/>
                </a:lnTo>
                <a:lnTo>
                  <a:pt x="288688" y="577425"/>
                </a:lnTo>
                <a:lnTo>
                  <a:pt x="241771" y="573656"/>
                </a:lnTo>
                <a:lnTo>
                  <a:pt x="197297" y="562742"/>
                </a:lnTo>
                <a:lnTo>
                  <a:pt x="155855" y="545269"/>
                </a:lnTo>
                <a:lnTo>
                  <a:pt x="118032" y="521827"/>
                </a:lnTo>
                <a:lnTo>
                  <a:pt x="84415" y="493002"/>
                </a:lnTo>
                <a:lnTo>
                  <a:pt x="55593" y="459383"/>
                </a:lnTo>
                <a:lnTo>
                  <a:pt x="39286" y="433069"/>
                </a:lnTo>
                <a:lnTo>
                  <a:pt x="288688" y="433069"/>
                </a:lnTo>
                <a:lnTo>
                  <a:pt x="335909" y="425438"/>
                </a:lnTo>
                <a:lnTo>
                  <a:pt x="376944" y="404197"/>
                </a:lnTo>
                <a:lnTo>
                  <a:pt x="409318" y="371820"/>
                </a:lnTo>
                <a:lnTo>
                  <a:pt x="430558" y="330782"/>
                </a:lnTo>
                <a:lnTo>
                  <a:pt x="438187" y="283557"/>
                </a:lnTo>
                <a:lnTo>
                  <a:pt x="430558" y="236332"/>
                </a:lnTo>
                <a:lnTo>
                  <a:pt x="409318" y="195293"/>
                </a:lnTo>
                <a:lnTo>
                  <a:pt x="376944" y="162916"/>
                </a:lnTo>
                <a:lnTo>
                  <a:pt x="335909" y="141675"/>
                </a:lnTo>
                <a:lnTo>
                  <a:pt x="288688" y="134045"/>
                </a:lnTo>
                <a:lnTo>
                  <a:pt x="45676" y="134045"/>
                </a:lnTo>
                <a:lnTo>
                  <a:pt x="55593" y="118042"/>
                </a:lnTo>
                <a:lnTo>
                  <a:pt x="84415" y="84422"/>
                </a:lnTo>
                <a:lnTo>
                  <a:pt x="118032" y="55597"/>
                </a:lnTo>
                <a:lnTo>
                  <a:pt x="155855" y="32155"/>
                </a:lnTo>
                <a:lnTo>
                  <a:pt x="197297" y="14683"/>
                </a:lnTo>
                <a:lnTo>
                  <a:pt x="241771" y="3768"/>
                </a:lnTo>
                <a:lnTo>
                  <a:pt x="288688" y="0"/>
                </a:lnTo>
                <a:close/>
              </a:path>
              <a:path w="577850" h="577850">
                <a:moveTo>
                  <a:pt x="45676" y="134045"/>
                </a:moveTo>
                <a:lnTo>
                  <a:pt x="288688" y="134045"/>
                </a:lnTo>
                <a:lnTo>
                  <a:pt x="241467" y="141675"/>
                </a:lnTo>
                <a:lnTo>
                  <a:pt x="200432" y="162916"/>
                </a:lnTo>
                <a:lnTo>
                  <a:pt x="168057" y="195293"/>
                </a:lnTo>
                <a:lnTo>
                  <a:pt x="146818" y="236332"/>
                </a:lnTo>
                <a:lnTo>
                  <a:pt x="139188" y="283557"/>
                </a:lnTo>
                <a:lnTo>
                  <a:pt x="146818" y="330782"/>
                </a:lnTo>
                <a:lnTo>
                  <a:pt x="168057" y="371820"/>
                </a:lnTo>
                <a:lnTo>
                  <a:pt x="200432" y="404197"/>
                </a:lnTo>
                <a:lnTo>
                  <a:pt x="241467" y="425438"/>
                </a:lnTo>
                <a:lnTo>
                  <a:pt x="288688" y="433069"/>
                </a:lnTo>
                <a:lnTo>
                  <a:pt x="39286" y="433069"/>
                </a:lnTo>
                <a:lnTo>
                  <a:pt x="32152" y="421556"/>
                </a:lnTo>
                <a:lnTo>
                  <a:pt x="14681" y="380110"/>
                </a:lnTo>
                <a:lnTo>
                  <a:pt x="3768" y="335633"/>
                </a:lnTo>
                <a:lnTo>
                  <a:pt x="0" y="288712"/>
                </a:lnTo>
                <a:lnTo>
                  <a:pt x="3768" y="241791"/>
                </a:lnTo>
                <a:lnTo>
                  <a:pt x="14681" y="197314"/>
                </a:lnTo>
                <a:lnTo>
                  <a:pt x="32152" y="155868"/>
                </a:lnTo>
                <a:lnTo>
                  <a:pt x="45676" y="134045"/>
                </a:lnTo>
                <a:close/>
              </a:path>
            </a:pathLst>
          </a:custGeom>
          <a:solidFill>
            <a:srgbClr val="FFE6DE">
              <a:alpha val="3137"/>
            </a:srgbClr>
          </a:solidFill>
        </p:spPr>
        <p:txBody>
          <a:bodyPr wrap="square" lIns="0" tIns="0" rIns="0" bIns="0" rtlCol="0"/>
          <a:lstStyle/>
          <a:p>
            <a:endParaRPr/>
          </a:p>
        </p:txBody>
      </p:sp>
      <p:sp>
        <p:nvSpPr>
          <p:cNvPr id="20" name="object 20"/>
          <p:cNvSpPr/>
          <p:nvPr/>
        </p:nvSpPr>
        <p:spPr>
          <a:xfrm>
            <a:off x="13002415" y="3707719"/>
            <a:ext cx="268605" cy="268605"/>
          </a:xfrm>
          <a:custGeom>
            <a:avLst/>
            <a:gdLst/>
            <a:ahLst/>
            <a:cxnLst/>
            <a:rect l="l" t="t" r="r" b="b"/>
            <a:pathLst>
              <a:path w="268605" h="268604">
                <a:moveTo>
                  <a:pt x="134034" y="0"/>
                </a:moveTo>
                <a:lnTo>
                  <a:pt x="172884" y="5740"/>
                </a:lnTo>
                <a:lnTo>
                  <a:pt x="208513" y="22570"/>
                </a:lnTo>
                <a:lnTo>
                  <a:pt x="237695" y="49050"/>
                </a:lnTo>
                <a:lnTo>
                  <a:pt x="257865" y="82750"/>
                </a:lnTo>
                <a:lnTo>
                  <a:pt x="267430" y="120841"/>
                </a:lnTo>
                <a:lnTo>
                  <a:pt x="268067" y="134045"/>
                </a:lnTo>
                <a:lnTo>
                  <a:pt x="267430" y="147250"/>
                </a:lnTo>
                <a:lnTo>
                  <a:pt x="257865" y="185343"/>
                </a:lnTo>
                <a:lnTo>
                  <a:pt x="237696" y="219042"/>
                </a:lnTo>
                <a:lnTo>
                  <a:pt x="208512" y="245521"/>
                </a:lnTo>
                <a:lnTo>
                  <a:pt x="172882" y="262351"/>
                </a:lnTo>
                <a:lnTo>
                  <a:pt x="134034" y="268090"/>
                </a:lnTo>
                <a:lnTo>
                  <a:pt x="120830" y="267452"/>
                </a:lnTo>
                <a:lnTo>
                  <a:pt x="82740" y="257887"/>
                </a:lnTo>
                <a:lnTo>
                  <a:pt x="49045" y="237716"/>
                </a:lnTo>
                <a:lnTo>
                  <a:pt x="22568" y="208531"/>
                </a:lnTo>
                <a:lnTo>
                  <a:pt x="5739" y="172899"/>
                </a:lnTo>
                <a:lnTo>
                  <a:pt x="0" y="134045"/>
                </a:lnTo>
                <a:lnTo>
                  <a:pt x="637" y="120840"/>
                </a:lnTo>
                <a:lnTo>
                  <a:pt x="10202" y="82749"/>
                </a:lnTo>
                <a:lnTo>
                  <a:pt x="30372" y="49049"/>
                </a:lnTo>
                <a:lnTo>
                  <a:pt x="59554" y="22570"/>
                </a:lnTo>
                <a:lnTo>
                  <a:pt x="95184" y="5739"/>
                </a:lnTo>
                <a:lnTo>
                  <a:pt x="134034" y="0"/>
                </a:lnTo>
                <a:close/>
              </a:path>
            </a:pathLst>
          </a:custGeom>
          <a:solidFill>
            <a:srgbClr val="FFE6DE">
              <a:alpha val="3137"/>
            </a:srgbClr>
          </a:solidFill>
        </p:spPr>
        <p:txBody>
          <a:bodyPr wrap="square" lIns="0" tIns="0" rIns="0" bIns="0" rtlCol="0"/>
          <a:lstStyle/>
          <a:p>
            <a:endParaRPr/>
          </a:p>
        </p:txBody>
      </p:sp>
      <p:sp>
        <p:nvSpPr>
          <p:cNvPr id="21" name="object 21"/>
          <p:cNvSpPr/>
          <p:nvPr/>
        </p:nvSpPr>
        <p:spPr>
          <a:xfrm>
            <a:off x="11543508" y="5213150"/>
            <a:ext cx="268605" cy="268605"/>
          </a:xfrm>
          <a:custGeom>
            <a:avLst/>
            <a:gdLst/>
            <a:ahLst/>
            <a:cxnLst/>
            <a:rect l="l" t="t" r="r" b="b"/>
            <a:pathLst>
              <a:path w="268604" h="268604">
                <a:moveTo>
                  <a:pt x="134033" y="0"/>
                </a:moveTo>
                <a:lnTo>
                  <a:pt x="172884" y="5740"/>
                </a:lnTo>
                <a:lnTo>
                  <a:pt x="208513" y="22570"/>
                </a:lnTo>
                <a:lnTo>
                  <a:pt x="237696" y="49049"/>
                </a:lnTo>
                <a:lnTo>
                  <a:pt x="257865" y="82748"/>
                </a:lnTo>
                <a:lnTo>
                  <a:pt x="267430" y="120840"/>
                </a:lnTo>
                <a:lnTo>
                  <a:pt x="268067" y="134045"/>
                </a:lnTo>
                <a:lnTo>
                  <a:pt x="267430" y="147250"/>
                </a:lnTo>
                <a:lnTo>
                  <a:pt x="257865" y="185342"/>
                </a:lnTo>
                <a:lnTo>
                  <a:pt x="237695" y="219041"/>
                </a:lnTo>
                <a:lnTo>
                  <a:pt x="208513" y="245521"/>
                </a:lnTo>
                <a:lnTo>
                  <a:pt x="172883" y="262350"/>
                </a:lnTo>
                <a:lnTo>
                  <a:pt x="134033" y="268090"/>
                </a:lnTo>
                <a:lnTo>
                  <a:pt x="120830" y="267452"/>
                </a:lnTo>
                <a:lnTo>
                  <a:pt x="82741" y="257886"/>
                </a:lnTo>
                <a:lnTo>
                  <a:pt x="49045" y="237715"/>
                </a:lnTo>
                <a:lnTo>
                  <a:pt x="22568" y="208531"/>
                </a:lnTo>
                <a:lnTo>
                  <a:pt x="5739" y="172898"/>
                </a:lnTo>
                <a:lnTo>
                  <a:pt x="0" y="134045"/>
                </a:lnTo>
                <a:lnTo>
                  <a:pt x="637" y="120840"/>
                </a:lnTo>
                <a:lnTo>
                  <a:pt x="10203" y="82748"/>
                </a:lnTo>
                <a:lnTo>
                  <a:pt x="30372" y="49049"/>
                </a:lnTo>
                <a:lnTo>
                  <a:pt x="59555" y="22570"/>
                </a:lnTo>
                <a:lnTo>
                  <a:pt x="95184" y="5740"/>
                </a:lnTo>
                <a:lnTo>
                  <a:pt x="134033" y="0"/>
                </a:lnTo>
                <a:close/>
              </a:path>
            </a:pathLst>
          </a:custGeom>
          <a:solidFill>
            <a:srgbClr val="FFE6DE">
              <a:alpha val="3137"/>
            </a:srgbClr>
          </a:solidFill>
        </p:spPr>
        <p:txBody>
          <a:bodyPr wrap="square" lIns="0" tIns="0" rIns="0" bIns="0" rtlCol="0"/>
          <a:lstStyle/>
          <a:p>
            <a:endParaRPr/>
          </a:p>
        </p:txBody>
      </p:sp>
      <p:sp>
        <p:nvSpPr>
          <p:cNvPr id="22" name="object 22"/>
          <p:cNvSpPr/>
          <p:nvPr/>
        </p:nvSpPr>
        <p:spPr>
          <a:xfrm>
            <a:off x="4068540" y="7089782"/>
            <a:ext cx="268605" cy="268605"/>
          </a:xfrm>
          <a:custGeom>
            <a:avLst/>
            <a:gdLst/>
            <a:ahLst/>
            <a:cxnLst/>
            <a:rect l="l" t="t" r="r" b="b"/>
            <a:pathLst>
              <a:path w="268604" h="268604">
                <a:moveTo>
                  <a:pt x="134034" y="0"/>
                </a:moveTo>
                <a:lnTo>
                  <a:pt x="172885" y="5739"/>
                </a:lnTo>
                <a:lnTo>
                  <a:pt x="208515" y="22570"/>
                </a:lnTo>
                <a:lnTo>
                  <a:pt x="237697" y="49049"/>
                </a:lnTo>
                <a:lnTo>
                  <a:pt x="257866" y="82749"/>
                </a:lnTo>
                <a:lnTo>
                  <a:pt x="267430" y="120840"/>
                </a:lnTo>
                <a:lnTo>
                  <a:pt x="268067" y="134045"/>
                </a:lnTo>
                <a:lnTo>
                  <a:pt x="267430" y="147250"/>
                </a:lnTo>
                <a:lnTo>
                  <a:pt x="257866" y="185342"/>
                </a:lnTo>
                <a:lnTo>
                  <a:pt x="237697" y="219041"/>
                </a:lnTo>
                <a:lnTo>
                  <a:pt x="208515" y="245521"/>
                </a:lnTo>
                <a:lnTo>
                  <a:pt x="172885" y="262350"/>
                </a:lnTo>
                <a:lnTo>
                  <a:pt x="134034" y="268090"/>
                </a:lnTo>
                <a:lnTo>
                  <a:pt x="120831" y="267452"/>
                </a:lnTo>
                <a:lnTo>
                  <a:pt x="82743" y="257886"/>
                </a:lnTo>
                <a:lnTo>
                  <a:pt x="49046" y="237716"/>
                </a:lnTo>
                <a:lnTo>
                  <a:pt x="22569" y="208531"/>
                </a:lnTo>
                <a:lnTo>
                  <a:pt x="5740" y="172898"/>
                </a:lnTo>
                <a:lnTo>
                  <a:pt x="0" y="134045"/>
                </a:lnTo>
                <a:lnTo>
                  <a:pt x="638" y="120840"/>
                </a:lnTo>
                <a:lnTo>
                  <a:pt x="10203" y="82749"/>
                </a:lnTo>
                <a:lnTo>
                  <a:pt x="30373" y="49049"/>
                </a:lnTo>
                <a:lnTo>
                  <a:pt x="59556" y="22570"/>
                </a:lnTo>
                <a:lnTo>
                  <a:pt x="95185" y="5739"/>
                </a:lnTo>
                <a:lnTo>
                  <a:pt x="134034" y="0"/>
                </a:lnTo>
                <a:close/>
              </a:path>
            </a:pathLst>
          </a:custGeom>
          <a:solidFill>
            <a:srgbClr val="FFE6DE">
              <a:alpha val="3137"/>
            </a:srgbClr>
          </a:solidFill>
        </p:spPr>
        <p:txBody>
          <a:bodyPr wrap="square" lIns="0" tIns="0" rIns="0" bIns="0" rtlCol="0"/>
          <a:lstStyle/>
          <a:p>
            <a:endParaRPr/>
          </a:p>
        </p:txBody>
      </p:sp>
      <p:sp>
        <p:nvSpPr>
          <p:cNvPr id="23" name="object 23"/>
          <p:cNvSpPr/>
          <p:nvPr/>
        </p:nvSpPr>
        <p:spPr>
          <a:xfrm>
            <a:off x="5197518" y="9301528"/>
            <a:ext cx="268605" cy="268605"/>
          </a:xfrm>
          <a:custGeom>
            <a:avLst/>
            <a:gdLst/>
            <a:ahLst/>
            <a:cxnLst/>
            <a:rect l="l" t="t" r="r" b="b"/>
            <a:pathLst>
              <a:path w="268604" h="268604">
                <a:moveTo>
                  <a:pt x="134033" y="0"/>
                </a:moveTo>
                <a:lnTo>
                  <a:pt x="172884" y="5739"/>
                </a:lnTo>
                <a:lnTo>
                  <a:pt x="208514" y="22569"/>
                </a:lnTo>
                <a:lnTo>
                  <a:pt x="237696" y="49049"/>
                </a:lnTo>
                <a:lnTo>
                  <a:pt x="257865" y="82748"/>
                </a:lnTo>
                <a:lnTo>
                  <a:pt x="267430" y="120840"/>
                </a:lnTo>
                <a:lnTo>
                  <a:pt x="268067" y="134045"/>
                </a:lnTo>
                <a:lnTo>
                  <a:pt x="267430" y="147250"/>
                </a:lnTo>
                <a:lnTo>
                  <a:pt x="257866" y="185342"/>
                </a:lnTo>
                <a:lnTo>
                  <a:pt x="237696" y="219041"/>
                </a:lnTo>
                <a:lnTo>
                  <a:pt x="208514" y="245521"/>
                </a:lnTo>
                <a:lnTo>
                  <a:pt x="172884" y="262351"/>
                </a:lnTo>
                <a:lnTo>
                  <a:pt x="134033" y="268090"/>
                </a:lnTo>
                <a:lnTo>
                  <a:pt x="120830" y="267452"/>
                </a:lnTo>
                <a:lnTo>
                  <a:pt x="82742" y="257887"/>
                </a:lnTo>
                <a:lnTo>
                  <a:pt x="49046" y="237716"/>
                </a:lnTo>
                <a:lnTo>
                  <a:pt x="22568" y="208531"/>
                </a:lnTo>
                <a:lnTo>
                  <a:pt x="5739" y="172898"/>
                </a:lnTo>
                <a:lnTo>
                  <a:pt x="0" y="134045"/>
                </a:lnTo>
                <a:lnTo>
                  <a:pt x="638" y="120840"/>
                </a:lnTo>
                <a:lnTo>
                  <a:pt x="10204" y="82748"/>
                </a:lnTo>
                <a:lnTo>
                  <a:pt x="30372" y="49049"/>
                </a:lnTo>
                <a:lnTo>
                  <a:pt x="59556" y="22569"/>
                </a:lnTo>
                <a:lnTo>
                  <a:pt x="95185" y="5739"/>
                </a:lnTo>
                <a:lnTo>
                  <a:pt x="134033" y="0"/>
                </a:lnTo>
                <a:close/>
              </a:path>
            </a:pathLst>
          </a:custGeom>
          <a:solidFill>
            <a:srgbClr val="FFE6DE">
              <a:alpha val="3137"/>
            </a:srgbClr>
          </a:solidFill>
        </p:spPr>
        <p:txBody>
          <a:bodyPr wrap="square" lIns="0" tIns="0" rIns="0" bIns="0" rtlCol="0"/>
          <a:lstStyle/>
          <a:p>
            <a:endParaRPr/>
          </a:p>
        </p:txBody>
      </p:sp>
      <p:sp>
        <p:nvSpPr>
          <p:cNvPr id="24" name="object 24"/>
          <p:cNvSpPr/>
          <p:nvPr/>
        </p:nvSpPr>
        <p:spPr>
          <a:xfrm>
            <a:off x="9852618" y="9255128"/>
            <a:ext cx="268605" cy="268605"/>
          </a:xfrm>
          <a:custGeom>
            <a:avLst/>
            <a:gdLst/>
            <a:ahLst/>
            <a:cxnLst/>
            <a:rect l="l" t="t" r="r" b="b"/>
            <a:pathLst>
              <a:path w="268604" h="268604">
                <a:moveTo>
                  <a:pt x="134033" y="0"/>
                </a:moveTo>
                <a:lnTo>
                  <a:pt x="172884" y="5739"/>
                </a:lnTo>
                <a:lnTo>
                  <a:pt x="208513" y="22570"/>
                </a:lnTo>
                <a:lnTo>
                  <a:pt x="237696" y="49049"/>
                </a:lnTo>
                <a:lnTo>
                  <a:pt x="257865" y="82748"/>
                </a:lnTo>
                <a:lnTo>
                  <a:pt x="267429" y="120840"/>
                </a:lnTo>
                <a:lnTo>
                  <a:pt x="268067" y="134045"/>
                </a:lnTo>
                <a:lnTo>
                  <a:pt x="267430" y="147249"/>
                </a:lnTo>
                <a:lnTo>
                  <a:pt x="257865" y="185342"/>
                </a:lnTo>
                <a:lnTo>
                  <a:pt x="237696" y="219041"/>
                </a:lnTo>
                <a:lnTo>
                  <a:pt x="208513" y="245520"/>
                </a:lnTo>
                <a:lnTo>
                  <a:pt x="172884" y="262350"/>
                </a:lnTo>
                <a:lnTo>
                  <a:pt x="134033" y="268090"/>
                </a:lnTo>
                <a:lnTo>
                  <a:pt x="120830" y="267452"/>
                </a:lnTo>
                <a:lnTo>
                  <a:pt x="82741" y="257886"/>
                </a:lnTo>
                <a:lnTo>
                  <a:pt x="49045" y="237715"/>
                </a:lnTo>
                <a:lnTo>
                  <a:pt x="22568" y="208530"/>
                </a:lnTo>
                <a:lnTo>
                  <a:pt x="5739" y="172898"/>
                </a:lnTo>
                <a:lnTo>
                  <a:pt x="0" y="134045"/>
                </a:lnTo>
                <a:lnTo>
                  <a:pt x="637" y="120840"/>
                </a:lnTo>
                <a:lnTo>
                  <a:pt x="10203" y="82748"/>
                </a:lnTo>
                <a:lnTo>
                  <a:pt x="30372" y="49049"/>
                </a:lnTo>
                <a:lnTo>
                  <a:pt x="59555" y="22570"/>
                </a:lnTo>
                <a:lnTo>
                  <a:pt x="95184" y="5739"/>
                </a:lnTo>
                <a:lnTo>
                  <a:pt x="134033" y="0"/>
                </a:lnTo>
                <a:close/>
              </a:path>
            </a:pathLst>
          </a:custGeom>
          <a:solidFill>
            <a:srgbClr val="FFE6DE">
              <a:alpha val="3137"/>
            </a:srgbClr>
          </a:solidFill>
        </p:spPr>
        <p:txBody>
          <a:bodyPr wrap="square" lIns="0" tIns="0" rIns="0" bIns="0" rtlCol="0"/>
          <a:lstStyle/>
          <a:p>
            <a:endParaRPr/>
          </a:p>
        </p:txBody>
      </p:sp>
      <p:sp>
        <p:nvSpPr>
          <p:cNvPr id="25" name="object 25"/>
          <p:cNvSpPr/>
          <p:nvPr/>
        </p:nvSpPr>
        <p:spPr>
          <a:xfrm>
            <a:off x="7594663" y="696859"/>
            <a:ext cx="268605" cy="268605"/>
          </a:xfrm>
          <a:custGeom>
            <a:avLst/>
            <a:gdLst/>
            <a:ahLst/>
            <a:cxnLst/>
            <a:rect l="l" t="t" r="r" b="b"/>
            <a:pathLst>
              <a:path w="268604" h="268605">
                <a:moveTo>
                  <a:pt x="134034" y="0"/>
                </a:moveTo>
                <a:lnTo>
                  <a:pt x="172884" y="5740"/>
                </a:lnTo>
                <a:lnTo>
                  <a:pt x="208514" y="22570"/>
                </a:lnTo>
                <a:lnTo>
                  <a:pt x="237696" y="49050"/>
                </a:lnTo>
                <a:lnTo>
                  <a:pt x="257865" y="82750"/>
                </a:lnTo>
                <a:lnTo>
                  <a:pt x="267430" y="120841"/>
                </a:lnTo>
                <a:lnTo>
                  <a:pt x="268067" y="134045"/>
                </a:lnTo>
                <a:lnTo>
                  <a:pt x="267430" y="147251"/>
                </a:lnTo>
                <a:lnTo>
                  <a:pt x="257865" y="185343"/>
                </a:lnTo>
                <a:lnTo>
                  <a:pt x="237695" y="219043"/>
                </a:lnTo>
                <a:lnTo>
                  <a:pt x="208513" y="245522"/>
                </a:lnTo>
                <a:lnTo>
                  <a:pt x="172884" y="262351"/>
                </a:lnTo>
                <a:lnTo>
                  <a:pt x="134034" y="268090"/>
                </a:lnTo>
                <a:lnTo>
                  <a:pt x="120830" y="267452"/>
                </a:lnTo>
                <a:lnTo>
                  <a:pt x="82742" y="257887"/>
                </a:lnTo>
                <a:lnTo>
                  <a:pt x="49044" y="237716"/>
                </a:lnTo>
                <a:lnTo>
                  <a:pt x="22567" y="208531"/>
                </a:lnTo>
                <a:lnTo>
                  <a:pt x="5739" y="172899"/>
                </a:lnTo>
                <a:lnTo>
                  <a:pt x="0" y="134045"/>
                </a:lnTo>
                <a:lnTo>
                  <a:pt x="638" y="120841"/>
                </a:lnTo>
                <a:lnTo>
                  <a:pt x="10203" y="82750"/>
                </a:lnTo>
                <a:lnTo>
                  <a:pt x="30372" y="49050"/>
                </a:lnTo>
                <a:lnTo>
                  <a:pt x="59555" y="22570"/>
                </a:lnTo>
                <a:lnTo>
                  <a:pt x="95185" y="5740"/>
                </a:lnTo>
                <a:lnTo>
                  <a:pt x="134034" y="0"/>
                </a:lnTo>
                <a:close/>
              </a:path>
            </a:pathLst>
          </a:custGeom>
          <a:solidFill>
            <a:srgbClr val="FFE6DE">
              <a:alpha val="3137"/>
            </a:srgbClr>
          </a:solidFill>
        </p:spPr>
        <p:txBody>
          <a:bodyPr wrap="square" lIns="0" tIns="0" rIns="0" bIns="0" rtlCol="0"/>
          <a:lstStyle/>
          <a:p>
            <a:endParaRPr/>
          </a:p>
        </p:txBody>
      </p:sp>
      <p:sp>
        <p:nvSpPr>
          <p:cNvPr id="26" name="object 26"/>
          <p:cNvSpPr/>
          <p:nvPr/>
        </p:nvSpPr>
        <p:spPr>
          <a:xfrm>
            <a:off x="7548267" y="6012265"/>
            <a:ext cx="268605" cy="268605"/>
          </a:xfrm>
          <a:custGeom>
            <a:avLst/>
            <a:gdLst/>
            <a:ahLst/>
            <a:cxnLst/>
            <a:rect l="l" t="t" r="r" b="b"/>
            <a:pathLst>
              <a:path w="268604" h="268604">
                <a:moveTo>
                  <a:pt x="134034" y="0"/>
                </a:moveTo>
                <a:lnTo>
                  <a:pt x="172885" y="5740"/>
                </a:lnTo>
                <a:lnTo>
                  <a:pt x="208514" y="22570"/>
                </a:lnTo>
                <a:lnTo>
                  <a:pt x="237696" y="49049"/>
                </a:lnTo>
                <a:lnTo>
                  <a:pt x="257866" y="82748"/>
                </a:lnTo>
                <a:lnTo>
                  <a:pt x="267430" y="120840"/>
                </a:lnTo>
                <a:lnTo>
                  <a:pt x="268067" y="134045"/>
                </a:lnTo>
                <a:lnTo>
                  <a:pt x="267430" y="147250"/>
                </a:lnTo>
                <a:lnTo>
                  <a:pt x="257865" y="185342"/>
                </a:lnTo>
                <a:lnTo>
                  <a:pt x="237695" y="219041"/>
                </a:lnTo>
                <a:lnTo>
                  <a:pt x="208513" y="245521"/>
                </a:lnTo>
                <a:lnTo>
                  <a:pt x="172885" y="262350"/>
                </a:lnTo>
                <a:lnTo>
                  <a:pt x="134034" y="268090"/>
                </a:lnTo>
                <a:lnTo>
                  <a:pt x="120830" y="267452"/>
                </a:lnTo>
                <a:lnTo>
                  <a:pt x="82742" y="257887"/>
                </a:lnTo>
                <a:lnTo>
                  <a:pt x="49045" y="237716"/>
                </a:lnTo>
                <a:lnTo>
                  <a:pt x="22568" y="208531"/>
                </a:lnTo>
                <a:lnTo>
                  <a:pt x="5739" y="172899"/>
                </a:lnTo>
                <a:lnTo>
                  <a:pt x="0" y="134045"/>
                </a:lnTo>
                <a:lnTo>
                  <a:pt x="638" y="120840"/>
                </a:lnTo>
                <a:lnTo>
                  <a:pt x="10203" y="82748"/>
                </a:lnTo>
                <a:lnTo>
                  <a:pt x="30373" y="49049"/>
                </a:lnTo>
                <a:lnTo>
                  <a:pt x="59555" y="22570"/>
                </a:lnTo>
                <a:lnTo>
                  <a:pt x="95184" y="5740"/>
                </a:lnTo>
                <a:lnTo>
                  <a:pt x="134034" y="0"/>
                </a:lnTo>
                <a:close/>
              </a:path>
            </a:pathLst>
          </a:custGeom>
          <a:solidFill>
            <a:srgbClr val="FFE6DE">
              <a:alpha val="3137"/>
            </a:srgbClr>
          </a:solidFill>
        </p:spPr>
        <p:txBody>
          <a:bodyPr wrap="square" lIns="0" tIns="0" rIns="0" bIns="0" rtlCol="0"/>
          <a:lstStyle/>
          <a:p>
            <a:endParaRPr/>
          </a:p>
        </p:txBody>
      </p:sp>
      <p:sp>
        <p:nvSpPr>
          <p:cNvPr id="27" name="object 27"/>
          <p:cNvSpPr/>
          <p:nvPr/>
        </p:nvSpPr>
        <p:spPr>
          <a:xfrm>
            <a:off x="2233306" y="2057933"/>
            <a:ext cx="268605" cy="268605"/>
          </a:xfrm>
          <a:custGeom>
            <a:avLst/>
            <a:gdLst/>
            <a:ahLst/>
            <a:cxnLst/>
            <a:rect l="l" t="t" r="r" b="b"/>
            <a:pathLst>
              <a:path w="268605" h="268605">
                <a:moveTo>
                  <a:pt x="134033" y="0"/>
                </a:moveTo>
                <a:lnTo>
                  <a:pt x="172885" y="5740"/>
                </a:lnTo>
                <a:lnTo>
                  <a:pt x="208514" y="22571"/>
                </a:lnTo>
                <a:lnTo>
                  <a:pt x="237695" y="49050"/>
                </a:lnTo>
                <a:lnTo>
                  <a:pt x="257865" y="82749"/>
                </a:lnTo>
                <a:lnTo>
                  <a:pt x="267430" y="120840"/>
                </a:lnTo>
                <a:lnTo>
                  <a:pt x="268067" y="134045"/>
                </a:lnTo>
                <a:lnTo>
                  <a:pt x="267430" y="147250"/>
                </a:lnTo>
                <a:lnTo>
                  <a:pt x="257866" y="185342"/>
                </a:lnTo>
                <a:lnTo>
                  <a:pt x="237697" y="219042"/>
                </a:lnTo>
                <a:lnTo>
                  <a:pt x="208514" y="245521"/>
                </a:lnTo>
                <a:lnTo>
                  <a:pt x="172884" y="262351"/>
                </a:lnTo>
                <a:lnTo>
                  <a:pt x="134033" y="268089"/>
                </a:lnTo>
                <a:lnTo>
                  <a:pt x="120831" y="267452"/>
                </a:lnTo>
                <a:lnTo>
                  <a:pt x="82742" y="257886"/>
                </a:lnTo>
                <a:lnTo>
                  <a:pt x="49045" y="237716"/>
                </a:lnTo>
                <a:lnTo>
                  <a:pt x="22569" y="208531"/>
                </a:lnTo>
                <a:lnTo>
                  <a:pt x="5739" y="172898"/>
                </a:lnTo>
                <a:lnTo>
                  <a:pt x="0" y="134045"/>
                </a:lnTo>
                <a:lnTo>
                  <a:pt x="638" y="120840"/>
                </a:lnTo>
                <a:lnTo>
                  <a:pt x="10204" y="82749"/>
                </a:lnTo>
                <a:lnTo>
                  <a:pt x="30373" y="49050"/>
                </a:lnTo>
                <a:lnTo>
                  <a:pt x="59556" y="22571"/>
                </a:lnTo>
                <a:lnTo>
                  <a:pt x="95186" y="5740"/>
                </a:lnTo>
                <a:lnTo>
                  <a:pt x="120831" y="638"/>
                </a:lnTo>
                <a:lnTo>
                  <a:pt x="134033" y="0"/>
                </a:lnTo>
                <a:close/>
              </a:path>
            </a:pathLst>
          </a:custGeom>
          <a:solidFill>
            <a:srgbClr val="FFE6DE">
              <a:alpha val="3137"/>
            </a:srgbClr>
          </a:solidFill>
        </p:spPr>
        <p:txBody>
          <a:bodyPr wrap="square" lIns="0" tIns="0" rIns="0" bIns="0" rtlCol="0"/>
          <a:lstStyle/>
          <a:p>
            <a:endParaRPr/>
          </a:p>
        </p:txBody>
      </p:sp>
      <p:sp>
        <p:nvSpPr>
          <p:cNvPr id="28" name="object 28"/>
          <p:cNvSpPr/>
          <p:nvPr/>
        </p:nvSpPr>
        <p:spPr>
          <a:xfrm>
            <a:off x="2893166" y="5635907"/>
            <a:ext cx="268605" cy="268605"/>
          </a:xfrm>
          <a:custGeom>
            <a:avLst/>
            <a:gdLst/>
            <a:ahLst/>
            <a:cxnLst/>
            <a:rect l="l" t="t" r="r" b="b"/>
            <a:pathLst>
              <a:path w="268605" h="268604">
                <a:moveTo>
                  <a:pt x="134033" y="0"/>
                </a:moveTo>
                <a:lnTo>
                  <a:pt x="172884" y="5740"/>
                </a:lnTo>
                <a:lnTo>
                  <a:pt x="208514" y="22570"/>
                </a:lnTo>
                <a:lnTo>
                  <a:pt x="237696" y="49049"/>
                </a:lnTo>
                <a:lnTo>
                  <a:pt x="257865" y="82748"/>
                </a:lnTo>
                <a:lnTo>
                  <a:pt x="267430" y="120840"/>
                </a:lnTo>
                <a:lnTo>
                  <a:pt x="268067" y="134045"/>
                </a:lnTo>
                <a:lnTo>
                  <a:pt x="267430" y="147250"/>
                </a:lnTo>
                <a:lnTo>
                  <a:pt x="257865" y="185342"/>
                </a:lnTo>
                <a:lnTo>
                  <a:pt x="237696" y="219041"/>
                </a:lnTo>
                <a:lnTo>
                  <a:pt x="208513" y="245521"/>
                </a:lnTo>
                <a:lnTo>
                  <a:pt x="172884" y="262350"/>
                </a:lnTo>
                <a:lnTo>
                  <a:pt x="134033" y="268090"/>
                </a:lnTo>
                <a:lnTo>
                  <a:pt x="120830" y="267452"/>
                </a:lnTo>
                <a:lnTo>
                  <a:pt x="82743" y="257886"/>
                </a:lnTo>
                <a:lnTo>
                  <a:pt x="49045" y="237715"/>
                </a:lnTo>
                <a:lnTo>
                  <a:pt x="22568" y="208531"/>
                </a:lnTo>
                <a:lnTo>
                  <a:pt x="5739" y="172899"/>
                </a:lnTo>
                <a:lnTo>
                  <a:pt x="0" y="134045"/>
                </a:lnTo>
                <a:lnTo>
                  <a:pt x="637" y="120840"/>
                </a:lnTo>
                <a:lnTo>
                  <a:pt x="10204" y="82748"/>
                </a:lnTo>
                <a:lnTo>
                  <a:pt x="30373" y="49049"/>
                </a:lnTo>
                <a:lnTo>
                  <a:pt x="59555" y="22570"/>
                </a:lnTo>
                <a:lnTo>
                  <a:pt x="95184" y="5740"/>
                </a:lnTo>
                <a:lnTo>
                  <a:pt x="134033" y="0"/>
                </a:lnTo>
                <a:close/>
              </a:path>
            </a:pathLst>
          </a:custGeom>
          <a:solidFill>
            <a:srgbClr val="FFE6DE">
              <a:alpha val="3137"/>
            </a:srgbClr>
          </a:solidFill>
        </p:spPr>
        <p:txBody>
          <a:bodyPr wrap="square" lIns="0" tIns="0" rIns="0" bIns="0" rtlCol="0"/>
          <a:lstStyle/>
          <a:p>
            <a:endParaRPr/>
          </a:p>
        </p:txBody>
      </p:sp>
      <p:sp>
        <p:nvSpPr>
          <p:cNvPr id="29" name="object 29"/>
          <p:cNvSpPr/>
          <p:nvPr/>
        </p:nvSpPr>
        <p:spPr>
          <a:xfrm>
            <a:off x="5723342" y="0"/>
            <a:ext cx="577850" cy="346710"/>
          </a:xfrm>
          <a:custGeom>
            <a:avLst/>
            <a:gdLst/>
            <a:ahLst/>
            <a:cxnLst/>
            <a:rect l="l" t="t" r="r" b="b"/>
            <a:pathLst>
              <a:path w="577850" h="346710">
                <a:moveTo>
                  <a:pt x="427873" y="0"/>
                </a:moveTo>
                <a:lnTo>
                  <a:pt x="570996" y="0"/>
                </a:lnTo>
                <a:lnTo>
                  <a:pt x="573608" y="10645"/>
                </a:lnTo>
                <a:lnTo>
                  <a:pt x="577377" y="57566"/>
                </a:lnTo>
                <a:lnTo>
                  <a:pt x="573608" y="104487"/>
                </a:lnTo>
                <a:lnTo>
                  <a:pt x="562695" y="148964"/>
                </a:lnTo>
                <a:lnTo>
                  <a:pt x="545224" y="190410"/>
                </a:lnTo>
                <a:lnTo>
                  <a:pt x="521784" y="228237"/>
                </a:lnTo>
                <a:lnTo>
                  <a:pt x="492961" y="261857"/>
                </a:lnTo>
                <a:lnTo>
                  <a:pt x="459344" y="290681"/>
                </a:lnTo>
                <a:lnTo>
                  <a:pt x="421521" y="314124"/>
                </a:lnTo>
                <a:lnTo>
                  <a:pt x="380079" y="331596"/>
                </a:lnTo>
                <a:lnTo>
                  <a:pt x="335605" y="342511"/>
                </a:lnTo>
                <a:lnTo>
                  <a:pt x="288688" y="346279"/>
                </a:lnTo>
                <a:lnTo>
                  <a:pt x="241771" y="342511"/>
                </a:lnTo>
                <a:lnTo>
                  <a:pt x="197297" y="331596"/>
                </a:lnTo>
                <a:lnTo>
                  <a:pt x="155855" y="314124"/>
                </a:lnTo>
                <a:lnTo>
                  <a:pt x="118032" y="290681"/>
                </a:lnTo>
                <a:lnTo>
                  <a:pt x="84415" y="261857"/>
                </a:lnTo>
                <a:lnTo>
                  <a:pt x="55593" y="228237"/>
                </a:lnTo>
                <a:lnTo>
                  <a:pt x="39286" y="201923"/>
                </a:lnTo>
                <a:lnTo>
                  <a:pt x="288688" y="201923"/>
                </a:lnTo>
                <a:lnTo>
                  <a:pt x="335909" y="194293"/>
                </a:lnTo>
                <a:lnTo>
                  <a:pt x="376944" y="173051"/>
                </a:lnTo>
                <a:lnTo>
                  <a:pt x="409319" y="140674"/>
                </a:lnTo>
                <a:lnTo>
                  <a:pt x="430558" y="99636"/>
                </a:lnTo>
                <a:lnTo>
                  <a:pt x="438187" y="52411"/>
                </a:lnTo>
                <a:lnTo>
                  <a:pt x="430558" y="5186"/>
                </a:lnTo>
                <a:lnTo>
                  <a:pt x="427873" y="0"/>
                </a:lnTo>
                <a:close/>
              </a:path>
              <a:path w="577850" h="346710">
                <a:moveTo>
                  <a:pt x="6380" y="0"/>
                </a:moveTo>
                <a:lnTo>
                  <a:pt x="149503" y="0"/>
                </a:lnTo>
                <a:lnTo>
                  <a:pt x="146819" y="5186"/>
                </a:lnTo>
                <a:lnTo>
                  <a:pt x="139189" y="52411"/>
                </a:lnTo>
                <a:lnTo>
                  <a:pt x="146819" y="99636"/>
                </a:lnTo>
                <a:lnTo>
                  <a:pt x="168058" y="140674"/>
                </a:lnTo>
                <a:lnTo>
                  <a:pt x="200432" y="173051"/>
                </a:lnTo>
                <a:lnTo>
                  <a:pt x="241467" y="194293"/>
                </a:lnTo>
                <a:lnTo>
                  <a:pt x="288688" y="201923"/>
                </a:lnTo>
                <a:lnTo>
                  <a:pt x="39286" y="201923"/>
                </a:lnTo>
                <a:lnTo>
                  <a:pt x="32152" y="190410"/>
                </a:lnTo>
                <a:lnTo>
                  <a:pt x="14681" y="148964"/>
                </a:lnTo>
                <a:lnTo>
                  <a:pt x="3768" y="104487"/>
                </a:lnTo>
                <a:lnTo>
                  <a:pt x="0" y="57566"/>
                </a:lnTo>
                <a:lnTo>
                  <a:pt x="3768" y="10645"/>
                </a:lnTo>
                <a:lnTo>
                  <a:pt x="6380" y="0"/>
                </a:lnTo>
                <a:close/>
              </a:path>
            </a:pathLst>
          </a:custGeom>
          <a:solidFill>
            <a:srgbClr val="FFE6DE">
              <a:alpha val="3137"/>
            </a:srgbClr>
          </a:solidFill>
        </p:spPr>
        <p:txBody>
          <a:bodyPr wrap="square" lIns="0" tIns="0" rIns="0" bIns="0" rtlCol="0"/>
          <a:lstStyle/>
          <a:p>
            <a:endParaRPr/>
          </a:p>
        </p:txBody>
      </p:sp>
      <p:sp>
        <p:nvSpPr>
          <p:cNvPr id="30" name="object 30"/>
          <p:cNvSpPr/>
          <p:nvPr/>
        </p:nvSpPr>
        <p:spPr>
          <a:xfrm>
            <a:off x="1490963" y="0"/>
            <a:ext cx="577850" cy="439420"/>
          </a:xfrm>
          <a:custGeom>
            <a:avLst/>
            <a:gdLst/>
            <a:ahLst/>
            <a:cxnLst/>
            <a:rect l="l" t="t" r="r" b="b"/>
            <a:pathLst>
              <a:path w="577850" h="439420">
                <a:moveTo>
                  <a:pt x="315300" y="0"/>
                </a:moveTo>
                <a:lnTo>
                  <a:pt x="534365" y="0"/>
                </a:lnTo>
                <a:lnTo>
                  <a:pt x="545224" y="17523"/>
                </a:lnTo>
                <a:lnTo>
                  <a:pt x="562695" y="58969"/>
                </a:lnTo>
                <a:lnTo>
                  <a:pt x="573608" y="103446"/>
                </a:lnTo>
                <a:lnTo>
                  <a:pt x="577377" y="150367"/>
                </a:lnTo>
                <a:lnTo>
                  <a:pt x="573608" y="197288"/>
                </a:lnTo>
                <a:lnTo>
                  <a:pt x="562695" y="241765"/>
                </a:lnTo>
                <a:lnTo>
                  <a:pt x="545224" y="283211"/>
                </a:lnTo>
                <a:lnTo>
                  <a:pt x="521784" y="321038"/>
                </a:lnTo>
                <a:lnTo>
                  <a:pt x="492961" y="354657"/>
                </a:lnTo>
                <a:lnTo>
                  <a:pt x="459345" y="383482"/>
                </a:lnTo>
                <a:lnTo>
                  <a:pt x="421521" y="406924"/>
                </a:lnTo>
                <a:lnTo>
                  <a:pt x="380079" y="424397"/>
                </a:lnTo>
                <a:lnTo>
                  <a:pt x="335605" y="435311"/>
                </a:lnTo>
                <a:lnTo>
                  <a:pt x="288688" y="439080"/>
                </a:lnTo>
                <a:lnTo>
                  <a:pt x="241771" y="435311"/>
                </a:lnTo>
                <a:lnTo>
                  <a:pt x="197298" y="424397"/>
                </a:lnTo>
                <a:lnTo>
                  <a:pt x="155855" y="406924"/>
                </a:lnTo>
                <a:lnTo>
                  <a:pt x="118032" y="383482"/>
                </a:lnTo>
                <a:lnTo>
                  <a:pt x="84415" y="354657"/>
                </a:lnTo>
                <a:lnTo>
                  <a:pt x="55593" y="321038"/>
                </a:lnTo>
                <a:lnTo>
                  <a:pt x="39286" y="294722"/>
                </a:lnTo>
                <a:lnTo>
                  <a:pt x="288688" y="294722"/>
                </a:lnTo>
                <a:lnTo>
                  <a:pt x="335910" y="287092"/>
                </a:lnTo>
                <a:lnTo>
                  <a:pt x="376944" y="265851"/>
                </a:lnTo>
                <a:lnTo>
                  <a:pt x="409319" y="233474"/>
                </a:lnTo>
                <a:lnTo>
                  <a:pt x="430558" y="192436"/>
                </a:lnTo>
                <a:lnTo>
                  <a:pt x="438187" y="145211"/>
                </a:lnTo>
                <a:lnTo>
                  <a:pt x="430558" y="97986"/>
                </a:lnTo>
                <a:lnTo>
                  <a:pt x="409319" y="56947"/>
                </a:lnTo>
                <a:lnTo>
                  <a:pt x="376944" y="24570"/>
                </a:lnTo>
                <a:lnTo>
                  <a:pt x="335910" y="3330"/>
                </a:lnTo>
                <a:lnTo>
                  <a:pt x="315300" y="0"/>
                </a:lnTo>
                <a:close/>
              </a:path>
              <a:path w="577850" h="439420">
                <a:moveTo>
                  <a:pt x="43012" y="0"/>
                </a:moveTo>
                <a:lnTo>
                  <a:pt x="262077" y="0"/>
                </a:lnTo>
                <a:lnTo>
                  <a:pt x="241467" y="3330"/>
                </a:lnTo>
                <a:lnTo>
                  <a:pt x="200432" y="24571"/>
                </a:lnTo>
                <a:lnTo>
                  <a:pt x="168058" y="56948"/>
                </a:lnTo>
                <a:lnTo>
                  <a:pt x="146819" y="97986"/>
                </a:lnTo>
                <a:lnTo>
                  <a:pt x="139189" y="145211"/>
                </a:lnTo>
                <a:lnTo>
                  <a:pt x="148799" y="192436"/>
                </a:lnTo>
                <a:lnTo>
                  <a:pt x="170285" y="233475"/>
                </a:lnTo>
                <a:lnTo>
                  <a:pt x="201918" y="265851"/>
                </a:lnTo>
                <a:lnTo>
                  <a:pt x="241963" y="287092"/>
                </a:lnTo>
                <a:lnTo>
                  <a:pt x="288688" y="294722"/>
                </a:lnTo>
                <a:lnTo>
                  <a:pt x="39286" y="294722"/>
                </a:lnTo>
                <a:lnTo>
                  <a:pt x="32152" y="283211"/>
                </a:lnTo>
                <a:lnTo>
                  <a:pt x="14681" y="241765"/>
                </a:lnTo>
                <a:lnTo>
                  <a:pt x="3768" y="197288"/>
                </a:lnTo>
                <a:lnTo>
                  <a:pt x="0" y="150367"/>
                </a:lnTo>
                <a:lnTo>
                  <a:pt x="3768" y="103446"/>
                </a:lnTo>
                <a:lnTo>
                  <a:pt x="14682" y="58969"/>
                </a:lnTo>
                <a:lnTo>
                  <a:pt x="32153" y="17523"/>
                </a:lnTo>
                <a:lnTo>
                  <a:pt x="43012" y="0"/>
                </a:lnTo>
                <a:close/>
              </a:path>
            </a:pathLst>
          </a:custGeom>
          <a:solidFill>
            <a:srgbClr val="FFE6DE">
              <a:alpha val="3137"/>
            </a:srgbClr>
          </a:solidFill>
        </p:spPr>
        <p:txBody>
          <a:bodyPr wrap="square" lIns="0" tIns="0" rIns="0" bIns="0" rtlCol="0"/>
          <a:lstStyle/>
          <a:p>
            <a:endParaRPr/>
          </a:p>
        </p:txBody>
      </p:sp>
      <p:sp>
        <p:nvSpPr>
          <p:cNvPr id="31" name="object 31"/>
          <p:cNvSpPr/>
          <p:nvPr/>
        </p:nvSpPr>
        <p:spPr>
          <a:xfrm>
            <a:off x="1630153" y="9548996"/>
            <a:ext cx="577850" cy="577850"/>
          </a:xfrm>
          <a:custGeom>
            <a:avLst/>
            <a:gdLst/>
            <a:ahLst/>
            <a:cxnLst/>
            <a:rect l="l" t="t" r="r" b="b"/>
            <a:pathLst>
              <a:path w="577850" h="577850">
                <a:moveTo>
                  <a:pt x="288688" y="0"/>
                </a:moveTo>
                <a:lnTo>
                  <a:pt x="335606" y="3768"/>
                </a:lnTo>
                <a:lnTo>
                  <a:pt x="380079" y="14683"/>
                </a:lnTo>
                <a:lnTo>
                  <a:pt x="421522" y="32155"/>
                </a:lnTo>
                <a:lnTo>
                  <a:pt x="459345" y="55597"/>
                </a:lnTo>
                <a:lnTo>
                  <a:pt x="492962" y="84422"/>
                </a:lnTo>
                <a:lnTo>
                  <a:pt x="521784" y="118042"/>
                </a:lnTo>
                <a:lnTo>
                  <a:pt x="545225" y="155868"/>
                </a:lnTo>
                <a:lnTo>
                  <a:pt x="562696" y="197314"/>
                </a:lnTo>
                <a:lnTo>
                  <a:pt x="573609" y="241791"/>
                </a:lnTo>
                <a:lnTo>
                  <a:pt x="577377" y="288712"/>
                </a:lnTo>
                <a:lnTo>
                  <a:pt x="573609" y="335633"/>
                </a:lnTo>
                <a:lnTo>
                  <a:pt x="562696" y="380110"/>
                </a:lnTo>
                <a:lnTo>
                  <a:pt x="545225" y="421556"/>
                </a:lnTo>
                <a:lnTo>
                  <a:pt x="521784" y="459383"/>
                </a:lnTo>
                <a:lnTo>
                  <a:pt x="492962" y="493002"/>
                </a:lnTo>
                <a:lnTo>
                  <a:pt x="459345" y="521827"/>
                </a:lnTo>
                <a:lnTo>
                  <a:pt x="421522" y="545269"/>
                </a:lnTo>
                <a:lnTo>
                  <a:pt x="380079" y="562742"/>
                </a:lnTo>
                <a:lnTo>
                  <a:pt x="335606" y="573656"/>
                </a:lnTo>
                <a:lnTo>
                  <a:pt x="288688" y="577425"/>
                </a:lnTo>
                <a:lnTo>
                  <a:pt x="241771" y="573656"/>
                </a:lnTo>
                <a:lnTo>
                  <a:pt x="197298" y="562742"/>
                </a:lnTo>
                <a:lnTo>
                  <a:pt x="155855" y="545269"/>
                </a:lnTo>
                <a:lnTo>
                  <a:pt x="118032" y="521827"/>
                </a:lnTo>
                <a:lnTo>
                  <a:pt x="84415" y="493002"/>
                </a:lnTo>
                <a:lnTo>
                  <a:pt x="55593" y="459383"/>
                </a:lnTo>
                <a:lnTo>
                  <a:pt x="39286" y="433068"/>
                </a:lnTo>
                <a:lnTo>
                  <a:pt x="288688" y="433068"/>
                </a:lnTo>
                <a:lnTo>
                  <a:pt x="335910" y="425438"/>
                </a:lnTo>
                <a:lnTo>
                  <a:pt x="376945" y="404197"/>
                </a:lnTo>
                <a:lnTo>
                  <a:pt x="409319" y="371820"/>
                </a:lnTo>
                <a:lnTo>
                  <a:pt x="430558" y="330782"/>
                </a:lnTo>
                <a:lnTo>
                  <a:pt x="438187" y="283556"/>
                </a:lnTo>
                <a:lnTo>
                  <a:pt x="430558" y="236331"/>
                </a:lnTo>
                <a:lnTo>
                  <a:pt x="409318" y="195293"/>
                </a:lnTo>
                <a:lnTo>
                  <a:pt x="376944" y="162916"/>
                </a:lnTo>
                <a:lnTo>
                  <a:pt x="335909" y="141675"/>
                </a:lnTo>
                <a:lnTo>
                  <a:pt x="288688" y="134044"/>
                </a:lnTo>
                <a:lnTo>
                  <a:pt x="46945" y="134044"/>
                </a:lnTo>
                <a:lnTo>
                  <a:pt x="57078" y="118042"/>
                </a:lnTo>
                <a:lnTo>
                  <a:pt x="86349" y="84422"/>
                </a:lnTo>
                <a:lnTo>
                  <a:pt x="120259" y="55597"/>
                </a:lnTo>
                <a:lnTo>
                  <a:pt x="158129" y="32155"/>
                </a:lnTo>
                <a:lnTo>
                  <a:pt x="199277" y="14683"/>
                </a:lnTo>
                <a:lnTo>
                  <a:pt x="243024" y="3768"/>
                </a:lnTo>
                <a:lnTo>
                  <a:pt x="288688" y="0"/>
                </a:lnTo>
                <a:close/>
              </a:path>
              <a:path w="577850" h="577850">
                <a:moveTo>
                  <a:pt x="46945" y="134044"/>
                </a:moveTo>
                <a:lnTo>
                  <a:pt x="288688" y="134044"/>
                </a:lnTo>
                <a:lnTo>
                  <a:pt x="241467" y="141675"/>
                </a:lnTo>
                <a:lnTo>
                  <a:pt x="200432" y="162916"/>
                </a:lnTo>
                <a:lnTo>
                  <a:pt x="168058" y="195293"/>
                </a:lnTo>
                <a:lnTo>
                  <a:pt x="146819" y="236331"/>
                </a:lnTo>
                <a:lnTo>
                  <a:pt x="139190" y="283556"/>
                </a:lnTo>
                <a:lnTo>
                  <a:pt x="147314" y="330782"/>
                </a:lnTo>
                <a:lnTo>
                  <a:pt x="169543" y="371820"/>
                </a:lnTo>
                <a:lnTo>
                  <a:pt x="202659" y="404197"/>
                </a:lnTo>
                <a:lnTo>
                  <a:pt x="243447" y="425438"/>
                </a:lnTo>
                <a:lnTo>
                  <a:pt x="288688" y="433068"/>
                </a:lnTo>
                <a:lnTo>
                  <a:pt x="39286" y="433068"/>
                </a:lnTo>
                <a:lnTo>
                  <a:pt x="32152" y="421556"/>
                </a:lnTo>
                <a:lnTo>
                  <a:pt x="14681" y="380110"/>
                </a:lnTo>
                <a:lnTo>
                  <a:pt x="3768" y="335633"/>
                </a:lnTo>
                <a:lnTo>
                  <a:pt x="0" y="288712"/>
                </a:lnTo>
                <a:lnTo>
                  <a:pt x="3907" y="241791"/>
                </a:lnTo>
                <a:lnTo>
                  <a:pt x="15176" y="197314"/>
                </a:lnTo>
                <a:lnTo>
                  <a:pt x="33127" y="155868"/>
                </a:lnTo>
                <a:lnTo>
                  <a:pt x="46945" y="134044"/>
                </a:lnTo>
                <a:close/>
              </a:path>
            </a:pathLst>
          </a:custGeom>
          <a:solidFill>
            <a:srgbClr val="FFE6DE">
              <a:alpha val="3137"/>
            </a:srgbClr>
          </a:solidFill>
        </p:spPr>
        <p:txBody>
          <a:bodyPr wrap="square" lIns="0" tIns="0" rIns="0" bIns="0" rtlCol="0"/>
          <a:lstStyle/>
          <a:p>
            <a:endParaRPr/>
          </a:p>
        </p:txBody>
      </p:sp>
      <p:sp>
        <p:nvSpPr>
          <p:cNvPr id="32" name="object 32"/>
          <p:cNvSpPr/>
          <p:nvPr/>
        </p:nvSpPr>
        <p:spPr>
          <a:xfrm>
            <a:off x="2434357" y="4233589"/>
            <a:ext cx="577850" cy="577850"/>
          </a:xfrm>
          <a:custGeom>
            <a:avLst/>
            <a:gdLst/>
            <a:ahLst/>
            <a:cxnLst/>
            <a:rect l="l" t="t" r="r" b="b"/>
            <a:pathLst>
              <a:path w="577850" h="577850">
                <a:moveTo>
                  <a:pt x="288688" y="0"/>
                </a:moveTo>
                <a:lnTo>
                  <a:pt x="335605" y="3768"/>
                </a:lnTo>
                <a:lnTo>
                  <a:pt x="380079" y="14683"/>
                </a:lnTo>
                <a:lnTo>
                  <a:pt x="421521" y="32155"/>
                </a:lnTo>
                <a:lnTo>
                  <a:pt x="459345" y="55597"/>
                </a:lnTo>
                <a:lnTo>
                  <a:pt x="492961" y="84422"/>
                </a:lnTo>
                <a:lnTo>
                  <a:pt x="521784" y="118042"/>
                </a:lnTo>
                <a:lnTo>
                  <a:pt x="545224" y="155868"/>
                </a:lnTo>
                <a:lnTo>
                  <a:pt x="562695" y="197314"/>
                </a:lnTo>
                <a:lnTo>
                  <a:pt x="573608" y="241791"/>
                </a:lnTo>
                <a:lnTo>
                  <a:pt x="577377" y="288713"/>
                </a:lnTo>
                <a:lnTo>
                  <a:pt x="573608" y="335634"/>
                </a:lnTo>
                <a:lnTo>
                  <a:pt x="562695" y="380111"/>
                </a:lnTo>
                <a:lnTo>
                  <a:pt x="545224" y="421557"/>
                </a:lnTo>
                <a:lnTo>
                  <a:pt x="521784" y="459383"/>
                </a:lnTo>
                <a:lnTo>
                  <a:pt x="492961" y="493003"/>
                </a:lnTo>
                <a:lnTo>
                  <a:pt x="459345" y="521828"/>
                </a:lnTo>
                <a:lnTo>
                  <a:pt x="421521" y="545270"/>
                </a:lnTo>
                <a:lnTo>
                  <a:pt x="380079" y="562742"/>
                </a:lnTo>
                <a:lnTo>
                  <a:pt x="335605" y="573657"/>
                </a:lnTo>
                <a:lnTo>
                  <a:pt x="288688" y="577426"/>
                </a:lnTo>
                <a:lnTo>
                  <a:pt x="241771" y="573657"/>
                </a:lnTo>
                <a:lnTo>
                  <a:pt x="197298" y="562742"/>
                </a:lnTo>
                <a:lnTo>
                  <a:pt x="155855" y="545270"/>
                </a:lnTo>
                <a:lnTo>
                  <a:pt x="118032" y="521828"/>
                </a:lnTo>
                <a:lnTo>
                  <a:pt x="84415" y="493003"/>
                </a:lnTo>
                <a:lnTo>
                  <a:pt x="55593" y="459383"/>
                </a:lnTo>
                <a:lnTo>
                  <a:pt x="42481" y="438224"/>
                </a:lnTo>
                <a:lnTo>
                  <a:pt x="288688" y="438224"/>
                </a:lnTo>
                <a:lnTo>
                  <a:pt x="335910" y="430594"/>
                </a:lnTo>
                <a:lnTo>
                  <a:pt x="376944" y="409353"/>
                </a:lnTo>
                <a:lnTo>
                  <a:pt x="409319" y="376976"/>
                </a:lnTo>
                <a:lnTo>
                  <a:pt x="430558" y="335937"/>
                </a:lnTo>
                <a:lnTo>
                  <a:pt x="438187" y="288713"/>
                </a:lnTo>
                <a:lnTo>
                  <a:pt x="430558" y="241488"/>
                </a:lnTo>
                <a:lnTo>
                  <a:pt x="409318" y="200449"/>
                </a:lnTo>
                <a:lnTo>
                  <a:pt x="376944" y="168072"/>
                </a:lnTo>
                <a:lnTo>
                  <a:pt x="335909" y="146831"/>
                </a:lnTo>
                <a:lnTo>
                  <a:pt x="288688" y="139201"/>
                </a:lnTo>
                <a:lnTo>
                  <a:pt x="42481" y="139201"/>
                </a:lnTo>
                <a:lnTo>
                  <a:pt x="55593" y="118042"/>
                </a:lnTo>
                <a:lnTo>
                  <a:pt x="84415" y="84422"/>
                </a:lnTo>
                <a:lnTo>
                  <a:pt x="118032" y="55597"/>
                </a:lnTo>
                <a:lnTo>
                  <a:pt x="155855" y="32155"/>
                </a:lnTo>
                <a:lnTo>
                  <a:pt x="197298" y="14683"/>
                </a:lnTo>
                <a:lnTo>
                  <a:pt x="241771" y="3768"/>
                </a:lnTo>
                <a:lnTo>
                  <a:pt x="288688" y="0"/>
                </a:lnTo>
                <a:close/>
              </a:path>
              <a:path w="577850" h="577850">
                <a:moveTo>
                  <a:pt x="42481" y="139201"/>
                </a:moveTo>
                <a:lnTo>
                  <a:pt x="288688" y="139201"/>
                </a:lnTo>
                <a:lnTo>
                  <a:pt x="241467" y="146831"/>
                </a:lnTo>
                <a:lnTo>
                  <a:pt x="200432" y="168072"/>
                </a:lnTo>
                <a:lnTo>
                  <a:pt x="168058" y="200449"/>
                </a:lnTo>
                <a:lnTo>
                  <a:pt x="146819" y="241488"/>
                </a:lnTo>
                <a:lnTo>
                  <a:pt x="139189" y="288713"/>
                </a:lnTo>
                <a:lnTo>
                  <a:pt x="146819" y="335937"/>
                </a:lnTo>
                <a:lnTo>
                  <a:pt x="168058" y="376976"/>
                </a:lnTo>
                <a:lnTo>
                  <a:pt x="200432" y="409353"/>
                </a:lnTo>
                <a:lnTo>
                  <a:pt x="241467" y="430594"/>
                </a:lnTo>
                <a:lnTo>
                  <a:pt x="288688" y="438224"/>
                </a:lnTo>
                <a:lnTo>
                  <a:pt x="42481" y="438224"/>
                </a:lnTo>
                <a:lnTo>
                  <a:pt x="32152" y="421557"/>
                </a:lnTo>
                <a:lnTo>
                  <a:pt x="14681" y="380111"/>
                </a:lnTo>
                <a:lnTo>
                  <a:pt x="3768" y="335634"/>
                </a:lnTo>
                <a:lnTo>
                  <a:pt x="0" y="288713"/>
                </a:lnTo>
                <a:lnTo>
                  <a:pt x="3768" y="241791"/>
                </a:lnTo>
                <a:lnTo>
                  <a:pt x="14681" y="197314"/>
                </a:lnTo>
                <a:lnTo>
                  <a:pt x="32152" y="155868"/>
                </a:lnTo>
                <a:lnTo>
                  <a:pt x="42481" y="139201"/>
                </a:lnTo>
                <a:close/>
              </a:path>
            </a:pathLst>
          </a:custGeom>
          <a:solidFill>
            <a:srgbClr val="FFE6DE">
              <a:alpha val="3137"/>
            </a:srgbClr>
          </a:solidFill>
        </p:spPr>
        <p:txBody>
          <a:bodyPr wrap="square" lIns="0" tIns="0" rIns="0" bIns="0" rtlCol="0"/>
          <a:lstStyle/>
          <a:p>
            <a:endParaRPr/>
          </a:p>
        </p:txBody>
      </p:sp>
      <p:sp>
        <p:nvSpPr>
          <p:cNvPr id="33" name="object 33"/>
          <p:cNvSpPr/>
          <p:nvPr/>
        </p:nvSpPr>
        <p:spPr>
          <a:xfrm>
            <a:off x="1774498" y="6398934"/>
            <a:ext cx="577850" cy="577850"/>
          </a:xfrm>
          <a:custGeom>
            <a:avLst/>
            <a:gdLst/>
            <a:ahLst/>
            <a:cxnLst/>
            <a:rect l="l" t="t" r="r" b="b"/>
            <a:pathLst>
              <a:path w="577850" h="577850">
                <a:moveTo>
                  <a:pt x="288687" y="0"/>
                </a:moveTo>
                <a:lnTo>
                  <a:pt x="335605" y="3768"/>
                </a:lnTo>
                <a:lnTo>
                  <a:pt x="380078" y="14683"/>
                </a:lnTo>
                <a:lnTo>
                  <a:pt x="421521" y="32155"/>
                </a:lnTo>
                <a:lnTo>
                  <a:pt x="459344" y="55597"/>
                </a:lnTo>
                <a:lnTo>
                  <a:pt x="492961" y="84422"/>
                </a:lnTo>
                <a:lnTo>
                  <a:pt x="521783" y="118042"/>
                </a:lnTo>
                <a:lnTo>
                  <a:pt x="545224" y="155868"/>
                </a:lnTo>
                <a:lnTo>
                  <a:pt x="562694" y="197314"/>
                </a:lnTo>
                <a:lnTo>
                  <a:pt x="573608" y="241791"/>
                </a:lnTo>
                <a:lnTo>
                  <a:pt x="577376" y="288712"/>
                </a:lnTo>
                <a:lnTo>
                  <a:pt x="573608" y="335633"/>
                </a:lnTo>
                <a:lnTo>
                  <a:pt x="562694" y="380110"/>
                </a:lnTo>
                <a:lnTo>
                  <a:pt x="545224" y="421556"/>
                </a:lnTo>
                <a:lnTo>
                  <a:pt x="521783" y="459383"/>
                </a:lnTo>
                <a:lnTo>
                  <a:pt x="492961" y="493002"/>
                </a:lnTo>
                <a:lnTo>
                  <a:pt x="459344" y="521827"/>
                </a:lnTo>
                <a:lnTo>
                  <a:pt x="421521" y="545269"/>
                </a:lnTo>
                <a:lnTo>
                  <a:pt x="380078" y="562742"/>
                </a:lnTo>
                <a:lnTo>
                  <a:pt x="335605" y="573656"/>
                </a:lnTo>
                <a:lnTo>
                  <a:pt x="288687" y="577425"/>
                </a:lnTo>
                <a:lnTo>
                  <a:pt x="241770" y="573656"/>
                </a:lnTo>
                <a:lnTo>
                  <a:pt x="197297" y="562742"/>
                </a:lnTo>
                <a:lnTo>
                  <a:pt x="155855" y="545269"/>
                </a:lnTo>
                <a:lnTo>
                  <a:pt x="118031" y="521827"/>
                </a:lnTo>
                <a:lnTo>
                  <a:pt x="84415" y="493002"/>
                </a:lnTo>
                <a:lnTo>
                  <a:pt x="55592" y="459383"/>
                </a:lnTo>
                <a:lnTo>
                  <a:pt x="39286" y="433068"/>
                </a:lnTo>
                <a:lnTo>
                  <a:pt x="288687" y="433068"/>
                </a:lnTo>
                <a:lnTo>
                  <a:pt x="335909" y="425438"/>
                </a:lnTo>
                <a:lnTo>
                  <a:pt x="376944" y="404197"/>
                </a:lnTo>
                <a:lnTo>
                  <a:pt x="409318" y="371820"/>
                </a:lnTo>
                <a:lnTo>
                  <a:pt x="430557" y="330781"/>
                </a:lnTo>
                <a:lnTo>
                  <a:pt x="438187" y="283556"/>
                </a:lnTo>
                <a:lnTo>
                  <a:pt x="430557" y="236331"/>
                </a:lnTo>
                <a:lnTo>
                  <a:pt x="409318" y="195293"/>
                </a:lnTo>
                <a:lnTo>
                  <a:pt x="376943" y="162916"/>
                </a:lnTo>
                <a:lnTo>
                  <a:pt x="335908" y="141675"/>
                </a:lnTo>
                <a:lnTo>
                  <a:pt x="288687" y="134044"/>
                </a:lnTo>
                <a:lnTo>
                  <a:pt x="45676" y="134044"/>
                </a:lnTo>
                <a:lnTo>
                  <a:pt x="55592" y="118042"/>
                </a:lnTo>
                <a:lnTo>
                  <a:pt x="84415" y="84422"/>
                </a:lnTo>
                <a:lnTo>
                  <a:pt x="118031" y="55597"/>
                </a:lnTo>
                <a:lnTo>
                  <a:pt x="155855" y="32155"/>
                </a:lnTo>
                <a:lnTo>
                  <a:pt x="197297" y="14683"/>
                </a:lnTo>
                <a:lnTo>
                  <a:pt x="241770" y="3768"/>
                </a:lnTo>
                <a:lnTo>
                  <a:pt x="288687" y="0"/>
                </a:lnTo>
                <a:close/>
              </a:path>
              <a:path w="577850" h="577850">
                <a:moveTo>
                  <a:pt x="45676" y="134044"/>
                </a:moveTo>
                <a:lnTo>
                  <a:pt x="288687" y="134044"/>
                </a:lnTo>
                <a:lnTo>
                  <a:pt x="241466" y="141675"/>
                </a:lnTo>
                <a:lnTo>
                  <a:pt x="200431" y="162916"/>
                </a:lnTo>
                <a:lnTo>
                  <a:pt x="168057" y="195293"/>
                </a:lnTo>
                <a:lnTo>
                  <a:pt x="146818" y="236331"/>
                </a:lnTo>
                <a:lnTo>
                  <a:pt x="139189" y="283556"/>
                </a:lnTo>
                <a:lnTo>
                  <a:pt x="146818" y="330781"/>
                </a:lnTo>
                <a:lnTo>
                  <a:pt x="168057" y="371820"/>
                </a:lnTo>
                <a:lnTo>
                  <a:pt x="200431" y="404197"/>
                </a:lnTo>
                <a:lnTo>
                  <a:pt x="241466" y="425438"/>
                </a:lnTo>
                <a:lnTo>
                  <a:pt x="288687" y="433068"/>
                </a:lnTo>
                <a:lnTo>
                  <a:pt x="39286" y="433068"/>
                </a:lnTo>
                <a:lnTo>
                  <a:pt x="32152" y="421556"/>
                </a:lnTo>
                <a:lnTo>
                  <a:pt x="14681" y="380110"/>
                </a:lnTo>
                <a:lnTo>
                  <a:pt x="3768" y="335633"/>
                </a:lnTo>
                <a:lnTo>
                  <a:pt x="0" y="288712"/>
                </a:lnTo>
                <a:lnTo>
                  <a:pt x="3768" y="241791"/>
                </a:lnTo>
                <a:lnTo>
                  <a:pt x="14681" y="197314"/>
                </a:lnTo>
                <a:lnTo>
                  <a:pt x="32152" y="155868"/>
                </a:lnTo>
                <a:lnTo>
                  <a:pt x="45676" y="134044"/>
                </a:lnTo>
                <a:close/>
              </a:path>
            </a:pathLst>
          </a:custGeom>
          <a:solidFill>
            <a:srgbClr val="FFE6DE">
              <a:alpha val="3137"/>
            </a:srgbClr>
          </a:solidFill>
        </p:spPr>
        <p:txBody>
          <a:bodyPr wrap="square" lIns="0" tIns="0" rIns="0" bIns="0" rtlCol="0"/>
          <a:lstStyle/>
          <a:p>
            <a:endParaRPr/>
          </a:p>
        </p:txBody>
      </p:sp>
      <p:sp>
        <p:nvSpPr>
          <p:cNvPr id="34" name="object 34"/>
          <p:cNvSpPr/>
          <p:nvPr/>
        </p:nvSpPr>
        <p:spPr>
          <a:xfrm>
            <a:off x="9110277" y="2398201"/>
            <a:ext cx="577850" cy="577850"/>
          </a:xfrm>
          <a:custGeom>
            <a:avLst/>
            <a:gdLst/>
            <a:ahLst/>
            <a:cxnLst/>
            <a:rect l="l" t="t" r="r" b="b"/>
            <a:pathLst>
              <a:path w="577850" h="577850">
                <a:moveTo>
                  <a:pt x="288688" y="0"/>
                </a:moveTo>
                <a:lnTo>
                  <a:pt x="335605" y="3768"/>
                </a:lnTo>
                <a:lnTo>
                  <a:pt x="380078" y="14683"/>
                </a:lnTo>
                <a:lnTo>
                  <a:pt x="421521" y="32155"/>
                </a:lnTo>
                <a:lnTo>
                  <a:pt x="459344" y="55597"/>
                </a:lnTo>
                <a:lnTo>
                  <a:pt x="492961" y="84422"/>
                </a:lnTo>
                <a:lnTo>
                  <a:pt x="521783" y="118042"/>
                </a:lnTo>
                <a:lnTo>
                  <a:pt x="545224" y="155868"/>
                </a:lnTo>
                <a:lnTo>
                  <a:pt x="562694" y="197314"/>
                </a:lnTo>
                <a:lnTo>
                  <a:pt x="573608" y="241791"/>
                </a:lnTo>
                <a:lnTo>
                  <a:pt x="577376" y="288712"/>
                </a:lnTo>
                <a:lnTo>
                  <a:pt x="573608" y="335633"/>
                </a:lnTo>
                <a:lnTo>
                  <a:pt x="562694" y="380111"/>
                </a:lnTo>
                <a:lnTo>
                  <a:pt x="545224" y="421556"/>
                </a:lnTo>
                <a:lnTo>
                  <a:pt x="521783" y="459383"/>
                </a:lnTo>
                <a:lnTo>
                  <a:pt x="492961" y="493003"/>
                </a:lnTo>
                <a:lnTo>
                  <a:pt x="459344" y="521828"/>
                </a:lnTo>
                <a:lnTo>
                  <a:pt x="421521" y="545270"/>
                </a:lnTo>
                <a:lnTo>
                  <a:pt x="380078" y="562742"/>
                </a:lnTo>
                <a:lnTo>
                  <a:pt x="335605" y="573657"/>
                </a:lnTo>
                <a:lnTo>
                  <a:pt x="288688" y="577425"/>
                </a:lnTo>
                <a:lnTo>
                  <a:pt x="241771" y="573657"/>
                </a:lnTo>
                <a:lnTo>
                  <a:pt x="197297" y="562742"/>
                </a:lnTo>
                <a:lnTo>
                  <a:pt x="155855" y="545270"/>
                </a:lnTo>
                <a:lnTo>
                  <a:pt x="118032" y="521828"/>
                </a:lnTo>
                <a:lnTo>
                  <a:pt x="84415" y="493003"/>
                </a:lnTo>
                <a:lnTo>
                  <a:pt x="55593" y="459383"/>
                </a:lnTo>
                <a:lnTo>
                  <a:pt x="42481" y="438224"/>
                </a:lnTo>
                <a:lnTo>
                  <a:pt x="288688" y="438224"/>
                </a:lnTo>
                <a:lnTo>
                  <a:pt x="335909" y="430594"/>
                </a:lnTo>
                <a:lnTo>
                  <a:pt x="376944" y="409353"/>
                </a:lnTo>
                <a:lnTo>
                  <a:pt x="409318" y="376976"/>
                </a:lnTo>
                <a:lnTo>
                  <a:pt x="430558" y="335937"/>
                </a:lnTo>
                <a:lnTo>
                  <a:pt x="438187" y="288712"/>
                </a:lnTo>
                <a:lnTo>
                  <a:pt x="430558" y="241487"/>
                </a:lnTo>
                <a:lnTo>
                  <a:pt x="409318" y="200449"/>
                </a:lnTo>
                <a:lnTo>
                  <a:pt x="376944" y="168072"/>
                </a:lnTo>
                <a:lnTo>
                  <a:pt x="335909" y="146831"/>
                </a:lnTo>
                <a:lnTo>
                  <a:pt x="288688" y="139201"/>
                </a:lnTo>
                <a:lnTo>
                  <a:pt x="42481" y="139201"/>
                </a:lnTo>
                <a:lnTo>
                  <a:pt x="55593" y="118042"/>
                </a:lnTo>
                <a:lnTo>
                  <a:pt x="84415" y="84422"/>
                </a:lnTo>
                <a:lnTo>
                  <a:pt x="118032" y="55597"/>
                </a:lnTo>
                <a:lnTo>
                  <a:pt x="155855" y="32155"/>
                </a:lnTo>
                <a:lnTo>
                  <a:pt x="197297" y="14683"/>
                </a:lnTo>
                <a:lnTo>
                  <a:pt x="241771" y="3768"/>
                </a:lnTo>
                <a:lnTo>
                  <a:pt x="288688" y="0"/>
                </a:lnTo>
                <a:close/>
              </a:path>
              <a:path w="577850" h="577850">
                <a:moveTo>
                  <a:pt x="42481" y="139201"/>
                </a:moveTo>
                <a:lnTo>
                  <a:pt x="288688" y="139201"/>
                </a:lnTo>
                <a:lnTo>
                  <a:pt x="241467" y="146831"/>
                </a:lnTo>
                <a:lnTo>
                  <a:pt x="200432" y="168072"/>
                </a:lnTo>
                <a:lnTo>
                  <a:pt x="168057" y="200449"/>
                </a:lnTo>
                <a:lnTo>
                  <a:pt x="146818" y="241487"/>
                </a:lnTo>
                <a:lnTo>
                  <a:pt x="139188" y="288712"/>
                </a:lnTo>
                <a:lnTo>
                  <a:pt x="146818" y="335937"/>
                </a:lnTo>
                <a:lnTo>
                  <a:pt x="168057" y="376976"/>
                </a:lnTo>
                <a:lnTo>
                  <a:pt x="200432" y="409353"/>
                </a:lnTo>
                <a:lnTo>
                  <a:pt x="241467" y="430594"/>
                </a:lnTo>
                <a:lnTo>
                  <a:pt x="288688" y="438224"/>
                </a:lnTo>
                <a:lnTo>
                  <a:pt x="42481" y="438224"/>
                </a:lnTo>
                <a:lnTo>
                  <a:pt x="32152" y="421556"/>
                </a:lnTo>
                <a:lnTo>
                  <a:pt x="14681" y="380111"/>
                </a:lnTo>
                <a:lnTo>
                  <a:pt x="3768" y="335633"/>
                </a:lnTo>
                <a:lnTo>
                  <a:pt x="0" y="288712"/>
                </a:lnTo>
                <a:lnTo>
                  <a:pt x="3768" y="241791"/>
                </a:lnTo>
                <a:lnTo>
                  <a:pt x="14681" y="197314"/>
                </a:lnTo>
                <a:lnTo>
                  <a:pt x="32152" y="155868"/>
                </a:lnTo>
                <a:lnTo>
                  <a:pt x="42481" y="139201"/>
                </a:lnTo>
                <a:close/>
              </a:path>
            </a:pathLst>
          </a:custGeom>
          <a:solidFill>
            <a:srgbClr val="FFE6DE">
              <a:alpha val="3137"/>
            </a:srgbClr>
          </a:solidFill>
        </p:spPr>
        <p:txBody>
          <a:bodyPr wrap="square" lIns="0" tIns="0" rIns="0" bIns="0" rtlCol="0"/>
          <a:lstStyle/>
          <a:p>
            <a:endParaRPr/>
          </a:p>
        </p:txBody>
      </p:sp>
      <p:sp>
        <p:nvSpPr>
          <p:cNvPr id="35" name="object 35"/>
          <p:cNvSpPr/>
          <p:nvPr/>
        </p:nvSpPr>
        <p:spPr>
          <a:xfrm>
            <a:off x="7299255" y="6790759"/>
            <a:ext cx="512445" cy="711835"/>
          </a:xfrm>
          <a:custGeom>
            <a:avLst/>
            <a:gdLst/>
            <a:ahLst/>
            <a:cxnLst/>
            <a:rect l="l" t="t" r="r" b="b"/>
            <a:pathLst>
              <a:path w="512445" h="711834">
                <a:moveTo>
                  <a:pt x="511923" y="0"/>
                </a:moveTo>
                <a:lnTo>
                  <a:pt x="502580" y="96667"/>
                </a:lnTo>
                <a:lnTo>
                  <a:pt x="444906" y="317068"/>
                </a:lnTo>
                <a:lnTo>
                  <a:pt x="294440" y="556803"/>
                </a:lnTo>
                <a:lnTo>
                  <a:pt x="6718" y="711470"/>
                </a:lnTo>
                <a:lnTo>
                  <a:pt x="6732" y="709007"/>
                </a:lnTo>
                <a:lnTo>
                  <a:pt x="4103" y="690213"/>
                </a:lnTo>
                <a:lnTo>
                  <a:pt x="2324" y="674493"/>
                </a:lnTo>
                <a:lnTo>
                  <a:pt x="812" y="654965"/>
                </a:lnTo>
                <a:lnTo>
                  <a:pt x="0" y="631933"/>
                </a:lnTo>
                <a:lnTo>
                  <a:pt x="318" y="605703"/>
                </a:lnTo>
                <a:lnTo>
                  <a:pt x="6078" y="544868"/>
                </a:lnTo>
                <a:lnTo>
                  <a:pt x="21549" y="474901"/>
                </a:lnTo>
                <a:lnTo>
                  <a:pt x="34006" y="437256"/>
                </a:lnTo>
                <a:lnTo>
                  <a:pt x="50188" y="398242"/>
                </a:lnTo>
                <a:lnTo>
                  <a:pt x="70527" y="358166"/>
                </a:lnTo>
                <a:lnTo>
                  <a:pt x="95454" y="317333"/>
                </a:lnTo>
                <a:lnTo>
                  <a:pt x="125402" y="276047"/>
                </a:lnTo>
                <a:lnTo>
                  <a:pt x="160803" y="234613"/>
                </a:lnTo>
                <a:lnTo>
                  <a:pt x="202089" y="193337"/>
                </a:lnTo>
                <a:lnTo>
                  <a:pt x="249692" y="152524"/>
                </a:lnTo>
                <a:lnTo>
                  <a:pt x="304045" y="112478"/>
                </a:lnTo>
                <a:lnTo>
                  <a:pt x="365580" y="73506"/>
                </a:lnTo>
                <a:lnTo>
                  <a:pt x="434729" y="35911"/>
                </a:lnTo>
                <a:lnTo>
                  <a:pt x="511923" y="0"/>
                </a:lnTo>
                <a:close/>
              </a:path>
            </a:pathLst>
          </a:custGeom>
          <a:solidFill>
            <a:srgbClr val="FFE6DE">
              <a:alpha val="3137"/>
            </a:srgbClr>
          </a:solidFill>
        </p:spPr>
        <p:txBody>
          <a:bodyPr wrap="square" lIns="0" tIns="0" rIns="0" bIns="0" rtlCol="0"/>
          <a:lstStyle/>
          <a:p>
            <a:endParaRPr/>
          </a:p>
        </p:txBody>
      </p:sp>
      <p:sp>
        <p:nvSpPr>
          <p:cNvPr id="36" name="object 36"/>
          <p:cNvSpPr/>
          <p:nvPr/>
        </p:nvSpPr>
        <p:spPr>
          <a:xfrm>
            <a:off x="17986711" y="0"/>
            <a:ext cx="217804" cy="205104"/>
          </a:xfrm>
          <a:custGeom>
            <a:avLst/>
            <a:gdLst/>
            <a:ahLst/>
            <a:cxnLst/>
            <a:rect l="l" t="t" r="r" b="b"/>
            <a:pathLst>
              <a:path w="217805" h="205104">
                <a:moveTo>
                  <a:pt x="109060" y="204575"/>
                </a:moveTo>
                <a:lnTo>
                  <a:pt x="0" y="0"/>
                </a:lnTo>
                <a:lnTo>
                  <a:pt x="217300" y="0"/>
                </a:lnTo>
                <a:lnTo>
                  <a:pt x="109060" y="204575"/>
                </a:lnTo>
                <a:close/>
              </a:path>
            </a:pathLst>
          </a:custGeom>
          <a:solidFill>
            <a:srgbClr val="FFE6DE"/>
          </a:solidFill>
        </p:spPr>
        <p:txBody>
          <a:bodyPr wrap="square" lIns="0" tIns="0" rIns="0" bIns="0" rtlCol="0"/>
          <a:lstStyle/>
          <a:p>
            <a:endParaRPr/>
          </a:p>
        </p:txBody>
      </p:sp>
      <p:sp>
        <p:nvSpPr>
          <p:cNvPr id="37" name="object 37"/>
          <p:cNvSpPr/>
          <p:nvPr/>
        </p:nvSpPr>
        <p:spPr>
          <a:xfrm>
            <a:off x="17751696" y="179543"/>
            <a:ext cx="536575" cy="1377315"/>
          </a:xfrm>
          <a:custGeom>
            <a:avLst/>
            <a:gdLst/>
            <a:ahLst/>
            <a:cxnLst/>
            <a:rect l="l" t="t" r="r" b="b"/>
            <a:pathLst>
              <a:path w="536575" h="1377315">
                <a:moveTo>
                  <a:pt x="344074" y="1376881"/>
                </a:moveTo>
                <a:lnTo>
                  <a:pt x="0" y="1161744"/>
                </a:lnTo>
                <a:lnTo>
                  <a:pt x="38230" y="688440"/>
                </a:lnTo>
                <a:lnTo>
                  <a:pt x="229382" y="215137"/>
                </a:lnTo>
                <a:lnTo>
                  <a:pt x="344074" y="0"/>
                </a:lnTo>
                <a:lnTo>
                  <a:pt x="457903" y="215137"/>
                </a:lnTo>
                <a:lnTo>
                  <a:pt x="536302" y="410729"/>
                </a:lnTo>
                <a:lnTo>
                  <a:pt x="536302" y="1255777"/>
                </a:lnTo>
                <a:lnTo>
                  <a:pt x="344074" y="1376881"/>
                </a:lnTo>
                <a:close/>
              </a:path>
            </a:pathLst>
          </a:custGeom>
          <a:solidFill>
            <a:srgbClr val="FFE6DE"/>
          </a:solidFill>
        </p:spPr>
        <p:txBody>
          <a:bodyPr wrap="square" lIns="0" tIns="0" rIns="0" bIns="0" rtlCol="0"/>
          <a:lstStyle/>
          <a:p>
            <a:endParaRPr/>
          </a:p>
        </p:txBody>
      </p:sp>
      <p:sp>
        <p:nvSpPr>
          <p:cNvPr id="38" name="object 38"/>
          <p:cNvSpPr/>
          <p:nvPr/>
        </p:nvSpPr>
        <p:spPr>
          <a:xfrm>
            <a:off x="18081716" y="81082"/>
            <a:ext cx="206375" cy="219710"/>
          </a:xfrm>
          <a:custGeom>
            <a:avLst/>
            <a:gdLst/>
            <a:ahLst/>
            <a:cxnLst/>
            <a:rect l="l" t="t" r="r" b="b"/>
            <a:pathLst>
              <a:path w="206375" h="219710">
                <a:moveTo>
                  <a:pt x="206283" y="219114"/>
                </a:moveTo>
                <a:lnTo>
                  <a:pt x="0" y="109143"/>
                </a:lnTo>
                <a:lnTo>
                  <a:pt x="206283" y="0"/>
                </a:lnTo>
                <a:lnTo>
                  <a:pt x="206283" y="219114"/>
                </a:lnTo>
                <a:close/>
              </a:path>
            </a:pathLst>
          </a:custGeom>
          <a:solidFill>
            <a:srgbClr val="FFE6DE"/>
          </a:solidFill>
        </p:spPr>
        <p:txBody>
          <a:bodyPr wrap="square" lIns="0" tIns="0" rIns="0" bIns="0" rtlCol="0"/>
          <a:lstStyle/>
          <a:p>
            <a:endParaRPr/>
          </a:p>
        </p:txBody>
      </p:sp>
      <p:sp>
        <p:nvSpPr>
          <p:cNvPr id="39" name="object 39"/>
          <p:cNvSpPr/>
          <p:nvPr/>
        </p:nvSpPr>
        <p:spPr>
          <a:xfrm>
            <a:off x="16729871" y="0"/>
            <a:ext cx="1377315" cy="534670"/>
          </a:xfrm>
          <a:custGeom>
            <a:avLst/>
            <a:gdLst/>
            <a:ahLst/>
            <a:cxnLst/>
            <a:rect l="l" t="t" r="r" b="b"/>
            <a:pathLst>
              <a:path w="1377315" h="534670">
                <a:moveTo>
                  <a:pt x="215137" y="534299"/>
                </a:moveTo>
                <a:lnTo>
                  <a:pt x="0" y="190225"/>
                </a:lnTo>
                <a:lnTo>
                  <a:pt x="119842" y="0"/>
                </a:lnTo>
                <a:lnTo>
                  <a:pt x="971148" y="0"/>
                </a:lnTo>
                <a:lnTo>
                  <a:pt x="1161744" y="76396"/>
                </a:lnTo>
                <a:lnTo>
                  <a:pt x="1376881" y="190225"/>
                </a:lnTo>
                <a:lnTo>
                  <a:pt x="1161744" y="304916"/>
                </a:lnTo>
                <a:lnTo>
                  <a:pt x="688440" y="496069"/>
                </a:lnTo>
                <a:lnTo>
                  <a:pt x="215137" y="534299"/>
                </a:lnTo>
                <a:close/>
              </a:path>
            </a:pathLst>
          </a:custGeom>
          <a:solidFill>
            <a:srgbClr val="FFE6DE"/>
          </a:solidFill>
        </p:spPr>
        <p:txBody>
          <a:bodyPr wrap="square" lIns="0" tIns="0" rIns="0" bIns="0" rtlCol="0"/>
          <a:lstStyle/>
          <a:p>
            <a:endParaRPr/>
          </a:p>
        </p:txBody>
      </p:sp>
      <p:sp>
        <p:nvSpPr>
          <p:cNvPr id="40" name="object 40"/>
          <p:cNvSpPr/>
          <p:nvPr/>
        </p:nvSpPr>
        <p:spPr>
          <a:xfrm>
            <a:off x="18085781" y="0"/>
            <a:ext cx="202565" cy="201930"/>
          </a:xfrm>
          <a:custGeom>
            <a:avLst/>
            <a:gdLst/>
            <a:ahLst/>
            <a:cxnLst/>
            <a:rect l="l" t="t" r="r" b="b"/>
            <a:pathLst>
              <a:path w="202565" h="201930">
                <a:moveTo>
                  <a:pt x="0" y="201306"/>
                </a:moveTo>
                <a:lnTo>
                  <a:pt x="61527" y="0"/>
                </a:lnTo>
                <a:lnTo>
                  <a:pt x="202217" y="0"/>
                </a:lnTo>
                <a:lnTo>
                  <a:pt x="202217" y="139218"/>
                </a:lnTo>
                <a:lnTo>
                  <a:pt x="0" y="201306"/>
                </a:lnTo>
                <a:close/>
              </a:path>
            </a:pathLst>
          </a:custGeom>
          <a:solidFill>
            <a:srgbClr val="FFE6DE"/>
          </a:solidFill>
        </p:spPr>
        <p:txBody>
          <a:bodyPr wrap="square" lIns="0" tIns="0" rIns="0" bIns="0" rtlCol="0"/>
          <a:lstStyle/>
          <a:p>
            <a:endParaRPr/>
          </a:p>
        </p:txBody>
      </p:sp>
      <p:sp>
        <p:nvSpPr>
          <p:cNvPr id="41" name="object 41"/>
          <p:cNvSpPr/>
          <p:nvPr/>
        </p:nvSpPr>
        <p:spPr>
          <a:xfrm>
            <a:off x="17039297" y="183603"/>
            <a:ext cx="1064260" cy="1063625"/>
          </a:xfrm>
          <a:custGeom>
            <a:avLst/>
            <a:gdLst/>
            <a:ahLst/>
            <a:cxnLst/>
            <a:rect l="l" t="t" r="r" b="b"/>
            <a:pathLst>
              <a:path w="1064259" h="1063625">
                <a:moveTo>
                  <a:pt x="484671" y="1063439"/>
                </a:moveTo>
                <a:lnTo>
                  <a:pt x="90583" y="973603"/>
                </a:lnTo>
                <a:lnTo>
                  <a:pt x="0" y="578766"/>
                </a:lnTo>
                <a:lnTo>
                  <a:pt x="361643" y="271057"/>
                </a:lnTo>
                <a:lnTo>
                  <a:pt x="831158" y="71221"/>
                </a:lnTo>
                <a:lnTo>
                  <a:pt x="1064187" y="0"/>
                </a:lnTo>
                <a:lnTo>
                  <a:pt x="992715" y="232779"/>
                </a:lnTo>
                <a:lnTo>
                  <a:pt x="792462" y="701878"/>
                </a:lnTo>
                <a:lnTo>
                  <a:pt x="484671" y="1063439"/>
                </a:lnTo>
                <a:close/>
              </a:path>
            </a:pathLst>
          </a:custGeom>
          <a:solidFill>
            <a:srgbClr val="FFE6DE"/>
          </a:solidFill>
        </p:spPr>
        <p:txBody>
          <a:bodyPr wrap="square" lIns="0" tIns="0" rIns="0" bIns="0" rtlCol="0"/>
          <a:lstStyle/>
          <a:p>
            <a:endParaRPr/>
          </a:p>
        </p:txBody>
      </p:sp>
      <p:sp>
        <p:nvSpPr>
          <p:cNvPr id="42" name="object 42"/>
          <p:cNvSpPr/>
          <p:nvPr/>
        </p:nvSpPr>
        <p:spPr>
          <a:xfrm>
            <a:off x="18085382" y="183210"/>
            <a:ext cx="203200" cy="540385"/>
          </a:xfrm>
          <a:custGeom>
            <a:avLst/>
            <a:gdLst/>
            <a:ahLst/>
            <a:cxnLst/>
            <a:rect l="l" t="t" r="r" b="b"/>
            <a:pathLst>
              <a:path w="203200" h="540385">
                <a:moveTo>
                  <a:pt x="202616" y="540277"/>
                </a:moveTo>
                <a:lnTo>
                  <a:pt x="71430" y="232820"/>
                </a:lnTo>
                <a:lnTo>
                  <a:pt x="0" y="0"/>
                </a:lnTo>
                <a:lnTo>
                  <a:pt x="202616" y="61927"/>
                </a:lnTo>
                <a:lnTo>
                  <a:pt x="202616" y="540277"/>
                </a:lnTo>
                <a:close/>
              </a:path>
            </a:pathLst>
          </a:custGeom>
          <a:solidFill>
            <a:srgbClr val="FFE6DE"/>
          </a:solidFill>
        </p:spPr>
        <p:txBody>
          <a:bodyPr wrap="square" lIns="0" tIns="0" rIns="0" bIns="0" rtlCol="0"/>
          <a:lstStyle/>
          <a:p>
            <a:endParaRPr/>
          </a:p>
        </p:txBody>
      </p:sp>
      <p:sp>
        <p:nvSpPr>
          <p:cNvPr id="43" name="object 43"/>
          <p:cNvSpPr/>
          <p:nvPr/>
        </p:nvSpPr>
        <p:spPr>
          <a:xfrm>
            <a:off x="17566800" y="0"/>
            <a:ext cx="536575" cy="201295"/>
          </a:xfrm>
          <a:custGeom>
            <a:avLst/>
            <a:gdLst/>
            <a:ahLst/>
            <a:cxnLst/>
            <a:rect l="l" t="t" r="r" b="b"/>
            <a:pathLst>
              <a:path w="536575" h="201295">
                <a:moveTo>
                  <a:pt x="536292" y="200914"/>
                </a:moveTo>
                <a:lnTo>
                  <a:pt x="303470" y="129483"/>
                </a:lnTo>
                <a:lnTo>
                  <a:pt x="0" y="0"/>
                </a:lnTo>
                <a:lnTo>
                  <a:pt x="474883" y="0"/>
                </a:lnTo>
                <a:lnTo>
                  <a:pt x="536292" y="200914"/>
                </a:lnTo>
                <a:close/>
              </a:path>
            </a:pathLst>
          </a:custGeom>
          <a:solidFill>
            <a:srgbClr val="FFE6DE"/>
          </a:solidFill>
        </p:spPr>
        <p:txBody>
          <a:bodyPr wrap="square" lIns="0" tIns="0" rIns="0" bIns="0" rtlCol="0"/>
          <a:lstStyle/>
          <a:p>
            <a:endParaRPr/>
          </a:p>
        </p:txBody>
      </p:sp>
      <p:sp>
        <p:nvSpPr>
          <p:cNvPr id="44" name="object 44"/>
          <p:cNvSpPr/>
          <p:nvPr/>
        </p:nvSpPr>
        <p:spPr>
          <a:xfrm>
            <a:off x="17801995" y="0"/>
            <a:ext cx="486409" cy="466725"/>
          </a:xfrm>
          <a:custGeom>
            <a:avLst/>
            <a:gdLst/>
            <a:ahLst/>
            <a:cxnLst/>
            <a:rect l="l" t="t" r="r" b="b"/>
            <a:pathLst>
              <a:path w="486409" h="466725">
                <a:moveTo>
                  <a:pt x="296038" y="466530"/>
                </a:moveTo>
                <a:lnTo>
                  <a:pt x="252617" y="463330"/>
                </a:lnTo>
                <a:lnTo>
                  <a:pt x="210101" y="453786"/>
                </a:lnTo>
                <a:lnTo>
                  <a:pt x="169448" y="438101"/>
                </a:lnTo>
                <a:lnTo>
                  <a:pt x="131568" y="416639"/>
                </a:lnTo>
                <a:lnTo>
                  <a:pt x="97242" y="389855"/>
                </a:lnTo>
                <a:lnTo>
                  <a:pt x="67194" y="358299"/>
                </a:lnTo>
                <a:lnTo>
                  <a:pt x="42106" y="322672"/>
                </a:lnTo>
                <a:lnTo>
                  <a:pt x="22534" y="283781"/>
                </a:lnTo>
                <a:lnTo>
                  <a:pt x="8874" y="242441"/>
                </a:lnTo>
                <a:lnTo>
                  <a:pt x="1422" y="199509"/>
                </a:lnTo>
                <a:lnTo>
                  <a:pt x="0" y="170492"/>
                </a:lnTo>
                <a:lnTo>
                  <a:pt x="355" y="155948"/>
                </a:lnTo>
                <a:lnTo>
                  <a:pt x="5688" y="112738"/>
                </a:lnTo>
                <a:lnTo>
                  <a:pt x="17297" y="70775"/>
                </a:lnTo>
                <a:lnTo>
                  <a:pt x="34952" y="30939"/>
                </a:lnTo>
                <a:lnTo>
                  <a:pt x="54131" y="0"/>
                </a:lnTo>
                <a:lnTo>
                  <a:pt x="486003" y="0"/>
                </a:lnTo>
                <a:lnTo>
                  <a:pt x="486003" y="397472"/>
                </a:lnTo>
                <a:lnTo>
                  <a:pt x="483844" y="399335"/>
                </a:lnTo>
                <a:lnTo>
                  <a:pt x="448218" y="424423"/>
                </a:lnTo>
                <a:lnTo>
                  <a:pt x="409326" y="443995"/>
                </a:lnTo>
                <a:lnTo>
                  <a:pt x="367986" y="457656"/>
                </a:lnTo>
                <a:lnTo>
                  <a:pt x="325055" y="465108"/>
                </a:lnTo>
                <a:lnTo>
                  <a:pt x="296038" y="466530"/>
                </a:lnTo>
                <a:close/>
              </a:path>
            </a:pathLst>
          </a:custGeom>
          <a:solidFill>
            <a:srgbClr val="0F7C80"/>
          </a:solidFill>
        </p:spPr>
        <p:txBody>
          <a:bodyPr wrap="square" lIns="0" tIns="0" rIns="0" bIns="0" rtlCol="0"/>
          <a:lstStyle/>
          <a:p>
            <a:endParaRPr/>
          </a:p>
        </p:txBody>
      </p:sp>
      <p:sp>
        <p:nvSpPr>
          <p:cNvPr id="45" name="object 45"/>
          <p:cNvSpPr/>
          <p:nvPr/>
        </p:nvSpPr>
        <p:spPr>
          <a:xfrm>
            <a:off x="15343948" y="0"/>
            <a:ext cx="184785" cy="198120"/>
          </a:xfrm>
          <a:custGeom>
            <a:avLst/>
            <a:gdLst/>
            <a:ahLst/>
            <a:cxnLst/>
            <a:rect l="l" t="t" r="r" b="b"/>
            <a:pathLst>
              <a:path w="184784" h="198120">
                <a:moveTo>
                  <a:pt x="92660" y="197808"/>
                </a:moveTo>
                <a:lnTo>
                  <a:pt x="39977" y="98985"/>
                </a:lnTo>
                <a:lnTo>
                  <a:pt x="0" y="0"/>
                </a:lnTo>
                <a:lnTo>
                  <a:pt x="184624" y="0"/>
                </a:lnTo>
                <a:lnTo>
                  <a:pt x="144947" y="98985"/>
                </a:lnTo>
                <a:lnTo>
                  <a:pt x="92660" y="197808"/>
                </a:lnTo>
                <a:close/>
              </a:path>
            </a:pathLst>
          </a:custGeom>
          <a:solidFill>
            <a:srgbClr val="FFE6DE"/>
          </a:solidFill>
        </p:spPr>
        <p:txBody>
          <a:bodyPr wrap="square" lIns="0" tIns="0" rIns="0" bIns="0" rtlCol="0"/>
          <a:lstStyle/>
          <a:p>
            <a:endParaRPr/>
          </a:p>
        </p:txBody>
      </p:sp>
      <p:sp>
        <p:nvSpPr>
          <p:cNvPr id="46" name="object 46"/>
          <p:cNvSpPr/>
          <p:nvPr/>
        </p:nvSpPr>
        <p:spPr>
          <a:xfrm>
            <a:off x="15278558" y="186310"/>
            <a:ext cx="314960" cy="633095"/>
          </a:xfrm>
          <a:custGeom>
            <a:avLst/>
            <a:gdLst/>
            <a:ahLst/>
            <a:cxnLst/>
            <a:rect l="l" t="t" r="r" b="b"/>
            <a:pathLst>
              <a:path w="314959" h="633094">
                <a:moveTo>
                  <a:pt x="158050" y="632470"/>
                </a:moveTo>
                <a:lnTo>
                  <a:pt x="0" y="533646"/>
                </a:lnTo>
                <a:lnTo>
                  <a:pt x="17561" y="316235"/>
                </a:lnTo>
                <a:lnTo>
                  <a:pt x="105366" y="98823"/>
                </a:lnTo>
                <a:lnTo>
                  <a:pt x="158050" y="0"/>
                </a:lnTo>
                <a:lnTo>
                  <a:pt x="210337" y="98823"/>
                </a:lnTo>
                <a:lnTo>
                  <a:pt x="297483" y="316235"/>
                </a:lnTo>
                <a:lnTo>
                  <a:pt x="314912" y="533646"/>
                </a:lnTo>
                <a:lnTo>
                  <a:pt x="158050" y="632470"/>
                </a:lnTo>
                <a:close/>
              </a:path>
            </a:pathLst>
          </a:custGeom>
          <a:solidFill>
            <a:srgbClr val="FFE6DE"/>
          </a:solidFill>
        </p:spPr>
        <p:txBody>
          <a:bodyPr wrap="square" lIns="0" tIns="0" rIns="0" bIns="0" rtlCol="0"/>
          <a:lstStyle/>
          <a:p>
            <a:endParaRPr/>
          </a:p>
        </p:txBody>
      </p:sp>
      <p:sp>
        <p:nvSpPr>
          <p:cNvPr id="47" name="object 47"/>
          <p:cNvSpPr/>
          <p:nvPr/>
        </p:nvSpPr>
        <p:spPr>
          <a:xfrm>
            <a:off x="15430152" y="34355"/>
            <a:ext cx="633095" cy="314960"/>
          </a:xfrm>
          <a:custGeom>
            <a:avLst/>
            <a:gdLst/>
            <a:ahLst/>
            <a:cxnLst/>
            <a:rect l="l" t="t" r="r" b="b"/>
            <a:pathLst>
              <a:path w="633094" h="314960">
                <a:moveTo>
                  <a:pt x="533649" y="314912"/>
                </a:moveTo>
                <a:lnTo>
                  <a:pt x="316236" y="297351"/>
                </a:lnTo>
                <a:lnTo>
                  <a:pt x="98823" y="209545"/>
                </a:lnTo>
                <a:lnTo>
                  <a:pt x="0" y="156861"/>
                </a:lnTo>
                <a:lnTo>
                  <a:pt x="98823" y="104574"/>
                </a:lnTo>
                <a:lnTo>
                  <a:pt x="316236" y="17429"/>
                </a:lnTo>
                <a:lnTo>
                  <a:pt x="533649" y="0"/>
                </a:lnTo>
                <a:lnTo>
                  <a:pt x="632473" y="156861"/>
                </a:lnTo>
                <a:lnTo>
                  <a:pt x="533649" y="314912"/>
                </a:lnTo>
                <a:close/>
              </a:path>
            </a:pathLst>
          </a:custGeom>
          <a:solidFill>
            <a:srgbClr val="FFE6DE"/>
          </a:solidFill>
        </p:spPr>
        <p:txBody>
          <a:bodyPr wrap="square" lIns="0" tIns="0" rIns="0" bIns="0" rtlCol="0"/>
          <a:lstStyle/>
          <a:p>
            <a:endParaRPr/>
          </a:p>
        </p:txBody>
      </p:sp>
      <p:sp>
        <p:nvSpPr>
          <p:cNvPr id="48" name="object 48"/>
          <p:cNvSpPr/>
          <p:nvPr/>
        </p:nvSpPr>
        <p:spPr>
          <a:xfrm>
            <a:off x="14809184" y="34355"/>
            <a:ext cx="633095" cy="314960"/>
          </a:xfrm>
          <a:custGeom>
            <a:avLst/>
            <a:gdLst/>
            <a:ahLst/>
            <a:cxnLst/>
            <a:rect l="l" t="t" r="r" b="b"/>
            <a:pathLst>
              <a:path w="633094" h="314960">
                <a:moveTo>
                  <a:pt x="98823" y="314912"/>
                </a:moveTo>
                <a:lnTo>
                  <a:pt x="0" y="156861"/>
                </a:lnTo>
                <a:lnTo>
                  <a:pt x="98823" y="0"/>
                </a:lnTo>
                <a:lnTo>
                  <a:pt x="316235" y="17429"/>
                </a:lnTo>
                <a:lnTo>
                  <a:pt x="533646" y="104574"/>
                </a:lnTo>
                <a:lnTo>
                  <a:pt x="632470" y="156861"/>
                </a:lnTo>
                <a:lnTo>
                  <a:pt x="533646" y="209545"/>
                </a:lnTo>
                <a:lnTo>
                  <a:pt x="316235" y="297351"/>
                </a:lnTo>
                <a:lnTo>
                  <a:pt x="98823" y="314912"/>
                </a:lnTo>
                <a:close/>
              </a:path>
            </a:pathLst>
          </a:custGeom>
          <a:solidFill>
            <a:srgbClr val="FFE6DE"/>
          </a:solidFill>
        </p:spPr>
        <p:txBody>
          <a:bodyPr wrap="square" lIns="0" tIns="0" rIns="0" bIns="0" rtlCol="0"/>
          <a:lstStyle/>
          <a:p>
            <a:endParaRPr/>
          </a:p>
        </p:txBody>
      </p:sp>
      <p:sp>
        <p:nvSpPr>
          <p:cNvPr id="49" name="object 49"/>
          <p:cNvSpPr/>
          <p:nvPr/>
        </p:nvSpPr>
        <p:spPr>
          <a:xfrm>
            <a:off x="15432020" y="0"/>
            <a:ext cx="406400" cy="196850"/>
          </a:xfrm>
          <a:custGeom>
            <a:avLst/>
            <a:gdLst/>
            <a:ahLst/>
            <a:cxnLst/>
            <a:rect l="l" t="t" r="r" b="b"/>
            <a:pathLst>
              <a:path w="406400" h="196850">
                <a:moveTo>
                  <a:pt x="0" y="196307"/>
                </a:moveTo>
                <a:lnTo>
                  <a:pt x="32716" y="89265"/>
                </a:lnTo>
                <a:lnTo>
                  <a:pt x="70710" y="0"/>
                </a:lnTo>
                <a:lnTo>
                  <a:pt x="406386" y="0"/>
                </a:lnTo>
                <a:lnTo>
                  <a:pt x="322407" y="71490"/>
                </a:lnTo>
                <a:lnTo>
                  <a:pt x="106927" y="163476"/>
                </a:lnTo>
                <a:lnTo>
                  <a:pt x="0" y="196307"/>
                </a:lnTo>
                <a:close/>
              </a:path>
            </a:pathLst>
          </a:custGeom>
          <a:solidFill>
            <a:srgbClr val="FFE6DE"/>
          </a:solidFill>
        </p:spPr>
        <p:txBody>
          <a:bodyPr wrap="square" lIns="0" tIns="0" rIns="0" bIns="0" rtlCol="0"/>
          <a:lstStyle/>
          <a:p>
            <a:endParaRPr/>
          </a:p>
        </p:txBody>
      </p:sp>
      <p:sp>
        <p:nvSpPr>
          <p:cNvPr id="50" name="object 50"/>
          <p:cNvSpPr/>
          <p:nvPr/>
        </p:nvSpPr>
        <p:spPr>
          <a:xfrm>
            <a:off x="14951318" y="188174"/>
            <a:ext cx="488950" cy="488950"/>
          </a:xfrm>
          <a:custGeom>
            <a:avLst/>
            <a:gdLst/>
            <a:ahLst/>
            <a:cxnLst/>
            <a:rect l="l" t="t" r="r" b="b"/>
            <a:pathLst>
              <a:path w="488950" h="488950">
                <a:moveTo>
                  <a:pt x="222633" y="488490"/>
                </a:moveTo>
                <a:lnTo>
                  <a:pt x="41609" y="447224"/>
                </a:lnTo>
                <a:lnTo>
                  <a:pt x="0" y="265856"/>
                </a:lnTo>
                <a:lnTo>
                  <a:pt x="166121" y="124510"/>
                </a:lnTo>
                <a:lnTo>
                  <a:pt x="381792" y="32715"/>
                </a:lnTo>
                <a:lnTo>
                  <a:pt x="488834" y="0"/>
                </a:lnTo>
                <a:lnTo>
                  <a:pt x="456003" y="106927"/>
                </a:lnTo>
                <a:lnTo>
                  <a:pt x="364017" y="322407"/>
                </a:lnTo>
                <a:lnTo>
                  <a:pt x="222633" y="488490"/>
                </a:lnTo>
                <a:close/>
              </a:path>
            </a:pathLst>
          </a:custGeom>
          <a:solidFill>
            <a:srgbClr val="FFE6DE"/>
          </a:solidFill>
        </p:spPr>
        <p:txBody>
          <a:bodyPr wrap="square" lIns="0" tIns="0" rIns="0" bIns="0" rtlCol="0"/>
          <a:lstStyle/>
          <a:p>
            <a:endParaRPr/>
          </a:p>
        </p:txBody>
      </p:sp>
      <p:sp>
        <p:nvSpPr>
          <p:cNvPr id="51" name="object 51"/>
          <p:cNvSpPr/>
          <p:nvPr/>
        </p:nvSpPr>
        <p:spPr>
          <a:xfrm>
            <a:off x="15431837" y="187994"/>
            <a:ext cx="488950" cy="488950"/>
          </a:xfrm>
          <a:custGeom>
            <a:avLst/>
            <a:gdLst/>
            <a:ahLst/>
            <a:cxnLst/>
            <a:rect l="l" t="t" r="r" b="b"/>
            <a:pathLst>
              <a:path w="488950" h="488950">
                <a:moveTo>
                  <a:pt x="266146" y="488548"/>
                </a:moveTo>
                <a:lnTo>
                  <a:pt x="124766" y="322458"/>
                </a:lnTo>
                <a:lnTo>
                  <a:pt x="32811" y="106946"/>
                </a:lnTo>
                <a:lnTo>
                  <a:pt x="0" y="0"/>
                </a:lnTo>
                <a:lnTo>
                  <a:pt x="107041" y="32716"/>
                </a:lnTo>
                <a:lnTo>
                  <a:pt x="322713" y="124511"/>
                </a:lnTo>
                <a:lnTo>
                  <a:pt x="488836" y="265858"/>
                </a:lnTo>
                <a:lnTo>
                  <a:pt x="447230" y="447227"/>
                </a:lnTo>
                <a:lnTo>
                  <a:pt x="266146" y="488548"/>
                </a:lnTo>
                <a:close/>
              </a:path>
            </a:pathLst>
          </a:custGeom>
          <a:solidFill>
            <a:srgbClr val="FFE6DE"/>
          </a:solidFill>
        </p:spPr>
        <p:txBody>
          <a:bodyPr wrap="square" lIns="0" tIns="0" rIns="0" bIns="0" rtlCol="0"/>
          <a:lstStyle/>
          <a:p>
            <a:endParaRPr/>
          </a:p>
        </p:txBody>
      </p:sp>
      <p:sp>
        <p:nvSpPr>
          <p:cNvPr id="52" name="object 52"/>
          <p:cNvSpPr/>
          <p:nvPr/>
        </p:nvSpPr>
        <p:spPr>
          <a:xfrm>
            <a:off x="15033677" y="0"/>
            <a:ext cx="406400" cy="196215"/>
          </a:xfrm>
          <a:custGeom>
            <a:avLst/>
            <a:gdLst/>
            <a:ahLst/>
            <a:cxnLst/>
            <a:rect l="l" t="t" r="r" b="b"/>
            <a:pathLst>
              <a:path w="406400" h="196215">
                <a:moveTo>
                  <a:pt x="406294" y="196127"/>
                </a:moveTo>
                <a:lnTo>
                  <a:pt x="299348" y="163315"/>
                </a:lnTo>
                <a:lnTo>
                  <a:pt x="83835" y="71361"/>
                </a:lnTo>
                <a:lnTo>
                  <a:pt x="0" y="0"/>
                </a:lnTo>
                <a:lnTo>
                  <a:pt x="335660" y="0"/>
                </a:lnTo>
                <a:lnTo>
                  <a:pt x="373578" y="89086"/>
                </a:lnTo>
                <a:lnTo>
                  <a:pt x="406294" y="196127"/>
                </a:lnTo>
                <a:close/>
              </a:path>
            </a:pathLst>
          </a:custGeom>
          <a:solidFill>
            <a:srgbClr val="FFE6DE"/>
          </a:solidFill>
        </p:spPr>
        <p:txBody>
          <a:bodyPr wrap="square" lIns="0" tIns="0" rIns="0" bIns="0" rtlCol="0"/>
          <a:lstStyle/>
          <a:p>
            <a:endParaRPr/>
          </a:p>
        </p:txBody>
      </p:sp>
      <p:sp>
        <p:nvSpPr>
          <p:cNvPr id="53" name="object 53"/>
          <p:cNvSpPr/>
          <p:nvPr/>
        </p:nvSpPr>
        <p:spPr>
          <a:xfrm>
            <a:off x="15301664" y="46167"/>
            <a:ext cx="272415" cy="272415"/>
          </a:xfrm>
          <a:custGeom>
            <a:avLst/>
            <a:gdLst/>
            <a:ahLst/>
            <a:cxnLst/>
            <a:rect l="l" t="t" r="r" b="b"/>
            <a:pathLst>
              <a:path w="272415" h="272415">
                <a:moveTo>
                  <a:pt x="135985" y="271970"/>
                </a:moveTo>
                <a:lnTo>
                  <a:pt x="96569" y="266147"/>
                </a:lnTo>
                <a:lnTo>
                  <a:pt x="60421" y="249073"/>
                </a:lnTo>
                <a:lnTo>
                  <a:pt x="30814" y="222211"/>
                </a:lnTo>
                <a:lnTo>
                  <a:pt x="10351" y="188024"/>
                </a:lnTo>
                <a:lnTo>
                  <a:pt x="646" y="149380"/>
                </a:lnTo>
                <a:lnTo>
                  <a:pt x="0" y="135985"/>
                </a:lnTo>
                <a:lnTo>
                  <a:pt x="646" y="122589"/>
                </a:lnTo>
                <a:lnTo>
                  <a:pt x="10351" y="83945"/>
                </a:lnTo>
                <a:lnTo>
                  <a:pt x="30814" y="49758"/>
                </a:lnTo>
                <a:lnTo>
                  <a:pt x="60421" y="22896"/>
                </a:lnTo>
                <a:lnTo>
                  <a:pt x="96569" y="5822"/>
                </a:lnTo>
                <a:lnTo>
                  <a:pt x="135985" y="0"/>
                </a:lnTo>
                <a:lnTo>
                  <a:pt x="149380" y="646"/>
                </a:lnTo>
                <a:lnTo>
                  <a:pt x="188024" y="10351"/>
                </a:lnTo>
                <a:lnTo>
                  <a:pt x="222211" y="30814"/>
                </a:lnTo>
                <a:lnTo>
                  <a:pt x="249073" y="60421"/>
                </a:lnTo>
                <a:lnTo>
                  <a:pt x="266147" y="96569"/>
                </a:lnTo>
                <a:lnTo>
                  <a:pt x="271970" y="135985"/>
                </a:lnTo>
                <a:lnTo>
                  <a:pt x="271323" y="149380"/>
                </a:lnTo>
                <a:lnTo>
                  <a:pt x="261618" y="188024"/>
                </a:lnTo>
                <a:lnTo>
                  <a:pt x="241155" y="222211"/>
                </a:lnTo>
                <a:lnTo>
                  <a:pt x="211548" y="249073"/>
                </a:lnTo>
                <a:lnTo>
                  <a:pt x="175400" y="266147"/>
                </a:lnTo>
                <a:lnTo>
                  <a:pt x="135985" y="271970"/>
                </a:lnTo>
                <a:close/>
              </a:path>
            </a:pathLst>
          </a:custGeom>
          <a:solidFill>
            <a:srgbClr val="0F7C80"/>
          </a:solidFill>
        </p:spPr>
        <p:txBody>
          <a:bodyPr wrap="square" lIns="0" tIns="0" rIns="0" bIns="0" rtlCol="0"/>
          <a:lstStyle/>
          <a:p>
            <a:endParaRPr/>
          </a:p>
        </p:txBody>
      </p:sp>
      <p:sp>
        <p:nvSpPr>
          <p:cNvPr id="54" name="object 54"/>
          <p:cNvSpPr/>
          <p:nvPr/>
        </p:nvSpPr>
        <p:spPr>
          <a:xfrm>
            <a:off x="17954378" y="2223672"/>
            <a:ext cx="314960" cy="633095"/>
          </a:xfrm>
          <a:custGeom>
            <a:avLst/>
            <a:gdLst/>
            <a:ahLst/>
            <a:cxnLst/>
            <a:rect l="l" t="t" r="r" b="b"/>
            <a:pathLst>
              <a:path w="314959" h="633094">
                <a:moveTo>
                  <a:pt x="158050" y="632470"/>
                </a:moveTo>
                <a:lnTo>
                  <a:pt x="105366" y="533646"/>
                </a:lnTo>
                <a:lnTo>
                  <a:pt x="17561" y="316235"/>
                </a:lnTo>
                <a:lnTo>
                  <a:pt x="0" y="98823"/>
                </a:lnTo>
                <a:lnTo>
                  <a:pt x="158050" y="0"/>
                </a:lnTo>
                <a:lnTo>
                  <a:pt x="314912" y="98823"/>
                </a:lnTo>
                <a:lnTo>
                  <a:pt x="297483" y="316235"/>
                </a:lnTo>
                <a:lnTo>
                  <a:pt x="210337" y="533646"/>
                </a:lnTo>
                <a:lnTo>
                  <a:pt x="158050" y="632470"/>
                </a:lnTo>
                <a:close/>
              </a:path>
            </a:pathLst>
          </a:custGeom>
          <a:solidFill>
            <a:srgbClr val="FFE6DE"/>
          </a:solidFill>
        </p:spPr>
        <p:txBody>
          <a:bodyPr wrap="square" lIns="0" tIns="0" rIns="0" bIns="0" rtlCol="0"/>
          <a:lstStyle/>
          <a:p>
            <a:endParaRPr/>
          </a:p>
        </p:txBody>
      </p:sp>
      <p:sp>
        <p:nvSpPr>
          <p:cNvPr id="55" name="object 55"/>
          <p:cNvSpPr/>
          <p:nvPr/>
        </p:nvSpPr>
        <p:spPr>
          <a:xfrm>
            <a:off x="17954378" y="2844644"/>
            <a:ext cx="314960" cy="633095"/>
          </a:xfrm>
          <a:custGeom>
            <a:avLst/>
            <a:gdLst/>
            <a:ahLst/>
            <a:cxnLst/>
            <a:rect l="l" t="t" r="r" b="b"/>
            <a:pathLst>
              <a:path w="314959" h="633095">
                <a:moveTo>
                  <a:pt x="158050" y="632470"/>
                </a:moveTo>
                <a:lnTo>
                  <a:pt x="0" y="533646"/>
                </a:lnTo>
                <a:lnTo>
                  <a:pt x="17561" y="316235"/>
                </a:lnTo>
                <a:lnTo>
                  <a:pt x="105366" y="98823"/>
                </a:lnTo>
                <a:lnTo>
                  <a:pt x="158050" y="0"/>
                </a:lnTo>
                <a:lnTo>
                  <a:pt x="210337" y="98823"/>
                </a:lnTo>
                <a:lnTo>
                  <a:pt x="297483" y="316235"/>
                </a:lnTo>
                <a:lnTo>
                  <a:pt x="314912" y="533646"/>
                </a:lnTo>
                <a:lnTo>
                  <a:pt x="158050" y="632470"/>
                </a:lnTo>
                <a:close/>
              </a:path>
            </a:pathLst>
          </a:custGeom>
          <a:solidFill>
            <a:srgbClr val="FFE6DE"/>
          </a:solidFill>
        </p:spPr>
        <p:txBody>
          <a:bodyPr wrap="square" lIns="0" tIns="0" rIns="0" bIns="0" rtlCol="0"/>
          <a:lstStyle/>
          <a:p>
            <a:endParaRPr/>
          </a:p>
        </p:txBody>
      </p:sp>
      <p:sp>
        <p:nvSpPr>
          <p:cNvPr id="56" name="object 56"/>
          <p:cNvSpPr/>
          <p:nvPr/>
        </p:nvSpPr>
        <p:spPr>
          <a:xfrm>
            <a:off x="18105973" y="2763913"/>
            <a:ext cx="182245" cy="172085"/>
          </a:xfrm>
          <a:custGeom>
            <a:avLst/>
            <a:gdLst/>
            <a:ahLst/>
            <a:cxnLst/>
            <a:rect l="l" t="t" r="r" b="b"/>
            <a:pathLst>
              <a:path w="182244" h="172085">
                <a:moveTo>
                  <a:pt x="182026" y="171923"/>
                </a:moveTo>
                <a:lnTo>
                  <a:pt x="98823" y="138320"/>
                </a:lnTo>
                <a:lnTo>
                  <a:pt x="0" y="85637"/>
                </a:lnTo>
                <a:lnTo>
                  <a:pt x="98823" y="33350"/>
                </a:lnTo>
                <a:lnTo>
                  <a:pt x="182026" y="0"/>
                </a:lnTo>
                <a:lnTo>
                  <a:pt x="182026" y="171923"/>
                </a:lnTo>
                <a:close/>
              </a:path>
            </a:pathLst>
          </a:custGeom>
          <a:solidFill>
            <a:srgbClr val="FFE6DE"/>
          </a:solidFill>
        </p:spPr>
        <p:txBody>
          <a:bodyPr wrap="square" lIns="0" tIns="0" rIns="0" bIns="0" rtlCol="0"/>
          <a:lstStyle/>
          <a:p>
            <a:endParaRPr/>
          </a:p>
        </p:txBody>
      </p:sp>
      <p:sp>
        <p:nvSpPr>
          <p:cNvPr id="57" name="object 57"/>
          <p:cNvSpPr/>
          <p:nvPr/>
        </p:nvSpPr>
        <p:spPr>
          <a:xfrm>
            <a:off x="17485004" y="2692688"/>
            <a:ext cx="633095" cy="314960"/>
          </a:xfrm>
          <a:custGeom>
            <a:avLst/>
            <a:gdLst/>
            <a:ahLst/>
            <a:cxnLst/>
            <a:rect l="l" t="t" r="r" b="b"/>
            <a:pathLst>
              <a:path w="633094" h="314960">
                <a:moveTo>
                  <a:pt x="98823" y="314912"/>
                </a:moveTo>
                <a:lnTo>
                  <a:pt x="0" y="156861"/>
                </a:lnTo>
                <a:lnTo>
                  <a:pt x="98823" y="0"/>
                </a:lnTo>
                <a:lnTo>
                  <a:pt x="316235" y="17429"/>
                </a:lnTo>
                <a:lnTo>
                  <a:pt x="533646" y="104574"/>
                </a:lnTo>
                <a:lnTo>
                  <a:pt x="632470" y="156861"/>
                </a:lnTo>
                <a:lnTo>
                  <a:pt x="533646" y="209545"/>
                </a:lnTo>
                <a:lnTo>
                  <a:pt x="316235" y="297351"/>
                </a:lnTo>
                <a:lnTo>
                  <a:pt x="98823" y="314912"/>
                </a:lnTo>
                <a:close/>
              </a:path>
            </a:pathLst>
          </a:custGeom>
          <a:solidFill>
            <a:srgbClr val="FFE6DE"/>
          </a:solidFill>
        </p:spPr>
        <p:txBody>
          <a:bodyPr wrap="square" lIns="0" tIns="0" rIns="0" bIns="0" rtlCol="0"/>
          <a:lstStyle/>
          <a:p>
            <a:endParaRPr/>
          </a:p>
        </p:txBody>
      </p:sp>
      <p:sp>
        <p:nvSpPr>
          <p:cNvPr id="58" name="object 58"/>
          <p:cNvSpPr/>
          <p:nvPr/>
        </p:nvSpPr>
        <p:spPr>
          <a:xfrm>
            <a:off x="18107840" y="2466525"/>
            <a:ext cx="180340" cy="388620"/>
          </a:xfrm>
          <a:custGeom>
            <a:avLst/>
            <a:gdLst/>
            <a:ahLst/>
            <a:cxnLst/>
            <a:rect l="l" t="t" r="r" b="b"/>
            <a:pathLst>
              <a:path w="180340" h="388619">
                <a:moveTo>
                  <a:pt x="0" y="388115"/>
                </a:moveTo>
                <a:lnTo>
                  <a:pt x="32716" y="281073"/>
                </a:lnTo>
                <a:lnTo>
                  <a:pt x="124512" y="65400"/>
                </a:lnTo>
                <a:lnTo>
                  <a:pt x="180159" y="0"/>
                </a:lnTo>
                <a:lnTo>
                  <a:pt x="180159" y="324022"/>
                </a:lnTo>
                <a:lnTo>
                  <a:pt x="106927" y="355284"/>
                </a:lnTo>
                <a:lnTo>
                  <a:pt x="0" y="388115"/>
                </a:lnTo>
                <a:close/>
              </a:path>
            </a:pathLst>
          </a:custGeom>
          <a:solidFill>
            <a:srgbClr val="FFE6DE"/>
          </a:solidFill>
        </p:spPr>
        <p:txBody>
          <a:bodyPr wrap="square" lIns="0" tIns="0" rIns="0" bIns="0" rtlCol="0"/>
          <a:lstStyle/>
          <a:p>
            <a:endParaRPr/>
          </a:p>
        </p:txBody>
      </p:sp>
      <p:sp>
        <p:nvSpPr>
          <p:cNvPr id="59" name="object 59"/>
          <p:cNvSpPr/>
          <p:nvPr/>
        </p:nvSpPr>
        <p:spPr>
          <a:xfrm>
            <a:off x="17627138" y="2846508"/>
            <a:ext cx="488950" cy="488950"/>
          </a:xfrm>
          <a:custGeom>
            <a:avLst/>
            <a:gdLst/>
            <a:ahLst/>
            <a:cxnLst/>
            <a:rect l="l" t="t" r="r" b="b"/>
            <a:pathLst>
              <a:path w="488950" h="488950">
                <a:moveTo>
                  <a:pt x="222633" y="488490"/>
                </a:moveTo>
                <a:lnTo>
                  <a:pt x="41609" y="447224"/>
                </a:lnTo>
                <a:lnTo>
                  <a:pt x="0" y="265856"/>
                </a:lnTo>
                <a:lnTo>
                  <a:pt x="166121" y="124510"/>
                </a:lnTo>
                <a:lnTo>
                  <a:pt x="381792" y="32715"/>
                </a:lnTo>
                <a:lnTo>
                  <a:pt x="488834" y="0"/>
                </a:lnTo>
                <a:lnTo>
                  <a:pt x="456003" y="106927"/>
                </a:lnTo>
                <a:lnTo>
                  <a:pt x="364017" y="322407"/>
                </a:lnTo>
                <a:lnTo>
                  <a:pt x="222633" y="488490"/>
                </a:lnTo>
                <a:close/>
              </a:path>
            </a:pathLst>
          </a:custGeom>
          <a:solidFill>
            <a:srgbClr val="FFE6DE"/>
          </a:solidFill>
        </p:spPr>
        <p:txBody>
          <a:bodyPr wrap="square" lIns="0" tIns="0" rIns="0" bIns="0" rtlCol="0"/>
          <a:lstStyle/>
          <a:p>
            <a:endParaRPr/>
          </a:p>
        </p:txBody>
      </p:sp>
      <p:sp>
        <p:nvSpPr>
          <p:cNvPr id="60" name="object 60"/>
          <p:cNvSpPr/>
          <p:nvPr/>
        </p:nvSpPr>
        <p:spPr>
          <a:xfrm>
            <a:off x="18107657" y="2846328"/>
            <a:ext cx="180340" cy="387985"/>
          </a:xfrm>
          <a:custGeom>
            <a:avLst/>
            <a:gdLst/>
            <a:ahLst/>
            <a:cxnLst/>
            <a:rect l="l" t="t" r="r" b="b"/>
            <a:pathLst>
              <a:path w="180340" h="387985">
                <a:moveTo>
                  <a:pt x="180342" y="387748"/>
                </a:moveTo>
                <a:lnTo>
                  <a:pt x="124766" y="322458"/>
                </a:lnTo>
                <a:lnTo>
                  <a:pt x="32811" y="106946"/>
                </a:lnTo>
                <a:lnTo>
                  <a:pt x="0" y="0"/>
                </a:lnTo>
                <a:lnTo>
                  <a:pt x="107041" y="32716"/>
                </a:lnTo>
                <a:lnTo>
                  <a:pt x="180342" y="63914"/>
                </a:lnTo>
                <a:lnTo>
                  <a:pt x="180342" y="387748"/>
                </a:lnTo>
                <a:close/>
              </a:path>
            </a:pathLst>
          </a:custGeom>
          <a:solidFill>
            <a:srgbClr val="FFE6DE"/>
          </a:solidFill>
        </p:spPr>
        <p:txBody>
          <a:bodyPr wrap="square" lIns="0" tIns="0" rIns="0" bIns="0" rtlCol="0"/>
          <a:lstStyle/>
          <a:p>
            <a:endParaRPr/>
          </a:p>
        </p:txBody>
      </p:sp>
      <p:sp>
        <p:nvSpPr>
          <p:cNvPr id="61" name="object 61"/>
          <p:cNvSpPr/>
          <p:nvPr/>
        </p:nvSpPr>
        <p:spPr>
          <a:xfrm>
            <a:off x="17627241" y="2365630"/>
            <a:ext cx="488950" cy="488950"/>
          </a:xfrm>
          <a:custGeom>
            <a:avLst/>
            <a:gdLst/>
            <a:ahLst/>
            <a:cxnLst/>
            <a:rect l="l" t="t" r="r" b="b"/>
            <a:pathLst>
              <a:path w="488950" h="488950">
                <a:moveTo>
                  <a:pt x="488550" y="488830"/>
                </a:moveTo>
                <a:lnTo>
                  <a:pt x="381603" y="456019"/>
                </a:lnTo>
                <a:lnTo>
                  <a:pt x="166090" y="364064"/>
                </a:lnTo>
                <a:lnTo>
                  <a:pt x="0" y="222686"/>
                </a:lnTo>
                <a:lnTo>
                  <a:pt x="41322" y="41606"/>
                </a:lnTo>
                <a:lnTo>
                  <a:pt x="222690" y="0"/>
                </a:lnTo>
                <a:lnTo>
                  <a:pt x="364037" y="166120"/>
                </a:lnTo>
                <a:lnTo>
                  <a:pt x="455833" y="381790"/>
                </a:lnTo>
                <a:lnTo>
                  <a:pt x="488550" y="488830"/>
                </a:lnTo>
                <a:close/>
              </a:path>
            </a:pathLst>
          </a:custGeom>
          <a:solidFill>
            <a:srgbClr val="FFE6DE"/>
          </a:solidFill>
        </p:spPr>
        <p:txBody>
          <a:bodyPr wrap="square" lIns="0" tIns="0" rIns="0" bIns="0" rtlCol="0"/>
          <a:lstStyle/>
          <a:p>
            <a:endParaRPr/>
          </a:p>
        </p:txBody>
      </p:sp>
      <p:sp>
        <p:nvSpPr>
          <p:cNvPr id="62" name="object 62"/>
          <p:cNvSpPr/>
          <p:nvPr/>
        </p:nvSpPr>
        <p:spPr>
          <a:xfrm>
            <a:off x="17977484" y="2704501"/>
            <a:ext cx="272415" cy="272415"/>
          </a:xfrm>
          <a:custGeom>
            <a:avLst/>
            <a:gdLst/>
            <a:ahLst/>
            <a:cxnLst/>
            <a:rect l="l" t="t" r="r" b="b"/>
            <a:pathLst>
              <a:path w="272415" h="272414">
                <a:moveTo>
                  <a:pt x="135985" y="271970"/>
                </a:moveTo>
                <a:lnTo>
                  <a:pt x="96569" y="266147"/>
                </a:lnTo>
                <a:lnTo>
                  <a:pt x="60421" y="249073"/>
                </a:lnTo>
                <a:lnTo>
                  <a:pt x="30814" y="222211"/>
                </a:lnTo>
                <a:lnTo>
                  <a:pt x="10351" y="188024"/>
                </a:lnTo>
                <a:lnTo>
                  <a:pt x="646" y="149380"/>
                </a:lnTo>
                <a:lnTo>
                  <a:pt x="0" y="135985"/>
                </a:lnTo>
                <a:lnTo>
                  <a:pt x="646" y="122589"/>
                </a:lnTo>
                <a:lnTo>
                  <a:pt x="10351" y="83945"/>
                </a:lnTo>
                <a:lnTo>
                  <a:pt x="30814" y="49758"/>
                </a:lnTo>
                <a:lnTo>
                  <a:pt x="60421" y="22896"/>
                </a:lnTo>
                <a:lnTo>
                  <a:pt x="96569" y="5822"/>
                </a:lnTo>
                <a:lnTo>
                  <a:pt x="135985" y="0"/>
                </a:lnTo>
                <a:lnTo>
                  <a:pt x="149380" y="646"/>
                </a:lnTo>
                <a:lnTo>
                  <a:pt x="188024" y="10351"/>
                </a:lnTo>
                <a:lnTo>
                  <a:pt x="222211" y="30814"/>
                </a:lnTo>
                <a:lnTo>
                  <a:pt x="249073" y="60421"/>
                </a:lnTo>
                <a:lnTo>
                  <a:pt x="266147" y="96569"/>
                </a:lnTo>
                <a:lnTo>
                  <a:pt x="271970" y="135985"/>
                </a:lnTo>
                <a:lnTo>
                  <a:pt x="271323" y="149380"/>
                </a:lnTo>
                <a:lnTo>
                  <a:pt x="261618" y="188024"/>
                </a:lnTo>
                <a:lnTo>
                  <a:pt x="241155" y="222211"/>
                </a:lnTo>
                <a:lnTo>
                  <a:pt x="211548" y="249073"/>
                </a:lnTo>
                <a:lnTo>
                  <a:pt x="175400" y="266147"/>
                </a:lnTo>
                <a:lnTo>
                  <a:pt x="135985" y="271970"/>
                </a:lnTo>
                <a:close/>
              </a:path>
            </a:pathLst>
          </a:custGeom>
          <a:solidFill>
            <a:srgbClr val="0F7C80"/>
          </a:solidFill>
        </p:spPr>
        <p:txBody>
          <a:bodyPr wrap="square" lIns="0" tIns="0" rIns="0" bIns="0" rtlCol="0"/>
          <a:lstStyle/>
          <a:p>
            <a:endParaRPr/>
          </a:p>
        </p:txBody>
      </p:sp>
      <p:sp>
        <p:nvSpPr>
          <p:cNvPr id="63" name="object 63"/>
          <p:cNvSpPr/>
          <p:nvPr/>
        </p:nvSpPr>
        <p:spPr>
          <a:xfrm>
            <a:off x="16111339" y="1390891"/>
            <a:ext cx="314960" cy="633095"/>
          </a:xfrm>
          <a:custGeom>
            <a:avLst/>
            <a:gdLst/>
            <a:ahLst/>
            <a:cxnLst/>
            <a:rect l="l" t="t" r="r" b="b"/>
            <a:pathLst>
              <a:path w="314959" h="633094">
                <a:moveTo>
                  <a:pt x="158050" y="632470"/>
                </a:moveTo>
                <a:lnTo>
                  <a:pt x="105366" y="533646"/>
                </a:lnTo>
                <a:lnTo>
                  <a:pt x="17561" y="316235"/>
                </a:lnTo>
                <a:lnTo>
                  <a:pt x="0" y="98823"/>
                </a:lnTo>
                <a:lnTo>
                  <a:pt x="158050" y="0"/>
                </a:lnTo>
                <a:lnTo>
                  <a:pt x="314912" y="98823"/>
                </a:lnTo>
                <a:lnTo>
                  <a:pt x="297483" y="316235"/>
                </a:lnTo>
                <a:lnTo>
                  <a:pt x="210337" y="533646"/>
                </a:lnTo>
                <a:lnTo>
                  <a:pt x="158050" y="632470"/>
                </a:lnTo>
                <a:close/>
              </a:path>
            </a:pathLst>
          </a:custGeom>
          <a:solidFill>
            <a:srgbClr val="FFE6DE"/>
          </a:solidFill>
        </p:spPr>
        <p:txBody>
          <a:bodyPr wrap="square" lIns="0" tIns="0" rIns="0" bIns="0" rtlCol="0"/>
          <a:lstStyle/>
          <a:p>
            <a:endParaRPr/>
          </a:p>
        </p:txBody>
      </p:sp>
      <p:sp>
        <p:nvSpPr>
          <p:cNvPr id="64" name="object 64"/>
          <p:cNvSpPr/>
          <p:nvPr/>
        </p:nvSpPr>
        <p:spPr>
          <a:xfrm>
            <a:off x="16111339" y="2011863"/>
            <a:ext cx="314960" cy="633095"/>
          </a:xfrm>
          <a:custGeom>
            <a:avLst/>
            <a:gdLst/>
            <a:ahLst/>
            <a:cxnLst/>
            <a:rect l="l" t="t" r="r" b="b"/>
            <a:pathLst>
              <a:path w="314959" h="633094">
                <a:moveTo>
                  <a:pt x="158050" y="632470"/>
                </a:moveTo>
                <a:lnTo>
                  <a:pt x="0" y="533646"/>
                </a:lnTo>
                <a:lnTo>
                  <a:pt x="17561" y="316235"/>
                </a:lnTo>
                <a:lnTo>
                  <a:pt x="105366" y="98823"/>
                </a:lnTo>
                <a:lnTo>
                  <a:pt x="158050" y="0"/>
                </a:lnTo>
                <a:lnTo>
                  <a:pt x="210337" y="98823"/>
                </a:lnTo>
                <a:lnTo>
                  <a:pt x="297483" y="316235"/>
                </a:lnTo>
                <a:lnTo>
                  <a:pt x="314912" y="533646"/>
                </a:lnTo>
                <a:lnTo>
                  <a:pt x="158050" y="632470"/>
                </a:lnTo>
                <a:close/>
              </a:path>
            </a:pathLst>
          </a:custGeom>
          <a:solidFill>
            <a:srgbClr val="FFE6DE"/>
          </a:solidFill>
        </p:spPr>
        <p:txBody>
          <a:bodyPr wrap="square" lIns="0" tIns="0" rIns="0" bIns="0" rtlCol="0"/>
          <a:lstStyle/>
          <a:p>
            <a:endParaRPr/>
          </a:p>
        </p:txBody>
      </p:sp>
      <p:sp>
        <p:nvSpPr>
          <p:cNvPr id="65" name="object 65"/>
          <p:cNvSpPr/>
          <p:nvPr/>
        </p:nvSpPr>
        <p:spPr>
          <a:xfrm>
            <a:off x="16262934" y="1859908"/>
            <a:ext cx="633095" cy="314960"/>
          </a:xfrm>
          <a:custGeom>
            <a:avLst/>
            <a:gdLst/>
            <a:ahLst/>
            <a:cxnLst/>
            <a:rect l="l" t="t" r="r" b="b"/>
            <a:pathLst>
              <a:path w="633094" h="314960">
                <a:moveTo>
                  <a:pt x="533649" y="314912"/>
                </a:moveTo>
                <a:lnTo>
                  <a:pt x="316236" y="297351"/>
                </a:lnTo>
                <a:lnTo>
                  <a:pt x="98823" y="209545"/>
                </a:lnTo>
                <a:lnTo>
                  <a:pt x="0" y="156861"/>
                </a:lnTo>
                <a:lnTo>
                  <a:pt x="98823" y="104574"/>
                </a:lnTo>
                <a:lnTo>
                  <a:pt x="316236" y="17429"/>
                </a:lnTo>
                <a:lnTo>
                  <a:pt x="533649" y="0"/>
                </a:lnTo>
                <a:lnTo>
                  <a:pt x="632473" y="156861"/>
                </a:lnTo>
                <a:lnTo>
                  <a:pt x="533649" y="314912"/>
                </a:lnTo>
                <a:close/>
              </a:path>
            </a:pathLst>
          </a:custGeom>
          <a:solidFill>
            <a:srgbClr val="FFE6DE"/>
          </a:solidFill>
        </p:spPr>
        <p:txBody>
          <a:bodyPr wrap="square" lIns="0" tIns="0" rIns="0" bIns="0" rtlCol="0"/>
          <a:lstStyle/>
          <a:p>
            <a:endParaRPr/>
          </a:p>
        </p:txBody>
      </p:sp>
      <p:sp>
        <p:nvSpPr>
          <p:cNvPr id="66" name="object 66"/>
          <p:cNvSpPr/>
          <p:nvPr/>
        </p:nvSpPr>
        <p:spPr>
          <a:xfrm>
            <a:off x="15641964" y="1859908"/>
            <a:ext cx="633095" cy="314960"/>
          </a:xfrm>
          <a:custGeom>
            <a:avLst/>
            <a:gdLst/>
            <a:ahLst/>
            <a:cxnLst/>
            <a:rect l="l" t="t" r="r" b="b"/>
            <a:pathLst>
              <a:path w="633094" h="314960">
                <a:moveTo>
                  <a:pt x="98823" y="314912"/>
                </a:moveTo>
                <a:lnTo>
                  <a:pt x="0" y="156861"/>
                </a:lnTo>
                <a:lnTo>
                  <a:pt x="98823" y="0"/>
                </a:lnTo>
                <a:lnTo>
                  <a:pt x="316235" y="17429"/>
                </a:lnTo>
                <a:lnTo>
                  <a:pt x="533646" y="104574"/>
                </a:lnTo>
                <a:lnTo>
                  <a:pt x="632470" y="156861"/>
                </a:lnTo>
                <a:lnTo>
                  <a:pt x="533646" y="209545"/>
                </a:lnTo>
                <a:lnTo>
                  <a:pt x="316235" y="297351"/>
                </a:lnTo>
                <a:lnTo>
                  <a:pt x="98823" y="314912"/>
                </a:lnTo>
                <a:close/>
              </a:path>
            </a:pathLst>
          </a:custGeom>
          <a:solidFill>
            <a:srgbClr val="FFE6DE"/>
          </a:solidFill>
        </p:spPr>
        <p:txBody>
          <a:bodyPr wrap="square" lIns="0" tIns="0" rIns="0" bIns="0" rtlCol="0"/>
          <a:lstStyle/>
          <a:p>
            <a:endParaRPr/>
          </a:p>
        </p:txBody>
      </p:sp>
      <p:sp>
        <p:nvSpPr>
          <p:cNvPr id="67" name="object 67"/>
          <p:cNvSpPr/>
          <p:nvPr/>
        </p:nvSpPr>
        <p:spPr>
          <a:xfrm>
            <a:off x="16264801" y="1533024"/>
            <a:ext cx="488950" cy="488950"/>
          </a:xfrm>
          <a:custGeom>
            <a:avLst/>
            <a:gdLst/>
            <a:ahLst/>
            <a:cxnLst/>
            <a:rect l="l" t="t" r="r" b="b"/>
            <a:pathLst>
              <a:path w="488950" h="488950">
                <a:moveTo>
                  <a:pt x="0" y="488836"/>
                </a:moveTo>
                <a:lnTo>
                  <a:pt x="32716" y="381794"/>
                </a:lnTo>
                <a:lnTo>
                  <a:pt x="124512" y="166122"/>
                </a:lnTo>
                <a:lnTo>
                  <a:pt x="265858" y="0"/>
                </a:lnTo>
                <a:lnTo>
                  <a:pt x="447224" y="41609"/>
                </a:lnTo>
                <a:lnTo>
                  <a:pt x="488490" y="222634"/>
                </a:lnTo>
                <a:lnTo>
                  <a:pt x="322407" y="364019"/>
                </a:lnTo>
                <a:lnTo>
                  <a:pt x="106927" y="456005"/>
                </a:lnTo>
                <a:lnTo>
                  <a:pt x="0" y="488836"/>
                </a:lnTo>
                <a:close/>
              </a:path>
            </a:pathLst>
          </a:custGeom>
          <a:solidFill>
            <a:srgbClr val="FFE6DE"/>
          </a:solidFill>
        </p:spPr>
        <p:txBody>
          <a:bodyPr wrap="square" lIns="0" tIns="0" rIns="0" bIns="0" rtlCol="0"/>
          <a:lstStyle/>
          <a:p>
            <a:endParaRPr/>
          </a:p>
        </p:txBody>
      </p:sp>
      <p:sp>
        <p:nvSpPr>
          <p:cNvPr id="68" name="object 68"/>
          <p:cNvSpPr/>
          <p:nvPr/>
        </p:nvSpPr>
        <p:spPr>
          <a:xfrm>
            <a:off x="15784100" y="2013728"/>
            <a:ext cx="488950" cy="488950"/>
          </a:xfrm>
          <a:custGeom>
            <a:avLst/>
            <a:gdLst/>
            <a:ahLst/>
            <a:cxnLst/>
            <a:rect l="l" t="t" r="r" b="b"/>
            <a:pathLst>
              <a:path w="488950" h="488950">
                <a:moveTo>
                  <a:pt x="222633" y="488490"/>
                </a:moveTo>
                <a:lnTo>
                  <a:pt x="41609" y="447224"/>
                </a:lnTo>
                <a:lnTo>
                  <a:pt x="0" y="265856"/>
                </a:lnTo>
                <a:lnTo>
                  <a:pt x="166121" y="124510"/>
                </a:lnTo>
                <a:lnTo>
                  <a:pt x="381792" y="32715"/>
                </a:lnTo>
                <a:lnTo>
                  <a:pt x="488834" y="0"/>
                </a:lnTo>
                <a:lnTo>
                  <a:pt x="456003" y="106927"/>
                </a:lnTo>
                <a:lnTo>
                  <a:pt x="364017" y="322407"/>
                </a:lnTo>
                <a:lnTo>
                  <a:pt x="222633" y="488490"/>
                </a:lnTo>
                <a:close/>
              </a:path>
            </a:pathLst>
          </a:custGeom>
          <a:solidFill>
            <a:srgbClr val="FFE6DE"/>
          </a:solidFill>
        </p:spPr>
        <p:txBody>
          <a:bodyPr wrap="square" lIns="0" tIns="0" rIns="0" bIns="0" rtlCol="0"/>
          <a:lstStyle/>
          <a:p>
            <a:endParaRPr/>
          </a:p>
        </p:txBody>
      </p:sp>
      <p:sp>
        <p:nvSpPr>
          <p:cNvPr id="69" name="object 69"/>
          <p:cNvSpPr/>
          <p:nvPr/>
        </p:nvSpPr>
        <p:spPr>
          <a:xfrm>
            <a:off x="16264618" y="2013548"/>
            <a:ext cx="488950" cy="488950"/>
          </a:xfrm>
          <a:custGeom>
            <a:avLst/>
            <a:gdLst/>
            <a:ahLst/>
            <a:cxnLst/>
            <a:rect l="l" t="t" r="r" b="b"/>
            <a:pathLst>
              <a:path w="488950" h="488950">
                <a:moveTo>
                  <a:pt x="266146" y="488548"/>
                </a:moveTo>
                <a:lnTo>
                  <a:pt x="124766" y="322458"/>
                </a:lnTo>
                <a:lnTo>
                  <a:pt x="32811" y="106946"/>
                </a:lnTo>
                <a:lnTo>
                  <a:pt x="0" y="0"/>
                </a:lnTo>
                <a:lnTo>
                  <a:pt x="107041" y="32716"/>
                </a:lnTo>
                <a:lnTo>
                  <a:pt x="322713" y="124511"/>
                </a:lnTo>
                <a:lnTo>
                  <a:pt x="488836" y="265858"/>
                </a:lnTo>
                <a:lnTo>
                  <a:pt x="447230" y="447227"/>
                </a:lnTo>
                <a:lnTo>
                  <a:pt x="266146" y="488548"/>
                </a:lnTo>
                <a:close/>
              </a:path>
            </a:pathLst>
          </a:custGeom>
          <a:solidFill>
            <a:srgbClr val="FFE6DE"/>
          </a:solidFill>
        </p:spPr>
        <p:txBody>
          <a:bodyPr wrap="square" lIns="0" tIns="0" rIns="0" bIns="0" rtlCol="0"/>
          <a:lstStyle/>
          <a:p>
            <a:endParaRPr/>
          </a:p>
        </p:txBody>
      </p:sp>
      <p:sp>
        <p:nvSpPr>
          <p:cNvPr id="70" name="object 70"/>
          <p:cNvSpPr/>
          <p:nvPr/>
        </p:nvSpPr>
        <p:spPr>
          <a:xfrm>
            <a:off x="15784202" y="1532849"/>
            <a:ext cx="488950" cy="488950"/>
          </a:xfrm>
          <a:custGeom>
            <a:avLst/>
            <a:gdLst/>
            <a:ahLst/>
            <a:cxnLst/>
            <a:rect l="l" t="t" r="r" b="b"/>
            <a:pathLst>
              <a:path w="488950" h="488950">
                <a:moveTo>
                  <a:pt x="488550" y="488830"/>
                </a:moveTo>
                <a:lnTo>
                  <a:pt x="381603" y="456019"/>
                </a:lnTo>
                <a:lnTo>
                  <a:pt x="166090" y="364064"/>
                </a:lnTo>
                <a:lnTo>
                  <a:pt x="0" y="222686"/>
                </a:lnTo>
                <a:lnTo>
                  <a:pt x="41322" y="41606"/>
                </a:lnTo>
                <a:lnTo>
                  <a:pt x="222690" y="0"/>
                </a:lnTo>
                <a:lnTo>
                  <a:pt x="364037" y="166120"/>
                </a:lnTo>
                <a:lnTo>
                  <a:pt x="455833" y="381790"/>
                </a:lnTo>
                <a:lnTo>
                  <a:pt x="488550" y="488830"/>
                </a:lnTo>
                <a:close/>
              </a:path>
            </a:pathLst>
          </a:custGeom>
          <a:solidFill>
            <a:srgbClr val="FFE6DE"/>
          </a:solidFill>
        </p:spPr>
        <p:txBody>
          <a:bodyPr wrap="square" lIns="0" tIns="0" rIns="0" bIns="0" rtlCol="0"/>
          <a:lstStyle/>
          <a:p>
            <a:endParaRPr/>
          </a:p>
        </p:txBody>
      </p:sp>
      <p:sp>
        <p:nvSpPr>
          <p:cNvPr id="71" name="object 71"/>
          <p:cNvSpPr/>
          <p:nvPr/>
        </p:nvSpPr>
        <p:spPr>
          <a:xfrm>
            <a:off x="16134444" y="1871721"/>
            <a:ext cx="272415" cy="272415"/>
          </a:xfrm>
          <a:custGeom>
            <a:avLst/>
            <a:gdLst/>
            <a:ahLst/>
            <a:cxnLst/>
            <a:rect l="l" t="t" r="r" b="b"/>
            <a:pathLst>
              <a:path w="272415" h="272414">
                <a:moveTo>
                  <a:pt x="135985" y="271970"/>
                </a:moveTo>
                <a:lnTo>
                  <a:pt x="96569" y="266147"/>
                </a:lnTo>
                <a:lnTo>
                  <a:pt x="60421" y="249073"/>
                </a:lnTo>
                <a:lnTo>
                  <a:pt x="30814" y="222211"/>
                </a:lnTo>
                <a:lnTo>
                  <a:pt x="10351" y="188024"/>
                </a:lnTo>
                <a:lnTo>
                  <a:pt x="646" y="149380"/>
                </a:lnTo>
                <a:lnTo>
                  <a:pt x="0" y="135985"/>
                </a:lnTo>
                <a:lnTo>
                  <a:pt x="646" y="122589"/>
                </a:lnTo>
                <a:lnTo>
                  <a:pt x="10351" y="83945"/>
                </a:lnTo>
                <a:lnTo>
                  <a:pt x="30814" y="49758"/>
                </a:lnTo>
                <a:lnTo>
                  <a:pt x="60421" y="22896"/>
                </a:lnTo>
                <a:lnTo>
                  <a:pt x="96569" y="5822"/>
                </a:lnTo>
                <a:lnTo>
                  <a:pt x="135985" y="0"/>
                </a:lnTo>
                <a:lnTo>
                  <a:pt x="149380" y="646"/>
                </a:lnTo>
                <a:lnTo>
                  <a:pt x="188024" y="10351"/>
                </a:lnTo>
                <a:lnTo>
                  <a:pt x="222211" y="30814"/>
                </a:lnTo>
                <a:lnTo>
                  <a:pt x="249073" y="60421"/>
                </a:lnTo>
                <a:lnTo>
                  <a:pt x="266147" y="96569"/>
                </a:lnTo>
                <a:lnTo>
                  <a:pt x="271970" y="135985"/>
                </a:lnTo>
                <a:lnTo>
                  <a:pt x="271323" y="149380"/>
                </a:lnTo>
                <a:lnTo>
                  <a:pt x="261618" y="188024"/>
                </a:lnTo>
                <a:lnTo>
                  <a:pt x="241155" y="222211"/>
                </a:lnTo>
                <a:lnTo>
                  <a:pt x="211548" y="249073"/>
                </a:lnTo>
                <a:lnTo>
                  <a:pt x="175400" y="266147"/>
                </a:lnTo>
                <a:lnTo>
                  <a:pt x="135985" y="271970"/>
                </a:lnTo>
                <a:close/>
              </a:path>
            </a:pathLst>
          </a:custGeom>
          <a:solidFill>
            <a:srgbClr val="0F7C80"/>
          </a:solidFill>
        </p:spPr>
        <p:txBody>
          <a:bodyPr wrap="square" lIns="0" tIns="0" rIns="0" bIns="0" rtlCol="0"/>
          <a:lstStyle/>
          <a:p>
            <a:endParaRPr/>
          </a:p>
        </p:txBody>
      </p:sp>
      <p:sp>
        <p:nvSpPr>
          <p:cNvPr id="72" name="object 72"/>
          <p:cNvSpPr txBox="1">
            <a:spLocks noGrp="1"/>
          </p:cNvSpPr>
          <p:nvPr>
            <p:ph type="title"/>
          </p:nvPr>
        </p:nvSpPr>
        <p:spPr>
          <a:xfrm>
            <a:off x="4402423" y="787395"/>
            <a:ext cx="7358743" cy="684161"/>
          </a:xfrm>
          <a:prstGeom prst="rect">
            <a:avLst/>
          </a:prstGeom>
        </p:spPr>
        <p:txBody>
          <a:bodyPr vert="horz" wrap="square" lIns="0" tIns="14604" rIns="0" bIns="0" rtlCol="0">
            <a:spAutoFit/>
          </a:bodyPr>
          <a:lstStyle/>
          <a:p>
            <a:pPr marL="12700">
              <a:lnSpc>
                <a:spcPct val="100000"/>
              </a:lnSpc>
              <a:spcBef>
                <a:spcPts val="114"/>
              </a:spcBef>
              <a:tabLst>
                <a:tab pos="1130300" algn="l"/>
              </a:tabLst>
            </a:pPr>
            <a:r>
              <a:rPr sz="4350" b="1" spc="894" dirty="0">
                <a:solidFill>
                  <a:schemeClr val="tx2">
                    <a:lumMod val="60000"/>
                    <a:lumOff val="40000"/>
                  </a:schemeClr>
                </a:solidFill>
              </a:rPr>
              <a:t>2</a:t>
            </a:r>
            <a:r>
              <a:rPr sz="4350" b="1" spc="300" dirty="0">
                <a:solidFill>
                  <a:schemeClr val="tx2">
                    <a:lumMod val="60000"/>
                    <a:lumOff val="40000"/>
                  </a:schemeClr>
                </a:solidFill>
              </a:rPr>
              <a:t> </a:t>
            </a:r>
            <a:r>
              <a:rPr sz="4300" b="1" spc="395" dirty="0">
                <a:solidFill>
                  <a:schemeClr val="tx2">
                    <a:lumMod val="60000"/>
                    <a:lumOff val="40000"/>
                  </a:schemeClr>
                </a:solidFill>
                <a:latin typeface="Calibri"/>
                <a:cs typeface="Calibri"/>
              </a:rPr>
              <a:t>.	</a:t>
            </a:r>
            <a:r>
              <a:rPr sz="4350" b="1" spc="1045" dirty="0">
                <a:solidFill>
                  <a:schemeClr val="tx2">
                    <a:lumMod val="60000"/>
                    <a:lumOff val="40000"/>
                  </a:schemeClr>
                </a:solidFill>
              </a:rPr>
              <a:t>T</a:t>
            </a:r>
            <a:r>
              <a:rPr sz="4350" b="1" spc="285" dirty="0">
                <a:solidFill>
                  <a:schemeClr val="tx2">
                    <a:lumMod val="60000"/>
                    <a:lumOff val="40000"/>
                  </a:schemeClr>
                </a:solidFill>
              </a:rPr>
              <a:t> </a:t>
            </a:r>
            <a:r>
              <a:rPr sz="4350" b="1" spc="1360" dirty="0">
                <a:solidFill>
                  <a:schemeClr val="tx2">
                    <a:lumMod val="60000"/>
                    <a:lumOff val="40000"/>
                  </a:schemeClr>
                </a:solidFill>
              </a:rPr>
              <a:t>E</a:t>
            </a:r>
            <a:r>
              <a:rPr sz="4350" b="1" spc="290" dirty="0">
                <a:solidFill>
                  <a:schemeClr val="tx2">
                    <a:lumMod val="60000"/>
                    <a:lumOff val="40000"/>
                  </a:schemeClr>
                </a:solidFill>
              </a:rPr>
              <a:t> </a:t>
            </a:r>
            <a:r>
              <a:rPr sz="4350" b="1" spc="994" dirty="0">
                <a:solidFill>
                  <a:schemeClr val="tx2">
                    <a:lumMod val="60000"/>
                    <a:lumOff val="40000"/>
                  </a:schemeClr>
                </a:solidFill>
              </a:rPr>
              <a:t>L</a:t>
            </a:r>
            <a:r>
              <a:rPr sz="4350" b="1" spc="285" dirty="0">
                <a:solidFill>
                  <a:schemeClr val="tx2">
                    <a:lumMod val="60000"/>
                    <a:lumOff val="40000"/>
                  </a:schemeClr>
                </a:solidFill>
              </a:rPr>
              <a:t> </a:t>
            </a:r>
            <a:r>
              <a:rPr sz="4350" b="1" spc="1360" dirty="0">
                <a:solidFill>
                  <a:schemeClr val="tx2">
                    <a:lumMod val="60000"/>
                    <a:lumOff val="40000"/>
                  </a:schemeClr>
                </a:solidFill>
              </a:rPr>
              <a:t>E</a:t>
            </a:r>
            <a:r>
              <a:rPr sz="4350" b="1" spc="290" dirty="0">
                <a:solidFill>
                  <a:schemeClr val="tx2">
                    <a:lumMod val="60000"/>
                    <a:lumOff val="40000"/>
                  </a:schemeClr>
                </a:solidFill>
              </a:rPr>
              <a:t> </a:t>
            </a:r>
            <a:r>
              <a:rPr sz="4350" b="1" spc="1525" dirty="0">
                <a:solidFill>
                  <a:schemeClr val="tx2">
                    <a:lumMod val="60000"/>
                    <a:lumOff val="40000"/>
                  </a:schemeClr>
                </a:solidFill>
              </a:rPr>
              <a:t>P</a:t>
            </a:r>
            <a:r>
              <a:rPr sz="4350" b="1" spc="290" dirty="0">
                <a:solidFill>
                  <a:schemeClr val="tx2">
                    <a:lumMod val="60000"/>
                    <a:lumOff val="40000"/>
                  </a:schemeClr>
                </a:solidFill>
              </a:rPr>
              <a:t> </a:t>
            </a:r>
            <a:r>
              <a:rPr sz="4350" b="1" spc="1485" dirty="0">
                <a:solidFill>
                  <a:schemeClr val="tx2">
                    <a:lumMod val="60000"/>
                    <a:lumOff val="40000"/>
                  </a:schemeClr>
                </a:solidFill>
              </a:rPr>
              <a:t>O</a:t>
            </a:r>
            <a:r>
              <a:rPr sz="4350" b="1" spc="285" dirty="0">
                <a:solidFill>
                  <a:schemeClr val="tx2">
                    <a:lumMod val="60000"/>
                    <a:lumOff val="40000"/>
                  </a:schemeClr>
                </a:solidFill>
              </a:rPr>
              <a:t> </a:t>
            </a:r>
            <a:r>
              <a:rPr sz="4350" b="1" spc="1390" dirty="0">
                <a:solidFill>
                  <a:schemeClr val="tx2">
                    <a:lumMod val="60000"/>
                    <a:lumOff val="40000"/>
                  </a:schemeClr>
                </a:solidFill>
              </a:rPr>
              <a:t>R</a:t>
            </a:r>
            <a:r>
              <a:rPr sz="4350" b="1" spc="290" dirty="0">
                <a:solidFill>
                  <a:schemeClr val="tx2">
                    <a:lumMod val="60000"/>
                    <a:lumOff val="40000"/>
                  </a:schemeClr>
                </a:solidFill>
              </a:rPr>
              <a:t> </a:t>
            </a:r>
            <a:r>
              <a:rPr sz="4350" b="1" spc="1045" dirty="0">
                <a:solidFill>
                  <a:schemeClr val="tx2">
                    <a:lumMod val="60000"/>
                    <a:lumOff val="40000"/>
                  </a:schemeClr>
                </a:solidFill>
              </a:rPr>
              <a:t>T</a:t>
            </a:r>
            <a:endParaRPr sz="4350" b="1" dirty="0">
              <a:solidFill>
                <a:schemeClr val="tx2">
                  <a:lumMod val="60000"/>
                  <a:lumOff val="40000"/>
                </a:schemeClr>
              </a:solidFill>
              <a:latin typeface="Calibri"/>
              <a:cs typeface="Calibri"/>
            </a:endParaRPr>
          </a:p>
        </p:txBody>
      </p:sp>
      <p:sp>
        <p:nvSpPr>
          <p:cNvPr id="75" name="object 75"/>
          <p:cNvSpPr txBox="1"/>
          <p:nvPr/>
        </p:nvSpPr>
        <p:spPr>
          <a:xfrm>
            <a:off x="13060774" y="9590489"/>
            <a:ext cx="4716145" cy="358775"/>
          </a:xfrm>
          <a:prstGeom prst="rect">
            <a:avLst/>
          </a:prstGeom>
        </p:spPr>
        <p:txBody>
          <a:bodyPr vert="horz" wrap="square" lIns="0" tIns="12700" rIns="0" bIns="0" rtlCol="0">
            <a:spAutoFit/>
          </a:bodyPr>
          <a:lstStyle/>
          <a:p>
            <a:pPr marL="12700">
              <a:lnSpc>
                <a:spcPct val="100000"/>
              </a:lnSpc>
              <a:spcBef>
                <a:spcPts val="100"/>
              </a:spcBef>
            </a:pPr>
            <a:r>
              <a:rPr sz="2100" spc="204" dirty="0">
                <a:solidFill>
                  <a:srgbClr val="FFE6DE"/>
                </a:solidFill>
                <a:latin typeface="Tahoma"/>
                <a:cs typeface="Tahoma"/>
              </a:rPr>
              <a:t>Creative </a:t>
            </a:r>
            <a:r>
              <a:rPr sz="2100" spc="185" dirty="0">
                <a:solidFill>
                  <a:srgbClr val="FFE6DE"/>
                </a:solidFill>
                <a:latin typeface="Tahoma"/>
                <a:cs typeface="Tahoma"/>
              </a:rPr>
              <a:t>Writing </a:t>
            </a:r>
            <a:r>
              <a:rPr sz="2100" spc="-155" dirty="0">
                <a:solidFill>
                  <a:srgbClr val="FFE6DE"/>
                </a:solidFill>
                <a:latin typeface="Tahoma"/>
                <a:cs typeface="Tahoma"/>
              </a:rPr>
              <a:t>101</a:t>
            </a:r>
            <a:r>
              <a:rPr sz="2100" spc="305" dirty="0">
                <a:solidFill>
                  <a:srgbClr val="FFE6DE"/>
                </a:solidFill>
                <a:latin typeface="Tahoma"/>
                <a:cs typeface="Tahoma"/>
              </a:rPr>
              <a:t> </a:t>
            </a:r>
            <a:r>
              <a:rPr sz="2100" spc="204" dirty="0">
                <a:solidFill>
                  <a:srgbClr val="FFE6DE"/>
                </a:solidFill>
                <a:latin typeface="Tahoma"/>
                <a:cs typeface="Tahoma"/>
              </a:rPr>
              <a:t>Presentation</a:t>
            </a:r>
            <a:endParaRPr sz="2100">
              <a:latin typeface="Tahoma"/>
              <a:cs typeface="Tahoma"/>
            </a:endParaRPr>
          </a:p>
        </p:txBody>
      </p:sp>
      <p:sp>
        <p:nvSpPr>
          <p:cNvPr id="73" name="object 73"/>
          <p:cNvSpPr txBox="1"/>
          <p:nvPr/>
        </p:nvSpPr>
        <p:spPr>
          <a:xfrm>
            <a:off x="432644" y="2074686"/>
            <a:ext cx="14695169" cy="1398270"/>
          </a:xfrm>
          <a:prstGeom prst="rect">
            <a:avLst/>
          </a:prstGeom>
        </p:spPr>
        <p:txBody>
          <a:bodyPr vert="horz" wrap="square" lIns="0" tIns="11430" rIns="0" bIns="0" rtlCol="0">
            <a:spAutoFit/>
          </a:bodyPr>
          <a:lstStyle/>
          <a:p>
            <a:pPr marL="1007110" marR="5080" indent="-995044">
              <a:lnSpc>
                <a:spcPct val="118500"/>
              </a:lnSpc>
              <a:spcBef>
                <a:spcPts val="90"/>
              </a:spcBef>
            </a:pPr>
            <a:r>
              <a:rPr sz="3800" spc="200" dirty="0">
                <a:latin typeface="Palatino Linotype"/>
                <a:cs typeface="Palatino Linotype"/>
              </a:rPr>
              <a:t>It </a:t>
            </a:r>
            <a:r>
              <a:rPr sz="3800" spc="135" dirty="0">
                <a:latin typeface="Palatino Linotype"/>
                <a:cs typeface="Palatino Linotype"/>
              </a:rPr>
              <a:t>is </a:t>
            </a:r>
            <a:r>
              <a:rPr sz="3800" spc="180" dirty="0">
                <a:latin typeface="Palatino Linotype"/>
                <a:cs typeface="Palatino Linotype"/>
              </a:rPr>
              <a:t>one </a:t>
            </a:r>
            <a:r>
              <a:rPr sz="3800" spc="170" dirty="0">
                <a:latin typeface="Palatino Linotype"/>
                <a:cs typeface="Palatino Linotype"/>
              </a:rPr>
              <a:t>of </a:t>
            </a:r>
            <a:r>
              <a:rPr sz="3800" spc="320" dirty="0">
                <a:latin typeface="Palatino Linotype"/>
                <a:cs typeface="Palatino Linotype"/>
              </a:rPr>
              <a:t>a </a:t>
            </a:r>
            <a:r>
              <a:rPr sz="3800" spc="175" dirty="0">
                <a:latin typeface="Palatino Linotype"/>
                <a:cs typeface="Palatino Linotype"/>
              </a:rPr>
              <a:t>facility </a:t>
            </a:r>
            <a:r>
              <a:rPr sz="3800" spc="90" dirty="0">
                <a:latin typeface="Palatino Linotype"/>
                <a:cs typeface="Palatino Linotype"/>
              </a:rPr>
              <a:t>provided </a:t>
            </a:r>
            <a:r>
              <a:rPr sz="3800" spc="150" dirty="0">
                <a:latin typeface="Palatino Linotype"/>
                <a:cs typeface="Palatino Linotype"/>
              </a:rPr>
              <a:t>for </a:t>
            </a:r>
            <a:r>
              <a:rPr sz="3800" spc="235" dirty="0">
                <a:latin typeface="Palatino Linotype"/>
                <a:cs typeface="Palatino Linotype"/>
              </a:rPr>
              <a:t>the </a:t>
            </a:r>
            <a:r>
              <a:rPr sz="3800" spc="195" dirty="0">
                <a:latin typeface="Palatino Linotype"/>
                <a:cs typeface="Palatino Linotype"/>
              </a:rPr>
              <a:t>students </a:t>
            </a:r>
            <a:r>
              <a:rPr sz="3800" spc="210" dirty="0">
                <a:latin typeface="Palatino Linotype"/>
                <a:cs typeface="Palatino Linotype"/>
              </a:rPr>
              <a:t>to </a:t>
            </a:r>
            <a:r>
              <a:rPr sz="3800" spc="120" dirty="0">
                <a:latin typeface="Palatino Linotype"/>
                <a:cs typeface="Palatino Linotype"/>
              </a:rPr>
              <a:t>help </a:t>
            </a:r>
            <a:r>
              <a:rPr sz="3800" spc="229" dirty="0">
                <a:latin typeface="Palatino Linotype"/>
                <a:cs typeface="Palatino Linotype"/>
              </a:rPr>
              <a:t>them </a:t>
            </a:r>
            <a:r>
              <a:rPr sz="3800" spc="210" dirty="0">
                <a:latin typeface="Palatino Linotype"/>
                <a:cs typeface="Palatino Linotype"/>
              </a:rPr>
              <a:t>to  </a:t>
            </a:r>
            <a:r>
              <a:rPr sz="3800" spc="175" dirty="0">
                <a:latin typeface="Palatino Linotype"/>
                <a:cs typeface="Palatino Linotype"/>
              </a:rPr>
              <a:t>teleport </a:t>
            </a:r>
            <a:r>
              <a:rPr sz="3800" spc="165" dirty="0">
                <a:latin typeface="Palatino Linotype"/>
                <a:cs typeface="Palatino Linotype"/>
              </a:rPr>
              <a:t>from </a:t>
            </a:r>
            <a:r>
              <a:rPr sz="3800" spc="190" dirty="0">
                <a:latin typeface="Palatino Linotype"/>
                <a:cs typeface="Palatino Linotype"/>
              </a:rPr>
              <a:t>other </a:t>
            </a:r>
            <a:r>
              <a:rPr sz="3800" spc="204" dirty="0">
                <a:latin typeface="Palatino Linotype"/>
                <a:cs typeface="Palatino Linotype"/>
              </a:rPr>
              <a:t>place </a:t>
            </a:r>
            <a:r>
              <a:rPr sz="3800" spc="210" dirty="0">
                <a:latin typeface="Palatino Linotype"/>
                <a:cs typeface="Palatino Linotype"/>
              </a:rPr>
              <a:t>to </a:t>
            </a:r>
            <a:r>
              <a:rPr sz="3800" spc="235" dirty="0">
                <a:latin typeface="Palatino Linotype"/>
                <a:cs typeface="Palatino Linotype"/>
              </a:rPr>
              <a:t>the </a:t>
            </a:r>
            <a:r>
              <a:rPr sz="3800" spc="114" dirty="0">
                <a:latin typeface="Palatino Linotype"/>
                <a:cs typeface="Palatino Linotype"/>
              </a:rPr>
              <a:t>cloud </a:t>
            </a:r>
            <a:r>
              <a:rPr sz="3800" spc="200" dirty="0">
                <a:latin typeface="Palatino Linotype"/>
                <a:cs typeface="Palatino Linotype"/>
              </a:rPr>
              <a:t>recreation</a:t>
            </a:r>
            <a:r>
              <a:rPr sz="3800" spc="715" dirty="0">
                <a:latin typeface="Palatino Linotype"/>
                <a:cs typeface="Palatino Linotype"/>
              </a:rPr>
              <a:t> </a:t>
            </a:r>
            <a:r>
              <a:rPr sz="3800" spc="185" dirty="0">
                <a:latin typeface="Palatino Linotype"/>
                <a:cs typeface="Palatino Linotype"/>
              </a:rPr>
              <a:t>park</a:t>
            </a:r>
            <a:endParaRPr sz="3800">
              <a:latin typeface="Palatino Linotype"/>
              <a:cs typeface="Palatino Linotype"/>
            </a:endParaRPr>
          </a:p>
        </p:txBody>
      </p:sp>
      <p:sp>
        <p:nvSpPr>
          <p:cNvPr id="74" name="object 74"/>
          <p:cNvSpPr txBox="1"/>
          <p:nvPr/>
        </p:nvSpPr>
        <p:spPr>
          <a:xfrm>
            <a:off x="1149045" y="5151581"/>
            <a:ext cx="13262610" cy="4163063"/>
          </a:xfrm>
          <a:prstGeom prst="rect">
            <a:avLst/>
          </a:prstGeom>
        </p:spPr>
        <p:txBody>
          <a:bodyPr vert="horz" wrap="square" lIns="0" tIns="389890" rIns="0" bIns="0" rtlCol="0">
            <a:spAutoFit/>
          </a:bodyPr>
          <a:lstStyle/>
          <a:p>
            <a:pPr marR="252095" algn="ctr">
              <a:lnSpc>
                <a:spcPct val="100000"/>
              </a:lnSpc>
              <a:spcBef>
                <a:spcPts val="3070"/>
              </a:spcBef>
              <a:tabLst>
                <a:tab pos="1497330" algn="l"/>
              </a:tabLst>
            </a:pPr>
            <a:r>
              <a:rPr sz="4350" b="1" spc="635" dirty="0">
                <a:solidFill>
                  <a:schemeClr val="tx2">
                    <a:lumMod val="60000"/>
                    <a:lumOff val="40000"/>
                  </a:schemeClr>
                </a:solidFill>
                <a:latin typeface="Verdana"/>
                <a:cs typeface="Verdana"/>
              </a:rPr>
              <a:t>3</a:t>
            </a:r>
            <a:r>
              <a:rPr sz="4350" b="1" spc="300" dirty="0">
                <a:solidFill>
                  <a:schemeClr val="tx2">
                    <a:lumMod val="60000"/>
                    <a:lumOff val="40000"/>
                  </a:schemeClr>
                </a:solidFill>
                <a:latin typeface="Verdana"/>
                <a:cs typeface="Verdana"/>
              </a:rPr>
              <a:t> </a:t>
            </a:r>
            <a:r>
              <a:rPr sz="4300" b="1" spc="395" dirty="0">
                <a:solidFill>
                  <a:schemeClr val="tx2">
                    <a:lumMod val="60000"/>
                    <a:lumOff val="40000"/>
                  </a:schemeClr>
                </a:solidFill>
                <a:latin typeface="Calibri"/>
                <a:cs typeface="Calibri"/>
              </a:rPr>
              <a:t>.	</a:t>
            </a:r>
            <a:r>
              <a:rPr sz="4350" b="1" spc="1720" dirty="0">
                <a:solidFill>
                  <a:schemeClr val="tx2">
                    <a:lumMod val="60000"/>
                    <a:lumOff val="40000"/>
                  </a:schemeClr>
                </a:solidFill>
                <a:latin typeface="Verdana"/>
                <a:cs typeface="Verdana"/>
              </a:rPr>
              <a:t>A</a:t>
            </a:r>
            <a:r>
              <a:rPr sz="4350" b="1" spc="295" dirty="0">
                <a:solidFill>
                  <a:schemeClr val="tx2">
                    <a:lumMod val="60000"/>
                    <a:lumOff val="40000"/>
                  </a:schemeClr>
                </a:solidFill>
                <a:latin typeface="Verdana"/>
                <a:cs typeface="Verdana"/>
              </a:rPr>
              <a:t> </a:t>
            </a:r>
            <a:r>
              <a:rPr sz="4350" b="1" spc="1390" dirty="0">
                <a:solidFill>
                  <a:schemeClr val="tx2">
                    <a:lumMod val="60000"/>
                    <a:lumOff val="40000"/>
                  </a:schemeClr>
                </a:solidFill>
                <a:latin typeface="Verdana"/>
                <a:cs typeface="Verdana"/>
              </a:rPr>
              <a:t>R</a:t>
            </a:r>
            <a:r>
              <a:rPr sz="4350" b="1" spc="300" dirty="0">
                <a:solidFill>
                  <a:schemeClr val="tx2">
                    <a:lumMod val="60000"/>
                    <a:lumOff val="40000"/>
                  </a:schemeClr>
                </a:solidFill>
                <a:latin typeface="Verdana"/>
                <a:cs typeface="Verdana"/>
              </a:rPr>
              <a:t> </a:t>
            </a:r>
            <a:r>
              <a:rPr sz="4350" b="1" spc="1045" dirty="0">
                <a:solidFill>
                  <a:schemeClr val="tx2">
                    <a:lumMod val="60000"/>
                    <a:lumOff val="40000"/>
                  </a:schemeClr>
                </a:solidFill>
                <a:latin typeface="Verdana"/>
                <a:cs typeface="Verdana"/>
              </a:rPr>
              <a:t>T</a:t>
            </a:r>
            <a:r>
              <a:rPr sz="4350" b="1" spc="295" dirty="0">
                <a:solidFill>
                  <a:schemeClr val="tx2">
                    <a:lumMod val="60000"/>
                    <a:lumOff val="40000"/>
                  </a:schemeClr>
                </a:solidFill>
                <a:latin typeface="Verdana"/>
                <a:cs typeface="Verdana"/>
              </a:rPr>
              <a:t> </a:t>
            </a:r>
            <a:r>
              <a:rPr sz="4350" b="1" spc="105" dirty="0">
                <a:solidFill>
                  <a:schemeClr val="tx2">
                    <a:lumMod val="60000"/>
                    <a:lumOff val="40000"/>
                  </a:schemeClr>
                </a:solidFill>
                <a:latin typeface="Verdana"/>
                <a:cs typeface="Verdana"/>
              </a:rPr>
              <a:t>I</a:t>
            </a:r>
            <a:r>
              <a:rPr sz="4350" b="1" spc="295" dirty="0">
                <a:solidFill>
                  <a:schemeClr val="tx2">
                    <a:lumMod val="60000"/>
                    <a:lumOff val="40000"/>
                  </a:schemeClr>
                </a:solidFill>
                <a:latin typeface="Verdana"/>
                <a:cs typeface="Verdana"/>
              </a:rPr>
              <a:t> </a:t>
            </a:r>
            <a:r>
              <a:rPr sz="4350" b="1" spc="1185" dirty="0">
                <a:solidFill>
                  <a:schemeClr val="tx2">
                    <a:lumMod val="60000"/>
                    <a:lumOff val="40000"/>
                  </a:schemeClr>
                </a:solidFill>
                <a:latin typeface="Verdana"/>
                <a:cs typeface="Verdana"/>
              </a:rPr>
              <a:t>F</a:t>
            </a:r>
            <a:r>
              <a:rPr sz="4350" b="1" spc="300" dirty="0">
                <a:solidFill>
                  <a:schemeClr val="tx2">
                    <a:lumMod val="60000"/>
                    <a:lumOff val="40000"/>
                  </a:schemeClr>
                </a:solidFill>
                <a:latin typeface="Verdana"/>
                <a:cs typeface="Verdana"/>
              </a:rPr>
              <a:t> </a:t>
            </a:r>
            <a:r>
              <a:rPr sz="4350" b="1" spc="105" dirty="0">
                <a:solidFill>
                  <a:schemeClr val="tx2">
                    <a:lumMod val="60000"/>
                    <a:lumOff val="40000"/>
                  </a:schemeClr>
                </a:solidFill>
                <a:latin typeface="Verdana"/>
                <a:cs typeface="Verdana"/>
              </a:rPr>
              <a:t>I</a:t>
            </a:r>
            <a:r>
              <a:rPr sz="4350" b="1" spc="295" dirty="0">
                <a:solidFill>
                  <a:schemeClr val="tx2">
                    <a:lumMod val="60000"/>
                    <a:lumOff val="40000"/>
                  </a:schemeClr>
                </a:solidFill>
                <a:latin typeface="Verdana"/>
                <a:cs typeface="Verdana"/>
              </a:rPr>
              <a:t> </a:t>
            </a:r>
            <a:r>
              <a:rPr sz="4350" b="1" spc="1180" dirty="0">
                <a:solidFill>
                  <a:schemeClr val="tx2">
                    <a:lumMod val="60000"/>
                    <a:lumOff val="40000"/>
                  </a:schemeClr>
                </a:solidFill>
                <a:latin typeface="Verdana"/>
                <a:cs typeface="Verdana"/>
              </a:rPr>
              <a:t>C</a:t>
            </a:r>
            <a:r>
              <a:rPr sz="4350" b="1" spc="295" dirty="0">
                <a:solidFill>
                  <a:schemeClr val="tx2">
                    <a:lumMod val="60000"/>
                    <a:lumOff val="40000"/>
                  </a:schemeClr>
                </a:solidFill>
                <a:latin typeface="Verdana"/>
                <a:cs typeface="Verdana"/>
              </a:rPr>
              <a:t> </a:t>
            </a:r>
            <a:r>
              <a:rPr sz="4350" b="1" spc="105" dirty="0">
                <a:solidFill>
                  <a:schemeClr val="tx2">
                    <a:lumMod val="60000"/>
                    <a:lumOff val="40000"/>
                  </a:schemeClr>
                </a:solidFill>
                <a:latin typeface="Verdana"/>
                <a:cs typeface="Verdana"/>
              </a:rPr>
              <a:t>I</a:t>
            </a:r>
            <a:r>
              <a:rPr sz="4350" b="1" spc="295" dirty="0">
                <a:solidFill>
                  <a:schemeClr val="tx2">
                    <a:lumMod val="60000"/>
                    <a:lumOff val="40000"/>
                  </a:schemeClr>
                </a:solidFill>
                <a:latin typeface="Verdana"/>
                <a:cs typeface="Verdana"/>
              </a:rPr>
              <a:t> </a:t>
            </a:r>
            <a:r>
              <a:rPr sz="4350" b="1" spc="1720" dirty="0">
                <a:solidFill>
                  <a:schemeClr val="tx2">
                    <a:lumMod val="60000"/>
                    <a:lumOff val="40000"/>
                  </a:schemeClr>
                </a:solidFill>
                <a:latin typeface="Verdana"/>
                <a:cs typeface="Verdana"/>
              </a:rPr>
              <a:t>A</a:t>
            </a:r>
            <a:r>
              <a:rPr sz="4350" b="1" spc="300" dirty="0">
                <a:solidFill>
                  <a:schemeClr val="tx2">
                    <a:lumMod val="60000"/>
                    <a:lumOff val="40000"/>
                  </a:schemeClr>
                </a:solidFill>
                <a:latin typeface="Verdana"/>
                <a:cs typeface="Verdana"/>
              </a:rPr>
              <a:t> </a:t>
            </a:r>
            <a:r>
              <a:rPr sz="4350" b="1" spc="994" dirty="0">
                <a:solidFill>
                  <a:schemeClr val="tx2">
                    <a:lumMod val="60000"/>
                    <a:lumOff val="40000"/>
                  </a:schemeClr>
                </a:solidFill>
                <a:latin typeface="Verdana"/>
                <a:cs typeface="Verdana"/>
              </a:rPr>
              <a:t>L</a:t>
            </a:r>
            <a:endParaRPr sz="4350" b="1" dirty="0">
              <a:solidFill>
                <a:schemeClr val="tx2">
                  <a:lumMod val="60000"/>
                  <a:lumOff val="40000"/>
                </a:schemeClr>
              </a:solidFill>
              <a:latin typeface="Verdana"/>
              <a:cs typeface="Verdana"/>
            </a:endParaRPr>
          </a:p>
          <a:p>
            <a:pPr marR="252095" algn="ctr">
              <a:lnSpc>
                <a:spcPct val="100000"/>
              </a:lnSpc>
              <a:spcBef>
                <a:spcPts val="2970"/>
              </a:spcBef>
              <a:tabLst>
                <a:tab pos="8932545" algn="l"/>
              </a:tabLst>
            </a:pPr>
            <a:r>
              <a:rPr sz="4350" b="1" spc="105" dirty="0">
                <a:solidFill>
                  <a:schemeClr val="tx2">
                    <a:lumMod val="60000"/>
                    <a:lumOff val="40000"/>
                  </a:schemeClr>
                </a:solidFill>
                <a:latin typeface="Verdana"/>
                <a:cs typeface="Verdana"/>
              </a:rPr>
              <a:t>I</a:t>
            </a:r>
            <a:r>
              <a:rPr sz="4350" b="1" spc="300" dirty="0">
                <a:solidFill>
                  <a:schemeClr val="tx2">
                    <a:lumMod val="60000"/>
                    <a:lumOff val="40000"/>
                  </a:schemeClr>
                </a:solidFill>
                <a:latin typeface="Verdana"/>
                <a:cs typeface="Verdana"/>
              </a:rPr>
              <a:t> </a:t>
            </a:r>
            <a:r>
              <a:rPr sz="4350" b="1" spc="1540" dirty="0">
                <a:solidFill>
                  <a:schemeClr val="tx2">
                    <a:lumMod val="60000"/>
                    <a:lumOff val="40000"/>
                  </a:schemeClr>
                </a:solidFill>
                <a:latin typeface="Verdana"/>
                <a:cs typeface="Verdana"/>
              </a:rPr>
              <a:t>N</a:t>
            </a:r>
            <a:r>
              <a:rPr sz="4350" b="1" spc="300" dirty="0">
                <a:solidFill>
                  <a:schemeClr val="tx2">
                    <a:lumMod val="60000"/>
                    <a:lumOff val="40000"/>
                  </a:schemeClr>
                </a:solidFill>
                <a:latin typeface="Verdana"/>
                <a:cs typeface="Verdana"/>
              </a:rPr>
              <a:t> </a:t>
            </a:r>
            <a:r>
              <a:rPr sz="4350" b="1" spc="1045" dirty="0">
                <a:solidFill>
                  <a:schemeClr val="tx2">
                    <a:lumMod val="60000"/>
                    <a:lumOff val="40000"/>
                  </a:schemeClr>
                </a:solidFill>
                <a:latin typeface="Verdana"/>
                <a:cs typeface="Verdana"/>
              </a:rPr>
              <a:t>T</a:t>
            </a:r>
            <a:r>
              <a:rPr sz="4350" b="1" spc="305" dirty="0">
                <a:solidFill>
                  <a:schemeClr val="tx2">
                    <a:lumMod val="60000"/>
                    <a:lumOff val="40000"/>
                  </a:schemeClr>
                </a:solidFill>
                <a:latin typeface="Verdana"/>
                <a:cs typeface="Verdana"/>
              </a:rPr>
              <a:t> </a:t>
            </a:r>
            <a:r>
              <a:rPr sz="4350" b="1" spc="1360" dirty="0">
                <a:solidFill>
                  <a:schemeClr val="tx2">
                    <a:lumMod val="60000"/>
                    <a:lumOff val="40000"/>
                  </a:schemeClr>
                </a:solidFill>
                <a:latin typeface="Verdana"/>
                <a:cs typeface="Verdana"/>
              </a:rPr>
              <a:t>E</a:t>
            </a:r>
            <a:r>
              <a:rPr sz="4350" b="1" spc="300" dirty="0">
                <a:solidFill>
                  <a:schemeClr val="tx2">
                    <a:lumMod val="60000"/>
                    <a:lumOff val="40000"/>
                  </a:schemeClr>
                </a:solidFill>
                <a:latin typeface="Verdana"/>
                <a:cs typeface="Verdana"/>
              </a:rPr>
              <a:t> </a:t>
            </a:r>
            <a:r>
              <a:rPr sz="4350" b="1" spc="994" dirty="0">
                <a:solidFill>
                  <a:schemeClr val="tx2">
                    <a:lumMod val="60000"/>
                    <a:lumOff val="40000"/>
                  </a:schemeClr>
                </a:solidFill>
                <a:latin typeface="Verdana"/>
                <a:cs typeface="Verdana"/>
              </a:rPr>
              <a:t>L</a:t>
            </a:r>
            <a:r>
              <a:rPr sz="4350" b="1" spc="300" dirty="0">
                <a:solidFill>
                  <a:schemeClr val="tx2">
                    <a:lumMod val="60000"/>
                    <a:lumOff val="40000"/>
                  </a:schemeClr>
                </a:solidFill>
                <a:latin typeface="Verdana"/>
                <a:cs typeface="Verdana"/>
              </a:rPr>
              <a:t> </a:t>
            </a:r>
            <a:r>
              <a:rPr sz="4350" b="1" spc="994" dirty="0">
                <a:solidFill>
                  <a:schemeClr val="tx2">
                    <a:lumMod val="60000"/>
                    <a:lumOff val="40000"/>
                  </a:schemeClr>
                </a:solidFill>
                <a:latin typeface="Verdana"/>
                <a:cs typeface="Verdana"/>
              </a:rPr>
              <a:t>L</a:t>
            </a:r>
            <a:r>
              <a:rPr sz="4350" b="1" spc="305" dirty="0">
                <a:solidFill>
                  <a:schemeClr val="tx2">
                    <a:lumMod val="60000"/>
                    <a:lumOff val="40000"/>
                  </a:schemeClr>
                </a:solidFill>
                <a:latin typeface="Verdana"/>
                <a:cs typeface="Verdana"/>
              </a:rPr>
              <a:t> </a:t>
            </a:r>
            <a:r>
              <a:rPr sz="4350" b="1" spc="105" dirty="0">
                <a:solidFill>
                  <a:schemeClr val="tx2">
                    <a:lumMod val="60000"/>
                    <a:lumOff val="40000"/>
                  </a:schemeClr>
                </a:solidFill>
                <a:latin typeface="Verdana"/>
                <a:cs typeface="Verdana"/>
              </a:rPr>
              <a:t>I</a:t>
            </a:r>
            <a:r>
              <a:rPr sz="4350" b="1" spc="300" dirty="0">
                <a:solidFill>
                  <a:schemeClr val="tx2">
                    <a:lumMod val="60000"/>
                    <a:lumOff val="40000"/>
                  </a:schemeClr>
                </a:solidFill>
                <a:latin typeface="Verdana"/>
                <a:cs typeface="Verdana"/>
              </a:rPr>
              <a:t> </a:t>
            </a:r>
            <a:r>
              <a:rPr sz="4350" b="1" spc="1160" dirty="0">
                <a:solidFill>
                  <a:schemeClr val="tx2">
                    <a:lumMod val="60000"/>
                    <a:lumOff val="40000"/>
                  </a:schemeClr>
                </a:solidFill>
                <a:latin typeface="Verdana"/>
                <a:cs typeface="Verdana"/>
              </a:rPr>
              <a:t>G</a:t>
            </a:r>
            <a:r>
              <a:rPr sz="4350" b="1" spc="305" dirty="0">
                <a:solidFill>
                  <a:schemeClr val="tx2">
                    <a:lumMod val="60000"/>
                    <a:lumOff val="40000"/>
                  </a:schemeClr>
                </a:solidFill>
                <a:latin typeface="Verdana"/>
                <a:cs typeface="Verdana"/>
              </a:rPr>
              <a:t> </a:t>
            </a:r>
            <a:r>
              <a:rPr sz="4350" b="1" spc="1360" dirty="0">
                <a:solidFill>
                  <a:schemeClr val="tx2">
                    <a:lumMod val="60000"/>
                    <a:lumOff val="40000"/>
                  </a:schemeClr>
                </a:solidFill>
                <a:latin typeface="Verdana"/>
                <a:cs typeface="Verdana"/>
              </a:rPr>
              <a:t>E</a:t>
            </a:r>
            <a:r>
              <a:rPr sz="4350" b="1" spc="300" dirty="0">
                <a:solidFill>
                  <a:schemeClr val="tx2">
                    <a:lumMod val="60000"/>
                    <a:lumOff val="40000"/>
                  </a:schemeClr>
                </a:solidFill>
                <a:latin typeface="Verdana"/>
                <a:cs typeface="Verdana"/>
              </a:rPr>
              <a:t> </a:t>
            </a:r>
            <a:r>
              <a:rPr sz="4350" b="1" spc="1540" dirty="0">
                <a:solidFill>
                  <a:schemeClr val="tx2">
                    <a:lumMod val="60000"/>
                    <a:lumOff val="40000"/>
                  </a:schemeClr>
                </a:solidFill>
                <a:latin typeface="Verdana"/>
                <a:cs typeface="Verdana"/>
              </a:rPr>
              <a:t>N</a:t>
            </a:r>
            <a:r>
              <a:rPr sz="4350" b="1" spc="300" dirty="0">
                <a:solidFill>
                  <a:schemeClr val="tx2">
                    <a:lumMod val="60000"/>
                    <a:lumOff val="40000"/>
                  </a:schemeClr>
                </a:solidFill>
                <a:latin typeface="Verdana"/>
                <a:cs typeface="Verdana"/>
              </a:rPr>
              <a:t> </a:t>
            </a:r>
            <a:r>
              <a:rPr sz="4350" b="1" spc="1180" dirty="0">
                <a:solidFill>
                  <a:schemeClr val="tx2">
                    <a:lumMod val="60000"/>
                    <a:lumOff val="40000"/>
                  </a:schemeClr>
                </a:solidFill>
                <a:latin typeface="Verdana"/>
                <a:cs typeface="Verdana"/>
              </a:rPr>
              <a:t>C</a:t>
            </a:r>
            <a:r>
              <a:rPr sz="4350" b="1" spc="305" dirty="0">
                <a:solidFill>
                  <a:schemeClr val="tx2">
                    <a:lumMod val="60000"/>
                    <a:lumOff val="40000"/>
                  </a:schemeClr>
                </a:solidFill>
                <a:latin typeface="Verdana"/>
                <a:cs typeface="Verdana"/>
              </a:rPr>
              <a:t> </a:t>
            </a:r>
            <a:r>
              <a:rPr sz="4350" b="1" spc="1360" dirty="0">
                <a:solidFill>
                  <a:schemeClr val="tx2">
                    <a:lumMod val="60000"/>
                    <a:lumOff val="40000"/>
                  </a:schemeClr>
                </a:solidFill>
                <a:latin typeface="Verdana"/>
                <a:cs typeface="Verdana"/>
              </a:rPr>
              <a:t>E	</a:t>
            </a:r>
            <a:r>
              <a:rPr sz="4350" b="1" spc="1485" dirty="0">
                <a:solidFill>
                  <a:schemeClr val="tx2">
                    <a:lumMod val="60000"/>
                    <a:lumOff val="40000"/>
                  </a:schemeClr>
                </a:solidFill>
                <a:latin typeface="Verdana"/>
                <a:cs typeface="Verdana"/>
              </a:rPr>
              <a:t>O</a:t>
            </a:r>
            <a:r>
              <a:rPr sz="4350" b="1" spc="285" dirty="0">
                <a:solidFill>
                  <a:schemeClr val="tx2">
                    <a:lumMod val="60000"/>
                    <a:lumOff val="40000"/>
                  </a:schemeClr>
                </a:solidFill>
                <a:latin typeface="Verdana"/>
                <a:cs typeface="Verdana"/>
              </a:rPr>
              <a:t> </a:t>
            </a:r>
            <a:r>
              <a:rPr sz="4350" b="1" spc="994" dirty="0">
                <a:solidFill>
                  <a:schemeClr val="tx2">
                    <a:lumMod val="60000"/>
                    <a:lumOff val="40000"/>
                  </a:schemeClr>
                </a:solidFill>
                <a:latin typeface="Verdana"/>
                <a:cs typeface="Verdana"/>
              </a:rPr>
              <a:t>L</a:t>
            </a:r>
            <a:r>
              <a:rPr sz="4350" b="1" spc="280" dirty="0">
                <a:solidFill>
                  <a:schemeClr val="tx2">
                    <a:lumMod val="60000"/>
                    <a:lumOff val="40000"/>
                  </a:schemeClr>
                </a:solidFill>
                <a:latin typeface="Verdana"/>
                <a:cs typeface="Verdana"/>
              </a:rPr>
              <a:t> </a:t>
            </a:r>
            <a:r>
              <a:rPr sz="4350" b="1" spc="1720" dirty="0">
                <a:solidFill>
                  <a:schemeClr val="tx2">
                    <a:lumMod val="60000"/>
                    <a:lumOff val="40000"/>
                  </a:schemeClr>
                </a:solidFill>
                <a:latin typeface="Verdana"/>
                <a:cs typeface="Verdana"/>
              </a:rPr>
              <a:t>A</a:t>
            </a:r>
            <a:r>
              <a:rPr sz="4350" b="1" spc="285" dirty="0">
                <a:solidFill>
                  <a:schemeClr val="tx2">
                    <a:lumMod val="60000"/>
                    <a:lumOff val="40000"/>
                  </a:schemeClr>
                </a:solidFill>
                <a:latin typeface="Verdana"/>
                <a:cs typeface="Verdana"/>
              </a:rPr>
              <a:t> </a:t>
            </a:r>
            <a:r>
              <a:rPr sz="4350" b="1" spc="1185" dirty="0">
                <a:solidFill>
                  <a:schemeClr val="tx2">
                    <a:lumMod val="60000"/>
                    <a:lumOff val="40000"/>
                  </a:schemeClr>
                </a:solidFill>
                <a:latin typeface="Verdana"/>
                <a:cs typeface="Verdana"/>
              </a:rPr>
              <a:t>F</a:t>
            </a:r>
            <a:endParaRPr sz="4350" b="1" dirty="0">
              <a:solidFill>
                <a:schemeClr val="tx2">
                  <a:lumMod val="60000"/>
                  <a:lumOff val="40000"/>
                </a:schemeClr>
              </a:solidFill>
              <a:latin typeface="Verdana"/>
              <a:cs typeface="Verdana"/>
            </a:endParaRPr>
          </a:p>
          <a:p>
            <a:pPr>
              <a:lnSpc>
                <a:spcPct val="100000"/>
              </a:lnSpc>
              <a:spcBef>
                <a:spcPts val="5"/>
              </a:spcBef>
            </a:pPr>
            <a:endParaRPr sz="4250" dirty="0">
              <a:latin typeface="Times New Roman"/>
              <a:cs typeface="Times New Roman"/>
            </a:endParaRPr>
          </a:p>
          <a:p>
            <a:pPr marL="3856354" marR="5080" indent="-3844290">
              <a:lnSpc>
                <a:spcPct val="118500"/>
              </a:lnSpc>
            </a:pPr>
            <a:r>
              <a:rPr sz="3800" spc="185" dirty="0">
                <a:latin typeface="Palatino Linotype"/>
                <a:cs typeface="Palatino Linotype"/>
              </a:rPr>
              <a:t>AI </a:t>
            </a:r>
            <a:r>
              <a:rPr sz="3800" spc="180" dirty="0">
                <a:latin typeface="Palatino Linotype"/>
                <a:cs typeface="Palatino Linotype"/>
              </a:rPr>
              <a:t>robot </a:t>
            </a:r>
            <a:r>
              <a:rPr sz="3800" spc="270" dirty="0">
                <a:latin typeface="Palatino Linotype"/>
                <a:cs typeface="Palatino Linotype"/>
              </a:rPr>
              <a:t>that </a:t>
            </a:r>
            <a:r>
              <a:rPr sz="3800" spc="135" dirty="0">
                <a:latin typeface="Palatino Linotype"/>
                <a:cs typeface="Palatino Linotype"/>
              </a:rPr>
              <a:t>support </a:t>
            </a:r>
            <a:r>
              <a:rPr sz="3800" spc="185" dirty="0">
                <a:latin typeface="Palatino Linotype"/>
                <a:cs typeface="Palatino Linotype"/>
              </a:rPr>
              <a:t>student </a:t>
            </a:r>
            <a:r>
              <a:rPr sz="3800" spc="105" dirty="0">
                <a:latin typeface="Palatino Linotype"/>
                <a:cs typeface="Palatino Linotype"/>
              </a:rPr>
              <a:t>with </a:t>
            </a:r>
            <a:r>
              <a:rPr sz="3800" spc="165" dirty="0">
                <a:latin typeface="Palatino Linotype"/>
                <a:cs typeface="Palatino Linotype"/>
              </a:rPr>
              <a:t>their </a:t>
            </a:r>
            <a:r>
              <a:rPr sz="3800" spc="170" dirty="0">
                <a:latin typeface="Palatino Linotype"/>
                <a:cs typeface="Palatino Linotype"/>
              </a:rPr>
              <a:t>need and </a:t>
            </a:r>
            <a:r>
              <a:rPr sz="3800" spc="110" dirty="0">
                <a:latin typeface="Palatino Linotype"/>
                <a:cs typeface="Palatino Linotype"/>
              </a:rPr>
              <a:t>guide  </a:t>
            </a:r>
            <a:r>
              <a:rPr sz="3800" spc="185" dirty="0">
                <a:latin typeface="Palatino Linotype"/>
                <a:cs typeface="Palatino Linotype"/>
              </a:rPr>
              <a:t>student </a:t>
            </a:r>
            <a:r>
              <a:rPr sz="3800" spc="105" dirty="0">
                <a:latin typeface="Palatino Linotype"/>
                <a:cs typeface="Palatino Linotype"/>
              </a:rPr>
              <a:t>with </a:t>
            </a:r>
            <a:r>
              <a:rPr sz="3800" spc="165" dirty="0">
                <a:latin typeface="Palatino Linotype"/>
                <a:cs typeface="Palatino Linotype"/>
              </a:rPr>
              <a:t>their</a:t>
            </a:r>
            <a:r>
              <a:rPr sz="3800" spc="455" dirty="0">
                <a:latin typeface="Palatino Linotype"/>
                <a:cs typeface="Palatino Linotype"/>
              </a:rPr>
              <a:t> </a:t>
            </a:r>
            <a:r>
              <a:rPr sz="3800" spc="150" dirty="0">
                <a:latin typeface="Palatino Linotype"/>
                <a:cs typeface="Palatino Linotype"/>
              </a:rPr>
              <a:t>study</a:t>
            </a:r>
            <a:endParaRPr sz="3800" dirty="0">
              <a:latin typeface="Palatino Linotype"/>
              <a:cs typeface="Palatino Linotype"/>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91493" y="0"/>
            <a:ext cx="7497452" cy="171786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27902" y="0"/>
            <a:ext cx="206611" cy="17791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509586"/>
            <a:ext cx="145415" cy="786130"/>
          </a:xfrm>
          <a:custGeom>
            <a:avLst/>
            <a:gdLst/>
            <a:ahLst/>
            <a:cxnLst/>
            <a:rect l="l" t="t" r="r" b="b"/>
            <a:pathLst>
              <a:path w="145415" h="786130">
                <a:moveTo>
                  <a:pt x="77235" y="0"/>
                </a:moveTo>
                <a:lnTo>
                  <a:pt x="145354" y="399226"/>
                </a:lnTo>
                <a:lnTo>
                  <a:pt x="22239" y="753419"/>
                </a:lnTo>
                <a:lnTo>
                  <a:pt x="0" y="785511"/>
                </a:lnTo>
                <a:lnTo>
                  <a:pt x="0" y="62863"/>
                </a:lnTo>
                <a:lnTo>
                  <a:pt x="31709" y="35290"/>
                </a:lnTo>
                <a:lnTo>
                  <a:pt x="69247" y="5735"/>
                </a:lnTo>
                <a:lnTo>
                  <a:pt x="77235" y="0"/>
                </a:lnTo>
                <a:close/>
              </a:path>
            </a:pathLst>
          </a:custGeom>
          <a:solidFill>
            <a:srgbClr val="FFE6DE">
              <a:alpha val="33724"/>
            </a:srgbClr>
          </a:solidFill>
        </p:spPr>
        <p:txBody>
          <a:bodyPr wrap="square" lIns="0" tIns="0" rIns="0" bIns="0" rtlCol="0"/>
          <a:lstStyle/>
          <a:p>
            <a:endParaRPr/>
          </a:p>
        </p:txBody>
      </p:sp>
      <p:sp>
        <p:nvSpPr>
          <p:cNvPr id="6" name="object 6"/>
          <p:cNvSpPr/>
          <p:nvPr/>
        </p:nvSpPr>
        <p:spPr>
          <a:xfrm>
            <a:off x="8287975" y="0"/>
            <a:ext cx="4944727" cy="157323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8335188" y="0"/>
            <a:ext cx="264795" cy="69215"/>
          </a:xfrm>
          <a:custGeom>
            <a:avLst/>
            <a:gdLst/>
            <a:ahLst/>
            <a:cxnLst/>
            <a:rect l="l" t="t" r="r" b="b"/>
            <a:pathLst>
              <a:path w="264795" h="69215">
                <a:moveTo>
                  <a:pt x="0" y="0"/>
                </a:moveTo>
                <a:lnTo>
                  <a:pt x="227338" y="0"/>
                </a:lnTo>
                <a:lnTo>
                  <a:pt x="264189" y="66398"/>
                </a:lnTo>
                <a:lnTo>
                  <a:pt x="259684" y="66966"/>
                </a:lnTo>
                <a:lnTo>
                  <a:pt x="246890" y="68048"/>
                </a:lnTo>
                <a:lnTo>
                  <a:pt x="226889" y="68708"/>
                </a:lnTo>
                <a:lnTo>
                  <a:pt x="200763" y="68011"/>
                </a:lnTo>
                <a:lnTo>
                  <a:pt x="134462" y="58804"/>
                </a:lnTo>
                <a:lnTo>
                  <a:pt x="96452" y="48423"/>
                </a:lnTo>
                <a:lnTo>
                  <a:pt x="56643" y="32944"/>
                </a:lnTo>
                <a:lnTo>
                  <a:pt x="16118" y="11431"/>
                </a:lnTo>
                <a:lnTo>
                  <a:pt x="0" y="0"/>
                </a:lnTo>
                <a:close/>
              </a:path>
            </a:pathLst>
          </a:custGeom>
          <a:solidFill>
            <a:srgbClr val="FFE6DE">
              <a:alpha val="33724"/>
            </a:srgbClr>
          </a:solidFill>
        </p:spPr>
        <p:txBody>
          <a:bodyPr wrap="square" lIns="0" tIns="0" rIns="0" bIns="0" rtlCol="0"/>
          <a:lstStyle/>
          <a:p>
            <a:endParaRPr/>
          </a:p>
        </p:txBody>
      </p:sp>
      <p:sp>
        <p:nvSpPr>
          <p:cNvPr id="8" name="object 8"/>
          <p:cNvSpPr/>
          <p:nvPr/>
        </p:nvSpPr>
        <p:spPr>
          <a:xfrm>
            <a:off x="16476192" y="0"/>
            <a:ext cx="365760" cy="1496060"/>
          </a:xfrm>
          <a:custGeom>
            <a:avLst/>
            <a:gdLst/>
            <a:ahLst/>
            <a:cxnLst/>
            <a:rect l="l" t="t" r="r" b="b"/>
            <a:pathLst>
              <a:path w="365759" h="1496060">
                <a:moveTo>
                  <a:pt x="17345" y="0"/>
                </a:moveTo>
                <a:lnTo>
                  <a:pt x="98971" y="0"/>
                </a:lnTo>
                <a:lnTo>
                  <a:pt x="98667" y="1656"/>
                </a:lnTo>
                <a:lnTo>
                  <a:pt x="91610" y="51351"/>
                </a:lnTo>
                <a:lnTo>
                  <a:pt x="86384" y="101683"/>
                </a:lnTo>
                <a:lnTo>
                  <a:pt x="82900" y="152546"/>
                </a:lnTo>
                <a:lnTo>
                  <a:pt x="81069" y="203833"/>
                </a:lnTo>
                <a:lnTo>
                  <a:pt x="80801" y="255439"/>
                </a:lnTo>
                <a:lnTo>
                  <a:pt x="82005" y="307257"/>
                </a:lnTo>
                <a:lnTo>
                  <a:pt x="84594" y="359180"/>
                </a:lnTo>
                <a:lnTo>
                  <a:pt x="88476" y="411102"/>
                </a:lnTo>
                <a:lnTo>
                  <a:pt x="93563" y="462918"/>
                </a:lnTo>
                <a:lnTo>
                  <a:pt x="99764" y="514520"/>
                </a:lnTo>
                <a:lnTo>
                  <a:pt x="106991" y="565801"/>
                </a:lnTo>
                <a:lnTo>
                  <a:pt x="115154" y="616657"/>
                </a:lnTo>
                <a:lnTo>
                  <a:pt x="124163" y="666980"/>
                </a:lnTo>
                <a:lnTo>
                  <a:pt x="133928" y="716664"/>
                </a:lnTo>
                <a:lnTo>
                  <a:pt x="144361" y="765603"/>
                </a:lnTo>
                <a:lnTo>
                  <a:pt x="155371" y="813690"/>
                </a:lnTo>
                <a:lnTo>
                  <a:pt x="166868" y="860819"/>
                </a:lnTo>
                <a:lnTo>
                  <a:pt x="178764" y="906884"/>
                </a:lnTo>
                <a:lnTo>
                  <a:pt x="190969" y="951777"/>
                </a:lnTo>
                <a:lnTo>
                  <a:pt x="203393" y="995394"/>
                </a:lnTo>
                <a:lnTo>
                  <a:pt x="215946" y="1037627"/>
                </a:lnTo>
                <a:lnTo>
                  <a:pt x="228539" y="1078370"/>
                </a:lnTo>
                <a:lnTo>
                  <a:pt x="241083" y="1117518"/>
                </a:lnTo>
                <a:lnTo>
                  <a:pt x="253487" y="1154962"/>
                </a:lnTo>
                <a:lnTo>
                  <a:pt x="277520" y="1224318"/>
                </a:lnTo>
                <a:lnTo>
                  <a:pt x="299921" y="1285587"/>
                </a:lnTo>
                <a:lnTo>
                  <a:pt x="319974" y="1337919"/>
                </a:lnTo>
                <a:lnTo>
                  <a:pt x="336962" y="1380462"/>
                </a:lnTo>
                <a:lnTo>
                  <a:pt x="355129" y="1424062"/>
                </a:lnTo>
                <a:lnTo>
                  <a:pt x="362369" y="1440852"/>
                </a:lnTo>
                <a:lnTo>
                  <a:pt x="365672" y="1456131"/>
                </a:lnTo>
                <a:lnTo>
                  <a:pt x="363083" y="1470875"/>
                </a:lnTo>
                <a:lnTo>
                  <a:pt x="355137" y="1483473"/>
                </a:lnTo>
                <a:lnTo>
                  <a:pt x="342371" y="1492319"/>
                </a:lnTo>
                <a:lnTo>
                  <a:pt x="327104" y="1495625"/>
                </a:lnTo>
                <a:lnTo>
                  <a:pt x="312373" y="1493034"/>
                </a:lnTo>
                <a:lnTo>
                  <a:pt x="283724" y="1456894"/>
                </a:lnTo>
                <a:lnTo>
                  <a:pt x="265544" y="1414468"/>
                </a:lnTo>
                <a:lnTo>
                  <a:pt x="238782" y="1347873"/>
                </a:lnTo>
                <a:lnTo>
                  <a:pt x="222924" y="1306402"/>
                </a:lnTo>
                <a:lnTo>
                  <a:pt x="205812" y="1259957"/>
                </a:lnTo>
                <a:lnTo>
                  <a:pt x="187741" y="1208893"/>
                </a:lnTo>
                <a:lnTo>
                  <a:pt x="169009" y="1153567"/>
                </a:lnTo>
                <a:lnTo>
                  <a:pt x="149912" y="1094335"/>
                </a:lnTo>
                <a:lnTo>
                  <a:pt x="130748" y="1031552"/>
                </a:lnTo>
                <a:lnTo>
                  <a:pt x="111814" y="965574"/>
                </a:lnTo>
                <a:lnTo>
                  <a:pt x="93405" y="896758"/>
                </a:lnTo>
                <a:lnTo>
                  <a:pt x="75819" y="825459"/>
                </a:lnTo>
                <a:lnTo>
                  <a:pt x="59353" y="752033"/>
                </a:lnTo>
                <a:lnTo>
                  <a:pt x="44304" y="676836"/>
                </a:lnTo>
                <a:lnTo>
                  <a:pt x="30968" y="600224"/>
                </a:lnTo>
                <a:lnTo>
                  <a:pt x="21778" y="538790"/>
                </a:lnTo>
                <a:lnTo>
                  <a:pt x="14204" y="478585"/>
                </a:lnTo>
                <a:lnTo>
                  <a:pt x="8242" y="419621"/>
                </a:lnTo>
                <a:lnTo>
                  <a:pt x="3889" y="361907"/>
                </a:lnTo>
                <a:lnTo>
                  <a:pt x="1143" y="305454"/>
                </a:lnTo>
                <a:lnTo>
                  <a:pt x="0" y="250272"/>
                </a:lnTo>
                <a:lnTo>
                  <a:pt x="456" y="196370"/>
                </a:lnTo>
                <a:lnTo>
                  <a:pt x="2509" y="143760"/>
                </a:lnTo>
                <a:lnTo>
                  <a:pt x="6156" y="92451"/>
                </a:lnTo>
                <a:lnTo>
                  <a:pt x="11393" y="42453"/>
                </a:lnTo>
                <a:lnTo>
                  <a:pt x="17345" y="0"/>
                </a:lnTo>
                <a:close/>
              </a:path>
            </a:pathLst>
          </a:custGeom>
          <a:solidFill>
            <a:srgbClr val="FFE6DE">
              <a:alpha val="33724"/>
            </a:srgbClr>
          </a:solidFill>
        </p:spPr>
        <p:txBody>
          <a:bodyPr wrap="square" lIns="0" tIns="0" rIns="0" bIns="0" rtlCol="0"/>
          <a:lstStyle/>
          <a:p>
            <a:endParaRPr/>
          </a:p>
        </p:txBody>
      </p:sp>
      <p:sp>
        <p:nvSpPr>
          <p:cNvPr id="9" name="object 9"/>
          <p:cNvSpPr/>
          <p:nvPr/>
        </p:nvSpPr>
        <p:spPr>
          <a:xfrm>
            <a:off x="16420855" y="0"/>
            <a:ext cx="129539" cy="454659"/>
          </a:xfrm>
          <a:custGeom>
            <a:avLst/>
            <a:gdLst/>
            <a:ahLst/>
            <a:cxnLst/>
            <a:rect l="l" t="t" r="r" b="b"/>
            <a:pathLst>
              <a:path w="129540" h="454659">
                <a:moveTo>
                  <a:pt x="0" y="0"/>
                </a:moveTo>
                <a:lnTo>
                  <a:pt x="77083" y="0"/>
                </a:lnTo>
                <a:lnTo>
                  <a:pt x="80245" y="17097"/>
                </a:lnTo>
                <a:lnTo>
                  <a:pt x="89876" y="73760"/>
                </a:lnTo>
                <a:lnTo>
                  <a:pt x="98196" y="127144"/>
                </a:lnTo>
                <a:lnTo>
                  <a:pt x="105296" y="176948"/>
                </a:lnTo>
                <a:lnTo>
                  <a:pt x="111265" y="222871"/>
                </a:lnTo>
                <a:lnTo>
                  <a:pt x="116195" y="264611"/>
                </a:lnTo>
                <a:lnTo>
                  <a:pt x="123296" y="334338"/>
                </a:lnTo>
                <a:lnTo>
                  <a:pt x="127318" y="383720"/>
                </a:lnTo>
                <a:lnTo>
                  <a:pt x="129158" y="414371"/>
                </a:lnTo>
                <a:lnTo>
                  <a:pt x="126167" y="430276"/>
                </a:lnTo>
                <a:lnTo>
                  <a:pt x="118087" y="442964"/>
                </a:lnTo>
                <a:lnTo>
                  <a:pt x="106258" y="451363"/>
                </a:lnTo>
                <a:lnTo>
                  <a:pt x="92019" y="454401"/>
                </a:lnTo>
                <a:lnTo>
                  <a:pt x="76127" y="451408"/>
                </a:lnTo>
                <a:lnTo>
                  <a:pt x="63450" y="443322"/>
                </a:lnTo>
                <a:lnTo>
                  <a:pt x="55058" y="431482"/>
                </a:lnTo>
                <a:lnTo>
                  <a:pt x="52022" y="417231"/>
                </a:lnTo>
                <a:lnTo>
                  <a:pt x="51865" y="413275"/>
                </a:lnTo>
                <a:lnTo>
                  <a:pt x="51333" y="403162"/>
                </a:lnTo>
                <a:lnTo>
                  <a:pt x="46569" y="338836"/>
                </a:lnTo>
                <a:lnTo>
                  <a:pt x="39835" y="270575"/>
                </a:lnTo>
                <a:lnTo>
                  <a:pt x="35126" y="229717"/>
                </a:lnTo>
                <a:lnTo>
                  <a:pt x="29399" y="184766"/>
                </a:lnTo>
                <a:lnTo>
                  <a:pt x="22563" y="136018"/>
                </a:lnTo>
                <a:lnTo>
                  <a:pt x="14525" y="83767"/>
                </a:lnTo>
                <a:lnTo>
                  <a:pt x="5196" y="28309"/>
                </a:lnTo>
                <a:lnTo>
                  <a:pt x="0" y="0"/>
                </a:lnTo>
                <a:close/>
              </a:path>
            </a:pathLst>
          </a:custGeom>
          <a:solidFill>
            <a:srgbClr val="FFE6DE">
              <a:alpha val="33724"/>
            </a:srgbClr>
          </a:solidFill>
        </p:spPr>
        <p:txBody>
          <a:bodyPr wrap="square" lIns="0" tIns="0" rIns="0" bIns="0" rtlCol="0"/>
          <a:lstStyle/>
          <a:p>
            <a:endParaRPr/>
          </a:p>
        </p:txBody>
      </p:sp>
      <p:sp>
        <p:nvSpPr>
          <p:cNvPr id="10" name="object 10"/>
          <p:cNvSpPr/>
          <p:nvPr/>
        </p:nvSpPr>
        <p:spPr>
          <a:xfrm>
            <a:off x="14337565" y="0"/>
            <a:ext cx="2235200" cy="630555"/>
          </a:xfrm>
          <a:custGeom>
            <a:avLst/>
            <a:gdLst/>
            <a:ahLst/>
            <a:cxnLst/>
            <a:rect l="l" t="t" r="r" b="b"/>
            <a:pathLst>
              <a:path w="2235200" h="630555">
                <a:moveTo>
                  <a:pt x="1673070" y="0"/>
                </a:moveTo>
                <a:lnTo>
                  <a:pt x="1800068" y="0"/>
                </a:lnTo>
                <a:lnTo>
                  <a:pt x="1814681" y="12274"/>
                </a:lnTo>
                <a:lnTo>
                  <a:pt x="1858192" y="51243"/>
                </a:lnTo>
                <a:lnTo>
                  <a:pt x="1914003" y="105073"/>
                </a:lnTo>
                <a:lnTo>
                  <a:pt x="1965657" y="158784"/>
                </a:lnTo>
                <a:lnTo>
                  <a:pt x="2013045" y="211541"/>
                </a:lnTo>
                <a:lnTo>
                  <a:pt x="2056059" y="262512"/>
                </a:lnTo>
                <a:lnTo>
                  <a:pt x="2094589" y="310862"/>
                </a:lnTo>
                <a:lnTo>
                  <a:pt x="2128527" y="355756"/>
                </a:lnTo>
                <a:lnTo>
                  <a:pt x="2157821" y="396447"/>
                </a:lnTo>
                <a:lnTo>
                  <a:pt x="2182186" y="431845"/>
                </a:lnTo>
                <a:lnTo>
                  <a:pt x="2216165" y="484106"/>
                </a:lnTo>
                <a:lnTo>
                  <a:pt x="2234991" y="521192"/>
                </a:lnTo>
                <a:lnTo>
                  <a:pt x="2234232" y="536248"/>
                </a:lnTo>
                <a:lnTo>
                  <a:pt x="2227581" y="549696"/>
                </a:lnTo>
                <a:lnTo>
                  <a:pt x="2215305" y="560195"/>
                </a:lnTo>
                <a:lnTo>
                  <a:pt x="2199994" y="565600"/>
                </a:lnTo>
                <a:lnTo>
                  <a:pt x="2184951" y="564841"/>
                </a:lnTo>
                <a:lnTo>
                  <a:pt x="2171514" y="558184"/>
                </a:lnTo>
                <a:lnTo>
                  <a:pt x="2161024" y="545898"/>
                </a:lnTo>
                <a:lnTo>
                  <a:pt x="2155036" y="536129"/>
                </a:lnTo>
                <a:lnTo>
                  <a:pt x="2148348" y="525420"/>
                </a:lnTo>
                <a:lnTo>
                  <a:pt x="2114022" y="473201"/>
                </a:lnTo>
                <a:lnTo>
                  <a:pt x="2079675" y="424313"/>
                </a:lnTo>
                <a:lnTo>
                  <a:pt x="2036553" y="366656"/>
                </a:lnTo>
                <a:lnTo>
                  <a:pt x="2011808" y="335206"/>
                </a:lnTo>
                <a:lnTo>
                  <a:pt x="1984995" y="302364"/>
                </a:lnTo>
                <a:lnTo>
                  <a:pt x="1956159" y="268398"/>
                </a:lnTo>
                <a:lnTo>
                  <a:pt x="1925341" y="233574"/>
                </a:lnTo>
                <a:lnTo>
                  <a:pt x="1892584" y="198158"/>
                </a:lnTo>
                <a:lnTo>
                  <a:pt x="1857929" y="162419"/>
                </a:lnTo>
                <a:lnTo>
                  <a:pt x="1821420" y="126622"/>
                </a:lnTo>
                <a:lnTo>
                  <a:pt x="1783098" y="91036"/>
                </a:lnTo>
                <a:lnTo>
                  <a:pt x="1743007" y="55925"/>
                </a:lnTo>
                <a:lnTo>
                  <a:pt x="1701188" y="21558"/>
                </a:lnTo>
                <a:lnTo>
                  <a:pt x="1673070" y="0"/>
                </a:lnTo>
                <a:close/>
              </a:path>
              <a:path w="2235200" h="630555">
                <a:moveTo>
                  <a:pt x="290619" y="0"/>
                </a:moveTo>
                <a:lnTo>
                  <a:pt x="398255" y="0"/>
                </a:lnTo>
                <a:lnTo>
                  <a:pt x="387414" y="9724"/>
                </a:lnTo>
                <a:lnTo>
                  <a:pt x="356690" y="40670"/>
                </a:lnTo>
                <a:lnTo>
                  <a:pt x="327964" y="73045"/>
                </a:lnTo>
                <a:lnTo>
                  <a:pt x="300978" y="106974"/>
                </a:lnTo>
                <a:lnTo>
                  <a:pt x="275968" y="141898"/>
                </a:lnTo>
                <a:lnTo>
                  <a:pt x="252432" y="178285"/>
                </a:lnTo>
                <a:lnTo>
                  <a:pt x="230359" y="215917"/>
                </a:lnTo>
                <a:lnTo>
                  <a:pt x="209615" y="254749"/>
                </a:lnTo>
                <a:lnTo>
                  <a:pt x="190067" y="294734"/>
                </a:lnTo>
                <a:lnTo>
                  <a:pt x="171580" y="335828"/>
                </a:lnTo>
                <a:lnTo>
                  <a:pt x="154023" y="377983"/>
                </a:lnTo>
                <a:lnTo>
                  <a:pt x="137260" y="421155"/>
                </a:lnTo>
                <a:lnTo>
                  <a:pt x="121158" y="465296"/>
                </a:lnTo>
                <a:lnTo>
                  <a:pt x="105584" y="510362"/>
                </a:lnTo>
                <a:lnTo>
                  <a:pt x="90404" y="556307"/>
                </a:lnTo>
                <a:lnTo>
                  <a:pt x="75485" y="603084"/>
                </a:lnTo>
                <a:lnTo>
                  <a:pt x="68298" y="616353"/>
                </a:lnTo>
                <a:lnTo>
                  <a:pt x="56558" y="625601"/>
                </a:lnTo>
                <a:lnTo>
                  <a:pt x="42139" y="630024"/>
                </a:lnTo>
                <a:lnTo>
                  <a:pt x="26917" y="628817"/>
                </a:lnTo>
                <a:lnTo>
                  <a:pt x="13659" y="621624"/>
                </a:lnTo>
                <a:lnTo>
                  <a:pt x="4419" y="609875"/>
                </a:lnTo>
                <a:lnTo>
                  <a:pt x="0" y="595444"/>
                </a:lnTo>
                <a:lnTo>
                  <a:pt x="1205" y="580210"/>
                </a:lnTo>
                <a:lnTo>
                  <a:pt x="24190" y="508720"/>
                </a:lnTo>
                <a:lnTo>
                  <a:pt x="36253" y="472303"/>
                </a:lnTo>
                <a:lnTo>
                  <a:pt x="48854" y="435569"/>
                </a:lnTo>
                <a:lnTo>
                  <a:pt x="62111" y="398618"/>
                </a:lnTo>
                <a:lnTo>
                  <a:pt x="76141" y="361547"/>
                </a:lnTo>
                <a:lnTo>
                  <a:pt x="91063" y="324455"/>
                </a:lnTo>
                <a:lnTo>
                  <a:pt x="106995" y="287440"/>
                </a:lnTo>
                <a:lnTo>
                  <a:pt x="124056" y="250602"/>
                </a:lnTo>
                <a:lnTo>
                  <a:pt x="142362" y="214037"/>
                </a:lnTo>
                <a:lnTo>
                  <a:pt x="162033" y="177845"/>
                </a:lnTo>
                <a:lnTo>
                  <a:pt x="183185" y="142125"/>
                </a:lnTo>
                <a:lnTo>
                  <a:pt x="206060" y="106803"/>
                </a:lnTo>
                <a:lnTo>
                  <a:pt x="230410" y="72492"/>
                </a:lnTo>
                <a:lnTo>
                  <a:pt x="256718" y="38776"/>
                </a:lnTo>
                <a:lnTo>
                  <a:pt x="284981" y="5926"/>
                </a:lnTo>
                <a:lnTo>
                  <a:pt x="290619" y="0"/>
                </a:lnTo>
                <a:close/>
              </a:path>
            </a:pathLst>
          </a:custGeom>
          <a:solidFill>
            <a:srgbClr val="FFE6DE">
              <a:alpha val="33724"/>
            </a:srgbClr>
          </a:solidFill>
        </p:spPr>
        <p:txBody>
          <a:bodyPr wrap="square" lIns="0" tIns="0" rIns="0" bIns="0" rtlCol="0"/>
          <a:lstStyle/>
          <a:p>
            <a:endParaRPr/>
          </a:p>
        </p:txBody>
      </p:sp>
      <p:sp>
        <p:nvSpPr>
          <p:cNvPr id="11" name="object 11"/>
          <p:cNvSpPr/>
          <p:nvPr/>
        </p:nvSpPr>
        <p:spPr>
          <a:xfrm>
            <a:off x="17874698" y="0"/>
            <a:ext cx="413384" cy="457834"/>
          </a:xfrm>
          <a:custGeom>
            <a:avLst/>
            <a:gdLst/>
            <a:ahLst/>
            <a:cxnLst/>
            <a:rect l="l" t="t" r="r" b="b"/>
            <a:pathLst>
              <a:path w="413384" h="457834">
                <a:moveTo>
                  <a:pt x="179131" y="0"/>
                </a:moveTo>
                <a:lnTo>
                  <a:pt x="413299" y="0"/>
                </a:lnTo>
                <a:lnTo>
                  <a:pt x="413299" y="246283"/>
                </a:lnTo>
                <a:lnTo>
                  <a:pt x="388074" y="279360"/>
                </a:lnTo>
                <a:lnTo>
                  <a:pt x="919" y="457261"/>
                </a:lnTo>
                <a:lnTo>
                  <a:pt x="701" y="454665"/>
                </a:lnTo>
                <a:lnTo>
                  <a:pt x="279" y="446454"/>
                </a:lnTo>
                <a:lnTo>
                  <a:pt x="0" y="433107"/>
                </a:lnTo>
                <a:lnTo>
                  <a:pt x="209" y="415106"/>
                </a:lnTo>
                <a:lnTo>
                  <a:pt x="3480" y="367063"/>
                </a:lnTo>
                <a:lnTo>
                  <a:pt x="12866" y="306173"/>
                </a:lnTo>
                <a:lnTo>
                  <a:pt x="31139" y="236281"/>
                </a:lnTo>
                <a:lnTo>
                  <a:pt x="44474" y="199161"/>
                </a:lnTo>
                <a:lnTo>
                  <a:pt x="61071" y="161233"/>
                </a:lnTo>
                <a:lnTo>
                  <a:pt x="81276" y="122979"/>
                </a:lnTo>
                <a:lnTo>
                  <a:pt x="105435" y="84878"/>
                </a:lnTo>
                <a:lnTo>
                  <a:pt x="133896" y="47411"/>
                </a:lnTo>
                <a:lnTo>
                  <a:pt x="167005" y="11060"/>
                </a:lnTo>
                <a:lnTo>
                  <a:pt x="179131" y="0"/>
                </a:lnTo>
                <a:close/>
              </a:path>
            </a:pathLst>
          </a:custGeom>
          <a:solidFill>
            <a:srgbClr val="FFE6DE">
              <a:alpha val="33724"/>
            </a:srgbClr>
          </a:solidFill>
        </p:spPr>
        <p:txBody>
          <a:bodyPr wrap="square" lIns="0" tIns="0" rIns="0" bIns="0" rtlCol="0"/>
          <a:lstStyle/>
          <a:p>
            <a:endParaRPr/>
          </a:p>
        </p:txBody>
      </p:sp>
      <p:sp>
        <p:nvSpPr>
          <p:cNvPr id="12" name="object 12"/>
          <p:cNvSpPr/>
          <p:nvPr/>
        </p:nvSpPr>
        <p:spPr>
          <a:xfrm>
            <a:off x="17055521" y="0"/>
            <a:ext cx="429259" cy="89535"/>
          </a:xfrm>
          <a:custGeom>
            <a:avLst/>
            <a:gdLst/>
            <a:ahLst/>
            <a:cxnLst/>
            <a:rect l="l" t="t" r="r" b="b"/>
            <a:pathLst>
              <a:path w="429259" h="89535">
                <a:moveTo>
                  <a:pt x="0" y="0"/>
                </a:moveTo>
                <a:lnTo>
                  <a:pt x="391139" y="0"/>
                </a:lnTo>
                <a:lnTo>
                  <a:pt x="428699" y="85555"/>
                </a:lnTo>
                <a:lnTo>
                  <a:pt x="386544" y="88616"/>
                </a:lnTo>
                <a:lnTo>
                  <a:pt x="364962" y="89154"/>
                </a:lnTo>
                <a:lnTo>
                  <a:pt x="339789" y="89033"/>
                </a:lnTo>
                <a:lnTo>
                  <a:pt x="280317" y="85679"/>
                </a:lnTo>
                <a:lnTo>
                  <a:pt x="211427" y="76282"/>
                </a:lnTo>
                <a:lnTo>
                  <a:pt x="136421" y="58568"/>
                </a:lnTo>
                <a:lnTo>
                  <a:pt x="97655" y="45882"/>
                </a:lnTo>
                <a:lnTo>
                  <a:pt x="58598" y="30265"/>
                </a:lnTo>
                <a:lnTo>
                  <a:pt x="19662" y="11433"/>
                </a:lnTo>
                <a:lnTo>
                  <a:pt x="0" y="0"/>
                </a:lnTo>
                <a:close/>
              </a:path>
            </a:pathLst>
          </a:custGeom>
          <a:solidFill>
            <a:srgbClr val="FFE6DE">
              <a:alpha val="33724"/>
            </a:srgbClr>
          </a:solidFill>
        </p:spPr>
        <p:txBody>
          <a:bodyPr wrap="square" lIns="0" tIns="0" rIns="0" bIns="0" rtlCol="0"/>
          <a:lstStyle/>
          <a:p>
            <a:endParaRPr/>
          </a:p>
        </p:txBody>
      </p:sp>
      <p:sp>
        <p:nvSpPr>
          <p:cNvPr id="13" name="object 13"/>
          <p:cNvSpPr/>
          <p:nvPr/>
        </p:nvSpPr>
        <p:spPr>
          <a:xfrm>
            <a:off x="16735756" y="657410"/>
            <a:ext cx="384810" cy="855344"/>
          </a:xfrm>
          <a:custGeom>
            <a:avLst/>
            <a:gdLst/>
            <a:ahLst/>
            <a:cxnLst/>
            <a:rect l="l" t="t" r="r" b="b"/>
            <a:pathLst>
              <a:path w="384809" h="855344">
                <a:moveTo>
                  <a:pt x="285645" y="0"/>
                </a:moveTo>
                <a:lnTo>
                  <a:pt x="384432" y="286776"/>
                </a:lnTo>
                <a:lnTo>
                  <a:pt x="298144" y="563635"/>
                </a:lnTo>
                <a:lnTo>
                  <a:pt x="153469" y="772407"/>
                </a:lnTo>
                <a:lnTo>
                  <a:pt x="77091" y="854924"/>
                </a:lnTo>
                <a:lnTo>
                  <a:pt x="0" y="468027"/>
                </a:lnTo>
                <a:lnTo>
                  <a:pt x="83876" y="202293"/>
                </a:lnTo>
                <a:lnTo>
                  <a:pt x="216499" y="49143"/>
                </a:lnTo>
                <a:lnTo>
                  <a:pt x="285645" y="0"/>
                </a:lnTo>
                <a:close/>
              </a:path>
            </a:pathLst>
          </a:custGeom>
          <a:solidFill>
            <a:srgbClr val="FFE6DE">
              <a:alpha val="33724"/>
            </a:srgbClr>
          </a:solidFill>
        </p:spPr>
        <p:txBody>
          <a:bodyPr wrap="square" lIns="0" tIns="0" rIns="0" bIns="0" rtlCol="0"/>
          <a:lstStyle/>
          <a:p>
            <a:endParaRPr/>
          </a:p>
        </p:txBody>
      </p:sp>
      <p:sp>
        <p:nvSpPr>
          <p:cNvPr id="14" name="object 14"/>
          <p:cNvSpPr/>
          <p:nvPr/>
        </p:nvSpPr>
        <p:spPr>
          <a:xfrm>
            <a:off x="16024344" y="974526"/>
            <a:ext cx="794385" cy="537845"/>
          </a:xfrm>
          <a:custGeom>
            <a:avLst/>
            <a:gdLst/>
            <a:ahLst/>
            <a:cxnLst/>
            <a:rect l="l" t="t" r="r" b="b"/>
            <a:pathLst>
              <a:path w="794384" h="537844">
                <a:moveTo>
                  <a:pt x="64666" y="0"/>
                </a:moveTo>
                <a:lnTo>
                  <a:pt x="121224" y="2434"/>
                </a:lnTo>
                <a:lnTo>
                  <a:pt x="190530" y="10963"/>
                </a:lnTo>
                <a:lnTo>
                  <a:pt x="228964" y="18346"/>
                </a:lnTo>
                <a:lnTo>
                  <a:pt x="269388" y="28250"/>
                </a:lnTo>
                <a:lnTo>
                  <a:pt x="311401" y="41008"/>
                </a:lnTo>
                <a:lnTo>
                  <a:pt x="354605" y="56953"/>
                </a:lnTo>
                <a:lnTo>
                  <a:pt x="398600" y="76418"/>
                </a:lnTo>
                <a:lnTo>
                  <a:pt x="442986" y="99735"/>
                </a:lnTo>
                <a:lnTo>
                  <a:pt x="487365" y="127237"/>
                </a:lnTo>
                <a:lnTo>
                  <a:pt x="531338" y="159255"/>
                </a:lnTo>
                <a:lnTo>
                  <a:pt x="574504" y="196124"/>
                </a:lnTo>
                <a:lnTo>
                  <a:pt x="616466" y="238175"/>
                </a:lnTo>
                <a:lnTo>
                  <a:pt x="656822" y="285741"/>
                </a:lnTo>
                <a:lnTo>
                  <a:pt x="695175" y="339155"/>
                </a:lnTo>
                <a:lnTo>
                  <a:pt x="731125" y="398749"/>
                </a:lnTo>
                <a:lnTo>
                  <a:pt x="764273" y="464856"/>
                </a:lnTo>
                <a:lnTo>
                  <a:pt x="794218" y="537808"/>
                </a:lnTo>
                <a:lnTo>
                  <a:pt x="698244" y="530257"/>
                </a:lnTo>
                <a:lnTo>
                  <a:pt x="472103" y="473117"/>
                </a:lnTo>
                <a:lnTo>
                  <a:pt x="208464" y="314650"/>
                </a:lnTo>
                <a:lnTo>
                  <a:pt x="0" y="3123"/>
                </a:lnTo>
                <a:lnTo>
                  <a:pt x="2567" y="2776"/>
                </a:lnTo>
                <a:lnTo>
                  <a:pt x="10716" y="1958"/>
                </a:lnTo>
                <a:lnTo>
                  <a:pt x="24049" y="1001"/>
                </a:lnTo>
                <a:lnTo>
                  <a:pt x="42165" y="237"/>
                </a:lnTo>
                <a:lnTo>
                  <a:pt x="64666" y="0"/>
                </a:lnTo>
                <a:close/>
              </a:path>
            </a:pathLst>
          </a:custGeom>
          <a:solidFill>
            <a:srgbClr val="FFE6DE">
              <a:alpha val="33724"/>
            </a:srgbClr>
          </a:solidFill>
        </p:spPr>
        <p:txBody>
          <a:bodyPr wrap="square" lIns="0" tIns="0" rIns="0" bIns="0" rtlCol="0"/>
          <a:lstStyle/>
          <a:p>
            <a:endParaRPr/>
          </a:p>
        </p:txBody>
      </p:sp>
      <p:sp>
        <p:nvSpPr>
          <p:cNvPr id="15" name="object 15"/>
          <p:cNvSpPr/>
          <p:nvPr/>
        </p:nvSpPr>
        <p:spPr>
          <a:xfrm>
            <a:off x="15770079" y="303083"/>
            <a:ext cx="660400" cy="275590"/>
          </a:xfrm>
          <a:custGeom>
            <a:avLst/>
            <a:gdLst/>
            <a:ahLst/>
            <a:cxnLst/>
            <a:rect l="l" t="t" r="r" b="b"/>
            <a:pathLst>
              <a:path w="660400" h="275590">
                <a:moveTo>
                  <a:pt x="359166" y="0"/>
                </a:moveTo>
                <a:lnTo>
                  <a:pt x="659945" y="62680"/>
                </a:lnTo>
                <a:lnTo>
                  <a:pt x="625126" y="107356"/>
                </a:lnTo>
                <a:lnTo>
                  <a:pt x="512100" y="199211"/>
                </a:lnTo>
                <a:lnTo>
                  <a:pt x="308009" y="274982"/>
                </a:lnTo>
                <a:lnTo>
                  <a:pt x="0" y="271408"/>
                </a:lnTo>
                <a:lnTo>
                  <a:pt x="37229" y="207029"/>
                </a:lnTo>
                <a:lnTo>
                  <a:pt x="154272" y="82338"/>
                </a:lnTo>
                <a:lnTo>
                  <a:pt x="359166" y="0"/>
                </a:lnTo>
                <a:close/>
              </a:path>
            </a:pathLst>
          </a:custGeom>
          <a:solidFill>
            <a:srgbClr val="FFE6DE">
              <a:alpha val="33724"/>
            </a:srgbClr>
          </a:solidFill>
        </p:spPr>
        <p:txBody>
          <a:bodyPr wrap="square" lIns="0" tIns="0" rIns="0" bIns="0" rtlCol="0"/>
          <a:lstStyle/>
          <a:p>
            <a:endParaRPr/>
          </a:p>
        </p:txBody>
      </p:sp>
      <p:sp>
        <p:nvSpPr>
          <p:cNvPr id="16" name="object 16"/>
          <p:cNvSpPr/>
          <p:nvPr/>
        </p:nvSpPr>
        <p:spPr>
          <a:xfrm>
            <a:off x="15157854" y="0"/>
            <a:ext cx="285750" cy="434975"/>
          </a:xfrm>
          <a:custGeom>
            <a:avLst/>
            <a:gdLst/>
            <a:ahLst/>
            <a:cxnLst/>
            <a:rect l="l" t="t" r="r" b="b"/>
            <a:pathLst>
              <a:path w="285750" h="434975">
                <a:moveTo>
                  <a:pt x="6441" y="0"/>
                </a:moveTo>
                <a:lnTo>
                  <a:pt x="264036" y="0"/>
                </a:lnTo>
                <a:lnTo>
                  <a:pt x="285512" y="122636"/>
                </a:lnTo>
                <a:lnTo>
                  <a:pt x="203688" y="434386"/>
                </a:lnTo>
                <a:lnTo>
                  <a:pt x="146505" y="386404"/>
                </a:lnTo>
                <a:lnTo>
                  <a:pt x="44058" y="245674"/>
                </a:lnTo>
                <a:lnTo>
                  <a:pt x="0" y="17021"/>
                </a:lnTo>
                <a:lnTo>
                  <a:pt x="6441" y="0"/>
                </a:lnTo>
                <a:close/>
              </a:path>
            </a:pathLst>
          </a:custGeom>
          <a:solidFill>
            <a:srgbClr val="FFE6DE">
              <a:alpha val="33724"/>
            </a:srgbClr>
          </a:solidFill>
        </p:spPr>
        <p:txBody>
          <a:bodyPr wrap="square" lIns="0" tIns="0" rIns="0" bIns="0" rtlCol="0"/>
          <a:lstStyle/>
          <a:p>
            <a:endParaRPr/>
          </a:p>
        </p:txBody>
      </p:sp>
      <p:sp>
        <p:nvSpPr>
          <p:cNvPr id="17" name="object 17"/>
          <p:cNvSpPr/>
          <p:nvPr/>
        </p:nvSpPr>
        <p:spPr>
          <a:xfrm>
            <a:off x="14625577" y="25509"/>
            <a:ext cx="336550" cy="669290"/>
          </a:xfrm>
          <a:custGeom>
            <a:avLst/>
            <a:gdLst/>
            <a:ahLst/>
            <a:cxnLst/>
            <a:rect l="l" t="t" r="r" b="b"/>
            <a:pathLst>
              <a:path w="336550" h="669290">
                <a:moveTo>
                  <a:pt x="16026" y="0"/>
                </a:moveTo>
                <a:lnTo>
                  <a:pt x="82092" y="41012"/>
                </a:lnTo>
                <a:lnTo>
                  <a:pt x="218866" y="165123"/>
                </a:lnTo>
                <a:lnTo>
                  <a:pt x="334213" y="373939"/>
                </a:lnTo>
                <a:lnTo>
                  <a:pt x="335999" y="669071"/>
                </a:lnTo>
                <a:lnTo>
                  <a:pt x="323772" y="663953"/>
                </a:lnTo>
                <a:lnTo>
                  <a:pt x="266665" y="634554"/>
                </a:lnTo>
                <a:lnTo>
                  <a:pt x="212516" y="598109"/>
                </a:lnTo>
                <a:lnTo>
                  <a:pt x="153318" y="546297"/>
                </a:lnTo>
                <a:lnTo>
                  <a:pt x="123920" y="514122"/>
                </a:lnTo>
                <a:lnTo>
                  <a:pt x="95770" y="477497"/>
                </a:lnTo>
                <a:lnTo>
                  <a:pt x="69708" y="436220"/>
                </a:lnTo>
                <a:lnTo>
                  <a:pt x="46570" y="390088"/>
                </a:lnTo>
                <a:lnTo>
                  <a:pt x="27192" y="338898"/>
                </a:lnTo>
                <a:lnTo>
                  <a:pt x="12413" y="282449"/>
                </a:lnTo>
                <a:lnTo>
                  <a:pt x="3070" y="220537"/>
                </a:lnTo>
                <a:lnTo>
                  <a:pt x="0" y="152960"/>
                </a:lnTo>
                <a:lnTo>
                  <a:pt x="4039" y="79515"/>
                </a:lnTo>
                <a:lnTo>
                  <a:pt x="16026" y="0"/>
                </a:lnTo>
                <a:close/>
              </a:path>
            </a:pathLst>
          </a:custGeom>
          <a:solidFill>
            <a:srgbClr val="FFE6DE">
              <a:alpha val="33724"/>
            </a:srgbClr>
          </a:solidFill>
        </p:spPr>
        <p:txBody>
          <a:bodyPr wrap="square" lIns="0" tIns="0" rIns="0" bIns="0" rtlCol="0"/>
          <a:lstStyle/>
          <a:p>
            <a:endParaRPr/>
          </a:p>
        </p:txBody>
      </p:sp>
      <p:sp>
        <p:nvSpPr>
          <p:cNvPr id="18" name="object 18"/>
          <p:cNvSpPr/>
          <p:nvPr/>
        </p:nvSpPr>
        <p:spPr>
          <a:xfrm>
            <a:off x="13853097" y="47714"/>
            <a:ext cx="746125" cy="261620"/>
          </a:xfrm>
          <a:custGeom>
            <a:avLst/>
            <a:gdLst/>
            <a:ahLst/>
            <a:cxnLst/>
            <a:rect l="l" t="t" r="r" b="b"/>
            <a:pathLst>
              <a:path w="746125" h="261620">
                <a:moveTo>
                  <a:pt x="400948" y="0"/>
                </a:moveTo>
                <a:lnTo>
                  <a:pt x="460487" y="3666"/>
                </a:lnTo>
                <a:lnTo>
                  <a:pt x="524637" y="13946"/>
                </a:lnTo>
                <a:lnTo>
                  <a:pt x="593487" y="31610"/>
                </a:lnTo>
                <a:lnTo>
                  <a:pt x="667129" y="57427"/>
                </a:lnTo>
                <a:lnTo>
                  <a:pt x="745652" y="92167"/>
                </a:lnTo>
                <a:lnTo>
                  <a:pt x="687398" y="133090"/>
                </a:lnTo>
                <a:lnTo>
                  <a:pt x="528170" y="211541"/>
                </a:lnTo>
                <a:lnTo>
                  <a:pt x="291270" y="261043"/>
                </a:lnTo>
                <a:lnTo>
                  <a:pt x="0" y="215115"/>
                </a:lnTo>
                <a:lnTo>
                  <a:pt x="24615" y="175978"/>
                </a:lnTo>
                <a:lnTo>
                  <a:pt x="57749" y="137580"/>
                </a:lnTo>
                <a:lnTo>
                  <a:pt x="105728" y="94843"/>
                </a:lnTo>
                <a:lnTo>
                  <a:pt x="169271" y="53924"/>
                </a:lnTo>
                <a:lnTo>
                  <a:pt x="207105" y="36071"/>
                </a:lnTo>
                <a:lnTo>
                  <a:pt x="249099" y="20982"/>
                </a:lnTo>
                <a:lnTo>
                  <a:pt x="295344" y="9427"/>
                </a:lnTo>
                <a:lnTo>
                  <a:pt x="345931" y="2176"/>
                </a:lnTo>
                <a:lnTo>
                  <a:pt x="400948" y="0"/>
                </a:lnTo>
                <a:close/>
              </a:path>
            </a:pathLst>
          </a:custGeom>
          <a:solidFill>
            <a:srgbClr val="FFE6DE">
              <a:alpha val="33724"/>
            </a:srgbClr>
          </a:solidFill>
        </p:spPr>
        <p:txBody>
          <a:bodyPr wrap="square" lIns="0" tIns="0" rIns="0" bIns="0" rtlCol="0"/>
          <a:lstStyle/>
          <a:p>
            <a:endParaRPr/>
          </a:p>
        </p:txBody>
      </p:sp>
      <p:sp>
        <p:nvSpPr>
          <p:cNvPr id="19" name="object 19"/>
          <p:cNvSpPr/>
          <p:nvPr/>
        </p:nvSpPr>
        <p:spPr>
          <a:xfrm>
            <a:off x="13923433" y="548757"/>
            <a:ext cx="450215" cy="426084"/>
          </a:xfrm>
          <a:custGeom>
            <a:avLst/>
            <a:gdLst/>
            <a:ahLst/>
            <a:cxnLst/>
            <a:rect l="l" t="t" r="r" b="b"/>
            <a:pathLst>
              <a:path w="450215" h="426084">
                <a:moveTo>
                  <a:pt x="449619" y="0"/>
                </a:moveTo>
                <a:lnTo>
                  <a:pt x="428237" y="62948"/>
                </a:lnTo>
                <a:lnTo>
                  <a:pt x="355698" y="203366"/>
                </a:lnTo>
                <a:lnTo>
                  <a:pt x="219415" y="348608"/>
                </a:lnTo>
                <a:lnTo>
                  <a:pt x="6799" y="426032"/>
                </a:lnTo>
                <a:lnTo>
                  <a:pt x="6099" y="422818"/>
                </a:lnTo>
                <a:lnTo>
                  <a:pt x="4427" y="413629"/>
                </a:lnTo>
                <a:lnTo>
                  <a:pt x="2424" y="399143"/>
                </a:lnTo>
                <a:lnTo>
                  <a:pt x="735" y="380037"/>
                </a:lnTo>
                <a:lnTo>
                  <a:pt x="0" y="356989"/>
                </a:lnTo>
                <a:lnTo>
                  <a:pt x="861" y="330677"/>
                </a:lnTo>
                <a:lnTo>
                  <a:pt x="9945" y="270971"/>
                </a:lnTo>
                <a:lnTo>
                  <a:pt x="33123" y="206344"/>
                </a:lnTo>
                <a:lnTo>
                  <a:pt x="75535" y="142217"/>
                </a:lnTo>
                <a:lnTo>
                  <a:pt x="105559" y="112035"/>
                </a:lnTo>
                <a:lnTo>
                  <a:pt x="142318" y="84012"/>
                </a:lnTo>
                <a:lnTo>
                  <a:pt x="186454" y="58826"/>
                </a:lnTo>
                <a:lnTo>
                  <a:pt x="238610" y="37153"/>
                </a:lnTo>
                <a:lnTo>
                  <a:pt x="299428" y="19673"/>
                </a:lnTo>
                <a:lnTo>
                  <a:pt x="369551" y="7062"/>
                </a:lnTo>
                <a:lnTo>
                  <a:pt x="449619" y="0"/>
                </a:lnTo>
                <a:close/>
              </a:path>
            </a:pathLst>
          </a:custGeom>
          <a:solidFill>
            <a:srgbClr val="FFE6DE">
              <a:alpha val="33724"/>
            </a:srgbClr>
          </a:solidFill>
        </p:spPr>
        <p:txBody>
          <a:bodyPr wrap="square" lIns="0" tIns="0" rIns="0" bIns="0" rtlCol="0"/>
          <a:lstStyle/>
          <a:p>
            <a:endParaRPr/>
          </a:p>
        </p:txBody>
      </p:sp>
      <p:sp>
        <p:nvSpPr>
          <p:cNvPr id="20" name="object 20"/>
          <p:cNvSpPr/>
          <p:nvPr/>
        </p:nvSpPr>
        <p:spPr>
          <a:xfrm>
            <a:off x="13662232" y="0"/>
            <a:ext cx="45085" cy="26034"/>
          </a:xfrm>
          <a:custGeom>
            <a:avLst/>
            <a:gdLst/>
            <a:ahLst/>
            <a:cxnLst/>
            <a:rect l="l" t="t" r="r" b="b"/>
            <a:pathLst>
              <a:path w="45084" h="26034">
                <a:moveTo>
                  <a:pt x="0" y="0"/>
                </a:moveTo>
                <a:lnTo>
                  <a:pt x="44789" y="0"/>
                </a:lnTo>
                <a:lnTo>
                  <a:pt x="42305" y="25510"/>
                </a:lnTo>
                <a:lnTo>
                  <a:pt x="39066" y="23874"/>
                </a:lnTo>
                <a:lnTo>
                  <a:pt x="29933" y="18885"/>
                </a:lnTo>
                <a:lnTo>
                  <a:pt x="15786" y="10419"/>
                </a:lnTo>
                <a:lnTo>
                  <a:pt x="0" y="0"/>
                </a:lnTo>
                <a:close/>
              </a:path>
            </a:pathLst>
          </a:custGeom>
          <a:solidFill>
            <a:srgbClr val="FFE6DE">
              <a:alpha val="33724"/>
            </a:srgbClr>
          </a:solidFill>
        </p:spPr>
        <p:txBody>
          <a:bodyPr wrap="square" lIns="0" tIns="0" rIns="0" bIns="0" rtlCol="0"/>
          <a:lstStyle/>
          <a:p>
            <a:endParaRPr/>
          </a:p>
        </p:txBody>
      </p:sp>
      <p:sp>
        <p:nvSpPr>
          <p:cNvPr id="21" name="object 21"/>
          <p:cNvSpPr/>
          <p:nvPr/>
        </p:nvSpPr>
        <p:spPr>
          <a:xfrm>
            <a:off x="14356622" y="548757"/>
            <a:ext cx="312420" cy="566420"/>
          </a:xfrm>
          <a:custGeom>
            <a:avLst/>
            <a:gdLst/>
            <a:ahLst/>
            <a:cxnLst/>
            <a:rect l="l" t="t" r="r" b="b"/>
            <a:pathLst>
              <a:path w="312419" h="566419">
                <a:moveTo>
                  <a:pt x="33572" y="0"/>
                </a:moveTo>
                <a:lnTo>
                  <a:pt x="91737" y="44229"/>
                </a:lnTo>
                <a:lnTo>
                  <a:pt x="211772" y="165123"/>
                </a:lnTo>
                <a:lnTo>
                  <a:pt x="311987" y="344989"/>
                </a:lnTo>
                <a:lnTo>
                  <a:pt x="310692" y="566137"/>
                </a:lnTo>
                <a:lnTo>
                  <a:pt x="306393" y="563088"/>
                </a:lnTo>
                <a:lnTo>
                  <a:pt x="294331" y="555106"/>
                </a:lnTo>
                <a:lnTo>
                  <a:pt x="251928" y="525260"/>
                </a:lnTo>
                <a:lnTo>
                  <a:pt x="193504" y="478445"/>
                </a:lnTo>
                <a:lnTo>
                  <a:pt x="161415" y="449249"/>
                </a:lnTo>
                <a:lnTo>
                  <a:pt x="129078" y="416502"/>
                </a:lnTo>
                <a:lnTo>
                  <a:pt x="97746" y="380434"/>
                </a:lnTo>
                <a:lnTo>
                  <a:pt x="68672" y="341276"/>
                </a:lnTo>
                <a:lnTo>
                  <a:pt x="43108" y="299258"/>
                </a:lnTo>
                <a:lnTo>
                  <a:pt x="22306" y="254611"/>
                </a:lnTo>
                <a:lnTo>
                  <a:pt x="7519" y="207565"/>
                </a:lnTo>
                <a:lnTo>
                  <a:pt x="0" y="158350"/>
                </a:lnTo>
                <a:lnTo>
                  <a:pt x="1000" y="107197"/>
                </a:lnTo>
                <a:lnTo>
                  <a:pt x="11774" y="54337"/>
                </a:lnTo>
                <a:lnTo>
                  <a:pt x="33572" y="0"/>
                </a:lnTo>
                <a:close/>
              </a:path>
            </a:pathLst>
          </a:custGeom>
          <a:solidFill>
            <a:srgbClr val="FFE6DE">
              <a:alpha val="33724"/>
            </a:srgbClr>
          </a:solidFill>
        </p:spPr>
        <p:txBody>
          <a:bodyPr wrap="square" lIns="0" tIns="0" rIns="0" bIns="0" rtlCol="0"/>
          <a:lstStyle/>
          <a:p>
            <a:endParaRPr/>
          </a:p>
        </p:txBody>
      </p:sp>
      <p:sp>
        <p:nvSpPr>
          <p:cNvPr id="22" name="object 22"/>
          <p:cNvSpPr/>
          <p:nvPr/>
        </p:nvSpPr>
        <p:spPr>
          <a:xfrm>
            <a:off x="13930278" y="1074865"/>
            <a:ext cx="328930" cy="490855"/>
          </a:xfrm>
          <a:custGeom>
            <a:avLst/>
            <a:gdLst/>
            <a:ahLst/>
            <a:cxnLst/>
            <a:rect l="l" t="t" r="r" b="b"/>
            <a:pathLst>
              <a:path w="328930" h="490855">
                <a:moveTo>
                  <a:pt x="259933" y="0"/>
                </a:moveTo>
                <a:lnTo>
                  <a:pt x="286602" y="40986"/>
                </a:lnTo>
                <a:lnTo>
                  <a:pt x="307669" y="86576"/>
                </a:lnTo>
                <a:lnTo>
                  <a:pt x="324187" y="143881"/>
                </a:lnTo>
                <a:lnTo>
                  <a:pt x="328880" y="209141"/>
                </a:lnTo>
                <a:lnTo>
                  <a:pt x="324517" y="243578"/>
                </a:lnTo>
                <a:lnTo>
                  <a:pt x="297826" y="313714"/>
                </a:lnTo>
                <a:lnTo>
                  <a:pt x="273678" y="348474"/>
                </a:lnTo>
                <a:lnTo>
                  <a:pt x="241115" y="382400"/>
                </a:lnTo>
                <a:lnTo>
                  <a:pt x="199228" y="415024"/>
                </a:lnTo>
                <a:lnTo>
                  <a:pt x="147107" y="445874"/>
                </a:lnTo>
                <a:lnTo>
                  <a:pt x="83843" y="474480"/>
                </a:lnTo>
                <a:lnTo>
                  <a:pt x="36949" y="490602"/>
                </a:lnTo>
                <a:lnTo>
                  <a:pt x="6819" y="490602"/>
                </a:lnTo>
                <a:lnTo>
                  <a:pt x="0" y="451542"/>
                </a:lnTo>
                <a:lnTo>
                  <a:pt x="6740" y="328459"/>
                </a:lnTo>
                <a:lnTo>
                  <a:pt x="77225" y="166240"/>
                </a:lnTo>
                <a:lnTo>
                  <a:pt x="259933" y="0"/>
                </a:lnTo>
                <a:close/>
              </a:path>
            </a:pathLst>
          </a:custGeom>
          <a:solidFill>
            <a:srgbClr val="FFE6DE">
              <a:alpha val="33724"/>
            </a:srgbClr>
          </a:solidFill>
        </p:spPr>
        <p:txBody>
          <a:bodyPr wrap="square" lIns="0" tIns="0" rIns="0" bIns="0" rtlCol="0"/>
          <a:lstStyle/>
          <a:p>
            <a:endParaRPr/>
          </a:p>
        </p:txBody>
      </p:sp>
      <p:sp>
        <p:nvSpPr>
          <p:cNvPr id="23" name="object 23"/>
          <p:cNvSpPr/>
          <p:nvPr/>
        </p:nvSpPr>
        <p:spPr>
          <a:xfrm>
            <a:off x="13561693" y="1132050"/>
            <a:ext cx="386080" cy="433705"/>
          </a:xfrm>
          <a:custGeom>
            <a:avLst/>
            <a:gdLst/>
            <a:ahLst/>
            <a:cxnLst/>
            <a:rect l="l" t="t" r="r" b="b"/>
            <a:pathLst>
              <a:path w="386080" h="433705">
                <a:moveTo>
                  <a:pt x="0" y="0"/>
                </a:moveTo>
                <a:lnTo>
                  <a:pt x="41412" y="11497"/>
                </a:lnTo>
                <a:lnTo>
                  <a:pt x="103001" y="33681"/>
                </a:lnTo>
                <a:lnTo>
                  <a:pt x="139659" y="49758"/>
                </a:lnTo>
                <a:lnTo>
                  <a:pt x="178301" y="69436"/>
                </a:lnTo>
                <a:lnTo>
                  <a:pt x="217482" y="92926"/>
                </a:lnTo>
                <a:lnTo>
                  <a:pt x="255759" y="120437"/>
                </a:lnTo>
                <a:lnTo>
                  <a:pt x="291689" y="152178"/>
                </a:lnTo>
                <a:lnTo>
                  <a:pt x="323827" y="188359"/>
                </a:lnTo>
                <a:lnTo>
                  <a:pt x="350730" y="229188"/>
                </a:lnTo>
                <a:lnTo>
                  <a:pt x="370953" y="274877"/>
                </a:lnTo>
                <a:lnTo>
                  <a:pt x="383054" y="325633"/>
                </a:lnTo>
                <a:lnTo>
                  <a:pt x="385588" y="381667"/>
                </a:lnTo>
                <a:lnTo>
                  <a:pt x="378457" y="433416"/>
                </a:lnTo>
                <a:lnTo>
                  <a:pt x="350551" y="433416"/>
                </a:lnTo>
                <a:lnTo>
                  <a:pt x="314572" y="420179"/>
                </a:lnTo>
                <a:lnTo>
                  <a:pt x="178913" y="344900"/>
                </a:lnTo>
                <a:lnTo>
                  <a:pt x="48076" y="207967"/>
                </a:lnTo>
                <a:lnTo>
                  <a:pt x="0" y="0"/>
                </a:lnTo>
                <a:close/>
              </a:path>
            </a:pathLst>
          </a:custGeom>
          <a:solidFill>
            <a:srgbClr val="FFE6DE">
              <a:alpha val="33724"/>
            </a:srgbClr>
          </a:solidFill>
        </p:spPr>
        <p:txBody>
          <a:bodyPr wrap="square" lIns="0" tIns="0" rIns="0" bIns="0" rtlCol="0"/>
          <a:lstStyle/>
          <a:p>
            <a:endParaRPr/>
          </a:p>
        </p:txBody>
      </p:sp>
      <p:sp>
        <p:nvSpPr>
          <p:cNvPr id="24" name="object 24"/>
          <p:cNvSpPr/>
          <p:nvPr/>
        </p:nvSpPr>
        <p:spPr>
          <a:xfrm>
            <a:off x="13478842" y="325734"/>
            <a:ext cx="148559" cy="148682"/>
          </a:xfrm>
          <a:prstGeom prst="rect">
            <a:avLst/>
          </a:prstGeom>
          <a:blipFill>
            <a:blip r:embed="rId6" cstate="print"/>
            <a:stretch>
              <a:fillRect/>
            </a:stretch>
          </a:blipFill>
        </p:spPr>
        <p:txBody>
          <a:bodyPr wrap="square" lIns="0" tIns="0" rIns="0" bIns="0" rtlCol="0"/>
          <a:lstStyle/>
          <a:p>
            <a:endParaRPr/>
          </a:p>
        </p:txBody>
      </p:sp>
      <p:sp>
        <p:nvSpPr>
          <p:cNvPr id="25" name="object 25"/>
          <p:cNvSpPr/>
          <p:nvPr/>
        </p:nvSpPr>
        <p:spPr>
          <a:xfrm>
            <a:off x="17209958" y="357186"/>
            <a:ext cx="320040" cy="320675"/>
          </a:xfrm>
          <a:custGeom>
            <a:avLst/>
            <a:gdLst/>
            <a:ahLst/>
            <a:cxnLst/>
            <a:rect l="l" t="t" r="r" b="b"/>
            <a:pathLst>
              <a:path w="320040" h="320675">
                <a:moveTo>
                  <a:pt x="159986" y="0"/>
                </a:moveTo>
                <a:lnTo>
                  <a:pt x="210634" y="8143"/>
                </a:lnTo>
                <a:lnTo>
                  <a:pt x="254562" y="30834"/>
                </a:lnTo>
                <a:lnTo>
                  <a:pt x="289164" y="65466"/>
                </a:lnTo>
                <a:lnTo>
                  <a:pt x="311837" y="109430"/>
                </a:lnTo>
                <a:lnTo>
                  <a:pt x="319973" y="160119"/>
                </a:lnTo>
                <a:lnTo>
                  <a:pt x="311837" y="210808"/>
                </a:lnTo>
                <a:lnTo>
                  <a:pt x="289164" y="254773"/>
                </a:lnTo>
                <a:lnTo>
                  <a:pt x="254562" y="289404"/>
                </a:lnTo>
                <a:lnTo>
                  <a:pt x="210634" y="312095"/>
                </a:lnTo>
                <a:lnTo>
                  <a:pt x="159986" y="320239"/>
                </a:lnTo>
                <a:lnTo>
                  <a:pt x="109339" y="312095"/>
                </a:lnTo>
                <a:lnTo>
                  <a:pt x="65411" y="289404"/>
                </a:lnTo>
                <a:lnTo>
                  <a:pt x="30808" y="254773"/>
                </a:lnTo>
                <a:lnTo>
                  <a:pt x="23282" y="240179"/>
                </a:lnTo>
                <a:lnTo>
                  <a:pt x="159986" y="240179"/>
                </a:lnTo>
                <a:lnTo>
                  <a:pt x="192216" y="233656"/>
                </a:lnTo>
                <a:lnTo>
                  <a:pt x="218553" y="215875"/>
                </a:lnTo>
                <a:lnTo>
                  <a:pt x="236319" y="189516"/>
                </a:lnTo>
                <a:lnTo>
                  <a:pt x="242836" y="157260"/>
                </a:lnTo>
                <a:lnTo>
                  <a:pt x="236319" y="125003"/>
                </a:lnTo>
                <a:lnTo>
                  <a:pt x="218553" y="98644"/>
                </a:lnTo>
                <a:lnTo>
                  <a:pt x="192216" y="80863"/>
                </a:lnTo>
                <a:lnTo>
                  <a:pt x="159986" y="74341"/>
                </a:lnTo>
                <a:lnTo>
                  <a:pt x="26944" y="74341"/>
                </a:lnTo>
                <a:lnTo>
                  <a:pt x="31631" y="65466"/>
                </a:lnTo>
                <a:lnTo>
                  <a:pt x="66646" y="30834"/>
                </a:lnTo>
                <a:lnTo>
                  <a:pt x="110436" y="8143"/>
                </a:lnTo>
                <a:lnTo>
                  <a:pt x="159986" y="0"/>
                </a:lnTo>
                <a:close/>
              </a:path>
              <a:path w="320040" h="320675">
                <a:moveTo>
                  <a:pt x="26944" y="74341"/>
                </a:moveTo>
                <a:lnTo>
                  <a:pt x="159986" y="74341"/>
                </a:lnTo>
                <a:lnTo>
                  <a:pt x="127757" y="80863"/>
                </a:lnTo>
                <a:lnTo>
                  <a:pt x="101420" y="98644"/>
                </a:lnTo>
                <a:lnTo>
                  <a:pt x="83654" y="125003"/>
                </a:lnTo>
                <a:lnTo>
                  <a:pt x="77136" y="157260"/>
                </a:lnTo>
                <a:lnTo>
                  <a:pt x="84055" y="189516"/>
                </a:lnTo>
                <a:lnTo>
                  <a:pt x="102491" y="215875"/>
                </a:lnTo>
                <a:lnTo>
                  <a:pt x="128962" y="233656"/>
                </a:lnTo>
                <a:lnTo>
                  <a:pt x="159986" y="240179"/>
                </a:lnTo>
                <a:lnTo>
                  <a:pt x="23282" y="240179"/>
                </a:lnTo>
                <a:lnTo>
                  <a:pt x="8136" y="210808"/>
                </a:lnTo>
                <a:lnTo>
                  <a:pt x="0" y="160119"/>
                </a:lnTo>
                <a:lnTo>
                  <a:pt x="8410" y="109430"/>
                </a:lnTo>
                <a:lnTo>
                  <a:pt x="26944" y="74341"/>
                </a:lnTo>
                <a:close/>
              </a:path>
            </a:pathLst>
          </a:custGeom>
          <a:solidFill>
            <a:srgbClr val="FFE6DE">
              <a:alpha val="33724"/>
            </a:srgbClr>
          </a:solidFill>
        </p:spPr>
        <p:txBody>
          <a:bodyPr wrap="square" lIns="0" tIns="0" rIns="0" bIns="0" rtlCol="0"/>
          <a:lstStyle/>
          <a:p>
            <a:endParaRPr/>
          </a:p>
        </p:txBody>
      </p:sp>
      <p:sp>
        <p:nvSpPr>
          <p:cNvPr id="26" name="object 26"/>
          <p:cNvSpPr/>
          <p:nvPr/>
        </p:nvSpPr>
        <p:spPr>
          <a:xfrm>
            <a:off x="15178699" y="826107"/>
            <a:ext cx="320040" cy="320675"/>
          </a:xfrm>
          <a:custGeom>
            <a:avLst/>
            <a:gdLst/>
            <a:ahLst/>
            <a:cxnLst/>
            <a:rect l="l" t="t" r="r" b="b"/>
            <a:pathLst>
              <a:path w="320040" h="320675">
                <a:moveTo>
                  <a:pt x="159986" y="0"/>
                </a:moveTo>
                <a:lnTo>
                  <a:pt x="210633" y="8143"/>
                </a:lnTo>
                <a:lnTo>
                  <a:pt x="254561" y="30834"/>
                </a:lnTo>
                <a:lnTo>
                  <a:pt x="289164" y="65466"/>
                </a:lnTo>
                <a:lnTo>
                  <a:pt x="311837" y="109430"/>
                </a:lnTo>
                <a:lnTo>
                  <a:pt x="319973" y="160119"/>
                </a:lnTo>
                <a:lnTo>
                  <a:pt x="311837" y="210808"/>
                </a:lnTo>
                <a:lnTo>
                  <a:pt x="289164" y="254773"/>
                </a:lnTo>
                <a:lnTo>
                  <a:pt x="254561" y="289404"/>
                </a:lnTo>
                <a:lnTo>
                  <a:pt x="210633" y="312095"/>
                </a:lnTo>
                <a:lnTo>
                  <a:pt x="159986" y="320239"/>
                </a:lnTo>
                <a:lnTo>
                  <a:pt x="109339" y="312095"/>
                </a:lnTo>
                <a:lnTo>
                  <a:pt x="65411" y="289404"/>
                </a:lnTo>
                <a:lnTo>
                  <a:pt x="30808" y="254773"/>
                </a:lnTo>
                <a:lnTo>
                  <a:pt x="23282" y="240179"/>
                </a:lnTo>
                <a:lnTo>
                  <a:pt x="159986" y="240179"/>
                </a:lnTo>
                <a:lnTo>
                  <a:pt x="192216" y="233656"/>
                </a:lnTo>
                <a:lnTo>
                  <a:pt x="218553" y="215875"/>
                </a:lnTo>
                <a:lnTo>
                  <a:pt x="236319" y="189516"/>
                </a:lnTo>
                <a:lnTo>
                  <a:pt x="242836" y="157260"/>
                </a:lnTo>
                <a:lnTo>
                  <a:pt x="236319" y="125004"/>
                </a:lnTo>
                <a:lnTo>
                  <a:pt x="218553" y="98645"/>
                </a:lnTo>
                <a:lnTo>
                  <a:pt x="192216" y="80864"/>
                </a:lnTo>
                <a:lnTo>
                  <a:pt x="159986" y="74341"/>
                </a:lnTo>
                <a:lnTo>
                  <a:pt x="26231" y="74341"/>
                </a:lnTo>
                <a:lnTo>
                  <a:pt x="30808" y="65466"/>
                </a:lnTo>
                <a:lnTo>
                  <a:pt x="65411" y="30834"/>
                </a:lnTo>
                <a:lnTo>
                  <a:pt x="109339" y="8143"/>
                </a:lnTo>
                <a:lnTo>
                  <a:pt x="159986" y="0"/>
                </a:lnTo>
                <a:close/>
              </a:path>
              <a:path w="320040" h="320675">
                <a:moveTo>
                  <a:pt x="26231" y="74341"/>
                </a:moveTo>
                <a:lnTo>
                  <a:pt x="159986" y="74341"/>
                </a:lnTo>
                <a:lnTo>
                  <a:pt x="127757" y="80864"/>
                </a:lnTo>
                <a:lnTo>
                  <a:pt x="101420" y="98645"/>
                </a:lnTo>
                <a:lnTo>
                  <a:pt x="83653" y="125004"/>
                </a:lnTo>
                <a:lnTo>
                  <a:pt x="77136" y="157260"/>
                </a:lnTo>
                <a:lnTo>
                  <a:pt x="83653" y="189516"/>
                </a:lnTo>
                <a:lnTo>
                  <a:pt x="101420" y="215875"/>
                </a:lnTo>
                <a:lnTo>
                  <a:pt x="127757" y="233656"/>
                </a:lnTo>
                <a:lnTo>
                  <a:pt x="159986" y="240179"/>
                </a:lnTo>
                <a:lnTo>
                  <a:pt x="23282" y="240179"/>
                </a:lnTo>
                <a:lnTo>
                  <a:pt x="8136" y="210808"/>
                </a:lnTo>
                <a:lnTo>
                  <a:pt x="0" y="160119"/>
                </a:lnTo>
                <a:lnTo>
                  <a:pt x="8136" y="109430"/>
                </a:lnTo>
                <a:lnTo>
                  <a:pt x="26231" y="74341"/>
                </a:lnTo>
                <a:close/>
              </a:path>
            </a:pathLst>
          </a:custGeom>
          <a:solidFill>
            <a:srgbClr val="FFE6DE">
              <a:alpha val="33724"/>
            </a:srgbClr>
          </a:solidFill>
        </p:spPr>
        <p:txBody>
          <a:bodyPr wrap="square" lIns="0" tIns="0" rIns="0" bIns="0" rtlCol="0"/>
          <a:lstStyle/>
          <a:p>
            <a:endParaRPr/>
          </a:p>
        </p:txBody>
      </p:sp>
      <p:sp>
        <p:nvSpPr>
          <p:cNvPr id="27" name="object 27"/>
          <p:cNvSpPr txBox="1">
            <a:spLocks noGrp="1"/>
          </p:cNvSpPr>
          <p:nvPr>
            <p:ph type="title"/>
          </p:nvPr>
        </p:nvSpPr>
        <p:spPr>
          <a:xfrm>
            <a:off x="2094441" y="1674863"/>
            <a:ext cx="14961080" cy="761747"/>
          </a:xfrm>
          <a:prstGeom prst="rect">
            <a:avLst/>
          </a:prstGeom>
        </p:spPr>
        <p:txBody>
          <a:bodyPr vert="horz" wrap="square" lIns="0" tIns="15240" rIns="0" bIns="0" rtlCol="0">
            <a:spAutoFit/>
          </a:bodyPr>
          <a:lstStyle/>
          <a:p>
            <a:pPr marL="12700">
              <a:lnSpc>
                <a:spcPct val="100000"/>
              </a:lnSpc>
              <a:spcBef>
                <a:spcPts val="120"/>
              </a:spcBef>
              <a:tabLst>
                <a:tab pos="1287780" algn="l"/>
                <a:tab pos="9937750" algn="l"/>
              </a:tabLst>
            </a:pPr>
            <a:r>
              <a:rPr sz="4850" b="1" spc="1220" dirty="0">
                <a:solidFill>
                  <a:schemeClr val="tx2">
                    <a:lumMod val="60000"/>
                    <a:lumOff val="40000"/>
                  </a:schemeClr>
                </a:solidFill>
              </a:rPr>
              <a:t>4</a:t>
            </a:r>
            <a:r>
              <a:rPr sz="4850" b="1" spc="335" dirty="0">
                <a:solidFill>
                  <a:schemeClr val="tx2">
                    <a:lumMod val="60000"/>
                    <a:lumOff val="40000"/>
                  </a:schemeClr>
                </a:solidFill>
              </a:rPr>
              <a:t> </a:t>
            </a:r>
            <a:r>
              <a:rPr sz="4800" b="1" spc="440" dirty="0">
                <a:solidFill>
                  <a:schemeClr val="tx2">
                    <a:lumMod val="60000"/>
                    <a:lumOff val="40000"/>
                  </a:schemeClr>
                </a:solidFill>
                <a:latin typeface="Calibri"/>
                <a:cs typeface="Calibri"/>
              </a:rPr>
              <a:t>.	</a:t>
            </a:r>
            <a:r>
              <a:rPr sz="4850" b="1" spc="1065" dirty="0">
                <a:solidFill>
                  <a:schemeClr val="tx2">
                    <a:lumMod val="60000"/>
                    <a:lumOff val="40000"/>
                  </a:schemeClr>
                </a:solidFill>
              </a:rPr>
              <a:t>S</a:t>
            </a:r>
            <a:r>
              <a:rPr sz="4850" b="1" spc="335" dirty="0">
                <a:solidFill>
                  <a:schemeClr val="tx2">
                    <a:lumMod val="60000"/>
                    <a:lumOff val="40000"/>
                  </a:schemeClr>
                </a:solidFill>
              </a:rPr>
              <a:t> </a:t>
            </a:r>
            <a:r>
              <a:rPr sz="4850" b="1" spc="120" dirty="0">
                <a:solidFill>
                  <a:schemeClr val="tx2">
                    <a:lumMod val="60000"/>
                    <a:lumOff val="40000"/>
                  </a:schemeClr>
                </a:solidFill>
              </a:rPr>
              <a:t>I</a:t>
            </a:r>
            <a:r>
              <a:rPr sz="4850" b="1" spc="340" dirty="0">
                <a:solidFill>
                  <a:schemeClr val="tx2">
                    <a:lumMod val="60000"/>
                    <a:lumOff val="40000"/>
                  </a:schemeClr>
                </a:solidFill>
              </a:rPr>
              <a:t> </a:t>
            </a:r>
            <a:r>
              <a:rPr sz="4850" b="1" spc="2100" dirty="0">
                <a:solidFill>
                  <a:schemeClr val="tx2">
                    <a:lumMod val="60000"/>
                    <a:lumOff val="40000"/>
                  </a:schemeClr>
                </a:solidFill>
              </a:rPr>
              <a:t>M</a:t>
            </a:r>
            <a:r>
              <a:rPr sz="4850" b="1" spc="335" dirty="0">
                <a:solidFill>
                  <a:schemeClr val="tx2">
                    <a:lumMod val="60000"/>
                    <a:lumOff val="40000"/>
                  </a:schemeClr>
                </a:solidFill>
              </a:rPr>
              <a:t> </a:t>
            </a:r>
            <a:r>
              <a:rPr sz="4850" b="1" spc="1605" dirty="0">
                <a:solidFill>
                  <a:schemeClr val="tx2">
                    <a:lumMod val="60000"/>
                    <a:lumOff val="40000"/>
                  </a:schemeClr>
                </a:solidFill>
              </a:rPr>
              <a:t>U</a:t>
            </a:r>
            <a:r>
              <a:rPr sz="4850" b="1" spc="340" dirty="0">
                <a:solidFill>
                  <a:schemeClr val="tx2">
                    <a:lumMod val="60000"/>
                    <a:lumOff val="40000"/>
                  </a:schemeClr>
                </a:solidFill>
              </a:rPr>
              <a:t> </a:t>
            </a:r>
            <a:r>
              <a:rPr sz="4850" b="1" spc="1110" dirty="0">
                <a:solidFill>
                  <a:schemeClr val="tx2">
                    <a:lumMod val="60000"/>
                    <a:lumOff val="40000"/>
                  </a:schemeClr>
                </a:solidFill>
              </a:rPr>
              <a:t>L</a:t>
            </a:r>
            <a:r>
              <a:rPr sz="4850" b="1" spc="335" dirty="0">
                <a:solidFill>
                  <a:schemeClr val="tx2">
                    <a:lumMod val="60000"/>
                    <a:lumOff val="40000"/>
                  </a:schemeClr>
                </a:solidFill>
              </a:rPr>
              <a:t> </a:t>
            </a:r>
            <a:r>
              <a:rPr sz="4850" b="1" spc="1920" dirty="0">
                <a:solidFill>
                  <a:schemeClr val="tx2">
                    <a:lumMod val="60000"/>
                    <a:lumOff val="40000"/>
                  </a:schemeClr>
                </a:solidFill>
              </a:rPr>
              <a:t>A</a:t>
            </a:r>
            <a:r>
              <a:rPr sz="4850" b="1" spc="340" dirty="0">
                <a:solidFill>
                  <a:schemeClr val="tx2">
                    <a:lumMod val="60000"/>
                    <a:lumOff val="40000"/>
                  </a:schemeClr>
                </a:solidFill>
              </a:rPr>
              <a:t> </a:t>
            </a:r>
            <a:r>
              <a:rPr sz="4850" b="1" spc="1165" dirty="0">
                <a:solidFill>
                  <a:schemeClr val="tx2">
                    <a:lumMod val="60000"/>
                    <a:lumOff val="40000"/>
                  </a:schemeClr>
                </a:solidFill>
              </a:rPr>
              <a:t>T</a:t>
            </a:r>
            <a:r>
              <a:rPr sz="4850" b="1" spc="335" dirty="0">
                <a:solidFill>
                  <a:schemeClr val="tx2">
                    <a:lumMod val="60000"/>
                    <a:lumOff val="40000"/>
                  </a:schemeClr>
                </a:solidFill>
              </a:rPr>
              <a:t> </a:t>
            </a:r>
            <a:r>
              <a:rPr sz="4850" b="1" spc="120" dirty="0">
                <a:solidFill>
                  <a:schemeClr val="tx2">
                    <a:lumMod val="60000"/>
                    <a:lumOff val="40000"/>
                  </a:schemeClr>
                </a:solidFill>
              </a:rPr>
              <a:t>I</a:t>
            </a:r>
            <a:r>
              <a:rPr sz="4850" b="1" spc="340" dirty="0">
                <a:solidFill>
                  <a:schemeClr val="tx2">
                    <a:lumMod val="60000"/>
                    <a:lumOff val="40000"/>
                  </a:schemeClr>
                </a:solidFill>
              </a:rPr>
              <a:t> </a:t>
            </a:r>
            <a:r>
              <a:rPr sz="4850" b="1" spc="1655" dirty="0">
                <a:solidFill>
                  <a:schemeClr val="tx2">
                    <a:lumMod val="60000"/>
                    <a:lumOff val="40000"/>
                  </a:schemeClr>
                </a:solidFill>
              </a:rPr>
              <a:t>O</a:t>
            </a:r>
            <a:r>
              <a:rPr sz="4850" b="1" spc="335" dirty="0">
                <a:solidFill>
                  <a:schemeClr val="tx2">
                    <a:lumMod val="60000"/>
                    <a:lumOff val="40000"/>
                  </a:schemeClr>
                </a:solidFill>
              </a:rPr>
              <a:t> </a:t>
            </a:r>
            <a:r>
              <a:rPr sz="4850" b="1" spc="1714" dirty="0">
                <a:solidFill>
                  <a:schemeClr val="tx2">
                    <a:lumMod val="60000"/>
                    <a:lumOff val="40000"/>
                  </a:schemeClr>
                </a:solidFill>
              </a:rPr>
              <a:t>N	</a:t>
            </a:r>
            <a:r>
              <a:rPr sz="4850" b="1" spc="1065" dirty="0">
                <a:solidFill>
                  <a:schemeClr val="tx2">
                    <a:lumMod val="60000"/>
                    <a:lumOff val="40000"/>
                  </a:schemeClr>
                </a:solidFill>
              </a:rPr>
              <a:t>S</a:t>
            </a:r>
            <a:r>
              <a:rPr sz="4850" b="1" spc="320" dirty="0">
                <a:solidFill>
                  <a:schemeClr val="tx2">
                    <a:lumMod val="60000"/>
                    <a:lumOff val="40000"/>
                  </a:schemeClr>
                </a:solidFill>
              </a:rPr>
              <a:t> </a:t>
            </a:r>
            <a:r>
              <a:rPr sz="4850" b="1" spc="1110" dirty="0">
                <a:solidFill>
                  <a:schemeClr val="tx2">
                    <a:lumMod val="60000"/>
                    <a:lumOff val="40000"/>
                  </a:schemeClr>
                </a:solidFill>
              </a:rPr>
              <a:t>L</a:t>
            </a:r>
            <a:r>
              <a:rPr sz="4850" b="1" spc="315" dirty="0">
                <a:solidFill>
                  <a:schemeClr val="tx2">
                    <a:lumMod val="60000"/>
                    <a:lumOff val="40000"/>
                  </a:schemeClr>
                </a:solidFill>
              </a:rPr>
              <a:t> </a:t>
            </a:r>
            <a:r>
              <a:rPr sz="4850" b="1" spc="120" dirty="0">
                <a:solidFill>
                  <a:schemeClr val="tx2">
                    <a:lumMod val="60000"/>
                    <a:lumOff val="40000"/>
                  </a:schemeClr>
                </a:solidFill>
              </a:rPr>
              <a:t>I</a:t>
            </a:r>
            <a:r>
              <a:rPr sz="4850" b="1" spc="315" dirty="0">
                <a:solidFill>
                  <a:schemeClr val="tx2">
                    <a:lumMod val="60000"/>
                    <a:lumOff val="40000"/>
                  </a:schemeClr>
                </a:solidFill>
              </a:rPr>
              <a:t> </a:t>
            </a:r>
            <a:r>
              <a:rPr sz="4850" b="1" spc="1480" dirty="0">
                <a:solidFill>
                  <a:schemeClr val="tx2">
                    <a:lumMod val="60000"/>
                    <a:lumOff val="40000"/>
                  </a:schemeClr>
                </a:solidFill>
              </a:rPr>
              <a:t>D</a:t>
            </a:r>
            <a:r>
              <a:rPr sz="4850" b="1" spc="320" dirty="0">
                <a:solidFill>
                  <a:schemeClr val="tx2">
                    <a:lumMod val="60000"/>
                    <a:lumOff val="40000"/>
                  </a:schemeClr>
                </a:solidFill>
              </a:rPr>
              <a:t> </a:t>
            </a:r>
            <a:r>
              <a:rPr sz="4850" b="1" spc="1515" dirty="0">
                <a:solidFill>
                  <a:schemeClr val="tx2">
                    <a:lumMod val="60000"/>
                    <a:lumOff val="40000"/>
                  </a:schemeClr>
                </a:solidFill>
              </a:rPr>
              <a:t>E</a:t>
            </a:r>
            <a:r>
              <a:rPr sz="4850" b="1" spc="315" dirty="0">
                <a:solidFill>
                  <a:schemeClr val="tx2">
                    <a:lumMod val="60000"/>
                    <a:lumOff val="40000"/>
                  </a:schemeClr>
                </a:solidFill>
              </a:rPr>
              <a:t> </a:t>
            </a:r>
            <a:r>
              <a:rPr sz="4850" b="1" spc="1550" dirty="0">
                <a:solidFill>
                  <a:schemeClr val="tx2">
                    <a:lumMod val="60000"/>
                    <a:lumOff val="40000"/>
                  </a:schemeClr>
                </a:solidFill>
              </a:rPr>
              <a:t>R</a:t>
            </a:r>
            <a:endParaRPr sz="4850" b="1" dirty="0">
              <a:solidFill>
                <a:schemeClr val="tx2">
                  <a:lumMod val="60000"/>
                  <a:lumOff val="40000"/>
                </a:schemeClr>
              </a:solidFill>
              <a:latin typeface="Calibri"/>
              <a:cs typeface="Calibri"/>
            </a:endParaRPr>
          </a:p>
        </p:txBody>
      </p:sp>
      <p:sp>
        <p:nvSpPr>
          <p:cNvPr id="31" name="object 31"/>
          <p:cNvSpPr txBox="1"/>
          <p:nvPr/>
        </p:nvSpPr>
        <p:spPr>
          <a:xfrm>
            <a:off x="13060774" y="9590489"/>
            <a:ext cx="4716145" cy="358775"/>
          </a:xfrm>
          <a:prstGeom prst="rect">
            <a:avLst/>
          </a:prstGeom>
        </p:spPr>
        <p:txBody>
          <a:bodyPr vert="horz" wrap="square" lIns="0" tIns="12700" rIns="0" bIns="0" rtlCol="0">
            <a:spAutoFit/>
          </a:bodyPr>
          <a:lstStyle/>
          <a:p>
            <a:pPr marL="12700">
              <a:lnSpc>
                <a:spcPct val="100000"/>
              </a:lnSpc>
              <a:spcBef>
                <a:spcPts val="100"/>
              </a:spcBef>
            </a:pPr>
            <a:r>
              <a:rPr sz="2100" spc="204" dirty="0">
                <a:solidFill>
                  <a:srgbClr val="FFE6DE"/>
                </a:solidFill>
                <a:latin typeface="Tahoma"/>
                <a:cs typeface="Tahoma"/>
              </a:rPr>
              <a:t>Creative </a:t>
            </a:r>
            <a:r>
              <a:rPr sz="2100" spc="185" dirty="0">
                <a:solidFill>
                  <a:srgbClr val="FFE6DE"/>
                </a:solidFill>
                <a:latin typeface="Tahoma"/>
                <a:cs typeface="Tahoma"/>
              </a:rPr>
              <a:t>Writing </a:t>
            </a:r>
            <a:r>
              <a:rPr sz="2100" spc="-155" dirty="0">
                <a:solidFill>
                  <a:srgbClr val="FFE6DE"/>
                </a:solidFill>
                <a:latin typeface="Tahoma"/>
                <a:cs typeface="Tahoma"/>
              </a:rPr>
              <a:t>101</a:t>
            </a:r>
            <a:r>
              <a:rPr sz="2100" spc="305" dirty="0">
                <a:solidFill>
                  <a:srgbClr val="FFE6DE"/>
                </a:solidFill>
                <a:latin typeface="Tahoma"/>
                <a:cs typeface="Tahoma"/>
              </a:rPr>
              <a:t> </a:t>
            </a:r>
            <a:r>
              <a:rPr sz="2100" spc="204" dirty="0">
                <a:solidFill>
                  <a:srgbClr val="FFE6DE"/>
                </a:solidFill>
                <a:latin typeface="Tahoma"/>
                <a:cs typeface="Tahoma"/>
              </a:rPr>
              <a:t>Presentation</a:t>
            </a:r>
            <a:endParaRPr sz="2100">
              <a:latin typeface="Tahoma"/>
              <a:cs typeface="Tahoma"/>
            </a:endParaRPr>
          </a:p>
        </p:txBody>
      </p:sp>
      <p:sp>
        <p:nvSpPr>
          <p:cNvPr id="28" name="object 28"/>
          <p:cNvSpPr txBox="1"/>
          <p:nvPr/>
        </p:nvSpPr>
        <p:spPr>
          <a:xfrm>
            <a:off x="2388351" y="3246360"/>
            <a:ext cx="13559790" cy="574040"/>
          </a:xfrm>
          <a:prstGeom prst="rect">
            <a:avLst/>
          </a:prstGeom>
        </p:spPr>
        <p:txBody>
          <a:bodyPr vert="horz" wrap="square" lIns="0" tIns="12700" rIns="0" bIns="0" rtlCol="0">
            <a:spAutoFit/>
          </a:bodyPr>
          <a:lstStyle/>
          <a:p>
            <a:pPr marL="12700">
              <a:lnSpc>
                <a:spcPct val="100000"/>
              </a:lnSpc>
              <a:spcBef>
                <a:spcPts val="100"/>
              </a:spcBef>
            </a:pPr>
            <a:r>
              <a:rPr sz="3600" spc="145" dirty="0">
                <a:latin typeface="Palatino Linotype"/>
                <a:cs typeface="Palatino Linotype"/>
              </a:rPr>
              <a:t>Simulation </a:t>
            </a:r>
            <a:r>
              <a:rPr sz="3600" spc="235" dirty="0">
                <a:latin typeface="Palatino Linotype"/>
                <a:cs typeface="Palatino Linotype"/>
              </a:rPr>
              <a:t>that </a:t>
            </a:r>
            <a:r>
              <a:rPr sz="3600" spc="175" dirty="0">
                <a:latin typeface="Palatino Linotype"/>
                <a:cs typeface="Palatino Linotype"/>
              </a:rPr>
              <a:t>enable </a:t>
            </a:r>
            <a:r>
              <a:rPr sz="3600" spc="155" dirty="0">
                <a:latin typeface="Palatino Linotype"/>
                <a:cs typeface="Palatino Linotype"/>
              </a:rPr>
              <a:t>student </a:t>
            </a:r>
            <a:r>
              <a:rPr sz="3600" spc="180" dirty="0">
                <a:latin typeface="Palatino Linotype"/>
                <a:cs typeface="Palatino Linotype"/>
              </a:rPr>
              <a:t>to </a:t>
            </a:r>
            <a:r>
              <a:rPr sz="3600" spc="145" dirty="0">
                <a:latin typeface="Palatino Linotype"/>
                <a:cs typeface="Palatino Linotype"/>
              </a:rPr>
              <a:t>read </a:t>
            </a:r>
            <a:r>
              <a:rPr sz="3600" spc="170" dirty="0">
                <a:latin typeface="Palatino Linotype"/>
                <a:cs typeface="Palatino Linotype"/>
              </a:rPr>
              <a:t>some </a:t>
            </a:r>
            <a:r>
              <a:rPr sz="3600" spc="165" dirty="0">
                <a:latin typeface="Palatino Linotype"/>
                <a:cs typeface="Palatino Linotype"/>
              </a:rPr>
              <a:t>materials</a:t>
            </a:r>
            <a:r>
              <a:rPr sz="3600" spc="650" dirty="0">
                <a:latin typeface="Palatino Linotype"/>
                <a:cs typeface="Palatino Linotype"/>
              </a:rPr>
              <a:t> </a:t>
            </a:r>
            <a:r>
              <a:rPr sz="3600" spc="204" dirty="0">
                <a:latin typeface="Palatino Linotype"/>
                <a:cs typeface="Palatino Linotype"/>
              </a:rPr>
              <a:t>faster</a:t>
            </a:r>
            <a:endParaRPr sz="3600">
              <a:latin typeface="Palatino Linotype"/>
              <a:cs typeface="Palatino Linotype"/>
            </a:endParaRPr>
          </a:p>
        </p:txBody>
      </p:sp>
      <p:sp>
        <p:nvSpPr>
          <p:cNvPr id="29" name="object 29"/>
          <p:cNvSpPr txBox="1"/>
          <p:nvPr/>
        </p:nvSpPr>
        <p:spPr>
          <a:xfrm>
            <a:off x="2142537" y="5961511"/>
            <a:ext cx="4691380" cy="2636520"/>
          </a:xfrm>
          <a:prstGeom prst="rect">
            <a:avLst/>
          </a:prstGeom>
        </p:spPr>
        <p:txBody>
          <a:bodyPr vert="horz" wrap="square" lIns="0" tIns="97790" rIns="0" bIns="0" rtlCol="0">
            <a:spAutoFit/>
          </a:bodyPr>
          <a:lstStyle/>
          <a:p>
            <a:pPr marL="12700">
              <a:lnSpc>
                <a:spcPct val="100000"/>
              </a:lnSpc>
              <a:spcBef>
                <a:spcPts val="770"/>
              </a:spcBef>
            </a:pPr>
            <a:r>
              <a:rPr sz="5050" b="1" spc="650" dirty="0">
                <a:solidFill>
                  <a:schemeClr val="tx2">
                    <a:lumMod val="60000"/>
                    <a:lumOff val="40000"/>
                  </a:schemeClr>
                </a:solidFill>
                <a:latin typeface="Courier New"/>
                <a:cs typeface="Courier New"/>
              </a:rPr>
              <a:t>5</a:t>
            </a:r>
            <a:r>
              <a:rPr sz="5150" b="1" spc="650" dirty="0">
                <a:solidFill>
                  <a:schemeClr val="tx2">
                    <a:lumMod val="60000"/>
                    <a:lumOff val="40000"/>
                  </a:schemeClr>
                </a:solidFill>
                <a:latin typeface="Tahoma"/>
                <a:cs typeface="Tahoma"/>
              </a:rPr>
              <a:t>.</a:t>
            </a:r>
            <a:endParaRPr sz="5150" b="1" dirty="0">
              <a:solidFill>
                <a:schemeClr val="tx2">
                  <a:lumMod val="60000"/>
                  <a:lumOff val="40000"/>
                </a:schemeClr>
              </a:solidFill>
              <a:latin typeface="Tahoma"/>
              <a:cs typeface="Tahoma"/>
            </a:endParaRPr>
          </a:p>
          <a:p>
            <a:pPr marL="12700" marR="5080">
              <a:lnSpc>
                <a:spcPts val="6850"/>
              </a:lnSpc>
              <a:spcBef>
                <a:spcPts val="340"/>
              </a:spcBef>
            </a:pPr>
            <a:r>
              <a:rPr sz="5150" b="1" spc="1280" dirty="0">
                <a:solidFill>
                  <a:schemeClr val="tx2">
                    <a:lumMod val="60000"/>
                    <a:lumOff val="40000"/>
                  </a:schemeClr>
                </a:solidFill>
                <a:latin typeface="Tahoma"/>
                <a:cs typeface="Tahoma"/>
              </a:rPr>
              <a:t>N</a:t>
            </a:r>
            <a:r>
              <a:rPr sz="5150" b="1" spc="1010" dirty="0">
                <a:solidFill>
                  <a:schemeClr val="tx2">
                    <a:lumMod val="60000"/>
                    <a:lumOff val="40000"/>
                  </a:schemeClr>
                </a:solidFill>
                <a:latin typeface="Tahoma"/>
                <a:cs typeface="Tahoma"/>
              </a:rPr>
              <a:t>O</a:t>
            </a:r>
            <a:r>
              <a:rPr sz="5150" b="1" spc="1515" dirty="0">
                <a:solidFill>
                  <a:schemeClr val="tx2">
                    <a:lumMod val="60000"/>
                    <a:lumOff val="40000"/>
                  </a:schemeClr>
                </a:solidFill>
                <a:latin typeface="Tahoma"/>
                <a:cs typeface="Tahoma"/>
              </a:rPr>
              <a:t>S</a:t>
            </a:r>
            <a:r>
              <a:rPr sz="5150" b="1" spc="905" dirty="0">
                <a:solidFill>
                  <a:schemeClr val="tx2">
                    <a:lumMod val="60000"/>
                    <a:lumOff val="40000"/>
                  </a:schemeClr>
                </a:solidFill>
                <a:latin typeface="Tahoma"/>
                <a:cs typeface="Tahoma"/>
              </a:rPr>
              <a:t>T</a:t>
            </a:r>
            <a:r>
              <a:rPr sz="5150" b="1" spc="1360" dirty="0">
                <a:solidFill>
                  <a:schemeClr val="tx2">
                    <a:lumMod val="60000"/>
                    <a:lumOff val="40000"/>
                  </a:schemeClr>
                </a:solidFill>
                <a:latin typeface="Tahoma"/>
                <a:cs typeface="Tahoma"/>
              </a:rPr>
              <a:t>A</a:t>
            </a:r>
            <a:r>
              <a:rPr sz="5150" b="1" spc="1120" dirty="0">
                <a:solidFill>
                  <a:schemeClr val="tx2">
                    <a:lumMod val="60000"/>
                    <a:lumOff val="40000"/>
                  </a:schemeClr>
                </a:solidFill>
                <a:latin typeface="Tahoma"/>
                <a:cs typeface="Tahoma"/>
              </a:rPr>
              <a:t>L</a:t>
            </a:r>
            <a:r>
              <a:rPr sz="5150" b="1" spc="1215" dirty="0">
                <a:solidFill>
                  <a:schemeClr val="tx2">
                    <a:lumMod val="60000"/>
                    <a:lumOff val="40000"/>
                  </a:schemeClr>
                </a:solidFill>
                <a:latin typeface="Tahoma"/>
                <a:cs typeface="Tahoma"/>
              </a:rPr>
              <a:t>G</a:t>
            </a:r>
            <a:r>
              <a:rPr sz="5150" b="1" spc="235" dirty="0">
                <a:solidFill>
                  <a:schemeClr val="tx2">
                    <a:lumMod val="60000"/>
                    <a:lumOff val="40000"/>
                  </a:schemeClr>
                </a:solidFill>
                <a:latin typeface="Tahoma"/>
                <a:cs typeface="Tahoma"/>
              </a:rPr>
              <a:t>I</a:t>
            </a:r>
            <a:r>
              <a:rPr sz="5150" b="1" spc="690" dirty="0">
                <a:solidFill>
                  <a:schemeClr val="tx2">
                    <a:lumMod val="60000"/>
                    <a:lumOff val="40000"/>
                  </a:schemeClr>
                </a:solidFill>
                <a:latin typeface="Tahoma"/>
                <a:cs typeface="Tahoma"/>
              </a:rPr>
              <a:t>A  </a:t>
            </a:r>
            <a:r>
              <a:rPr sz="5150" b="1" spc="969" dirty="0">
                <a:solidFill>
                  <a:schemeClr val="tx2">
                    <a:lumMod val="60000"/>
                    <a:lumOff val="40000"/>
                  </a:schemeClr>
                </a:solidFill>
                <a:latin typeface="Tahoma"/>
                <a:cs typeface="Tahoma"/>
              </a:rPr>
              <a:t>BRIDGE</a:t>
            </a:r>
            <a:endParaRPr sz="5150" b="1" dirty="0">
              <a:solidFill>
                <a:schemeClr val="tx2">
                  <a:lumMod val="60000"/>
                  <a:lumOff val="40000"/>
                </a:schemeClr>
              </a:solidFill>
              <a:latin typeface="Tahoma"/>
              <a:cs typeface="Tahoma"/>
            </a:endParaRPr>
          </a:p>
        </p:txBody>
      </p:sp>
      <p:sp>
        <p:nvSpPr>
          <p:cNvPr id="30" name="object 30"/>
          <p:cNvSpPr txBox="1"/>
          <p:nvPr/>
        </p:nvSpPr>
        <p:spPr>
          <a:xfrm>
            <a:off x="8605228" y="5877027"/>
            <a:ext cx="6124575" cy="3149600"/>
          </a:xfrm>
          <a:prstGeom prst="rect">
            <a:avLst/>
          </a:prstGeom>
        </p:spPr>
        <p:txBody>
          <a:bodyPr vert="horz" wrap="square" lIns="0" tIns="12700" rIns="0" bIns="0" rtlCol="0">
            <a:spAutoFit/>
          </a:bodyPr>
          <a:lstStyle/>
          <a:p>
            <a:pPr marL="12700" marR="5080">
              <a:lnSpc>
                <a:spcPct val="113900"/>
              </a:lnSpc>
              <a:spcBef>
                <a:spcPts val="100"/>
              </a:spcBef>
            </a:pPr>
            <a:r>
              <a:rPr sz="3600" spc="85" dirty="0">
                <a:latin typeface="Tahoma"/>
                <a:cs typeface="Tahoma"/>
              </a:rPr>
              <a:t>Bridge </a:t>
            </a:r>
            <a:r>
              <a:rPr sz="3600" spc="180" dirty="0">
                <a:latin typeface="Tahoma"/>
                <a:cs typeface="Tahoma"/>
              </a:rPr>
              <a:t>that </a:t>
            </a:r>
            <a:r>
              <a:rPr sz="3600" spc="55" dirty="0">
                <a:latin typeface="Tahoma"/>
                <a:cs typeface="Tahoma"/>
              </a:rPr>
              <a:t>will </a:t>
            </a:r>
            <a:r>
              <a:rPr sz="3600" spc="40" dirty="0">
                <a:latin typeface="Tahoma"/>
                <a:cs typeface="Tahoma"/>
              </a:rPr>
              <a:t>bring  </a:t>
            </a:r>
            <a:r>
              <a:rPr sz="3600" spc="145" dirty="0">
                <a:latin typeface="Tahoma"/>
                <a:cs typeface="Tahoma"/>
              </a:rPr>
              <a:t>nostalgia </a:t>
            </a:r>
            <a:r>
              <a:rPr sz="3600" spc="-5" dirty="0">
                <a:latin typeface="Tahoma"/>
                <a:cs typeface="Tahoma"/>
              </a:rPr>
              <a:t>by </a:t>
            </a:r>
            <a:r>
              <a:rPr sz="3600" spc="110" dirty="0">
                <a:latin typeface="Tahoma"/>
                <a:cs typeface="Tahoma"/>
              </a:rPr>
              <a:t>displaying  </a:t>
            </a:r>
            <a:r>
              <a:rPr sz="3600" spc="175" dirty="0">
                <a:latin typeface="Tahoma"/>
                <a:cs typeface="Tahoma"/>
              </a:rPr>
              <a:t>infrastructure </a:t>
            </a:r>
            <a:r>
              <a:rPr sz="3600" spc="95" dirty="0">
                <a:latin typeface="Tahoma"/>
                <a:cs typeface="Tahoma"/>
              </a:rPr>
              <a:t>from </a:t>
            </a:r>
            <a:r>
              <a:rPr sz="3600" spc="145" dirty="0">
                <a:latin typeface="Tahoma"/>
                <a:cs typeface="Tahoma"/>
              </a:rPr>
              <a:t>the</a:t>
            </a:r>
            <a:r>
              <a:rPr sz="3600" spc="-425" dirty="0">
                <a:latin typeface="Tahoma"/>
                <a:cs typeface="Tahoma"/>
              </a:rPr>
              <a:t> </a:t>
            </a:r>
            <a:r>
              <a:rPr sz="3600" spc="200" dirty="0">
                <a:latin typeface="Tahoma"/>
                <a:cs typeface="Tahoma"/>
              </a:rPr>
              <a:t>past  </a:t>
            </a:r>
            <a:r>
              <a:rPr sz="3600" spc="85" dirty="0">
                <a:latin typeface="Tahoma"/>
                <a:cs typeface="Tahoma"/>
              </a:rPr>
              <a:t>through </a:t>
            </a:r>
            <a:r>
              <a:rPr sz="3600" spc="145" dirty="0">
                <a:latin typeface="Tahoma"/>
                <a:cs typeface="Tahoma"/>
              </a:rPr>
              <a:t>the </a:t>
            </a:r>
            <a:r>
              <a:rPr sz="3600" spc="100" dirty="0">
                <a:latin typeface="Tahoma"/>
                <a:cs typeface="Tahoma"/>
              </a:rPr>
              <a:t>surrounded  </a:t>
            </a:r>
            <a:r>
              <a:rPr sz="3600" spc="135" dirty="0">
                <a:latin typeface="Tahoma"/>
                <a:cs typeface="Tahoma"/>
              </a:rPr>
              <a:t>screen.</a:t>
            </a:r>
            <a:endParaRPr sz="3600">
              <a:latin typeface="Tahoma"/>
              <a:cs typeface="Tahoma"/>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1175" y="9590489"/>
            <a:ext cx="4716145" cy="345440"/>
          </a:xfrm>
          <a:prstGeom prst="rect">
            <a:avLst/>
          </a:prstGeom>
        </p:spPr>
        <p:txBody>
          <a:bodyPr vert="horz" wrap="square" lIns="0" tIns="12700" rIns="0" bIns="0" rtlCol="0">
            <a:spAutoFit/>
          </a:bodyPr>
          <a:lstStyle/>
          <a:p>
            <a:pPr marL="12700">
              <a:lnSpc>
                <a:spcPct val="100000"/>
              </a:lnSpc>
              <a:spcBef>
                <a:spcPts val="100"/>
              </a:spcBef>
            </a:pPr>
            <a:r>
              <a:rPr sz="2100" spc="204" dirty="0">
                <a:solidFill>
                  <a:srgbClr val="B8617C"/>
                </a:solidFill>
                <a:latin typeface="Tahoma"/>
                <a:cs typeface="Tahoma"/>
              </a:rPr>
              <a:t>Creative </a:t>
            </a:r>
            <a:r>
              <a:rPr sz="2100" spc="185" dirty="0">
                <a:solidFill>
                  <a:srgbClr val="B8617C"/>
                </a:solidFill>
                <a:latin typeface="Tahoma"/>
                <a:cs typeface="Tahoma"/>
              </a:rPr>
              <a:t>Writing </a:t>
            </a:r>
            <a:r>
              <a:rPr sz="2100" spc="-155" dirty="0">
                <a:solidFill>
                  <a:srgbClr val="B8617C"/>
                </a:solidFill>
                <a:latin typeface="Tahoma"/>
                <a:cs typeface="Tahoma"/>
              </a:rPr>
              <a:t>101</a:t>
            </a:r>
            <a:r>
              <a:rPr sz="2100" spc="305" dirty="0">
                <a:solidFill>
                  <a:srgbClr val="B8617C"/>
                </a:solidFill>
                <a:latin typeface="Tahoma"/>
                <a:cs typeface="Tahoma"/>
              </a:rPr>
              <a:t> </a:t>
            </a:r>
            <a:r>
              <a:rPr sz="2100" spc="204" dirty="0">
                <a:solidFill>
                  <a:srgbClr val="B8617C"/>
                </a:solidFill>
                <a:latin typeface="Tahoma"/>
                <a:cs typeface="Tahoma"/>
              </a:rPr>
              <a:t>Presentation</a:t>
            </a:r>
            <a:endParaRPr sz="2100">
              <a:latin typeface="Tahoma"/>
              <a:cs typeface="Tahoma"/>
            </a:endParaRPr>
          </a:p>
        </p:txBody>
      </p:sp>
      <p:sp>
        <p:nvSpPr>
          <p:cNvPr id="3" name="object 3"/>
          <p:cNvSpPr txBox="1"/>
          <p:nvPr/>
        </p:nvSpPr>
        <p:spPr>
          <a:xfrm>
            <a:off x="5247706" y="902245"/>
            <a:ext cx="4810694" cy="545661"/>
          </a:xfrm>
          <a:prstGeom prst="rect">
            <a:avLst/>
          </a:prstGeom>
        </p:spPr>
        <p:txBody>
          <a:bodyPr vert="horz" wrap="square" lIns="0" tIns="14604" rIns="0" bIns="0" rtlCol="0">
            <a:spAutoFit/>
          </a:bodyPr>
          <a:lstStyle/>
          <a:p>
            <a:pPr marL="12700">
              <a:lnSpc>
                <a:spcPct val="100000"/>
              </a:lnSpc>
              <a:spcBef>
                <a:spcPts val="114"/>
              </a:spcBef>
              <a:tabLst>
                <a:tab pos="1247140" algn="l"/>
              </a:tabLst>
            </a:pPr>
            <a:r>
              <a:rPr sz="3450" b="1" spc="865" dirty="0">
                <a:solidFill>
                  <a:schemeClr val="tx2">
                    <a:lumMod val="60000"/>
                    <a:lumOff val="40000"/>
                  </a:schemeClr>
                </a:solidFill>
                <a:latin typeface="Verdana"/>
                <a:cs typeface="Verdana"/>
              </a:rPr>
              <a:t>6</a:t>
            </a:r>
            <a:r>
              <a:rPr sz="3450" b="1" spc="240" dirty="0">
                <a:solidFill>
                  <a:schemeClr val="tx2">
                    <a:lumMod val="60000"/>
                    <a:lumOff val="40000"/>
                  </a:schemeClr>
                </a:solidFill>
                <a:latin typeface="Verdana"/>
                <a:cs typeface="Verdana"/>
              </a:rPr>
              <a:t> </a:t>
            </a:r>
            <a:r>
              <a:rPr sz="3400" b="1" spc="315" dirty="0">
                <a:solidFill>
                  <a:schemeClr val="tx2">
                    <a:lumMod val="60000"/>
                    <a:lumOff val="40000"/>
                  </a:schemeClr>
                </a:solidFill>
                <a:latin typeface="Calibri"/>
                <a:cs typeface="Calibri"/>
              </a:rPr>
              <a:t>.	</a:t>
            </a:r>
            <a:r>
              <a:rPr sz="3450" b="1" spc="760" dirty="0">
                <a:solidFill>
                  <a:schemeClr val="tx2">
                    <a:lumMod val="60000"/>
                    <a:lumOff val="40000"/>
                  </a:schemeClr>
                </a:solidFill>
                <a:latin typeface="Verdana"/>
                <a:cs typeface="Verdana"/>
              </a:rPr>
              <a:t>S</a:t>
            </a:r>
            <a:r>
              <a:rPr sz="3450" b="1" spc="220" dirty="0">
                <a:solidFill>
                  <a:schemeClr val="tx2">
                    <a:lumMod val="60000"/>
                    <a:lumOff val="40000"/>
                  </a:schemeClr>
                </a:solidFill>
                <a:latin typeface="Verdana"/>
                <a:cs typeface="Verdana"/>
              </a:rPr>
              <a:t> </a:t>
            </a:r>
            <a:r>
              <a:rPr sz="3450" b="1" spc="1825" dirty="0">
                <a:solidFill>
                  <a:schemeClr val="tx2">
                    <a:lumMod val="60000"/>
                    <a:lumOff val="40000"/>
                  </a:schemeClr>
                </a:solidFill>
                <a:latin typeface="Verdana"/>
                <a:cs typeface="Verdana"/>
              </a:rPr>
              <a:t>W</a:t>
            </a:r>
            <a:r>
              <a:rPr sz="3450" b="1" spc="220" dirty="0">
                <a:solidFill>
                  <a:schemeClr val="tx2">
                    <a:lumMod val="60000"/>
                    <a:lumOff val="40000"/>
                  </a:schemeClr>
                </a:solidFill>
                <a:latin typeface="Verdana"/>
                <a:cs typeface="Verdana"/>
              </a:rPr>
              <a:t> </a:t>
            </a:r>
            <a:r>
              <a:rPr sz="3450" b="1" spc="85" dirty="0">
                <a:solidFill>
                  <a:schemeClr val="tx2">
                    <a:lumMod val="60000"/>
                    <a:lumOff val="40000"/>
                  </a:schemeClr>
                </a:solidFill>
                <a:latin typeface="Verdana"/>
                <a:cs typeface="Verdana"/>
              </a:rPr>
              <a:t>I</a:t>
            </a:r>
            <a:r>
              <a:rPr sz="3450" b="1" spc="215" dirty="0">
                <a:solidFill>
                  <a:schemeClr val="tx2">
                    <a:lumMod val="60000"/>
                    <a:lumOff val="40000"/>
                  </a:schemeClr>
                </a:solidFill>
                <a:latin typeface="Verdana"/>
                <a:cs typeface="Verdana"/>
              </a:rPr>
              <a:t> </a:t>
            </a:r>
            <a:r>
              <a:rPr sz="3450" b="1" spc="1225" dirty="0">
                <a:solidFill>
                  <a:schemeClr val="tx2">
                    <a:lumMod val="60000"/>
                    <a:lumOff val="40000"/>
                  </a:schemeClr>
                </a:solidFill>
                <a:latin typeface="Verdana"/>
                <a:cs typeface="Verdana"/>
              </a:rPr>
              <a:t>N</a:t>
            </a:r>
            <a:r>
              <a:rPr sz="3450" b="1" spc="220" dirty="0">
                <a:solidFill>
                  <a:schemeClr val="tx2">
                    <a:lumMod val="60000"/>
                    <a:lumOff val="40000"/>
                  </a:schemeClr>
                </a:solidFill>
                <a:latin typeface="Verdana"/>
                <a:cs typeface="Verdana"/>
              </a:rPr>
              <a:t> </a:t>
            </a:r>
            <a:r>
              <a:rPr sz="3450" b="1" spc="919" dirty="0">
                <a:solidFill>
                  <a:schemeClr val="tx2">
                    <a:lumMod val="60000"/>
                    <a:lumOff val="40000"/>
                  </a:schemeClr>
                </a:solidFill>
                <a:latin typeface="Verdana"/>
                <a:cs typeface="Verdana"/>
              </a:rPr>
              <a:t>G</a:t>
            </a:r>
            <a:endParaRPr sz="3450" b="1" dirty="0">
              <a:solidFill>
                <a:schemeClr val="tx2">
                  <a:lumMod val="60000"/>
                  <a:lumOff val="40000"/>
                </a:schemeClr>
              </a:solidFill>
              <a:latin typeface="Verdana"/>
              <a:cs typeface="Verdana"/>
            </a:endParaRPr>
          </a:p>
        </p:txBody>
      </p:sp>
      <p:sp>
        <p:nvSpPr>
          <p:cNvPr id="4" name="object 4"/>
          <p:cNvSpPr txBox="1"/>
          <p:nvPr/>
        </p:nvSpPr>
        <p:spPr>
          <a:xfrm>
            <a:off x="1440952" y="1912091"/>
            <a:ext cx="11667490" cy="1326515"/>
          </a:xfrm>
          <a:prstGeom prst="rect">
            <a:avLst/>
          </a:prstGeom>
        </p:spPr>
        <p:txBody>
          <a:bodyPr vert="horz" wrap="square" lIns="0" tIns="12065" rIns="0" bIns="0" rtlCol="0">
            <a:spAutoFit/>
          </a:bodyPr>
          <a:lstStyle/>
          <a:p>
            <a:pPr marL="2957195" marR="5080" indent="-2945130">
              <a:lnSpc>
                <a:spcPct val="118600"/>
              </a:lnSpc>
              <a:spcBef>
                <a:spcPts val="95"/>
              </a:spcBef>
            </a:pPr>
            <a:r>
              <a:rPr sz="3600" spc="180" dirty="0">
                <a:solidFill>
                  <a:srgbClr val="FFE6DE"/>
                </a:solidFill>
                <a:latin typeface="Palatino Linotype"/>
                <a:cs typeface="Palatino Linotype"/>
              </a:rPr>
              <a:t>Simulate </a:t>
            </a:r>
            <a:r>
              <a:rPr sz="3600" spc="160" dirty="0">
                <a:solidFill>
                  <a:srgbClr val="FFE6DE"/>
                </a:solidFill>
                <a:latin typeface="Palatino Linotype"/>
                <a:cs typeface="Palatino Linotype"/>
              </a:rPr>
              <a:t>student </a:t>
            </a:r>
            <a:r>
              <a:rPr sz="3600" spc="145" dirty="0">
                <a:solidFill>
                  <a:srgbClr val="FFE6DE"/>
                </a:solidFill>
                <a:latin typeface="Palatino Linotype"/>
                <a:cs typeface="Palatino Linotype"/>
              </a:rPr>
              <a:t>brain </a:t>
            </a:r>
            <a:r>
              <a:rPr sz="3600" spc="140" dirty="0">
                <a:solidFill>
                  <a:srgbClr val="FFE6DE"/>
                </a:solidFill>
                <a:latin typeface="Palatino Linotype"/>
                <a:cs typeface="Palatino Linotype"/>
              </a:rPr>
              <a:t>and </a:t>
            </a:r>
            <a:r>
              <a:rPr sz="3600" spc="175" dirty="0">
                <a:solidFill>
                  <a:srgbClr val="FFE6DE"/>
                </a:solidFill>
                <a:latin typeface="Palatino Linotype"/>
                <a:cs typeface="Palatino Linotype"/>
              </a:rPr>
              <a:t>enable </a:t>
            </a:r>
            <a:r>
              <a:rPr sz="3600" spc="165" dirty="0">
                <a:solidFill>
                  <a:srgbClr val="FFE6DE"/>
                </a:solidFill>
                <a:latin typeface="Palatino Linotype"/>
                <a:cs typeface="Palatino Linotype"/>
              </a:rPr>
              <a:t>students </a:t>
            </a:r>
            <a:r>
              <a:rPr sz="3600" spc="185" dirty="0">
                <a:solidFill>
                  <a:srgbClr val="FFE6DE"/>
                </a:solidFill>
                <a:latin typeface="Palatino Linotype"/>
                <a:cs typeface="Palatino Linotype"/>
              </a:rPr>
              <a:t>to </a:t>
            </a:r>
            <a:r>
              <a:rPr sz="3600" spc="180" dirty="0">
                <a:solidFill>
                  <a:srgbClr val="FFE6DE"/>
                </a:solidFill>
                <a:latin typeface="Palatino Linotype"/>
                <a:cs typeface="Palatino Linotype"/>
              </a:rPr>
              <a:t>enjoy  </a:t>
            </a:r>
            <a:r>
              <a:rPr sz="3600" spc="229" dirty="0">
                <a:solidFill>
                  <a:srgbClr val="FFE6DE"/>
                </a:solidFill>
                <a:latin typeface="Palatino Linotype"/>
                <a:cs typeface="Palatino Linotype"/>
              </a:rPr>
              <a:t>majestic </a:t>
            </a:r>
            <a:r>
              <a:rPr sz="3600" spc="190" dirty="0">
                <a:solidFill>
                  <a:srgbClr val="FFE6DE"/>
                </a:solidFill>
                <a:latin typeface="Palatino Linotype"/>
                <a:cs typeface="Palatino Linotype"/>
              </a:rPr>
              <a:t>scenery </a:t>
            </a:r>
            <a:r>
              <a:rPr sz="3600" spc="145" dirty="0">
                <a:solidFill>
                  <a:srgbClr val="FFE6DE"/>
                </a:solidFill>
                <a:latin typeface="Palatino Linotype"/>
                <a:cs typeface="Palatino Linotype"/>
              </a:rPr>
              <a:t>of</a:t>
            </a:r>
            <a:r>
              <a:rPr sz="3600" spc="245" dirty="0">
                <a:solidFill>
                  <a:srgbClr val="FFE6DE"/>
                </a:solidFill>
                <a:latin typeface="Palatino Linotype"/>
                <a:cs typeface="Palatino Linotype"/>
              </a:rPr>
              <a:t> </a:t>
            </a:r>
            <a:r>
              <a:rPr sz="3600" spc="165" dirty="0">
                <a:solidFill>
                  <a:srgbClr val="FFE6DE"/>
                </a:solidFill>
                <a:latin typeface="Palatino Linotype"/>
                <a:cs typeface="Palatino Linotype"/>
              </a:rPr>
              <a:t>nature</a:t>
            </a:r>
            <a:endParaRPr sz="3600">
              <a:latin typeface="Palatino Linotype"/>
              <a:cs typeface="Palatino Linotype"/>
            </a:endParaRPr>
          </a:p>
        </p:txBody>
      </p:sp>
      <p:sp>
        <p:nvSpPr>
          <p:cNvPr id="5" name="object 5"/>
          <p:cNvSpPr/>
          <p:nvPr/>
        </p:nvSpPr>
        <p:spPr>
          <a:xfrm>
            <a:off x="523875" y="4364843"/>
            <a:ext cx="5591175" cy="419100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7564083" y="3910031"/>
            <a:ext cx="4276724" cy="241935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6579596" y="6813686"/>
            <a:ext cx="6248400" cy="31242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43200" y="2324100"/>
            <a:ext cx="12124266" cy="6819900"/>
          </a:xfrm>
          <a:prstGeom prst="rect">
            <a:avLst/>
          </a:prstGeom>
        </p:spPr>
      </p:pic>
      <p:sp>
        <p:nvSpPr>
          <p:cNvPr id="3" name="TextBox 2"/>
          <p:cNvSpPr txBox="1"/>
          <p:nvPr/>
        </p:nvSpPr>
        <p:spPr>
          <a:xfrm>
            <a:off x="3052233" y="952500"/>
            <a:ext cx="11506200" cy="707886"/>
          </a:xfrm>
          <a:prstGeom prst="rect">
            <a:avLst/>
          </a:prstGeom>
          <a:noFill/>
        </p:spPr>
        <p:txBody>
          <a:bodyPr wrap="square" rtlCol="0">
            <a:spAutoFit/>
          </a:bodyPr>
          <a:lstStyle/>
          <a:p>
            <a:pPr algn="ctr"/>
            <a:r>
              <a:rPr lang="en-MY" sz="4000" dirty="0" smtClean="0">
                <a:latin typeface="Times New Roman" panose="02020603050405020304" pitchFamily="18" charset="0"/>
                <a:cs typeface="Times New Roman" panose="02020603050405020304" pitchFamily="18" charset="0"/>
              </a:rPr>
              <a:t>VIDEO ON DESIGN THINKING PROCESS</a:t>
            </a:r>
            <a:endParaRPr lang="en-MY" sz="4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2781300"/>
            <a:ext cx="15316200" cy="4708981"/>
          </a:xfrm>
          <a:prstGeom prst="rect">
            <a:avLst/>
          </a:prstGeom>
          <a:noFill/>
        </p:spPr>
        <p:txBody>
          <a:bodyPr wrap="square" rtlCol="0">
            <a:spAutoFit/>
          </a:bodyPr>
          <a:lstStyle/>
          <a:p>
            <a:pPr algn="ctr"/>
            <a:r>
              <a:rPr lang="en-MY" sz="6000" dirty="0" smtClean="0">
                <a:latin typeface="Times New Roman" panose="02020603050405020304" pitchFamily="18" charset="0"/>
                <a:cs typeface="Times New Roman" panose="02020603050405020304" pitchFamily="18" charset="0"/>
              </a:rPr>
              <a:t>Details description including problem, solution and team working.</a:t>
            </a:r>
          </a:p>
          <a:p>
            <a:pPr algn="ctr"/>
            <a:r>
              <a:rPr lang="en-MY" sz="6000" dirty="0" smtClean="0">
                <a:latin typeface="Times New Roman" panose="02020603050405020304" pitchFamily="18" charset="0"/>
                <a:cs typeface="Times New Roman" panose="02020603050405020304" pitchFamily="18" charset="0"/>
              </a:rPr>
              <a:t>(What do you expect future school would look like?)</a:t>
            </a:r>
          </a:p>
          <a:p>
            <a:pPr algn="just"/>
            <a:endParaRPr lang="en-MY"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39853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0600" y="723900"/>
            <a:ext cx="10134600" cy="769441"/>
          </a:xfrm>
          <a:prstGeom prst="rect">
            <a:avLst/>
          </a:prstGeom>
          <a:noFill/>
        </p:spPr>
        <p:txBody>
          <a:bodyPr wrap="square" rtlCol="0">
            <a:spAutoFit/>
          </a:bodyPr>
          <a:lstStyle/>
          <a:p>
            <a:r>
              <a:rPr lang="en-MY" sz="4400" dirty="0" smtClean="0">
                <a:solidFill>
                  <a:schemeClr val="bg1"/>
                </a:solidFill>
                <a:latin typeface="Times New Roman" panose="02020603050405020304" pitchFamily="18" charset="0"/>
                <a:cs typeface="Times New Roman" panose="02020603050405020304" pitchFamily="18" charset="0"/>
              </a:rPr>
              <a:t>Problem</a:t>
            </a:r>
            <a:endParaRPr lang="en-MY" sz="2000" dirty="0">
              <a:solidFill>
                <a:schemeClr val="bg1"/>
              </a:solidFill>
              <a:latin typeface="Times New Roman" panose="02020603050405020304" pitchFamily="18" charset="0"/>
              <a:cs typeface="Times New Roman" panose="02020603050405020304" pitchFamily="18" charset="0"/>
            </a:endParaRPr>
          </a:p>
        </p:txBody>
      </p:sp>
      <p:sp>
        <p:nvSpPr>
          <p:cNvPr id="6" name="Flowchart: Alternate Process 5"/>
          <p:cNvSpPr/>
          <p:nvPr/>
        </p:nvSpPr>
        <p:spPr>
          <a:xfrm>
            <a:off x="990600" y="1638300"/>
            <a:ext cx="5638800" cy="1600200"/>
          </a:xfrm>
          <a:prstGeom prst="flowChartAlternateProcess">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MY" sz="3200" dirty="0" smtClean="0">
                <a:latin typeface="Times New Roman" panose="02020603050405020304" pitchFamily="18" charset="0"/>
                <a:cs typeface="Times New Roman" panose="02020603050405020304" pitchFamily="18" charset="0"/>
              </a:rPr>
              <a:t>School do not have place for student to release stress</a:t>
            </a:r>
            <a:endParaRPr lang="en-MY" sz="3200" dirty="0">
              <a:latin typeface="Times New Roman" panose="02020603050405020304" pitchFamily="18" charset="0"/>
              <a:cs typeface="Times New Roman" panose="02020603050405020304" pitchFamily="18" charset="0"/>
            </a:endParaRPr>
          </a:p>
        </p:txBody>
      </p:sp>
      <p:sp>
        <p:nvSpPr>
          <p:cNvPr id="7" name="Flowchart: Alternate Process 6"/>
          <p:cNvSpPr/>
          <p:nvPr/>
        </p:nvSpPr>
        <p:spPr>
          <a:xfrm>
            <a:off x="7315200" y="1638300"/>
            <a:ext cx="5638800" cy="1600200"/>
          </a:xfrm>
          <a:prstGeom prst="flowChartAlternateProcess">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MY" sz="3200" dirty="0" smtClean="0">
                <a:latin typeface="Times New Roman" panose="02020603050405020304" pitchFamily="18" charset="0"/>
                <a:cs typeface="Times New Roman" panose="02020603050405020304" pitchFamily="18" charset="0"/>
              </a:rPr>
              <a:t>Students need place to spend their day</a:t>
            </a:r>
            <a:endParaRPr lang="en-MY" sz="3200" dirty="0">
              <a:latin typeface="Times New Roman" panose="02020603050405020304" pitchFamily="18" charset="0"/>
              <a:cs typeface="Times New Roman" panose="02020603050405020304" pitchFamily="18" charset="0"/>
            </a:endParaRPr>
          </a:p>
        </p:txBody>
      </p:sp>
      <p:sp>
        <p:nvSpPr>
          <p:cNvPr id="8" name="Flowchart: Alternate Process 7"/>
          <p:cNvSpPr/>
          <p:nvPr/>
        </p:nvSpPr>
        <p:spPr>
          <a:xfrm>
            <a:off x="4495800" y="3695700"/>
            <a:ext cx="5638800" cy="1600200"/>
          </a:xfrm>
          <a:prstGeom prst="flowChartAlternateProcess">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MY" sz="3200" dirty="0" smtClean="0">
                <a:latin typeface="Times New Roman" panose="02020603050405020304" pitchFamily="18" charset="0"/>
                <a:cs typeface="Times New Roman" panose="02020603050405020304" pitchFamily="18" charset="0"/>
              </a:rPr>
              <a:t>Do not have enough green places</a:t>
            </a:r>
            <a:endParaRPr lang="en-MY" sz="32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371600" y="5753100"/>
            <a:ext cx="10134600" cy="769441"/>
          </a:xfrm>
          <a:prstGeom prst="rect">
            <a:avLst/>
          </a:prstGeom>
          <a:noFill/>
        </p:spPr>
        <p:txBody>
          <a:bodyPr wrap="square" rtlCol="0">
            <a:spAutoFit/>
          </a:bodyPr>
          <a:lstStyle/>
          <a:p>
            <a:r>
              <a:rPr lang="en-MY" sz="4400" dirty="0" smtClean="0">
                <a:solidFill>
                  <a:schemeClr val="bg1"/>
                </a:solidFill>
                <a:latin typeface="Times New Roman" panose="02020603050405020304" pitchFamily="18" charset="0"/>
                <a:cs typeface="Times New Roman" panose="02020603050405020304" pitchFamily="18" charset="0"/>
              </a:rPr>
              <a:t>Solution</a:t>
            </a:r>
            <a:endParaRPr lang="en-MY" sz="2000" dirty="0">
              <a:solidFill>
                <a:schemeClr val="bg1"/>
              </a:solidFill>
              <a:latin typeface="Times New Roman" panose="02020603050405020304" pitchFamily="18" charset="0"/>
              <a:cs typeface="Times New Roman" panose="02020603050405020304" pitchFamily="18" charset="0"/>
            </a:endParaRPr>
          </a:p>
        </p:txBody>
      </p:sp>
      <p:sp>
        <p:nvSpPr>
          <p:cNvPr id="11" name="Flowchart: Alternate Process 10"/>
          <p:cNvSpPr/>
          <p:nvPr/>
        </p:nvSpPr>
        <p:spPr>
          <a:xfrm>
            <a:off x="990600" y="6698159"/>
            <a:ext cx="5638800" cy="1600200"/>
          </a:xfrm>
          <a:prstGeom prst="flowChartAlternateProcess">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MY" sz="3200" dirty="0" smtClean="0">
                <a:latin typeface="Times New Roman" panose="02020603050405020304" pitchFamily="18" charset="0"/>
                <a:cs typeface="Times New Roman" panose="02020603050405020304" pitchFamily="18" charset="0"/>
              </a:rPr>
              <a:t>Prepare places for students to have fun and release tension</a:t>
            </a:r>
            <a:endParaRPr lang="en-MY" sz="3200" dirty="0">
              <a:latin typeface="Times New Roman" panose="02020603050405020304" pitchFamily="18" charset="0"/>
              <a:cs typeface="Times New Roman" panose="02020603050405020304" pitchFamily="18" charset="0"/>
            </a:endParaRPr>
          </a:p>
        </p:txBody>
      </p:sp>
      <p:sp>
        <p:nvSpPr>
          <p:cNvPr id="12" name="Flowchart: Alternate Process 11"/>
          <p:cNvSpPr/>
          <p:nvPr/>
        </p:nvSpPr>
        <p:spPr>
          <a:xfrm>
            <a:off x="7315200" y="6698159"/>
            <a:ext cx="5638800" cy="1600200"/>
          </a:xfrm>
          <a:prstGeom prst="flowChartAlternateProcess">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MY" sz="3200" dirty="0" smtClean="0">
                <a:latin typeface="Times New Roman" panose="02020603050405020304" pitchFamily="18" charset="0"/>
                <a:cs typeface="Times New Roman" panose="02020603050405020304" pitchFamily="18" charset="0"/>
              </a:rPr>
              <a:t>Provide teaching guide for students  </a:t>
            </a:r>
            <a:endParaRPr lang="en-MY" sz="3200" dirty="0">
              <a:latin typeface="Times New Roman" panose="02020603050405020304" pitchFamily="18" charset="0"/>
              <a:cs typeface="Times New Roman" panose="02020603050405020304" pitchFamily="18" charset="0"/>
            </a:endParaRPr>
          </a:p>
        </p:txBody>
      </p:sp>
      <p:sp>
        <p:nvSpPr>
          <p:cNvPr id="13" name="Flowchart: Alternate Process 12"/>
          <p:cNvSpPr/>
          <p:nvPr/>
        </p:nvSpPr>
        <p:spPr>
          <a:xfrm>
            <a:off x="4267200" y="8473977"/>
            <a:ext cx="5638800" cy="1600200"/>
          </a:xfrm>
          <a:prstGeom prst="flowChartAlternateProcess">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MY" sz="3200" dirty="0" smtClean="0">
                <a:latin typeface="Times New Roman" panose="02020603050405020304" pitchFamily="18" charset="0"/>
                <a:cs typeface="Times New Roman" panose="02020603050405020304" pitchFamily="18" charset="0"/>
              </a:rPr>
              <a:t>Provide places for student to enjoy green nature</a:t>
            </a:r>
            <a:endParaRPr lang="en-MY"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07692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723900"/>
            <a:ext cx="10134600" cy="769441"/>
          </a:xfrm>
          <a:prstGeom prst="rect">
            <a:avLst/>
          </a:prstGeom>
          <a:noFill/>
        </p:spPr>
        <p:txBody>
          <a:bodyPr wrap="square" rtlCol="0">
            <a:spAutoFit/>
          </a:bodyPr>
          <a:lstStyle/>
          <a:p>
            <a:pPr algn="ctr"/>
            <a:r>
              <a:rPr lang="en-MY" sz="4400" dirty="0" smtClean="0">
                <a:solidFill>
                  <a:schemeClr val="bg1"/>
                </a:solidFill>
                <a:latin typeface="Times New Roman" panose="02020603050405020304" pitchFamily="18" charset="0"/>
                <a:cs typeface="Times New Roman" panose="02020603050405020304" pitchFamily="18" charset="0"/>
              </a:rPr>
              <a:t>Team work</a:t>
            </a:r>
            <a:endParaRPr lang="en-MY" sz="2000"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85800" y="2247900"/>
            <a:ext cx="12268200" cy="3108543"/>
          </a:xfrm>
          <a:prstGeom prst="rect">
            <a:avLst/>
          </a:prstGeom>
          <a:noFill/>
        </p:spPr>
        <p:txBody>
          <a:bodyPr wrap="square" rtlCol="0">
            <a:spAutoFit/>
          </a:bodyPr>
          <a:lstStyle/>
          <a:p>
            <a:pPr marL="514350" indent="-514350">
              <a:buFontTx/>
              <a:buAutoNum type="arabicPeriod"/>
            </a:pPr>
            <a:r>
              <a:rPr lang="en-MY" sz="2800" dirty="0">
                <a:solidFill>
                  <a:schemeClr val="bg1"/>
                </a:solidFill>
                <a:latin typeface="Times New Roman" panose="02020603050405020304" pitchFamily="18" charset="0"/>
                <a:cs typeface="Times New Roman" panose="02020603050405020304" pitchFamily="18" charset="0"/>
              </a:rPr>
              <a:t>We discuss among group member to came out with the function of the </a:t>
            </a:r>
            <a:r>
              <a:rPr lang="en-MY" sz="2800" dirty="0" smtClean="0">
                <a:solidFill>
                  <a:schemeClr val="bg1"/>
                </a:solidFill>
                <a:latin typeface="Times New Roman" panose="02020603050405020304" pitchFamily="18" charset="0"/>
                <a:cs typeface="Times New Roman" panose="02020603050405020304" pitchFamily="18" charset="0"/>
              </a:rPr>
              <a:t>prototype.</a:t>
            </a:r>
          </a:p>
          <a:p>
            <a:pPr marL="514350" indent="-514350">
              <a:buFontTx/>
              <a:buAutoNum type="arabicPeriod"/>
            </a:pPr>
            <a:endParaRPr lang="en-MY" sz="2800" dirty="0">
              <a:solidFill>
                <a:schemeClr val="bg1"/>
              </a:solidFill>
              <a:latin typeface="Times New Roman" panose="02020603050405020304" pitchFamily="18" charset="0"/>
              <a:cs typeface="Times New Roman" panose="02020603050405020304" pitchFamily="18" charset="0"/>
            </a:endParaRPr>
          </a:p>
          <a:p>
            <a:pPr marL="514350" indent="-514350">
              <a:buFontTx/>
              <a:buAutoNum type="arabicPeriod"/>
            </a:pPr>
            <a:r>
              <a:rPr lang="en-MY" sz="2800" dirty="0" smtClean="0">
                <a:solidFill>
                  <a:schemeClr val="bg1"/>
                </a:solidFill>
                <a:latin typeface="Times New Roman" panose="02020603050405020304" pitchFamily="18" charset="0"/>
                <a:cs typeface="Times New Roman" panose="02020603050405020304" pitchFamily="18" charset="0"/>
              </a:rPr>
              <a:t>Our group distribute our work, and everyone did their part differently.</a:t>
            </a:r>
          </a:p>
          <a:p>
            <a:pPr marL="514350" indent="-514350">
              <a:buFontTx/>
              <a:buAutoNum type="arabicPeriod"/>
            </a:pPr>
            <a:endParaRPr lang="en-MY" sz="2800" dirty="0">
              <a:solidFill>
                <a:schemeClr val="bg1"/>
              </a:solidFill>
              <a:latin typeface="Times New Roman" panose="02020603050405020304" pitchFamily="18" charset="0"/>
              <a:cs typeface="Times New Roman" panose="02020603050405020304" pitchFamily="18" charset="0"/>
            </a:endParaRPr>
          </a:p>
          <a:p>
            <a:pPr marL="514350" indent="-514350">
              <a:buFontTx/>
              <a:buAutoNum type="arabicPeriod"/>
            </a:pPr>
            <a:r>
              <a:rPr lang="en-MY" sz="2800" dirty="0" smtClean="0">
                <a:solidFill>
                  <a:schemeClr val="bg1"/>
                </a:solidFill>
                <a:latin typeface="Times New Roman" panose="02020603050405020304" pitchFamily="18" charset="0"/>
                <a:cs typeface="Times New Roman" panose="02020603050405020304" pitchFamily="18" charset="0"/>
              </a:rPr>
              <a:t>The cooperation given  by group members let our group to finish the task on time.</a:t>
            </a:r>
          </a:p>
          <a:p>
            <a:pPr marL="514350" indent="-514350">
              <a:buAutoNum type="arabicPeriod"/>
            </a:pPr>
            <a:endParaRPr lang="en-MY" sz="2800" dirty="0" smtClean="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6191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2743200" y="1714500"/>
            <a:ext cx="12573000" cy="7755969"/>
          </a:xfrm>
          <a:prstGeom prst="rect">
            <a:avLst/>
          </a:prstGeom>
          <a:noFill/>
        </p:spPr>
        <p:txBody>
          <a:bodyPr wrap="square" rtlCol="0">
            <a:spAutoFit/>
          </a:bodyPr>
          <a:lstStyle/>
          <a:p>
            <a:pPr algn="ctr"/>
            <a:r>
              <a:rPr lang="en-MY" sz="16600" b="1" dirty="0" smtClean="0">
                <a:solidFill>
                  <a:schemeClr val="bg2">
                    <a:lumMod val="25000"/>
                  </a:schemeClr>
                </a:solidFill>
              </a:rPr>
              <a:t>DESIGN THINKING PHASE</a:t>
            </a:r>
            <a:endParaRPr lang="en-MY" sz="16600" b="1" dirty="0">
              <a:solidFill>
                <a:schemeClr val="bg2">
                  <a:lumMod val="25000"/>
                </a:schemeClr>
              </a:solidFill>
            </a:endParaRPr>
          </a:p>
        </p:txBody>
      </p:sp>
    </p:spTree>
    <p:extLst>
      <p:ext uri="{BB962C8B-B14F-4D97-AF65-F5344CB8AC3E}">
        <p14:creationId xmlns:p14="http://schemas.microsoft.com/office/powerpoint/2010/main" val="41787064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29FECB-DA51-CA4D-ABE0-534BC9BFAB8C}"/>
              </a:ext>
            </a:extLst>
          </p:cNvPr>
          <p:cNvSpPr>
            <a:spLocks noGrp="1"/>
          </p:cNvSpPr>
          <p:nvPr>
            <p:ph type="title"/>
          </p:nvPr>
        </p:nvSpPr>
        <p:spPr/>
        <p:txBody>
          <a:bodyPr/>
          <a:lstStyle/>
          <a:p>
            <a:r>
              <a:rPr lang="en-US" dirty="0" smtClean="0"/>
              <a:t>1. EMPHATY </a:t>
            </a:r>
            <a:r>
              <a:rPr lang="en-US" dirty="0"/>
              <a:t>:</a:t>
            </a:r>
          </a:p>
        </p:txBody>
      </p:sp>
      <p:sp>
        <p:nvSpPr>
          <p:cNvPr id="3" name="Content Placeholder 2">
            <a:extLst>
              <a:ext uri="{FF2B5EF4-FFF2-40B4-BE49-F238E27FC236}">
                <a16:creationId xmlns:a16="http://schemas.microsoft.com/office/drawing/2014/main" xmlns="" id="{5EAF3D02-8AC7-F749-AE47-9D605A5C5205}"/>
              </a:ext>
            </a:extLst>
          </p:cNvPr>
          <p:cNvSpPr>
            <a:spLocks noGrp="1"/>
          </p:cNvSpPr>
          <p:nvPr>
            <p:ph idx="1"/>
          </p:nvPr>
        </p:nvSpPr>
        <p:spPr/>
        <p:txBody>
          <a:bodyPr/>
          <a:lstStyle/>
          <a:p>
            <a:r>
              <a:rPr lang="en-US" dirty="0"/>
              <a:t>The ability to understand and share the feelings of another. </a:t>
            </a:r>
          </a:p>
          <a:p>
            <a:r>
              <a:rPr lang="en-US" dirty="0"/>
              <a:t>The action of understanding, being aware of, being sensitive to, and vicariously experiencing</a:t>
            </a:r>
          </a:p>
          <a:p>
            <a:r>
              <a:rPr lang="en-US" dirty="0"/>
              <a:t>The feelings, thoughts, and experience of another of either the past or present without having the feelings, thoughts, and experience fully communicated in an objectively explicit manner.</a:t>
            </a:r>
          </a:p>
        </p:txBody>
      </p:sp>
    </p:spTree>
    <p:extLst>
      <p:ext uri="{BB962C8B-B14F-4D97-AF65-F5344CB8AC3E}">
        <p14:creationId xmlns:p14="http://schemas.microsoft.com/office/powerpoint/2010/main" val="3553913887"/>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26593E7E-C6FA-4DF4-972F-09C11CC42A04}"/>
              </a:ext>
            </a:extLst>
          </p:cNvPr>
          <p:cNvSpPr/>
          <p:nvPr/>
        </p:nvSpPr>
        <p:spPr>
          <a:xfrm>
            <a:off x="4694779" y="3310057"/>
            <a:ext cx="8898443" cy="1661993"/>
          </a:xfrm>
          <a:prstGeom prst="rect">
            <a:avLst/>
          </a:prstGeom>
          <a:solidFill>
            <a:schemeClr val="accent5">
              <a:lumMod val="75000"/>
            </a:schemeClr>
          </a:solidFill>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lIns="137160" tIns="68580" rIns="137160" bIns="68580">
            <a:spAutoFit/>
          </a:bodyPr>
          <a:lstStyle/>
          <a:p>
            <a:pPr algn="ctr"/>
            <a:r>
              <a:rPr lang="en-MY" sz="9900" b="1"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Bahnschrift SemiBold" panose="020B0502040204020203" pitchFamily="34" charset="0"/>
              </a:rPr>
              <a:t>INTRODUCTION</a:t>
            </a:r>
            <a:endParaRPr lang="en-MY" sz="9900" b="1" dirty="0">
              <a:ln w="13462">
                <a:solidFill>
                  <a:prstClr val="white"/>
                </a:solidFill>
                <a:prstDash val="solid"/>
              </a:ln>
              <a:solidFill>
                <a:prstClr val="black">
                  <a:lumMod val="85000"/>
                  <a:lumOff val="15000"/>
                </a:prstClr>
              </a:solidFill>
              <a:effectLst>
                <a:outerShdw dist="38100" dir="2700000" algn="bl" rotWithShape="0">
                  <a:srgbClr val="5B9BD5"/>
                </a:outerShdw>
              </a:effectLst>
            </a:endParaRPr>
          </a:p>
        </p:txBody>
      </p:sp>
    </p:spTree>
    <p:extLst>
      <p:ext uri="{BB962C8B-B14F-4D97-AF65-F5344CB8AC3E}">
        <p14:creationId xmlns:p14="http://schemas.microsoft.com/office/powerpoint/2010/main" val="39077342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C6AD5B-12E6-7242-B678-F84AC6F07613}"/>
              </a:ext>
            </a:extLst>
          </p:cNvPr>
          <p:cNvSpPr>
            <a:spLocks noGrp="1"/>
          </p:cNvSpPr>
          <p:nvPr>
            <p:ph type="title"/>
          </p:nvPr>
        </p:nvSpPr>
        <p:spPr/>
        <p:txBody>
          <a:bodyPr/>
          <a:lstStyle/>
          <a:p>
            <a:r>
              <a:rPr lang="en-US" dirty="0" smtClean="0"/>
              <a:t>2. DEFINE</a:t>
            </a:r>
            <a:endParaRPr lang="en-US" dirty="0"/>
          </a:p>
        </p:txBody>
      </p:sp>
      <p:sp>
        <p:nvSpPr>
          <p:cNvPr id="3" name="Content Placeholder 2">
            <a:extLst>
              <a:ext uri="{FF2B5EF4-FFF2-40B4-BE49-F238E27FC236}">
                <a16:creationId xmlns:a16="http://schemas.microsoft.com/office/drawing/2014/main" xmlns="" id="{C05AC905-04B4-4141-9EBC-8D6B54894D72}"/>
              </a:ext>
            </a:extLst>
          </p:cNvPr>
          <p:cNvSpPr>
            <a:spLocks noGrp="1"/>
          </p:cNvSpPr>
          <p:nvPr>
            <p:ph idx="1"/>
          </p:nvPr>
        </p:nvSpPr>
        <p:spPr/>
        <p:txBody>
          <a:bodyPr/>
          <a:lstStyle/>
          <a:p>
            <a:r>
              <a:rPr lang="en-US" dirty="0"/>
              <a:t>Is a statement of the meaning of a term. </a:t>
            </a:r>
          </a:p>
          <a:p>
            <a:r>
              <a:rPr lang="en-US" dirty="0"/>
              <a:t>Definitions can be classified into two large categories, </a:t>
            </a:r>
            <a:r>
              <a:rPr lang="en-US" i="1" dirty="0"/>
              <a:t>intentional definitions </a:t>
            </a:r>
            <a:r>
              <a:rPr lang="en-US" dirty="0"/>
              <a:t>and </a:t>
            </a:r>
            <a:r>
              <a:rPr lang="en-US" i="1" dirty="0"/>
              <a:t>extensional definitions</a:t>
            </a:r>
            <a:r>
              <a:rPr lang="en-US" dirty="0"/>
              <a:t>. </a:t>
            </a:r>
          </a:p>
          <a:p>
            <a:r>
              <a:rPr lang="en-US" dirty="0"/>
              <a:t>Another important category of definitions is </a:t>
            </a:r>
            <a:r>
              <a:rPr lang="en-US" i="1" dirty="0"/>
              <a:t>the class of ostensive definitions</a:t>
            </a:r>
            <a:r>
              <a:rPr lang="en-US" dirty="0"/>
              <a:t>, which convey the meaning of a term by </a:t>
            </a:r>
            <a:r>
              <a:rPr lang="en-US" i="1" dirty="0"/>
              <a:t>pointing out examples</a:t>
            </a:r>
            <a:r>
              <a:rPr lang="en-US" dirty="0"/>
              <a:t>. </a:t>
            </a:r>
          </a:p>
        </p:txBody>
      </p:sp>
    </p:spTree>
    <p:extLst>
      <p:ext uri="{BB962C8B-B14F-4D97-AF65-F5344CB8AC3E}">
        <p14:creationId xmlns:p14="http://schemas.microsoft.com/office/powerpoint/2010/main" val="454598938"/>
      </p:ext>
    </p:extLst>
  </p:cSld>
  <p:clrMapOvr>
    <a:masterClrMapping/>
  </p:clrMapOvr>
  <p:transition spd="slow">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C189CD-FD93-3146-83A1-65A850ADBC48}"/>
              </a:ext>
            </a:extLst>
          </p:cNvPr>
          <p:cNvSpPr>
            <a:spLocks noGrp="1"/>
          </p:cNvSpPr>
          <p:nvPr>
            <p:ph type="title"/>
          </p:nvPr>
        </p:nvSpPr>
        <p:spPr/>
        <p:txBody>
          <a:bodyPr/>
          <a:lstStyle/>
          <a:p>
            <a:r>
              <a:rPr lang="en-US" dirty="0" smtClean="0"/>
              <a:t>3. IDEATE</a:t>
            </a:r>
            <a:endParaRPr lang="en-US" dirty="0"/>
          </a:p>
        </p:txBody>
      </p:sp>
      <p:sp>
        <p:nvSpPr>
          <p:cNvPr id="3" name="Content Placeholder 2">
            <a:extLst>
              <a:ext uri="{FF2B5EF4-FFF2-40B4-BE49-F238E27FC236}">
                <a16:creationId xmlns:a16="http://schemas.microsoft.com/office/drawing/2014/main" xmlns="" id="{9161A7F0-5E0A-0C47-A0B2-EDEFFCB260F2}"/>
              </a:ext>
            </a:extLst>
          </p:cNvPr>
          <p:cNvSpPr>
            <a:spLocks noGrp="1"/>
          </p:cNvSpPr>
          <p:nvPr>
            <p:ph idx="1"/>
          </p:nvPr>
        </p:nvSpPr>
        <p:spPr/>
        <p:txBody>
          <a:bodyPr/>
          <a:lstStyle/>
          <a:p>
            <a:r>
              <a:rPr lang="en-US" dirty="0"/>
              <a:t>Is the mode of the design process in which you concentrate on idea generation. </a:t>
            </a:r>
          </a:p>
          <a:p>
            <a:r>
              <a:rPr lang="en-US" dirty="0"/>
              <a:t>Mentally it represents a process of “</a:t>
            </a:r>
            <a:r>
              <a:rPr lang="en-US" i="1" dirty="0"/>
              <a:t>going wide</a:t>
            </a:r>
            <a:r>
              <a:rPr lang="en-US" dirty="0"/>
              <a:t>” in terms of concepts and outcomes.</a:t>
            </a:r>
          </a:p>
          <a:p>
            <a:r>
              <a:rPr lang="en-US" dirty="0"/>
              <a:t>Ideation provides both the fuel and also the source material for building prototypes and getting innovative solutions into the hands of your users.</a:t>
            </a:r>
          </a:p>
        </p:txBody>
      </p:sp>
    </p:spTree>
    <p:extLst>
      <p:ext uri="{BB962C8B-B14F-4D97-AF65-F5344CB8AC3E}">
        <p14:creationId xmlns:p14="http://schemas.microsoft.com/office/powerpoint/2010/main" val="936275397"/>
      </p:ext>
    </p:extLst>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BF2B58-7B50-3341-B75C-80564266A4AD}"/>
              </a:ext>
            </a:extLst>
          </p:cNvPr>
          <p:cNvSpPr>
            <a:spLocks noGrp="1"/>
          </p:cNvSpPr>
          <p:nvPr>
            <p:ph type="title"/>
          </p:nvPr>
        </p:nvSpPr>
        <p:spPr/>
        <p:txBody>
          <a:bodyPr/>
          <a:lstStyle/>
          <a:p>
            <a:r>
              <a:rPr lang="en-US" dirty="0" smtClean="0"/>
              <a:t>4. PROTOTYPE</a:t>
            </a:r>
            <a:r>
              <a:rPr lang="en-US" dirty="0"/>
              <a:t>:</a:t>
            </a:r>
          </a:p>
        </p:txBody>
      </p:sp>
      <p:sp>
        <p:nvSpPr>
          <p:cNvPr id="3" name="Content Placeholder 2">
            <a:extLst>
              <a:ext uri="{FF2B5EF4-FFF2-40B4-BE49-F238E27FC236}">
                <a16:creationId xmlns:a16="http://schemas.microsoft.com/office/drawing/2014/main" xmlns="" id="{27AE799D-9A6F-9A49-B52B-003FFAE7B5F8}"/>
              </a:ext>
            </a:extLst>
          </p:cNvPr>
          <p:cNvSpPr>
            <a:spLocks noGrp="1"/>
          </p:cNvSpPr>
          <p:nvPr>
            <p:ph idx="1"/>
          </p:nvPr>
        </p:nvSpPr>
        <p:spPr/>
        <p:txBody>
          <a:bodyPr/>
          <a:lstStyle/>
          <a:p>
            <a:r>
              <a:rPr lang="en-US" dirty="0"/>
              <a:t>An early sample, model, or release of a product built to test a concept or process or to act as a thing to be replicated or learned from.</a:t>
            </a:r>
          </a:p>
        </p:txBody>
      </p:sp>
    </p:spTree>
    <p:extLst>
      <p:ext uri="{BB962C8B-B14F-4D97-AF65-F5344CB8AC3E}">
        <p14:creationId xmlns:p14="http://schemas.microsoft.com/office/powerpoint/2010/main" val="3266027992"/>
      </p:ext>
    </p:extLst>
  </p:cSld>
  <p:clrMapOvr>
    <a:masterClrMapping/>
  </p:clrMapOvr>
  <p:transition spd="med">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19175D-2186-314E-8A01-1568D43C056F}"/>
              </a:ext>
            </a:extLst>
          </p:cNvPr>
          <p:cNvSpPr>
            <a:spLocks noGrp="1"/>
          </p:cNvSpPr>
          <p:nvPr>
            <p:ph type="title"/>
          </p:nvPr>
        </p:nvSpPr>
        <p:spPr/>
        <p:txBody>
          <a:bodyPr/>
          <a:lstStyle/>
          <a:p>
            <a:r>
              <a:rPr lang="en-US" dirty="0" smtClean="0"/>
              <a:t>5. TEST</a:t>
            </a:r>
            <a:r>
              <a:rPr lang="en-US" dirty="0"/>
              <a:t>:</a:t>
            </a:r>
          </a:p>
        </p:txBody>
      </p:sp>
      <p:sp>
        <p:nvSpPr>
          <p:cNvPr id="3" name="Content Placeholder 2">
            <a:extLst>
              <a:ext uri="{FF2B5EF4-FFF2-40B4-BE49-F238E27FC236}">
                <a16:creationId xmlns:a16="http://schemas.microsoft.com/office/drawing/2014/main" xmlns="" id="{EB774CFE-004E-424F-AD29-64BC7BD44473}"/>
              </a:ext>
            </a:extLst>
          </p:cNvPr>
          <p:cNvSpPr>
            <a:spLocks noGrp="1"/>
          </p:cNvSpPr>
          <p:nvPr>
            <p:ph idx="1"/>
          </p:nvPr>
        </p:nvSpPr>
        <p:spPr/>
        <p:txBody>
          <a:bodyPr/>
          <a:lstStyle/>
          <a:p>
            <a:r>
              <a:rPr lang="en-US" dirty="0"/>
              <a:t>A procedure intended to establish the quality, performance, or reliability of something, especially before it is taken into widespread use.</a:t>
            </a:r>
          </a:p>
        </p:txBody>
      </p:sp>
    </p:spTree>
    <p:extLst>
      <p:ext uri="{BB962C8B-B14F-4D97-AF65-F5344CB8AC3E}">
        <p14:creationId xmlns:p14="http://schemas.microsoft.com/office/powerpoint/2010/main" val="50028471"/>
      </p:ext>
    </p:extLst>
  </p:cSld>
  <p:clrMapOvr>
    <a:masterClrMapping/>
  </p:clrMapOvr>
  <p:transition spd="med">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2771292" y="536912"/>
            <a:ext cx="2700300" cy="1404156"/>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MY" sz="2700" dirty="0">
                <a:solidFill>
                  <a:prstClr val="white"/>
                </a:solidFill>
              </a:rPr>
              <a:t>No place to do revision</a:t>
            </a:r>
          </a:p>
        </p:txBody>
      </p:sp>
      <p:sp>
        <p:nvSpPr>
          <p:cNvPr id="5" name="Rounded Rectangle 4"/>
          <p:cNvSpPr/>
          <p:nvPr/>
        </p:nvSpPr>
        <p:spPr>
          <a:xfrm>
            <a:off x="8172749" y="6331632"/>
            <a:ext cx="2700300" cy="1404156"/>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MY" sz="2700" dirty="0">
                <a:solidFill>
                  <a:prstClr val="white"/>
                </a:solidFill>
              </a:rPr>
              <a:t>Students are facing social problem</a:t>
            </a:r>
          </a:p>
        </p:txBody>
      </p:sp>
      <p:sp>
        <p:nvSpPr>
          <p:cNvPr id="6" name="Rounded Rectangle 5"/>
          <p:cNvSpPr/>
          <p:nvPr/>
        </p:nvSpPr>
        <p:spPr>
          <a:xfrm>
            <a:off x="3203250" y="4249709"/>
            <a:ext cx="2700300" cy="1404156"/>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MY" sz="2700" dirty="0">
                <a:solidFill>
                  <a:prstClr val="white"/>
                </a:solidFill>
              </a:rPr>
              <a:t>The students  easy to stress out</a:t>
            </a:r>
          </a:p>
        </p:txBody>
      </p:sp>
      <p:sp>
        <p:nvSpPr>
          <p:cNvPr id="7" name="Rounded Rectangle 6"/>
          <p:cNvSpPr/>
          <p:nvPr/>
        </p:nvSpPr>
        <p:spPr>
          <a:xfrm>
            <a:off x="13152074" y="6733800"/>
            <a:ext cx="2700300" cy="1404156"/>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MY" sz="2700" dirty="0">
                <a:solidFill>
                  <a:prstClr val="white"/>
                </a:solidFill>
              </a:rPr>
              <a:t>Less happiness and gloomy in class</a:t>
            </a:r>
          </a:p>
        </p:txBody>
      </p:sp>
      <p:sp>
        <p:nvSpPr>
          <p:cNvPr id="9" name="Rounded Rectangle 8"/>
          <p:cNvSpPr/>
          <p:nvPr/>
        </p:nvSpPr>
        <p:spPr>
          <a:xfrm>
            <a:off x="12384360" y="2335188"/>
            <a:ext cx="2700300" cy="1404156"/>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MY" sz="2700" dirty="0">
                <a:solidFill>
                  <a:prstClr val="white"/>
                </a:solidFill>
              </a:rPr>
              <a:t>Sleepy when study in the class</a:t>
            </a:r>
          </a:p>
        </p:txBody>
      </p:sp>
      <p:sp>
        <p:nvSpPr>
          <p:cNvPr id="10" name="Rounded Rectangle 9"/>
          <p:cNvSpPr/>
          <p:nvPr/>
        </p:nvSpPr>
        <p:spPr>
          <a:xfrm>
            <a:off x="7788648" y="574440"/>
            <a:ext cx="2700300" cy="1404156"/>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MY" sz="2700" dirty="0">
                <a:solidFill>
                  <a:prstClr val="white"/>
                </a:solidFill>
              </a:rPr>
              <a:t>Not enough space to build new building</a:t>
            </a:r>
          </a:p>
        </p:txBody>
      </p:sp>
      <p:sp>
        <p:nvSpPr>
          <p:cNvPr id="11" name="Rounded Rectangle 10"/>
          <p:cNvSpPr/>
          <p:nvPr/>
        </p:nvSpPr>
        <p:spPr>
          <a:xfrm>
            <a:off x="4715508" y="1293365"/>
            <a:ext cx="2808312" cy="1512168"/>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MY" sz="2700" dirty="0">
                <a:solidFill>
                  <a:prstClr val="white"/>
                </a:solidFill>
              </a:rPr>
              <a:t>Provide cyber library</a:t>
            </a:r>
          </a:p>
        </p:txBody>
      </p:sp>
      <p:sp>
        <p:nvSpPr>
          <p:cNvPr id="12" name="Rounded Rectangle 11"/>
          <p:cNvSpPr/>
          <p:nvPr/>
        </p:nvSpPr>
        <p:spPr>
          <a:xfrm>
            <a:off x="5028438" y="5156076"/>
            <a:ext cx="2808312" cy="1512168"/>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MY" sz="2700" dirty="0">
                <a:solidFill>
                  <a:prstClr val="white"/>
                </a:solidFill>
              </a:rPr>
              <a:t>Provide online counselling </a:t>
            </a:r>
          </a:p>
        </p:txBody>
      </p:sp>
      <p:sp>
        <p:nvSpPr>
          <p:cNvPr id="13" name="Rounded Rectangle 12"/>
          <p:cNvSpPr/>
          <p:nvPr/>
        </p:nvSpPr>
        <p:spPr>
          <a:xfrm>
            <a:off x="5903640" y="7304199"/>
            <a:ext cx="2808312" cy="1512168"/>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MY" sz="2700" dirty="0">
                <a:solidFill>
                  <a:prstClr val="white"/>
                </a:solidFill>
              </a:rPr>
              <a:t>Enhance students  soft skill</a:t>
            </a:r>
          </a:p>
        </p:txBody>
      </p:sp>
      <p:sp>
        <p:nvSpPr>
          <p:cNvPr id="14" name="Rounded Rectangle 13"/>
          <p:cNvSpPr/>
          <p:nvPr/>
        </p:nvSpPr>
        <p:spPr>
          <a:xfrm>
            <a:off x="11163732" y="7644144"/>
            <a:ext cx="2808312" cy="1512168"/>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MY" sz="2700" dirty="0">
                <a:solidFill>
                  <a:prstClr val="white"/>
                </a:solidFill>
              </a:rPr>
              <a:t>Change environment in the class</a:t>
            </a:r>
          </a:p>
        </p:txBody>
      </p:sp>
      <p:sp>
        <p:nvSpPr>
          <p:cNvPr id="15" name="Rounded Rectangle 14"/>
          <p:cNvSpPr/>
          <p:nvPr/>
        </p:nvSpPr>
        <p:spPr>
          <a:xfrm>
            <a:off x="12384360" y="3643908"/>
            <a:ext cx="2808312" cy="1512168"/>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MY" sz="2700" dirty="0">
                <a:solidFill>
                  <a:prstClr val="white"/>
                </a:solidFill>
              </a:rPr>
              <a:t>Provide some class look like entertainment </a:t>
            </a:r>
          </a:p>
        </p:txBody>
      </p:sp>
      <p:sp>
        <p:nvSpPr>
          <p:cNvPr id="16" name="Rounded Rectangle 15"/>
          <p:cNvSpPr/>
          <p:nvPr/>
        </p:nvSpPr>
        <p:spPr>
          <a:xfrm>
            <a:off x="10116108" y="574440"/>
            <a:ext cx="2808312" cy="1512168"/>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MY" sz="2700" dirty="0">
                <a:solidFill>
                  <a:prstClr val="white"/>
                </a:solidFill>
              </a:rPr>
              <a:t>Find new place to build it</a:t>
            </a:r>
          </a:p>
        </p:txBody>
      </p:sp>
      <p:sp>
        <p:nvSpPr>
          <p:cNvPr id="19" name="Rounded Rectangle 18"/>
          <p:cNvSpPr/>
          <p:nvPr/>
        </p:nvSpPr>
        <p:spPr>
          <a:xfrm>
            <a:off x="10332132" y="3741083"/>
            <a:ext cx="2376264" cy="14750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MY" sz="2700" dirty="0">
                <a:solidFill>
                  <a:prstClr val="white"/>
                </a:solidFill>
              </a:rPr>
              <a:t>Provide simulation</a:t>
            </a:r>
          </a:p>
        </p:txBody>
      </p:sp>
      <p:sp>
        <p:nvSpPr>
          <p:cNvPr id="20" name="Rounded Rectangle 19"/>
          <p:cNvSpPr/>
          <p:nvPr/>
        </p:nvSpPr>
        <p:spPr>
          <a:xfrm>
            <a:off x="13503684" y="8581792"/>
            <a:ext cx="2376264" cy="14750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MY" sz="2700" dirty="0">
                <a:solidFill>
                  <a:prstClr val="white"/>
                </a:solidFill>
              </a:rPr>
              <a:t>Bring real life scenery to school</a:t>
            </a:r>
          </a:p>
        </p:txBody>
      </p:sp>
      <p:sp>
        <p:nvSpPr>
          <p:cNvPr id="21" name="Rounded Rectangle 20"/>
          <p:cNvSpPr/>
          <p:nvPr/>
        </p:nvSpPr>
        <p:spPr>
          <a:xfrm>
            <a:off x="7689449" y="8337316"/>
            <a:ext cx="3207864" cy="16379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MY" sz="2700" dirty="0">
                <a:solidFill>
                  <a:prstClr val="white"/>
                </a:solidFill>
              </a:rPr>
              <a:t>Create a game for study that need involve communication</a:t>
            </a:r>
          </a:p>
        </p:txBody>
      </p:sp>
      <p:sp>
        <p:nvSpPr>
          <p:cNvPr id="22" name="Rounded Rectangle 21"/>
          <p:cNvSpPr/>
          <p:nvPr/>
        </p:nvSpPr>
        <p:spPr>
          <a:xfrm>
            <a:off x="3150257" y="5996295"/>
            <a:ext cx="2376264" cy="3035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MY" sz="2700" dirty="0">
                <a:solidFill>
                  <a:prstClr val="white"/>
                </a:solidFill>
              </a:rPr>
              <a:t>Build an application to provide level of stress and how to overcome it</a:t>
            </a:r>
          </a:p>
        </p:txBody>
      </p:sp>
      <p:sp>
        <p:nvSpPr>
          <p:cNvPr id="23" name="Rounded Rectangle 22"/>
          <p:cNvSpPr/>
          <p:nvPr/>
        </p:nvSpPr>
        <p:spPr>
          <a:xfrm>
            <a:off x="2933310" y="2133818"/>
            <a:ext cx="2376264" cy="14750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MY" sz="2700" dirty="0">
                <a:solidFill>
                  <a:prstClr val="white"/>
                </a:solidFill>
              </a:rPr>
              <a:t>build an AI to help them study</a:t>
            </a:r>
          </a:p>
        </p:txBody>
      </p:sp>
      <p:sp>
        <p:nvSpPr>
          <p:cNvPr id="24" name="Rounded Rectangle 23"/>
          <p:cNvSpPr/>
          <p:nvPr/>
        </p:nvSpPr>
        <p:spPr>
          <a:xfrm>
            <a:off x="8711952" y="1941068"/>
            <a:ext cx="2376264" cy="14750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MY" sz="2700" dirty="0">
                <a:solidFill>
                  <a:prstClr val="white"/>
                </a:solidFill>
              </a:rPr>
              <a:t>Build it float in the air</a:t>
            </a:r>
          </a:p>
        </p:txBody>
      </p:sp>
    </p:spTree>
    <p:extLst>
      <p:ext uri="{BB962C8B-B14F-4D97-AF65-F5344CB8AC3E}">
        <p14:creationId xmlns:p14="http://schemas.microsoft.com/office/powerpoint/2010/main" val="41953653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26593E7E-C6FA-4DF4-972F-09C11CC42A04}"/>
              </a:ext>
            </a:extLst>
          </p:cNvPr>
          <p:cNvSpPr/>
          <p:nvPr/>
        </p:nvSpPr>
        <p:spPr>
          <a:xfrm>
            <a:off x="4694779" y="3310057"/>
            <a:ext cx="8898443" cy="1661993"/>
          </a:xfrm>
          <a:prstGeom prst="rect">
            <a:avLst/>
          </a:prstGeom>
          <a:solidFill>
            <a:schemeClr val="accent5">
              <a:lumMod val="75000"/>
            </a:schemeClr>
          </a:solidFill>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lIns="137160" tIns="68580" rIns="137160" bIns="68580">
            <a:spAutoFit/>
          </a:bodyPr>
          <a:lstStyle/>
          <a:p>
            <a:pPr algn="ctr"/>
            <a:r>
              <a:rPr lang="en-MY" sz="9900" b="1"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Bahnschrift SemiBold" panose="020B0502040204020203" pitchFamily="34" charset="0"/>
              </a:rPr>
              <a:t>REFLECTION</a:t>
            </a:r>
            <a:endParaRPr lang="en-MY" sz="9900" b="1" dirty="0">
              <a:ln w="13462">
                <a:solidFill>
                  <a:prstClr val="white"/>
                </a:solidFill>
                <a:prstDash val="solid"/>
              </a:ln>
              <a:solidFill>
                <a:prstClr val="black">
                  <a:lumMod val="85000"/>
                  <a:lumOff val="15000"/>
                </a:prstClr>
              </a:solidFill>
              <a:effectLst>
                <a:outerShdw dist="38100" dir="2700000" algn="bl" rotWithShape="0">
                  <a:srgbClr val="5B9BD5"/>
                </a:outerShdw>
              </a:effectLst>
            </a:endParaRPr>
          </a:p>
        </p:txBody>
      </p:sp>
    </p:spTree>
    <p:extLst>
      <p:ext uri="{BB962C8B-B14F-4D97-AF65-F5344CB8AC3E}">
        <p14:creationId xmlns:p14="http://schemas.microsoft.com/office/powerpoint/2010/main" val="2639522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D024F61-864E-4938-8852-4C839A13F521}"/>
              </a:ext>
            </a:extLst>
          </p:cNvPr>
          <p:cNvSpPr>
            <a:spLocks noGrp="1"/>
          </p:cNvSpPr>
          <p:nvPr>
            <p:ph idx="1"/>
          </p:nvPr>
        </p:nvSpPr>
        <p:spPr>
          <a:xfrm>
            <a:off x="1981200" y="1614488"/>
            <a:ext cx="14630400" cy="6519863"/>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marL="0" indent="0">
              <a:lnSpc>
                <a:spcPct val="150000"/>
              </a:lnSpc>
              <a:buNone/>
            </a:pPr>
            <a:r>
              <a:rPr lang="en-US" sz="2700" dirty="0">
                <a:latin typeface="Times New Roman" panose="02020603050405020304" pitchFamily="18" charset="0"/>
                <a:cs typeface="Times New Roman" panose="02020603050405020304" pitchFamily="18" charset="0"/>
              </a:rPr>
              <a:t>This design thinking is a new challenge for me because I have to think creatively to solve the problem</a:t>
            </a:r>
            <a:r>
              <a:rPr lang="en-US" sz="2700" dirty="0" smtClean="0">
                <a:latin typeface="Times New Roman" panose="02020603050405020304" pitchFamily="18" charset="0"/>
                <a:cs typeface="Times New Roman" panose="02020603050405020304" pitchFamily="18" charset="0"/>
              </a:rPr>
              <a:t>, but </a:t>
            </a:r>
            <a:r>
              <a:rPr lang="en-US" sz="2700" dirty="0">
                <a:latin typeface="Times New Roman" panose="02020603050405020304" pitchFamily="18" charset="0"/>
                <a:cs typeface="Times New Roman" panose="02020603050405020304" pitchFamily="18" charset="0"/>
              </a:rPr>
              <a:t>I take a new approach to design thinking because it teaches me five important steps</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empathise</a:t>
            </a:r>
            <a:r>
              <a:rPr lang="en-US" sz="2700" dirty="0" smtClean="0">
                <a:latin typeface="Times New Roman" panose="02020603050405020304" pitchFamily="18" charset="0"/>
                <a:cs typeface="Times New Roman" panose="02020603050405020304" pitchFamily="18" charset="0"/>
              </a:rPr>
              <a:t>, define, ideate, prototype </a:t>
            </a:r>
            <a:r>
              <a:rPr lang="en-US" sz="2700" dirty="0">
                <a:latin typeface="Times New Roman" panose="02020603050405020304" pitchFamily="18" charset="0"/>
                <a:cs typeface="Times New Roman" panose="02020603050405020304" pitchFamily="18" charset="0"/>
              </a:rPr>
              <a:t>and test) when we want to get a problem no matter how hard or easy. In addition, there are many constraints I have to complete this task, including time to talk with a group of friends about this project which is the future school. With the completion of this assignment he gave me a new dimension of this design thinking. It makes me a meticulous person and has a look at the steps for design thinking that I have learned easily.</a:t>
            </a:r>
            <a:endParaRPr lang="en-MY" sz="27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2F2EDBE0-802A-41EF-9720-0BBB1885C7C5}"/>
              </a:ext>
            </a:extLst>
          </p:cNvPr>
          <p:cNvSpPr txBox="1"/>
          <p:nvPr/>
        </p:nvSpPr>
        <p:spPr>
          <a:xfrm>
            <a:off x="1981200" y="838200"/>
            <a:ext cx="3848100" cy="507831"/>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r>
              <a:rPr lang="en-MY" sz="2700" dirty="0" err="1" smtClean="0">
                <a:solidFill>
                  <a:prstClr val="black"/>
                </a:solidFill>
                <a:latin typeface="Times New Roman" panose="02020603050405020304" pitchFamily="18" charset="0"/>
                <a:cs typeface="Times New Roman" panose="02020603050405020304" pitchFamily="18" charset="0"/>
              </a:rPr>
              <a:t>Taufiiq</a:t>
            </a:r>
            <a:r>
              <a:rPr lang="en-MY" sz="2700" dirty="0" smtClean="0">
                <a:solidFill>
                  <a:prstClr val="black"/>
                </a:solidFill>
                <a:latin typeface="Times New Roman" panose="02020603050405020304" pitchFamily="18" charset="0"/>
                <a:cs typeface="Times New Roman" panose="02020603050405020304" pitchFamily="18" charset="0"/>
              </a:rPr>
              <a:t> </a:t>
            </a:r>
            <a:r>
              <a:rPr lang="en-MY" sz="2700" dirty="0">
                <a:solidFill>
                  <a:prstClr val="black"/>
                </a:solidFill>
                <a:latin typeface="Times New Roman" panose="02020603050405020304" pitchFamily="18" charset="0"/>
                <a:cs typeface="Times New Roman" panose="02020603050405020304" pitchFamily="18" charset="0"/>
              </a:rPr>
              <a:t>bin Noor Azman</a:t>
            </a:r>
          </a:p>
        </p:txBody>
      </p:sp>
      <p:pic>
        <p:nvPicPr>
          <p:cNvPr id="5" name="Picture 4">
            <a:extLst>
              <a:ext uri="{FF2B5EF4-FFF2-40B4-BE49-F238E27FC236}">
                <a16:creationId xmlns:a16="http://schemas.microsoft.com/office/drawing/2014/main" xmlns="" id="{63E9EAB4-B4D2-4E04-94F5-5A66A9436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2611" y="5771666"/>
            <a:ext cx="4153539" cy="39181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xmlns="" id="{FFFA5C1F-7104-4320-A72F-05E46729F7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3961" y="6345930"/>
            <a:ext cx="5791200" cy="32260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76835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a:off x="1524000" y="2476500"/>
            <a:ext cx="16093440" cy="4524315"/>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MY" sz="3200" dirty="0" smtClean="0">
                <a:solidFill>
                  <a:prstClr val="black"/>
                </a:solidFill>
                <a:latin typeface="Times New Roman" panose="02020603050405020304" pitchFamily="18" charset="0"/>
                <a:cs typeface="Times New Roman" panose="02020603050405020304" pitchFamily="18" charset="0"/>
              </a:rPr>
              <a:t>While </a:t>
            </a:r>
            <a:r>
              <a:rPr lang="en-MY" sz="3200" dirty="0">
                <a:solidFill>
                  <a:prstClr val="black"/>
                </a:solidFill>
                <a:latin typeface="Times New Roman" panose="02020603050405020304" pitchFamily="18" charset="0"/>
                <a:cs typeface="Times New Roman" panose="02020603050405020304" pitchFamily="18" charset="0"/>
              </a:rPr>
              <a:t>my group was doing the prototype for design thinking, it teach me that we need to always think of others first before making decision. The five steps ( Emphasize, define, ideate, prototype and test) are important in order to create something that is useful for everyone. I also think that everyone in the group play an important role and team work is important especially when we are deciding what prototype we want to build. </a:t>
            </a:r>
            <a:endParaRPr lang="en-MY" sz="3200" dirty="0" smtClean="0">
              <a:solidFill>
                <a:prstClr val="black"/>
              </a:solidFill>
              <a:latin typeface="Times New Roman" panose="02020603050405020304" pitchFamily="18" charset="0"/>
              <a:cs typeface="Times New Roman" panose="02020603050405020304" pitchFamily="18" charset="0"/>
            </a:endParaRPr>
          </a:p>
          <a:p>
            <a:endParaRPr lang="en-MY" sz="3200" dirty="0">
              <a:solidFill>
                <a:prstClr val="black"/>
              </a:solidFill>
              <a:latin typeface="Times New Roman" panose="02020603050405020304" pitchFamily="18" charset="0"/>
              <a:cs typeface="Times New Roman" panose="02020603050405020304" pitchFamily="18" charset="0"/>
            </a:endParaRPr>
          </a:p>
          <a:p>
            <a:endParaRPr lang="en-MY" sz="3200" dirty="0" smtClean="0">
              <a:solidFill>
                <a:prstClr val="black"/>
              </a:solidFill>
              <a:latin typeface="Times New Roman" panose="02020603050405020304" pitchFamily="18" charset="0"/>
              <a:cs typeface="Times New Roman" panose="02020603050405020304" pitchFamily="18" charset="0"/>
            </a:endParaRPr>
          </a:p>
          <a:p>
            <a:endParaRPr lang="en-MY" sz="3200" dirty="0">
              <a:solidFill>
                <a:prstClr val="black"/>
              </a:solidFill>
              <a:latin typeface="Times New Roman" panose="02020603050405020304" pitchFamily="18" charset="0"/>
              <a:cs typeface="Times New Roman" panose="02020603050405020304" pitchFamily="18" charset="0"/>
            </a:endParaRPr>
          </a:p>
          <a:p>
            <a:endParaRPr lang="en-MY" sz="3200" dirty="0">
              <a:solidFill>
                <a:prstClr val="black"/>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3657600" y="5031045"/>
            <a:ext cx="5503106" cy="36687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0363200" y="5031045"/>
            <a:ext cx="3882711" cy="38110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1524000" y="1562100"/>
            <a:ext cx="8610600" cy="707886"/>
          </a:xfrm>
          <a:prstGeom prst="rect">
            <a:avLst/>
          </a:prstGeom>
          <a:noFill/>
        </p:spPr>
        <p:txBody>
          <a:bodyPr wrap="square" rtlCol="0">
            <a:spAutoFit/>
          </a:bodyPr>
          <a:lstStyle/>
          <a:p>
            <a:r>
              <a:rPr lang="en-MY" sz="4000" b="1" dirty="0" err="1" smtClean="0">
                <a:latin typeface="Times New Roman" panose="02020603050405020304" pitchFamily="18" charset="0"/>
                <a:cs typeface="Times New Roman" panose="02020603050405020304" pitchFamily="18" charset="0"/>
              </a:rPr>
              <a:t>Nurul</a:t>
            </a:r>
            <a:r>
              <a:rPr lang="en-MY" sz="4000" b="1" dirty="0" smtClean="0">
                <a:latin typeface="Times New Roman" panose="02020603050405020304" pitchFamily="18" charset="0"/>
                <a:cs typeface="Times New Roman" panose="02020603050405020304" pitchFamily="18" charset="0"/>
              </a:rPr>
              <a:t> </a:t>
            </a:r>
            <a:r>
              <a:rPr lang="en-MY" sz="4000" b="1" dirty="0" err="1" smtClean="0">
                <a:latin typeface="Times New Roman" panose="02020603050405020304" pitchFamily="18" charset="0"/>
                <a:cs typeface="Times New Roman" panose="02020603050405020304" pitchFamily="18" charset="0"/>
              </a:rPr>
              <a:t>Zahfiah</a:t>
            </a:r>
            <a:r>
              <a:rPr lang="en-MY" sz="4000" b="1" dirty="0" smtClean="0">
                <a:latin typeface="Times New Roman" panose="02020603050405020304" pitchFamily="18" charset="0"/>
                <a:cs typeface="Times New Roman" panose="02020603050405020304" pitchFamily="18" charset="0"/>
              </a:rPr>
              <a:t> </a:t>
            </a:r>
            <a:r>
              <a:rPr lang="en-MY" sz="4000" b="1" dirty="0" err="1" smtClean="0">
                <a:latin typeface="Times New Roman" panose="02020603050405020304" pitchFamily="18" charset="0"/>
                <a:cs typeface="Times New Roman" panose="02020603050405020304" pitchFamily="18" charset="0"/>
              </a:rPr>
              <a:t>binti</a:t>
            </a:r>
            <a:r>
              <a:rPr lang="en-MY" sz="4000" b="1" dirty="0" smtClean="0">
                <a:latin typeface="Times New Roman" panose="02020603050405020304" pitchFamily="18" charset="0"/>
                <a:cs typeface="Times New Roman" panose="02020603050405020304" pitchFamily="18" charset="0"/>
              </a:rPr>
              <a:t> </a:t>
            </a:r>
            <a:r>
              <a:rPr lang="en-MY" sz="4000" b="1" dirty="0" err="1" smtClean="0">
                <a:latin typeface="Times New Roman" panose="02020603050405020304" pitchFamily="18" charset="0"/>
                <a:cs typeface="Times New Roman" panose="02020603050405020304" pitchFamily="18" charset="0"/>
              </a:rPr>
              <a:t>Mohd</a:t>
            </a:r>
            <a:r>
              <a:rPr lang="en-MY" sz="4000" b="1" dirty="0" smtClean="0">
                <a:latin typeface="Times New Roman" panose="02020603050405020304" pitchFamily="18" charset="0"/>
                <a:cs typeface="Times New Roman" panose="02020603050405020304" pitchFamily="18" charset="0"/>
              </a:rPr>
              <a:t> </a:t>
            </a:r>
            <a:r>
              <a:rPr lang="en-MY" sz="4000" b="1" dirty="0" err="1" smtClean="0">
                <a:latin typeface="Times New Roman" panose="02020603050405020304" pitchFamily="18" charset="0"/>
                <a:cs typeface="Times New Roman" panose="02020603050405020304" pitchFamily="18" charset="0"/>
              </a:rPr>
              <a:t>Hamzah</a:t>
            </a:r>
            <a:endParaRPr lang="en-MY"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12774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3009900"/>
            <a:ext cx="15621000" cy="4401205"/>
          </a:xfrm>
          <a:prstGeom prst="rect">
            <a:avLst/>
          </a:prstGeom>
          <a:solidFill>
            <a:schemeClr val="accent4">
              <a:lumMod val="40000"/>
              <a:lumOff val="60000"/>
            </a:schemeClr>
          </a:solidFill>
          <a:ln>
            <a:solidFill>
              <a:schemeClr val="accent4">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MY" sz="4000" dirty="0">
                <a:latin typeface="Times New Roman" panose="02020603050405020304" pitchFamily="18" charset="0"/>
                <a:cs typeface="Times New Roman" panose="02020603050405020304" pitchFamily="18" charset="0"/>
              </a:rPr>
              <a:t>My goal with regard to my course is to be a creator that everyone can use my product and be </a:t>
            </a:r>
            <a:r>
              <a:rPr lang="en-MY" sz="4000" dirty="0" smtClean="0">
                <a:latin typeface="Times New Roman" panose="02020603050405020304" pitchFamily="18" charset="0"/>
                <a:cs typeface="Times New Roman" panose="02020603050405020304" pitchFamily="18" charset="0"/>
              </a:rPr>
              <a:t>a </a:t>
            </a:r>
            <a:r>
              <a:rPr lang="en-MY" sz="4000" dirty="0">
                <a:latin typeface="Times New Roman" panose="02020603050405020304" pitchFamily="18" charset="0"/>
                <a:cs typeface="Times New Roman" panose="02020603050405020304" pitchFamily="18" charset="0"/>
              </a:rPr>
              <a:t>role model to everybody. Design thinking make me to be creative to in future. Future is not easy to predict as the world move one step to step closer to be a technology success modern world. Everyone is now dependent to IT in their daily life. So, what we create in future will relate to IT. My plan that necessary for to improve my potential in the industry is always update my information regard of this industry</a:t>
            </a:r>
          </a:p>
        </p:txBody>
      </p:sp>
      <p:sp>
        <p:nvSpPr>
          <p:cNvPr id="3" name="TextBox 2"/>
          <p:cNvSpPr txBox="1"/>
          <p:nvPr/>
        </p:nvSpPr>
        <p:spPr>
          <a:xfrm>
            <a:off x="1371600" y="2095500"/>
            <a:ext cx="9067800" cy="769441"/>
          </a:xfrm>
          <a:prstGeom prst="rect">
            <a:avLst/>
          </a:prstGeom>
          <a:noFill/>
        </p:spPr>
        <p:txBody>
          <a:bodyPr wrap="square" rtlCol="0">
            <a:spAutoFit/>
          </a:bodyPr>
          <a:lstStyle/>
          <a:p>
            <a:r>
              <a:rPr lang="en-MY" sz="4400" b="1" dirty="0" err="1" smtClean="0">
                <a:latin typeface="Times New Roman" panose="02020603050405020304" pitchFamily="18" charset="0"/>
                <a:cs typeface="Times New Roman" panose="02020603050405020304" pitchFamily="18" charset="0"/>
              </a:rPr>
              <a:t>Raziela</a:t>
            </a:r>
            <a:r>
              <a:rPr lang="en-MY" sz="4400" b="1" dirty="0" smtClean="0">
                <a:latin typeface="Times New Roman" panose="02020603050405020304" pitchFamily="18" charset="0"/>
                <a:cs typeface="Times New Roman" panose="02020603050405020304" pitchFamily="18" charset="0"/>
              </a:rPr>
              <a:t> </a:t>
            </a:r>
            <a:r>
              <a:rPr lang="en-MY" sz="4400" b="1" dirty="0" err="1" smtClean="0">
                <a:latin typeface="Times New Roman" panose="02020603050405020304" pitchFamily="18" charset="0"/>
                <a:cs typeface="Times New Roman" panose="02020603050405020304" pitchFamily="18" charset="0"/>
              </a:rPr>
              <a:t>Binti</a:t>
            </a:r>
            <a:r>
              <a:rPr lang="en-MY" sz="4400" b="1" dirty="0" smtClean="0">
                <a:latin typeface="Times New Roman" panose="02020603050405020304" pitchFamily="18" charset="0"/>
                <a:cs typeface="Times New Roman" panose="02020603050405020304" pitchFamily="18" charset="0"/>
              </a:rPr>
              <a:t> </a:t>
            </a:r>
            <a:r>
              <a:rPr lang="en-MY" sz="4400" b="1" dirty="0" err="1" smtClean="0">
                <a:latin typeface="Times New Roman" panose="02020603050405020304" pitchFamily="18" charset="0"/>
                <a:cs typeface="Times New Roman" panose="02020603050405020304" pitchFamily="18" charset="0"/>
              </a:rPr>
              <a:t>Rosli</a:t>
            </a:r>
            <a:endParaRPr lang="en-MY"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21030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D36EA0-E27F-479A-8583-76216898C685}"/>
              </a:ext>
            </a:extLst>
          </p:cNvPr>
          <p:cNvSpPr>
            <a:spLocks noGrp="1"/>
          </p:cNvSpPr>
          <p:nvPr>
            <p:ph type="title"/>
          </p:nvPr>
        </p:nvSpPr>
        <p:spPr>
          <a:xfrm>
            <a:off x="2254175" y="1485900"/>
            <a:ext cx="15028070" cy="2628899"/>
          </a:xfrm>
        </p:spPr>
        <p:txBody>
          <a:bodyPr/>
          <a:lstStyle/>
          <a:p>
            <a:pPr algn="l"/>
            <a:r>
              <a:rPr lang="en-US" b="1" dirty="0" smtClean="0"/>
              <a:t>Wilbert </a:t>
            </a:r>
            <a:r>
              <a:rPr lang="en-US" b="1" dirty="0" err="1" smtClean="0"/>
              <a:t>Harianto</a:t>
            </a:r>
            <a:endParaRPr lang="id-ID" b="1" dirty="0"/>
          </a:p>
        </p:txBody>
      </p:sp>
      <p:sp>
        <p:nvSpPr>
          <p:cNvPr id="3" name="Content Placeholder 2">
            <a:extLst>
              <a:ext uri="{FF2B5EF4-FFF2-40B4-BE49-F238E27FC236}">
                <a16:creationId xmlns="" xmlns:a16="http://schemas.microsoft.com/office/drawing/2014/main" id="{C4093408-61AF-476A-BA26-410A6472BAC0}"/>
              </a:ext>
            </a:extLst>
          </p:cNvPr>
          <p:cNvSpPr>
            <a:spLocks noGrp="1"/>
          </p:cNvSpPr>
          <p:nvPr>
            <p:ph idx="1"/>
          </p:nvPr>
        </p:nvSpPr>
        <p:spPr/>
        <p:txBody>
          <a:bodyPr>
            <a:normAutofit fontScale="92500" lnSpcReduction="10000"/>
          </a:bodyPr>
          <a:lstStyle/>
          <a:p>
            <a:pPr marL="0" indent="0" algn="just">
              <a:buNone/>
            </a:pPr>
            <a:r>
              <a:rPr lang="en-US" dirty="0"/>
              <a:t>My life goals is to become a creative and innovative entrepreneur to help another people happier and easier to do their daily jobs. Because of that I need to learn harder to improve my entrepreneurship skills. So, that’s why I participated in design thinking project. For me, I felt it is really </a:t>
            </a:r>
            <a:r>
              <a:rPr lang="en-US" dirty="0" smtClean="0"/>
              <a:t>beneficial </a:t>
            </a:r>
            <a:r>
              <a:rPr lang="en-US" dirty="0"/>
              <a:t>for us as a UTM students to improve our thinking skills. I can learn so many innovative and creative ways that can be implemented in solving a problem that I will face in the future. For me, design thinking is very important to make our life easier and make a competitive product so that can attract more people to use our product. Besides, I also need to be more adaptive and efficient in doing our life works. So, that will help me as a student to achieve my goal faster </a:t>
            </a:r>
            <a:endParaRPr lang="id-ID" dirty="0"/>
          </a:p>
        </p:txBody>
      </p:sp>
    </p:spTree>
    <p:extLst>
      <p:ext uri="{BB962C8B-B14F-4D97-AF65-F5344CB8AC3E}">
        <p14:creationId xmlns:p14="http://schemas.microsoft.com/office/powerpoint/2010/main" val="312372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26593E7E-C6FA-4DF4-972F-09C11CC42A04}"/>
              </a:ext>
            </a:extLst>
          </p:cNvPr>
          <p:cNvSpPr/>
          <p:nvPr/>
        </p:nvSpPr>
        <p:spPr>
          <a:xfrm>
            <a:off x="2571751" y="1029771"/>
            <a:ext cx="8898443" cy="600164"/>
          </a:xfrm>
          <a:prstGeom prst="rect">
            <a:avLst/>
          </a:prstGeom>
          <a:noFill/>
        </p:spPr>
        <p:txBody>
          <a:bodyPr wrap="square" lIns="137160" tIns="68580" rIns="137160" bIns="68580">
            <a:spAutoFit/>
          </a:bodyPr>
          <a:lstStyle/>
          <a:p>
            <a:pPr algn="ctr"/>
            <a:r>
              <a:rPr lang="en-MY" sz="3000" b="1" dirty="0">
                <a:ln w="13462">
                  <a:solidFill>
                    <a:prstClr val="white"/>
                  </a:solidFill>
                  <a:prstDash val="solid"/>
                </a:ln>
                <a:solidFill>
                  <a:prstClr val="black">
                    <a:lumMod val="85000"/>
                    <a:lumOff val="15000"/>
                  </a:prstClr>
                </a:solidFill>
                <a:effectLst>
                  <a:outerShdw dist="38100" dir="2700000" algn="bl" rotWithShape="0">
                    <a:srgbClr val="5B9BD5"/>
                  </a:outerShdw>
                </a:effectLst>
              </a:rPr>
              <a:t> </a:t>
            </a:r>
          </a:p>
        </p:txBody>
      </p:sp>
      <p:sp>
        <p:nvSpPr>
          <p:cNvPr id="2" name="Rectangle 1">
            <a:extLst>
              <a:ext uri="{FF2B5EF4-FFF2-40B4-BE49-F238E27FC236}">
                <a16:creationId xmlns:a16="http://schemas.microsoft.com/office/drawing/2014/main" xmlns="" id="{85628756-1E35-4B76-AAB8-EE550F04DFD5}"/>
              </a:ext>
            </a:extLst>
          </p:cNvPr>
          <p:cNvSpPr/>
          <p:nvPr/>
        </p:nvSpPr>
        <p:spPr>
          <a:xfrm>
            <a:off x="1638300" y="903635"/>
            <a:ext cx="15525750" cy="694805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lnSpc>
                <a:spcPct val="150000"/>
              </a:lnSpc>
            </a:pPr>
            <a:r>
              <a:rPr lang="en-US" sz="2700" dirty="0">
                <a:solidFill>
                  <a:prstClr val="white"/>
                </a:solidFill>
                <a:latin typeface="Times New Roman" panose="02020603050405020304" pitchFamily="18" charset="0"/>
                <a:cs typeface="Times New Roman" panose="02020603050405020304" pitchFamily="18" charset="0"/>
              </a:rPr>
              <a:t>     On 24th November, we learn something new about design thinking controlled by </a:t>
            </a:r>
            <a:r>
              <a:rPr lang="en-US" sz="2700" dirty="0" err="1">
                <a:solidFill>
                  <a:prstClr val="white"/>
                </a:solidFill>
                <a:latin typeface="Times New Roman" panose="02020603050405020304" pitchFamily="18" charset="0"/>
                <a:cs typeface="Times New Roman" panose="02020603050405020304" pitchFamily="18" charset="0"/>
              </a:rPr>
              <a:t>OneMaker</a:t>
            </a:r>
            <a:r>
              <a:rPr lang="en-US" sz="2700" dirty="0">
                <a:solidFill>
                  <a:prstClr val="white"/>
                </a:solidFill>
                <a:latin typeface="Times New Roman" panose="02020603050405020304" pitchFamily="18" charset="0"/>
                <a:cs typeface="Times New Roman" panose="02020603050405020304" pitchFamily="18" charset="0"/>
              </a:rPr>
              <a:t> </a:t>
            </a:r>
            <a:r>
              <a:rPr lang="en-US" sz="2700" dirty="0" err="1">
                <a:solidFill>
                  <a:prstClr val="white"/>
                </a:solidFill>
                <a:latin typeface="Times New Roman" panose="02020603050405020304" pitchFamily="18" charset="0"/>
                <a:cs typeface="Times New Roman" panose="02020603050405020304" pitchFamily="18" charset="0"/>
              </a:rPr>
              <a:t>Medini</a:t>
            </a:r>
            <a:r>
              <a:rPr lang="en-US" sz="2700" dirty="0" smtClean="0">
                <a:solidFill>
                  <a:prstClr val="white"/>
                </a:solidFill>
                <a:latin typeface="Times New Roman" panose="02020603050405020304" pitchFamily="18" charset="0"/>
                <a:cs typeface="Times New Roman" panose="02020603050405020304" pitchFamily="18" charset="0"/>
              </a:rPr>
              <a:t>. According </a:t>
            </a:r>
            <a:r>
              <a:rPr lang="en-US" sz="2700" dirty="0">
                <a:solidFill>
                  <a:prstClr val="white"/>
                </a:solidFill>
                <a:latin typeface="Times New Roman" panose="02020603050405020304" pitchFamily="18" charset="0"/>
                <a:cs typeface="Times New Roman" panose="02020603050405020304" pitchFamily="18" charset="0"/>
              </a:rPr>
              <a:t>to the speaker</a:t>
            </a:r>
            <a:r>
              <a:rPr lang="en-US" sz="2700" dirty="0" smtClean="0">
                <a:solidFill>
                  <a:prstClr val="white"/>
                </a:solidFill>
                <a:latin typeface="Times New Roman" panose="02020603050405020304" pitchFamily="18" charset="0"/>
                <a:cs typeface="Times New Roman" panose="02020603050405020304" pitchFamily="18" charset="0"/>
              </a:rPr>
              <a:t>, design </a:t>
            </a:r>
            <a:r>
              <a:rPr lang="en-US" sz="2700" dirty="0">
                <a:solidFill>
                  <a:prstClr val="white"/>
                </a:solidFill>
                <a:latin typeface="Times New Roman" panose="02020603050405020304" pitchFamily="18" charset="0"/>
                <a:cs typeface="Times New Roman" panose="02020603050405020304" pitchFamily="18" charset="0"/>
              </a:rPr>
              <a:t>thinking is an essential component in the design thinking process, enabling practitioners to create valuable outcomes that can solve real-world problems through prototypes that have been through a feedback and testing</a:t>
            </a:r>
            <a:r>
              <a:rPr lang="en-US" sz="2700" dirty="0" smtClean="0">
                <a:solidFill>
                  <a:prstClr val="white"/>
                </a:solidFill>
                <a:latin typeface="Times New Roman" panose="02020603050405020304" pitchFamily="18" charset="0"/>
                <a:cs typeface="Times New Roman" panose="02020603050405020304" pitchFamily="18" charset="0"/>
              </a:rPr>
              <a:t>. Design thinking </a:t>
            </a:r>
            <a:r>
              <a:rPr lang="en-US" sz="2700" dirty="0">
                <a:solidFill>
                  <a:prstClr val="white"/>
                </a:solidFill>
                <a:latin typeface="Times New Roman" panose="02020603050405020304" pitchFamily="18" charset="0"/>
                <a:cs typeface="Times New Roman" panose="02020603050405020304" pitchFamily="18" charset="0"/>
              </a:rPr>
              <a:t>have 5 steps which is </a:t>
            </a:r>
            <a:r>
              <a:rPr lang="en-US" sz="2700" dirty="0" err="1">
                <a:solidFill>
                  <a:prstClr val="white"/>
                </a:solidFill>
                <a:latin typeface="Times New Roman" panose="02020603050405020304" pitchFamily="18" charset="0"/>
                <a:cs typeface="Times New Roman" panose="02020603050405020304" pitchFamily="18" charset="0"/>
              </a:rPr>
              <a:t>empathise</a:t>
            </a:r>
            <a:r>
              <a:rPr lang="en-US" sz="2700" dirty="0" smtClean="0">
                <a:solidFill>
                  <a:prstClr val="white"/>
                </a:solidFill>
                <a:latin typeface="Times New Roman" panose="02020603050405020304" pitchFamily="18" charset="0"/>
                <a:cs typeface="Times New Roman" panose="02020603050405020304" pitchFamily="18" charset="0"/>
              </a:rPr>
              <a:t>, define(the </a:t>
            </a:r>
            <a:r>
              <a:rPr lang="en-US" sz="2700" dirty="0">
                <a:solidFill>
                  <a:prstClr val="white"/>
                </a:solidFill>
                <a:latin typeface="Times New Roman" panose="02020603050405020304" pitchFamily="18" charset="0"/>
                <a:cs typeface="Times New Roman" panose="02020603050405020304" pitchFamily="18" charset="0"/>
              </a:rPr>
              <a:t>problem</a:t>
            </a:r>
            <a:r>
              <a:rPr lang="en-US" sz="2700" dirty="0" smtClean="0">
                <a:solidFill>
                  <a:prstClr val="white"/>
                </a:solidFill>
                <a:latin typeface="Times New Roman" panose="02020603050405020304" pitchFamily="18" charset="0"/>
                <a:cs typeface="Times New Roman" panose="02020603050405020304" pitchFamily="18" charset="0"/>
              </a:rPr>
              <a:t>), Ideate, prototype </a:t>
            </a:r>
            <a:r>
              <a:rPr lang="en-US" sz="2700" dirty="0">
                <a:solidFill>
                  <a:prstClr val="white"/>
                </a:solidFill>
                <a:latin typeface="Times New Roman" panose="02020603050405020304" pitchFamily="18" charset="0"/>
                <a:cs typeface="Times New Roman" panose="02020603050405020304" pitchFamily="18" charset="0"/>
              </a:rPr>
              <a:t>and test</a:t>
            </a:r>
            <a:r>
              <a:rPr lang="en-US" sz="2700" dirty="0" smtClean="0">
                <a:solidFill>
                  <a:prstClr val="white"/>
                </a:solidFill>
                <a:latin typeface="Times New Roman" panose="02020603050405020304" pitchFamily="18" charset="0"/>
                <a:cs typeface="Times New Roman" panose="02020603050405020304" pitchFamily="18" charset="0"/>
              </a:rPr>
              <a:t>. In </a:t>
            </a:r>
            <a:r>
              <a:rPr lang="en-US" sz="2700" dirty="0">
                <a:solidFill>
                  <a:prstClr val="white"/>
                </a:solidFill>
                <a:latin typeface="Times New Roman" panose="02020603050405020304" pitchFamily="18" charset="0"/>
                <a:cs typeface="Times New Roman" panose="02020603050405020304" pitchFamily="18" charset="0"/>
              </a:rPr>
              <a:t>this visit we are required to create a school in the future with their creativity and indirectly solve the problem </a:t>
            </a:r>
            <a:r>
              <a:rPr lang="en-US" sz="2700" dirty="0" smtClean="0">
                <a:solidFill>
                  <a:prstClr val="white"/>
                </a:solidFill>
                <a:latin typeface="Times New Roman" panose="02020603050405020304" pitchFamily="18" charset="0"/>
                <a:cs typeface="Times New Roman" panose="02020603050405020304" pitchFamily="18" charset="0"/>
              </a:rPr>
              <a:t>nowadays. Furthermore, our </a:t>
            </a:r>
            <a:r>
              <a:rPr lang="en-US" sz="2700" dirty="0">
                <a:solidFill>
                  <a:prstClr val="white"/>
                </a:solidFill>
                <a:latin typeface="Times New Roman" panose="02020603050405020304" pitchFamily="18" charset="0"/>
                <a:cs typeface="Times New Roman" panose="02020603050405020304" pitchFamily="18" charset="0"/>
              </a:rPr>
              <a:t>team formed a playground equipped with sophisticated technology and every thing we do has its own </a:t>
            </a:r>
            <a:r>
              <a:rPr lang="en-US" sz="2700" dirty="0" smtClean="0">
                <a:solidFill>
                  <a:prstClr val="white"/>
                </a:solidFill>
                <a:latin typeface="Times New Roman" panose="02020603050405020304" pitchFamily="18" charset="0"/>
                <a:cs typeface="Times New Roman" panose="02020603050405020304" pitchFamily="18" charset="0"/>
              </a:rPr>
              <a:t>character . This </a:t>
            </a:r>
            <a:r>
              <a:rPr lang="en-US" sz="2700" dirty="0">
                <a:solidFill>
                  <a:prstClr val="white"/>
                </a:solidFill>
                <a:latin typeface="Times New Roman" panose="02020603050405020304" pitchFamily="18" charset="0"/>
                <a:cs typeface="Times New Roman" panose="02020603050405020304" pitchFamily="18" charset="0"/>
              </a:rPr>
              <a:t>is several among the things we design for the future school.</a:t>
            </a:r>
          </a:p>
          <a:p>
            <a:pPr algn="just">
              <a:lnSpc>
                <a:spcPct val="150000"/>
              </a:lnSpc>
            </a:pPr>
            <a:endParaRPr lang="en-US" sz="2700" dirty="0">
              <a:solidFill>
                <a:prstClr val="white"/>
              </a:solidFill>
              <a:latin typeface="Times New Roman" panose="02020603050405020304" pitchFamily="18" charset="0"/>
              <a:cs typeface="Times New Roman" panose="02020603050405020304" pitchFamily="18" charset="0"/>
            </a:endParaRPr>
          </a:p>
          <a:p>
            <a:pPr algn="just">
              <a:lnSpc>
                <a:spcPct val="150000"/>
              </a:lnSpc>
            </a:pPr>
            <a:endParaRPr lang="en-US" sz="2700" dirty="0">
              <a:solidFill>
                <a:prstClr val="white"/>
              </a:solidFill>
              <a:latin typeface="Times New Roman" panose="02020603050405020304" pitchFamily="18" charset="0"/>
              <a:cs typeface="Times New Roman" panose="02020603050405020304" pitchFamily="18" charset="0"/>
            </a:endParaRPr>
          </a:p>
          <a:p>
            <a:pPr>
              <a:lnSpc>
                <a:spcPct val="150000"/>
              </a:lnSpc>
            </a:pPr>
            <a:r>
              <a:rPr lang="en-US" sz="2700" dirty="0">
                <a:solidFill>
                  <a:prstClr val="white"/>
                </a:solidFill>
                <a:latin typeface="Times New Roman" panose="02020603050405020304" pitchFamily="18" charset="0"/>
                <a:cs typeface="Times New Roman" panose="02020603050405020304" pitchFamily="18" charset="0"/>
              </a:rPr>
              <a:t>  </a:t>
            </a:r>
            <a:endParaRPr lang="en-MY" sz="2700" dirty="0">
              <a:solidFill>
                <a:prstClr val="white"/>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E0ED423A-1E99-4515-9D7C-7D2301A3DF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5481" y="5923572"/>
            <a:ext cx="3706269" cy="354526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a:extLst>
              <a:ext uri="{FF2B5EF4-FFF2-40B4-BE49-F238E27FC236}">
                <a16:creationId xmlns:a16="http://schemas.microsoft.com/office/drawing/2014/main" xmlns="" id="{A962E8F7-DC1E-4973-B335-4D3F0E069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4893" y="5923572"/>
            <a:ext cx="4971612" cy="354526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xmlns="" id="{C9767BFD-5BD3-4EA8-B507-666634096C1A}"/>
              </a:ext>
            </a:extLst>
          </p:cNvPr>
          <p:cNvSpPr txBox="1"/>
          <p:nvPr/>
        </p:nvSpPr>
        <p:spPr>
          <a:xfrm>
            <a:off x="12287250" y="9468834"/>
            <a:ext cx="2705100" cy="507831"/>
          </a:xfrm>
          <a:prstGeom prst="rect">
            <a:avLst/>
          </a:prstGeom>
          <a:noFill/>
        </p:spPr>
        <p:txBody>
          <a:bodyPr wrap="square" rtlCol="0">
            <a:spAutoFit/>
          </a:bodyPr>
          <a:lstStyle/>
          <a:p>
            <a:r>
              <a:rPr lang="en-MY" sz="27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Sitka Subheading" panose="02000505000000020004" pitchFamily="2" charset="0"/>
              </a:rPr>
              <a:t>Cloud Museum</a:t>
            </a:r>
          </a:p>
        </p:txBody>
      </p:sp>
      <p:sp>
        <p:nvSpPr>
          <p:cNvPr id="10" name="TextBox 9">
            <a:extLst>
              <a:ext uri="{FF2B5EF4-FFF2-40B4-BE49-F238E27FC236}">
                <a16:creationId xmlns:a16="http://schemas.microsoft.com/office/drawing/2014/main" xmlns="" id="{0E1030BB-14FC-4164-86B4-EFD744A77D35}"/>
              </a:ext>
            </a:extLst>
          </p:cNvPr>
          <p:cNvSpPr txBox="1"/>
          <p:nvPr/>
        </p:nvSpPr>
        <p:spPr>
          <a:xfrm>
            <a:off x="2943226" y="9468834"/>
            <a:ext cx="3170780" cy="507831"/>
          </a:xfrm>
          <a:prstGeom prst="rect">
            <a:avLst/>
          </a:prstGeom>
          <a:noFill/>
        </p:spPr>
        <p:txBody>
          <a:bodyPr wrap="square" rtlCol="0">
            <a:spAutoFit/>
          </a:bodyPr>
          <a:lstStyle/>
          <a:p>
            <a:r>
              <a:rPr lang="en-MY" sz="27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Sitka Subheading" panose="02000505000000020004" pitchFamily="2" charset="0"/>
              </a:rPr>
              <a:t>Simulator Slider</a:t>
            </a:r>
          </a:p>
        </p:txBody>
      </p:sp>
    </p:spTree>
    <p:extLst>
      <p:ext uri="{BB962C8B-B14F-4D97-AF65-F5344CB8AC3E}">
        <p14:creationId xmlns:p14="http://schemas.microsoft.com/office/powerpoint/2010/main" val="12115299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32268FB5-0D62-E948-A1A6-2B097F136893}"/>
              </a:ext>
            </a:extLst>
          </p:cNvPr>
          <p:cNvSpPr txBox="1"/>
          <p:nvPr/>
        </p:nvSpPr>
        <p:spPr>
          <a:xfrm>
            <a:off x="2291379" y="4450699"/>
            <a:ext cx="12989859" cy="3000821"/>
          </a:xfrm>
          <a:prstGeom prst="rect">
            <a:avLst/>
          </a:prstGeom>
          <a:noFill/>
        </p:spPr>
        <p:txBody>
          <a:bodyPr wrap="square" rtlCol="0">
            <a:spAutoFit/>
          </a:bodyPr>
          <a:lstStyle/>
          <a:p>
            <a:pPr defTabSz="685800"/>
            <a:r>
              <a:rPr lang="en-US" sz="2700" dirty="0">
                <a:solidFill>
                  <a:prstClr val="white"/>
                </a:solidFill>
              </a:rPr>
              <a:t>My dream goal is when I can implement this kind of things in my life for a better future. Design thinking really impacts me and my program because, in this type of case, it really makes mindset to put pressure for thinking how to solve every problem in different condition. Of course, there is a big improvement for me in the industry as well. Why do I say like that? I can conclude that this kind of education treatment can give a big implementation for problem-solving.</a:t>
            </a:r>
          </a:p>
        </p:txBody>
      </p:sp>
      <p:sp>
        <p:nvSpPr>
          <p:cNvPr id="3" name="TextBox 2"/>
          <p:cNvSpPr txBox="1"/>
          <p:nvPr/>
        </p:nvSpPr>
        <p:spPr>
          <a:xfrm>
            <a:off x="4191000" y="2095500"/>
            <a:ext cx="8681421" cy="646331"/>
          </a:xfrm>
          <a:prstGeom prst="rect">
            <a:avLst/>
          </a:prstGeom>
          <a:noFill/>
        </p:spPr>
        <p:txBody>
          <a:bodyPr wrap="square" rtlCol="0">
            <a:spAutoFit/>
          </a:bodyPr>
          <a:lstStyle/>
          <a:p>
            <a:r>
              <a:rPr lang="en-MY" sz="3600" b="1" dirty="0" smtClean="0"/>
              <a:t>Nanda </a:t>
            </a:r>
            <a:r>
              <a:rPr lang="en-MY" sz="3600" b="1" dirty="0" err="1" smtClean="0"/>
              <a:t>Azka</a:t>
            </a:r>
            <a:r>
              <a:rPr lang="en-MY" sz="3600" b="1" dirty="0" smtClean="0"/>
              <a:t> </a:t>
            </a:r>
            <a:r>
              <a:rPr lang="en-MY" sz="3600" b="1" dirty="0" err="1" smtClean="0"/>
              <a:t>Mulia</a:t>
            </a:r>
            <a:endParaRPr lang="en-MY" sz="3600" b="1" dirty="0"/>
          </a:p>
        </p:txBody>
      </p:sp>
    </p:spTree>
    <p:extLst>
      <p:ext uri="{BB962C8B-B14F-4D97-AF65-F5344CB8AC3E}">
        <p14:creationId xmlns:p14="http://schemas.microsoft.com/office/powerpoint/2010/main" val="3319044636"/>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D024F61-864E-4938-8852-4C839A13F521}"/>
              </a:ext>
            </a:extLst>
          </p:cNvPr>
          <p:cNvSpPr>
            <a:spLocks noGrp="1"/>
          </p:cNvSpPr>
          <p:nvPr>
            <p:ph idx="1"/>
          </p:nvPr>
        </p:nvSpPr>
        <p:spPr>
          <a:xfrm>
            <a:off x="2038350" y="1709738"/>
            <a:ext cx="14630400" cy="6519863"/>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marL="0" indent="0">
              <a:lnSpc>
                <a:spcPct val="150000"/>
              </a:lnSpc>
              <a:buNone/>
            </a:pPr>
            <a:r>
              <a:rPr lang="en-US" sz="2700" dirty="0">
                <a:latin typeface="Times New Roman" panose="02020603050405020304" pitchFamily="18" charset="0"/>
                <a:cs typeface="Times New Roman" panose="02020603050405020304" pitchFamily="18" charset="0"/>
              </a:rPr>
              <a:t>These visit also help students to think creatively and critically because to create something requires very high creativity</a:t>
            </a:r>
            <a:r>
              <a:rPr lang="en-US" sz="2700" dirty="0" smtClean="0">
                <a:latin typeface="Times New Roman" panose="02020603050405020304" pitchFamily="18" charset="0"/>
                <a:cs typeface="Times New Roman" panose="02020603050405020304" pitchFamily="18" charset="0"/>
              </a:rPr>
              <a:t>. Creating </a:t>
            </a:r>
            <a:r>
              <a:rPr lang="en-US" sz="2700" dirty="0">
                <a:latin typeface="Times New Roman" panose="02020603050405020304" pitchFamily="18" charset="0"/>
                <a:cs typeface="Times New Roman" panose="02020603050405020304" pitchFamily="18" charset="0"/>
              </a:rPr>
              <a:t>new solutions to enduring problems can be difficult, especially if you don’t know where to start. Design thinking gives you the tools and processes you need to focus your efforts where they will add the most value</a:t>
            </a:r>
            <a:r>
              <a:rPr lang="en-US" sz="2700" dirty="0" smtClean="0">
                <a:latin typeface="Times New Roman" panose="02020603050405020304" pitchFamily="18" charset="0"/>
                <a:cs typeface="Times New Roman" panose="02020603050405020304" pitchFamily="18" charset="0"/>
              </a:rPr>
              <a:t>. These </a:t>
            </a:r>
            <a:r>
              <a:rPr lang="en-US" sz="2700" dirty="0">
                <a:latin typeface="Times New Roman" panose="02020603050405020304" pitchFamily="18" charset="0"/>
                <a:cs typeface="Times New Roman" panose="02020603050405020304" pitchFamily="18" charset="0"/>
              </a:rPr>
              <a:t>projects, all of which create positive social impact, show how thinking and acting with empathy and deliberate innovation can help change fields as vast and different from each other for example education issues</a:t>
            </a:r>
            <a:r>
              <a:rPr lang="en-US" sz="2700" dirty="0" smtClean="0">
                <a:latin typeface="Times New Roman" panose="02020603050405020304" pitchFamily="18" charset="0"/>
                <a:cs typeface="Times New Roman" panose="02020603050405020304" pitchFamily="18" charset="0"/>
              </a:rPr>
              <a:t>. As </a:t>
            </a:r>
            <a:r>
              <a:rPr lang="en-US" sz="2700" dirty="0">
                <a:latin typeface="Times New Roman" panose="02020603050405020304" pitchFamily="18" charset="0"/>
                <a:cs typeface="Times New Roman" panose="02020603050405020304" pitchFamily="18" charset="0"/>
              </a:rPr>
              <a:t>we move towards the 21st century, new generations need to think openly and creatively and must use the design thinking principle to solve the problems they face</a:t>
            </a:r>
            <a:r>
              <a:rPr lang="en-US" sz="2700" dirty="0" smtClean="0">
                <a:latin typeface="Times New Roman" panose="02020603050405020304" pitchFamily="18" charset="0"/>
                <a:cs typeface="Times New Roman" panose="02020603050405020304" pitchFamily="18" charset="0"/>
              </a:rPr>
              <a:t>. In </a:t>
            </a:r>
            <a:r>
              <a:rPr lang="en-US" sz="2700" dirty="0">
                <a:latin typeface="Times New Roman" panose="02020603050405020304" pitchFamily="18" charset="0"/>
                <a:cs typeface="Times New Roman" panose="02020603050405020304" pitchFamily="18" charset="0"/>
              </a:rPr>
              <a:t>addition, this design thinking process should be exposed early to the students so that they can apply design thinking in their lives</a:t>
            </a:r>
            <a:r>
              <a:rPr lang="en-US" sz="2700" dirty="0" smtClean="0">
                <a:latin typeface="Times New Roman" panose="02020603050405020304" pitchFamily="18" charset="0"/>
                <a:cs typeface="Times New Roman" panose="02020603050405020304" pitchFamily="18" charset="0"/>
              </a:rPr>
              <a:t>. We </a:t>
            </a:r>
            <a:r>
              <a:rPr lang="en-US" sz="2700" dirty="0">
                <a:latin typeface="Times New Roman" panose="02020603050405020304" pitchFamily="18" charset="0"/>
                <a:cs typeface="Times New Roman" panose="02020603050405020304" pitchFamily="18" charset="0"/>
              </a:rPr>
              <a:t>as a student can use and </a:t>
            </a:r>
            <a:r>
              <a:rPr lang="en-US" sz="2700" dirty="0" err="1">
                <a:latin typeface="Times New Roman" panose="02020603050405020304" pitchFamily="18" charset="0"/>
                <a:cs typeface="Times New Roman" panose="02020603050405020304" pitchFamily="18" charset="0"/>
              </a:rPr>
              <a:t>pratical</a:t>
            </a:r>
            <a:r>
              <a:rPr lang="en-US" sz="2700" dirty="0">
                <a:latin typeface="Times New Roman" panose="02020603050405020304" pitchFamily="18" charset="0"/>
                <a:cs typeface="Times New Roman" panose="02020603050405020304" pitchFamily="18" charset="0"/>
              </a:rPr>
              <a:t> this as being true for the goal of design thinking for the future.</a:t>
            </a:r>
            <a:endParaRPr lang="en-MY" sz="2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75205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952500"/>
            <a:ext cx="12192000" cy="1015663"/>
          </a:xfrm>
          <a:prstGeom prst="rect">
            <a:avLst/>
          </a:prstGeom>
          <a:noFill/>
        </p:spPr>
        <p:txBody>
          <a:bodyPr wrap="square" rtlCol="0">
            <a:spAutoFit/>
          </a:bodyPr>
          <a:lstStyle/>
          <a:p>
            <a:r>
              <a:rPr lang="en-MY" sz="6000" b="1" dirty="0" smtClean="0">
                <a:solidFill>
                  <a:srgbClr val="FF0000"/>
                </a:solidFill>
              </a:rPr>
              <a:t>COMBINATION OF ALL PROTOTYPES</a:t>
            </a:r>
            <a:endParaRPr lang="en-MY" sz="6000" b="1" dirty="0">
              <a:solidFill>
                <a:srgbClr val="FF0000"/>
              </a:solidFill>
            </a:endParaRPr>
          </a:p>
        </p:txBody>
      </p:sp>
      <p:sp>
        <p:nvSpPr>
          <p:cNvPr id="3" name="AutoShape 2" descr="blob:https://web.whatsapp.com/f31caa21-d7ef-4bc6-b36d-fcc3d0ec5ce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867399" y="774700"/>
            <a:ext cx="6962775" cy="9283700"/>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060619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0576" y="10154429"/>
            <a:ext cx="140970" cy="132715"/>
          </a:xfrm>
          <a:custGeom>
            <a:avLst/>
            <a:gdLst/>
            <a:ahLst/>
            <a:cxnLst/>
            <a:rect l="l" t="t" r="r" b="b"/>
            <a:pathLst>
              <a:path w="140970" h="132715">
                <a:moveTo>
                  <a:pt x="70142" y="0"/>
                </a:moveTo>
                <a:lnTo>
                  <a:pt x="140816" y="132569"/>
                </a:lnTo>
                <a:lnTo>
                  <a:pt x="0" y="132569"/>
                </a:lnTo>
                <a:lnTo>
                  <a:pt x="70142" y="0"/>
                </a:lnTo>
                <a:close/>
              </a:path>
            </a:pathLst>
          </a:custGeom>
          <a:solidFill>
            <a:srgbClr val="B8617C"/>
          </a:solidFill>
        </p:spPr>
        <p:txBody>
          <a:bodyPr wrap="square" lIns="0" tIns="0" rIns="0" bIns="0" rtlCol="0"/>
          <a:lstStyle/>
          <a:p>
            <a:endParaRPr/>
          </a:p>
        </p:txBody>
      </p:sp>
      <p:sp>
        <p:nvSpPr>
          <p:cNvPr id="4" name="object 4"/>
          <p:cNvSpPr/>
          <p:nvPr/>
        </p:nvSpPr>
        <p:spPr>
          <a:xfrm>
            <a:off x="0" y="8877327"/>
            <a:ext cx="445770" cy="1301115"/>
          </a:xfrm>
          <a:custGeom>
            <a:avLst/>
            <a:gdLst/>
            <a:ahLst/>
            <a:cxnLst/>
            <a:rect l="l" t="t" r="r" b="b"/>
            <a:pathLst>
              <a:path w="445770" h="1301115">
                <a:moveTo>
                  <a:pt x="120718" y="0"/>
                </a:moveTo>
                <a:lnTo>
                  <a:pt x="445768" y="203242"/>
                </a:lnTo>
                <a:lnTo>
                  <a:pt x="409651" y="650375"/>
                </a:lnTo>
                <a:lnTo>
                  <a:pt x="229068" y="1097507"/>
                </a:lnTo>
                <a:lnTo>
                  <a:pt x="120718" y="1300750"/>
                </a:lnTo>
                <a:lnTo>
                  <a:pt x="13183" y="1097507"/>
                </a:lnTo>
                <a:lnTo>
                  <a:pt x="0" y="1064616"/>
                </a:lnTo>
                <a:lnTo>
                  <a:pt x="0" y="76053"/>
                </a:lnTo>
                <a:lnTo>
                  <a:pt x="120718" y="0"/>
                </a:lnTo>
                <a:close/>
              </a:path>
            </a:pathLst>
          </a:custGeom>
          <a:solidFill>
            <a:srgbClr val="B8617C"/>
          </a:solidFill>
        </p:spPr>
        <p:txBody>
          <a:bodyPr wrap="square" lIns="0" tIns="0" rIns="0" bIns="0" rtlCol="0"/>
          <a:lstStyle/>
          <a:p>
            <a:endParaRPr/>
          </a:p>
        </p:txBody>
      </p:sp>
      <p:sp>
        <p:nvSpPr>
          <p:cNvPr id="5" name="object 5"/>
          <p:cNvSpPr/>
          <p:nvPr/>
        </p:nvSpPr>
        <p:spPr>
          <a:xfrm>
            <a:off x="0" y="10096551"/>
            <a:ext cx="134620" cy="142875"/>
          </a:xfrm>
          <a:custGeom>
            <a:avLst/>
            <a:gdLst/>
            <a:ahLst/>
            <a:cxnLst/>
            <a:rect l="l" t="t" r="r" b="b"/>
            <a:pathLst>
              <a:path w="134620" h="142875">
                <a:moveTo>
                  <a:pt x="0" y="0"/>
                </a:moveTo>
                <a:lnTo>
                  <a:pt x="133996" y="71434"/>
                </a:lnTo>
                <a:lnTo>
                  <a:pt x="0" y="142331"/>
                </a:lnTo>
                <a:lnTo>
                  <a:pt x="0" y="0"/>
                </a:lnTo>
                <a:close/>
              </a:path>
            </a:pathLst>
          </a:custGeom>
          <a:solidFill>
            <a:srgbClr val="B8617C"/>
          </a:solidFill>
        </p:spPr>
        <p:txBody>
          <a:bodyPr wrap="square" lIns="0" tIns="0" rIns="0" bIns="0" rtlCol="0"/>
          <a:lstStyle/>
          <a:p>
            <a:endParaRPr/>
          </a:p>
        </p:txBody>
      </p:sp>
      <p:sp>
        <p:nvSpPr>
          <p:cNvPr id="6" name="object 6"/>
          <p:cNvSpPr/>
          <p:nvPr/>
        </p:nvSpPr>
        <p:spPr>
          <a:xfrm>
            <a:off x="110343" y="9842936"/>
            <a:ext cx="1301115" cy="444500"/>
          </a:xfrm>
          <a:custGeom>
            <a:avLst/>
            <a:gdLst/>
            <a:ahLst/>
            <a:cxnLst/>
            <a:rect l="l" t="t" r="r" b="b"/>
            <a:pathLst>
              <a:path w="1301115" h="444500">
                <a:moveTo>
                  <a:pt x="1097507" y="0"/>
                </a:moveTo>
                <a:lnTo>
                  <a:pt x="1300749" y="325049"/>
                </a:lnTo>
                <a:lnTo>
                  <a:pt x="1225771" y="444062"/>
                </a:lnTo>
                <a:lnTo>
                  <a:pt x="231879" y="444062"/>
                </a:lnTo>
                <a:lnTo>
                  <a:pt x="203242" y="432584"/>
                </a:lnTo>
                <a:lnTo>
                  <a:pt x="0" y="325049"/>
                </a:lnTo>
                <a:lnTo>
                  <a:pt x="203242" y="216699"/>
                </a:lnTo>
                <a:lnTo>
                  <a:pt x="650374" y="36116"/>
                </a:lnTo>
                <a:lnTo>
                  <a:pt x="1097507" y="0"/>
                </a:lnTo>
                <a:close/>
              </a:path>
            </a:pathLst>
          </a:custGeom>
          <a:solidFill>
            <a:srgbClr val="B8617C"/>
          </a:solidFill>
        </p:spPr>
        <p:txBody>
          <a:bodyPr wrap="square" lIns="0" tIns="0" rIns="0" bIns="0" rtlCol="0"/>
          <a:lstStyle/>
          <a:p>
            <a:endParaRPr/>
          </a:p>
        </p:txBody>
      </p:sp>
      <p:sp>
        <p:nvSpPr>
          <p:cNvPr id="7" name="object 7"/>
          <p:cNvSpPr/>
          <p:nvPr/>
        </p:nvSpPr>
        <p:spPr>
          <a:xfrm>
            <a:off x="0" y="10157517"/>
            <a:ext cx="130175" cy="129539"/>
          </a:xfrm>
          <a:custGeom>
            <a:avLst/>
            <a:gdLst/>
            <a:ahLst/>
            <a:cxnLst/>
            <a:rect l="l" t="t" r="r" b="b"/>
            <a:pathLst>
              <a:path w="130175" h="129540">
                <a:moveTo>
                  <a:pt x="130155" y="0"/>
                </a:moveTo>
                <a:lnTo>
                  <a:pt x="90581" y="129481"/>
                </a:lnTo>
                <a:lnTo>
                  <a:pt x="0" y="129481"/>
                </a:lnTo>
                <a:lnTo>
                  <a:pt x="0" y="39962"/>
                </a:lnTo>
                <a:lnTo>
                  <a:pt x="130155" y="0"/>
                </a:lnTo>
                <a:close/>
              </a:path>
            </a:pathLst>
          </a:custGeom>
          <a:solidFill>
            <a:srgbClr val="B8617C"/>
          </a:solidFill>
        </p:spPr>
        <p:txBody>
          <a:bodyPr wrap="square" lIns="0" tIns="0" rIns="0" bIns="0" rtlCol="0"/>
          <a:lstStyle/>
          <a:p>
            <a:endParaRPr/>
          </a:p>
        </p:txBody>
      </p:sp>
      <p:sp>
        <p:nvSpPr>
          <p:cNvPr id="8" name="object 8"/>
          <p:cNvSpPr/>
          <p:nvPr/>
        </p:nvSpPr>
        <p:spPr>
          <a:xfrm>
            <a:off x="113431" y="9169603"/>
            <a:ext cx="1005840" cy="1005205"/>
          </a:xfrm>
          <a:custGeom>
            <a:avLst/>
            <a:gdLst/>
            <a:ahLst/>
            <a:cxnLst/>
            <a:rect l="l" t="t" r="r" b="b"/>
            <a:pathLst>
              <a:path w="1005840" h="1005204">
                <a:moveTo>
                  <a:pt x="547473" y="0"/>
                </a:moveTo>
                <a:lnTo>
                  <a:pt x="919770" y="84868"/>
                </a:lnTo>
                <a:lnTo>
                  <a:pt x="1005345" y="457874"/>
                </a:lnTo>
                <a:lnTo>
                  <a:pt x="663697" y="748568"/>
                </a:lnTo>
                <a:lnTo>
                  <a:pt x="220143" y="937355"/>
                </a:lnTo>
                <a:lnTo>
                  <a:pt x="0" y="1004639"/>
                </a:lnTo>
                <a:lnTo>
                  <a:pt x="67519" y="784730"/>
                </a:lnTo>
                <a:lnTo>
                  <a:pt x="256700" y="341569"/>
                </a:lnTo>
                <a:lnTo>
                  <a:pt x="547473" y="0"/>
                </a:lnTo>
                <a:close/>
              </a:path>
            </a:pathLst>
          </a:custGeom>
          <a:solidFill>
            <a:srgbClr val="B8617C"/>
          </a:solidFill>
        </p:spPr>
        <p:txBody>
          <a:bodyPr wrap="square" lIns="0" tIns="0" rIns="0" bIns="0" rtlCol="0"/>
          <a:lstStyle/>
          <a:p>
            <a:endParaRPr/>
          </a:p>
        </p:txBody>
      </p:sp>
      <p:sp>
        <p:nvSpPr>
          <p:cNvPr id="9" name="object 9"/>
          <p:cNvSpPr/>
          <p:nvPr/>
        </p:nvSpPr>
        <p:spPr>
          <a:xfrm>
            <a:off x="0" y="9806892"/>
            <a:ext cx="130810" cy="368300"/>
          </a:xfrm>
          <a:custGeom>
            <a:avLst/>
            <a:gdLst/>
            <a:ahLst/>
            <a:cxnLst/>
            <a:rect l="l" t="t" r="r" b="b"/>
            <a:pathLst>
              <a:path w="130810" h="368300">
                <a:moveTo>
                  <a:pt x="0" y="0"/>
                </a:moveTo>
                <a:lnTo>
                  <a:pt x="63051" y="147772"/>
                </a:lnTo>
                <a:lnTo>
                  <a:pt x="130532" y="367720"/>
                </a:lnTo>
                <a:lnTo>
                  <a:pt x="0" y="327824"/>
                </a:lnTo>
                <a:lnTo>
                  <a:pt x="0" y="0"/>
                </a:lnTo>
                <a:close/>
              </a:path>
            </a:pathLst>
          </a:custGeom>
          <a:solidFill>
            <a:srgbClr val="B8617C"/>
          </a:solidFill>
        </p:spPr>
        <p:txBody>
          <a:bodyPr wrap="square" lIns="0" tIns="0" rIns="0" bIns="0" rtlCol="0"/>
          <a:lstStyle/>
          <a:p>
            <a:endParaRPr/>
          </a:p>
        </p:txBody>
      </p:sp>
      <p:sp>
        <p:nvSpPr>
          <p:cNvPr id="10" name="object 10"/>
          <p:cNvSpPr/>
          <p:nvPr/>
        </p:nvSpPr>
        <p:spPr>
          <a:xfrm>
            <a:off x="113802" y="10157888"/>
            <a:ext cx="364490" cy="129539"/>
          </a:xfrm>
          <a:custGeom>
            <a:avLst/>
            <a:gdLst/>
            <a:ahLst/>
            <a:cxnLst/>
            <a:rect l="l" t="t" r="r" b="b"/>
            <a:pathLst>
              <a:path w="364490" h="129540">
                <a:moveTo>
                  <a:pt x="0" y="0"/>
                </a:moveTo>
                <a:lnTo>
                  <a:pt x="219948" y="67480"/>
                </a:lnTo>
                <a:lnTo>
                  <a:pt x="364391" y="129111"/>
                </a:lnTo>
                <a:lnTo>
                  <a:pt x="39462" y="129111"/>
                </a:lnTo>
                <a:lnTo>
                  <a:pt x="0" y="0"/>
                </a:lnTo>
                <a:close/>
              </a:path>
            </a:pathLst>
          </a:custGeom>
          <a:solidFill>
            <a:srgbClr val="B8617C"/>
          </a:solidFill>
        </p:spPr>
        <p:txBody>
          <a:bodyPr wrap="square" lIns="0" tIns="0" rIns="0" bIns="0" rtlCol="0"/>
          <a:lstStyle/>
          <a:p>
            <a:endParaRPr/>
          </a:p>
        </p:txBody>
      </p:sp>
      <p:sp>
        <p:nvSpPr>
          <p:cNvPr id="11" name="object 11"/>
          <p:cNvSpPr/>
          <p:nvPr/>
        </p:nvSpPr>
        <p:spPr>
          <a:xfrm>
            <a:off x="0" y="9906958"/>
            <a:ext cx="398780" cy="380365"/>
          </a:xfrm>
          <a:custGeom>
            <a:avLst/>
            <a:gdLst/>
            <a:ahLst/>
            <a:cxnLst/>
            <a:rect l="l" t="t" r="r" b="b"/>
            <a:pathLst>
              <a:path w="398780" h="380365">
                <a:moveTo>
                  <a:pt x="118581" y="0"/>
                </a:moveTo>
                <a:lnTo>
                  <a:pt x="159601" y="3022"/>
                </a:lnTo>
                <a:lnTo>
                  <a:pt x="199766" y="12039"/>
                </a:lnTo>
                <a:lnTo>
                  <a:pt x="238171" y="26856"/>
                </a:lnTo>
                <a:lnTo>
                  <a:pt x="273957" y="47132"/>
                </a:lnTo>
                <a:lnTo>
                  <a:pt x="306384" y="72435"/>
                </a:lnTo>
                <a:lnTo>
                  <a:pt x="334771" y="102247"/>
                </a:lnTo>
                <a:lnTo>
                  <a:pt x="358472" y="135904"/>
                </a:lnTo>
                <a:lnTo>
                  <a:pt x="376962" y="172644"/>
                </a:lnTo>
                <a:lnTo>
                  <a:pt x="389867" y="211698"/>
                </a:lnTo>
                <a:lnTo>
                  <a:pt x="396907" y="252256"/>
                </a:lnTo>
                <a:lnTo>
                  <a:pt x="398250" y="279669"/>
                </a:lnTo>
                <a:lnTo>
                  <a:pt x="397914" y="293408"/>
                </a:lnTo>
                <a:lnTo>
                  <a:pt x="392877" y="334230"/>
                </a:lnTo>
                <a:lnTo>
                  <a:pt x="381909" y="373872"/>
                </a:lnTo>
                <a:lnTo>
                  <a:pt x="379529" y="380040"/>
                </a:lnTo>
                <a:lnTo>
                  <a:pt x="0" y="380040"/>
                </a:lnTo>
                <a:lnTo>
                  <a:pt x="0" y="26410"/>
                </a:lnTo>
                <a:lnTo>
                  <a:pt x="11557" y="21288"/>
                </a:lnTo>
                <a:lnTo>
                  <a:pt x="50610" y="8383"/>
                </a:lnTo>
                <a:lnTo>
                  <a:pt x="91168" y="1343"/>
                </a:lnTo>
                <a:lnTo>
                  <a:pt x="118581" y="0"/>
                </a:lnTo>
                <a:close/>
              </a:path>
            </a:pathLst>
          </a:custGeom>
          <a:solidFill>
            <a:srgbClr val="FFE6DE"/>
          </a:solidFill>
        </p:spPr>
        <p:txBody>
          <a:bodyPr wrap="square" lIns="0" tIns="0" rIns="0" bIns="0" rtlCol="0"/>
          <a:lstStyle/>
          <a:p>
            <a:endParaRPr/>
          </a:p>
        </p:txBody>
      </p:sp>
      <p:sp>
        <p:nvSpPr>
          <p:cNvPr id="12" name="object 12"/>
          <p:cNvSpPr/>
          <p:nvPr/>
        </p:nvSpPr>
        <p:spPr>
          <a:xfrm>
            <a:off x="2570296" y="10160822"/>
            <a:ext cx="125730" cy="126364"/>
          </a:xfrm>
          <a:custGeom>
            <a:avLst/>
            <a:gdLst/>
            <a:ahLst/>
            <a:cxnLst/>
            <a:rect l="l" t="t" r="r" b="b"/>
            <a:pathLst>
              <a:path w="125730" h="126365">
                <a:moveTo>
                  <a:pt x="62550" y="0"/>
                </a:moveTo>
                <a:lnTo>
                  <a:pt x="112321" y="93359"/>
                </a:lnTo>
                <a:lnTo>
                  <a:pt x="125575" y="126177"/>
                </a:lnTo>
                <a:lnTo>
                  <a:pt x="0" y="126177"/>
                </a:lnTo>
                <a:lnTo>
                  <a:pt x="13154" y="93359"/>
                </a:lnTo>
                <a:lnTo>
                  <a:pt x="62550" y="0"/>
                </a:lnTo>
                <a:close/>
              </a:path>
            </a:pathLst>
          </a:custGeom>
          <a:solidFill>
            <a:srgbClr val="B8617C"/>
          </a:solidFill>
        </p:spPr>
        <p:txBody>
          <a:bodyPr wrap="square" lIns="0" tIns="0" rIns="0" bIns="0" rtlCol="0"/>
          <a:lstStyle/>
          <a:p>
            <a:endParaRPr/>
          </a:p>
        </p:txBody>
      </p:sp>
      <p:sp>
        <p:nvSpPr>
          <p:cNvPr id="13" name="object 13"/>
          <p:cNvSpPr/>
          <p:nvPr/>
        </p:nvSpPr>
        <p:spPr>
          <a:xfrm>
            <a:off x="2484658" y="9574186"/>
            <a:ext cx="297815" cy="597535"/>
          </a:xfrm>
          <a:custGeom>
            <a:avLst/>
            <a:gdLst/>
            <a:ahLst/>
            <a:cxnLst/>
            <a:rect l="l" t="t" r="r" b="b"/>
            <a:pathLst>
              <a:path w="297814" h="597534">
                <a:moveTo>
                  <a:pt x="148188" y="0"/>
                </a:moveTo>
                <a:lnTo>
                  <a:pt x="297499" y="93359"/>
                </a:lnTo>
                <a:lnTo>
                  <a:pt x="280909" y="298749"/>
                </a:lnTo>
                <a:lnTo>
                  <a:pt x="197958" y="504139"/>
                </a:lnTo>
                <a:lnTo>
                  <a:pt x="148188" y="597499"/>
                </a:lnTo>
                <a:lnTo>
                  <a:pt x="98792" y="504139"/>
                </a:lnTo>
                <a:lnTo>
                  <a:pt x="16465" y="298749"/>
                </a:lnTo>
                <a:lnTo>
                  <a:pt x="0" y="93359"/>
                </a:lnTo>
                <a:lnTo>
                  <a:pt x="148188" y="0"/>
                </a:lnTo>
                <a:close/>
              </a:path>
            </a:pathLst>
          </a:custGeom>
          <a:solidFill>
            <a:srgbClr val="B8617C"/>
          </a:solidFill>
        </p:spPr>
        <p:txBody>
          <a:bodyPr wrap="square" lIns="0" tIns="0" rIns="0" bIns="0" rtlCol="0"/>
          <a:lstStyle/>
          <a:p>
            <a:endParaRPr/>
          </a:p>
        </p:txBody>
      </p:sp>
      <p:sp>
        <p:nvSpPr>
          <p:cNvPr id="14" name="object 14"/>
          <p:cNvSpPr/>
          <p:nvPr/>
        </p:nvSpPr>
        <p:spPr>
          <a:xfrm>
            <a:off x="2041444" y="10017738"/>
            <a:ext cx="597535" cy="269875"/>
          </a:xfrm>
          <a:custGeom>
            <a:avLst/>
            <a:gdLst/>
            <a:ahLst/>
            <a:cxnLst/>
            <a:rect l="l" t="t" r="r" b="b"/>
            <a:pathLst>
              <a:path w="597535" h="269875">
                <a:moveTo>
                  <a:pt x="93359" y="0"/>
                </a:moveTo>
                <a:lnTo>
                  <a:pt x="298750" y="16590"/>
                </a:lnTo>
                <a:lnTo>
                  <a:pt x="504142" y="99540"/>
                </a:lnTo>
                <a:lnTo>
                  <a:pt x="597501" y="149311"/>
                </a:lnTo>
                <a:lnTo>
                  <a:pt x="504142" y="198707"/>
                </a:lnTo>
                <a:lnTo>
                  <a:pt x="328122" y="269261"/>
                </a:lnTo>
                <a:lnTo>
                  <a:pt x="75569" y="269261"/>
                </a:lnTo>
                <a:lnTo>
                  <a:pt x="0" y="149311"/>
                </a:lnTo>
                <a:lnTo>
                  <a:pt x="93359" y="0"/>
                </a:lnTo>
                <a:close/>
              </a:path>
            </a:pathLst>
          </a:custGeom>
          <a:solidFill>
            <a:srgbClr val="B8617C"/>
          </a:solidFill>
        </p:spPr>
        <p:txBody>
          <a:bodyPr wrap="square" lIns="0" tIns="0" rIns="0" bIns="0" rtlCol="0"/>
          <a:lstStyle/>
          <a:p>
            <a:endParaRPr/>
          </a:p>
        </p:txBody>
      </p:sp>
      <p:sp>
        <p:nvSpPr>
          <p:cNvPr id="15" name="object 15"/>
          <p:cNvSpPr/>
          <p:nvPr/>
        </p:nvSpPr>
        <p:spPr>
          <a:xfrm>
            <a:off x="2628081" y="10017738"/>
            <a:ext cx="597535" cy="269875"/>
          </a:xfrm>
          <a:custGeom>
            <a:avLst/>
            <a:gdLst/>
            <a:ahLst/>
            <a:cxnLst/>
            <a:rect l="l" t="t" r="r" b="b"/>
            <a:pathLst>
              <a:path w="597535" h="269875">
                <a:moveTo>
                  <a:pt x="504139" y="0"/>
                </a:moveTo>
                <a:lnTo>
                  <a:pt x="597498" y="149311"/>
                </a:lnTo>
                <a:lnTo>
                  <a:pt x="521930" y="269261"/>
                </a:lnTo>
                <a:lnTo>
                  <a:pt x="269377" y="269261"/>
                </a:lnTo>
                <a:lnTo>
                  <a:pt x="93359" y="198707"/>
                </a:lnTo>
                <a:lnTo>
                  <a:pt x="0" y="149311"/>
                </a:lnTo>
                <a:lnTo>
                  <a:pt x="93359" y="99540"/>
                </a:lnTo>
                <a:lnTo>
                  <a:pt x="298749" y="16590"/>
                </a:lnTo>
                <a:lnTo>
                  <a:pt x="504139" y="0"/>
                </a:lnTo>
                <a:close/>
              </a:path>
            </a:pathLst>
          </a:custGeom>
          <a:solidFill>
            <a:srgbClr val="B8617C"/>
          </a:solidFill>
        </p:spPr>
        <p:txBody>
          <a:bodyPr wrap="square" lIns="0" tIns="0" rIns="0" bIns="0" rtlCol="0"/>
          <a:lstStyle/>
          <a:p>
            <a:endParaRPr/>
          </a:p>
        </p:txBody>
      </p:sp>
      <p:sp>
        <p:nvSpPr>
          <p:cNvPr id="16" name="object 16"/>
          <p:cNvSpPr/>
          <p:nvPr/>
        </p:nvSpPr>
        <p:spPr>
          <a:xfrm>
            <a:off x="2324562" y="10162240"/>
            <a:ext cx="313055" cy="125095"/>
          </a:xfrm>
          <a:custGeom>
            <a:avLst/>
            <a:gdLst/>
            <a:ahLst/>
            <a:cxnLst/>
            <a:rect l="l" t="t" r="r" b="b"/>
            <a:pathLst>
              <a:path w="313055" h="125095">
                <a:moveTo>
                  <a:pt x="312619" y="0"/>
                </a:moveTo>
                <a:lnTo>
                  <a:pt x="281712" y="101123"/>
                </a:lnTo>
                <a:lnTo>
                  <a:pt x="271652" y="124758"/>
                </a:lnTo>
                <a:lnTo>
                  <a:pt x="0" y="124758"/>
                </a:lnTo>
                <a:lnTo>
                  <a:pt x="8038" y="117915"/>
                </a:lnTo>
                <a:lnTo>
                  <a:pt x="211604" y="31015"/>
                </a:lnTo>
                <a:lnTo>
                  <a:pt x="312619" y="0"/>
                </a:lnTo>
                <a:close/>
              </a:path>
            </a:pathLst>
          </a:custGeom>
          <a:solidFill>
            <a:srgbClr val="B8617C"/>
          </a:solidFill>
        </p:spPr>
        <p:txBody>
          <a:bodyPr wrap="square" lIns="0" tIns="0" rIns="0" bIns="0" rtlCol="0"/>
          <a:lstStyle/>
          <a:p>
            <a:endParaRPr/>
          </a:p>
        </p:txBody>
      </p:sp>
      <p:sp>
        <p:nvSpPr>
          <p:cNvPr id="17" name="object 17"/>
          <p:cNvSpPr/>
          <p:nvPr/>
        </p:nvSpPr>
        <p:spPr>
          <a:xfrm>
            <a:off x="2629499" y="9708443"/>
            <a:ext cx="462280" cy="461645"/>
          </a:xfrm>
          <a:custGeom>
            <a:avLst/>
            <a:gdLst/>
            <a:ahLst/>
            <a:cxnLst/>
            <a:rect l="l" t="t" r="r" b="b"/>
            <a:pathLst>
              <a:path w="462280" h="461645">
                <a:moveTo>
                  <a:pt x="251481" y="0"/>
                </a:moveTo>
                <a:lnTo>
                  <a:pt x="422496" y="38984"/>
                </a:lnTo>
                <a:lnTo>
                  <a:pt x="461804" y="210324"/>
                </a:lnTo>
                <a:lnTo>
                  <a:pt x="304869" y="343854"/>
                </a:lnTo>
                <a:lnTo>
                  <a:pt x="101122" y="430573"/>
                </a:lnTo>
                <a:lnTo>
                  <a:pt x="0" y="461480"/>
                </a:lnTo>
                <a:lnTo>
                  <a:pt x="31015" y="360465"/>
                </a:lnTo>
                <a:lnTo>
                  <a:pt x="117915" y="156899"/>
                </a:lnTo>
                <a:lnTo>
                  <a:pt x="251481" y="0"/>
                </a:lnTo>
                <a:close/>
              </a:path>
            </a:pathLst>
          </a:custGeom>
          <a:solidFill>
            <a:srgbClr val="B8617C"/>
          </a:solidFill>
        </p:spPr>
        <p:txBody>
          <a:bodyPr wrap="square" lIns="0" tIns="0" rIns="0" bIns="0" rtlCol="0"/>
          <a:lstStyle/>
          <a:p>
            <a:endParaRPr/>
          </a:p>
        </p:txBody>
      </p:sp>
      <p:sp>
        <p:nvSpPr>
          <p:cNvPr id="18" name="object 18"/>
          <p:cNvSpPr/>
          <p:nvPr/>
        </p:nvSpPr>
        <p:spPr>
          <a:xfrm>
            <a:off x="2175547" y="9708558"/>
            <a:ext cx="462280" cy="461645"/>
          </a:xfrm>
          <a:custGeom>
            <a:avLst/>
            <a:gdLst/>
            <a:ahLst/>
            <a:cxnLst/>
            <a:rect l="l" t="t" r="r" b="b"/>
            <a:pathLst>
              <a:path w="462280" h="461645">
                <a:moveTo>
                  <a:pt x="210377" y="0"/>
                </a:moveTo>
                <a:lnTo>
                  <a:pt x="343939" y="156906"/>
                </a:lnTo>
                <a:lnTo>
                  <a:pt x="430809" y="360502"/>
                </a:lnTo>
                <a:lnTo>
                  <a:pt x="461807" y="461535"/>
                </a:lnTo>
                <a:lnTo>
                  <a:pt x="360684" y="430628"/>
                </a:lnTo>
                <a:lnTo>
                  <a:pt x="156937" y="343908"/>
                </a:lnTo>
                <a:lnTo>
                  <a:pt x="0" y="210377"/>
                </a:lnTo>
                <a:lnTo>
                  <a:pt x="39305" y="39036"/>
                </a:lnTo>
                <a:lnTo>
                  <a:pt x="210377" y="0"/>
                </a:lnTo>
                <a:close/>
              </a:path>
            </a:pathLst>
          </a:custGeom>
          <a:solidFill>
            <a:srgbClr val="B8617C"/>
          </a:solidFill>
        </p:spPr>
        <p:txBody>
          <a:bodyPr wrap="square" lIns="0" tIns="0" rIns="0" bIns="0" rtlCol="0"/>
          <a:lstStyle/>
          <a:p>
            <a:endParaRPr/>
          </a:p>
        </p:txBody>
      </p:sp>
      <p:sp>
        <p:nvSpPr>
          <p:cNvPr id="19" name="object 19"/>
          <p:cNvSpPr/>
          <p:nvPr/>
        </p:nvSpPr>
        <p:spPr>
          <a:xfrm>
            <a:off x="2629669" y="10162411"/>
            <a:ext cx="313055" cy="125095"/>
          </a:xfrm>
          <a:custGeom>
            <a:avLst/>
            <a:gdLst/>
            <a:ahLst/>
            <a:cxnLst/>
            <a:rect l="l" t="t" r="r" b="b"/>
            <a:pathLst>
              <a:path w="313055" h="125095">
                <a:moveTo>
                  <a:pt x="0" y="0"/>
                </a:moveTo>
                <a:lnTo>
                  <a:pt x="101033" y="30997"/>
                </a:lnTo>
                <a:lnTo>
                  <a:pt x="304630" y="117867"/>
                </a:lnTo>
                <a:lnTo>
                  <a:pt x="312526" y="124588"/>
                </a:lnTo>
                <a:lnTo>
                  <a:pt x="40895" y="124588"/>
                </a:lnTo>
                <a:lnTo>
                  <a:pt x="30907" y="101121"/>
                </a:lnTo>
                <a:lnTo>
                  <a:pt x="0" y="0"/>
                </a:lnTo>
                <a:close/>
              </a:path>
            </a:pathLst>
          </a:custGeom>
          <a:solidFill>
            <a:srgbClr val="B8617C"/>
          </a:solidFill>
        </p:spPr>
        <p:txBody>
          <a:bodyPr wrap="square" lIns="0" tIns="0" rIns="0" bIns="0" rtlCol="0"/>
          <a:lstStyle/>
          <a:p>
            <a:endParaRPr/>
          </a:p>
        </p:txBody>
      </p:sp>
      <p:sp>
        <p:nvSpPr>
          <p:cNvPr id="20" name="object 20"/>
          <p:cNvSpPr/>
          <p:nvPr/>
        </p:nvSpPr>
        <p:spPr>
          <a:xfrm>
            <a:off x="2503399" y="10047147"/>
            <a:ext cx="257175" cy="240029"/>
          </a:xfrm>
          <a:custGeom>
            <a:avLst/>
            <a:gdLst/>
            <a:ahLst/>
            <a:cxnLst/>
            <a:rect l="l" t="t" r="r" b="b"/>
            <a:pathLst>
              <a:path w="257175" h="240029">
                <a:moveTo>
                  <a:pt x="128466" y="0"/>
                </a:moveTo>
                <a:lnTo>
                  <a:pt x="177628" y="9779"/>
                </a:lnTo>
                <a:lnTo>
                  <a:pt x="219305" y="37626"/>
                </a:lnTo>
                <a:lnTo>
                  <a:pt x="247153" y="79304"/>
                </a:lnTo>
                <a:lnTo>
                  <a:pt x="256932" y="128466"/>
                </a:lnTo>
                <a:lnTo>
                  <a:pt x="256320" y="141121"/>
                </a:lnTo>
                <a:lnTo>
                  <a:pt x="241745" y="189085"/>
                </a:lnTo>
                <a:lnTo>
                  <a:pt x="209924" y="227821"/>
                </a:lnTo>
                <a:lnTo>
                  <a:pt x="192248" y="239852"/>
                </a:lnTo>
                <a:lnTo>
                  <a:pt x="64684" y="239852"/>
                </a:lnTo>
                <a:lnTo>
                  <a:pt x="29110" y="209924"/>
                </a:lnTo>
                <a:lnTo>
                  <a:pt x="5500" y="165702"/>
                </a:lnTo>
                <a:lnTo>
                  <a:pt x="0" y="128466"/>
                </a:lnTo>
                <a:lnTo>
                  <a:pt x="611" y="115810"/>
                </a:lnTo>
                <a:lnTo>
                  <a:pt x="15186" y="67846"/>
                </a:lnTo>
                <a:lnTo>
                  <a:pt x="47007" y="29110"/>
                </a:lnTo>
                <a:lnTo>
                  <a:pt x="91230" y="5500"/>
                </a:lnTo>
                <a:lnTo>
                  <a:pt x="128466" y="0"/>
                </a:lnTo>
                <a:close/>
              </a:path>
            </a:pathLst>
          </a:custGeom>
          <a:solidFill>
            <a:srgbClr val="FFE6DE"/>
          </a:solidFill>
        </p:spPr>
        <p:txBody>
          <a:bodyPr wrap="square" lIns="0" tIns="0" rIns="0" bIns="0" rtlCol="0"/>
          <a:lstStyle/>
          <a:p>
            <a:endParaRPr/>
          </a:p>
        </p:txBody>
      </p:sp>
      <p:sp>
        <p:nvSpPr>
          <p:cNvPr id="21" name="object 21"/>
          <p:cNvSpPr/>
          <p:nvPr/>
        </p:nvSpPr>
        <p:spPr>
          <a:xfrm>
            <a:off x="0" y="7649478"/>
            <a:ext cx="254635" cy="597535"/>
          </a:xfrm>
          <a:custGeom>
            <a:avLst/>
            <a:gdLst/>
            <a:ahLst/>
            <a:cxnLst/>
            <a:rect l="l" t="t" r="r" b="b"/>
            <a:pathLst>
              <a:path w="254635" h="597534">
                <a:moveTo>
                  <a:pt x="104980" y="0"/>
                </a:moveTo>
                <a:lnTo>
                  <a:pt x="154751" y="93359"/>
                </a:lnTo>
                <a:lnTo>
                  <a:pt x="237701" y="298749"/>
                </a:lnTo>
                <a:lnTo>
                  <a:pt x="254291" y="504139"/>
                </a:lnTo>
                <a:lnTo>
                  <a:pt x="104980" y="597498"/>
                </a:lnTo>
                <a:lnTo>
                  <a:pt x="0" y="531360"/>
                </a:lnTo>
                <a:lnTo>
                  <a:pt x="0" y="232031"/>
                </a:lnTo>
                <a:lnTo>
                  <a:pt x="55584" y="93359"/>
                </a:lnTo>
                <a:lnTo>
                  <a:pt x="104980" y="0"/>
                </a:lnTo>
                <a:close/>
              </a:path>
            </a:pathLst>
          </a:custGeom>
          <a:solidFill>
            <a:srgbClr val="B8617C"/>
          </a:solidFill>
        </p:spPr>
        <p:txBody>
          <a:bodyPr wrap="square" lIns="0" tIns="0" rIns="0" bIns="0" rtlCol="0"/>
          <a:lstStyle/>
          <a:p>
            <a:endParaRPr/>
          </a:p>
        </p:txBody>
      </p:sp>
      <p:sp>
        <p:nvSpPr>
          <p:cNvPr id="22" name="object 22"/>
          <p:cNvSpPr/>
          <p:nvPr/>
        </p:nvSpPr>
        <p:spPr>
          <a:xfrm>
            <a:off x="0" y="7062841"/>
            <a:ext cx="254635" cy="597535"/>
          </a:xfrm>
          <a:custGeom>
            <a:avLst/>
            <a:gdLst/>
            <a:ahLst/>
            <a:cxnLst/>
            <a:rect l="l" t="t" r="r" b="b"/>
            <a:pathLst>
              <a:path w="254635" h="597534">
                <a:moveTo>
                  <a:pt x="104980" y="0"/>
                </a:moveTo>
                <a:lnTo>
                  <a:pt x="254291" y="93359"/>
                </a:lnTo>
                <a:lnTo>
                  <a:pt x="237701" y="298749"/>
                </a:lnTo>
                <a:lnTo>
                  <a:pt x="154751" y="504139"/>
                </a:lnTo>
                <a:lnTo>
                  <a:pt x="104980" y="597498"/>
                </a:lnTo>
                <a:lnTo>
                  <a:pt x="55584" y="504139"/>
                </a:lnTo>
                <a:lnTo>
                  <a:pt x="0" y="365467"/>
                </a:lnTo>
                <a:lnTo>
                  <a:pt x="0" y="66137"/>
                </a:lnTo>
                <a:lnTo>
                  <a:pt x="104980" y="0"/>
                </a:lnTo>
                <a:close/>
              </a:path>
            </a:pathLst>
          </a:custGeom>
          <a:solidFill>
            <a:srgbClr val="B8617C"/>
          </a:solidFill>
        </p:spPr>
        <p:txBody>
          <a:bodyPr wrap="square" lIns="0" tIns="0" rIns="0" bIns="0" rtlCol="0"/>
          <a:lstStyle/>
          <a:p>
            <a:endParaRPr/>
          </a:p>
        </p:txBody>
      </p:sp>
      <p:sp>
        <p:nvSpPr>
          <p:cNvPr id="23" name="object 23"/>
          <p:cNvSpPr/>
          <p:nvPr/>
        </p:nvSpPr>
        <p:spPr>
          <a:xfrm>
            <a:off x="0" y="7598778"/>
            <a:ext cx="111125" cy="113664"/>
          </a:xfrm>
          <a:custGeom>
            <a:avLst/>
            <a:gdLst/>
            <a:ahLst/>
            <a:cxnLst/>
            <a:rect l="l" t="t" r="r" b="b"/>
            <a:pathLst>
              <a:path w="111125" h="113665">
                <a:moveTo>
                  <a:pt x="0" y="0"/>
                </a:moveTo>
                <a:lnTo>
                  <a:pt x="17720" y="7156"/>
                </a:lnTo>
                <a:lnTo>
                  <a:pt x="111079" y="56926"/>
                </a:lnTo>
                <a:lnTo>
                  <a:pt x="17720" y="106323"/>
                </a:lnTo>
                <a:lnTo>
                  <a:pt x="0" y="113425"/>
                </a:lnTo>
                <a:lnTo>
                  <a:pt x="0" y="0"/>
                </a:lnTo>
                <a:close/>
              </a:path>
            </a:pathLst>
          </a:custGeom>
          <a:solidFill>
            <a:srgbClr val="B8617C"/>
          </a:solidFill>
        </p:spPr>
        <p:txBody>
          <a:bodyPr wrap="square" lIns="0" tIns="0" rIns="0" bIns="0" rtlCol="0"/>
          <a:lstStyle/>
          <a:p>
            <a:endParaRPr/>
          </a:p>
        </p:txBody>
      </p:sp>
      <p:sp>
        <p:nvSpPr>
          <p:cNvPr id="24" name="object 24"/>
          <p:cNvSpPr/>
          <p:nvPr/>
        </p:nvSpPr>
        <p:spPr>
          <a:xfrm>
            <a:off x="100214" y="7506393"/>
            <a:ext cx="597535" cy="297815"/>
          </a:xfrm>
          <a:custGeom>
            <a:avLst/>
            <a:gdLst/>
            <a:ahLst/>
            <a:cxnLst/>
            <a:rect l="l" t="t" r="r" b="b"/>
            <a:pathLst>
              <a:path w="597535" h="297815">
                <a:moveTo>
                  <a:pt x="504139" y="0"/>
                </a:moveTo>
                <a:lnTo>
                  <a:pt x="597498" y="149311"/>
                </a:lnTo>
                <a:lnTo>
                  <a:pt x="504139" y="297499"/>
                </a:lnTo>
                <a:lnTo>
                  <a:pt x="298749" y="281034"/>
                </a:lnTo>
                <a:lnTo>
                  <a:pt x="93359" y="198707"/>
                </a:lnTo>
                <a:lnTo>
                  <a:pt x="0" y="149311"/>
                </a:lnTo>
                <a:lnTo>
                  <a:pt x="93359" y="99540"/>
                </a:lnTo>
                <a:lnTo>
                  <a:pt x="298749" y="16590"/>
                </a:lnTo>
                <a:lnTo>
                  <a:pt x="504139" y="0"/>
                </a:lnTo>
                <a:close/>
              </a:path>
            </a:pathLst>
          </a:custGeom>
          <a:solidFill>
            <a:srgbClr val="B8617C"/>
          </a:solidFill>
        </p:spPr>
        <p:txBody>
          <a:bodyPr wrap="square" lIns="0" tIns="0" rIns="0" bIns="0" rtlCol="0"/>
          <a:lstStyle/>
          <a:p>
            <a:endParaRPr/>
          </a:p>
        </p:txBody>
      </p:sp>
      <p:sp>
        <p:nvSpPr>
          <p:cNvPr id="25" name="object 25"/>
          <p:cNvSpPr/>
          <p:nvPr/>
        </p:nvSpPr>
        <p:spPr>
          <a:xfrm>
            <a:off x="0" y="7650896"/>
            <a:ext cx="109855" cy="285750"/>
          </a:xfrm>
          <a:custGeom>
            <a:avLst/>
            <a:gdLst/>
            <a:ahLst/>
            <a:cxnLst/>
            <a:rect l="l" t="t" r="r" b="b"/>
            <a:pathLst>
              <a:path w="109855" h="285750">
                <a:moveTo>
                  <a:pt x="109315" y="0"/>
                </a:moveTo>
                <a:lnTo>
                  <a:pt x="78408" y="101123"/>
                </a:lnTo>
                <a:lnTo>
                  <a:pt x="0" y="285341"/>
                </a:lnTo>
                <a:lnTo>
                  <a:pt x="0" y="34558"/>
                </a:lnTo>
                <a:lnTo>
                  <a:pt x="8300" y="31015"/>
                </a:lnTo>
                <a:lnTo>
                  <a:pt x="109315" y="0"/>
                </a:lnTo>
                <a:close/>
              </a:path>
            </a:pathLst>
          </a:custGeom>
          <a:solidFill>
            <a:srgbClr val="B8617C"/>
          </a:solidFill>
        </p:spPr>
        <p:txBody>
          <a:bodyPr wrap="square" lIns="0" tIns="0" rIns="0" bIns="0" rtlCol="0"/>
          <a:lstStyle/>
          <a:p>
            <a:endParaRPr/>
          </a:p>
        </p:txBody>
      </p:sp>
      <p:sp>
        <p:nvSpPr>
          <p:cNvPr id="26" name="object 26"/>
          <p:cNvSpPr/>
          <p:nvPr/>
        </p:nvSpPr>
        <p:spPr>
          <a:xfrm>
            <a:off x="101632" y="7197098"/>
            <a:ext cx="462280" cy="461645"/>
          </a:xfrm>
          <a:custGeom>
            <a:avLst/>
            <a:gdLst/>
            <a:ahLst/>
            <a:cxnLst/>
            <a:rect l="l" t="t" r="r" b="b"/>
            <a:pathLst>
              <a:path w="462280" h="461645">
                <a:moveTo>
                  <a:pt x="251481" y="0"/>
                </a:moveTo>
                <a:lnTo>
                  <a:pt x="422496" y="38984"/>
                </a:lnTo>
                <a:lnTo>
                  <a:pt x="461804" y="210324"/>
                </a:lnTo>
                <a:lnTo>
                  <a:pt x="304869" y="343854"/>
                </a:lnTo>
                <a:lnTo>
                  <a:pt x="101122" y="430573"/>
                </a:lnTo>
                <a:lnTo>
                  <a:pt x="0" y="461480"/>
                </a:lnTo>
                <a:lnTo>
                  <a:pt x="31015" y="360465"/>
                </a:lnTo>
                <a:lnTo>
                  <a:pt x="117915" y="156899"/>
                </a:lnTo>
                <a:lnTo>
                  <a:pt x="251481" y="0"/>
                </a:lnTo>
                <a:close/>
              </a:path>
            </a:pathLst>
          </a:custGeom>
          <a:solidFill>
            <a:srgbClr val="B8617C"/>
          </a:solidFill>
        </p:spPr>
        <p:txBody>
          <a:bodyPr wrap="square" lIns="0" tIns="0" rIns="0" bIns="0" rtlCol="0"/>
          <a:lstStyle/>
          <a:p>
            <a:endParaRPr/>
          </a:p>
        </p:txBody>
      </p:sp>
      <p:sp>
        <p:nvSpPr>
          <p:cNvPr id="27" name="object 27"/>
          <p:cNvSpPr/>
          <p:nvPr/>
        </p:nvSpPr>
        <p:spPr>
          <a:xfrm>
            <a:off x="0" y="7373759"/>
            <a:ext cx="109855" cy="285115"/>
          </a:xfrm>
          <a:custGeom>
            <a:avLst/>
            <a:gdLst/>
            <a:ahLst/>
            <a:cxnLst/>
            <a:rect l="l" t="t" r="r" b="b"/>
            <a:pathLst>
              <a:path w="109855" h="285115">
                <a:moveTo>
                  <a:pt x="0" y="0"/>
                </a:moveTo>
                <a:lnTo>
                  <a:pt x="78491" y="183957"/>
                </a:lnTo>
                <a:lnTo>
                  <a:pt x="109488" y="284990"/>
                </a:lnTo>
                <a:lnTo>
                  <a:pt x="8365" y="254083"/>
                </a:lnTo>
                <a:lnTo>
                  <a:pt x="0" y="250522"/>
                </a:lnTo>
                <a:lnTo>
                  <a:pt x="0" y="0"/>
                </a:lnTo>
                <a:close/>
              </a:path>
            </a:pathLst>
          </a:custGeom>
          <a:solidFill>
            <a:srgbClr val="B8617C"/>
          </a:solidFill>
        </p:spPr>
        <p:txBody>
          <a:bodyPr wrap="square" lIns="0" tIns="0" rIns="0" bIns="0" rtlCol="0"/>
          <a:lstStyle/>
          <a:p>
            <a:endParaRPr/>
          </a:p>
        </p:txBody>
      </p:sp>
      <p:sp>
        <p:nvSpPr>
          <p:cNvPr id="28" name="object 28"/>
          <p:cNvSpPr/>
          <p:nvPr/>
        </p:nvSpPr>
        <p:spPr>
          <a:xfrm>
            <a:off x="101803" y="7651067"/>
            <a:ext cx="461645" cy="462280"/>
          </a:xfrm>
          <a:custGeom>
            <a:avLst/>
            <a:gdLst/>
            <a:ahLst/>
            <a:cxnLst/>
            <a:rect l="l" t="t" r="r" b="b"/>
            <a:pathLst>
              <a:path w="461645" h="462279">
                <a:moveTo>
                  <a:pt x="0" y="0"/>
                </a:moveTo>
                <a:lnTo>
                  <a:pt x="101033" y="30997"/>
                </a:lnTo>
                <a:lnTo>
                  <a:pt x="304630" y="117867"/>
                </a:lnTo>
                <a:lnTo>
                  <a:pt x="461536" y="251427"/>
                </a:lnTo>
                <a:lnTo>
                  <a:pt x="422498" y="422496"/>
                </a:lnTo>
                <a:lnTo>
                  <a:pt x="251159" y="461801"/>
                </a:lnTo>
                <a:lnTo>
                  <a:pt x="117628" y="304866"/>
                </a:lnTo>
                <a:lnTo>
                  <a:pt x="30907" y="101121"/>
                </a:lnTo>
                <a:lnTo>
                  <a:pt x="0" y="0"/>
                </a:lnTo>
                <a:close/>
              </a:path>
            </a:pathLst>
          </a:custGeom>
          <a:solidFill>
            <a:srgbClr val="B8617C"/>
          </a:solidFill>
        </p:spPr>
        <p:txBody>
          <a:bodyPr wrap="square" lIns="0" tIns="0" rIns="0" bIns="0" rtlCol="0"/>
          <a:lstStyle/>
          <a:p>
            <a:endParaRPr/>
          </a:p>
        </p:txBody>
      </p:sp>
      <p:sp>
        <p:nvSpPr>
          <p:cNvPr id="29" name="object 29"/>
          <p:cNvSpPr/>
          <p:nvPr/>
        </p:nvSpPr>
        <p:spPr>
          <a:xfrm>
            <a:off x="0" y="7535802"/>
            <a:ext cx="233045" cy="257175"/>
          </a:xfrm>
          <a:custGeom>
            <a:avLst/>
            <a:gdLst/>
            <a:ahLst/>
            <a:cxnLst/>
            <a:rect l="l" t="t" r="r" b="b"/>
            <a:pathLst>
              <a:path w="233045" h="257175">
                <a:moveTo>
                  <a:pt x="103998" y="0"/>
                </a:moveTo>
                <a:lnTo>
                  <a:pt x="153160" y="9779"/>
                </a:lnTo>
                <a:lnTo>
                  <a:pt x="194837" y="37626"/>
                </a:lnTo>
                <a:lnTo>
                  <a:pt x="222685" y="79304"/>
                </a:lnTo>
                <a:lnTo>
                  <a:pt x="232464" y="128466"/>
                </a:lnTo>
                <a:lnTo>
                  <a:pt x="231853" y="141121"/>
                </a:lnTo>
                <a:lnTo>
                  <a:pt x="217278" y="189085"/>
                </a:lnTo>
                <a:lnTo>
                  <a:pt x="185457" y="227821"/>
                </a:lnTo>
                <a:lnTo>
                  <a:pt x="141234" y="251431"/>
                </a:lnTo>
                <a:lnTo>
                  <a:pt x="103998" y="256932"/>
                </a:lnTo>
                <a:lnTo>
                  <a:pt x="91343" y="256320"/>
                </a:lnTo>
                <a:lnTo>
                  <a:pt x="43378" y="241745"/>
                </a:lnTo>
                <a:lnTo>
                  <a:pt x="4643" y="209924"/>
                </a:lnTo>
                <a:lnTo>
                  <a:pt x="0" y="53260"/>
                </a:lnTo>
                <a:lnTo>
                  <a:pt x="4643" y="47007"/>
                </a:lnTo>
                <a:lnTo>
                  <a:pt x="43379" y="15186"/>
                </a:lnTo>
                <a:lnTo>
                  <a:pt x="91343" y="611"/>
                </a:lnTo>
                <a:lnTo>
                  <a:pt x="103998" y="0"/>
                </a:lnTo>
                <a:close/>
              </a:path>
            </a:pathLst>
          </a:custGeom>
          <a:solidFill>
            <a:srgbClr val="FFE6DE"/>
          </a:solidFill>
        </p:spPr>
        <p:txBody>
          <a:bodyPr wrap="square" lIns="0" tIns="0" rIns="0" bIns="0" rtlCol="0"/>
          <a:lstStyle/>
          <a:p>
            <a:endParaRPr/>
          </a:p>
        </p:txBody>
      </p:sp>
      <p:sp>
        <p:nvSpPr>
          <p:cNvPr id="30" name="object 30"/>
          <p:cNvSpPr/>
          <p:nvPr/>
        </p:nvSpPr>
        <p:spPr>
          <a:xfrm>
            <a:off x="1697924" y="8436211"/>
            <a:ext cx="297815" cy="597535"/>
          </a:xfrm>
          <a:custGeom>
            <a:avLst/>
            <a:gdLst/>
            <a:ahLst/>
            <a:cxnLst/>
            <a:rect l="l" t="t" r="r" b="b"/>
            <a:pathLst>
              <a:path w="297814" h="597534">
                <a:moveTo>
                  <a:pt x="148188" y="0"/>
                </a:moveTo>
                <a:lnTo>
                  <a:pt x="197958" y="93359"/>
                </a:lnTo>
                <a:lnTo>
                  <a:pt x="280909" y="298749"/>
                </a:lnTo>
                <a:lnTo>
                  <a:pt x="297499" y="504139"/>
                </a:lnTo>
                <a:lnTo>
                  <a:pt x="148188" y="597498"/>
                </a:lnTo>
                <a:lnTo>
                  <a:pt x="0" y="504139"/>
                </a:lnTo>
                <a:lnTo>
                  <a:pt x="16465" y="298749"/>
                </a:lnTo>
                <a:lnTo>
                  <a:pt x="98792" y="93359"/>
                </a:lnTo>
                <a:lnTo>
                  <a:pt x="148188" y="0"/>
                </a:lnTo>
                <a:close/>
              </a:path>
            </a:pathLst>
          </a:custGeom>
          <a:solidFill>
            <a:srgbClr val="B8617C"/>
          </a:solidFill>
        </p:spPr>
        <p:txBody>
          <a:bodyPr wrap="square" lIns="0" tIns="0" rIns="0" bIns="0" rtlCol="0"/>
          <a:lstStyle/>
          <a:p>
            <a:endParaRPr/>
          </a:p>
        </p:txBody>
      </p:sp>
      <p:sp>
        <p:nvSpPr>
          <p:cNvPr id="31" name="object 31"/>
          <p:cNvSpPr/>
          <p:nvPr/>
        </p:nvSpPr>
        <p:spPr>
          <a:xfrm>
            <a:off x="1697924" y="7849575"/>
            <a:ext cx="297815" cy="597535"/>
          </a:xfrm>
          <a:custGeom>
            <a:avLst/>
            <a:gdLst/>
            <a:ahLst/>
            <a:cxnLst/>
            <a:rect l="l" t="t" r="r" b="b"/>
            <a:pathLst>
              <a:path w="297814" h="597534">
                <a:moveTo>
                  <a:pt x="148188" y="0"/>
                </a:moveTo>
                <a:lnTo>
                  <a:pt x="297499" y="93359"/>
                </a:lnTo>
                <a:lnTo>
                  <a:pt x="280909" y="298749"/>
                </a:lnTo>
                <a:lnTo>
                  <a:pt x="197958" y="504139"/>
                </a:lnTo>
                <a:lnTo>
                  <a:pt x="148188" y="597499"/>
                </a:lnTo>
                <a:lnTo>
                  <a:pt x="98792" y="504139"/>
                </a:lnTo>
                <a:lnTo>
                  <a:pt x="16465" y="298749"/>
                </a:lnTo>
                <a:lnTo>
                  <a:pt x="0" y="93359"/>
                </a:lnTo>
                <a:lnTo>
                  <a:pt x="148188" y="0"/>
                </a:lnTo>
                <a:close/>
              </a:path>
            </a:pathLst>
          </a:custGeom>
          <a:solidFill>
            <a:srgbClr val="B8617C"/>
          </a:solidFill>
        </p:spPr>
        <p:txBody>
          <a:bodyPr wrap="square" lIns="0" tIns="0" rIns="0" bIns="0" rtlCol="0"/>
          <a:lstStyle/>
          <a:p>
            <a:endParaRPr/>
          </a:p>
        </p:txBody>
      </p:sp>
      <p:sp>
        <p:nvSpPr>
          <p:cNvPr id="32" name="object 32"/>
          <p:cNvSpPr/>
          <p:nvPr/>
        </p:nvSpPr>
        <p:spPr>
          <a:xfrm>
            <a:off x="1254710" y="8293127"/>
            <a:ext cx="597535" cy="297815"/>
          </a:xfrm>
          <a:custGeom>
            <a:avLst/>
            <a:gdLst/>
            <a:ahLst/>
            <a:cxnLst/>
            <a:rect l="l" t="t" r="r" b="b"/>
            <a:pathLst>
              <a:path w="597535" h="297815">
                <a:moveTo>
                  <a:pt x="93359" y="0"/>
                </a:moveTo>
                <a:lnTo>
                  <a:pt x="298750" y="16590"/>
                </a:lnTo>
                <a:lnTo>
                  <a:pt x="504142" y="99540"/>
                </a:lnTo>
                <a:lnTo>
                  <a:pt x="597501" y="149311"/>
                </a:lnTo>
                <a:lnTo>
                  <a:pt x="504142" y="198707"/>
                </a:lnTo>
                <a:lnTo>
                  <a:pt x="298750" y="281034"/>
                </a:lnTo>
                <a:lnTo>
                  <a:pt x="93359" y="297499"/>
                </a:lnTo>
                <a:lnTo>
                  <a:pt x="0" y="149311"/>
                </a:lnTo>
                <a:lnTo>
                  <a:pt x="93359" y="0"/>
                </a:lnTo>
                <a:close/>
              </a:path>
            </a:pathLst>
          </a:custGeom>
          <a:solidFill>
            <a:srgbClr val="B8617C"/>
          </a:solidFill>
        </p:spPr>
        <p:txBody>
          <a:bodyPr wrap="square" lIns="0" tIns="0" rIns="0" bIns="0" rtlCol="0"/>
          <a:lstStyle/>
          <a:p>
            <a:endParaRPr/>
          </a:p>
        </p:txBody>
      </p:sp>
      <p:sp>
        <p:nvSpPr>
          <p:cNvPr id="33" name="object 33"/>
          <p:cNvSpPr/>
          <p:nvPr/>
        </p:nvSpPr>
        <p:spPr>
          <a:xfrm>
            <a:off x="1841347" y="8293127"/>
            <a:ext cx="597535" cy="297815"/>
          </a:xfrm>
          <a:custGeom>
            <a:avLst/>
            <a:gdLst/>
            <a:ahLst/>
            <a:cxnLst/>
            <a:rect l="l" t="t" r="r" b="b"/>
            <a:pathLst>
              <a:path w="597535" h="297815">
                <a:moveTo>
                  <a:pt x="504139" y="0"/>
                </a:moveTo>
                <a:lnTo>
                  <a:pt x="597498" y="149311"/>
                </a:lnTo>
                <a:lnTo>
                  <a:pt x="504139" y="297499"/>
                </a:lnTo>
                <a:lnTo>
                  <a:pt x="298749" y="281034"/>
                </a:lnTo>
                <a:lnTo>
                  <a:pt x="93359" y="198707"/>
                </a:lnTo>
                <a:lnTo>
                  <a:pt x="0" y="149311"/>
                </a:lnTo>
                <a:lnTo>
                  <a:pt x="93359" y="99540"/>
                </a:lnTo>
                <a:lnTo>
                  <a:pt x="298749" y="16590"/>
                </a:lnTo>
                <a:lnTo>
                  <a:pt x="504139" y="0"/>
                </a:lnTo>
                <a:close/>
              </a:path>
            </a:pathLst>
          </a:custGeom>
          <a:solidFill>
            <a:srgbClr val="B8617C"/>
          </a:solidFill>
        </p:spPr>
        <p:txBody>
          <a:bodyPr wrap="square" lIns="0" tIns="0" rIns="0" bIns="0" rtlCol="0"/>
          <a:lstStyle/>
          <a:p>
            <a:endParaRPr/>
          </a:p>
        </p:txBody>
      </p:sp>
      <p:sp>
        <p:nvSpPr>
          <p:cNvPr id="34" name="object 34"/>
          <p:cNvSpPr/>
          <p:nvPr/>
        </p:nvSpPr>
        <p:spPr>
          <a:xfrm>
            <a:off x="1388967" y="8437629"/>
            <a:ext cx="461645" cy="462280"/>
          </a:xfrm>
          <a:custGeom>
            <a:avLst/>
            <a:gdLst/>
            <a:ahLst/>
            <a:cxnLst/>
            <a:rect l="l" t="t" r="r" b="b"/>
            <a:pathLst>
              <a:path w="461644" h="462279">
                <a:moveTo>
                  <a:pt x="461480" y="0"/>
                </a:moveTo>
                <a:lnTo>
                  <a:pt x="430573" y="101123"/>
                </a:lnTo>
                <a:lnTo>
                  <a:pt x="343852" y="304870"/>
                </a:lnTo>
                <a:lnTo>
                  <a:pt x="210322" y="461807"/>
                </a:lnTo>
                <a:lnTo>
                  <a:pt x="38984" y="422498"/>
                </a:lnTo>
                <a:lnTo>
                  <a:pt x="0" y="251482"/>
                </a:lnTo>
                <a:lnTo>
                  <a:pt x="156899" y="117915"/>
                </a:lnTo>
                <a:lnTo>
                  <a:pt x="360465" y="31015"/>
                </a:lnTo>
                <a:lnTo>
                  <a:pt x="461480" y="0"/>
                </a:lnTo>
                <a:close/>
              </a:path>
            </a:pathLst>
          </a:custGeom>
          <a:solidFill>
            <a:srgbClr val="B8617C"/>
          </a:solidFill>
        </p:spPr>
        <p:txBody>
          <a:bodyPr wrap="square" lIns="0" tIns="0" rIns="0" bIns="0" rtlCol="0"/>
          <a:lstStyle/>
          <a:p>
            <a:endParaRPr/>
          </a:p>
        </p:txBody>
      </p:sp>
      <p:sp>
        <p:nvSpPr>
          <p:cNvPr id="35" name="object 35"/>
          <p:cNvSpPr/>
          <p:nvPr/>
        </p:nvSpPr>
        <p:spPr>
          <a:xfrm>
            <a:off x="1842765" y="7983832"/>
            <a:ext cx="462280" cy="461645"/>
          </a:xfrm>
          <a:custGeom>
            <a:avLst/>
            <a:gdLst/>
            <a:ahLst/>
            <a:cxnLst/>
            <a:rect l="l" t="t" r="r" b="b"/>
            <a:pathLst>
              <a:path w="462280" h="461645">
                <a:moveTo>
                  <a:pt x="251481" y="0"/>
                </a:moveTo>
                <a:lnTo>
                  <a:pt x="422496" y="38984"/>
                </a:lnTo>
                <a:lnTo>
                  <a:pt x="461804" y="210324"/>
                </a:lnTo>
                <a:lnTo>
                  <a:pt x="304869" y="343854"/>
                </a:lnTo>
                <a:lnTo>
                  <a:pt x="101122" y="430573"/>
                </a:lnTo>
                <a:lnTo>
                  <a:pt x="0" y="461480"/>
                </a:lnTo>
                <a:lnTo>
                  <a:pt x="31015" y="360465"/>
                </a:lnTo>
                <a:lnTo>
                  <a:pt x="117915" y="156899"/>
                </a:lnTo>
                <a:lnTo>
                  <a:pt x="251481" y="0"/>
                </a:lnTo>
                <a:close/>
              </a:path>
            </a:pathLst>
          </a:custGeom>
          <a:solidFill>
            <a:srgbClr val="B8617C"/>
          </a:solidFill>
        </p:spPr>
        <p:txBody>
          <a:bodyPr wrap="square" lIns="0" tIns="0" rIns="0" bIns="0" rtlCol="0"/>
          <a:lstStyle/>
          <a:p>
            <a:endParaRPr/>
          </a:p>
        </p:txBody>
      </p:sp>
      <p:sp>
        <p:nvSpPr>
          <p:cNvPr id="36" name="object 36"/>
          <p:cNvSpPr/>
          <p:nvPr/>
        </p:nvSpPr>
        <p:spPr>
          <a:xfrm>
            <a:off x="1388813" y="7983947"/>
            <a:ext cx="462280" cy="461645"/>
          </a:xfrm>
          <a:custGeom>
            <a:avLst/>
            <a:gdLst/>
            <a:ahLst/>
            <a:cxnLst/>
            <a:rect l="l" t="t" r="r" b="b"/>
            <a:pathLst>
              <a:path w="462280" h="461645">
                <a:moveTo>
                  <a:pt x="210377" y="0"/>
                </a:moveTo>
                <a:lnTo>
                  <a:pt x="343939" y="156906"/>
                </a:lnTo>
                <a:lnTo>
                  <a:pt x="430809" y="360502"/>
                </a:lnTo>
                <a:lnTo>
                  <a:pt x="461807" y="461535"/>
                </a:lnTo>
                <a:lnTo>
                  <a:pt x="360684" y="430628"/>
                </a:lnTo>
                <a:lnTo>
                  <a:pt x="156937" y="343908"/>
                </a:lnTo>
                <a:lnTo>
                  <a:pt x="0" y="210377"/>
                </a:lnTo>
                <a:lnTo>
                  <a:pt x="39305" y="39036"/>
                </a:lnTo>
                <a:lnTo>
                  <a:pt x="210377" y="0"/>
                </a:lnTo>
                <a:close/>
              </a:path>
            </a:pathLst>
          </a:custGeom>
          <a:solidFill>
            <a:srgbClr val="B8617C"/>
          </a:solidFill>
        </p:spPr>
        <p:txBody>
          <a:bodyPr wrap="square" lIns="0" tIns="0" rIns="0" bIns="0" rtlCol="0"/>
          <a:lstStyle/>
          <a:p>
            <a:endParaRPr/>
          </a:p>
        </p:txBody>
      </p:sp>
      <p:sp>
        <p:nvSpPr>
          <p:cNvPr id="37" name="object 37"/>
          <p:cNvSpPr/>
          <p:nvPr/>
        </p:nvSpPr>
        <p:spPr>
          <a:xfrm>
            <a:off x="1842935" y="8437800"/>
            <a:ext cx="461645" cy="462280"/>
          </a:xfrm>
          <a:custGeom>
            <a:avLst/>
            <a:gdLst/>
            <a:ahLst/>
            <a:cxnLst/>
            <a:rect l="l" t="t" r="r" b="b"/>
            <a:pathLst>
              <a:path w="461644" h="462279">
                <a:moveTo>
                  <a:pt x="0" y="0"/>
                </a:moveTo>
                <a:lnTo>
                  <a:pt x="101033" y="30997"/>
                </a:lnTo>
                <a:lnTo>
                  <a:pt x="304630" y="117867"/>
                </a:lnTo>
                <a:lnTo>
                  <a:pt x="461536" y="251427"/>
                </a:lnTo>
                <a:lnTo>
                  <a:pt x="422498" y="422496"/>
                </a:lnTo>
                <a:lnTo>
                  <a:pt x="251159" y="461801"/>
                </a:lnTo>
                <a:lnTo>
                  <a:pt x="117628" y="304866"/>
                </a:lnTo>
                <a:lnTo>
                  <a:pt x="30907" y="101121"/>
                </a:lnTo>
                <a:lnTo>
                  <a:pt x="0" y="0"/>
                </a:lnTo>
                <a:close/>
              </a:path>
            </a:pathLst>
          </a:custGeom>
          <a:solidFill>
            <a:srgbClr val="B8617C"/>
          </a:solidFill>
        </p:spPr>
        <p:txBody>
          <a:bodyPr wrap="square" lIns="0" tIns="0" rIns="0" bIns="0" rtlCol="0"/>
          <a:lstStyle/>
          <a:p>
            <a:endParaRPr/>
          </a:p>
        </p:txBody>
      </p:sp>
      <p:sp>
        <p:nvSpPr>
          <p:cNvPr id="38" name="object 38"/>
          <p:cNvSpPr/>
          <p:nvPr/>
        </p:nvSpPr>
        <p:spPr>
          <a:xfrm>
            <a:off x="1716665" y="8322536"/>
            <a:ext cx="257175" cy="257175"/>
          </a:xfrm>
          <a:custGeom>
            <a:avLst/>
            <a:gdLst/>
            <a:ahLst/>
            <a:cxnLst/>
            <a:rect l="l" t="t" r="r" b="b"/>
            <a:pathLst>
              <a:path w="257175" h="257175">
                <a:moveTo>
                  <a:pt x="128466" y="0"/>
                </a:moveTo>
                <a:lnTo>
                  <a:pt x="177628" y="9779"/>
                </a:lnTo>
                <a:lnTo>
                  <a:pt x="219305" y="37626"/>
                </a:lnTo>
                <a:lnTo>
                  <a:pt x="247153" y="79304"/>
                </a:lnTo>
                <a:lnTo>
                  <a:pt x="256932" y="128466"/>
                </a:lnTo>
                <a:lnTo>
                  <a:pt x="256320" y="141121"/>
                </a:lnTo>
                <a:lnTo>
                  <a:pt x="241745" y="189085"/>
                </a:lnTo>
                <a:lnTo>
                  <a:pt x="209924" y="227821"/>
                </a:lnTo>
                <a:lnTo>
                  <a:pt x="165702" y="251431"/>
                </a:lnTo>
                <a:lnTo>
                  <a:pt x="128466" y="256932"/>
                </a:lnTo>
                <a:lnTo>
                  <a:pt x="115810" y="256320"/>
                </a:lnTo>
                <a:lnTo>
                  <a:pt x="67846" y="241745"/>
                </a:lnTo>
                <a:lnTo>
                  <a:pt x="29110" y="209924"/>
                </a:lnTo>
                <a:lnTo>
                  <a:pt x="5500" y="165702"/>
                </a:lnTo>
                <a:lnTo>
                  <a:pt x="0" y="128466"/>
                </a:lnTo>
                <a:lnTo>
                  <a:pt x="611" y="115810"/>
                </a:lnTo>
                <a:lnTo>
                  <a:pt x="15186" y="67846"/>
                </a:lnTo>
                <a:lnTo>
                  <a:pt x="47007" y="29110"/>
                </a:lnTo>
                <a:lnTo>
                  <a:pt x="91230" y="5500"/>
                </a:lnTo>
                <a:lnTo>
                  <a:pt x="128466" y="0"/>
                </a:lnTo>
                <a:close/>
              </a:path>
            </a:pathLst>
          </a:custGeom>
          <a:solidFill>
            <a:srgbClr val="FFE6DE"/>
          </a:solidFill>
        </p:spPr>
        <p:txBody>
          <a:bodyPr wrap="square" lIns="0" tIns="0" rIns="0" bIns="0" rtlCol="0"/>
          <a:lstStyle/>
          <a:p>
            <a:endParaRPr/>
          </a:p>
        </p:txBody>
      </p:sp>
      <p:sp>
        <p:nvSpPr>
          <p:cNvPr id="39" name="object 39"/>
          <p:cNvSpPr txBox="1"/>
          <p:nvPr/>
        </p:nvSpPr>
        <p:spPr>
          <a:xfrm>
            <a:off x="15393748" y="9600803"/>
            <a:ext cx="2383155" cy="345440"/>
          </a:xfrm>
          <a:prstGeom prst="rect">
            <a:avLst/>
          </a:prstGeom>
        </p:spPr>
        <p:txBody>
          <a:bodyPr vert="horz" wrap="square" lIns="0" tIns="12700" rIns="0" bIns="0" rtlCol="0">
            <a:spAutoFit/>
          </a:bodyPr>
          <a:lstStyle/>
          <a:p>
            <a:pPr marL="12700">
              <a:lnSpc>
                <a:spcPct val="100000"/>
              </a:lnSpc>
              <a:spcBef>
                <a:spcPts val="100"/>
              </a:spcBef>
            </a:pPr>
            <a:r>
              <a:rPr sz="2100" spc="235" dirty="0">
                <a:solidFill>
                  <a:srgbClr val="FFE6DE"/>
                </a:solidFill>
                <a:latin typeface="Tahoma"/>
                <a:cs typeface="Tahoma"/>
              </a:rPr>
              <a:t>Quarkwood</a:t>
            </a:r>
            <a:r>
              <a:rPr sz="2100" spc="165" dirty="0">
                <a:solidFill>
                  <a:srgbClr val="FFE6DE"/>
                </a:solidFill>
                <a:latin typeface="Tahoma"/>
                <a:cs typeface="Tahoma"/>
              </a:rPr>
              <a:t> </a:t>
            </a:r>
            <a:r>
              <a:rPr sz="2100" spc="180" dirty="0">
                <a:solidFill>
                  <a:srgbClr val="FFE6DE"/>
                </a:solidFill>
                <a:latin typeface="Tahoma"/>
                <a:cs typeface="Tahoma"/>
              </a:rPr>
              <a:t>High</a:t>
            </a:r>
            <a:endParaRPr sz="2100">
              <a:latin typeface="Tahoma"/>
              <a:cs typeface="Tahoma"/>
            </a:endParaRPr>
          </a:p>
        </p:txBody>
      </p:sp>
      <p:sp>
        <p:nvSpPr>
          <p:cNvPr id="40" name="object 40"/>
          <p:cNvSpPr/>
          <p:nvPr/>
        </p:nvSpPr>
        <p:spPr>
          <a:xfrm>
            <a:off x="18096565" y="0"/>
            <a:ext cx="140970" cy="132715"/>
          </a:xfrm>
          <a:custGeom>
            <a:avLst/>
            <a:gdLst/>
            <a:ahLst/>
            <a:cxnLst/>
            <a:rect l="l" t="t" r="r" b="b"/>
            <a:pathLst>
              <a:path w="140969" h="132715">
                <a:moveTo>
                  <a:pt x="70624" y="132477"/>
                </a:moveTo>
                <a:lnTo>
                  <a:pt x="0" y="0"/>
                </a:lnTo>
                <a:lnTo>
                  <a:pt x="140718" y="0"/>
                </a:lnTo>
                <a:lnTo>
                  <a:pt x="70624" y="132477"/>
                </a:lnTo>
                <a:close/>
              </a:path>
            </a:pathLst>
          </a:custGeom>
          <a:solidFill>
            <a:srgbClr val="B8617C"/>
          </a:solidFill>
        </p:spPr>
        <p:txBody>
          <a:bodyPr wrap="square" lIns="0" tIns="0" rIns="0" bIns="0" rtlCol="0"/>
          <a:lstStyle/>
          <a:p>
            <a:endParaRPr/>
          </a:p>
        </p:txBody>
      </p:sp>
      <p:sp>
        <p:nvSpPr>
          <p:cNvPr id="41" name="object 41"/>
          <p:cNvSpPr/>
          <p:nvPr/>
        </p:nvSpPr>
        <p:spPr>
          <a:xfrm>
            <a:off x="17842140" y="108829"/>
            <a:ext cx="446405" cy="1301115"/>
          </a:xfrm>
          <a:custGeom>
            <a:avLst/>
            <a:gdLst/>
            <a:ahLst/>
            <a:cxnLst/>
            <a:rect l="l" t="t" r="r" b="b"/>
            <a:pathLst>
              <a:path w="446405" h="1301115">
                <a:moveTo>
                  <a:pt x="325049" y="1300750"/>
                </a:moveTo>
                <a:lnTo>
                  <a:pt x="0" y="1097507"/>
                </a:lnTo>
                <a:lnTo>
                  <a:pt x="36116" y="650375"/>
                </a:lnTo>
                <a:lnTo>
                  <a:pt x="216699" y="203242"/>
                </a:lnTo>
                <a:lnTo>
                  <a:pt x="325049" y="0"/>
                </a:lnTo>
                <a:lnTo>
                  <a:pt x="432584" y="203242"/>
                </a:lnTo>
                <a:lnTo>
                  <a:pt x="445860" y="236364"/>
                </a:lnTo>
                <a:lnTo>
                  <a:pt x="445860" y="1224638"/>
                </a:lnTo>
                <a:lnTo>
                  <a:pt x="325049" y="1300750"/>
                </a:lnTo>
                <a:close/>
              </a:path>
            </a:pathLst>
          </a:custGeom>
          <a:solidFill>
            <a:srgbClr val="B8617C"/>
          </a:solidFill>
        </p:spPr>
        <p:txBody>
          <a:bodyPr wrap="square" lIns="0" tIns="0" rIns="0" bIns="0" rtlCol="0"/>
          <a:lstStyle/>
          <a:p>
            <a:endParaRPr/>
          </a:p>
        </p:txBody>
      </p:sp>
      <p:sp>
        <p:nvSpPr>
          <p:cNvPr id="42" name="object 42"/>
          <p:cNvSpPr/>
          <p:nvPr/>
        </p:nvSpPr>
        <p:spPr>
          <a:xfrm>
            <a:off x="18153912" y="47975"/>
            <a:ext cx="134620" cy="142875"/>
          </a:xfrm>
          <a:custGeom>
            <a:avLst/>
            <a:gdLst/>
            <a:ahLst/>
            <a:cxnLst/>
            <a:rect l="l" t="t" r="r" b="b"/>
            <a:pathLst>
              <a:path w="134619" h="142875">
                <a:moveTo>
                  <a:pt x="134089" y="142429"/>
                </a:moveTo>
                <a:lnTo>
                  <a:pt x="0" y="70946"/>
                </a:lnTo>
                <a:lnTo>
                  <a:pt x="134089" y="0"/>
                </a:lnTo>
                <a:lnTo>
                  <a:pt x="134089" y="142429"/>
                </a:lnTo>
                <a:close/>
              </a:path>
            </a:pathLst>
          </a:custGeom>
          <a:solidFill>
            <a:srgbClr val="B8617C"/>
          </a:solidFill>
        </p:spPr>
        <p:txBody>
          <a:bodyPr wrap="square" lIns="0" tIns="0" rIns="0" bIns="0" rtlCol="0"/>
          <a:lstStyle/>
          <a:p>
            <a:endParaRPr/>
          </a:p>
        </p:txBody>
      </p:sp>
      <p:sp>
        <p:nvSpPr>
          <p:cNvPr id="43" name="object 43"/>
          <p:cNvSpPr/>
          <p:nvPr/>
        </p:nvSpPr>
        <p:spPr>
          <a:xfrm>
            <a:off x="16876816" y="0"/>
            <a:ext cx="1301115" cy="444500"/>
          </a:xfrm>
          <a:custGeom>
            <a:avLst/>
            <a:gdLst/>
            <a:ahLst/>
            <a:cxnLst/>
            <a:rect l="l" t="t" r="r" b="b"/>
            <a:pathLst>
              <a:path w="1301115" h="444500">
                <a:moveTo>
                  <a:pt x="203241" y="443970"/>
                </a:moveTo>
                <a:lnTo>
                  <a:pt x="0" y="118920"/>
                </a:lnTo>
                <a:lnTo>
                  <a:pt x="74919" y="0"/>
                </a:lnTo>
                <a:lnTo>
                  <a:pt x="1069100" y="0"/>
                </a:lnTo>
                <a:lnTo>
                  <a:pt x="1097506" y="11386"/>
                </a:lnTo>
                <a:lnTo>
                  <a:pt x="1300749" y="118921"/>
                </a:lnTo>
                <a:lnTo>
                  <a:pt x="1097506" y="227271"/>
                </a:lnTo>
                <a:lnTo>
                  <a:pt x="650374" y="407854"/>
                </a:lnTo>
                <a:lnTo>
                  <a:pt x="203241" y="443970"/>
                </a:lnTo>
                <a:close/>
              </a:path>
            </a:pathLst>
          </a:custGeom>
          <a:solidFill>
            <a:srgbClr val="B8617C"/>
          </a:solidFill>
        </p:spPr>
        <p:txBody>
          <a:bodyPr wrap="square" lIns="0" tIns="0" rIns="0" bIns="0" rtlCol="0"/>
          <a:lstStyle/>
          <a:p>
            <a:endParaRPr/>
          </a:p>
        </p:txBody>
      </p:sp>
      <p:sp>
        <p:nvSpPr>
          <p:cNvPr id="44" name="object 44"/>
          <p:cNvSpPr/>
          <p:nvPr/>
        </p:nvSpPr>
        <p:spPr>
          <a:xfrm>
            <a:off x="18157752" y="0"/>
            <a:ext cx="130810" cy="129539"/>
          </a:xfrm>
          <a:custGeom>
            <a:avLst/>
            <a:gdLst/>
            <a:ahLst/>
            <a:cxnLst/>
            <a:rect l="l" t="t" r="r" b="b"/>
            <a:pathLst>
              <a:path w="130809" h="129539">
                <a:moveTo>
                  <a:pt x="0" y="129389"/>
                </a:moveTo>
                <a:lnTo>
                  <a:pt x="39546" y="0"/>
                </a:lnTo>
                <a:lnTo>
                  <a:pt x="130248" y="0"/>
                </a:lnTo>
                <a:lnTo>
                  <a:pt x="130248" y="89398"/>
                </a:lnTo>
                <a:lnTo>
                  <a:pt x="0" y="129389"/>
                </a:lnTo>
                <a:close/>
              </a:path>
            </a:pathLst>
          </a:custGeom>
          <a:solidFill>
            <a:srgbClr val="B8617C"/>
          </a:solidFill>
        </p:spPr>
        <p:txBody>
          <a:bodyPr wrap="square" lIns="0" tIns="0" rIns="0" bIns="0" rtlCol="0"/>
          <a:lstStyle/>
          <a:p>
            <a:endParaRPr/>
          </a:p>
        </p:txBody>
      </p:sp>
      <p:sp>
        <p:nvSpPr>
          <p:cNvPr id="45" name="object 45"/>
          <p:cNvSpPr/>
          <p:nvPr/>
        </p:nvSpPr>
        <p:spPr>
          <a:xfrm>
            <a:off x="17169131" y="112664"/>
            <a:ext cx="1005840" cy="1005205"/>
          </a:xfrm>
          <a:custGeom>
            <a:avLst/>
            <a:gdLst/>
            <a:ahLst/>
            <a:cxnLst/>
            <a:rect l="l" t="t" r="r" b="b"/>
            <a:pathLst>
              <a:path w="1005840" h="1005205">
                <a:moveTo>
                  <a:pt x="457872" y="1004639"/>
                </a:moveTo>
                <a:lnTo>
                  <a:pt x="85575" y="919770"/>
                </a:lnTo>
                <a:lnTo>
                  <a:pt x="0" y="546764"/>
                </a:lnTo>
                <a:lnTo>
                  <a:pt x="341647" y="256070"/>
                </a:lnTo>
                <a:lnTo>
                  <a:pt x="785201" y="67283"/>
                </a:lnTo>
                <a:lnTo>
                  <a:pt x="1005345" y="0"/>
                </a:lnTo>
                <a:lnTo>
                  <a:pt x="937825" y="219908"/>
                </a:lnTo>
                <a:lnTo>
                  <a:pt x="748645" y="663069"/>
                </a:lnTo>
                <a:lnTo>
                  <a:pt x="457872" y="1004639"/>
                </a:lnTo>
                <a:close/>
              </a:path>
            </a:pathLst>
          </a:custGeom>
          <a:solidFill>
            <a:srgbClr val="B8617C"/>
          </a:solidFill>
        </p:spPr>
        <p:txBody>
          <a:bodyPr wrap="square" lIns="0" tIns="0" rIns="0" bIns="0" rtlCol="0"/>
          <a:lstStyle/>
          <a:p>
            <a:endParaRPr/>
          </a:p>
        </p:txBody>
      </p:sp>
      <p:sp>
        <p:nvSpPr>
          <p:cNvPr id="46" name="object 46"/>
          <p:cNvSpPr/>
          <p:nvPr/>
        </p:nvSpPr>
        <p:spPr>
          <a:xfrm>
            <a:off x="18157375" y="112294"/>
            <a:ext cx="130810" cy="368300"/>
          </a:xfrm>
          <a:custGeom>
            <a:avLst/>
            <a:gdLst/>
            <a:ahLst/>
            <a:cxnLst/>
            <a:rect l="l" t="t" r="r" b="b"/>
            <a:pathLst>
              <a:path w="130809" h="368300">
                <a:moveTo>
                  <a:pt x="130625" y="367937"/>
                </a:moveTo>
                <a:lnTo>
                  <a:pt x="67480" y="219947"/>
                </a:lnTo>
                <a:lnTo>
                  <a:pt x="0" y="0"/>
                </a:lnTo>
                <a:lnTo>
                  <a:pt x="130625" y="39924"/>
                </a:lnTo>
                <a:lnTo>
                  <a:pt x="130625" y="367937"/>
                </a:lnTo>
                <a:close/>
              </a:path>
            </a:pathLst>
          </a:custGeom>
          <a:solidFill>
            <a:srgbClr val="B8617C"/>
          </a:solidFill>
        </p:spPr>
        <p:txBody>
          <a:bodyPr wrap="square" lIns="0" tIns="0" rIns="0" bIns="0" rtlCol="0"/>
          <a:lstStyle/>
          <a:p>
            <a:endParaRPr/>
          </a:p>
        </p:txBody>
      </p:sp>
      <p:sp>
        <p:nvSpPr>
          <p:cNvPr id="47" name="object 47"/>
          <p:cNvSpPr/>
          <p:nvPr/>
        </p:nvSpPr>
        <p:spPr>
          <a:xfrm>
            <a:off x="17809931" y="0"/>
            <a:ext cx="364490" cy="129539"/>
          </a:xfrm>
          <a:custGeom>
            <a:avLst/>
            <a:gdLst/>
            <a:ahLst/>
            <a:cxnLst/>
            <a:rect l="l" t="t" r="r" b="b"/>
            <a:pathLst>
              <a:path w="364490" h="129539">
                <a:moveTo>
                  <a:pt x="364175" y="129018"/>
                </a:moveTo>
                <a:lnTo>
                  <a:pt x="144226" y="61538"/>
                </a:lnTo>
                <a:lnTo>
                  <a:pt x="0" y="0"/>
                </a:lnTo>
                <a:lnTo>
                  <a:pt x="324741" y="0"/>
                </a:lnTo>
                <a:lnTo>
                  <a:pt x="364175" y="129018"/>
                </a:lnTo>
                <a:close/>
              </a:path>
            </a:pathLst>
          </a:custGeom>
          <a:solidFill>
            <a:srgbClr val="B8617C"/>
          </a:solidFill>
        </p:spPr>
        <p:txBody>
          <a:bodyPr wrap="square" lIns="0" tIns="0" rIns="0" bIns="0" rtlCol="0"/>
          <a:lstStyle/>
          <a:p>
            <a:endParaRPr/>
          </a:p>
        </p:txBody>
      </p:sp>
      <p:sp>
        <p:nvSpPr>
          <p:cNvPr id="48" name="object 48"/>
          <p:cNvSpPr/>
          <p:nvPr/>
        </p:nvSpPr>
        <p:spPr>
          <a:xfrm>
            <a:off x="17889656" y="0"/>
            <a:ext cx="398780" cy="380365"/>
          </a:xfrm>
          <a:custGeom>
            <a:avLst/>
            <a:gdLst/>
            <a:ahLst/>
            <a:cxnLst/>
            <a:rect l="l" t="t" r="r" b="b"/>
            <a:pathLst>
              <a:path w="398780" h="380365">
                <a:moveTo>
                  <a:pt x="279669" y="379948"/>
                </a:moveTo>
                <a:lnTo>
                  <a:pt x="238649" y="376925"/>
                </a:lnTo>
                <a:lnTo>
                  <a:pt x="198484" y="367909"/>
                </a:lnTo>
                <a:lnTo>
                  <a:pt x="160079" y="353091"/>
                </a:lnTo>
                <a:lnTo>
                  <a:pt x="124293" y="332815"/>
                </a:lnTo>
                <a:lnTo>
                  <a:pt x="91865" y="307513"/>
                </a:lnTo>
                <a:lnTo>
                  <a:pt x="63479" y="277701"/>
                </a:lnTo>
                <a:lnTo>
                  <a:pt x="39778" y="244044"/>
                </a:lnTo>
                <a:lnTo>
                  <a:pt x="21288" y="207303"/>
                </a:lnTo>
                <a:lnTo>
                  <a:pt x="8383" y="168249"/>
                </a:lnTo>
                <a:lnTo>
                  <a:pt x="1343" y="127691"/>
                </a:lnTo>
                <a:lnTo>
                  <a:pt x="0" y="100279"/>
                </a:lnTo>
                <a:lnTo>
                  <a:pt x="335" y="86539"/>
                </a:lnTo>
                <a:lnTo>
                  <a:pt x="5373" y="45718"/>
                </a:lnTo>
                <a:lnTo>
                  <a:pt x="16340" y="6076"/>
                </a:lnTo>
                <a:lnTo>
                  <a:pt x="18685" y="0"/>
                </a:lnTo>
                <a:lnTo>
                  <a:pt x="398343" y="0"/>
                </a:lnTo>
                <a:lnTo>
                  <a:pt x="398343" y="353497"/>
                </a:lnTo>
                <a:lnTo>
                  <a:pt x="386693" y="358659"/>
                </a:lnTo>
                <a:lnTo>
                  <a:pt x="347639" y="371564"/>
                </a:lnTo>
                <a:lnTo>
                  <a:pt x="307082" y="378605"/>
                </a:lnTo>
                <a:lnTo>
                  <a:pt x="279669" y="379948"/>
                </a:lnTo>
                <a:close/>
              </a:path>
            </a:pathLst>
          </a:custGeom>
          <a:solidFill>
            <a:srgbClr val="FFE6DE"/>
          </a:solidFill>
        </p:spPr>
        <p:txBody>
          <a:bodyPr wrap="square" lIns="0" tIns="0" rIns="0" bIns="0" rtlCol="0"/>
          <a:lstStyle/>
          <a:p>
            <a:endParaRPr/>
          </a:p>
        </p:txBody>
      </p:sp>
      <p:sp>
        <p:nvSpPr>
          <p:cNvPr id="49" name="object 49"/>
          <p:cNvSpPr/>
          <p:nvPr/>
        </p:nvSpPr>
        <p:spPr>
          <a:xfrm>
            <a:off x="15592073" y="0"/>
            <a:ext cx="125730" cy="126364"/>
          </a:xfrm>
          <a:custGeom>
            <a:avLst/>
            <a:gdLst/>
            <a:ahLst/>
            <a:cxnLst/>
            <a:rect l="l" t="t" r="r" b="b"/>
            <a:pathLst>
              <a:path w="125730" h="126364">
                <a:moveTo>
                  <a:pt x="62987" y="126085"/>
                </a:moveTo>
                <a:lnTo>
                  <a:pt x="13216" y="32725"/>
                </a:lnTo>
                <a:lnTo>
                  <a:pt x="0" y="0"/>
                </a:lnTo>
                <a:lnTo>
                  <a:pt x="125501" y="0"/>
                </a:lnTo>
                <a:lnTo>
                  <a:pt x="112383" y="32725"/>
                </a:lnTo>
                <a:lnTo>
                  <a:pt x="62987" y="126085"/>
                </a:lnTo>
                <a:close/>
              </a:path>
            </a:pathLst>
          </a:custGeom>
          <a:solidFill>
            <a:srgbClr val="B8617C"/>
          </a:solidFill>
        </p:spPr>
        <p:txBody>
          <a:bodyPr wrap="square" lIns="0" tIns="0" rIns="0" bIns="0" rtlCol="0"/>
          <a:lstStyle/>
          <a:p>
            <a:endParaRPr/>
          </a:p>
        </p:txBody>
      </p:sp>
      <p:sp>
        <p:nvSpPr>
          <p:cNvPr id="50" name="object 50"/>
          <p:cNvSpPr/>
          <p:nvPr/>
        </p:nvSpPr>
        <p:spPr>
          <a:xfrm>
            <a:off x="15505749" y="115222"/>
            <a:ext cx="297815" cy="597535"/>
          </a:xfrm>
          <a:custGeom>
            <a:avLst/>
            <a:gdLst/>
            <a:ahLst/>
            <a:cxnLst/>
            <a:rect l="l" t="t" r="r" b="b"/>
            <a:pathLst>
              <a:path w="297815" h="597535">
                <a:moveTo>
                  <a:pt x="149311" y="597499"/>
                </a:moveTo>
                <a:lnTo>
                  <a:pt x="0" y="504139"/>
                </a:lnTo>
                <a:lnTo>
                  <a:pt x="16590" y="298749"/>
                </a:lnTo>
                <a:lnTo>
                  <a:pt x="99540" y="93359"/>
                </a:lnTo>
                <a:lnTo>
                  <a:pt x="149311" y="0"/>
                </a:lnTo>
                <a:lnTo>
                  <a:pt x="198707" y="93359"/>
                </a:lnTo>
                <a:lnTo>
                  <a:pt x="281034" y="298749"/>
                </a:lnTo>
                <a:lnTo>
                  <a:pt x="297499" y="504139"/>
                </a:lnTo>
                <a:lnTo>
                  <a:pt x="149311" y="597499"/>
                </a:lnTo>
                <a:close/>
              </a:path>
            </a:pathLst>
          </a:custGeom>
          <a:solidFill>
            <a:srgbClr val="B8617C"/>
          </a:solidFill>
        </p:spPr>
        <p:txBody>
          <a:bodyPr wrap="square" lIns="0" tIns="0" rIns="0" bIns="0" rtlCol="0"/>
          <a:lstStyle/>
          <a:p>
            <a:endParaRPr/>
          </a:p>
        </p:txBody>
      </p:sp>
      <p:sp>
        <p:nvSpPr>
          <p:cNvPr id="51" name="object 51"/>
          <p:cNvSpPr/>
          <p:nvPr/>
        </p:nvSpPr>
        <p:spPr>
          <a:xfrm>
            <a:off x="15648961" y="0"/>
            <a:ext cx="597535" cy="269240"/>
          </a:xfrm>
          <a:custGeom>
            <a:avLst/>
            <a:gdLst/>
            <a:ahLst/>
            <a:cxnLst/>
            <a:rect l="l" t="t" r="r" b="b"/>
            <a:pathLst>
              <a:path w="597534" h="269240">
                <a:moveTo>
                  <a:pt x="504142" y="269169"/>
                </a:moveTo>
                <a:lnTo>
                  <a:pt x="298750" y="252579"/>
                </a:lnTo>
                <a:lnTo>
                  <a:pt x="93359" y="169628"/>
                </a:lnTo>
                <a:lnTo>
                  <a:pt x="0" y="119858"/>
                </a:lnTo>
                <a:lnTo>
                  <a:pt x="93359" y="70461"/>
                </a:lnTo>
                <a:lnTo>
                  <a:pt x="269149" y="0"/>
                </a:lnTo>
                <a:lnTo>
                  <a:pt x="521990" y="0"/>
                </a:lnTo>
                <a:lnTo>
                  <a:pt x="597501" y="119858"/>
                </a:lnTo>
                <a:lnTo>
                  <a:pt x="504142" y="269169"/>
                </a:lnTo>
                <a:close/>
              </a:path>
            </a:pathLst>
          </a:custGeom>
          <a:solidFill>
            <a:srgbClr val="B8617C"/>
          </a:solidFill>
        </p:spPr>
        <p:txBody>
          <a:bodyPr wrap="square" lIns="0" tIns="0" rIns="0" bIns="0" rtlCol="0"/>
          <a:lstStyle/>
          <a:p>
            <a:endParaRPr/>
          </a:p>
        </p:txBody>
      </p:sp>
      <p:sp>
        <p:nvSpPr>
          <p:cNvPr id="52" name="object 52"/>
          <p:cNvSpPr/>
          <p:nvPr/>
        </p:nvSpPr>
        <p:spPr>
          <a:xfrm>
            <a:off x="15062327" y="0"/>
            <a:ext cx="597535" cy="269240"/>
          </a:xfrm>
          <a:custGeom>
            <a:avLst/>
            <a:gdLst/>
            <a:ahLst/>
            <a:cxnLst/>
            <a:rect l="l" t="t" r="r" b="b"/>
            <a:pathLst>
              <a:path w="597534" h="269240">
                <a:moveTo>
                  <a:pt x="93359" y="269169"/>
                </a:moveTo>
                <a:lnTo>
                  <a:pt x="0" y="119857"/>
                </a:lnTo>
                <a:lnTo>
                  <a:pt x="75510" y="0"/>
                </a:lnTo>
                <a:lnTo>
                  <a:pt x="328350" y="0"/>
                </a:lnTo>
                <a:lnTo>
                  <a:pt x="504139" y="70461"/>
                </a:lnTo>
                <a:lnTo>
                  <a:pt x="597498" y="119858"/>
                </a:lnTo>
                <a:lnTo>
                  <a:pt x="504139" y="169628"/>
                </a:lnTo>
                <a:lnTo>
                  <a:pt x="298749" y="252579"/>
                </a:lnTo>
                <a:lnTo>
                  <a:pt x="93359" y="269169"/>
                </a:lnTo>
                <a:close/>
              </a:path>
            </a:pathLst>
          </a:custGeom>
          <a:solidFill>
            <a:srgbClr val="B8617C"/>
          </a:solidFill>
        </p:spPr>
        <p:txBody>
          <a:bodyPr wrap="square" lIns="0" tIns="0" rIns="0" bIns="0" rtlCol="0"/>
          <a:lstStyle/>
          <a:p>
            <a:endParaRPr/>
          </a:p>
        </p:txBody>
      </p:sp>
      <p:sp>
        <p:nvSpPr>
          <p:cNvPr id="53" name="object 53"/>
          <p:cNvSpPr/>
          <p:nvPr/>
        </p:nvSpPr>
        <p:spPr>
          <a:xfrm>
            <a:off x="15650725" y="0"/>
            <a:ext cx="313055" cy="125095"/>
          </a:xfrm>
          <a:custGeom>
            <a:avLst/>
            <a:gdLst/>
            <a:ahLst/>
            <a:cxnLst/>
            <a:rect l="l" t="t" r="r" b="b"/>
            <a:pathLst>
              <a:path w="313055" h="125095">
                <a:moveTo>
                  <a:pt x="0" y="124666"/>
                </a:moveTo>
                <a:lnTo>
                  <a:pt x="30907" y="23543"/>
                </a:lnTo>
                <a:lnTo>
                  <a:pt x="40928" y="0"/>
                </a:lnTo>
                <a:lnTo>
                  <a:pt x="312511" y="0"/>
                </a:lnTo>
                <a:lnTo>
                  <a:pt x="304580" y="6751"/>
                </a:lnTo>
                <a:lnTo>
                  <a:pt x="101014" y="93651"/>
                </a:lnTo>
                <a:lnTo>
                  <a:pt x="0" y="124666"/>
                </a:lnTo>
                <a:close/>
              </a:path>
            </a:pathLst>
          </a:custGeom>
          <a:solidFill>
            <a:srgbClr val="B8617C"/>
          </a:solidFill>
        </p:spPr>
        <p:txBody>
          <a:bodyPr wrap="square" lIns="0" tIns="0" rIns="0" bIns="0" rtlCol="0"/>
          <a:lstStyle/>
          <a:p>
            <a:endParaRPr/>
          </a:p>
        </p:txBody>
      </p:sp>
      <p:sp>
        <p:nvSpPr>
          <p:cNvPr id="54" name="object 54"/>
          <p:cNvSpPr/>
          <p:nvPr/>
        </p:nvSpPr>
        <p:spPr>
          <a:xfrm>
            <a:off x="15196602" y="116983"/>
            <a:ext cx="462280" cy="461645"/>
          </a:xfrm>
          <a:custGeom>
            <a:avLst/>
            <a:gdLst/>
            <a:ahLst/>
            <a:cxnLst/>
            <a:rect l="l" t="t" r="r" b="b"/>
            <a:pathLst>
              <a:path w="462280" h="461645">
                <a:moveTo>
                  <a:pt x="210323" y="461480"/>
                </a:moveTo>
                <a:lnTo>
                  <a:pt x="39308" y="422496"/>
                </a:lnTo>
                <a:lnTo>
                  <a:pt x="0" y="251156"/>
                </a:lnTo>
                <a:lnTo>
                  <a:pt x="156935" y="117625"/>
                </a:lnTo>
                <a:lnTo>
                  <a:pt x="360682" y="30906"/>
                </a:lnTo>
                <a:lnTo>
                  <a:pt x="461804" y="0"/>
                </a:lnTo>
                <a:lnTo>
                  <a:pt x="430789" y="101014"/>
                </a:lnTo>
                <a:lnTo>
                  <a:pt x="343889" y="304580"/>
                </a:lnTo>
                <a:lnTo>
                  <a:pt x="210323" y="461480"/>
                </a:lnTo>
                <a:close/>
              </a:path>
            </a:pathLst>
          </a:custGeom>
          <a:solidFill>
            <a:srgbClr val="B8617C"/>
          </a:solidFill>
        </p:spPr>
        <p:txBody>
          <a:bodyPr wrap="square" lIns="0" tIns="0" rIns="0" bIns="0" rtlCol="0"/>
          <a:lstStyle/>
          <a:p>
            <a:endParaRPr/>
          </a:p>
        </p:txBody>
      </p:sp>
      <p:sp>
        <p:nvSpPr>
          <p:cNvPr id="55" name="object 55"/>
          <p:cNvSpPr/>
          <p:nvPr/>
        </p:nvSpPr>
        <p:spPr>
          <a:xfrm>
            <a:off x="15650551" y="116813"/>
            <a:ext cx="462280" cy="461645"/>
          </a:xfrm>
          <a:custGeom>
            <a:avLst/>
            <a:gdLst/>
            <a:ahLst/>
            <a:cxnLst/>
            <a:rect l="l" t="t" r="r" b="b"/>
            <a:pathLst>
              <a:path w="462280" h="461645">
                <a:moveTo>
                  <a:pt x="251429" y="461535"/>
                </a:moveTo>
                <a:lnTo>
                  <a:pt x="117867" y="304629"/>
                </a:lnTo>
                <a:lnTo>
                  <a:pt x="30997" y="101032"/>
                </a:lnTo>
                <a:lnTo>
                  <a:pt x="0" y="0"/>
                </a:lnTo>
                <a:lnTo>
                  <a:pt x="101123" y="30907"/>
                </a:lnTo>
                <a:lnTo>
                  <a:pt x="304869" y="117627"/>
                </a:lnTo>
                <a:lnTo>
                  <a:pt x="461807" y="251158"/>
                </a:lnTo>
                <a:lnTo>
                  <a:pt x="422501" y="422498"/>
                </a:lnTo>
                <a:lnTo>
                  <a:pt x="251429" y="461535"/>
                </a:lnTo>
                <a:close/>
              </a:path>
            </a:pathLst>
          </a:custGeom>
          <a:solidFill>
            <a:srgbClr val="B8617C"/>
          </a:solidFill>
        </p:spPr>
        <p:txBody>
          <a:bodyPr wrap="square" lIns="0" tIns="0" rIns="0" bIns="0" rtlCol="0"/>
          <a:lstStyle/>
          <a:p>
            <a:endParaRPr/>
          </a:p>
        </p:txBody>
      </p:sp>
      <p:sp>
        <p:nvSpPr>
          <p:cNvPr id="56" name="object 56"/>
          <p:cNvSpPr/>
          <p:nvPr/>
        </p:nvSpPr>
        <p:spPr>
          <a:xfrm>
            <a:off x="15345819" y="0"/>
            <a:ext cx="312420" cy="125095"/>
          </a:xfrm>
          <a:custGeom>
            <a:avLst/>
            <a:gdLst/>
            <a:ahLst/>
            <a:cxnLst/>
            <a:rect l="l" t="t" r="r" b="b"/>
            <a:pathLst>
              <a:path w="312419" h="125095">
                <a:moveTo>
                  <a:pt x="312418" y="124496"/>
                </a:moveTo>
                <a:lnTo>
                  <a:pt x="211384" y="93499"/>
                </a:lnTo>
                <a:lnTo>
                  <a:pt x="7787" y="6629"/>
                </a:lnTo>
                <a:lnTo>
                  <a:pt x="0" y="0"/>
                </a:lnTo>
                <a:lnTo>
                  <a:pt x="271561" y="0"/>
                </a:lnTo>
                <a:lnTo>
                  <a:pt x="281510" y="23374"/>
                </a:lnTo>
                <a:lnTo>
                  <a:pt x="312418" y="124496"/>
                </a:lnTo>
                <a:close/>
              </a:path>
            </a:pathLst>
          </a:custGeom>
          <a:solidFill>
            <a:srgbClr val="B8617C"/>
          </a:solidFill>
        </p:spPr>
        <p:txBody>
          <a:bodyPr wrap="square" lIns="0" tIns="0" rIns="0" bIns="0" rtlCol="0"/>
          <a:lstStyle/>
          <a:p>
            <a:endParaRPr/>
          </a:p>
        </p:txBody>
      </p:sp>
      <p:sp>
        <p:nvSpPr>
          <p:cNvPr id="57" name="object 57"/>
          <p:cNvSpPr/>
          <p:nvPr/>
        </p:nvSpPr>
        <p:spPr>
          <a:xfrm>
            <a:off x="15527576" y="0"/>
            <a:ext cx="257175" cy="240029"/>
          </a:xfrm>
          <a:custGeom>
            <a:avLst/>
            <a:gdLst/>
            <a:ahLst/>
            <a:cxnLst/>
            <a:rect l="l" t="t" r="r" b="b"/>
            <a:pathLst>
              <a:path w="257175" h="240029">
                <a:moveTo>
                  <a:pt x="128466" y="239760"/>
                </a:moveTo>
                <a:lnTo>
                  <a:pt x="79303" y="229981"/>
                </a:lnTo>
                <a:lnTo>
                  <a:pt x="37626" y="202134"/>
                </a:lnTo>
                <a:lnTo>
                  <a:pt x="9778" y="160456"/>
                </a:lnTo>
                <a:lnTo>
                  <a:pt x="0" y="111294"/>
                </a:lnTo>
                <a:lnTo>
                  <a:pt x="611" y="98639"/>
                </a:lnTo>
                <a:lnTo>
                  <a:pt x="15186" y="50675"/>
                </a:lnTo>
                <a:lnTo>
                  <a:pt x="47007" y="11939"/>
                </a:lnTo>
                <a:lnTo>
                  <a:pt x="64530" y="0"/>
                </a:lnTo>
                <a:lnTo>
                  <a:pt x="192401" y="0"/>
                </a:lnTo>
                <a:lnTo>
                  <a:pt x="227821" y="29836"/>
                </a:lnTo>
                <a:lnTo>
                  <a:pt x="251431" y="74058"/>
                </a:lnTo>
                <a:lnTo>
                  <a:pt x="256932" y="111294"/>
                </a:lnTo>
                <a:lnTo>
                  <a:pt x="256320" y="123950"/>
                </a:lnTo>
                <a:lnTo>
                  <a:pt x="241745" y="171914"/>
                </a:lnTo>
                <a:lnTo>
                  <a:pt x="209924" y="210650"/>
                </a:lnTo>
                <a:lnTo>
                  <a:pt x="165701" y="234260"/>
                </a:lnTo>
                <a:lnTo>
                  <a:pt x="128466" y="239760"/>
                </a:lnTo>
                <a:close/>
              </a:path>
            </a:pathLst>
          </a:custGeom>
          <a:solidFill>
            <a:srgbClr val="FFE6DE"/>
          </a:solidFill>
        </p:spPr>
        <p:txBody>
          <a:bodyPr wrap="square" lIns="0" tIns="0" rIns="0" bIns="0" rtlCol="0"/>
          <a:lstStyle/>
          <a:p>
            <a:endParaRPr/>
          </a:p>
        </p:txBody>
      </p:sp>
      <p:sp>
        <p:nvSpPr>
          <p:cNvPr id="58" name="object 58"/>
          <p:cNvSpPr/>
          <p:nvPr/>
        </p:nvSpPr>
        <p:spPr>
          <a:xfrm>
            <a:off x="18033617" y="2039930"/>
            <a:ext cx="254635" cy="597535"/>
          </a:xfrm>
          <a:custGeom>
            <a:avLst/>
            <a:gdLst/>
            <a:ahLst/>
            <a:cxnLst/>
            <a:rect l="l" t="t" r="r" b="b"/>
            <a:pathLst>
              <a:path w="254634" h="597535">
                <a:moveTo>
                  <a:pt x="149311" y="597498"/>
                </a:moveTo>
                <a:lnTo>
                  <a:pt x="99540" y="504139"/>
                </a:lnTo>
                <a:lnTo>
                  <a:pt x="16590" y="298749"/>
                </a:lnTo>
                <a:lnTo>
                  <a:pt x="0" y="93359"/>
                </a:lnTo>
                <a:lnTo>
                  <a:pt x="149310" y="0"/>
                </a:lnTo>
                <a:lnTo>
                  <a:pt x="254382" y="66195"/>
                </a:lnTo>
                <a:lnTo>
                  <a:pt x="254382" y="365240"/>
                </a:lnTo>
                <a:lnTo>
                  <a:pt x="198707" y="504139"/>
                </a:lnTo>
                <a:lnTo>
                  <a:pt x="149311" y="597498"/>
                </a:lnTo>
                <a:close/>
              </a:path>
            </a:pathLst>
          </a:custGeom>
          <a:solidFill>
            <a:srgbClr val="B8617C"/>
          </a:solidFill>
        </p:spPr>
        <p:txBody>
          <a:bodyPr wrap="square" lIns="0" tIns="0" rIns="0" bIns="0" rtlCol="0"/>
          <a:lstStyle/>
          <a:p>
            <a:endParaRPr/>
          </a:p>
        </p:txBody>
      </p:sp>
      <p:sp>
        <p:nvSpPr>
          <p:cNvPr id="59" name="object 59"/>
          <p:cNvSpPr/>
          <p:nvPr/>
        </p:nvSpPr>
        <p:spPr>
          <a:xfrm>
            <a:off x="18033617" y="2626567"/>
            <a:ext cx="254635" cy="597535"/>
          </a:xfrm>
          <a:custGeom>
            <a:avLst/>
            <a:gdLst/>
            <a:ahLst/>
            <a:cxnLst/>
            <a:rect l="l" t="t" r="r" b="b"/>
            <a:pathLst>
              <a:path w="254634" h="597535">
                <a:moveTo>
                  <a:pt x="149311" y="597499"/>
                </a:moveTo>
                <a:lnTo>
                  <a:pt x="0" y="504139"/>
                </a:lnTo>
                <a:lnTo>
                  <a:pt x="16590" y="298749"/>
                </a:lnTo>
                <a:lnTo>
                  <a:pt x="99540" y="93359"/>
                </a:lnTo>
                <a:lnTo>
                  <a:pt x="149311" y="0"/>
                </a:lnTo>
                <a:lnTo>
                  <a:pt x="198707" y="93359"/>
                </a:lnTo>
                <a:lnTo>
                  <a:pt x="254382" y="232258"/>
                </a:lnTo>
                <a:lnTo>
                  <a:pt x="254382" y="531303"/>
                </a:lnTo>
                <a:lnTo>
                  <a:pt x="149311" y="597499"/>
                </a:lnTo>
                <a:close/>
              </a:path>
            </a:pathLst>
          </a:custGeom>
          <a:solidFill>
            <a:srgbClr val="B8617C"/>
          </a:solidFill>
        </p:spPr>
        <p:txBody>
          <a:bodyPr wrap="square" lIns="0" tIns="0" rIns="0" bIns="0" rtlCol="0"/>
          <a:lstStyle/>
          <a:p>
            <a:endParaRPr/>
          </a:p>
        </p:txBody>
      </p:sp>
      <p:sp>
        <p:nvSpPr>
          <p:cNvPr id="60" name="object 60"/>
          <p:cNvSpPr/>
          <p:nvPr/>
        </p:nvSpPr>
        <p:spPr>
          <a:xfrm>
            <a:off x="18176828" y="2574667"/>
            <a:ext cx="111760" cy="113664"/>
          </a:xfrm>
          <a:custGeom>
            <a:avLst/>
            <a:gdLst/>
            <a:ahLst/>
            <a:cxnLst/>
            <a:rect l="l" t="t" r="r" b="b"/>
            <a:pathLst>
              <a:path w="111759" h="113664">
                <a:moveTo>
                  <a:pt x="111170" y="113499"/>
                </a:moveTo>
                <a:lnTo>
                  <a:pt x="93359" y="106305"/>
                </a:lnTo>
                <a:lnTo>
                  <a:pt x="0" y="56535"/>
                </a:lnTo>
                <a:lnTo>
                  <a:pt x="93359" y="7139"/>
                </a:lnTo>
                <a:lnTo>
                  <a:pt x="111170" y="0"/>
                </a:lnTo>
                <a:lnTo>
                  <a:pt x="111170" y="113499"/>
                </a:lnTo>
                <a:close/>
              </a:path>
            </a:pathLst>
          </a:custGeom>
          <a:solidFill>
            <a:srgbClr val="B8617C"/>
          </a:solidFill>
        </p:spPr>
        <p:txBody>
          <a:bodyPr wrap="square" lIns="0" tIns="0" rIns="0" bIns="0" rtlCol="0"/>
          <a:lstStyle/>
          <a:p>
            <a:endParaRPr/>
          </a:p>
        </p:txBody>
      </p:sp>
      <p:sp>
        <p:nvSpPr>
          <p:cNvPr id="61" name="object 61"/>
          <p:cNvSpPr/>
          <p:nvPr/>
        </p:nvSpPr>
        <p:spPr>
          <a:xfrm>
            <a:off x="17590194" y="2483013"/>
            <a:ext cx="597535" cy="297815"/>
          </a:xfrm>
          <a:custGeom>
            <a:avLst/>
            <a:gdLst/>
            <a:ahLst/>
            <a:cxnLst/>
            <a:rect l="l" t="t" r="r" b="b"/>
            <a:pathLst>
              <a:path w="597534" h="297814">
                <a:moveTo>
                  <a:pt x="93359" y="297499"/>
                </a:moveTo>
                <a:lnTo>
                  <a:pt x="0" y="148188"/>
                </a:lnTo>
                <a:lnTo>
                  <a:pt x="93359" y="0"/>
                </a:lnTo>
                <a:lnTo>
                  <a:pt x="298749" y="16465"/>
                </a:lnTo>
                <a:lnTo>
                  <a:pt x="504139" y="98792"/>
                </a:lnTo>
                <a:lnTo>
                  <a:pt x="597498" y="148188"/>
                </a:lnTo>
                <a:lnTo>
                  <a:pt x="504139" y="197958"/>
                </a:lnTo>
                <a:lnTo>
                  <a:pt x="298749" y="280909"/>
                </a:lnTo>
                <a:lnTo>
                  <a:pt x="93359" y="297499"/>
                </a:lnTo>
                <a:close/>
              </a:path>
            </a:pathLst>
          </a:custGeom>
          <a:solidFill>
            <a:srgbClr val="B8617C"/>
          </a:solidFill>
        </p:spPr>
        <p:txBody>
          <a:bodyPr wrap="square" lIns="0" tIns="0" rIns="0" bIns="0" rtlCol="0"/>
          <a:lstStyle/>
          <a:p>
            <a:endParaRPr/>
          </a:p>
        </p:txBody>
      </p:sp>
      <p:sp>
        <p:nvSpPr>
          <p:cNvPr id="62" name="object 62"/>
          <p:cNvSpPr/>
          <p:nvPr/>
        </p:nvSpPr>
        <p:spPr>
          <a:xfrm>
            <a:off x="18178592" y="2350456"/>
            <a:ext cx="109855" cy="285750"/>
          </a:xfrm>
          <a:custGeom>
            <a:avLst/>
            <a:gdLst/>
            <a:ahLst/>
            <a:cxnLst/>
            <a:rect l="l" t="t" r="r" b="b"/>
            <a:pathLst>
              <a:path w="109855" h="285750">
                <a:moveTo>
                  <a:pt x="0" y="285554"/>
                </a:moveTo>
                <a:lnTo>
                  <a:pt x="30907" y="184431"/>
                </a:lnTo>
                <a:lnTo>
                  <a:pt x="109406" y="0"/>
                </a:lnTo>
                <a:lnTo>
                  <a:pt x="109406" y="250957"/>
                </a:lnTo>
                <a:lnTo>
                  <a:pt x="101014" y="254539"/>
                </a:lnTo>
                <a:lnTo>
                  <a:pt x="0" y="285554"/>
                </a:lnTo>
                <a:close/>
              </a:path>
            </a:pathLst>
          </a:custGeom>
          <a:solidFill>
            <a:srgbClr val="B8617C"/>
          </a:solidFill>
        </p:spPr>
        <p:txBody>
          <a:bodyPr wrap="square" lIns="0" tIns="0" rIns="0" bIns="0" rtlCol="0"/>
          <a:lstStyle/>
          <a:p>
            <a:endParaRPr/>
          </a:p>
        </p:txBody>
      </p:sp>
      <p:sp>
        <p:nvSpPr>
          <p:cNvPr id="63" name="object 63"/>
          <p:cNvSpPr/>
          <p:nvPr/>
        </p:nvSpPr>
        <p:spPr>
          <a:xfrm>
            <a:off x="17724470" y="2628328"/>
            <a:ext cx="462280" cy="461645"/>
          </a:xfrm>
          <a:custGeom>
            <a:avLst/>
            <a:gdLst/>
            <a:ahLst/>
            <a:cxnLst/>
            <a:rect l="l" t="t" r="r" b="b"/>
            <a:pathLst>
              <a:path w="462280" h="461644">
                <a:moveTo>
                  <a:pt x="210323" y="461480"/>
                </a:moveTo>
                <a:lnTo>
                  <a:pt x="39308" y="422496"/>
                </a:lnTo>
                <a:lnTo>
                  <a:pt x="0" y="251156"/>
                </a:lnTo>
                <a:lnTo>
                  <a:pt x="156935" y="117625"/>
                </a:lnTo>
                <a:lnTo>
                  <a:pt x="360682" y="30906"/>
                </a:lnTo>
                <a:lnTo>
                  <a:pt x="461804" y="0"/>
                </a:lnTo>
                <a:lnTo>
                  <a:pt x="430789" y="101014"/>
                </a:lnTo>
                <a:lnTo>
                  <a:pt x="343889" y="304580"/>
                </a:lnTo>
                <a:lnTo>
                  <a:pt x="210323" y="461480"/>
                </a:lnTo>
                <a:close/>
              </a:path>
            </a:pathLst>
          </a:custGeom>
          <a:solidFill>
            <a:srgbClr val="B8617C"/>
          </a:solidFill>
        </p:spPr>
        <p:txBody>
          <a:bodyPr wrap="square" lIns="0" tIns="0" rIns="0" bIns="0" rtlCol="0"/>
          <a:lstStyle/>
          <a:p>
            <a:endParaRPr/>
          </a:p>
        </p:txBody>
      </p:sp>
      <p:sp>
        <p:nvSpPr>
          <p:cNvPr id="64" name="object 64"/>
          <p:cNvSpPr/>
          <p:nvPr/>
        </p:nvSpPr>
        <p:spPr>
          <a:xfrm>
            <a:off x="18178419" y="2628158"/>
            <a:ext cx="109855" cy="285750"/>
          </a:xfrm>
          <a:custGeom>
            <a:avLst/>
            <a:gdLst/>
            <a:ahLst/>
            <a:cxnLst/>
            <a:rect l="l" t="t" r="r" b="b"/>
            <a:pathLst>
              <a:path w="109855" h="285750">
                <a:moveTo>
                  <a:pt x="109579" y="285203"/>
                </a:moveTo>
                <a:lnTo>
                  <a:pt x="30997" y="101032"/>
                </a:lnTo>
                <a:lnTo>
                  <a:pt x="0" y="0"/>
                </a:lnTo>
                <a:lnTo>
                  <a:pt x="101123" y="30907"/>
                </a:lnTo>
                <a:lnTo>
                  <a:pt x="109579" y="34506"/>
                </a:lnTo>
                <a:lnTo>
                  <a:pt x="109579" y="285203"/>
                </a:lnTo>
                <a:close/>
              </a:path>
            </a:pathLst>
          </a:custGeom>
          <a:solidFill>
            <a:srgbClr val="B8617C"/>
          </a:solidFill>
        </p:spPr>
        <p:txBody>
          <a:bodyPr wrap="square" lIns="0" tIns="0" rIns="0" bIns="0" rtlCol="0"/>
          <a:lstStyle/>
          <a:p>
            <a:endParaRPr/>
          </a:p>
        </p:txBody>
      </p:sp>
      <p:sp>
        <p:nvSpPr>
          <p:cNvPr id="65" name="object 65"/>
          <p:cNvSpPr/>
          <p:nvPr/>
        </p:nvSpPr>
        <p:spPr>
          <a:xfrm>
            <a:off x="17724567" y="2174039"/>
            <a:ext cx="461645" cy="462280"/>
          </a:xfrm>
          <a:custGeom>
            <a:avLst/>
            <a:gdLst/>
            <a:ahLst/>
            <a:cxnLst/>
            <a:rect l="l" t="t" r="r" b="b"/>
            <a:pathLst>
              <a:path w="461644" h="462280">
                <a:moveTo>
                  <a:pt x="461536" y="461801"/>
                </a:moveTo>
                <a:lnTo>
                  <a:pt x="360503" y="430804"/>
                </a:lnTo>
                <a:lnTo>
                  <a:pt x="156906" y="343934"/>
                </a:lnTo>
                <a:lnTo>
                  <a:pt x="0" y="210373"/>
                </a:lnTo>
                <a:lnTo>
                  <a:pt x="39037" y="39305"/>
                </a:lnTo>
                <a:lnTo>
                  <a:pt x="210377" y="0"/>
                </a:lnTo>
                <a:lnTo>
                  <a:pt x="343908" y="156935"/>
                </a:lnTo>
                <a:lnTo>
                  <a:pt x="430629" y="360679"/>
                </a:lnTo>
                <a:lnTo>
                  <a:pt x="461536" y="461801"/>
                </a:lnTo>
                <a:close/>
              </a:path>
            </a:pathLst>
          </a:custGeom>
          <a:solidFill>
            <a:srgbClr val="B8617C"/>
          </a:solidFill>
        </p:spPr>
        <p:txBody>
          <a:bodyPr wrap="square" lIns="0" tIns="0" rIns="0" bIns="0" rtlCol="0"/>
          <a:lstStyle/>
          <a:p>
            <a:endParaRPr/>
          </a:p>
        </p:txBody>
      </p:sp>
      <p:sp>
        <p:nvSpPr>
          <p:cNvPr id="66" name="object 66"/>
          <p:cNvSpPr/>
          <p:nvPr/>
        </p:nvSpPr>
        <p:spPr>
          <a:xfrm>
            <a:off x="18055443" y="2494173"/>
            <a:ext cx="233045" cy="257175"/>
          </a:xfrm>
          <a:custGeom>
            <a:avLst/>
            <a:gdLst/>
            <a:ahLst/>
            <a:cxnLst/>
            <a:rect l="l" t="t" r="r" b="b"/>
            <a:pathLst>
              <a:path w="233044" h="257175">
                <a:moveTo>
                  <a:pt x="128466" y="256932"/>
                </a:moveTo>
                <a:lnTo>
                  <a:pt x="79303" y="247153"/>
                </a:lnTo>
                <a:lnTo>
                  <a:pt x="37626" y="219305"/>
                </a:lnTo>
                <a:lnTo>
                  <a:pt x="9778" y="177627"/>
                </a:lnTo>
                <a:lnTo>
                  <a:pt x="0" y="128466"/>
                </a:lnTo>
                <a:lnTo>
                  <a:pt x="611" y="115810"/>
                </a:lnTo>
                <a:lnTo>
                  <a:pt x="15186" y="67846"/>
                </a:lnTo>
                <a:lnTo>
                  <a:pt x="47007" y="29110"/>
                </a:lnTo>
                <a:lnTo>
                  <a:pt x="91229" y="5500"/>
                </a:lnTo>
                <a:lnTo>
                  <a:pt x="128466" y="0"/>
                </a:lnTo>
                <a:lnTo>
                  <a:pt x="141121" y="611"/>
                </a:lnTo>
                <a:lnTo>
                  <a:pt x="189085" y="15186"/>
                </a:lnTo>
                <a:lnTo>
                  <a:pt x="227821" y="47007"/>
                </a:lnTo>
                <a:lnTo>
                  <a:pt x="232555" y="53382"/>
                </a:lnTo>
                <a:lnTo>
                  <a:pt x="232555" y="203549"/>
                </a:lnTo>
                <a:lnTo>
                  <a:pt x="199851" y="235301"/>
                </a:lnTo>
                <a:lnTo>
                  <a:pt x="153532" y="254487"/>
                </a:lnTo>
                <a:lnTo>
                  <a:pt x="128466" y="256932"/>
                </a:lnTo>
                <a:close/>
              </a:path>
            </a:pathLst>
          </a:custGeom>
          <a:solidFill>
            <a:srgbClr val="FFE6DE"/>
          </a:solidFill>
        </p:spPr>
        <p:txBody>
          <a:bodyPr wrap="square" lIns="0" tIns="0" rIns="0" bIns="0" rtlCol="0"/>
          <a:lstStyle/>
          <a:p>
            <a:endParaRPr/>
          </a:p>
        </p:txBody>
      </p:sp>
      <p:sp>
        <p:nvSpPr>
          <p:cNvPr id="67" name="object 67"/>
          <p:cNvSpPr/>
          <p:nvPr/>
        </p:nvSpPr>
        <p:spPr>
          <a:xfrm>
            <a:off x="16292483" y="1253196"/>
            <a:ext cx="297815" cy="597535"/>
          </a:xfrm>
          <a:custGeom>
            <a:avLst/>
            <a:gdLst/>
            <a:ahLst/>
            <a:cxnLst/>
            <a:rect l="l" t="t" r="r" b="b"/>
            <a:pathLst>
              <a:path w="297815" h="597535">
                <a:moveTo>
                  <a:pt x="149311" y="597498"/>
                </a:moveTo>
                <a:lnTo>
                  <a:pt x="99540" y="504139"/>
                </a:lnTo>
                <a:lnTo>
                  <a:pt x="16590" y="298749"/>
                </a:lnTo>
                <a:lnTo>
                  <a:pt x="0" y="93359"/>
                </a:lnTo>
                <a:lnTo>
                  <a:pt x="149311" y="0"/>
                </a:lnTo>
                <a:lnTo>
                  <a:pt x="297499" y="93359"/>
                </a:lnTo>
                <a:lnTo>
                  <a:pt x="281034" y="298749"/>
                </a:lnTo>
                <a:lnTo>
                  <a:pt x="198707" y="504139"/>
                </a:lnTo>
                <a:lnTo>
                  <a:pt x="149311" y="597498"/>
                </a:lnTo>
                <a:close/>
              </a:path>
            </a:pathLst>
          </a:custGeom>
          <a:solidFill>
            <a:srgbClr val="B8617C"/>
          </a:solidFill>
        </p:spPr>
        <p:txBody>
          <a:bodyPr wrap="square" lIns="0" tIns="0" rIns="0" bIns="0" rtlCol="0"/>
          <a:lstStyle/>
          <a:p>
            <a:endParaRPr/>
          </a:p>
        </p:txBody>
      </p:sp>
      <p:sp>
        <p:nvSpPr>
          <p:cNvPr id="68" name="object 68"/>
          <p:cNvSpPr/>
          <p:nvPr/>
        </p:nvSpPr>
        <p:spPr>
          <a:xfrm>
            <a:off x="16292483" y="1839833"/>
            <a:ext cx="297815" cy="597535"/>
          </a:xfrm>
          <a:custGeom>
            <a:avLst/>
            <a:gdLst/>
            <a:ahLst/>
            <a:cxnLst/>
            <a:rect l="l" t="t" r="r" b="b"/>
            <a:pathLst>
              <a:path w="297815" h="597535">
                <a:moveTo>
                  <a:pt x="149311" y="597499"/>
                </a:moveTo>
                <a:lnTo>
                  <a:pt x="0" y="504139"/>
                </a:lnTo>
                <a:lnTo>
                  <a:pt x="16590" y="298749"/>
                </a:lnTo>
                <a:lnTo>
                  <a:pt x="99540" y="93359"/>
                </a:lnTo>
                <a:lnTo>
                  <a:pt x="149311" y="0"/>
                </a:lnTo>
                <a:lnTo>
                  <a:pt x="198707" y="93359"/>
                </a:lnTo>
                <a:lnTo>
                  <a:pt x="281034" y="298749"/>
                </a:lnTo>
                <a:lnTo>
                  <a:pt x="297499" y="504139"/>
                </a:lnTo>
                <a:lnTo>
                  <a:pt x="149311" y="597499"/>
                </a:lnTo>
                <a:close/>
              </a:path>
            </a:pathLst>
          </a:custGeom>
          <a:solidFill>
            <a:srgbClr val="B8617C"/>
          </a:solidFill>
        </p:spPr>
        <p:txBody>
          <a:bodyPr wrap="square" lIns="0" tIns="0" rIns="0" bIns="0" rtlCol="0"/>
          <a:lstStyle/>
          <a:p>
            <a:endParaRPr/>
          </a:p>
        </p:txBody>
      </p:sp>
      <p:sp>
        <p:nvSpPr>
          <p:cNvPr id="69" name="object 69"/>
          <p:cNvSpPr/>
          <p:nvPr/>
        </p:nvSpPr>
        <p:spPr>
          <a:xfrm>
            <a:off x="16435694" y="1696280"/>
            <a:ext cx="597535" cy="297815"/>
          </a:xfrm>
          <a:custGeom>
            <a:avLst/>
            <a:gdLst/>
            <a:ahLst/>
            <a:cxnLst/>
            <a:rect l="l" t="t" r="r" b="b"/>
            <a:pathLst>
              <a:path w="597534" h="297814">
                <a:moveTo>
                  <a:pt x="504142" y="297499"/>
                </a:moveTo>
                <a:lnTo>
                  <a:pt x="298750" y="280909"/>
                </a:lnTo>
                <a:lnTo>
                  <a:pt x="93359" y="197958"/>
                </a:lnTo>
                <a:lnTo>
                  <a:pt x="0" y="148188"/>
                </a:lnTo>
                <a:lnTo>
                  <a:pt x="93359" y="98792"/>
                </a:lnTo>
                <a:lnTo>
                  <a:pt x="298750" y="16465"/>
                </a:lnTo>
                <a:lnTo>
                  <a:pt x="504142" y="0"/>
                </a:lnTo>
                <a:lnTo>
                  <a:pt x="597501" y="148188"/>
                </a:lnTo>
                <a:lnTo>
                  <a:pt x="504142" y="297499"/>
                </a:lnTo>
                <a:close/>
              </a:path>
            </a:pathLst>
          </a:custGeom>
          <a:solidFill>
            <a:srgbClr val="B8617C"/>
          </a:solidFill>
        </p:spPr>
        <p:txBody>
          <a:bodyPr wrap="square" lIns="0" tIns="0" rIns="0" bIns="0" rtlCol="0"/>
          <a:lstStyle/>
          <a:p>
            <a:endParaRPr/>
          </a:p>
        </p:txBody>
      </p:sp>
      <p:sp>
        <p:nvSpPr>
          <p:cNvPr id="70" name="object 70"/>
          <p:cNvSpPr/>
          <p:nvPr/>
        </p:nvSpPr>
        <p:spPr>
          <a:xfrm>
            <a:off x="15849060" y="1696280"/>
            <a:ext cx="597535" cy="297815"/>
          </a:xfrm>
          <a:custGeom>
            <a:avLst/>
            <a:gdLst/>
            <a:ahLst/>
            <a:cxnLst/>
            <a:rect l="l" t="t" r="r" b="b"/>
            <a:pathLst>
              <a:path w="597534" h="297814">
                <a:moveTo>
                  <a:pt x="93359" y="297499"/>
                </a:moveTo>
                <a:lnTo>
                  <a:pt x="0" y="148188"/>
                </a:lnTo>
                <a:lnTo>
                  <a:pt x="93359" y="0"/>
                </a:lnTo>
                <a:lnTo>
                  <a:pt x="298749" y="16465"/>
                </a:lnTo>
                <a:lnTo>
                  <a:pt x="504139" y="98792"/>
                </a:lnTo>
                <a:lnTo>
                  <a:pt x="597498" y="148188"/>
                </a:lnTo>
                <a:lnTo>
                  <a:pt x="504139" y="197958"/>
                </a:lnTo>
                <a:lnTo>
                  <a:pt x="298749" y="280909"/>
                </a:lnTo>
                <a:lnTo>
                  <a:pt x="93359" y="297499"/>
                </a:lnTo>
                <a:close/>
              </a:path>
            </a:pathLst>
          </a:custGeom>
          <a:solidFill>
            <a:srgbClr val="B8617C"/>
          </a:solidFill>
        </p:spPr>
        <p:txBody>
          <a:bodyPr wrap="square" lIns="0" tIns="0" rIns="0" bIns="0" rtlCol="0"/>
          <a:lstStyle/>
          <a:p>
            <a:endParaRPr/>
          </a:p>
        </p:txBody>
      </p:sp>
      <p:sp>
        <p:nvSpPr>
          <p:cNvPr id="71" name="object 71"/>
          <p:cNvSpPr/>
          <p:nvPr/>
        </p:nvSpPr>
        <p:spPr>
          <a:xfrm>
            <a:off x="16437458" y="1387470"/>
            <a:ext cx="461645" cy="462280"/>
          </a:xfrm>
          <a:custGeom>
            <a:avLst/>
            <a:gdLst/>
            <a:ahLst/>
            <a:cxnLst/>
            <a:rect l="l" t="t" r="r" b="b"/>
            <a:pathLst>
              <a:path w="461644" h="462280">
                <a:moveTo>
                  <a:pt x="0" y="461807"/>
                </a:moveTo>
                <a:lnTo>
                  <a:pt x="30907" y="360683"/>
                </a:lnTo>
                <a:lnTo>
                  <a:pt x="117627" y="156936"/>
                </a:lnTo>
                <a:lnTo>
                  <a:pt x="251158" y="0"/>
                </a:lnTo>
                <a:lnTo>
                  <a:pt x="422496" y="39308"/>
                </a:lnTo>
                <a:lnTo>
                  <a:pt x="461480" y="210324"/>
                </a:lnTo>
                <a:lnTo>
                  <a:pt x="304580" y="343891"/>
                </a:lnTo>
                <a:lnTo>
                  <a:pt x="101014" y="430792"/>
                </a:lnTo>
                <a:lnTo>
                  <a:pt x="0" y="461807"/>
                </a:lnTo>
                <a:close/>
              </a:path>
            </a:pathLst>
          </a:custGeom>
          <a:solidFill>
            <a:srgbClr val="B8617C"/>
          </a:solidFill>
        </p:spPr>
        <p:txBody>
          <a:bodyPr wrap="square" lIns="0" tIns="0" rIns="0" bIns="0" rtlCol="0"/>
          <a:lstStyle/>
          <a:p>
            <a:endParaRPr/>
          </a:p>
        </p:txBody>
      </p:sp>
      <p:sp>
        <p:nvSpPr>
          <p:cNvPr id="72" name="object 72"/>
          <p:cNvSpPr/>
          <p:nvPr/>
        </p:nvSpPr>
        <p:spPr>
          <a:xfrm>
            <a:off x="15983336" y="1841594"/>
            <a:ext cx="462280" cy="461645"/>
          </a:xfrm>
          <a:custGeom>
            <a:avLst/>
            <a:gdLst/>
            <a:ahLst/>
            <a:cxnLst/>
            <a:rect l="l" t="t" r="r" b="b"/>
            <a:pathLst>
              <a:path w="462280" h="461644">
                <a:moveTo>
                  <a:pt x="210323" y="461480"/>
                </a:moveTo>
                <a:lnTo>
                  <a:pt x="39308" y="422496"/>
                </a:lnTo>
                <a:lnTo>
                  <a:pt x="0" y="251156"/>
                </a:lnTo>
                <a:lnTo>
                  <a:pt x="156935" y="117625"/>
                </a:lnTo>
                <a:lnTo>
                  <a:pt x="360682" y="30906"/>
                </a:lnTo>
                <a:lnTo>
                  <a:pt x="461804" y="0"/>
                </a:lnTo>
                <a:lnTo>
                  <a:pt x="430789" y="101014"/>
                </a:lnTo>
                <a:lnTo>
                  <a:pt x="343889" y="304580"/>
                </a:lnTo>
                <a:lnTo>
                  <a:pt x="210323" y="461480"/>
                </a:lnTo>
                <a:close/>
              </a:path>
            </a:pathLst>
          </a:custGeom>
          <a:solidFill>
            <a:srgbClr val="B8617C"/>
          </a:solidFill>
        </p:spPr>
        <p:txBody>
          <a:bodyPr wrap="square" lIns="0" tIns="0" rIns="0" bIns="0" rtlCol="0"/>
          <a:lstStyle/>
          <a:p>
            <a:endParaRPr/>
          </a:p>
        </p:txBody>
      </p:sp>
      <p:sp>
        <p:nvSpPr>
          <p:cNvPr id="73" name="object 73"/>
          <p:cNvSpPr/>
          <p:nvPr/>
        </p:nvSpPr>
        <p:spPr>
          <a:xfrm>
            <a:off x="16437285" y="1841424"/>
            <a:ext cx="462280" cy="461645"/>
          </a:xfrm>
          <a:custGeom>
            <a:avLst/>
            <a:gdLst/>
            <a:ahLst/>
            <a:cxnLst/>
            <a:rect l="l" t="t" r="r" b="b"/>
            <a:pathLst>
              <a:path w="462280" h="461644">
                <a:moveTo>
                  <a:pt x="251429" y="461535"/>
                </a:moveTo>
                <a:lnTo>
                  <a:pt x="117867" y="304629"/>
                </a:lnTo>
                <a:lnTo>
                  <a:pt x="30997" y="101032"/>
                </a:lnTo>
                <a:lnTo>
                  <a:pt x="0" y="0"/>
                </a:lnTo>
                <a:lnTo>
                  <a:pt x="101123" y="30907"/>
                </a:lnTo>
                <a:lnTo>
                  <a:pt x="304869" y="117627"/>
                </a:lnTo>
                <a:lnTo>
                  <a:pt x="461807" y="251158"/>
                </a:lnTo>
                <a:lnTo>
                  <a:pt x="422501" y="422498"/>
                </a:lnTo>
                <a:lnTo>
                  <a:pt x="251429" y="461535"/>
                </a:lnTo>
                <a:close/>
              </a:path>
            </a:pathLst>
          </a:custGeom>
          <a:solidFill>
            <a:srgbClr val="B8617C"/>
          </a:solidFill>
        </p:spPr>
        <p:txBody>
          <a:bodyPr wrap="square" lIns="0" tIns="0" rIns="0" bIns="0" rtlCol="0"/>
          <a:lstStyle/>
          <a:p>
            <a:endParaRPr/>
          </a:p>
        </p:txBody>
      </p:sp>
      <p:sp>
        <p:nvSpPr>
          <p:cNvPr id="74" name="object 74"/>
          <p:cNvSpPr/>
          <p:nvPr/>
        </p:nvSpPr>
        <p:spPr>
          <a:xfrm>
            <a:off x="15983433" y="1387305"/>
            <a:ext cx="461645" cy="462280"/>
          </a:xfrm>
          <a:custGeom>
            <a:avLst/>
            <a:gdLst/>
            <a:ahLst/>
            <a:cxnLst/>
            <a:rect l="l" t="t" r="r" b="b"/>
            <a:pathLst>
              <a:path w="461644" h="462280">
                <a:moveTo>
                  <a:pt x="461536" y="461801"/>
                </a:moveTo>
                <a:lnTo>
                  <a:pt x="360503" y="430804"/>
                </a:lnTo>
                <a:lnTo>
                  <a:pt x="156906" y="343934"/>
                </a:lnTo>
                <a:lnTo>
                  <a:pt x="0" y="210373"/>
                </a:lnTo>
                <a:lnTo>
                  <a:pt x="39037" y="39305"/>
                </a:lnTo>
                <a:lnTo>
                  <a:pt x="210377" y="0"/>
                </a:lnTo>
                <a:lnTo>
                  <a:pt x="343908" y="156935"/>
                </a:lnTo>
                <a:lnTo>
                  <a:pt x="430629" y="360679"/>
                </a:lnTo>
                <a:lnTo>
                  <a:pt x="461536" y="461801"/>
                </a:lnTo>
                <a:close/>
              </a:path>
            </a:pathLst>
          </a:custGeom>
          <a:solidFill>
            <a:srgbClr val="B8617C"/>
          </a:solidFill>
        </p:spPr>
        <p:txBody>
          <a:bodyPr wrap="square" lIns="0" tIns="0" rIns="0" bIns="0" rtlCol="0"/>
          <a:lstStyle/>
          <a:p>
            <a:endParaRPr/>
          </a:p>
        </p:txBody>
      </p:sp>
      <p:sp>
        <p:nvSpPr>
          <p:cNvPr id="75" name="object 75"/>
          <p:cNvSpPr/>
          <p:nvPr/>
        </p:nvSpPr>
        <p:spPr>
          <a:xfrm>
            <a:off x="16314309" y="1707439"/>
            <a:ext cx="257175" cy="257175"/>
          </a:xfrm>
          <a:custGeom>
            <a:avLst/>
            <a:gdLst/>
            <a:ahLst/>
            <a:cxnLst/>
            <a:rect l="l" t="t" r="r" b="b"/>
            <a:pathLst>
              <a:path w="257175" h="257175">
                <a:moveTo>
                  <a:pt x="128466" y="256932"/>
                </a:moveTo>
                <a:lnTo>
                  <a:pt x="79303" y="247153"/>
                </a:lnTo>
                <a:lnTo>
                  <a:pt x="37626" y="219305"/>
                </a:lnTo>
                <a:lnTo>
                  <a:pt x="9778" y="177627"/>
                </a:lnTo>
                <a:lnTo>
                  <a:pt x="0" y="128466"/>
                </a:lnTo>
                <a:lnTo>
                  <a:pt x="611" y="115810"/>
                </a:lnTo>
                <a:lnTo>
                  <a:pt x="15186" y="67846"/>
                </a:lnTo>
                <a:lnTo>
                  <a:pt x="47007" y="29110"/>
                </a:lnTo>
                <a:lnTo>
                  <a:pt x="91229" y="5500"/>
                </a:lnTo>
                <a:lnTo>
                  <a:pt x="128466" y="0"/>
                </a:lnTo>
                <a:lnTo>
                  <a:pt x="141121" y="611"/>
                </a:lnTo>
                <a:lnTo>
                  <a:pt x="189085" y="15186"/>
                </a:lnTo>
                <a:lnTo>
                  <a:pt x="227821" y="47007"/>
                </a:lnTo>
                <a:lnTo>
                  <a:pt x="251431" y="91229"/>
                </a:lnTo>
                <a:lnTo>
                  <a:pt x="256932" y="128466"/>
                </a:lnTo>
                <a:lnTo>
                  <a:pt x="256320" y="141121"/>
                </a:lnTo>
                <a:lnTo>
                  <a:pt x="241745" y="189085"/>
                </a:lnTo>
                <a:lnTo>
                  <a:pt x="209924" y="227821"/>
                </a:lnTo>
                <a:lnTo>
                  <a:pt x="165701" y="251431"/>
                </a:lnTo>
                <a:lnTo>
                  <a:pt x="128466" y="256932"/>
                </a:lnTo>
                <a:close/>
              </a:path>
            </a:pathLst>
          </a:custGeom>
          <a:solidFill>
            <a:srgbClr val="FFE6DE"/>
          </a:solidFill>
        </p:spPr>
        <p:txBody>
          <a:bodyPr wrap="square" lIns="0" tIns="0" rIns="0" bIns="0" rtlCol="0"/>
          <a:lstStyle/>
          <a:p>
            <a:endParaRPr/>
          </a:p>
        </p:txBody>
      </p:sp>
      <p:sp>
        <p:nvSpPr>
          <p:cNvPr id="76" name="object 76"/>
          <p:cNvSpPr txBox="1">
            <a:spLocks noGrp="1"/>
          </p:cNvSpPr>
          <p:nvPr>
            <p:ph type="title"/>
          </p:nvPr>
        </p:nvSpPr>
        <p:spPr>
          <a:xfrm>
            <a:off x="6132826" y="0"/>
            <a:ext cx="5180965" cy="1373505"/>
          </a:xfrm>
          <a:prstGeom prst="rect">
            <a:avLst/>
          </a:prstGeom>
        </p:spPr>
        <p:txBody>
          <a:bodyPr vert="horz" wrap="square" lIns="0" tIns="11430" rIns="0" bIns="0" rtlCol="0">
            <a:spAutoFit/>
          </a:bodyPr>
          <a:lstStyle/>
          <a:p>
            <a:pPr marL="12700">
              <a:lnSpc>
                <a:spcPct val="100000"/>
              </a:lnSpc>
              <a:spcBef>
                <a:spcPts val="90"/>
              </a:spcBef>
            </a:pPr>
            <a:r>
              <a:rPr sz="8850" spc="250" dirty="0">
                <a:solidFill>
                  <a:srgbClr val="0F7C80"/>
                </a:solidFill>
                <a:latin typeface="Tahoma"/>
                <a:cs typeface="Tahoma"/>
              </a:rPr>
              <a:t>Materials:</a:t>
            </a:r>
            <a:endParaRPr sz="8850">
              <a:latin typeface="Tahoma"/>
              <a:cs typeface="Tahoma"/>
            </a:endParaRPr>
          </a:p>
        </p:txBody>
      </p:sp>
      <p:sp>
        <p:nvSpPr>
          <p:cNvPr id="77" name="object 77"/>
          <p:cNvSpPr txBox="1"/>
          <p:nvPr/>
        </p:nvSpPr>
        <p:spPr>
          <a:xfrm>
            <a:off x="3190705" y="1738236"/>
            <a:ext cx="11229975" cy="3810000"/>
          </a:xfrm>
          <a:prstGeom prst="rect">
            <a:avLst/>
          </a:prstGeom>
        </p:spPr>
        <p:txBody>
          <a:bodyPr vert="horz" wrap="square" lIns="0" tIns="12065" rIns="0" bIns="0" rtlCol="0">
            <a:spAutoFit/>
          </a:bodyPr>
          <a:lstStyle/>
          <a:p>
            <a:pPr marL="12065" marR="5080" algn="ctr">
              <a:lnSpc>
                <a:spcPct val="141100"/>
              </a:lnSpc>
              <a:spcBef>
                <a:spcPts val="95"/>
              </a:spcBef>
              <a:tabLst>
                <a:tab pos="2379345" algn="l"/>
              </a:tabLst>
            </a:pPr>
            <a:r>
              <a:rPr sz="4400" spc="210" dirty="0">
                <a:solidFill>
                  <a:srgbClr val="B8617C"/>
                </a:solidFill>
                <a:latin typeface="Tahoma"/>
                <a:cs typeface="Tahoma"/>
              </a:rPr>
              <a:t>Cupboard, </a:t>
            </a:r>
            <a:r>
              <a:rPr sz="4400" spc="235" dirty="0">
                <a:solidFill>
                  <a:srgbClr val="B8617C"/>
                </a:solidFill>
                <a:latin typeface="Tahoma"/>
                <a:cs typeface="Tahoma"/>
              </a:rPr>
              <a:t>color </a:t>
            </a:r>
            <a:r>
              <a:rPr sz="4400" spc="170" dirty="0">
                <a:solidFill>
                  <a:srgbClr val="B8617C"/>
                </a:solidFill>
                <a:latin typeface="Tahoma"/>
                <a:cs typeface="Tahoma"/>
              </a:rPr>
              <a:t>paper, </a:t>
            </a:r>
            <a:r>
              <a:rPr sz="4400" spc="75" dirty="0">
                <a:solidFill>
                  <a:srgbClr val="B8617C"/>
                </a:solidFill>
                <a:latin typeface="Tahoma"/>
                <a:cs typeface="Tahoma"/>
              </a:rPr>
              <a:t>glue, </a:t>
            </a:r>
            <a:r>
              <a:rPr sz="4400" spc="120" dirty="0">
                <a:solidFill>
                  <a:srgbClr val="B8617C"/>
                </a:solidFill>
                <a:latin typeface="Tahoma"/>
                <a:cs typeface="Tahoma"/>
              </a:rPr>
              <a:t>tape,</a:t>
            </a:r>
            <a:r>
              <a:rPr sz="4400" spc="-680" dirty="0">
                <a:solidFill>
                  <a:srgbClr val="B8617C"/>
                </a:solidFill>
                <a:latin typeface="Tahoma"/>
                <a:cs typeface="Tahoma"/>
              </a:rPr>
              <a:t> </a:t>
            </a:r>
            <a:r>
              <a:rPr sz="4400" spc="130" dirty="0">
                <a:solidFill>
                  <a:srgbClr val="B8617C"/>
                </a:solidFill>
                <a:latin typeface="Tahoma"/>
                <a:cs typeface="Tahoma"/>
              </a:rPr>
              <a:t>cotton,  </a:t>
            </a:r>
            <a:r>
              <a:rPr sz="4400" spc="220" dirty="0">
                <a:solidFill>
                  <a:srgbClr val="B8617C"/>
                </a:solidFill>
                <a:latin typeface="Tahoma"/>
                <a:cs typeface="Tahoma"/>
              </a:rPr>
              <a:t>polysterene </a:t>
            </a:r>
            <a:r>
              <a:rPr sz="4400" spc="75" dirty="0">
                <a:solidFill>
                  <a:srgbClr val="B8617C"/>
                </a:solidFill>
                <a:latin typeface="Tahoma"/>
                <a:cs typeface="Tahoma"/>
              </a:rPr>
              <a:t>cup, </a:t>
            </a:r>
            <a:r>
              <a:rPr sz="4400" spc="215" dirty="0">
                <a:solidFill>
                  <a:srgbClr val="B8617C"/>
                </a:solidFill>
                <a:latin typeface="Tahoma"/>
                <a:cs typeface="Tahoma"/>
              </a:rPr>
              <a:t>popsicle </a:t>
            </a:r>
            <a:r>
              <a:rPr sz="4400" spc="125" dirty="0">
                <a:solidFill>
                  <a:srgbClr val="B8617C"/>
                </a:solidFill>
                <a:latin typeface="Tahoma"/>
                <a:cs typeface="Tahoma"/>
              </a:rPr>
              <a:t>steak, </a:t>
            </a:r>
            <a:r>
              <a:rPr sz="4400" spc="100" dirty="0">
                <a:solidFill>
                  <a:srgbClr val="B8617C"/>
                </a:solidFill>
                <a:latin typeface="Tahoma"/>
                <a:cs typeface="Tahoma"/>
              </a:rPr>
              <a:t>straw,</a:t>
            </a:r>
            <a:r>
              <a:rPr sz="4400" spc="-625" dirty="0">
                <a:solidFill>
                  <a:srgbClr val="B8617C"/>
                </a:solidFill>
                <a:latin typeface="Tahoma"/>
                <a:cs typeface="Tahoma"/>
              </a:rPr>
              <a:t> </a:t>
            </a:r>
            <a:r>
              <a:rPr sz="4400" spc="85" dirty="0">
                <a:solidFill>
                  <a:srgbClr val="B8617C"/>
                </a:solidFill>
                <a:latin typeface="Tahoma"/>
                <a:cs typeface="Tahoma"/>
              </a:rPr>
              <a:t>3D  </a:t>
            </a:r>
            <a:r>
              <a:rPr sz="4400" spc="125" dirty="0">
                <a:solidFill>
                  <a:srgbClr val="B8617C"/>
                </a:solidFill>
                <a:latin typeface="Tahoma"/>
                <a:cs typeface="Tahoma"/>
              </a:rPr>
              <a:t>painter,	</a:t>
            </a:r>
            <a:r>
              <a:rPr sz="4400" spc="45" dirty="0">
                <a:solidFill>
                  <a:srgbClr val="B8617C"/>
                </a:solidFill>
                <a:latin typeface="Tahoma"/>
                <a:cs typeface="Tahoma"/>
              </a:rPr>
              <a:t>LED, </a:t>
            </a:r>
            <a:r>
              <a:rPr sz="4400" spc="165" dirty="0">
                <a:solidFill>
                  <a:srgbClr val="B8617C"/>
                </a:solidFill>
                <a:latin typeface="Tahoma"/>
                <a:cs typeface="Tahoma"/>
              </a:rPr>
              <a:t>battery, </a:t>
            </a:r>
            <a:r>
              <a:rPr sz="4400" spc="285" dirty="0">
                <a:solidFill>
                  <a:srgbClr val="B8617C"/>
                </a:solidFill>
                <a:latin typeface="Tahoma"/>
                <a:cs typeface="Tahoma"/>
              </a:rPr>
              <a:t>styrofoam </a:t>
            </a:r>
            <a:r>
              <a:rPr sz="4400" spc="110" dirty="0">
                <a:solidFill>
                  <a:srgbClr val="B8617C"/>
                </a:solidFill>
                <a:latin typeface="Tahoma"/>
                <a:cs typeface="Tahoma"/>
              </a:rPr>
              <a:t>balls,  </a:t>
            </a:r>
            <a:r>
              <a:rPr sz="4400" spc="260" dirty="0">
                <a:solidFill>
                  <a:srgbClr val="B8617C"/>
                </a:solidFill>
                <a:latin typeface="Tahoma"/>
                <a:cs typeface="Tahoma"/>
              </a:rPr>
              <a:t>corrugated </a:t>
            </a:r>
            <a:r>
              <a:rPr sz="4400" spc="200" dirty="0">
                <a:solidFill>
                  <a:srgbClr val="B8617C"/>
                </a:solidFill>
                <a:latin typeface="Tahoma"/>
                <a:cs typeface="Tahoma"/>
              </a:rPr>
              <a:t>plastic</a:t>
            </a:r>
            <a:r>
              <a:rPr sz="4400" spc="-260" dirty="0">
                <a:solidFill>
                  <a:srgbClr val="B8617C"/>
                </a:solidFill>
                <a:latin typeface="Tahoma"/>
                <a:cs typeface="Tahoma"/>
              </a:rPr>
              <a:t> </a:t>
            </a:r>
            <a:r>
              <a:rPr sz="4400" spc="300" dirty="0">
                <a:solidFill>
                  <a:srgbClr val="B8617C"/>
                </a:solidFill>
                <a:latin typeface="Tahoma"/>
                <a:cs typeface="Tahoma"/>
              </a:rPr>
              <a:t>board</a:t>
            </a:r>
            <a:endParaRPr sz="4400">
              <a:latin typeface="Tahoma"/>
              <a:cs typeface="Tahoma"/>
            </a:endParaRPr>
          </a:p>
        </p:txBody>
      </p:sp>
      <p:sp>
        <p:nvSpPr>
          <p:cNvPr id="78" name="object 78"/>
          <p:cNvSpPr/>
          <p:nvPr/>
        </p:nvSpPr>
        <p:spPr>
          <a:xfrm>
            <a:off x="5105400" y="6035970"/>
            <a:ext cx="7229475" cy="389572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6142132" y="1517760"/>
            <a:ext cx="9149080" cy="5735955"/>
          </a:xfrm>
          <a:prstGeom prst="rect">
            <a:avLst/>
          </a:prstGeom>
        </p:spPr>
        <p:txBody>
          <a:bodyPr vert="horz" wrap="square" lIns="0" tIns="12700" rIns="0" bIns="0" rtlCol="0">
            <a:spAutoFit/>
          </a:bodyPr>
          <a:lstStyle/>
          <a:p>
            <a:pPr marL="12700" marR="5080" indent="-39370" algn="ctr">
              <a:lnSpc>
                <a:spcPct val="116399"/>
              </a:lnSpc>
              <a:spcBef>
                <a:spcPts val="100"/>
              </a:spcBef>
              <a:tabLst>
                <a:tab pos="7126605" algn="l"/>
              </a:tabLst>
            </a:pPr>
            <a:r>
              <a:rPr sz="4600" spc="200" dirty="0">
                <a:solidFill>
                  <a:srgbClr val="FFE6DE"/>
                </a:solidFill>
                <a:latin typeface="Tahoma"/>
                <a:cs typeface="Tahoma"/>
              </a:rPr>
              <a:t>As </a:t>
            </a:r>
            <a:r>
              <a:rPr sz="4600" spc="125" dirty="0">
                <a:solidFill>
                  <a:srgbClr val="FFE6DE"/>
                </a:solidFill>
                <a:latin typeface="Tahoma"/>
                <a:cs typeface="Tahoma"/>
              </a:rPr>
              <a:t>we </a:t>
            </a:r>
            <a:r>
              <a:rPr sz="4600" spc="254" dirty="0">
                <a:solidFill>
                  <a:srgbClr val="FFE6DE"/>
                </a:solidFill>
                <a:latin typeface="Tahoma"/>
                <a:cs typeface="Tahoma"/>
              </a:rPr>
              <a:t>are </a:t>
            </a:r>
            <a:r>
              <a:rPr sz="4600" spc="200" dirty="0">
                <a:solidFill>
                  <a:srgbClr val="FFE6DE"/>
                </a:solidFill>
                <a:latin typeface="Tahoma"/>
                <a:cs typeface="Tahoma"/>
              </a:rPr>
              <a:t>trying </a:t>
            </a:r>
            <a:r>
              <a:rPr sz="4600" spc="170" dirty="0">
                <a:solidFill>
                  <a:srgbClr val="FFE6DE"/>
                </a:solidFill>
                <a:latin typeface="Tahoma"/>
                <a:cs typeface="Tahoma"/>
              </a:rPr>
              <a:t>to </a:t>
            </a:r>
            <a:r>
              <a:rPr sz="4600" spc="200" dirty="0">
                <a:solidFill>
                  <a:srgbClr val="FFE6DE"/>
                </a:solidFill>
                <a:latin typeface="Tahoma"/>
                <a:cs typeface="Tahoma"/>
              </a:rPr>
              <a:t>design </a:t>
            </a:r>
            <a:r>
              <a:rPr sz="4600" spc="190" dirty="0">
                <a:solidFill>
                  <a:srgbClr val="FFE6DE"/>
                </a:solidFill>
                <a:latin typeface="Tahoma"/>
                <a:cs typeface="Tahoma"/>
              </a:rPr>
              <a:t>our  </a:t>
            </a:r>
            <a:r>
              <a:rPr sz="4600" spc="180" dirty="0">
                <a:solidFill>
                  <a:srgbClr val="FFE6DE"/>
                </a:solidFill>
                <a:latin typeface="Tahoma"/>
                <a:cs typeface="Tahoma"/>
              </a:rPr>
              <a:t>prototype, </a:t>
            </a:r>
            <a:r>
              <a:rPr sz="4600" spc="125" dirty="0">
                <a:solidFill>
                  <a:srgbClr val="FFE6DE"/>
                </a:solidFill>
                <a:latin typeface="Tahoma"/>
                <a:cs typeface="Tahoma"/>
              </a:rPr>
              <a:t>we </a:t>
            </a:r>
            <a:r>
              <a:rPr sz="4600" spc="170" dirty="0">
                <a:solidFill>
                  <a:srgbClr val="FFE6DE"/>
                </a:solidFill>
                <a:latin typeface="Tahoma"/>
                <a:cs typeface="Tahoma"/>
              </a:rPr>
              <a:t>were </a:t>
            </a:r>
            <a:r>
              <a:rPr sz="4600" spc="190" dirty="0">
                <a:solidFill>
                  <a:srgbClr val="FFE6DE"/>
                </a:solidFill>
                <a:latin typeface="Tahoma"/>
                <a:cs typeface="Tahoma"/>
              </a:rPr>
              <a:t>given </a:t>
            </a:r>
            <a:r>
              <a:rPr sz="4600" spc="160" dirty="0">
                <a:solidFill>
                  <a:srgbClr val="FFE6DE"/>
                </a:solidFill>
                <a:latin typeface="Tahoma"/>
                <a:cs typeface="Tahoma"/>
              </a:rPr>
              <a:t>cut  </a:t>
            </a:r>
            <a:r>
              <a:rPr sz="4600" spc="195" dirty="0">
                <a:solidFill>
                  <a:srgbClr val="FFE6DE"/>
                </a:solidFill>
                <a:latin typeface="Tahoma"/>
                <a:cs typeface="Tahoma"/>
              </a:rPr>
              <a:t>boxes </a:t>
            </a:r>
            <a:r>
              <a:rPr sz="4600" spc="170" dirty="0">
                <a:solidFill>
                  <a:srgbClr val="FFE6DE"/>
                </a:solidFill>
                <a:latin typeface="Tahoma"/>
                <a:cs typeface="Tahoma"/>
              </a:rPr>
              <a:t>to </a:t>
            </a:r>
            <a:r>
              <a:rPr sz="4600" spc="235" dirty="0">
                <a:solidFill>
                  <a:srgbClr val="FFE6DE"/>
                </a:solidFill>
                <a:latin typeface="Tahoma"/>
                <a:cs typeface="Tahoma"/>
              </a:rPr>
              <a:t>create</a:t>
            </a:r>
            <a:r>
              <a:rPr sz="4600" spc="-365" dirty="0">
                <a:solidFill>
                  <a:srgbClr val="FFE6DE"/>
                </a:solidFill>
                <a:latin typeface="Tahoma"/>
                <a:cs typeface="Tahoma"/>
              </a:rPr>
              <a:t> </a:t>
            </a:r>
            <a:r>
              <a:rPr sz="4600" spc="190" dirty="0">
                <a:solidFill>
                  <a:srgbClr val="FFE6DE"/>
                </a:solidFill>
                <a:latin typeface="Tahoma"/>
                <a:cs typeface="Tahoma"/>
              </a:rPr>
              <a:t>our</a:t>
            </a:r>
            <a:r>
              <a:rPr sz="4600" dirty="0">
                <a:solidFill>
                  <a:srgbClr val="FFE6DE"/>
                </a:solidFill>
                <a:latin typeface="Tahoma"/>
                <a:cs typeface="Tahoma"/>
              </a:rPr>
              <a:t> </a:t>
            </a:r>
            <a:r>
              <a:rPr sz="4600" spc="180" dirty="0">
                <a:solidFill>
                  <a:srgbClr val="FFE6DE"/>
                </a:solidFill>
                <a:latin typeface="Tahoma"/>
                <a:cs typeface="Tahoma"/>
              </a:rPr>
              <a:t>own	</a:t>
            </a:r>
            <a:r>
              <a:rPr sz="4600" spc="265" dirty="0">
                <a:solidFill>
                  <a:srgbClr val="FFE6DE"/>
                </a:solidFill>
                <a:latin typeface="Tahoma"/>
                <a:cs typeface="Tahoma"/>
              </a:rPr>
              <a:t>base  </a:t>
            </a:r>
            <a:r>
              <a:rPr sz="4600" spc="225" dirty="0">
                <a:solidFill>
                  <a:srgbClr val="FFE6DE"/>
                </a:solidFill>
                <a:latin typeface="Tahoma"/>
                <a:cs typeface="Tahoma"/>
              </a:rPr>
              <a:t>for </a:t>
            </a:r>
            <a:r>
              <a:rPr sz="4600" spc="120" dirty="0">
                <a:solidFill>
                  <a:srgbClr val="FFE6DE"/>
                </a:solidFill>
                <a:latin typeface="Tahoma"/>
                <a:cs typeface="Tahoma"/>
              </a:rPr>
              <a:t>the </a:t>
            </a:r>
            <a:r>
              <a:rPr sz="4600" spc="200" dirty="0">
                <a:solidFill>
                  <a:srgbClr val="FFE6DE"/>
                </a:solidFill>
                <a:latin typeface="Tahoma"/>
                <a:cs typeface="Tahoma"/>
              </a:rPr>
              <a:t>design </a:t>
            </a:r>
            <a:r>
              <a:rPr sz="4600" spc="80" dirty="0">
                <a:solidFill>
                  <a:srgbClr val="FFE6DE"/>
                </a:solidFill>
                <a:latin typeface="Tahoma"/>
                <a:cs typeface="Tahoma"/>
              </a:rPr>
              <a:t>thinking. </a:t>
            </a:r>
            <a:r>
              <a:rPr sz="4600" spc="-235" dirty="0">
                <a:solidFill>
                  <a:srgbClr val="FFE6DE"/>
                </a:solidFill>
                <a:latin typeface="Tahoma"/>
                <a:cs typeface="Tahoma"/>
              </a:rPr>
              <a:t>It </a:t>
            </a:r>
            <a:r>
              <a:rPr sz="4600" spc="60" dirty="0">
                <a:solidFill>
                  <a:srgbClr val="FFE6DE"/>
                </a:solidFill>
                <a:latin typeface="Tahoma"/>
                <a:cs typeface="Tahoma"/>
              </a:rPr>
              <a:t>is </a:t>
            </a:r>
            <a:r>
              <a:rPr sz="4600" spc="175" dirty="0">
                <a:solidFill>
                  <a:srgbClr val="FFE6DE"/>
                </a:solidFill>
                <a:latin typeface="Tahoma"/>
                <a:cs typeface="Tahoma"/>
              </a:rPr>
              <a:t>up</a:t>
            </a:r>
            <a:r>
              <a:rPr sz="4600" spc="-520" dirty="0">
                <a:solidFill>
                  <a:srgbClr val="FFE6DE"/>
                </a:solidFill>
                <a:latin typeface="Tahoma"/>
                <a:cs typeface="Tahoma"/>
              </a:rPr>
              <a:t> </a:t>
            </a:r>
            <a:r>
              <a:rPr sz="4600" spc="170" dirty="0">
                <a:solidFill>
                  <a:srgbClr val="FFE6DE"/>
                </a:solidFill>
                <a:latin typeface="Tahoma"/>
                <a:cs typeface="Tahoma"/>
              </a:rPr>
              <a:t>to  </a:t>
            </a:r>
            <a:r>
              <a:rPr sz="4600" spc="210" dirty="0">
                <a:solidFill>
                  <a:srgbClr val="FFE6DE"/>
                </a:solidFill>
                <a:latin typeface="Tahoma"/>
                <a:cs typeface="Tahoma"/>
              </a:rPr>
              <a:t>everyone's </a:t>
            </a:r>
            <a:r>
              <a:rPr sz="4600" spc="195" dirty="0">
                <a:solidFill>
                  <a:srgbClr val="FFE6DE"/>
                </a:solidFill>
                <a:latin typeface="Tahoma"/>
                <a:cs typeface="Tahoma"/>
              </a:rPr>
              <a:t>creativity </a:t>
            </a:r>
            <a:r>
              <a:rPr sz="4600" spc="160" dirty="0">
                <a:solidFill>
                  <a:srgbClr val="FFE6DE"/>
                </a:solidFill>
                <a:latin typeface="Tahoma"/>
                <a:cs typeface="Tahoma"/>
              </a:rPr>
              <a:t>how </a:t>
            </a:r>
            <a:r>
              <a:rPr sz="4600" spc="190" dirty="0">
                <a:solidFill>
                  <a:srgbClr val="FFE6DE"/>
                </a:solidFill>
                <a:latin typeface="Tahoma"/>
                <a:cs typeface="Tahoma"/>
              </a:rPr>
              <a:t>they  </a:t>
            </a:r>
            <a:r>
              <a:rPr sz="4600" spc="330" dirty="0">
                <a:solidFill>
                  <a:srgbClr val="FFE6DE"/>
                </a:solidFill>
                <a:latin typeface="Tahoma"/>
                <a:cs typeface="Tahoma"/>
              </a:rPr>
              <a:t>manage </a:t>
            </a:r>
            <a:r>
              <a:rPr sz="4600" spc="170" dirty="0">
                <a:solidFill>
                  <a:srgbClr val="FFE6DE"/>
                </a:solidFill>
                <a:latin typeface="Tahoma"/>
                <a:cs typeface="Tahoma"/>
              </a:rPr>
              <a:t>to </a:t>
            </a:r>
            <a:r>
              <a:rPr sz="4600" spc="150" dirty="0">
                <a:solidFill>
                  <a:srgbClr val="FFE6DE"/>
                </a:solidFill>
                <a:latin typeface="Tahoma"/>
                <a:cs typeface="Tahoma"/>
              </a:rPr>
              <a:t>use </a:t>
            </a:r>
            <a:r>
              <a:rPr sz="4600" spc="120" dirty="0">
                <a:solidFill>
                  <a:srgbClr val="FFE6DE"/>
                </a:solidFill>
                <a:latin typeface="Tahoma"/>
                <a:cs typeface="Tahoma"/>
              </a:rPr>
              <a:t>the</a:t>
            </a:r>
            <a:r>
              <a:rPr sz="4600" spc="-705" dirty="0">
                <a:solidFill>
                  <a:srgbClr val="FFE6DE"/>
                </a:solidFill>
                <a:latin typeface="Tahoma"/>
                <a:cs typeface="Tahoma"/>
              </a:rPr>
              <a:t> </a:t>
            </a:r>
            <a:r>
              <a:rPr sz="4600" spc="225" dirty="0">
                <a:solidFill>
                  <a:srgbClr val="FFE6DE"/>
                </a:solidFill>
                <a:latin typeface="Tahoma"/>
                <a:cs typeface="Tahoma"/>
              </a:rPr>
              <a:t>materials</a:t>
            </a:r>
            <a:endParaRPr sz="4600">
              <a:latin typeface="Tahoma"/>
              <a:cs typeface="Tahoma"/>
            </a:endParaRPr>
          </a:p>
          <a:p>
            <a:pPr marL="131445" algn="ctr">
              <a:lnSpc>
                <a:spcPct val="100000"/>
              </a:lnSpc>
              <a:spcBef>
                <a:spcPts val="900"/>
              </a:spcBef>
            </a:pPr>
            <a:r>
              <a:rPr sz="4600" spc="190" dirty="0">
                <a:solidFill>
                  <a:srgbClr val="FFE6DE"/>
                </a:solidFill>
                <a:latin typeface="Tahoma"/>
                <a:cs typeface="Tahoma"/>
              </a:rPr>
              <a:t>given</a:t>
            </a:r>
            <a:endParaRPr sz="4600">
              <a:latin typeface="Tahoma"/>
              <a:cs typeface="Tahoma"/>
            </a:endParaRPr>
          </a:p>
        </p:txBody>
      </p:sp>
      <p:sp>
        <p:nvSpPr>
          <p:cNvPr id="4" name="object 4"/>
          <p:cNvSpPr/>
          <p:nvPr/>
        </p:nvSpPr>
        <p:spPr>
          <a:xfrm>
            <a:off x="1268637" y="1842565"/>
            <a:ext cx="3914774" cy="521969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6590551" y="1"/>
            <a:ext cx="1356360" cy="329565"/>
          </a:xfrm>
          <a:custGeom>
            <a:avLst/>
            <a:gdLst/>
            <a:ahLst/>
            <a:cxnLst/>
            <a:rect l="l" t="t" r="r" b="b"/>
            <a:pathLst>
              <a:path w="1356359" h="329565">
                <a:moveTo>
                  <a:pt x="753654" y="328528"/>
                </a:moveTo>
                <a:lnTo>
                  <a:pt x="392395" y="169778"/>
                </a:lnTo>
                <a:lnTo>
                  <a:pt x="437560" y="189484"/>
                </a:lnTo>
                <a:lnTo>
                  <a:pt x="482380" y="206479"/>
                </a:lnTo>
                <a:lnTo>
                  <a:pt x="526834" y="220758"/>
                </a:lnTo>
                <a:lnTo>
                  <a:pt x="570904" y="232316"/>
                </a:lnTo>
                <a:lnTo>
                  <a:pt x="614567" y="241148"/>
                </a:lnTo>
                <a:lnTo>
                  <a:pt x="657805" y="247249"/>
                </a:lnTo>
                <a:lnTo>
                  <a:pt x="700598" y="250616"/>
                </a:lnTo>
                <a:lnTo>
                  <a:pt x="742924" y="251242"/>
                </a:lnTo>
                <a:lnTo>
                  <a:pt x="784765" y="249123"/>
                </a:lnTo>
                <a:lnTo>
                  <a:pt x="826110" y="244253"/>
                </a:lnTo>
                <a:lnTo>
                  <a:pt x="866907" y="236632"/>
                </a:lnTo>
                <a:lnTo>
                  <a:pt x="907169" y="226250"/>
                </a:lnTo>
                <a:lnTo>
                  <a:pt x="946864" y="213104"/>
                </a:lnTo>
                <a:lnTo>
                  <a:pt x="985972" y="197189"/>
                </a:lnTo>
                <a:lnTo>
                  <a:pt x="1026796" y="177579"/>
                </a:lnTo>
                <a:lnTo>
                  <a:pt x="1066310" y="155195"/>
                </a:lnTo>
                <a:lnTo>
                  <a:pt x="1104499" y="130185"/>
                </a:lnTo>
                <a:lnTo>
                  <a:pt x="1141344" y="102699"/>
                </a:lnTo>
                <a:lnTo>
                  <a:pt x="1176992" y="72730"/>
                </a:lnTo>
                <a:lnTo>
                  <a:pt x="1210932" y="40892"/>
                </a:lnTo>
                <a:lnTo>
                  <a:pt x="1243640" y="6870"/>
                </a:lnTo>
                <a:lnTo>
                  <a:pt x="1249629" y="0"/>
                </a:lnTo>
                <a:lnTo>
                  <a:pt x="1355980" y="0"/>
                </a:lnTo>
                <a:lnTo>
                  <a:pt x="1324833" y="37505"/>
                </a:lnTo>
                <a:lnTo>
                  <a:pt x="1291868" y="73705"/>
                </a:lnTo>
                <a:lnTo>
                  <a:pt x="1257251" y="108226"/>
                </a:lnTo>
                <a:lnTo>
                  <a:pt x="1221501" y="140478"/>
                </a:lnTo>
                <a:lnTo>
                  <a:pt x="1184121" y="170787"/>
                </a:lnTo>
                <a:lnTo>
                  <a:pt x="1145290" y="198870"/>
                </a:lnTo>
                <a:lnTo>
                  <a:pt x="1105017" y="224595"/>
                </a:lnTo>
                <a:lnTo>
                  <a:pt x="1063315" y="247830"/>
                </a:lnTo>
                <a:lnTo>
                  <a:pt x="1020192" y="268443"/>
                </a:lnTo>
                <a:lnTo>
                  <a:pt x="984077" y="283398"/>
                </a:lnTo>
                <a:lnTo>
                  <a:pt x="945648" y="296789"/>
                </a:lnTo>
                <a:lnTo>
                  <a:pt x="904967" y="308289"/>
                </a:lnTo>
                <a:lnTo>
                  <a:pt x="862031" y="317585"/>
                </a:lnTo>
                <a:lnTo>
                  <a:pt x="816882" y="324357"/>
                </a:lnTo>
                <a:lnTo>
                  <a:pt x="769548" y="328283"/>
                </a:lnTo>
                <a:lnTo>
                  <a:pt x="753654" y="328528"/>
                </a:lnTo>
                <a:close/>
              </a:path>
              <a:path w="1356359" h="329565">
                <a:moveTo>
                  <a:pt x="379541" y="249265"/>
                </a:moveTo>
                <a:lnTo>
                  <a:pt x="341767" y="231843"/>
                </a:lnTo>
                <a:lnTo>
                  <a:pt x="303412" y="212470"/>
                </a:lnTo>
                <a:lnTo>
                  <a:pt x="264461" y="191061"/>
                </a:lnTo>
                <a:lnTo>
                  <a:pt x="224901" y="167533"/>
                </a:lnTo>
                <a:lnTo>
                  <a:pt x="184716" y="141803"/>
                </a:lnTo>
                <a:lnTo>
                  <a:pt x="143892" y="113787"/>
                </a:lnTo>
                <a:lnTo>
                  <a:pt x="102414" y="83402"/>
                </a:lnTo>
                <a:lnTo>
                  <a:pt x="60267" y="50563"/>
                </a:lnTo>
                <a:lnTo>
                  <a:pt x="17437" y="15188"/>
                </a:lnTo>
                <a:lnTo>
                  <a:pt x="0" y="0"/>
                </a:lnTo>
                <a:lnTo>
                  <a:pt x="121975" y="0"/>
                </a:lnTo>
                <a:lnTo>
                  <a:pt x="162099" y="30747"/>
                </a:lnTo>
                <a:lnTo>
                  <a:pt x="208687" y="63937"/>
                </a:lnTo>
                <a:lnTo>
                  <a:pt x="255031" y="94440"/>
                </a:lnTo>
                <a:lnTo>
                  <a:pt x="301111" y="122252"/>
                </a:lnTo>
                <a:lnTo>
                  <a:pt x="346905" y="147366"/>
                </a:lnTo>
                <a:lnTo>
                  <a:pt x="392395" y="169778"/>
                </a:lnTo>
                <a:lnTo>
                  <a:pt x="753654" y="328528"/>
                </a:lnTo>
                <a:lnTo>
                  <a:pt x="720060" y="329045"/>
                </a:lnTo>
                <a:lnTo>
                  <a:pt x="668446" y="326323"/>
                </a:lnTo>
                <a:lnTo>
                  <a:pt x="614737" y="319798"/>
                </a:lnTo>
                <a:lnTo>
                  <a:pt x="558963" y="309148"/>
                </a:lnTo>
                <a:lnTo>
                  <a:pt x="501152" y="294056"/>
                </a:lnTo>
                <a:lnTo>
                  <a:pt x="441335" y="274202"/>
                </a:lnTo>
                <a:lnTo>
                  <a:pt x="379541" y="249265"/>
                </a:lnTo>
                <a:close/>
              </a:path>
            </a:pathLst>
          </a:custGeom>
          <a:solidFill>
            <a:srgbClr val="FFE6DE">
              <a:alpha val="33724"/>
            </a:srgbClr>
          </a:solidFill>
        </p:spPr>
        <p:txBody>
          <a:bodyPr wrap="square" lIns="0" tIns="0" rIns="0" bIns="0" rtlCol="0"/>
          <a:lstStyle/>
          <a:p>
            <a:endParaRPr/>
          </a:p>
        </p:txBody>
      </p:sp>
      <p:sp>
        <p:nvSpPr>
          <p:cNvPr id="4" name="object 4"/>
          <p:cNvSpPr/>
          <p:nvPr/>
        </p:nvSpPr>
        <p:spPr>
          <a:xfrm>
            <a:off x="15564822" y="1"/>
            <a:ext cx="390525" cy="1107440"/>
          </a:xfrm>
          <a:custGeom>
            <a:avLst/>
            <a:gdLst/>
            <a:ahLst/>
            <a:cxnLst/>
            <a:rect l="l" t="t" r="r" b="b"/>
            <a:pathLst>
              <a:path w="390525" h="1107440">
                <a:moveTo>
                  <a:pt x="336900" y="1104009"/>
                </a:moveTo>
                <a:lnTo>
                  <a:pt x="329053" y="1100560"/>
                </a:lnTo>
                <a:lnTo>
                  <a:pt x="324972" y="1095644"/>
                </a:lnTo>
                <a:lnTo>
                  <a:pt x="318276" y="1089578"/>
                </a:lnTo>
                <a:lnTo>
                  <a:pt x="292146" y="1047059"/>
                </a:lnTo>
                <a:lnTo>
                  <a:pt x="267136" y="1004057"/>
                </a:lnTo>
                <a:lnTo>
                  <a:pt x="243259" y="960616"/>
                </a:lnTo>
                <a:lnTo>
                  <a:pt x="220415" y="916567"/>
                </a:lnTo>
                <a:lnTo>
                  <a:pt x="198662" y="872024"/>
                </a:lnTo>
                <a:lnTo>
                  <a:pt x="178005" y="827010"/>
                </a:lnTo>
                <a:lnTo>
                  <a:pt x="158450" y="781545"/>
                </a:lnTo>
                <a:lnTo>
                  <a:pt x="140002" y="735653"/>
                </a:lnTo>
                <a:lnTo>
                  <a:pt x="122667" y="689355"/>
                </a:lnTo>
                <a:lnTo>
                  <a:pt x="106450" y="642674"/>
                </a:lnTo>
                <a:lnTo>
                  <a:pt x="91358" y="595632"/>
                </a:lnTo>
                <a:lnTo>
                  <a:pt x="77396" y="548250"/>
                </a:lnTo>
                <a:lnTo>
                  <a:pt x="64570" y="500552"/>
                </a:lnTo>
                <a:lnTo>
                  <a:pt x="52884" y="452558"/>
                </a:lnTo>
                <a:lnTo>
                  <a:pt x="42346" y="404292"/>
                </a:lnTo>
                <a:lnTo>
                  <a:pt x="32960" y="355775"/>
                </a:lnTo>
                <a:lnTo>
                  <a:pt x="24732" y="307029"/>
                </a:lnTo>
                <a:lnTo>
                  <a:pt x="17667" y="258076"/>
                </a:lnTo>
                <a:lnTo>
                  <a:pt x="11773" y="208940"/>
                </a:lnTo>
                <a:lnTo>
                  <a:pt x="7053" y="159641"/>
                </a:lnTo>
                <a:lnTo>
                  <a:pt x="3513" y="110201"/>
                </a:lnTo>
                <a:lnTo>
                  <a:pt x="1161" y="60644"/>
                </a:lnTo>
                <a:lnTo>
                  <a:pt x="0" y="10991"/>
                </a:lnTo>
                <a:lnTo>
                  <a:pt x="8" y="0"/>
                </a:lnTo>
                <a:lnTo>
                  <a:pt x="77802" y="0"/>
                </a:lnTo>
                <a:lnTo>
                  <a:pt x="77804" y="16130"/>
                </a:lnTo>
                <a:lnTo>
                  <a:pt x="79079" y="65583"/>
                </a:lnTo>
                <a:lnTo>
                  <a:pt x="81616" y="114946"/>
                </a:lnTo>
                <a:lnTo>
                  <a:pt x="85406" y="164191"/>
                </a:lnTo>
                <a:lnTo>
                  <a:pt x="90442" y="213295"/>
                </a:lnTo>
                <a:lnTo>
                  <a:pt x="96715" y="262232"/>
                </a:lnTo>
                <a:lnTo>
                  <a:pt x="104219" y="310976"/>
                </a:lnTo>
                <a:lnTo>
                  <a:pt x="112944" y="359502"/>
                </a:lnTo>
                <a:lnTo>
                  <a:pt x="122884" y="407785"/>
                </a:lnTo>
                <a:lnTo>
                  <a:pt x="134030" y="455799"/>
                </a:lnTo>
                <a:lnTo>
                  <a:pt x="146375" y="503519"/>
                </a:lnTo>
                <a:lnTo>
                  <a:pt x="159909" y="550920"/>
                </a:lnTo>
                <a:lnTo>
                  <a:pt x="174627" y="597976"/>
                </a:lnTo>
                <a:lnTo>
                  <a:pt x="190520" y="644661"/>
                </a:lnTo>
                <a:lnTo>
                  <a:pt x="207579" y="690952"/>
                </a:lnTo>
                <a:lnTo>
                  <a:pt x="225797" y="736821"/>
                </a:lnTo>
                <a:lnTo>
                  <a:pt x="245167" y="782245"/>
                </a:lnTo>
                <a:lnTo>
                  <a:pt x="265679" y="827196"/>
                </a:lnTo>
                <a:lnTo>
                  <a:pt x="287327" y="871651"/>
                </a:lnTo>
                <a:lnTo>
                  <a:pt x="310103" y="915584"/>
                </a:lnTo>
                <a:lnTo>
                  <a:pt x="333998" y="958969"/>
                </a:lnTo>
                <a:lnTo>
                  <a:pt x="359005" y="1001781"/>
                </a:lnTo>
                <a:lnTo>
                  <a:pt x="385116" y="1043994"/>
                </a:lnTo>
                <a:lnTo>
                  <a:pt x="390457" y="1058248"/>
                </a:lnTo>
                <a:lnTo>
                  <a:pt x="373722" y="1098328"/>
                </a:lnTo>
                <a:lnTo>
                  <a:pt x="355116" y="1106938"/>
                </a:lnTo>
                <a:lnTo>
                  <a:pt x="345523" y="1106578"/>
                </a:lnTo>
                <a:lnTo>
                  <a:pt x="336900" y="1104009"/>
                </a:lnTo>
                <a:close/>
              </a:path>
            </a:pathLst>
          </a:custGeom>
          <a:solidFill>
            <a:srgbClr val="FFE6DE">
              <a:alpha val="33724"/>
            </a:srgbClr>
          </a:solidFill>
        </p:spPr>
        <p:txBody>
          <a:bodyPr wrap="square" lIns="0" tIns="0" rIns="0" bIns="0" rtlCol="0"/>
          <a:lstStyle/>
          <a:p>
            <a:endParaRPr/>
          </a:p>
        </p:txBody>
      </p:sp>
      <p:sp>
        <p:nvSpPr>
          <p:cNvPr id="5" name="object 5"/>
          <p:cNvSpPr/>
          <p:nvPr/>
        </p:nvSpPr>
        <p:spPr>
          <a:xfrm>
            <a:off x="17540392" y="928318"/>
            <a:ext cx="748030" cy="311785"/>
          </a:xfrm>
          <a:custGeom>
            <a:avLst/>
            <a:gdLst/>
            <a:ahLst/>
            <a:cxnLst/>
            <a:rect l="l" t="t" r="r" b="b"/>
            <a:pathLst>
              <a:path w="748030" h="311784">
                <a:moveTo>
                  <a:pt x="27415" y="311302"/>
                </a:moveTo>
                <a:lnTo>
                  <a:pt x="0" y="274270"/>
                </a:lnTo>
                <a:lnTo>
                  <a:pt x="3122" y="258952"/>
                </a:lnTo>
                <a:lnTo>
                  <a:pt x="11424" y="246497"/>
                </a:lnTo>
                <a:lnTo>
                  <a:pt x="23767" y="238159"/>
                </a:lnTo>
                <a:lnTo>
                  <a:pt x="39014" y="235197"/>
                </a:lnTo>
                <a:lnTo>
                  <a:pt x="111237" y="232759"/>
                </a:lnTo>
                <a:lnTo>
                  <a:pt x="180845" y="226544"/>
                </a:lnTo>
                <a:lnTo>
                  <a:pt x="247872" y="216774"/>
                </a:lnTo>
                <a:lnTo>
                  <a:pt x="312350" y="203672"/>
                </a:lnTo>
                <a:lnTo>
                  <a:pt x="374314" y="187457"/>
                </a:lnTo>
                <a:lnTo>
                  <a:pt x="433798" y="168354"/>
                </a:lnTo>
                <a:lnTo>
                  <a:pt x="490835" y="146582"/>
                </a:lnTo>
                <a:lnTo>
                  <a:pt x="545459" y="122363"/>
                </a:lnTo>
                <a:lnTo>
                  <a:pt x="597704" y="95921"/>
                </a:lnTo>
                <a:lnTo>
                  <a:pt x="647605" y="67475"/>
                </a:lnTo>
                <a:lnTo>
                  <a:pt x="695193" y="37248"/>
                </a:lnTo>
                <a:lnTo>
                  <a:pt x="740505" y="5462"/>
                </a:lnTo>
                <a:lnTo>
                  <a:pt x="747606" y="0"/>
                </a:lnTo>
                <a:lnTo>
                  <a:pt x="747606" y="97793"/>
                </a:lnTo>
                <a:lnTo>
                  <a:pt x="715760" y="118863"/>
                </a:lnTo>
                <a:lnTo>
                  <a:pt x="666394" y="148406"/>
                </a:lnTo>
                <a:lnTo>
                  <a:pt x="614726" y="176132"/>
                </a:lnTo>
                <a:lnTo>
                  <a:pt x="560719" y="201838"/>
                </a:lnTo>
                <a:lnTo>
                  <a:pt x="504338" y="225325"/>
                </a:lnTo>
                <a:lnTo>
                  <a:pt x="445547" y="246389"/>
                </a:lnTo>
                <a:lnTo>
                  <a:pt x="384309" y="264832"/>
                </a:lnTo>
                <a:lnTo>
                  <a:pt x="320590" y="280450"/>
                </a:lnTo>
                <a:lnTo>
                  <a:pt x="254353" y="293044"/>
                </a:lnTo>
                <a:lnTo>
                  <a:pt x="185562" y="302412"/>
                </a:lnTo>
                <a:lnTo>
                  <a:pt x="114182" y="308352"/>
                </a:lnTo>
                <a:lnTo>
                  <a:pt x="40177" y="310664"/>
                </a:lnTo>
                <a:lnTo>
                  <a:pt x="27415" y="311302"/>
                </a:lnTo>
                <a:close/>
              </a:path>
            </a:pathLst>
          </a:custGeom>
          <a:solidFill>
            <a:srgbClr val="FFE6DE">
              <a:alpha val="33724"/>
            </a:srgbClr>
          </a:solidFill>
        </p:spPr>
        <p:txBody>
          <a:bodyPr wrap="square" lIns="0" tIns="0" rIns="0" bIns="0" rtlCol="0"/>
          <a:lstStyle/>
          <a:p>
            <a:endParaRPr/>
          </a:p>
        </p:txBody>
      </p:sp>
      <p:sp>
        <p:nvSpPr>
          <p:cNvPr id="6" name="object 6"/>
          <p:cNvSpPr/>
          <p:nvPr/>
        </p:nvSpPr>
        <p:spPr>
          <a:xfrm>
            <a:off x="18145264" y="1053340"/>
            <a:ext cx="142875" cy="525145"/>
          </a:xfrm>
          <a:custGeom>
            <a:avLst/>
            <a:gdLst/>
            <a:ahLst/>
            <a:cxnLst/>
            <a:rect l="l" t="t" r="r" b="b"/>
            <a:pathLst>
              <a:path w="142875" h="525144">
                <a:moveTo>
                  <a:pt x="122459" y="525081"/>
                </a:moveTo>
                <a:lnTo>
                  <a:pt x="13925" y="319911"/>
                </a:lnTo>
                <a:lnTo>
                  <a:pt x="0" y="153095"/>
                </a:lnTo>
                <a:lnTo>
                  <a:pt x="29315" y="41001"/>
                </a:lnTo>
                <a:lnTo>
                  <a:pt x="50502" y="0"/>
                </a:lnTo>
                <a:lnTo>
                  <a:pt x="107537" y="55824"/>
                </a:lnTo>
                <a:lnTo>
                  <a:pt x="142734" y="98783"/>
                </a:lnTo>
                <a:lnTo>
                  <a:pt x="142734" y="505039"/>
                </a:lnTo>
                <a:lnTo>
                  <a:pt x="133361" y="514945"/>
                </a:lnTo>
                <a:lnTo>
                  <a:pt x="125399" y="522512"/>
                </a:lnTo>
                <a:lnTo>
                  <a:pt x="122459" y="525081"/>
                </a:lnTo>
                <a:close/>
              </a:path>
            </a:pathLst>
          </a:custGeom>
          <a:solidFill>
            <a:srgbClr val="FFE6DE">
              <a:alpha val="33724"/>
            </a:srgbClr>
          </a:solidFill>
        </p:spPr>
        <p:txBody>
          <a:bodyPr wrap="square" lIns="0" tIns="0" rIns="0" bIns="0" rtlCol="0"/>
          <a:lstStyle/>
          <a:p>
            <a:endParaRPr/>
          </a:p>
        </p:txBody>
      </p:sp>
      <p:sp>
        <p:nvSpPr>
          <p:cNvPr id="7" name="object 7"/>
          <p:cNvSpPr/>
          <p:nvPr/>
        </p:nvSpPr>
        <p:spPr>
          <a:xfrm>
            <a:off x="17254256" y="1165814"/>
            <a:ext cx="330835" cy="539115"/>
          </a:xfrm>
          <a:custGeom>
            <a:avLst/>
            <a:gdLst/>
            <a:ahLst/>
            <a:cxnLst/>
            <a:rect l="l" t="t" r="r" b="b"/>
            <a:pathLst>
              <a:path w="330834" h="539114">
                <a:moveTo>
                  <a:pt x="0" y="538792"/>
                </a:moveTo>
                <a:lnTo>
                  <a:pt x="300" y="223875"/>
                </a:lnTo>
                <a:lnTo>
                  <a:pt x="119571" y="64301"/>
                </a:lnTo>
                <a:lnTo>
                  <a:pt x="261652" y="7275"/>
                </a:lnTo>
                <a:lnTo>
                  <a:pt x="330381" y="0"/>
                </a:lnTo>
                <a:lnTo>
                  <a:pt x="320451" y="261935"/>
                </a:lnTo>
                <a:lnTo>
                  <a:pt x="202250" y="427395"/>
                </a:lnTo>
                <a:lnTo>
                  <a:pt x="65519" y="513855"/>
                </a:lnTo>
                <a:lnTo>
                  <a:pt x="0" y="538792"/>
                </a:lnTo>
                <a:close/>
              </a:path>
            </a:pathLst>
          </a:custGeom>
          <a:solidFill>
            <a:srgbClr val="FFE6DE">
              <a:alpha val="33724"/>
            </a:srgbClr>
          </a:solidFill>
        </p:spPr>
        <p:txBody>
          <a:bodyPr wrap="square" lIns="0" tIns="0" rIns="0" bIns="0" rtlCol="0"/>
          <a:lstStyle/>
          <a:p>
            <a:endParaRPr/>
          </a:p>
        </p:txBody>
      </p:sp>
      <p:sp>
        <p:nvSpPr>
          <p:cNvPr id="8" name="object 8"/>
          <p:cNvSpPr/>
          <p:nvPr/>
        </p:nvSpPr>
        <p:spPr>
          <a:xfrm>
            <a:off x="16947398" y="889350"/>
            <a:ext cx="649605" cy="285115"/>
          </a:xfrm>
          <a:custGeom>
            <a:avLst/>
            <a:gdLst/>
            <a:ahLst/>
            <a:cxnLst/>
            <a:rect l="l" t="t" r="r" b="b"/>
            <a:pathLst>
              <a:path w="649605" h="285115">
                <a:moveTo>
                  <a:pt x="316305" y="278026"/>
                </a:moveTo>
                <a:lnTo>
                  <a:pt x="118868" y="181407"/>
                </a:lnTo>
                <a:lnTo>
                  <a:pt x="24289" y="69087"/>
                </a:lnTo>
                <a:lnTo>
                  <a:pt x="0" y="15177"/>
                </a:lnTo>
                <a:lnTo>
                  <a:pt x="318824" y="0"/>
                </a:lnTo>
                <a:lnTo>
                  <a:pt x="517821" y="99060"/>
                </a:lnTo>
                <a:lnTo>
                  <a:pt x="620199" y="223591"/>
                </a:lnTo>
                <a:lnTo>
                  <a:pt x="649167" y="284828"/>
                </a:lnTo>
                <a:lnTo>
                  <a:pt x="316305" y="278026"/>
                </a:lnTo>
                <a:close/>
              </a:path>
            </a:pathLst>
          </a:custGeom>
          <a:solidFill>
            <a:srgbClr val="FFE6DE">
              <a:alpha val="33724"/>
            </a:srgbClr>
          </a:solidFill>
        </p:spPr>
        <p:txBody>
          <a:bodyPr wrap="square" lIns="0" tIns="0" rIns="0" bIns="0" rtlCol="0"/>
          <a:lstStyle/>
          <a:p>
            <a:endParaRPr/>
          </a:p>
        </p:txBody>
      </p:sp>
      <p:sp>
        <p:nvSpPr>
          <p:cNvPr id="9" name="object 9"/>
          <p:cNvSpPr/>
          <p:nvPr/>
        </p:nvSpPr>
        <p:spPr>
          <a:xfrm>
            <a:off x="18107885" y="259419"/>
            <a:ext cx="180340" cy="196215"/>
          </a:xfrm>
          <a:custGeom>
            <a:avLst/>
            <a:gdLst/>
            <a:ahLst/>
            <a:cxnLst/>
            <a:rect l="l" t="t" r="r" b="b"/>
            <a:pathLst>
              <a:path w="180340" h="196215">
                <a:moveTo>
                  <a:pt x="71036" y="164616"/>
                </a:moveTo>
                <a:lnTo>
                  <a:pt x="0" y="127544"/>
                </a:lnTo>
                <a:lnTo>
                  <a:pt x="180114" y="0"/>
                </a:lnTo>
                <a:lnTo>
                  <a:pt x="180114" y="195951"/>
                </a:lnTo>
                <a:lnTo>
                  <a:pt x="71036" y="164616"/>
                </a:lnTo>
                <a:close/>
              </a:path>
            </a:pathLst>
          </a:custGeom>
          <a:solidFill>
            <a:srgbClr val="FFE6DE">
              <a:alpha val="33724"/>
            </a:srgbClr>
          </a:solidFill>
        </p:spPr>
        <p:txBody>
          <a:bodyPr wrap="square" lIns="0" tIns="0" rIns="0" bIns="0" rtlCol="0"/>
          <a:lstStyle/>
          <a:p>
            <a:endParaRPr/>
          </a:p>
        </p:txBody>
      </p:sp>
      <p:sp>
        <p:nvSpPr>
          <p:cNvPr id="10" name="object 10"/>
          <p:cNvSpPr/>
          <p:nvPr/>
        </p:nvSpPr>
        <p:spPr>
          <a:xfrm>
            <a:off x="16940722" y="1"/>
            <a:ext cx="266065" cy="182880"/>
          </a:xfrm>
          <a:custGeom>
            <a:avLst/>
            <a:gdLst/>
            <a:ahLst/>
            <a:cxnLst/>
            <a:rect l="l" t="t" r="r" b="b"/>
            <a:pathLst>
              <a:path w="266065" h="182880">
                <a:moveTo>
                  <a:pt x="5612" y="182608"/>
                </a:moveTo>
                <a:lnTo>
                  <a:pt x="0" y="106503"/>
                </a:lnTo>
                <a:lnTo>
                  <a:pt x="10943" y="0"/>
                </a:lnTo>
                <a:lnTo>
                  <a:pt x="265554" y="0"/>
                </a:lnTo>
                <a:lnTo>
                  <a:pt x="198843" y="63002"/>
                </a:lnTo>
                <a:lnTo>
                  <a:pt x="143903" y="103688"/>
                </a:lnTo>
                <a:lnTo>
                  <a:pt x="79708" y="143657"/>
                </a:lnTo>
                <a:lnTo>
                  <a:pt x="5612" y="182608"/>
                </a:lnTo>
                <a:close/>
              </a:path>
            </a:pathLst>
          </a:custGeom>
          <a:solidFill>
            <a:srgbClr val="FFE6DE">
              <a:alpha val="33724"/>
            </a:srgbClr>
          </a:solidFill>
        </p:spPr>
        <p:txBody>
          <a:bodyPr wrap="square" lIns="0" tIns="0" rIns="0" bIns="0" rtlCol="0"/>
          <a:lstStyle/>
          <a:p>
            <a:endParaRPr/>
          </a:p>
        </p:txBody>
      </p:sp>
      <p:sp>
        <p:nvSpPr>
          <p:cNvPr id="11" name="object 11"/>
          <p:cNvSpPr/>
          <p:nvPr/>
        </p:nvSpPr>
        <p:spPr>
          <a:xfrm>
            <a:off x="17464920" y="294936"/>
            <a:ext cx="511809" cy="434340"/>
          </a:xfrm>
          <a:custGeom>
            <a:avLst/>
            <a:gdLst/>
            <a:ahLst/>
            <a:cxnLst/>
            <a:rect l="l" t="t" r="r" b="b"/>
            <a:pathLst>
              <a:path w="511809" h="434340">
                <a:moveTo>
                  <a:pt x="243379" y="375541"/>
                </a:moveTo>
                <a:lnTo>
                  <a:pt x="66037" y="246176"/>
                </a:lnTo>
                <a:lnTo>
                  <a:pt x="0" y="0"/>
                </a:lnTo>
                <a:lnTo>
                  <a:pt x="68750" y="20305"/>
                </a:lnTo>
                <a:lnTo>
                  <a:pt x="225952" y="90312"/>
                </a:lnTo>
                <a:lnTo>
                  <a:pt x="398033" y="223660"/>
                </a:lnTo>
                <a:lnTo>
                  <a:pt x="511419" y="433987"/>
                </a:lnTo>
                <a:lnTo>
                  <a:pt x="426886" y="425632"/>
                </a:lnTo>
                <a:lnTo>
                  <a:pt x="243379" y="375541"/>
                </a:lnTo>
                <a:close/>
              </a:path>
            </a:pathLst>
          </a:custGeom>
          <a:solidFill>
            <a:srgbClr val="FFE6DE">
              <a:alpha val="33724"/>
            </a:srgbClr>
          </a:solidFill>
        </p:spPr>
        <p:txBody>
          <a:bodyPr wrap="square" lIns="0" tIns="0" rIns="0" bIns="0" rtlCol="0"/>
          <a:lstStyle/>
          <a:p>
            <a:endParaRPr/>
          </a:p>
        </p:txBody>
      </p:sp>
      <p:sp>
        <p:nvSpPr>
          <p:cNvPr id="12" name="object 12"/>
          <p:cNvSpPr/>
          <p:nvPr/>
        </p:nvSpPr>
        <p:spPr>
          <a:xfrm>
            <a:off x="16355214" y="1"/>
            <a:ext cx="278130" cy="431165"/>
          </a:xfrm>
          <a:custGeom>
            <a:avLst/>
            <a:gdLst/>
            <a:ahLst/>
            <a:cxnLst/>
            <a:rect l="l" t="t" r="r" b="b"/>
            <a:pathLst>
              <a:path w="278130" h="431165">
                <a:moveTo>
                  <a:pt x="160682" y="430701"/>
                </a:moveTo>
                <a:lnTo>
                  <a:pt x="16637" y="143120"/>
                </a:lnTo>
                <a:lnTo>
                  <a:pt x="0" y="0"/>
                </a:lnTo>
                <a:lnTo>
                  <a:pt x="228312" y="0"/>
                </a:lnTo>
                <a:lnTo>
                  <a:pt x="252357" y="53312"/>
                </a:lnTo>
                <a:lnTo>
                  <a:pt x="267230" y="100597"/>
                </a:lnTo>
                <a:lnTo>
                  <a:pt x="275516" y="144879"/>
                </a:lnTo>
                <a:lnTo>
                  <a:pt x="278044" y="186123"/>
                </a:lnTo>
                <a:lnTo>
                  <a:pt x="275641" y="224291"/>
                </a:lnTo>
                <a:lnTo>
                  <a:pt x="259358" y="291256"/>
                </a:lnTo>
                <a:lnTo>
                  <a:pt x="233292" y="345479"/>
                </a:lnTo>
                <a:lnTo>
                  <a:pt x="204069" y="386669"/>
                </a:lnTo>
                <a:lnTo>
                  <a:pt x="168809" y="423376"/>
                </a:lnTo>
                <a:lnTo>
                  <a:pt x="162655" y="428778"/>
                </a:lnTo>
                <a:lnTo>
                  <a:pt x="160682" y="430701"/>
                </a:lnTo>
                <a:close/>
              </a:path>
            </a:pathLst>
          </a:custGeom>
          <a:solidFill>
            <a:srgbClr val="FFE6DE">
              <a:alpha val="33724"/>
            </a:srgbClr>
          </a:solidFill>
        </p:spPr>
        <p:txBody>
          <a:bodyPr wrap="square" lIns="0" tIns="0" rIns="0" bIns="0" rtlCol="0"/>
          <a:lstStyle/>
          <a:p>
            <a:endParaRPr/>
          </a:p>
        </p:txBody>
      </p:sp>
      <p:sp>
        <p:nvSpPr>
          <p:cNvPr id="13" name="object 13"/>
          <p:cNvSpPr/>
          <p:nvPr/>
        </p:nvSpPr>
        <p:spPr>
          <a:xfrm>
            <a:off x="15691828" y="1"/>
            <a:ext cx="509270" cy="214629"/>
          </a:xfrm>
          <a:custGeom>
            <a:avLst/>
            <a:gdLst/>
            <a:ahLst/>
            <a:cxnLst/>
            <a:rect l="l" t="t" r="r" b="b"/>
            <a:pathLst>
              <a:path w="509269" h="214629">
                <a:moveTo>
                  <a:pt x="275089" y="214446"/>
                </a:moveTo>
                <a:lnTo>
                  <a:pt x="81716" y="128885"/>
                </a:lnTo>
                <a:lnTo>
                  <a:pt x="0" y="0"/>
                </a:lnTo>
                <a:lnTo>
                  <a:pt x="312603" y="0"/>
                </a:lnTo>
                <a:lnTo>
                  <a:pt x="509248" y="195540"/>
                </a:lnTo>
                <a:lnTo>
                  <a:pt x="439672" y="212399"/>
                </a:lnTo>
                <a:lnTo>
                  <a:pt x="275089" y="214446"/>
                </a:lnTo>
                <a:close/>
              </a:path>
            </a:pathLst>
          </a:custGeom>
          <a:solidFill>
            <a:srgbClr val="FFE6DE">
              <a:alpha val="33724"/>
            </a:srgbClr>
          </a:solidFill>
        </p:spPr>
        <p:txBody>
          <a:bodyPr wrap="square" lIns="0" tIns="0" rIns="0" bIns="0" rtlCol="0"/>
          <a:lstStyle/>
          <a:p>
            <a:endParaRPr/>
          </a:p>
        </p:txBody>
      </p:sp>
      <p:sp>
        <p:nvSpPr>
          <p:cNvPr id="14" name="object 14"/>
          <p:cNvSpPr/>
          <p:nvPr/>
        </p:nvSpPr>
        <p:spPr>
          <a:xfrm>
            <a:off x="15281212" y="378314"/>
            <a:ext cx="375285" cy="722630"/>
          </a:xfrm>
          <a:custGeom>
            <a:avLst/>
            <a:gdLst/>
            <a:ahLst/>
            <a:cxnLst/>
            <a:rect l="l" t="t" r="r" b="b"/>
            <a:pathLst>
              <a:path w="375284" h="722630">
                <a:moveTo>
                  <a:pt x="50996" y="722162"/>
                </a:moveTo>
                <a:lnTo>
                  <a:pt x="0" y="362645"/>
                </a:lnTo>
                <a:lnTo>
                  <a:pt x="118008" y="141810"/>
                </a:lnTo>
                <a:lnTo>
                  <a:pt x="280287" y="30611"/>
                </a:lnTo>
                <a:lnTo>
                  <a:pt x="362099" y="0"/>
                </a:lnTo>
                <a:lnTo>
                  <a:pt x="371805" y="86595"/>
                </a:lnTo>
                <a:lnTo>
                  <a:pt x="374822" y="166246"/>
                </a:lnTo>
                <a:lnTo>
                  <a:pt x="371822" y="239224"/>
                </a:lnTo>
                <a:lnTo>
                  <a:pt x="363476" y="305801"/>
                </a:lnTo>
                <a:lnTo>
                  <a:pt x="350456" y="366248"/>
                </a:lnTo>
                <a:lnTo>
                  <a:pt x="333434" y="420837"/>
                </a:lnTo>
                <a:lnTo>
                  <a:pt x="313081" y="469839"/>
                </a:lnTo>
                <a:lnTo>
                  <a:pt x="290069" y="513527"/>
                </a:lnTo>
                <a:lnTo>
                  <a:pt x="265069" y="552173"/>
                </a:lnTo>
                <a:lnTo>
                  <a:pt x="238754" y="586047"/>
                </a:lnTo>
                <a:lnTo>
                  <a:pt x="211794" y="615422"/>
                </a:lnTo>
                <a:lnTo>
                  <a:pt x="158629" y="661761"/>
                </a:lnTo>
                <a:lnTo>
                  <a:pt x="110948" y="693363"/>
                </a:lnTo>
                <a:lnTo>
                  <a:pt x="74123" y="712402"/>
                </a:lnTo>
                <a:lnTo>
                  <a:pt x="53528" y="721053"/>
                </a:lnTo>
                <a:lnTo>
                  <a:pt x="50996" y="722162"/>
                </a:lnTo>
                <a:close/>
              </a:path>
            </a:pathLst>
          </a:custGeom>
          <a:solidFill>
            <a:srgbClr val="FFE6DE">
              <a:alpha val="33724"/>
            </a:srgbClr>
          </a:solidFill>
        </p:spPr>
        <p:txBody>
          <a:bodyPr wrap="square" lIns="0" tIns="0" rIns="0" bIns="0" rtlCol="0"/>
          <a:lstStyle/>
          <a:p>
            <a:endParaRPr/>
          </a:p>
        </p:txBody>
      </p:sp>
      <p:sp>
        <p:nvSpPr>
          <p:cNvPr id="15" name="object 15"/>
          <p:cNvSpPr/>
          <p:nvPr/>
        </p:nvSpPr>
        <p:spPr>
          <a:xfrm>
            <a:off x="15786912" y="1017368"/>
            <a:ext cx="264160" cy="630555"/>
          </a:xfrm>
          <a:custGeom>
            <a:avLst/>
            <a:gdLst/>
            <a:ahLst/>
            <a:cxnLst/>
            <a:rect l="l" t="t" r="r" b="b"/>
            <a:pathLst>
              <a:path w="264159" h="630555">
                <a:moveTo>
                  <a:pt x="222234" y="630430"/>
                </a:moveTo>
                <a:lnTo>
                  <a:pt x="29552" y="464850"/>
                </a:lnTo>
                <a:lnTo>
                  <a:pt x="0" y="255592"/>
                </a:lnTo>
                <a:lnTo>
                  <a:pt x="46283" y="76146"/>
                </a:lnTo>
                <a:lnTo>
                  <a:pt x="81110" y="0"/>
                </a:lnTo>
                <a:lnTo>
                  <a:pt x="132654" y="41935"/>
                </a:lnTo>
                <a:lnTo>
                  <a:pt x="174132" y="87846"/>
                </a:lnTo>
                <a:lnTo>
                  <a:pt x="206480" y="136809"/>
                </a:lnTo>
                <a:lnTo>
                  <a:pt x="230633" y="187899"/>
                </a:lnTo>
                <a:lnTo>
                  <a:pt x="247530" y="240192"/>
                </a:lnTo>
                <a:lnTo>
                  <a:pt x="258105" y="292764"/>
                </a:lnTo>
                <a:lnTo>
                  <a:pt x="263296" y="344689"/>
                </a:lnTo>
                <a:lnTo>
                  <a:pt x="264040" y="395044"/>
                </a:lnTo>
                <a:lnTo>
                  <a:pt x="261271" y="442905"/>
                </a:lnTo>
                <a:lnTo>
                  <a:pt x="255928" y="487346"/>
                </a:lnTo>
                <a:lnTo>
                  <a:pt x="248946" y="527444"/>
                </a:lnTo>
                <a:lnTo>
                  <a:pt x="233812" y="590913"/>
                </a:lnTo>
                <a:lnTo>
                  <a:pt x="223362" y="625915"/>
                </a:lnTo>
                <a:lnTo>
                  <a:pt x="222234" y="630430"/>
                </a:lnTo>
                <a:close/>
              </a:path>
            </a:pathLst>
          </a:custGeom>
          <a:solidFill>
            <a:srgbClr val="FFE6DE">
              <a:alpha val="33724"/>
            </a:srgbClr>
          </a:solidFill>
        </p:spPr>
        <p:txBody>
          <a:bodyPr wrap="square" lIns="0" tIns="0" rIns="0" bIns="0" rtlCol="0"/>
          <a:lstStyle/>
          <a:p>
            <a:endParaRPr/>
          </a:p>
        </p:txBody>
      </p:sp>
      <p:sp>
        <p:nvSpPr>
          <p:cNvPr id="16" name="object 16"/>
          <p:cNvSpPr/>
          <p:nvPr/>
        </p:nvSpPr>
        <p:spPr>
          <a:xfrm>
            <a:off x="15106733" y="1"/>
            <a:ext cx="467995" cy="267970"/>
          </a:xfrm>
          <a:custGeom>
            <a:avLst/>
            <a:gdLst/>
            <a:ahLst/>
            <a:cxnLst/>
            <a:rect l="l" t="t" r="r" b="b"/>
            <a:pathLst>
              <a:path w="467994" h="267970">
                <a:moveTo>
                  <a:pt x="0" y="264325"/>
                </a:moveTo>
                <a:lnTo>
                  <a:pt x="107152" y="47114"/>
                </a:lnTo>
                <a:lnTo>
                  <a:pt x="174754" y="0"/>
                </a:lnTo>
                <a:lnTo>
                  <a:pt x="467538" y="0"/>
                </a:lnTo>
                <a:lnTo>
                  <a:pt x="441305" y="56504"/>
                </a:lnTo>
                <a:lnTo>
                  <a:pt x="411687" y="102158"/>
                </a:lnTo>
                <a:lnTo>
                  <a:pt x="378457" y="140820"/>
                </a:lnTo>
                <a:lnTo>
                  <a:pt x="342456" y="173056"/>
                </a:lnTo>
                <a:lnTo>
                  <a:pt x="304522" y="199431"/>
                </a:lnTo>
                <a:lnTo>
                  <a:pt x="265497" y="220509"/>
                </a:lnTo>
                <a:lnTo>
                  <a:pt x="226220" y="236856"/>
                </a:lnTo>
                <a:lnTo>
                  <a:pt x="187531" y="249037"/>
                </a:lnTo>
                <a:lnTo>
                  <a:pt x="150271" y="257617"/>
                </a:lnTo>
                <a:lnTo>
                  <a:pt x="83395" y="266235"/>
                </a:lnTo>
                <a:lnTo>
                  <a:pt x="55459" y="267404"/>
                </a:lnTo>
                <a:lnTo>
                  <a:pt x="32312" y="267232"/>
                </a:lnTo>
                <a:lnTo>
                  <a:pt x="14793" y="266285"/>
                </a:lnTo>
                <a:lnTo>
                  <a:pt x="3742" y="265128"/>
                </a:lnTo>
                <a:lnTo>
                  <a:pt x="0" y="264325"/>
                </a:lnTo>
                <a:close/>
              </a:path>
            </a:pathLst>
          </a:custGeom>
          <a:solidFill>
            <a:srgbClr val="FFE6DE">
              <a:alpha val="33724"/>
            </a:srgbClr>
          </a:solidFill>
        </p:spPr>
        <p:txBody>
          <a:bodyPr wrap="square" lIns="0" tIns="0" rIns="0" bIns="0" rtlCol="0"/>
          <a:lstStyle/>
          <a:p>
            <a:endParaRPr/>
          </a:p>
        </p:txBody>
      </p:sp>
      <p:sp>
        <p:nvSpPr>
          <p:cNvPr id="17" name="object 17"/>
          <p:cNvSpPr/>
          <p:nvPr/>
        </p:nvSpPr>
        <p:spPr>
          <a:xfrm>
            <a:off x="15624168" y="379272"/>
            <a:ext cx="796290" cy="372745"/>
          </a:xfrm>
          <a:custGeom>
            <a:avLst/>
            <a:gdLst/>
            <a:ahLst/>
            <a:cxnLst/>
            <a:rect l="l" t="t" r="r" b="b"/>
            <a:pathLst>
              <a:path w="796290" h="372745">
                <a:moveTo>
                  <a:pt x="319465" y="303305"/>
                </a:moveTo>
                <a:lnTo>
                  <a:pt x="270957" y="281543"/>
                </a:lnTo>
                <a:lnTo>
                  <a:pt x="223705" y="255804"/>
                </a:lnTo>
                <a:lnTo>
                  <a:pt x="178305" y="225768"/>
                </a:lnTo>
                <a:lnTo>
                  <a:pt x="135356" y="191118"/>
                </a:lnTo>
                <a:lnTo>
                  <a:pt x="95454" y="151534"/>
                </a:lnTo>
                <a:lnTo>
                  <a:pt x="59195" y="106698"/>
                </a:lnTo>
                <a:lnTo>
                  <a:pt x="27178" y="56293"/>
                </a:lnTo>
                <a:lnTo>
                  <a:pt x="0" y="0"/>
                </a:lnTo>
                <a:lnTo>
                  <a:pt x="90789" y="221"/>
                </a:lnTo>
                <a:lnTo>
                  <a:pt x="308442" y="31304"/>
                </a:lnTo>
                <a:lnTo>
                  <a:pt x="570890" y="138874"/>
                </a:lnTo>
                <a:lnTo>
                  <a:pt x="796059" y="368555"/>
                </a:lnTo>
                <a:lnTo>
                  <a:pt x="792665" y="369057"/>
                </a:lnTo>
                <a:lnTo>
                  <a:pt x="782168" y="370039"/>
                </a:lnTo>
                <a:lnTo>
                  <a:pt x="765164" y="371181"/>
                </a:lnTo>
                <a:lnTo>
                  <a:pt x="742250" y="372166"/>
                </a:lnTo>
                <a:lnTo>
                  <a:pt x="714025" y="372675"/>
                </a:lnTo>
                <a:lnTo>
                  <a:pt x="681084" y="372390"/>
                </a:lnTo>
                <a:lnTo>
                  <a:pt x="603446" y="368162"/>
                </a:lnTo>
                <a:lnTo>
                  <a:pt x="559942" y="363583"/>
                </a:lnTo>
                <a:lnTo>
                  <a:pt x="514112" y="356937"/>
                </a:lnTo>
                <a:lnTo>
                  <a:pt x="466552" y="347904"/>
                </a:lnTo>
                <a:lnTo>
                  <a:pt x="417859" y="336167"/>
                </a:lnTo>
                <a:lnTo>
                  <a:pt x="368631" y="321406"/>
                </a:lnTo>
                <a:lnTo>
                  <a:pt x="319465" y="303305"/>
                </a:lnTo>
                <a:close/>
              </a:path>
            </a:pathLst>
          </a:custGeom>
          <a:solidFill>
            <a:srgbClr val="FFE6DE">
              <a:alpha val="33724"/>
            </a:srgbClr>
          </a:solidFill>
        </p:spPr>
        <p:txBody>
          <a:bodyPr wrap="square" lIns="0" tIns="0" rIns="0" bIns="0" rtlCol="0"/>
          <a:lstStyle/>
          <a:p>
            <a:endParaRPr/>
          </a:p>
        </p:txBody>
      </p:sp>
      <p:sp>
        <p:nvSpPr>
          <p:cNvPr id="18" name="object 18"/>
          <p:cNvSpPr/>
          <p:nvPr/>
        </p:nvSpPr>
        <p:spPr>
          <a:xfrm>
            <a:off x="15861326" y="998810"/>
            <a:ext cx="738505" cy="335915"/>
          </a:xfrm>
          <a:custGeom>
            <a:avLst/>
            <a:gdLst/>
            <a:ahLst/>
            <a:cxnLst/>
            <a:rect l="l" t="t" r="r" b="b"/>
            <a:pathLst>
              <a:path w="738505" h="335915">
                <a:moveTo>
                  <a:pt x="317605" y="274419"/>
                </a:moveTo>
                <a:lnTo>
                  <a:pt x="265032" y="248103"/>
                </a:lnTo>
                <a:lnTo>
                  <a:pt x="211736" y="215629"/>
                </a:lnTo>
                <a:lnTo>
                  <a:pt x="158152" y="176413"/>
                </a:lnTo>
                <a:lnTo>
                  <a:pt x="104712" y="129874"/>
                </a:lnTo>
                <a:lnTo>
                  <a:pt x="51850" y="75428"/>
                </a:lnTo>
                <a:lnTo>
                  <a:pt x="0" y="12493"/>
                </a:lnTo>
                <a:lnTo>
                  <a:pt x="77068" y="0"/>
                </a:lnTo>
                <a:lnTo>
                  <a:pt x="267022" y="4905"/>
                </a:lnTo>
                <a:lnTo>
                  <a:pt x="507989" y="90787"/>
                </a:lnTo>
                <a:lnTo>
                  <a:pt x="738094" y="321221"/>
                </a:lnTo>
                <a:lnTo>
                  <a:pt x="734358" y="321942"/>
                </a:lnTo>
                <a:lnTo>
                  <a:pt x="724264" y="324079"/>
                </a:lnTo>
                <a:lnTo>
                  <a:pt x="660171" y="333162"/>
                </a:lnTo>
                <a:lnTo>
                  <a:pt x="593602" y="335616"/>
                </a:lnTo>
                <a:lnTo>
                  <a:pt x="554466" y="334015"/>
                </a:lnTo>
                <a:lnTo>
                  <a:pt x="512006" y="329751"/>
                </a:lnTo>
                <a:lnTo>
                  <a:pt x="466657" y="322243"/>
                </a:lnTo>
                <a:lnTo>
                  <a:pt x="418851" y="310906"/>
                </a:lnTo>
                <a:lnTo>
                  <a:pt x="369023" y="295159"/>
                </a:lnTo>
                <a:lnTo>
                  <a:pt x="317605" y="274419"/>
                </a:lnTo>
                <a:close/>
              </a:path>
            </a:pathLst>
          </a:custGeom>
          <a:solidFill>
            <a:srgbClr val="FFE6DE">
              <a:alpha val="33724"/>
            </a:srgbClr>
          </a:solidFill>
        </p:spPr>
        <p:txBody>
          <a:bodyPr wrap="square" lIns="0" tIns="0" rIns="0" bIns="0" rtlCol="0"/>
          <a:lstStyle/>
          <a:p>
            <a:endParaRPr/>
          </a:p>
        </p:txBody>
      </p:sp>
      <p:sp>
        <p:nvSpPr>
          <p:cNvPr id="19" name="object 19"/>
          <p:cNvSpPr/>
          <p:nvPr/>
        </p:nvSpPr>
        <p:spPr>
          <a:xfrm>
            <a:off x="14152483" y="1"/>
            <a:ext cx="297815" cy="270510"/>
          </a:xfrm>
          <a:custGeom>
            <a:avLst/>
            <a:gdLst/>
            <a:ahLst/>
            <a:cxnLst/>
            <a:rect l="l" t="t" r="r" b="b"/>
            <a:pathLst>
              <a:path w="297815" h="270510">
                <a:moveTo>
                  <a:pt x="249580" y="270109"/>
                </a:moveTo>
                <a:lnTo>
                  <a:pt x="14362" y="51531"/>
                </a:lnTo>
                <a:lnTo>
                  <a:pt x="0" y="0"/>
                </a:lnTo>
                <a:lnTo>
                  <a:pt x="297305" y="0"/>
                </a:lnTo>
                <a:lnTo>
                  <a:pt x="297340" y="7231"/>
                </a:lnTo>
                <a:lnTo>
                  <a:pt x="295123" y="49785"/>
                </a:lnTo>
                <a:lnTo>
                  <a:pt x="290982" y="90184"/>
                </a:lnTo>
                <a:lnTo>
                  <a:pt x="285427" y="127882"/>
                </a:lnTo>
                <a:lnTo>
                  <a:pt x="272102" y="192981"/>
                </a:lnTo>
                <a:lnTo>
                  <a:pt x="259211" y="240700"/>
                </a:lnTo>
                <a:lnTo>
                  <a:pt x="249580" y="270109"/>
                </a:lnTo>
                <a:close/>
              </a:path>
            </a:pathLst>
          </a:custGeom>
          <a:solidFill>
            <a:srgbClr val="FFE6DE">
              <a:alpha val="33724"/>
            </a:srgbClr>
          </a:solidFill>
        </p:spPr>
        <p:txBody>
          <a:bodyPr wrap="square" lIns="0" tIns="0" rIns="0" bIns="0" rtlCol="0"/>
          <a:lstStyle/>
          <a:p>
            <a:endParaRPr/>
          </a:p>
        </p:txBody>
      </p:sp>
      <p:sp>
        <p:nvSpPr>
          <p:cNvPr id="20" name="object 20"/>
          <p:cNvSpPr/>
          <p:nvPr/>
        </p:nvSpPr>
        <p:spPr>
          <a:xfrm>
            <a:off x="11320543" y="1"/>
            <a:ext cx="160695" cy="158580"/>
          </a:xfrm>
          <a:prstGeom prst="rect">
            <a:avLst/>
          </a:prstGeom>
          <a:blipFill>
            <a:blip r:embed="rId3" cstate="print"/>
            <a:stretch>
              <a:fillRect/>
            </a:stretch>
          </a:blipFill>
        </p:spPr>
        <p:txBody>
          <a:bodyPr wrap="square" lIns="0" tIns="0" rIns="0" bIns="0" rtlCol="0"/>
          <a:lstStyle/>
          <a:p>
            <a:endParaRPr/>
          </a:p>
        </p:txBody>
      </p:sp>
      <p:sp>
        <p:nvSpPr>
          <p:cNvPr id="21" name="object 21"/>
          <p:cNvSpPr/>
          <p:nvPr/>
        </p:nvSpPr>
        <p:spPr>
          <a:xfrm>
            <a:off x="13802799" y="1"/>
            <a:ext cx="148544" cy="76245"/>
          </a:xfrm>
          <a:prstGeom prst="rect">
            <a:avLst/>
          </a:prstGeom>
          <a:blipFill>
            <a:blip r:embed="rId4" cstate="print"/>
            <a:stretch>
              <a:fillRect/>
            </a:stretch>
          </a:blipFill>
        </p:spPr>
        <p:txBody>
          <a:bodyPr wrap="square" lIns="0" tIns="0" rIns="0" bIns="0" rtlCol="0"/>
          <a:lstStyle/>
          <a:p>
            <a:endParaRPr/>
          </a:p>
        </p:txBody>
      </p:sp>
      <p:sp>
        <p:nvSpPr>
          <p:cNvPr id="22" name="object 22"/>
          <p:cNvSpPr/>
          <p:nvPr/>
        </p:nvSpPr>
        <p:spPr>
          <a:xfrm>
            <a:off x="16826611" y="431869"/>
            <a:ext cx="148543" cy="148628"/>
          </a:xfrm>
          <a:prstGeom prst="rect">
            <a:avLst/>
          </a:prstGeom>
          <a:blipFill>
            <a:blip r:embed="rId5" cstate="print"/>
            <a:stretch>
              <a:fillRect/>
            </a:stretch>
          </a:blipFill>
        </p:spPr>
        <p:txBody>
          <a:bodyPr wrap="square" lIns="0" tIns="0" rIns="0" bIns="0" rtlCol="0"/>
          <a:lstStyle/>
          <a:p>
            <a:endParaRPr/>
          </a:p>
        </p:txBody>
      </p:sp>
      <p:sp>
        <p:nvSpPr>
          <p:cNvPr id="23" name="object 23"/>
          <p:cNvSpPr/>
          <p:nvPr/>
        </p:nvSpPr>
        <p:spPr>
          <a:xfrm>
            <a:off x="14416079" y="617807"/>
            <a:ext cx="319405" cy="319405"/>
          </a:xfrm>
          <a:custGeom>
            <a:avLst/>
            <a:gdLst/>
            <a:ahLst/>
            <a:cxnLst/>
            <a:rect l="l" t="t" r="r" b="b"/>
            <a:pathLst>
              <a:path w="319405" h="319405">
                <a:moveTo>
                  <a:pt x="94995" y="306101"/>
                </a:moveTo>
                <a:lnTo>
                  <a:pt x="51903" y="278270"/>
                </a:lnTo>
                <a:lnTo>
                  <a:pt x="20816" y="239824"/>
                </a:lnTo>
                <a:lnTo>
                  <a:pt x="3069" y="194198"/>
                </a:lnTo>
                <a:lnTo>
                  <a:pt x="0" y="144827"/>
                </a:lnTo>
                <a:lnTo>
                  <a:pt x="12943" y="95147"/>
                </a:lnTo>
                <a:lnTo>
                  <a:pt x="40785" y="52014"/>
                </a:lnTo>
                <a:lnTo>
                  <a:pt x="79228" y="20886"/>
                </a:lnTo>
                <a:lnTo>
                  <a:pt x="124840" y="3101"/>
                </a:lnTo>
                <a:lnTo>
                  <a:pt x="174185" y="0"/>
                </a:lnTo>
                <a:lnTo>
                  <a:pt x="223829" y="12920"/>
                </a:lnTo>
                <a:lnTo>
                  <a:pt x="266921" y="40751"/>
                </a:lnTo>
                <a:lnTo>
                  <a:pt x="298008" y="79197"/>
                </a:lnTo>
                <a:lnTo>
                  <a:pt x="315755" y="124823"/>
                </a:lnTo>
                <a:lnTo>
                  <a:pt x="316774" y="141212"/>
                </a:lnTo>
                <a:lnTo>
                  <a:pt x="191621" y="86215"/>
                </a:lnTo>
                <a:lnTo>
                  <a:pt x="159490" y="79221"/>
                </a:lnTo>
                <a:lnTo>
                  <a:pt x="128225" y="84904"/>
                </a:lnTo>
                <a:lnTo>
                  <a:pt x="101355" y="101888"/>
                </a:lnTo>
                <a:lnTo>
                  <a:pt x="82412" y="128797"/>
                </a:lnTo>
                <a:lnTo>
                  <a:pt x="75402" y="160950"/>
                </a:lnTo>
                <a:lnTo>
                  <a:pt x="81063" y="192229"/>
                </a:lnTo>
                <a:lnTo>
                  <a:pt x="98021" y="219103"/>
                </a:lnTo>
                <a:lnTo>
                  <a:pt x="124903" y="238041"/>
                </a:lnTo>
                <a:lnTo>
                  <a:pt x="247356" y="291851"/>
                </a:lnTo>
                <a:lnTo>
                  <a:pt x="239595" y="298135"/>
                </a:lnTo>
                <a:lnTo>
                  <a:pt x="193984" y="315920"/>
                </a:lnTo>
                <a:lnTo>
                  <a:pt x="144639" y="319021"/>
                </a:lnTo>
                <a:lnTo>
                  <a:pt x="94995" y="306101"/>
                </a:lnTo>
                <a:close/>
              </a:path>
              <a:path w="319405" h="319405">
                <a:moveTo>
                  <a:pt x="247356" y="291851"/>
                </a:moveTo>
                <a:lnTo>
                  <a:pt x="124903" y="238041"/>
                </a:lnTo>
                <a:lnTo>
                  <a:pt x="157033" y="245035"/>
                </a:lnTo>
                <a:lnTo>
                  <a:pt x="188298" y="239352"/>
                </a:lnTo>
                <a:lnTo>
                  <a:pt x="215168" y="222368"/>
                </a:lnTo>
                <a:lnTo>
                  <a:pt x="234111" y="195459"/>
                </a:lnTo>
                <a:lnTo>
                  <a:pt x="241122" y="163306"/>
                </a:lnTo>
                <a:lnTo>
                  <a:pt x="235461" y="132027"/>
                </a:lnTo>
                <a:lnTo>
                  <a:pt x="218503" y="105153"/>
                </a:lnTo>
                <a:lnTo>
                  <a:pt x="191621" y="86215"/>
                </a:lnTo>
                <a:lnTo>
                  <a:pt x="316774" y="141212"/>
                </a:lnTo>
                <a:lnTo>
                  <a:pt x="318824" y="174194"/>
                </a:lnTo>
                <a:lnTo>
                  <a:pt x="305881" y="223874"/>
                </a:lnTo>
                <a:lnTo>
                  <a:pt x="278039" y="267007"/>
                </a:lnTo>
                <a:lnTo>
                  <a:pt x="247356" y="291851"/>
                </a:lnTo>
                <a:close/>
              </a:path>
            </a:pathLst>
          </a:custGeom>
          <a:solidFill>
            <a:srgbClr val="FFE6DE">
              <a:alpha val="33724"/>
            </a:srgbClr>
          </a:solidFill>
        </p:spPr>
        <p:txBody>
          <a:bodyPr wrap="square" lIns="0" tIns="0" rIns="0" bIns="0" rtlCol="0"/>
          <a:lstStyle/>
          <a:p>
            <a:endParaRPr/>
          </a:p>
        </p:txBody>
      </p:sp>
      <p:sp>
        <p:nvSpPr>
          <p:cNvPr id="24" name="object 24"/>
          <p:cNvSpPr/>
          <p:nvPr/>
        </p:nvSpPr>
        <p:spPr>
          <a:xfrm>
            <a:off x="16584119" y="1514302"/>
            <a:ext cx="319405" cy="319405"/>
          </a:xfrm>
          <a:custGeom>
            <a:avLst/>
            <a:gdLst/>
            <a:ahLst/>
            <a:cxnLst/>
            <a:rect l="l" t="t" r="r" b="b"/>
            <a:pathLst>
              <a:path w="319405" h="319405">
                <a:moveTo>
                  <a:pt x="94995" y="306101"/>
                </a:moveTo>
                <a:lnTo>
                  <a:pt x="51903" y="278270"/>
                </a:lnTo>
                <a:lnTo>
                  <a:pt x="20816" y="239824"/>
                </a:lnTo>
                <a:lnTo>
                  <a:pt x="3069" y="194198"/>
                </a:lnTo>
                <a:lnTo>
                  <a:pt x="0" y="144827"/>
                </a:lnTo>
                <a:lnTo>
                  <a:pt x="12943" y="95147"/>
                </a:lnTo>
                <a:lnTo>
                  <a:pt x="40785" y="52014"/>
                </a:lnTo>
                <a:lnTo>
                  <a:pt x="79228" y="20886"/>
                </a:lnTo>
                <a:lnTo>
                  <a:pt x="124840" y="3101"/>
                </a:lnTo>
                <a:lnTo>
                  <a:pt x="174185" y="0"/>
                </a:lnTo>
                <a:lnTo>
                  <a:pt x="223829" y="12920"/>
                </a:lnTo>
                <a:lnTo>
                  <a:pt x="266921" y="40751"/>
                </a:lnTo>
                <a:lnTo>
                  <a:pt x="298008" y="79197"/>
                </a:lnTo>
                <a:lnTo>
                  <a:pt x="315755" y="124823"/>
                </a:lnTo>
                <a:lnTo>
                  <a:pt x="316774" y="141213"/>
                </a:lnTo>
                <a:lnTo>
                  <a:pt x="191620" y="86216"/>
                </a:lnTo>
                <a:lnTo>
                  <a:pt x="159490" y="79221"/>
                </a:lnTo>
                <a:lnTo>
                  <a:pt x="128225" y="84904"/>
                </a:lnTo>
                <a:lnTo>
                  <a:pt x="101355" y="101889"/>
                </a:lnTo>
                <a:lnTo>
                  <a:pt x="82412" y="128797"/>
                </a:lnTo>
                <a:lnTo>
                  <a:pt x="75402" y="160950"/>
                </a:lnTo>
                <a:lnTo>
                  <a:pt x="81062" y="192229"/>
                </a:lnTo>
                <a:lnTo>
                  <a:pt x="98021" y="219103"/>
                </a:lnTo>
                <a:lnTo>
                  <a:pt x="124903" y="238041"/>
                </a:lnTo>
                <a:lnTo>
                  <a:pt x="247356" y="291851"/>
                </a:lnTo>
                <a:lnTo>
                  <a:pt x="239595" y="298135"/>
                </a:lnTo>
                <a:lnTo>
                  <a:pt x="193983" y="315920"/>
                </a:lnTo>
                <a:lnTo>
                  <a:pt x="144638" y="319021"/>
                </a:lnTo>
                <a:lnTo>
                  <a:pt x="94995" y="306101"/>
                </a:lnTo>
                <a:close/>
              </a:path>
              <a:path w="319405" h="319405">
                <a:moveTo>
                  <a:pt x="247356" y="291851"/>
                </a:moveTo>
                <a:lnTo>
                  <a:pt x="124903" y="238041"/>
                </a:lnTo>
                <a:lnTo>
                  <a:pt x="157033" y="245035"/>
                </a:lnTo>
                <a:lnTo>
                  <a:pt x="188298" y="239352"/>
                </a:lnTo>
                <a:lnTo>
                  <a:pt x="215168" y="222368"/>
                </a:lnTo>
                <a:lnTo>
                  <a:pt x="234111" y="195459"/>
                </a:lnTo>
                <a:lnTo>
                  <a:pt x="240018" y="162822"/>
                </a:lnTo>
                <a:lnTo>
                  <a:pt x="234479" y="131596"/>
                </a:lnTo>
                <a:lnTo>
                  <a:pt x="218134" y="104992"/>
                </a:lnTo>
                <a:lnTo>
                  <a:pt x="191620" y="86216"/>
                </a:lnTo>
                <a:lnTo>
                  <a:pt x="316774" y="141213"/>
                </a:lnTo>
                <a:lnTo>
                  <a:pt x="318824" y="174194"/>
                </a:lnTo>
                <a:lnTo>
                  <a:pt x="305881" y="223874"/>
                </a:lnTo>
                <a:lnTo>
                  <a:pt x="278039" y="267007"/>
                </a:lnTo>
                <a:lnTo>
                  <a:pt x="247356" y="291851"/>
                </a:lnTo>
                <a:close/>
              </a:path>
            </a:pathLst>
          </a:custGeom>
          <a:solidFill>
            <a:srgbClr val="FFE6DE">
              <a:alpha val="33724"/>
            </a:srgbClr>
          </a:solidFill>
        </p:spPr>
        <p:txBody>
          <a:bodyPr wrap="square" lIns="0" tIns="0" rIns="0" bIns="0" rtlCol="0"/>
          <a:lstStyle/>
          <a:p>
            <a:endParaRPr/>
          </a:p>
        </p:txBody>
      </p:sp>
      <p:sp>
        <p:nvSpPr>
          <p:cNvPr id="25" name="object 25"/>
          <p:cNvSpPr/>
          <p:nvPr/>
        </p:nvSpPr>
        <p:spPr>
          <a:xfrm>
            <a:off x="18069568" y="1826635"/>
            <a:ext cx="218440" cy="319405"/>
          </a:xfrm>
          <a:custGeom>
            <a:avLst/>
            <a:gdLst/>
            <a:ahLst/>
            <a:cxnLst/>
            <a:rect l="l" t="t" r="r" b="b"/>
            <a:pathLst>
              <a:path w="218440" h="319405">
                <a:moveTo>
                  <a:pt x="94995" y="306101"/>
                </a:moveTo>
                <a:lnTo>
                  <a:pt x="51903" y="278270"/>
                </a:lnTo>
                <a:lnTo>
                  <a:pt x="20816" y="239824"/>
                </a:lnTo>
                <a:lnTo>
                  <a:pt x="3069" y="194198"/>
                </a:lnTo>
                <a:lnTo>
                  <a:pt x="0" y="144827"/>
                </a:lnTo>
                <a:lnTo>
                  <a:pt x="12943" y="95147"/>
                </a:lnTo>
                <a:lnTo>
                  <a:pt x="40785" y="52014"/>
                </a:lnTo>
                <a:lnTo>
                  <a:pt x="79229" y="20886"/>
                </a:lnTo>
                <a:lnTo>
                  <a:pt x="124840" y="3101"/>
                </a:lnTo>
                <a:lnTo>
                  <a:pt x="174185" y="0"/>
                </a:lnTo>
                <a:lnTo>
                  <a:pt x="218430" y="11515"/>
                </a:lnTo>
                <a:lnTo>
                  <a:pt x="218430" y="94874"/>
                </a:lnTo>
                <a:lnTo>
                  <a:pt x="192770" y="83598"/>
                </a:lnTo>
                <a:lnTo>
                  <a:pt x="160640" y="76604"/>
                </a:lnTo>
                <a:lnTo>
                  <a:pt x="129375" y="82287"/>
                </a:lnTo>
                <a:lnTo>
                  <a:pt x="102506" y="99271"/>
                </a:lnTo>
                <a:lnTo>
                  <a:pt x="83562" y="126180"/>
                </a:lnTo>
                <a:lnTo>
                  <a:pt x="76552" y="158332"/>
                </a:lnTo>
                <a:lnTo>
                  <a:pt x="82213" y="189611"/>
                </a:lnTo>
                <a:lnTo>
                  <a:pt x="99171" y="216486"/>
                </a:lnTo>
                <a:lnTo>
                  <a:pt x="126053" y="235423"/>
                </a:lnTo>
                <a:lnTo>
                  <a:pt x="218430" y="276017"/>
                </a:lnTo>
                <a:lnTo>
                  <a:pt x="218430" y="306388"/>
                </a:lnTo>
                <a:lnTo>
                  <a:pt x="193983" y="315920"/>
                </a:lnTo>
                <a:lnTo>
                  <a:pt x="144638" y="319022"/>
                </a:lnTo>
                <a:lnTo>
                  <a:pt x="94995" y="306101"/>
                </a:lnTo>
                <a:close/>
              </a:path>
              <a:path w="218440" h="319405">
                <a:moveTo>
                  <a:pt x="218430" y="101675"/>
                </a:moveTo>
                <a:lnTo>
                  <a:pt x="192770" y="83598"/>
                </a:lnTo>
                <a:lnTo>
                  <a:pt x="218430" y="94874"/>
                </a:lnTo>
                <a:lnTo>
                  <a:pt x="218430" y="101675"/>
                </a:lnTo>
                <a:close/>
              </a:path>
              <a:path w="218440" h="319405">
                <a:moveTo>
                  <a:pt x="218430" y="276017"/>
                </a:moveTo>
                <a:lnTo>
                  <a:pt x="126053" y="235423"/>
                </a:lnTo>
                <a:lnTo>
                  <a:pt x="158184" y="242418"/>
                </a:lnTo>
                <a:lnTo>
                  <a:pt x="189449" y="236735"/>
                </a:lnTo>
                <a:lnTo>
                  <a:pt x="216318" y="219750"/>
                </a:lnTo>
                <a:lnTo>
                  <a:pt x="218430" y="216750"/>
                </a:lnTo>
                <a:lnTo>
                  <a:pt x="218430" y="276017"/>
                </a:lnTo>
                <a:close/>
              </a:path>
            </a:pathLst>
          </a:custGeom>
          <a:solidFill>
            <a:srgbClr val="FFE6DE">
              <a:alpha val="33724"/>
            </a:srgbClr>
          </a:solidFill>
        </p:spPr>
        <p:txBody>
          <a:bodyPr wrap="square" lIns="0" tIns="0" rIns="0" bIns="0" rtlCol="0"/>
          <a:lstStyle/>
          <a:p>
            <a:endParaRPr/>
          </a:p>
        </p:txBody>
      </p:sp>
      <p:sp>
        <p:nvSpPr>
          <p:cNvPr id="26" name="object 26"/>
          <p:cNvSpPr/>
          <p:nvPr/>
        </p:nvSpPr>
        <p:spPr>
          <a:xfrm>
            <a:off x="317887" y="9912684"/>
            <a:ext cx="1437005" cy="374650"/>
          </a:xfrm>
          <a:custGeom>
            <a:avLst/>
            <a:gdLst/>
            <a:ahLst/>
            <a:cxnLst/>
            <a:rect l="l" t="t" r="r" b="b"/>
            <a:pathLst>
              <a:path w="1437005" h="374650">
                <a:moveTo>
                  <a:pt x="644561" y="193"/>
                </a:moveTo>
                <a:lnTo>
                  <a:pt x="1004272" y="162419"/>
                </a:lnTo>
                <a:lnTo>
                  <a:pt x="959299" y="142278"/>
                </a:lnTo>
                <a:lnTo>
                  <a:pt x="914646" y="124852"/>
                </a:lnTo>
                <a:lnTo>
                  <a:pt x="870331" y="110145"/>
                </a:lnTo>
                <a:lnTo>
                  <a:pt x="826375" y="98163"/>
                </a:lnTo>
                <a:lnTo>
                  <a:pt x="782799" y="88910"/>
                </a:lnTo>
                <a:lnTo>
                  <a:pt x="739621" y="82392"/>
                </a:lnTo>
                <a:lnTo>
                  <a:pt x="696864" y="78613"/>
                </a:lnTo>
                <a:lnTo>
                  <a:pt x="654545" y="77579"/>
                </a:lnTo>
                <a:lnTo>
                  <a:pt x="612686" y="79294"/>
                </a:lnTo>
                <a:lnTo>
                  <a:pt x="571295" y="83765"/>
                </a:lnTo>
                <a:lnTo>
                  <a:pt x="530427" y="90992"/>
                </a:lnTo>
                <a:lnTo>
                  <a:pt x="490067" y="100985"/>
                </a:lnTo>
                <a:lnTo>
                  <a:pt x="450247" y="113748"/>
                </a:lnTo>
                <a:lnTo>
                  <a:pt x="410987" y="129285"/>
                </a:lnTo>
                <a:lnTo>
                  <a:pt x="369976" y="148500"/>
                </a:lnTo>
                <a:lnTo>
                  <a:pt x="330248" y="170502"/>
                </a:lnTo>
                <a:lnTo>
                  <a:pt x="291820" y="195143"/>
                </a:lnTo>
                <a:lnTo>
                  <a:pt x="254712" y="222273"/>
                </a:lnTo>
                <a:lnTo>
                  <a:pt x="218776" y="251896"/>
                </a:lnTo>
                <a:lnTo>
                  <a:pt x="184531" y="283405"/>
                </a:lnTo>
                <a:lnTo>
                  <a:pt x="151496" y="317110"/>
                </a:lnTo>
                <a:lnTo>
                  <a:pt x="119857" y="352709"/>
                </a:lnTo>
                <a:lnTo>
                  <a:pt x="102371" y="374315"/>
                </a:lnTo>
                <a:lnTo>
                  <a:pt x="0" y="374315"/>
                </a:lnTo>
                <a:lnTo>
                  <a:pt x="38764" y="323288"/>
                </a:lnTo>
                <a:lnTo>
                  <a:pt x="70602" y="285693"/>
                </a:lnTo>
                <a:lnTo>
                  <a:pt x="103915" y="249813"/>
                </a:lnTo>
                <a:lnTo>
                  <a:pt x="138863" y="215628"/>
                </a:lnTo>
                <a:lnTo>
                  <a:pt x="174922" y="183722"/>
                </a:lnTo>
                <a:lnTo>
                  <a:pt x="212593" y="153775"/>
                </a:lnTo>
                <a:lnTo>
                  <a:pt x="251693" y="126068"/>
                </a:lnTo>
                <a:lnTo>
                  <a:pt x="292212" y="100732"/>
                </a:lnTo>
                <a:lnTo>
                  <a:pt x="334137" y="77901"/>
                </a:lnTo>
                <a:lnTo>
                  <a:pt x="377456" y="57704"/>
                </a:lnTo>
                <a:lnTo>
                  <a:pt x="413714" y="43098"/>
                </a:lnTo>
                <a:lnTo>
                  <a:pt x="452270" y="30078"/>
                </a:lnTo>
                <a:lnTo>
                  <a:pt x="493060" y="18972"/>
                </a:lnTo>
                <a:lnTo>
                  <a:pt x="536083" y="10090"/>
                </a:lnTo>
                <a:lnTo>
                  <a:pt x="581296" y="3754"/>
                </a:lnTo>
                <a:lnTo>
                  <a:pt x="628665" y="284"/>
                </a:lnTo>
                <a:lnTo>
                  <a:pt x="644561" y="193"/>
                </a:lnTo>
                <a:close/>
              </a:path>
              <a:path w="1437005" h="374650">
                <a:moveTo>
                  <a:pt x="1017892" y="83060"/>
                </a:moveTo>
                <a:lnTo>
                  <a:pt x="1055497" y="100846"/>
                </a:lnTo>
                <a:lnTo>
                  <a:pt x="1093663" y="120588"/>
                </a:lnTo>
                <a:lnTo>
                  <a:pt x="1132405" y="142372"/>
                </a:lnTo>
                <a:lnTo>
                  <a:pt x="1171737" y="166280"/>
                </a:lnTo>
                <a:lnTo>
                  <a:pt x="1211672" y="192396"/>
                </a:lnTo>
                <a:lnTo>
                  <a:pt x="1252224" y="220805"/>
                </a:lnTo>
                <a:lnTo>
                  <a:pt x="1293407" y="251589"/>
                </a:lnTo>
                <a:lnTo>
                  <a:pt x="1335235" y="284832"/>
                </a:lnTo>
                <a:lnTo>
                  <a:pt x="1377721" y="320618"/>
                </a:lnTo>
                <a:lnTo>
                  <a:pt x="1412766" y="351742"/>
                </a:lnTo>
                <a:lnTo>
                  <a:pt x="1436468" y="374315"/>
                </a:lnTo>
                <a:lnTo>
                  <a:pt x="1320732" y="374315"/>
                </a:lnTo>
                <a:lnTo>
                  <a:pt x="1279682" y="339988"/>
                </a:lnTo>
                <a:lnTo>
                  <a:pt x="1233217" y="303665"/>
                </a:lnTo>
                <a:lnTo>
                  <a:pt x="1186951" y="270027"/>
                </a:lnTo>
                <a:lnTo>
                  <a:pt x="1140903" y="239078"/>
                </a:lnTo>
                <a:lnTo>
                  <a:pt x="1095094" y="210824"/>
                </a:lnTo>
                <a:lnTo>
                  <a:pt x="1049544" y="185269"/>
                </a:lnTo>
                <a:lnTo>
                  <a:pt x="1004272" y="162419"/>
                </a:lnTo>
                <a:lnTo>
                  <a:pt x="644561" y="193"/>
                </a:lnTo>
                <a:lnTo>
                  <a:pt x="678159" y="0"/>
                </a:lnTo>
                <a:lnTo>
                  <a:pt x="729744" y="3219"/>
                </a:lnTo>
                <a:lnTo>
                  <a:pt x="783387" y="10263"/>
                </a:lnTo>
                <a:lnTo>
                  <a:pt x="839056" y="21449"/>
                </a:lnTo>
                <a:lnTo>
                  <a:pt x="896719" y="37098"/>
                </a:lnTo>
                <a:lnTo>
                  <a:pt x="956342" y="57529"/>
                </a:lnTo>
                <a:lnTo>
                  <a:pt x="1017892" y="83060"/>
                </a:lnTo>
                <a:close/>
              </a:path>
            </a:pathLst>
          </a:custGeom>
          <a:solidFill>
            <a:srgbClr val="FFE6DE">
              <a:alpha val="33724"/>
            </a:srgbClr>
          </a:solidFill>
        </p:spPr>
        <p:txBody>
          <a:bodyPr wrap="square" lIns="0" tIns="0" rIns="0" bIns="0" rtlCol="0"/>
          <a:lstStyle/>
          <a:p>
            <a:endParaRPr/>
          </a:p>
        </p:txBody>
      </p:sp>
      <p:sp>
        <p:nvSpPr>
          <p:cNvPr id="27" name="object 27"/>
          <p:cNvSpPr/>
          <p:nvPr/>
        </p:nvSpPr>
        <p:spPr>
          <a:xfrm>
            <a:off x="2358349" y="9148240"/>
            <a:ext cx="380365" cy="1139190"/>
          </a:xfrm>
          <a:custGeom>
            <a:avLst/>
            <a:gdLst/>
            <a:ahLst/>
            <a:cxnLst/>
            <a:rect l="l" t="t" r="r" b="b"/>
            <a:pathLst>
              <a:path w="380364" h="1139190">
                <a:moveTo>
                  <a:pt x="53995" y="3105"/>
                </a:moveTo>
                <a:lnTo>
                  <a:pt x="61809" y="6628"/>
                </a:lnTo>
                <a:lnTo>
                  <a:pt x="65841" y="11584"/>
                </a:lnTo>
                <a:lnTo>
                  <a:pt x="72479" y="17714"/>
                </a:lnTo>
                <a:lnTo>
                  <a:pt x="98198" y="60483"/>
                </a:lnTo>
                <a:lnTo>
                  <a:pt x="122791" y="103724"/>
                </a:lnTo>
                <a:lnTo>
                  <a:pt x="146249" y="147394"/>
                </a:lnTo>
                <a:lnTo>
                  <a:pt x="168667" y="191661"/>
                </a:lnTo>
                <a:lnTo>
                  <a:pt x="189989" y="236411"/>
                </a:lnTo>
                <a:lnTo>
                  <a:pt x="210211" y="281623"/>
                </a:lnTo>
                <a:lnTo>
                  <a:pt x="229327" y="327274"/>
                </a:lnTo>
                <a:lnTo>
                  <a:pt x="247332" y="373342"/>
                </a:lnTo>
                <a:lnTo>
                  <a:pt x="264219" y="419805"/>
                </a:lnTo>
                <a:lnTo>
                  <a:pt x="279985" y="466640"/>
                </a:lnTo>
                <a:lnTo>
                  <a:pt x="294622" y="513826"/>
                </a:lnTo>
                <a:lnTo>
                  <a:pt x="308127" y="561340"/>
                </a:lnTo>
                <a:lnTo>
                  <a:pt x="320493" y="609160"/>
                </a:lnTo>
                <a:lnTo>
                  <a:pt x="331715" y="657264"/>
                </a:lnTo>
                <a:lnTo>
                  <a:pt x="341787" y="705630"/>
                </a:lnTo>
                <a:lnTo>
                  <a:pt x="350705" y="754235"/>
                </a:lnTo>
                <a:lnTo>
                  <a:pt x="358463" y="803058"/>
                </a:lnTo>
                <a:lnTo>
                  <a:pt x="365054" y="852076"/>
                </a:lnTo>
                <a:lnTo>
                  <a:pt x="370475" y="901268"/>
                </a:lnTo>
                <a:lnTo>
                  <a:pt x="374719" y="950610"/>
                </a:lnTo>
                <a:lnTo>
                  <a:pt x="377782" y="1000081"/>
                </a:lnTo>
                <a:lnTo>
                  <a:pt x="379656" y="1049659"/>
                </a:lnTo>
                <a:lnTo>
                  <a:pt x="380339" y="1099321"/>
                </a:lnTo>
                <a:lnTo>
                  <a:pt x="379929" y="1138759"/>
                </a:lnTo>
                <a:lnTo>
                  <a:pt x="302155" y="1138759"/>
                </a:lnTo>
                <a:lnTo>
                  <a:pt x="302587" y="1093432"/>
                </a:lnTo>
                <a:lnTo>
                  <a:pt x="301789" y="1043968"/>
                </a:lnTo>
                <a:lnTo>
                  <a:pt x="299729" y="994584"/>
                </a:lnTo>
                <a:lnTo>
                  <a:pt x="296414" y="945304"/>
                </a:lnTo>
                <a:lnTo>
                  <a:pt x="291852" y="896154"/>
                </a:lnTo>
                <a:lnTo>
                  <a:pt x="286050" y="847159"/>
                </a:lnTo>
                <a:lnTo>
                  <a:pt x="279017" y="798345"/>
                </a:lnTo>
                <a:lnTo>
                  <a:pt x="270760" y="749737"/>
                </a:lnTo>
                <a:lnTo>
                  <a:pt x="261287" y="701360"/>
                </a:lnTo>
                <a:lnTo>
                  <a:pt x="250604" y="653241"/>
                </a:lnTo>
                <a:lnTo>
                  <a:pt x="238720" y="605404"/>
                </a:lnTo>
                <a:lnTo>
                  <a:pt x="225643" y="557875"/>
                </a:lnTo>
                <a:lnTo>
                  <a:pt x="211380" y="510679"/>
                </a:lnTo>
                <a:lnTo>
                  <a:pt x="195939" y="463842"/>
                </a:lnTo>
                <a:lnTo>
                  <a:pt x="179327" y="417390"/>
                </a:lnTo>
                <a:lnTo>
                  <a:pt x="161551" y="371346"/>
                </a:lnTo>
                <a:lnTo>
                  <a:pt x="142621" y="325738"/>
                </a:lnTo>
                <a:lnTo>
                  <a:pt x="122543" y="280591"/>
                </a:lnTo>
                <a:lnTo>
                  <a:pt x="101325" y="235929"/>
                </a:lnTo>
                <a:lnTo>
                  <a:pt x="78974" y="191779"/>
                </a:lnTo>
                <a:lnTo>
                  <a:pt x="55498" y="148166"/>
                </a:lnTo>
                <a:lnTo>
                  <a:pt x="30905" y="105115"/>
                </a:lnTo>
                <a:lnTo>
                  <a:pt x="5203" y="62651"/>
                </a:lnTo>
                <a:lnTo>
                  <a:pt x="0" y="48346"/>
                </a:lnTo>
                <a:lnTo>
                  <a:pt x="17120" y="8431"/>
                </a:lnTo>
                <a:lnTo>
                  <a:pt x="35808" y="0"/>
                </a:lnTo>
                <a:lnTo>
                  <a:pt x="45398" y="453"/>
                </a:lnTo>
                <a:lnTo>
                  <a:pt x="53995" y="3105"/>
                </a:lnTo>
                <a:close/>
              </a:path>
            </a:pathLst>
          </a:custGeom>
          <a:solidFill>
            <a:srgbClr val="FFE6DE">
              <a:alpha val="33724"/>
            </a:srgbClr>
          </a:solidFill>
        </p:spPr>
        <p:txBody>
          <a:bodyPr wrap="square" lIns="0" tIns="0" rIns="0" bIns="0" rtlCol="0"/>
          <a:lstStyle/>
          <a:p>
            <a:endParaRPr/>
          </a:p>
        </p:txBody>
      </p:sp>
      <p:sp>
        <p:nvSpPr>
          <p:cNvPr id="28" name="object 28"/>
          <p:cNvSpPr/>
          <p:nvPr/>
        </p:nvSpPr>
        <p:spPr>
          <a:xfrm>
            <a:off x="0" y="8999673"/>
            <a:ext cx="774700" cy="323215"/>
          </a:xfrm>
          <a:custGeom>
            <a:avLst/>
            <a:gdLst/>
            <a:ahLst/>
            <a:cxnLst/>
            <a:rect l="l" t="t" r="r" b="b"/>
            <a:pathLst>
              <a:path w="774700" h="323215">
                <a:moveTo>
                  <a:pt x="747644" y="0"/>
                </a:moveTo>
                <a:lnTo>
                  <a:pt x="774701" y="37295"/>
                </a:lnTo>
                <a:lnTo>
                  <a:pt x="771431" y="52581"/>
                </a:lnTo>
                <a:lnTo>
                  <a:pt x="763009" y="64956"/>
                </a:lnTo>
                <a:lnTo>
                  <a:pt x="750587" y="73174"/>
                </a:lnTo>
                <a:lnTo>
                  <a:pt x="735312" y="75989"/>
                </a:lnTo>
                <a:lnTo>
                  <a:pt x="663068" y="77731"/>
                </a:lnTo>
                <a:lnTo>
                  <a:pt x="593403" y="83274"/>
                </a:lnTo>
                <a:lnTo>
                  <a:pt x="526286" y="92397"/>
                </a:lnTo>
                <a:lnTo>
                  <a:pt x="461684" y="104877"/>
                </a:lnTo>
                <a:lnTo>
                  <a:pt x="399567" y="120493"/>
                </a:lnTo>
                <a:lnTo>
                  <a:pt x="339902" y="139022"/>
                </a:lnTo>
                <a:lnTo>
                  <a:pt x="282657" y="160243"/>
                </a:lnTo>
                <a:lnTo>
                  <a:pt x="227802" y="183933"/>
                </a:lnTo>
                <a:lnTo>
                  <a:pt x="175304" y="209871"/>
                </a:lnTo>
                <a:lnTo>
                  <a:pt x="125132" y="237834"/>
                </a:lnTo>
                <a:lnTo>
                  <a:pt x="77254" y="267601"/>
                </a:lnTo>
                <a:lnTo>
                  <a:pt x="31638" y="298949"/>
                </a:lnTo>
                <a:lnTo>
                  <a:pt x="0" y="322800"/>
                </a:lnTo>
                <a:lnTo>
                  <a:pt x="0" y="223667"/>
                </a:lnTo>
                <a:lnTo>
                  <a:pt x="57476" y="185792"/>
                </a:lnTo>
                <a:lnTo>
                  <a:pt x="107123" y="156725"/>
                </a:lnTo>
                <a:lnTo>
                  <a:pt x="159057" y="129499"/>
                </a:lnTo>
                <a:lnTo>
                  <a:pt x="213309" y="104315"/>
                </a:lnTo>
                <a:lnTo>
                  <a:pt x="269914" y="81373"/>
                </a:lnTo>
                <a:lnTo>
                  <a:pt x="328906" y="60877"/>
                </a:lnTo>
                <a:lnTo>
                  <a:pt x="390318" y="43026"/>
                </a:lnTo>
                <a:lnTo>
                  <a:pt x="454186" y="28022"/>
                </a:lnTo>
                <a:lnTo>
                  <a:pt x="520541" y="16068"/>
                </a:lnTo>
                <a:lnTo>
                  <a:pt x="589419" y="7364"/>
                </a:lnTo>
                <a:lnTo>
                  <a:pt x="660853" y="2113"/>
                </a:lnTo>
                <a:lnTo>
                  <a:pt x="734876" y="515"/>
                </a:lnTo>
                <a:lnTo>
                  <a:pt x="747644" y="0"/>
                </a:lnTo>
                <a:close/>
              </a:path>
            </a:pathLst>
          </a:custGeom>
          <a:solidFill>
            <a:srgbClr val="FFE6DE">
              <a:alpha val="33724"/>
            </a:srgbClr>
          </a:solidFill>
        </p:spPr>
        <p:txBody>
          <a:bodyPr wrap="square" lIns="0" tIns="0" rIns="0" bIns="0" rtlCol="0"/>
          <a:lstStyle/>
          <a:p>
            <a:endParaRPr/>
          </a:p>
        </p:txBody>
      </p:sp>
      <p:sp>
        <p:nvSpPr>
          <p:cNvPr id="29" name="object 29"/>
          <p:cNvSpPr/>
          <p:nvPr/>
        </p:nvSpPr>
        <p:spPr>
          <a:xfrm>
            <a:off x="0" y="8654138"/>
            <a:ext cx="170180" cy="525780"/>
          </a:xfrm>
          <a:custGeom>
            <a:avLst/>
            <a:gdLst/>
            <a:ahLst/>
            <a:cxnLst/>
            <a:rect l="l" t="t" r="r" b="b"/>
            <a:pathLst>
              <a:path w="170180" h="525779">
                <a:moveTo>
                  <a:pt x="51028" y="0"/>
                </a:moveTo>
                <a:lnTo>
                  <a:pt x="157579" y="206206"/>
                </a:lnTo>
                <a:lnTo>
                  <a:pt x="169894" y="373149"/>
                </a:lnTo>
                <a:lnTo>
                  <a:pt x="139499" y="484954"/>
                </a:lnTo>
                <a:lnTo>
                  <a:pt x="117918" y="525750"/>
                </a:lnTo>
                <a:lnTo>
                  <a:pt x="61424" y="469378"/>
                </a:lnTo>
                <a:lnTo>
                  <a:pt x="17928" y="415234"/>
                </a:lnTo>
                <a:lnTo>
                  <a:pt x="0" y="386064"/>
                </a:lnTo>
                <a:lnTo>
                  <a:pt x="0" y="58088"/>
                </a:lnTo>
                <a:lnTo>
                  <a:pt x="28215" y="22276"/>
                </a:lnTo>
                <a:lnTo>
                  <a:pt x="51028" y="0"/>
                </a:lnTo>
                <a:close/>
              </a:path>
            </a:pathLst>
          </a:custGeom>
          <a:solidFill>
            <a:srgbClr val="FFE6DE">
              <a:alpha val="33724"/>
            </a:srgbClr>
          </a:solidFill>
        </p:spPr>
        <p:txBody>
          <a:bodyPr wrap="square" lIns="0" tIns="0" rIns="0" bIns="0" rtlCol="0"/>
          <a:lstStyle/>
          <a:p>
            <a:endParaRPr/>
          </a:p>
        </p:txBody>
      </p:sp>
      <p:sp>
        <p:nvSpPr>
          <p:cNvPr id="30" name="object 30"/>
          <p:cNvSpPr/>
          <p:nvPr/>
        </p:nvSpPr>
        <p:spPr>
          <a:xfrm>
            <a:off x="730103" y="8537732"/>
            <a:ext cx="335915" cy="535940"/>
          </a:xfrm>
          <a:custGeom>
            <a:avLst/>
            <a:gdLst/>
            <a:ahLst/>
            <a:cxnLst/>
            <a:rect l="l" t="t" r="r" b="b"/>
            <a:pathLst>
              <a:path w="335915" h="535940">
                <a:moveTo>
                  <a:pt x="335562" y="0"/>
                </a:moveTo>
                <a:lnTo>
                  <a:pt x="332225" y="314900"/>
                </a:lnTo>
                <a:lnTo>
                  <a:pt x="211420" y="473315"/>
                </a:lnTo>
                <a:lnTo>
                  <a:pt x="68796" y="528968"/>
                </a:lnTo>
                <a:lnTo>
                  <a:pt x="0" y="535581"/>
                </a:lnTo>
                <a:lnTo>
                  <a:pt x="12455" y="273754"/>
                </a:lnTo>
                <a:lnTo>
                  <a:pt x="132247" y="109441"/>
                </a:lnTo>
                <a:lnTo>
                  <a:pt x="269805" y="24303"/>
                </a:lnTo>
                <a:lnTo>
                  <a:pt x="335562" y="0"/>
                </a:lnTo>
                <a:close/>
              </a:path>
            </a:pathLst>
          </a:custGeom>
          <a:solidFill>
            <a:srgbClr val="FFE6DE">
              <a:alpha val="33724"/>
            </a:srgbClr>
          </a:solidFill>
        </p:spPr>
        <p:txBody>
          <a:bodyPr wrap="square" lIns="0" tIns="0" rIns="0" bIns="0" rtlCol="0"/>
          <a:lstStyle/>
          <a:p>
            <a:endParaRPr/>
          </a:p>
        </p:txBody>
      </p:sp>
      <p:sp>
        <p:nvSpPr>
          <p:cNvPr id="31" name="object 31"/>
          <p:cNvSpPr/>
          <p:nvPr/>
        </p:nvSpPr>
        <p:spPr>
          <a:xfrm>
            <a:off x="718257" y="9064835"/>
            <a:ext cx="647065" cy="288290"/>
          </a:xfrm>
          <a:custGeom>
            <a:avLst/>
            <a:gdLst/>
            <a:ahLst/>
            <a:cxnLst/>
            <a:rect l="l" t="t" r="r" b="b"/>
            <a:pathLst>
              <a:path w="647065" h="288290">
                <a:moveTo>
                  <a:pt x="332781" y="10012"/>
                </a:moveTo>
                <a:lnTo>
                  <a:pt x="529277" y="108530"/>
                </a:lnTo>
                <a:lnTo>
                  <a:pt x="622768" y="221757"/>
                </a:lnTo>
                <a:lnTo>
                  <a:pt x="646536" y="275899"/>
                </a:lnTo>
                <a:lnTo>
                  <a:pt x="327580" y="288001"/>
                </a:lnTo>
                <a:lnTo>
                  <a:pt x="129548" y="187026"/>
                </a:lnTo>
                <a:lnTo>
                  <a:pt x="28376" y="61512"/>
                </a:lnTo>
                <a:lnTo>
                  <a:pt x="0" y="0"/>
                </a:lnTo>
                <a:lnTo>
                  <a:pt x="332781" y="10012"/>
                </a:lnTo>
                <a:close/>
              </a:path>
            </a:pathLst>
          </a:custGeom>
          <a:solidFill>
            <a:srgbClr val="FFE6DE">
              <a:alpha val="33724"/>
            </a:srgbClr>
          </a:solidFill>
        </p:spPr>
        <p:txBody>
          <a:bodyPr wrap="square" lIns="0" tIns="0" rIns="0" bIns="0" rtlCol="0"/>
          <a:lstStyle/>
          <a:p>
            <a:endParaRPr/>
          </a:p>
        </p:txBody>
      </p:sp>
      <p:sp>
        <p:nvSpPr>
          <p:cNvPr id="32" name="object 32"/>
          <p:cNvSpPr/>
          <p:nvPr/>
        </p:nvSpPr>
        <p:spPr>
          <a:xfrm>
            <a:off x="0" y="9771009"/>
            <a:ext cx="199390" cy="214629"/>
          </a:xfrm>
          <a:custGeom>
            <a:avLst/>
            <a:gdLst/>
            <a:ahLst/>
            <a:cxnLst/>
            <a:rect l="l" t="t" r="r" b="b"/>
            <a:pathLst>
              <a:path w="199390" h="214629">
                <a:moveTo>
                  <a:pt x="128693" y="38317"/>
                </a:moveTo>
                <a:lnTo>
                  <a:pt x="199369" y="76072"/>
                </a:lnTo>
                <a:lnTo>
                  <a:pt x="0" y="214385"/>
                </a:lnTo>
                <a:lnTo>
                  <a:pt x="0" y="0"/>
                </a:lnTo>
                <a:lnTo>
                  <a:pt x="128693" y="38317"/>
                </a:lnTo>
                <a:close/>
              </a:path>
            </a:pathLst>
          </a:custGeom>
          <a:solidFill>
            <a:srgbClr val="FFE6DE">
              <a:alpha val="33724"/>
            </a:srgbClr>
          </a:solidFill>
        </p:spPr>
        <p:txBody>
          <a:bodyPr wrap="square" lIns="0" tIns="0" rIns="0" bIns="0" rtlCol="0"/>
          <a:lstStyle/>
          <a:p>
            <a:endParaRPr/>
          </a:p>
        </p:txBody>
      </p:sp>
      <p:sp>
        <p:nvSpPr>
          <p:cNvPr id="33" name="object 33"/>
          <p:cNvSpPr/>
          <p:nvPr/>
        </p:nvSpPr>
        <p:spPr>
          <a:xfrm>
            <a:off x="1059642" y="10062629"/>
            <a:ext cx="304165" cy="224790"/>
          </a:xfrm>
          <a:custGeom>
            <a:avLst/>
            <a:gdLst/>
            <a:ahLst/>
            <a:cxnLst/>
            <a:rect l="l" t="t" r="r" b="b"/>
            <a:pathLst>
              <a:path w="304165" h="224790">
                <a:moveTo>
                  <a:pt x="299251" y="0"/>
                </a:moveTo>
                <a:lnTo>
                  <a:pt x="304130" y="76155"/>
                </a:lnTo>
                <a:lnTo>
                  <a:pt x="287454" y="224371"/>
                </a:lnTo>
                <a:lnTo>
                  <a:pt x="0" y="224371"/>
                </a:lnTo>
                <a:lnTo>
                  <a:pt x="58155" y="158388"/>
                </a:lnTo>
                <a:lnTo>
                  <a:pt x="104876" y="117736"/>
                </a:lnTo>
                <a:lnTo>
                  <a:pt x="160206" y="77582"/>
                </a:lnTo>
                <a:lnTo>
                  <a:pt x="224784" y="38234"/>
                </a:lnTo>
                <a:lnTo>
                  <a:pt x="299251" y="0"/>
                </a:lnTo>
                <a:close/>
              </a:path>
            </a:pathLst>
          </a:custGeom>
          <a:solidFill>
            <a:srgbClr val="FFE6DE">
              <a:alpha val="33724"/>
            </a:srgbClr>
          </a:solidFill>
        </p:spPr>
        <p:txBody>
          <a:bodyPr wrap="square" lIns="0" tIns="0" rIns="0" bIns="0" rtlCol="0"/>
          <a:lstStyle/>
          <a:p>
            <a:endParaRPr/>
          </a:p>
        </p:txBody>
      </p:sp>
      <p:sp>
        <p:nvSpPr>
          <p:cNvPr id="34" name="object 34"/>
          <p:cNvSpPr/>
          <p:nvPr/>
        </p:nvSpPr>
        <p:spPr>
          <a:xfrm>
            <a:off x="395513" y="10243199"/>
            <a:ext cx="92075" cy="43815"/>
          </a:xfrm>
          <a:custGeom>
            <a:avLst/>
            <a:gdLst/>
            <a:ahLst/>
            <a:cxnLst/>
            <a:rect l="l" t="t" r="r" b="b"/>
            <a:pathLst>
              <a:path w="92075" h="43815">
                <a:moveTo>
                  <a:pt x="7557" y="0"/>
                </a:moveTo>
                <a:lnTo>
                  <a:pt x="75785" y="31456"/>
                </a:lnTo>
                <a:lnTo>
                  <a:pt x="91521" y="43800"/>
                </a:lnTo>
                <a:lnTo>
                  <a:pt x="0" y="43800"/>
                </a:lnTo>
                <a:lnTo>
                  <a:pt x="7557" y="0"/>
                </a:lnTo>
                <a:close/>
              </a:path>
            </a:pathLst>
          </a:custGeom>
          <a:solidFill>
            <a:srgbClr val="FFE6DE">
              <a:alpha val="33724"/>
            </a:srgbClr>
          </a:solidFill>
        </p:spPr>
        <p:txBody>
          <a:bodyPr wrap="square" lIns="0" tIns="0" rIns="0" bIns="0" rtlCol="0"/>
          <a:lstStyle/>
          <a:p>
            <a:endParaRPr/>
          </a:p>
        </p:txBody>
      </p:sp>
      <p:sp>
        <p:nvSpPr>
          <p:cNvPr id="35" name="object 35"/>
          <p:cNvSpPr/>
          <p:nvPr/>
        </p:nvSpPr>
        <p:spPr>
          <a:xfrm>
            <a:off x="334207" y="9506405"/>
            <a:ext cx="507365" cy="439420"/>
          </a:xfrm>
          <a:custGeom>
            <a:avLst/>
            <a:gdLst/>
            <a:ahLst/>
            <a:cxnLst/>
            <a:rect l="l" t="t" r="r" b="b"/>
            <a:pathLst>
              <a:path w="507365" h="439420">
                <a:moveTo>
                  <a:pt x="267464" y="61028"/>
                </a:moveTo>
                <a:lnTo>
                  <a:pt x="443550" y="192097"/>
                </a:lnTo>
                <a:lnTo>
                  <a:pt x="507210" y="438899"/>
                </a:lnTo>
                <a:lnTo>
                  <a:pt x="438659" y="417932"/>
                </a:lnTo>
                <a:lnTo>
                  <a:pt x="282139" y="346412"/>
                </a:lnTo>
                <a:lnTo>
                  <a:pt x="111352" y="211411"/>
                </a:lnTo>
                <a:lnTo>
                  <a:pt x="0" y="0"/>
                </a:lnTo>
                <a:lnTo>
                  <a:pt x="84448" y="9170"/>
                </a:lnTo>
                <a:lnTo>
                  <a:pt x="267464" y="61028"/>
                </a:lnTo>
                <a:close/>
              </a:path>
            </a:pathLst>
          </a:custGeom>
          <a:solidFill>
            <a:srgbClr val="FFE6DE">
              <a:alpha val="33724"/>
            </a:srgbClr>
          </a:solidFill>
        </p:spPr>
        <p:txBody>
          <a:bodyPr wrap="square" lIns="0" tIns="0" rIns="0" bIns="0" rtlCol="0"/>
          <a:lstStyle/>
          <a:p>
            <a:endParaRPr/>
          </a:p>
        </p:txBody>
      </p:sp>
      <p:sp>
        <p:nvSpPr>
          <p:cNvPr id="36" name="object 36"/>
          <p:cNvSpPr/>
          <p:nvPr/>
        </p:nvSpPr>
        <p:spPr>
          <a:xfrm>
            <a:off x="1671991" y="9818698"/>
            <a:ext cx="280670" cy="468630"/>
          </a:xfrm>
          <a:custGeom>
            <a:avLst/>
            <a:gdLst/>
            <a:ahLst/>
            <a:cxnLst/>
            <a:rect l="l" t="t" r="r" b="b"/>
            <a:pathLst>
              <a:path w="280669" h="468629">
                <a:moveTo>
                  <a:pt x="119715" y="0"/>
                </a:moveTo>
                <a:lnTo>
                  <a:pt x="260979" y="288956"/>
                </a:lnTo>
                <a:lnTo>
                  <a:pt x="280077" y="468301"/>
                </a:lnTo>
                <a:lnTo>
                  <a:pt x="69419" y="468301"/>
                </a:lnTo>
                <a:lnTo>
                  <a:pt x="46206" y="426950"/>
                </a:lnTo>
                <a:lnTo>
                  <a:pt x="24404" y="376487"/>
                </a:lnTo>
                <a:lnTo>
                  <a:pt x="9988" y="329061"/>
                </a:lnTo>
                <a:lnTo>
                  <a:pt x="2129" y="284701"/>
                </a:lnTo>
                <a:lnTo>
                  <a:pt x="0" y="243434"/>
                </a:lnTo>
                <a:lnTo>
                  <a:pt x="2770" y="205291"/>
                </a:lnTo>
                <a:lnTo>
                  <a:pt x="19699" y="138487"/>
                </a:lnTo>
                <a:lnTo>
                  <a:pt x="46286" y="84517"/>
                </a:lnTo>
                <a:lnTo>
                  <a:pt x="75905" y="43611"/>
                </a:lnTo>
                <a:lnTo>
                  <a:pt x="111517" y="7246"/>
                </a:lnTo>
                <a:lnTo>
                  <a:pt x="117723" y="1904"/>
                </a:lnTo>
                <a:lnTo>
                  <a:pt x="119715" y="0"/>
                </a:lnTo>
                <a:close/>
              </a:path>
            </a:pathLst>
          </a:custGeom>
          <a:solidFill>
            <a:srgbClr val="FFE6DE">
              <a:alpha val="33724"/>
            </a:srgbClr>
          </a:solidFill>
        </p:spPr>
        <p:txBody>
          <a:bodyPr wrap="square" lIns="0" tIns="0" rIns="0" bIns="0" rtlCol="0"/>
          <a:lstStyle/>
          <a:p>
            <a:endParaRPr/>
          </a:p>
        </p:txBody>
      </p:sp>
      <p:sp>
        <p:nvSpPr>
          <p:cNvPr id="37" name="object 37"/>
          <p:cNvSpPr/>
          <p:nvPr/>
        </p:nvSpPr>
        <p:spPr>
          <a:xfrm>
            <a:off x="2104243" y="10040238"/>
            <a:ext cx="525780" cy="247015"/>
          </a:xfrm>
          <a:custGeom>
            <a:avLst/>
            <a:gdLst/>
            <a:ahLst/>
            <a:cxnLst/>
            <a:rect l="l" t="t" r="r" b="b"/>
            <a:pathLst>
              <a:path w="525780" h="247015">
                <a:moveTo>
                  <a:pt x="234330" y="0"/>
                </a:moveTo>
                <a:lnTo>
                  <a:pt x="426869" y="87421"/>
                </a:lnTo>
                <a:lnTo>
                  <a:pt x="525753" y="246762"/>
                </a:lnTo>
                <a:lnTo>
                  <a:pt x="239321" y="246762"/>
                </a:lnTo>
                <a:lnTo>
                  <a:pt x="215541" y="235152"/>
                </a:lnTo>
                <a:lnTo>
                  <a:pt x="0" y="16646"/>
                </a:lnTo>
                <a:lnTo>
                  <a:pt x="69735" y="459"/>
                </a:lnTo>
                <a:lnTo>
                  <a:pt x="234330" y="0"/>
                </a:lnTo>
                <a:close/>
              </a:path>
            </a:pathLst>
          </a:custGeom>
          <a:solidFill>
            <a:srgbClr val="FFE6DE">
              <a:alpha val="33724"/>
            </a:srgbClr>
          </a:solidFill>
        </p:spPr>
        <p:txBody>
          <a:bodyPr wrap="square" lIns="0" tIns="0" rIns="0" bIns="0" rtlCol="0"/>
          <a:lstStyle/>
          <a:p>
            <a:endParaRPr/>
          </a:p>
        </p:txBody>
      </p:sp>
      <p:sp>
        <p:nvSpPr>
          <p:cNvPr id="38" name="object 38"/>
          <p:cNvSpPr/>
          <p:nvPr/>
        </p:nvSpPr>
        <p:spPr>
          <a:xfrm>
            <a:off x="2652625" y="9160371"/>
            <a:ext cx="377190" cy="719455"/>
          </a:xfrm>
          <a:custGeom>
            <a:avLst/>
            <a:gdLst/>
            <a:ahLst/>
            <a:cxnLst/>
            <a:rect l="l" t="t" r="r" b="b"/>
            <a:pathLst>
              <a:path w="377189" h="719454">
                <a:moveTo>
                  <a:pt x="329172" y="0"/>
                </a:moveTo>
                <a:lnTo>
                  <a:pt x="376699" y="359991"/>
                </a:lnTo>
                <a:lnTo>
                  <a:pt x="256566" y="579677"/>
                </a:lnTo>
                <a:lnTo>
                  <a:pt x="93223" y="689306"/>
                </a:lnTo>
                <a:lnTo>
                  <a:pt x="11119" y="719128"/>
                </a:lnTo>
                <a:lnTo>
                  <a:pt x="2248" y="632442"/>
                </a:lnTo>
                <a:lnTo>
                  <a:pt x="0" y="552766"/>
                </a:lnTo>
                <a:lnTo>
                  <a:pt x="3703" y="479820"/>
                </a:lnTo>
                <a:lnTo>
                  <a:pt x="12691" y="413327"/>
                </a:lnTo>
                <a:lnTo>
                  <a:pt x="26293" y="353009"/>
                </a:lnTo>
                <a:lnTo>
                  <a:pt x="43841" y="298587"/>
                </a:lnTo>
                <a:lnTo>
                  <a:pt x="64666" y="249783"/>
                </a:lnTo>
                <a:lnTo>
                  <a:pt x="88098" y="206318"/>
                </a:lnTo>
                <a:lnTo>
                  <a:pt x="113470" y="167916"/>
                </a:lnTo>
                <a:lnTo>
                  <a:pt x="140110" y="134297"/>
                </a:lnTo>
                <a:lnTo>
                  <a:pt x="167352" y="105183"/>
                </a:lnTo>
                <a:lnTo>
                  <a:pt x="220961" y="59360"/>
                </a:lnTo>
                <a:lnTo>
                  <a:pt x="268945" y="28219"/>
                </a:lnTo>
                <a:lnTo>
                  <a:pt x="305952" y="9535"/>
                </a:lnTo>
                <a:lnTo>
                  <a:pt x="326629" y="1084"/>
                </a:lnTo>
                <a:lnTo>
                  <a:pt x="329172" y="0"/>
                </a:lnTo>
                <a:close/>
              </a:path>
            </a:pathLst>
          </a:custGeom>
          <a:solidFill>
            <a:srgbClr val="FFE6DE">
              <a:alpha val="33724"/>
            </a:srgbClr>
          </a:solidFill>
        </p:spPr>
        <p:txBody>
          <a:bodyPr wrap="square" lIns="0" tIns="0" rIns="0" bIns="0" rtlCol="0"/>
          <a:lstStyle/>
          <a:p>
            <a:endParaRPr/>
          </a:p>
        </p:txBody>
      </p:sp>
      <p:sp>
        <p:nvSpPr>
          <p:cNvPr id="39" name="object 39"/>
          <p:cNvSpPr/>
          <p:nvPr/>
        </p:nvSpPr>
        <p:spPr>
          <a:xfrm>
            <a:off x="2266097" y="8606545"/>
            <a:ext cx="262890" cy="631825"/>
          </a:xfrm>
          <a:custGeom>
            <a:avLst/>
            <a:gdLst/>
            <a:ahLst/>
            <a:cxnLst/>
            <a:rect l="l" t="t" r="r" b="b"/>
            <a:pathLst>
              <a:path w="262889" h="631825">
                <a:moveTo>
                  <a:pt x="44074" y="0"/>
                </a:moveTo>
                <a:lnTo>
                  <a:pt x="235150" y="167431"/>
                </a:lnTo>
                <a:lnTo>
                  <a:pt x="262682" y="376964"/>
                </a:lnTo>
                <a:lnTo>
                  <a:pt x="214670" y="555955"/>
                </a:lnTo>
                <a:lnTo>
                  <a:pt x="179111" y="631762"/>
                </a:lnTo>
                <a:lnTo>
                  <a:pt x="127973" y="589332"/>
                </a:lnTo>
                <a:lnTo>
                  <a:pt x="86940" y="543022"/>
                </a:lnTo>
                <a:lnTo>
                  <a:pt x="55066" y="493750"/>
                </a:lnTo>
                <a:lnTo>
                  <a:pt x="31406" y="442429"/>
                </a:lnTo>
                <a:lnTo>
                  <a:pt x="15015" y="389976"/>
                </a:lnTo>
                <a:lnTo>
                  <a:pt x="4947" y="337305"/>
                </a:lnTo>
                <a:lnTo>
                  <a:pt x="257" y="285332"/>
                </a:lnTo>
                <a:lnTo>
                  <a:pt x="0" y="234972"/>
                </a:lnTo>
                <a:lnTo>
                  <a:pt x="3229" y="187140"/>
                </a:lnTo>
                <a:lnTo>
                  <a:pt x="9001" y="142752"/>
                </a:lnTo>
                <a:lnTo>
                  <a:pt x="16369" y="102723"/>
                </a:lnTo>
                <a:lnTo>
                  <a:pt x="32114" y="39404"/>
                </a:lnTo>
                <a:lnTo>
                  <a:pt x="42902" y="4504"/>
                </a:lnTo>
                <a:lnTo>
                  <a:pt x="44074" y="0"/>
                </a:lnTo>
                <a:close/>
              </a:path>
            </a:pathLst>
          </a:custGeom>
          <a:solidFill>
            <a:srgbClr val="FFE6DE">
              <a:alpha val="33724"/>
            </a:srgbClr>
          </a:solidFill>
        </p:spPr>
        <p:txBody>
          <a:bodyPr wrap="square" lIns="0" tIns="0" rIns="0" bIns="0" rtlCol="0"/>
          <a:lstStyle/>
          <a:p>
            <a:endParaRPr/>
          </a:p>
        </p:txBody>
      </p:sp>
      <p:sp>
        <p:nvSpPr>
          <p:cNvPr id="40" name="object 40"/>
          <p:cNvSpPr/>
          <p:nvPr/>
        </p:nvSpPr>
        <p:spPr>
          <a:xfrm>
            <a:off x="2719579" y="9995043"/>
            <a:ext cx="480059" cy="292100"/>
          </a:xfrm>
          <a:custGeom>
            <a:avLst/>
            <a:gdLst/>
            <a:ahLst/>
            <a:cxnLst/>
            <a:rect l="l" t="t" r="r" b="b"/>
            <a:pathLst>
              <a:path w="480060" h="292100">
                <a:moveTo>
                  <a:pt x="479618" y="3613"/>
                </a:moveTo>
                <a:lnTo>
                  <a:pt x="370376" y="219781"/>
                </a:lnTo>
                <a:lnTo>
                  <a:pt x="264656" y="291956"/>
                </a:lnTo>
                <a:lnTo>
                  <a:pt x="0" y="291956"/>
                </a:lnTo>
                <a:lnTo>
                  <a:pt x="36329" y="207169"/>
                </a:lnTo>
                <a:lnTo>
                  <a:pt x="66386" y="161802"/>
                </a:lnTo>
                <a:lnTo>
                  <a:pt x="99987" y="123462"/>
                </a:lnTo>
                <a:lnTo>
                  <a:pt x="136298" y="91575"/>
                </a:lnTo>
                <a:lnTo>
                  <a:pt x="174484" y="65568"/>
                </a:lnTo>
                <a:lnTo>
                  <a:pt x="213711" y="44867"/>
                </a:lnTo>
                <a:lnTo>
                  <a:pt x="253143" y="28899"/>
                </a:lnTo>
                <a:lnTo>
                  <a:pt x="291948" y="17092"/>
                </a:lnTo>
                <a:lnTo>
                  <a:pt x="329289" y="8871"/>
                </a:lnTo>
                <a:lnTo>
                  <a:pt x="396245" y="898"/>
                </a:lnTo>
                <a:lnTo>
                  <a:pt x="424191" y="0"/>
                </a:lnTo>
                <a:lnTo>
                  <a:pt x="447336" y="395"/>
                </a:lnTo>
                <a:lnTo>
                  <a:pt x="464845" y="1511"/>
                </a:lnTo>
                <a:lnTo>
                  <a:pt x="475884" y="2774"/>
                </a:lnTo>
                <a:lnTo>
                  <a:pt x="479618" y="3613"/>
                </a:lnTo>
                <a:close/>
              </a:path>
            </a:pathLst>
          </a:custGeom>
          <a:solidFill>
            <a:srgbClr val="FFE6DE">
              <a:alpha val="33724"/>
            </a:srgbClr>
          </a:solidFill>
        </p:spPr>
        <p:txBody>
          <a:bodyPr wrap="square" lIns="0" tIns="0" rIns="0" bIns="0" rtlCol="0"/>
          <a:lstStyle/>
          <a:p>
            <a:endParaRPr/>
          </a:p>
        </p:txBody>
      </p:sp>
      <p:sp>
        <p:nvSpPr>
          <p:cNvPr id="41" name="object 41"/>
          <p:cNvSpPr/>
          <p:nvPr/>
        </p:nvSpPr>
        <p:spPr>
          <a:xfrm>
            <a:off x="1890428" y="9499182"/>
            <a:ext cx="792480" cy="379730"/>
          </a:xfrm>
          <a:custGeom>
            <a:avLst/>
            <a:gdLst/>
            <a:ahLst/>
            <a:cxnLst/>
            <a:rect l="l" t="t" r="r" b="b"/>
            <a:pathLst>
              <a:path w="792480" h="379729">
                <a:moveTo>
                  <a:pt x="475943" y="73172"/>
                </a:moveTo>
                <a:lnTo>
                  <a:pt x="524239" y="95400"/>
                </a:lnTo>
                <a:lnTo>
                  <a:pt x="571240" y="121594"/>
                </a:lnTo>
                <a:lnTo>
                  <a:pt x="616348" y="152066"/>
                </a:lnTo>
                <a:lnTo>
                  <a:pt x="658961" y="187129"/>
                </a:lnTo>
                <a:lnTo>
                  <a:pt x="698480" y="227096"/>
                </a:lnTo>
                <a:lnTo>
                  <a:pt x="734304" y="272279"/>
                </a:lnTo>
                <a:lnTo>
                  <a:pt x="765833" y="322991"/>
                </a:lnTo>
                <a:lnTo>
                  <a:pt x="792468" y="379544"/>
                </a:lnTo>
                <a:lnTo>
                  <a:pt x="701685" y="378446"/>
                </a:lnTo>
                <a:lnTo>
                  <a:pt x="484341" y="345266"/>
                </a:lnTo>
                <a:lnTo>
                  <a:pt x="222944" y="235171"/>
                </a:lnTo>
                <a:lnTo>
                  <a:pt x="0" y="3328"/>
                </a:lnTo>
                <a:lnTo>
                  <a:pt x="3398" y="2858"/>
                </a:lnTo>
                <a:lnTo>
                  <a:pt x="13905" y="1978"/>
                </a:lnTo>
                <a:lnTo>
                  <a:pt x="30919" y="1000"/>
                </a:lnTo>
                <a:lnTo>
                  <a:pt x="53841" y="236"/>
                </a:lnTo>
                <a:lnTo>
                  <a:pt x="82070" y="0"/>
                </a:lnTo>
                <a:lnTo>
                  <a:pt x="115006" y="603"/>
                </a:lnTo>
                <a:lnTo>
                  <a:pt x="192600" y="5579"/>
                </a:lnTo>
                <a:lnTo>
                  <a:pt x="236058" y="10577"/>
                </a:lnTo>
                <a:lnTo>
                  <a:pt x="281822" y="17665"/>
                </a:lnTo>
                <a:lnTo>
                  <a:pt x="329293" y="27156"/>
                </a:lnTo>
                <a:lnTo>
                  <a:pt x="377870" y="39363"/>
                </a:lnTo>
                <a:lnTo>
                  <a:pt x="426953" y="54597"/>
                </a:lnTo>
                <a:lnTo>
                  <a:pt x="475943" y="73172"/>
                </a:lnTo>
                <a:close/>
              </a:path>
            </a:pathLst>
          </a:custGeom>
          <a:solidFill>
            <a:srgbClr val="FFE6DE">
              <a:alpha val="33724"/>
            </a:srgbClr>
          </a:solidFill>
        </p:spPr>
        <p:txBody>
          <a:bodyPr wrap="square" lIns="0" tIns="0" rIns="0" bIns="0" rtlCol="0"/>
          <a:lstStyle/>
          <a:p>
            <a:endParaRPr/>
          </a:p>
        </p:txBody>
      </p:sp>
      <p:sp>
        <p:nvSpPr>
          <p:cNvPr id="42" name="object 42"/>
          <p:cNvSpPr/>
          <p:nvPr/>
        </p:nvSpPr>
        <p:spPr>
          <a:xfrm>
            <a:off x="1716762" y="8915604"/>
            <a:ext cx="735330" cy="340995"/>
          </a:xfrm>
          <a:custGeom>
            <a:avLst/>
            <a:gdLst/>
            <a:ahLst/>
            <a:cxnLst/>
            <a:rect l="l" t="t" r="r" b="b"/>
            <a:pathLst>
              <a:path w="735330" h="340995">
                <a:moveTo>
                  <a:pt x="420017" y="63856"/>
                </a:moveTo>
                <a:lnTo>
                  <a:pt x="472335" y="90677"/>
                </a:lnTo>
                <a:lnTo>
                  <a:pt x="525315" y="123664"/>
                </a:lnTo>
                <a:lnTo>
                  <a:pt x="578519" y="163395"/>
                </a:lnTo>
                <a:lnTo>
                  <a:pt x="631507" y="210447"/>
                </a:lnTo>
                <a:lnTo>
                  <a:pt x="683842" y="265401"/>
                </a:lnTo>
                <a:lnTo>
                  <a:pt x="735082" y="328833"/>
                </a:lnTo>
                <a:lnTo>
                  <a:pt x="657897" y="340582"/>
                </a:lnTo>
                <a:lnTo>
                  <a:pt x="467999" y="333845"/>
                </a:lnTo>
                <a:lnTo>
                  <a:pt x="227871" y="245644"/>
                </a:lnTo>
                <a:lnTo>
                  <a:pt x="0" y="13000"/>
                </a:lnTo>
                <a:lnTo>
                  <a:pt x="3743" y="12315"/>
                </a:lnTo>
                <a:lnTo>
                  <a:pt x="13857" y="10276"/>
                </a:lnTo>
                <a:lnTo>
                  <a:pt x="78034" y="1812"/>
                </a:lnTo>
                <a:lnTo>
                  <a:pt x="144624" y="0"/>
                </a:lnTo>
                <a:lnTo>
                  <a:pt x="183743" y="1978"/>
                </a:lnTo>
                <a:lnTo>
                  <a:pt x="226159" y="6651"/>
                </a:lnTo>
                <a:lnTo>
                  <a:pt x="271434" y="14597"/>
                </a:lnTo>
                <a:lnTo>
                  <a:pt x="319128" y="26394"/>
                </a:lnTo>
                <a:lnTo>
                  <a:pt x="368802" y="42621"/>
                </a:lnTo>
                <a:lnTo>
                  <a:pt x="420017" y="63856"/>
                </a:lnTo>
                <a:close/>
              </a:path>
            </a:pathLst>
          </a:custGeom>
          <a:solidFill>
            <a:srgbClr val="FFE6DE">
              <a:alpha val="33724"/>
            </a:srgbClr>
          </a:solidFill>
        </p:spPr>
        <p:txBody>
          <a:bodyPr wrap="square" lIns="0" tIns="0" rIns="0" bIns="0" rtlCol="0"/>
          <a:lstStyle/>
          <a:p>
            <a:endParaRPr/>
          </a:p>
        </p:txBody>
      </p:sp>
      <p:sp>
        <p:nvSpPr>
          <p:cNvPr id="43" name="object 43"/>
          <p:cNvSpPr/>
          <p:nvPr/>
        </p:nvSpPr>
        <p:spPr>
          <a:xfrm>
            <a:off x="3853478" y="9999669"/>
            <a:ext cx="301625" cy="287655"/>
          </a:xfrm>
          <a:custGeom>
            <a:avLst/>
            <a:gdLst/>
            <a:ahLst/>
            <a:cxnLst/>
            <a:rect l="l" t="t" r="r" b="b"/>
            <a:pathLst>
              <a:path w="301625" h="287654">
                <a:moveTo>
                  <a:pt x="50413" y="0"/>
                </a:moveTo>
                <a:lnTo>
                  <a:pt x="283512" y="220836"/>
                </a:lnTo>
                <a:lnTo>
                  <a:pt x="301356" y="287330"/>
                </a:lnTo>
                <a:lnTo>
                  <a:pt x="0" y="287330"/>
                </a:lnTo>
                <a:lnTo>
                  <a:pt x="2747" y="219874"/>
                </a:lnTo>
                <a:lnTo>
                  <a:pt x="7277" y="179517"/>
                </a:lnTo>
                <a:lnTo>
                  <a:pt x="13196" y="141874"/>
                </a:lnTo>
                <a:lnTo>
                  <a:pt x="27149" y="76907"/>
                </a:lnTo>
                <a:lnTo>
                  <a:pt x="40498" y="29315"/>
                </a:lnTo>
                <a:lnTo>
                  <a:pt x="50413" y="0"/>
                </a:lnTo>
                <a:close/>
              </a:path>
            </a:pathLst>
          </a:custGeom>
          <a:solidFill>
            <a:srgbClr val="FFE6DE">
              <a:alpha val="33724"/>
            </a:srgbClr>
          </a:solidFill>
        </p:spPr>
        <p:txBody>
          <a:bodyPr wrap="square" lIns="0" tIns="0" rIns="0" bIns="0" rtlCol="0"/>
          <a:lstStyle/>
          <a:p>
            <a:endParaRPr/>
          </a:p>
        </p:txBody>
      </p:sp>
      <p:sp>
        <p:nvSpPr>
          <p:cNvPr id="44" name="object 44"/>
          <p:cNvSpPr/>
          <p:nvPr/>
        </p:nvSpPr>
        <p:spPr>
          <a:xfrm>
            <a:off x="6827937" y="10140304"/>
            <a:ext cx="149905" cy="146695"/>
          </a:xfrm>
          <a:prstGeom prst="rect">
            <a:avLst/>
          </a:prstGeom>
          <a:blipFill>
            <a:blip r:embed="rId6" cstate="print"/>
            <a:stretch>
              <a:fillRect/>
            </a:stretch>
          </a:blipFill>
        </p:spPr>
        <p:txBody>
          <a:bodyPr wrap="square" lIns="0" tIns="0" rIns="0" bIns="0" rtlCol="0"/>
          <a:lstStyle/>
          <a:p>
            <a:endParaRPr/>
          </a:p>
        </p:txBody>
      </p:sp>
      <p:sp>
        <p:nvSpPr>
          <p:cNvPr id="45" name="object 45"/>
          <p:cNvSpPr/>
          <p:nvPr/>
        </p:nvSpPr>
        <p:spPr>
          <a:xfrm>
            <a:off x="4352019" y="10198603"/>
            <a:ext cx="148507" cy="88396"/>
          </a:xfrm>
          <a:prstGeom prst="rect">
            <a:avLst/>
          </a:prstGeom>
          <a:blipFill>
            <a:blip r:embed="rId7" cstate="print"/>
            <a:stretch>
              <a:fillRect/>
            </a:stretch>
          </a:blipFill>
        </p:spPr>
        <p:txBody>
          <a:bodyPr wrap="square" lIns="0" tIns="0" rIns="0" bIns="0" rtlCol="0"/>
          <a:lstStyle/>
          <a:p>
            <a:endParaRPr/>
          </a:p>
        </p:txBody>
      </p:sp>
      <p:sp>
        <p:nvSpPr>
          <p:cNvPr id="46" name="object 46"/>
          <p:cNvSpPr/>
          <p:nvPr/>
        </p:nvSpPr>
        <p:spPr>
          <a:xfrm>
            <a:off x="1333212" y="9665213"/>
            <a:ext cx="148506" cy="148590"/>
          </a:xfrm>
          <a:prstGeom prst="rect">
            <a:avLst/>
          </a:prstGeom>
          <a:blipFill>
            <a:blip r:embed="rId8" cstate="print"/>
            <a:stretch>
              <a:fillRect/>
            </a:stretch>
          </a:blipFill>
        </p:spPr>
        <p:txBody>
          <a:bodyPr wrap="square" lIns="0" tIns="0" rIns="0" bIns="0" rtlCol="0"/>
          <a:lstStyle/>
          <a:p>
            <a:endParaRPr/>
          </a:p>
        </p:txBody>
      </p:sp>
      <p:sp>
        <p:nvSpPr>
          <p:cNvPr id="47" name="object 47"/>
          <p:cNvSpPr/>
          <p:nvPr/>
        </p:nvSpPr>
        <p:spPr>
          <a:xfrm>
            <a:off x="3576100" y="9331452"/>
            <a:ext cx="318770" cy="318770"/>
          </a:xfrm>
          <a:custGeom>
            <a:avLst/>
            <a:gdLst/>
            <a:ahLst/>
            <a:cxnLst/>
            <a:rect l="l" t="t" r="r" b="b"/>
            <a:pathLst>
              <a:path w="318770" h="318770">
                <a:moveTo>
                  <a:pt x="225090" y="13398"/>
                </a:moveTo>
                <a:lnTo>
                  <a:pt x="267912" y="41643"/>
                </a:lnTo>
                <a:lnTo>
                  <a:pt x="298627" y="80388"/>
                </a:lnTo>
                <a:lnTo>
                  <a:pt x="315933" y="126183"/>
                </a:lnTo>
                <a:lnTo>
                  <a:pt x="318526" y="175581"/>
                </a:lnTo>
                <a:lnTo>
                  <a:pt x="305104" y="225134"/>
                </a:lnTo>
                <a:lnTo>
                  <a:pt x="276848" y="267996"/>
                </a:lnTo>
                <a:lnTo>
                  <a:pt x="238106" y="298752"/>
                </a:lnTo>
                <a:lnTo>
                  <a:pt x="192325" y="316096"/>
                </a:lnTo>
                <a:lnTo>
                  <a:pt x="142952" y="318722"/>
                </a:lnTo>
                <a:lnTo>
                  <a:pt x="93435" y="305323"/>
                </a:lnTo>
                <a:lnTo>
                  <a:pt x="50614" y="277078"/>
                </a:lnTo>
                <a:lnTo>
                  <a:pt x="19899" y="238334"/>
                </a:lnTo>
                <a:lnTo>
                  <a:pt x="2593" y="192538"/>
                </a:lnTo>
                <a:lnTo>
                  <a:pt x="1732" y="176141"/>
                </a:lnTo>
                <a:lnTo>
                  <a:pt x="126349" y="232342"/>
                </a:lnTo>
                <a:lnTo>
                  <a:pt x="158410" y="239646"/>
                </a:lnTo>
                <a:lnTo>
                  <a:pt x="189729" y="234264"/>
                </a:lnTo>
                <a:lnTo>
                  <a:pt x="216761" y="217540"/>
                </a:lnTo>
                <a:lnTo>
                  <a:pt x="235963" y="190815"/>
                </a:lnTo>
                <a:lnTo>
                  <a:pt x="243283" y="158732"/>
                </a:lnTo>
                <a:lnTo>
                  <a:pt x="237924" y="127399"/>
                </a:lnTo>
                <a:lnTo>
                  <a:pt x="221225" y="100363"/>
                </a:lnTo>
                <a:lnTo>
                  <a:pt x="194527" y="81167"/>
                </a:lnTo>
                <a:lnTo>
                  <a:pt x="72599" y="26178"/>
                </a:lnTo>
                <a:lnTo>
                  <a:pt x="80420" y="19969"/>
                </a:lnTo>
                <a:lnTo>
                  <a:pt x="126201" y="2625"/>
                </a:lnTo>
                <a:lnTo>
                  <a:pt x="175574" y="0"/>
                </a:lnTo>
                <a:lnTo>
                  <a:pt x="225090" y="13398"/>
                </a:lnTo>
                <a:close/>
              </a:path>
              <a:path w="318770" h="318770">
                <a:moveTo>
                  <a:pt x="72599" y="26178"/>
                </a:moveTo>
                <a:lnTo>
                  <a:pt x="194527" y="81167"/>
                </a:lnTo>
                <a:lnTo>
                  <a:pt x="162466" y="73863"/>
                </a:lnTo>
                <a:lnTo>
                  <a:pt x="131148" y="79244"/>
                </a:lnTo>
                <a:lnTo>
                  <a:pt x="104116" y="95969"/>
                </a:lnTo>
                <a:lnTo>
                  <a:pt x="84914" y="122693"/>
                </a:lnTo>
                <a:lnTo>
                  <a:pt x="77594" y="154777"/>
                </a:lnTo>
                <a:lnTo>
                  <a:pt x="82953" y="186109"/>
                </a:lnTo>
                <a:lnTo>
                  <a:pt x="99651" y="213146"/>
                </a:lnTo>
                <a:lnTo>
                  <a:pt x="126349" y="232342"/>
                </a:lnTo>
                <a:lnTo>
                  <a:pt x="1732" y="176141"/>
                </a:lnTo>
                <a:lnTo>
                  <a:pt x="0" y="143140"/>
                </a:lnTo>
                <a:lnTo>
                  <a:pt x="13422" y="93587"/>
                </a:lnTo>
                <a:lnTo>
                  <a:pt x="41678" y="50725"/>
                </a:lnTo>
                <a:lnTo>
                  <a:pt x="72599" y="26178"/>
                </a:lnTo>
                <a:close/>
              </a:path>
            </a:pathLst>
          </a:custGeom>
          <a:solidFill>
            <a:srgbClr val="FFE6DE">
              <a:alpha val="33724"/>
            </a:srgbClr>
          </a:solidFill>
        </p:spPr>
        <p:txBody>
          <a:bodyPr wrap="square" lIns="0" tIns="0" rIns="0" bIns="0" rtlCol="0"/>
          <a:lstStyle/>
          <a:p>
            <a:endParaRPr/>
          </a:p>
        </p:txBody>
      </p:sp>
      <p:sp>
        <p:nvSpPr>
          <p:cNvPr id="48" name="object 48"/>
          <p:cNvSpPr/>
          <p:nvPr/>
        </p:nvSpPr>
        <p:spPr>
          <a:xfrm>
            <a:off x="1416806" y="8414089"/>
            <a:ext cx="318770" cy="318770"/>
          </a:xfrm>
          <a:custGeom>
            <a:avLst/>
            <a:gdLst/>
            <a:ahLst/>
            <a:cxnLst/>
            <a:rect l="l" t="t" r="r" b="b"/>
            <a:pathLst>
              <a:path w="318769" h="318770">
                <a:moveTo>
                  <a:pt x="225091" y="13398"/>
                </a:moveTo>
                <a:lnTo>
                  <a:pt x="267912" y="41643"/>
                </a:lnTo>
                <a:lnTo>
                  <a:pt x="298627" y="80387"/>
                </a:lnTo>
                <a:lnTo>
                  <a:pt x="315933" y="126183"/>
                </a:lnTo>
                <a:lnTo>
                  <a:pt x="318526" y="175581"/>
                </a:lnTo>
                <a:lnTo>
                  <a:pt x="305104" y="225134"/>
                </a:lnTo>
                <a:lnTo>
                  <a:pt x="276848" y="267996"/>
                </a:lnTo>
                <a:lnTo>
                  <a:pt x="238106" y="298752"/>
                </a:lnTo>
                <a:lnTo>
                  <a:pt x="192325" y="316096"/>
                </a:lnTo>
                <a:lnTo>
                  <a:pt x="142952" y="318722"/>
                </a:lnTo>
                <a:lnTo>
                  <a:pt x="93435" y="305323"/>
                </a:lnTo>
                <a:lnTo>
                  <a:pt x="50614" y="277078"/>
                </a:lnTo>
                <a:lnTo>
                  <a:pt x="19899" y="238333"/>
                </a:lnTo>
                <a:lnTo>
                  <a:pt x="2593" y="192538"/>
                </a:lnTo>
                <a:lnTo>
                  <a:pt x="1732" y="176140"/>
                </a:lnTo>
                <a:lnTo>
                  <a:pt x="126349" y="232341"/>
                </a:lnTo>
                <a:lnTo>
                  <a:pt x="158411" y="239645"/>
                </a:lnTo>
                <a:lnTo>
                  <a:pt x="189729" y="234264"/>
                </a:lnTo>
                <a:lnTo>
                  <a:pt x="216761" y="217540"/>
                </a:lnTo>
                <a:lnTo>
                  <a:pt x="235963" y="190815"/>
                </a:lnTo>
                <a:lnTo>
                  <a:pt x="243283" y="158731"/>
                </a:lnTo>
                <a:lnTo>
                  <a:pt x="237924" y="127399"/>
                </a:lnTo>
                <a:lnTo>
                  <a:pt x="221226" y="100362"/>
                </a:lnTo>
                <a:lnTo>
                  <a:pt x="194528" y="81166"/>
                </a:lnTo>
                <a:lnTo>
                  <a:pt x="72599" y="26178"/>
                </a:lnTo>
                <a:lnTo>
                  <a:pt x="80421" y="19969"/>
                </a:lnTo>
                <a:lnTo>
                  <a:pt x="126202" y="2625"/>
                </a:lnTo>
                <a:lnTo>
                  <a:pt x="175574" y="0"/>
                </a:lnTo>
                <a:lnTo>
                  <a:pt x="225091" y="13398"/>
                </a:lnTo>
                <a:close/>
              </a:path>
              <a:path w="318769" h="318770">
                <a:moveTo>
                  <a:pt x="72599" y="26178"/>
                </a:moveTo>
                <a:lnTo>
                  <a:pt x="194528" y="81166"/>
                </a:lnTo>
                <a:lnTo>
                  <a:pt x="162466" y="73862"/>
                </a:lnTo>
                <a:lnTo>
                  <a:pt x="131148" y="79244"/>
                </a:lnTo>
                <a:lnTo>
                  <a:pt x="104116" y="95968"/>
                </a:lnTo>
                <a:lnTo>
                  <a:pt x="84914" y="122693"/>
                </a:lnTo>
                <a:lnTo>
                  <a:pt x="78693" y="155272"/>
                </a:lnTo>
                <a:lnTo>
                  <a:pt x="83930" y="186549"/>
                </a:lnTo>
                <a:lnTo>
                  <a:pt x="100018" y="213311"/>
                </a:lnTo>
                <a:lnTo>
                  <a:pt x="126349" y="232341"/>
                </a:lnTo>
                <a:lnTo>
                  <a:pt x="1732" y="176140"/>
                </a:lnTo>
                <a:lnTo>
                  <a:pt x="0" y="143140"/>
                </a:lnTo>
                <a:lnTo>
                  <a:pt x="13422" y="93587"/>
                </a:lnTo>
                <a:lnTo>
                  <a:pt x="41678" y="50725"/>
                </a:lnTo>
                <a:lnTo>
                  <a:pt x="72599" y="26178"/>
                </a:lnTo>
                <a:close/>
              </a:path>
            </a:pathLst>
          </a:custGeom>
          <a:solidFill>
            <a:srgbClr val="FFE6DE">
              <a:alpha val="33724"/>
            </a:srgbClr>
          </a:solidFill>
        </p:spPr>
        <p:txBody>
          <a:bodyPr wrap="square" lIns="0" tIns="0" rIns="0" bIns="0" rtlCol="0"/>
          <a:lstStyle/>
          <a:p>
            <a:endParaRPr/>
          </a:p>
        </p:txBody>
      </p:sp>
      <p:sp>
        <p:nvSpPr>
          <p:cNvPr id="49" name="object 49"/>
          <p:cNvSpPr/>
          <p:nvPr/>
        </p:nvSpPr>
        <p:spPr>
          <a:xfrm>
            <a:off x="0" y="8087444"/>
            <a:ext cx="253365" cy="318770"/>
          </a:xfrm>
          <a:custGeom>
            <a:avLst/>
            <a:gdLst/>
            <a:ahLst/>
            <a:cxnLst/>
            <a:rect l="l" t="t" r="r" b="b"/>
            <a:pathLst>
              <a:path w="253365" h="318770">
                <a:moveTo>
                  <a:pt x="159529" y="13398"/>
                </a:moveTo>
                <a:lnTo>
                  <a:pt x="202351" y="41643"/>
                </a:lnTo>
                <a:lnTo>
                  <a:pt x="233066" y="80387"/>
                </a:lnTo>
                <a:lnTo>
                  <a:pt x="250372" y="126183"/>
                </a:lnTo>
                <a:lnTo>
                  <a:pt x="252965" y="175581"/>
                </a:lnTo>
                <a:lnTo>
                  <a:pt x="239543" y="225134"/>
                </a:lnTo>
                <a:lnTo>
                  <a:pt x="211286" y="267996"/>
                </a:lnTo>
                <a:lnTo>
                  <a:pt x="172544" y="298752"/>
                </a:lnTo>
                <a:lnTo>
                  <a:pt x="126763" y="316096"/>
                </a:lnTo>
                <a:lnTo>
                  <a:pt x="77391" y="318722"/>
                </a:lnTo>
                <a:lnTo>
                  <a:pt x="27874" y="305323"/>
                </a:lnTo>
                <a:lnTo>
                  <a:pt x="0" y="286937"/>
                </a:lnTo>
                <a:lnTo>
                  <a:pt x="0" y="208063"/>
                </a:lnTo>
                <a:lnTo>
                  <a:pt x="59612" y="234948"/>
                </a:lnTo>
                <a:lnTo>
                  <a:pt x="91674" y="242252"/>
                </a:lnTo>
                <a:lnTo>
                  <a:pt x="122992" y="236871"/>
                </a:lnTo>
                <a:lnTo>
                  <a:pt x="150024" y="220146"/>
                </a:lnTo>
                <a:lnTo>
                  <a:pt x="169226" y="193422"/>
                </a:lnTo>
                <a:lnTo>
                  <a:pt x="176546" y="161338"/>
                </a:lnTo>
                <a:lnTo>
                  <a:pt x="171187" y="130006"/>
                </a:lnTo>
                <a:lnTo>
                  <a:pt x="154489" y="102969"/>
                </a:lnTo>
                <a:lnTo>
                  <a:pt x="127791" y="83773"/>
                </a:lnTo>
                <a:lnTo>
                  <a:pt x="4518" y="28178"/>
                </a:lnTo>
                <a:lnTo>
                  <a:pt x="14859" y="19969"/>
                </a:lnTo>
                <a:lnTo>
                  <a:pt x="60640" y="2625"/>
                </a:lnTo>
                <a:lnTo>
                  <a:pt x="110013" y="0"/>
                </a:lnTo>
                <a:lnTo>
                  <a:pt x="159529" y="13398"/>
                </a:lnTo>
                <a:close/>
              </a:path>
              <a:path w="253365" h="318770">
                <a:moveTo>
                  <a:pt x="4518" y="28178"/>
                </a:moveTo>
                <a:lnTo>
                  <a:pt x="127791" y="83773"/>
                </a:lnTo>
                <a:lnTo>
                  <a:pt x="95729" y="76469"/>
                </a:lnTo>
                <a:lnTo>
                  <a:pt x="64411" y="81851"/>
                </a:lnTo>
                <a:lnTo>
                  <a:pt x="37379" y="98575"/>
                </a:lnTo>
                <a:lnTo>
                  <a:pt x="18177" y="125300"/>
                </a:lnTo>
                <a:lnTo>
                  <a:pt x="10857" y="157383"/>
                </a:lnTo>
                <a:lnTo>
                  <a:pt x="16216" y="188715"/>
                </a:lnTo>
                <a:lnTo>
                  <a:pt x="32914" y="215752"/>
                </a:lnTo>
                <a:lnTo>
                  <a:pt x="59612" y="234948"/>
                </a:lnTo>
                <a:lnTo>
                  <a:pt x="0" y="208063"/>
                </a:lnTo>
                <a:lnTo>
                  <a:pt x="0" y="31765"/>
                </a:lnTo>
                <a:lnTo>
                  <a:pt x="4518" y="28178"/>
                </a:lnTo>
                <a:close/>
              </a:path>
            </a:pathLst>
          </a:custGeom>
          <a:solidFill>
            <a:srgbClr val="FFE6DE">
              <a:alpha val="33724"/>
            </a:srgbClr>
          </a:solidFill>
        </p:spPr>
        <p:txBody>
          <a:bodyPr wrap="square" lIns="0" tIns="0" rIns="0" bIns="0" rtlCol="0"/>
          <a:lstStyle/>
          <a:p>
            <a:endParaRPr/>
          </a:p>
        </p:txBody>
      </p:sp>
      <p:sp>
        <p:nvSpPr>
          <p:cNvPr id="50" name="object 50"/>
          <p:cNvSpPr/>
          <p:nvPr/>
        </p:nvSpPr>
        <p:spPr>
          <a:xfrm>
            <a:off x="420913" y="3030997"/>
            <a:ext cx="6677025" cy="5000625"/>
          </a:xfrm>
          <a:prstGeom prst="rect">
            <a:avLst/>
          </a:prstGeom>
          <a:blipFill>
            <a:blip r:embed="rId9" cstate="print"/>
            <a:stretch>
              <a:fillRect/>
            </a:stretch>
          </a:blipFill>
        </p:spPr>
        <p:txBody>
          <a:bodyPr wrap="square" lIns="0" tIns="0" rIns="0" bIns="0" rtlCol="0"/>
          <a:lstStyle/>
          <a:p>
            <a:endParaRPr/>
          </a:p>
        </p:txBody>
      </p:sp>
      <p:sp>
        <p:nvSpPr>
          <p:cNvPr id="51" name="object 51"/>
          <p:cNvSpPr txBox="1">
            <a:spLocks noGrp="1"/>
          </p:cNvSpPr>
          <p:nvPr>
            <p:ph type="title"/>
          </p:nvPr>
        </p:nvSpPr>
        <p:spPr>
          <a:prstGeom prst="rect">
            <a:avLst/>
          </a:prstGeom>
        </p:spPr>
        <p:txBody>
          <a:bodyPr vert="horz" wrap="square" lIns="0" tIns="16510" rIns="0" bIns="0" rtlCol="0">
            <a:spAutoFit/>
          </a:bodyPr>
          <a:lstStyle/>
          <a:p>
            <a:pPr marL="12700">
              <a:lnSpc>
                <a:spcPct val="100000"/>
              </a:lnSpc>
              <a:spcBef>
                <a:spcPts val="130"/>
              </a:spcBef>
              <a:tabLst>
                <a:tab pos="5629910" algn="l"/>
              </a:tabLst>
            </a:pPr>
            <a:r>
              <a:rPr b="1" spc="1175" dirty="0">
                <a:solidFill>
                  <a:srgbClr val="FF0000"/>
                </a:solidFill>
              </a:rPr>
              <a:t>P</a:t>
            </a:r>
            <a:r>
              <a:rPr b="1" spc="235" dirty="0">
                <a:solidFill>
                  <a:srgbClr val="FF0000"/>
                </a:solidFill>
              </a:rPr>
              <a:t> </a:t>
            </a:r>
            <a:r>
              <a:rPr b="1" spc="1075" dirty="0">
                <a:solidFill>
                  <a:srgbClr val="FF0000"/>
                </a:solidFill>
              </a:rPr>
              <a:t>R</a:t>
            </a:r>
            <a:r>
              <a:rPr b="1" spc="235" dirty="0">
                <a:solidFill>
                  <a:srgbClr val="FF0000"/>
                </a:solidFill>
              </a:rPr>
              <a:t> </a:t>
            </a:r>
            <a:r>
              <a:rPr b="1" spc="1145" dirty="0">
                <a:solidFill>
                  <a:srgbClr val="FF0000"/>
                </a:solidFill>
              </a:rPr>
              <a:t>O</a:t>
            </a:r>
            <a:r>
              <a:rPr b="1" spc="235" dirty="0">
                <a:solidFill>
                  <a:srgbClr val="FF0000"/>
                </a:solidFill>
              </a:rPr>
              <a:t> </a:t>
            </a:r>
            <a:r>
              <a:rPr b="1" spc="810" dirty="0">
                <a:solidFill>
                  <a:srgbClr val="FF0000"/>
                </a:solidFill>
              </a:rPr>
              <a:t>T</a:t>
            </a:r>
            <a:r>
              <a:rPr b="1" spc="235" dirty="0">
                <a:solidFill>
                  <a:srgbClr val="FF0000"/>
                </a:solidFill>
              </a:rPr>
              <a:t> </a:t>
            </a:r>
            <a:r>
              <a:rPr b="1" spc="1145" dirty="0">
                <a:solidFill>
                  <a:srgbClr val="FF0000"/>
                </a:solidFill>
              </a:rPr>
              <a:t>O</a:t>
            </a:r>
            <a:r>
              <a:rPr b="1" spc="235" dirty="0">
                <a:solidFill>
                  <a:srgbClr val="FF0000"/>
                </a:solidFill>
              </a:rPr>
              <a:t> </a:t>
            </a:r>
            <a:r>
              <a:rPr b="1" spc="810" dirty="0">
                <a:solidFill>
                  <a:srgbClr val="FF0000"/>
                </a:solidFill>
              </a:rPr>
              <a:t>T</a:t>
            </a:r>
            <a:r>
              <a:rPr b="1" spc="235" dirty="0">
                <a:solidFill>
                  <a:srgbClr val="FF0000"/>
                </a:solidFill>
              </a:rPr>
              <a:t> </a:t>
            </a:r>
            <a:r>
              <a:rPr b="1" spc="1135" dirty="0">
                <a:solidFill>
                  <a:srgbClr val="FF0000"/>
                </a:solidFill>
              </a:rPr>
              <a:t>Y</a:t>
            </a:r>
            <a:r>
              <a:rPr b="1" spc="235" dirty="0">
                <a:solidFill>
                  <a:srgbClr val="FF0000"/>
                </a:solidFill>
              </a:rPr>
              <a:t> </a:t>
            </a:r>
            <a:r>
              <a:rPr b="1" spc="1175" dirty="0">
                <a:solidFill>
                  <a:srgbClr val="FF0000"/>
                </a:solidFill>
              </a:rPr>
              <a:t>P</a:t>
            </a:r>
            <a:r>
              <a:rPr b="1" spc="235" dirty="0">
                <a:solidFill>
                  <a:srgbClr val="FF0000"/>
                </a:solidFill>
              </a:rPr>
              <a:t> </a:t>
            </a:r>
            <a:r>
              <a:rPr b="1" spc="1050" dirty="0">
                <a:solidFill>
                  <a:srgbClr val="FF0000"/>
                </a:solidFill>
              </a:rPr>
              <a:t>E</a:t>
            </a:r>
            <a:r>
              <a:rPr b="1" dirty="0">
                <a:solidFill>
                  <a:srgbClr val="FF0000"/>
                </a:solidFill>
              </a:rPr>
              <a:t>	</a:t>
            </a:r>
            <a:r>
              <a:rPr b="1" spc="229" dirty="0">
                <a:solidFill>
                  <a:srgbClr val="FF0000"/>
                </a:solidFill>
                <a:latin typeface="Calibri"/>
                <a:cs typeface="Calibri"/>
              </a:rPr>
              <a:t>:</a:t>
            </a:r>
          </a:p>
        </p:txBody>
      </p:sp>
      <p:sp>
        <p:nvSpPr>
          <p:cNvPr id="53" name="object 53"/>
          <p:cNvSpPr txBox="1"/>
          <p:nvPr/>
        </p:nvSpPr>
        <p:spPr>
          <a:xfrm>
            <a:off x="13060774" y="9590489"/>
            <a:ext cx="4716145" cy="358775"/>
          </a:xfrm>
          <a:prstGeom prst="rect">
            <a:avLst/>
          </a:prstGeom>
        </p:spPr>
        <p:txBody>
          <a:bodyPr vert="horz" wrap="square" lIns="0" tIns="12700" rIns="0" bIns="0" rtlCol="0">
            <a:spAutoFit/>
          </a:bodyPr>
          <a:lstStyle/>
          <a:p>
            <a:pPr marL="12700">
              <a:lnSpc>
                <a:spcPct val="100000"/>
              </a:lnSpc>
              <a:spcBef>
                <a:spcPts val="100"/>
              </a:spcBef>
            </a:pPr>
            <a:r>
              <a:rPr sz="2100" spc="204" dirty="0">
                <a:solidFill>
                  <a:srgbClr val="FFE6DE"/>
                </a:solidFill>
                <a:latin typeface="Tahoma"/>
                <a:cs typeface="Tahoma"/>
              </a:rPr>
              <a:t>Creative </a:t>
            </a:r>
            <a:r>
              <a:rPr sz="2100" spc="185" dirty="0">
                <a:solidFill>
                  <a:srgbClr val="FFE6DE"/>
                </a:solidFill>
                <a:latin typeface="Tahoma"/>
                <a:cs typeface="Tahoma"/>
              </a:rPr>
              <a:t>Writing </a:t>
            </a:r>
            <a:r>
              <a:rPr sz="2100" spc="-155" dirty="0">
                <a:solidFill>
                  <a:srgbClr val="FFE6DE"/>
                </a:solidFill>
                <a:latin typeface="Tahoma"/>
                <a:cs typeface="Tahoma"/>
              </a:rPr>
              <a:t>101</a:t>
            </a:r>
            <a:r>
              <a:rPr sz="2100" spc="305" dirty="0">
                <a:solidFill>
                  <a:srgbClr val="FFE6DE"/>
                </a:solidFill>
                <a:latin typeface="Tahoma"/>
                <a:cs typeface="Tahoma"/>
              </a:rPr>
              <a:t> </a:t>
            </a:r>
            <a:r>
              <a:rPr sz="2100" spc="204" dirty="0">
                <a:solidFill>
                  <a:srgbClr val="FFE6DE"/>
                </a:solidFill>
                <a:latin typeface="Tahoma"/>
                <a:cs typeface="Tahoma"/>
              </a:rPr>
              <a:t>Presentation</a:t>
            </a:r>
            <a:endParaRPr sz="2100">
              <a:latin typeface="Tahoma"/>
              <a:cs typeface="Tahoma"/>
            </a:endParaRPr>
          </a:p>
        </p:txBody>
      </p:sp>
      <p:sp>
        <p:nvSpPr>
          <p:cNvPr id="52" name="object 52"/>
          <p:cNvSpPr txBox="1">
            <a:spLocks noGrp="1"/>
          </p:cNvSpPr>
          <p:nvPr>
            <p:ph type="body" idx="1"/>
          </p:nvPr>
        </p:nvSpPr>
        <p:spPr>
          <a:prstGeom prst="rect">
            <a:avLst/>
          </a:prstGeom>
        </p:spPr>
        <p:txBody>
          <a:bodyPr vert="horz" wrap="square" lIns="0" tIns="302895" rIns="0" bIns="0" rtlCol="0">
            <a:spAutoFit/>
          </a:bodyPr>
          <a:lstStyle/>
          <a:p>
            <a:pPr marL="636270">
              <a:lnSpc>
                <a:spcPct val="100000"/>
              </a:lnSpc>
              <a:spcBef>
                <a:spcPts val="2385"/>
              </a:spcBef>
              <a:tabLst>
                <a:tab pos="3954779" algn="l"/>
              </a:tabLst>
            </a:pPr>
            <a:r>
              <a:rPr b="1" spc="915" dirty="0"/>
              <a:t>C</a:t>
            </a:r>
            <a:r>
              <a:rPr b="1" spc="235" dirty="0"/>
              <a:t> </a:t>
            </a:r>
            <a:r>
              <a:rPr b="1" spc="765" dirty="0"/>
              <a:t>L</a:t>
            </a:r>
            <a:r>
              <a:rPr b="1" spc="240" dirty="0"/>
              <a:t> </a:t>
            </a:r>
            <a:r>
              <a:rPr b="1" spc="1145" dirty="0"/>
              <a:t>O</a:t>
            </a:r>
            <a:r>
              <a:rPr b="1" spc="235" dirty="0"/>
              <a:t> </a:t>
            </a:r>
            <a:r>
              <a:rPr b="1" spc="1110" dirty="0"/>
              <a:t>U</a:t>
            </a:r>
            <a:r>
              <a:rPr b="1" spc="240" dirty="0"/>
              <a:t> </a:t>
            </a:r>
            <a:r>
              <a:rPr b="1" spc="1025" dirty="0"/>
              <a:t>D	</a:t>
            </a:r>
            <a:r>
              <a:rPr b="1" spc="1075" dirty="0"/>
              <a:t>R</a:t>
            </a:r>
            <a:r>
              <a:rPr b="1" spc="229" dirty="0"/>
              <a:t> </a:t>
            </a:r>
            <a:r>
              <a:rPr b="1" spc="1050" dirty="0"/>
              <a:t>E</a:t>
            </a:r>
            <a:r>
              <a:rPr b="1" spc="229" dirty="0"/>
              <a:t> </a:t>
            </a:r>
            <a:r>
              <a:rPr b="1" spc="915" dirty="0"/>
              <a:t>C</a:t>
            </a:r>
            <a:r>
              <a:rPr b="1" spc="229" dirty="0"/>
              <a:t> </a:t>
            </a:r>
            <a:r>
              <a:rPr b="1" spc="1075" dirty="0"/>
              <a:t>R</a:t>
            </a:r>
            <a:r>
              <a:rPr b="1" spc="225" dirty="0"/>
              <a:t> </a:t>
            </a:r>
            <a:r>
              <a:rPr b="1" spc="1050" dirty="0"/>
              <a:t>E</a:t>
            </a:r>
            <a:r>
              <a:rPr b="1" spc="229" dirty="0"/>
              <a:t> </a:t>
            </a:r>
            <a:r>
              <a:rPr b="1" spc="1325" dirty="0"/>
              <a:t>A</a:t>
            </a:r>
            <a:r>
              <a:rPr b="1" spc="229" dirty="0"/>
              <a:t> </a:t>
            </a:r>
            <a:r>
              <a:rPr b="1" spc="810" dirty="0"/>
              <a:t>T</a:t>
            </a:r>
            <a:r>
              <a:rPr b="1" spc="229" dirty="0"/>
              <a:t> </a:t>
            </a:r>
            <a:r>
              <a:rPr b="1" spc="90" dirty="0"/>
              <a:t>I</a:t>
            </a:r>
            <a:r>
              <a:rPr b="1" spc="229" dirty="0"/>
              <a:t> </a:t>
            </a:r>
            <a:r>
              <a:rPr b="1" spc="1145" dirty="0"/>
              <a:t>O</a:t>
            </a:r>
            <a:r>
              <a:rPr b="1" spc="225" dirty="0"/>
              <a:t> </a:t>
            </a:r>
            <a:r>
              <a:rPr b="1" spc="1190" dirty="0"/>
              <a:t>N</a:t>
            </a:r>
          </a:p>
          <a:p>
            <a:pPr algn="ctr">
              <a:lnSpc>
                <a:spcPct val="100000"/>
              </a:lnSpc>
              <a:spcBef>
                <a:spcPts val="2290"/>
              </a:spcBef>
            </a:pPr>
            <a:r>
              <a:rPr b="1" spc="1175" dirty="0"/>
              <a:t>P</a:t>
            </a:r>
            <a:r>
              <a:rPr b="1" spc="229" dirty="0"/>
              <a:t> </a:t>
            </a:r>
            <a:r>
              <a:rPr b="1" spc="1325" dirty="0"/>
              <a:t>A</a:t>
            </a:r>
            <a:r>
              <a:rPr b="1" spc="229" dirty="0"/>
              <a:t> </a:t>
            </a:r>
            <a:r>
              <a:rPr b="1" spc="1075" dirty="0"/>
              <a:t>R</a:t>
            </a:r>
            <a:r>
              <a:rPr b="1" spc="229" dirty="0"/>
              <a:t> </a:t>
            </a:r>
            <a:r>
              <a:rPr b="1" spc="1190" dirty="0"/>
              <a:t>K</a:t>
            </a:r>
          </a:p>
          <a:p>
            <a:pPr>
              <a:lnSpc>
                <a:spcPct val="100000"/>
              </a:lnSpc>
              <a:spcBef>
                <a:spcPts val="10"/>
              </a:spcBef>
            </a:pPr>
            <a:endParaRPr sz="3800" dirty="0">
              <a:latin typeface="Times New Roman"/>
              <a:cs typeface="Times New Roman"/>
            </a:endParaRPr>
          </a:p>
          <a:p>
            <a:pPr marL="3582670" indent="-518795">
              <a:lnSpc>
                <a:spcPct val="100000"/>
              </a:lnSpc>
              <a:buAutoNum type="arabicPeriod"/>
              <a:tabLst>
                <a:tab pos="3583304" algn="l"/>
              </a:tabLst>
            </a:pPr>
            <a:r>
              <a:rPr sz="4200" spc="60" dirty="0">
                <a:latin typeface="Palatino Linotype"/>
                <a:cs typeface="Palatino Linotype"/>
              </a:rPr>
              <a:t>Cloud</a:t>
            </a:r>
            <a:r>
              <a:rPr sz="4200" spc="254" dirty="0">
                <a:latin typeface="Palatino Linotype"/>
                <a:cs typeface="Palatino Linotype"/>
              </a:rPr>
              <a:t> </a:t>
            </a:r>
            <a:r>
              <a:rPr sz="4200" spc="100" dirty="0">
                <a:latin typeface="Palatino Linotype"/>
                <a:cs typeface="Palatino Linotype"/>
              </a:rPr>
              <a:t>Museum</a:t>
            </a:r>
            <a:endParaRPr sz="4200" dirty="0">
              <a:latin typeface="Palatino Linotype"/>
              <a:cs typeface="Palatino Linotype"/>
            </a:endParaRPr>
          </a:p>
          <a:p>
            <a:pPr marL="4443730" indent="-568960">
              <a:lnSpc>
                <a:spcPct val="100000"/>
              </a:lnSpc>
              <a:spcBef>
                <a:spcPts val="944"/>
              </a:spcBef>
              <a:buAutoNum type="arabicPeriod"/>
              <a:tabLst>
                <a:tab pos="4444365" algn="l"/>
              </a:tabLst>
            </a:pPr>
            <a:r>
              <a:rPr sz="4200" spc="190" dirty="0">
                <a:latin typeface="Palatino Linotype"/>
                <a:cs typeface="Palatino Linotype"/>
              </a:rPr>
              <a:t>Teleport</a:t>
            </a:r>
            <a:endParaRPr sz="4200" dirty="0">
              <a:latin typeface="Palatino Linotype"/>
              <a:cs typeface="Palatino Linotype"/>
            </a:endParaRPr>
          </a:p>
          <a:p>
            <a:pPr marL="574040" indent="-561975">
              <a:lnSpc>
                <a:spcPct val="100000"/>
              </a:lnSpc>
              <a:spcBef>
                <a:spcPts val="944"/>
              </a:spcBef>
              <a:buAutoNum type="arabicPeriod"/>
              <a:tabLst>
                <a:tab pos="574675" algn="l"/>
              </a:tabLst>
            </a:pPr>
            <a:r>
              <a:rPr sz="4200" spc="160" dirty="0">
                <a:latin typeface="Palatino Linotype"/>
                <a:cs typeface="Palatino Linotype"/>
              </a:rPr>
              <a:t>Artificial </a:t>
            </a:r>
            <a:r>
              <a:rPr sz="4200" spc="170" dirty="0">
                <a:latin typeface="Palatino Linotype"/>
                <a:cs typeface="Palatino Linotype"/>
              </a:rPr>
              <a:t>Intelligence </a:t>
            </a:r>
            <a:r>
              <a:rPr sz="4200" spc="145" dirty="0">
                <a:latin typeface="Palatino Linotype"/>
                <a:cs typeface="Palatino Linotype"/>
              </a:rPr>
              <a:t>Olaf</a:t>
            </a:r>
            <a:r>
              <a:rPr sz="4200" spc="459" dirty="0">
                <a:latin typeface="Palatino Linotype"/>
                <a:cs typeface="Palatino Linotype"/>
              </a:rPr>
              <a:t> </a:t>
            </a:r>
            <a:r>
              <a:rPr sz="4200" spc="229" dirty="0">
                <a:latin typeface="Palatino Linotype"/>
                <a:cs typeface="Palatino Linotype"/>
              </a:rPr>
              <a:t>(Snowman)</a:t>
            </a:r>
            <a:endParaRPr sz="4200" dirty="0">
              <a:latin typeface="Palatino Linotype"/>
              <a:cs typeface="Palatino Linotype"/>
            </a:endParaRPr>
          </a:p>
          <a:p>
            <a:pPr marL="3349625" indent="-572135">
              <a:lnSpc>
                <a:spcPct val="100000"/>
              </a:lnSpc>
              <a:spcBef>
                <a:spcPts val="944"/>
              </a:spcBef>
              <a:buAutoNum type="arabicPeriod"/>
              <a:tabLst>
                <a:tab pos="3350260" algn="l"/>
              </a:tabLst>
            </a:pPr>
            <a:r>
              <a:rPr sz="4200" spc="170" dirty="0">
                <a:latin typeface="Palatino Linotype"/>
                <a:cs typeface="Palatino Linotype"/>
              </a:rPr>
              <a:t>Simulation</a:t>
            </a:r>
            <a:r>
              <a:rPr sz="4200" spc="254" dirty="0">
                <a:latin typeface="Palatino Linotype"/>
                <a:cs typeface="Palatino Linotype"/>
              </a:rPr>
              <a:t> </a:t>
            </a:r>
            <a:r>
              <a:rPr sz="4200" spc="100" dirty="0">
                <a:latin typeface="Palatino Linotype"/>
                <a:cs typeface="Palatino Linotype"/>
              </a:rPr>
              <a:t>slider</a:t>
            </a:r>
            <a:endParaRPr sz="4200" dirty="0">
              <a:latin typeface="Palatino Linotype"/>
              <a:cs typeface="Palatino Linotype"/>
            </a:endParaRPr>
          </a:p>
          <a:p>
            <a:pPr marL="3392170" indent="-562610">
              <a:lnSpc>
                <a:spcPct val="100000"/>
              </a:lnSpc>
              <a:spcBef>
                <a:spcPts val="944"/>
              </a:spcBef>
              <a:buAutoNum type="arabicPeriod"/>
              <a:tabLst>
                <a:tab pos="3392804" algn="l"/>
              </a:tabLst>
            </a:pPr>
            <a:r>
              <a:rPr sz="4200" spc="165" dirty="0">
                <a:latin typeface="Palatino Linotype"/>
                <a:cs typeface="Palatino Linotype"/>
              </a:rPr>
              <a:t>Nostalgia</a:t>
            </a:r>
            <a:r>
              <a:rPr sz="4200" spc="254" dirty="0">
                <a:latin typeface="Palatino Linotype"/>
                <a:cs typeface="Palatino Linotype"/>
              </a:rPr>
              <a:t> </a:t>
            </a:r>
            <a:r>
              <a:rPr sz="4200" spc="135" dirty="0">
                <a:latin typeface="Palatino Linotype"/>
                <a:cs typeface="Palatino Linotype"/>
              </a:rPr>
              <a:t>bridge</a:t>
            </a:r>
            <a:endParaRPr sz="4200" dirty="0">
              <a:latin typeface="Palatino Linotype"/>
              <a:cs typeface="Palatino Linotype"/>
            </a:endParaRPr>
          </a:p>
          <a:p>
            <a:pPr marL="4740910" indent="-574675">
              <a:lnSpc>
                <a:spcPct val="100000"/>
              </a:lnSpc>
              <a:spcBef>
                <a:spcPts val="944"/>
              </a:spcBef>
              <a:buAutoNum type="arabicPeriod"/>
              <a:tabLst>
                <a:tab pos="4741545" algn="l"/>
              </a:tabLst>
            </a:pPr>
            <a:r>
              <a:rPr sz="4200" spc="175" dirty="0">
                <a:latin typeface="Palatino Linotype"/>
                <a:cs typeface="Palatino Linotype"/>
              </a:rPr>
              <a:t>Swing</a:t>
            </a:r>
            <a:endParaRPr sz="4200" dirty="0">
              <a:latin typeface="Palatino Linotype"/>
              <a:cs typeface="Palatino Linotype"/>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
          </p:nvPr>
        </p:nvSpPr>
        <p:spPr>
          <a:xfrm>
            <a:off x="0" y="2857500"/>
            <a:ext cx="15544800" cy="923330"/>
          </a:xfrm>
        </p:spPr>
        <p:txBody>
          <a:bodyPr/>
          <a:lstStyle/>
          <a:p>
            <a:pPr marL="636270" algn="ctr">
              <a:lnSpc>
                <a:spcPct val="100000"/>
              </a:lnSpc>
              <a:spcBef>
                <a:spcPts val="2385"/>
              </a:spcBef>
              <a:tabLst>
                <a:tab pos="3954779" algn="l"/>
              </a:tabLst>
            </a:pPr>
            <a:r>
              <a:rPr lang="pt-BR" sz="6000" b="1" spc="915" dirty="0">
                <a:solidFill>
                  <a:schemeClr val="bg1"/>
                </a:solidFill>
              </a:rPr>
              <a:t>C</a:t>
            </a:r>
            <a:r>
              <a:rPr lang="pt-BR" sz="6000" b="1" spc="235" dirty="0">
                <a:solidFill>
                  <a:schemeClr val="bg1"/>
                </a:solidFill>
              </a:rPr>
              <a:t> </a:t>
            </a:r>
            <a:r>
              <a:rPr lang="pt-BR" sz="6000" b="1" spc="765" dirty="0">
                <a:solidFill>
                  <a:schemeClr val="bg1"/>
                </a:solidFill>
              </a:rPr>
              <a:t>L</a:t>
            </a:r>
            <a:r>
              <a:rPr lang="pt-BR" sz="6000" b="1" spc="240" dirty="0">
                <a:solidFill>
                  <a:schemeClr val="bg1"/>
                </a:solidFill>
              </a:rPr>
              <a:t> </a:t>
            </a:r>
            <a:r>
              <a:rPr lang="pt-BR" sz="6000" b="1" spc="1145" dirty="0">
                <a:solidFill>
                  <a:schemeClr val="bg1"/>
                </a:solidFill>
              </a:rPr>
              <a:t>O</a:t>
            </a:r>
            <a:r>
              <a:rPr lang="pt-BR" sz="6000" b="1" spc="235" dirty="0">
                <a:solidFill>
                  <a:schemeClr val="bg1"/>
                </a:solidFill>
              </a:rPr>
              <a:t> </a:t>
            </a:r>
            <a:r>
              <a:rPr lang="pt-BR" sz="6000" b="1" spc="1110" dirty="0">
                <a:solidFill>
                  <a:schemeClr val="bg1"/>
                </a:solidFill>
              </a:rPr>
              <a:t>U</a:t>
            </a:r>
            <a:r>
              <a:rPr lang="pt-BR" sz="6000" b="1" spc="240" dirty="0">
                <a:solidFill>
                  <a:schemeClr val="bg1"/>
                </a:solidFill>
              </a:rPr>
              <a:t> </a:t>
            </a:r>
            <a:r>
              <a:rPr lang="pt-BR" sz="6000" b="1" spc="1025" dirty="0">
                <a:solidFill>
                  <a:schemeClr val="bg1"/>
                </a:solidFill>
              </a:rPr>
              <a:t>D</a:t>
            </a:r>
            <a:r>
              <a:rPr lang="pt-BR" sz="6000" b="1" spc="1025" dirty="0"/>
              <a:t>	</a:t>
            </a:r>
            <a:endParaRPr lang="en-MY" dirty="0"/>
          </a:p>
        </p:txBody>
      </p:sp>
      <p:sp>
        <p:nvSpPr>
          <p:cNvPr id="4" name="Subtitle 2"/>
          <p:cNvSpPr txBox="1">
            <a:spLocks/>
          </p:cNvSpPr>
          <p:nvPr/>
        </p:nvSpPr>
        <p:spPr>
          <a:xfrm>
            <a:off x="187036" y="4300835"/>
            <a:ext cx="15544800" cy="2154436"/>
          </a:xfrm>
          <a:prstGeom prst="rect">
            <a:avLst/>
          </a:prstGeom>
        </p:spPr>
        <p:txBody>
          <a:bodyPr wrap="square" lIns="0" tIns="0" rIns="0" bIns="0">
            <a:spAutoFit/>
          </a:bodyPr>
          <a:lstStyle>
            <a:lvl1pPr marL="0">
              <a:defRPr sz="3300" b="0" i="0">
                <a:solidFill>
                  <a:schemeClr val="tx1"/>
                </a:solidFill>
                <a:latin typeface="Verdana"/>
                <a:ea typeface="+mn-ea"/>
                <a:cs typeface="Verdan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36270" algn="ctr">
              <a:spcBef>
                <a:spcPts val="2385"/>
              </a:spcBef>
              <a:tabLst>
                <a:tab pos="3954779" algn="l"/>
              </a:tabLst>
            </a:pPr>
            <a:r>
              <a:rPr lang="pt-BR" sz="6000" b="1" spc="1075" dirty="0">
                <a:solidFill>
                  <a:schemeClr val="accent6">
                    <a:lumMod val="75000"/>
                  </a:schemeClr>
                </a:solidFill>
              </a:rPr>
              <a:t>R</a:t>
            </a:r>
            <a:r>
              <a:rPr lang="pt-BR" sz="6000" b="1" spc="229" dirty="0">
                <a:solidFill>
                  <a:schemeClr val="accent6">
                    <a:lumMod val="75000"/>
                  </a:schemeClr>
                </a:solidFill>
              </a:rPr>
              <a:t> </a:t>
            </a:r>
            <a:r>
              <a:rPr lang="pt-BR" sz="6000" b="1" spc="1050" dirty="0">
                <a:solidFill>
                  <a:schemeClr val="accent6">
                    <a:lumMod val="75000"/>
                  </a:schemeClr>
                </a:solidFill>
              </a:rPr>
              <a:t>E</a:t>
            </a:r>
            <a:r>
              <a:rPr lang="pt-BR" sz="6000" b="1" spc="229" dirty="0">
                <a:solidFill>
                  <a:schemeClr val="accent6">
                    <a:lumMod val="75000"/>
                  </a:schemeClr>
                </a:solidFill>
              </a:rPr>
              <a:t> </a:t>
            </a:r>
            <a:r>
              <a:rPr lang="pt-BR" sz="6000" b="1" spc="915" dirty="0">
                <a:solidFill>
                  <a:schemeClr val="accent6">
                    <a:lumMod val="75000"/>
                  </a:schemeClr>
                </a:solidFill>
              </a:rPr>
              <a:t>C</a:t>
            </a:r>
            <a:r>
              <a:rPr lang="pt-BR" sz="6000" b="1" spc="229" dirty="0">
                <a:solidFill>
                  <a:schemeClr val="accent6">
                    <a:lumMod val="75000"/>
                  </a:schemeClr>
                </a:solidFill>
              </a:rPr>
              <a:t> </a:t>
            </a:r>
            <a:r>
              <a:rPr lang="pt-BR" sz="6000" b="1" spc="1075" dirty="0">
                <a:solidFill>
                  <a:schemeClr val="accent6">
                    <a:lumMod val="75000"/>
                  </a:schemeClr>
                </a:solidFill>
              </a:rPr>
              <a:t>R</a:t>
            </a:r>
            <a:r>
              <a:rPr lang="pt-BR" sz="6000" b="1" spc="225" dirty="0">
                <a:solidFill>
                  <a:schemeClr val="accent6">
                    <a:lumMod val="75000"/>
                  </a:schemeClr>
                </a:solidFill>
              </a:rPr>
              <a:t> </a:t>
            </a:r>
            <a:r>
              <a:rPr lang="pt-BR" sz="6000" b="1" spc="1050" dirty="0">
                <a:solidFill>
                  <a:schemeClr val="accent6">
                    <a:lumMod val="75000"/>
                  </a:schemeClr>
                </a:solidFill>
              </a:rPr>
              <a:t>E</a:t>
            </a:r>
            <a:r>
              <a:rPr lang="pt-BR" sz="6000" b="1" spc="229" dirty="0">
                <a:solidFill>
                  <a:schemeClr val="accent6">
                    <a:lumMod val="75000"/>
                  </a:schemeClr>
                </a:solidFill>
              </a:rPr>
              <a:t> </a:t>
            </a:r>
            <a:r>
              <a:rPr lang="pt-BR" sz="6000" b="1" spc="1325" dirty="0">
                <a:solidFill>
                  <a:schemeClr val="accent6">
                    <a:lumMod val="75000"/>
                  </a:schemeClr>
                </a:solidFill>
              </a:rPr>
              <a:t>A</a:t>
            </a:r>
            <a:r>
              <a:rPr lang="pt-BR" sz="6000" b="1" spc="229" dirty="0">
                <a:solidFill>
                  <a:schemeClr val="accent6">
                    <a:lumMod val="75000"/>
                  </a:schemeClr>
                </a:solidFill>
              </a:rPr>
              <a:t> </a:t>
            </a:r>
            <a:r>
              <a:rPr lang="pt-BR" sz="6000" b="1" spc="810" dirty="0">
                <a:solidFill>
                  <a:schemeClr val="accent6">
                    <a:lumMod val="75000"/>
                  </a:schemeClr>
                </a:solidFill>
              </a:rPr>
              <a:t>T</a:t>
            </a:r>
            <a:r>
              <a:rPr lang="pt-BR" sz="6000" b="1" spc="229" dirty="0">
                <a:solidFill>
                  <a:schemeClr val="accent6">
                    <a:lumMod val="75000"/>
                  </a:schemeClr>
                </a:solidFill>
              </a:rPr>
              <a:t> </a:t>
            </a:r>
            <a:r>
              <a:rPr lang="pt-BR" sz="6000" b="1" spc="90" dirty="0">
                <a:solidFill>
                  <a:schemeClr val="accent6">
                    <a:lumMod val="75000"/>
                  </a:schemeClr>
                </a:solidFill>
              </a:rPr>
              <a:t>I</a:t>
            </a:r>
            <a:r>
              <a:rPr lang="pt-BR" sz="6000" b="1" spc="229" dirty="0">
                <a:solidFill>
                  <a:schemeClr val="accent6">
                    <a:lumMod val="75000"/>
                  </a:schemeClr>
                </a:solidFill>
              </a:rPr>
              <a:t> </a:t>
            </a:r>
            <a:r>
              <a:rPr lang="pt-BR" sz="6000" b="1" spc="1145" dirty="0">
                <a:solidFill>
                  <a:schemeClr val="accent6">
                    <a:lumMod val="75000"/>
                  </a:schemeClr>
                </a:solidFill>
              </a:rPr>
              <a:t>O</a:t>
            </a:r>
            <a:r>
              <a:rPr lang="pt-BR" sz="6000" b="1" spc="225" dirty="0">
                <a:solidFill>
                  <a:schemeClr val="accent6">
                    <a:lumMod val="75000"/>
                  </a:schemeClr>
                </a:solidFill>
              </a:rPr>
              <a:t> </a:t>
            </a:r>
            <a:r>
              <a:rPr lang="pt-BR" sz="6000" b="1" spc="1190" dirty="0">
                <a:solidFill>
                  <a:schemeClr val="accent6">
                    <a:lumMod val="75000"/>
                  </a:schemeClr>
                </a:solidFill>
              </a:rPr>
              <a:t>N</a:t>
            </a:r>
          </a:p>
          <a:p>
            <a:pPr marL="636270" algn="ctr">
              <a:spcBef>
                <a:spcPts val="2385"/>
              </a:spcBef>
              <a:tabLst>
                <a:tab pos="3954779" algn="l"/>
              </a:tabLst>
            </a:pPr>
            <a:r>
              <a:rPr lang="pt-BR" sz="6000" b="1" kern="0" spc="1025" dirty="0" smtClean="0"/>
              <a:t>	</a:t>
            </a:r>
            <a:endParaRPr lang="en-MY" kern="0" dirty="0"/>
          </a:p>
        </p:txBody>
      </p:sp>
      <p:sp>
        <p:nvSpPr>
          <p:cNvPr id="5" name="Subtitle 2"/>
          <p:cNvSpPr txBox="1">
            <a:spLocks/>
          </p:cNvSpPr>
          <p:nvPr/>
        </p:nvSpPr>
        <p:spPr>
          <a:xfrm>
            <a:off x="0" y="5993606"/>
            <a:ext cx="15544800" cy="923330"/>
          </a:xfrm>
          <a:prstGeom prst="rect">
            <a:avLst/>
          </a:prstGeom>
        </p:spPr>
        <p:txBody>
          <a:bodyPr wrap="square" lIns="0" tIns="0" rIns="0" bIns="0">
            <a:spAutoFit/>
          </a:bodyPr>
          <a:lstStyle>
            <a:lvl1pPr marL="0">
              <a:defRPr sz="3300" b="0" i="0">
                <a:solidFill>
                  <a:schemeClr val="tx1"/>
                </a:solidFill>
                <a:latin typeface="Verdana"/>
                <a:ea typeface="+mn-ea"/>
                <a:cs typeface="Verdan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36270" algn="ctr">
              <a:spcBef>
                <a:spcPts val="2385"/>
              </a:spcBef>
              <a:tabLst>
                <a:tab pos="3954779" algn="l"/>
              </a:tabLst>
            </a:pPr>
            <a:r>
              <a:rPr lang="pt-BR" sz="6000" b="1" kern="0" spc="915" dirty="0" smtClean="0">
                <a:solidFill>
                  <a:srgbClr val="FFFF00"/>
                </a:solidFill>
              </a:rPr>
              <a:t>PARK</a:t>
            </a:r>
            <a:r>
              <a:rPr lang="pt-BR" sz="6000" b="1" kern="0" spc="1025" dirty="0" smtClean="0"/>
              <a:t>	</a:t>
            </a:r>
            <a:endParaRPr lang="en-MY" kern="0" dirty="0"/>
          </a:p>
        </p:txBody>
      </p:sp>
    </p:spTree>
    <p:extLst>
      <p:ext uri="{BB962C8B-B14F-4D97-AF65-F5344CB8AC3E}">
        <p14:creationId xmlns:p14="http://schemas.microsoft.com/office/powerpoint/2010/main" val="873339525"/>
      </p:ext>
    </p:extLst>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5.jpeg"/></Relationships>
</file>

<file path=ppt/theme/_rels/theme11.xml.rels><?xml version="1.0" encoding="UTF-8" standalone="yes"?>
<Relationships xmlns="http://schemas.openxmlformats.org/package/2006/relationships"><Relationship Id="rId1" Type="http://schemas.openxmlformats.org/officeDocument/2006/relationships/image" Target="../media/image5.jpeg"/></Relationships>
</file>

<file path=ppt/theme/_rels/theme12.xml.rels><?xml version="1.0" encoding="UTF-8" standalone="yes"?>
<Relationships xmlns="http://schemas.openxmlformats.org/package/2006/relationships"><Relationship Id="rId1" Type="http://schemas.openxmlformats.org/officeDocument/2006/relationships/image" Target="../media/image5.jpeg"/></Relationships>
</file>

<file path=ppt/theme/_rels/theme13.xml.rels><?xml version="1.0" encoding="UTF-8" standalone="yes"?>
<Relationships xmlns="http://schemas.openxmlformats.org/package/2006/relationships"><Relationship Id="rId1" Type="http://schemas.openxmlformats.org/officeDocument/2006/relationships/image" Target="../media/image5.jpeg"/></Relationships>
</file>

<file path=ppt/theme/_rels/theme14.xml.rels><?xml version="1.0" encoding="UTF-8" standalone="yes"?>
<Relationships xmlns="http://schemas.openxmlformats.org/package/2006/relationships"><Relationship Id="rId1" Type="http://schemas.openxmlformats.org/officeDocument/2006/relationships/image" Target="../media/image5.jpeg"/></Relationships>
</file>

<file path=ppt/theme/_rels/theme15.xml.rels><?xml version="1.0" encoding="UTF-8" standalone="yes"?>
<Relationships xmlns="http://schemas.openxmlformats.org/package/2006/relationships"><Relationship Id="rId1" Type="http://schemas.openxmlformats.org/officeDocument/2006/relationships/image" Target="../media/image5.jpeg"/></Relationships>
</file>

<file path=ppt/theme/_rels/them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_rels/theme9.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Quotabl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11.xml><?xml version="1.0" encoding="utf-8"?>
<a:theme xmlns:a="http://schemas.openxmlformats.org/drawingml/2006/main" name="3_Quotabl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12.xml><?xml version="1.0" encoding="utf-8"?>
<a:theme xmlns:a="http://schemas.openxmlformats.org/drawingml/2006/main" name="Quotabl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13.xml><?xml version="1.0" encoding="utf-8"?>
<a:theme xmlns:a="http://schemas.openxmlformats.org/drawingml/2006/main" name="2_Quotabl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14.xml><?xml version="1.0" encoding="utf-8"?>
<a:theme xmlns:a="http://schemas.openxmlformats.org/drawingml/2006/main" name="4_Quotabl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15.xml><?xml version="1.0" encoding="utf-8"?>
<a:theme xmlns:a="http://schemas.openxmlformats.org/drawingml/2006/main" name="5_Quotabl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16.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
  <TotalTime>173</TotalTime>
  <Words>1622</Words>
  <Application>Microsoft Office PowerPoint</Application>
  <PresentationFormat>Custom</PresentationFormat>
  <Paragraphs>134</Paragraphs>
  <Slides>30</Slides>
  <Notes>0</Notes>
  <HiddenSlides>0</HiddenSlides>
  <MMClips>1</MMClips>
  <ScaleCrop>false</ScaleCrop>
  <HeadingPairs>
    <vt:vector size="6" baseType="variant">
      <vt:variant>
        <vt:lpstr>Fonts Used</vt:lpstr>
      </vt:variant>
      <vt:variant>
        <vt:i4>14</vt:i4>
      </vt:variant>
      <vt:variant>
        <vt:lpstr>Theme</vt:lpstr>
      </vt:variant>
      <vt:variant>
        <vt:i4>16</vt:i4>
      </vt:variant>
      <vt:variant>
        <vt:lpstr>Slide Titles</vt:lpstr>
      </vt:variant>
      <vt:variant>
        <vt:i4>30</vt:i4>
      </vt:variant>
    </vt:vector>
  </HeadingPairs>
  <TitlesOfParts>
    <vt:vector size="60" baseType="lpstr">
      <vt:lpstr>Arial</vt:lpstr>
      <vt:lpstr>Bahnschrift SemiBold</vt:lpstr>
      <vt:lpstr>Calibri</vt:lpstr>
      <vt:lpstr>Calibri Light</vt:lpstr>
      <vt:lpstr>Century Gothic</vt:lpstr>
      <vt:lpstr>Corbel</vt:lpstr>
      <vt:lpstr>Courier New</vt:lpstr>
      <vt:lpstr>Garamond</vt:lpstr>
      <vt:lpstr>Palatino Linotype</vt:lpstr>
      <vt:lpstr>Sitka Subheading</vt:lpstr>
      <vt:lpstr>Tahoma</vt:lpstr>
      <vt:lpstr>Times New Roman</vt:lpstr>
      <vt:lpstr>Verdana</vt:lpstr>
      <vt:lpstr>Wingdings 2</vt:lpstr>
      <vt:lpstr>Office Theme</vt:lpstr>
      <vt:lpstr>1_Office Theme</vt:lpstr>
      <vt:lpstr>2_Office Theme</vt:lpstr>
      <vt:lpstr>3_Office Theme</vt:lpstr>
      <vt:lpstr>4_Office Theme</vt:lpstr>
      <vt:lpstr>5_Office Theme</vt:lpstr>
      <vt:lpstr>6_Office Theme</vt:lpstr>
      <vt:lpstr>7_Office Theme</vt:lpstr>
      <vt:lpstr>Parallax</vt:lpstr>
      <vt:lpstr>1_Quotable</vt:lpstr>
      <vt:lpstr>3_Quotable</vt:lpstr>
      <vt:lpstr>Quotable</vt:lpstr>
      <vt:lpstr>2_Quotable</vt:lpstr>
      <vt:lpstr>4_Quotable</vt:lpstr>
      <vt:lpstr>5_Quotable</vt:lpstr>
      <vt:lpstr>Organic</vt:lpstr>
      <vt:lpstr>PowerPoint Presentation</vt:lpstr>
      <vt:lpstr>PowerPoint Presentation</vt:lpstr>
      <vt:lpstr>PowerPoint Presentation</vt:lpstr>
      <vt:lpstr>PowerPoint Presentation</vt:lpstr>
      <vt:lpstr>PowerPoint Presentation</vt:lpstr>
      <vt:lpstr>Materials:</vt:lpstr>
      <vt:lpstr>PowerPoint Presentation</vt:lpstr>
      <vt:lpstr>P R O T O T Y P E :</vt:lpstr>
      <vt:lpstr>PowerPoint Presentation</vt:lpstr>
      <vt:lpstr>PowerPoint Presentation</vt:lpstr>
      <vt:lpstr>2 . T E L E P O R T</vt:lpstr>
      <vt:lpstr>4 . S I M U L A T I O N S L I D E R</vt:lpstr>
      <vt:lpstr>PowerPoint Presentation</vt:lpstr>
      <vt:lpstr>PowerPoint Presentation</vt:lpstr>
      <vt:lpstr>PowerPoint Presentation</vt:lpstr>
      <vt:lpstr>PowerPoint Presentation</vt:lpstr>
      <vt:lpstr>PowerPoint Presentation</vt:lpstr>
      <vt:lpstr>PowerPoint Presentation</vt:lpstr>
      <vt:lpstr>1. EMPHATY :</vt:lpstr>
      <vt:lpstr>2. DEFINE</vt:lpstr>
      <vt:lpstr>3. IDEATE</vt:lpstr>
      <vt:lpstr>4. PROTOTYPE:</vt:lpstr>
      <vt:lpstr>5. TEST:</vt:lpstr>
      <vt:lpstr>PowerPoint Presentation</vt:lpstr>
      <vt:lpstr>PowerPoint Presentation</vt:lpstr>
      <vt:lpstr>PowerPoint Presentation</vt:lpstr>
      <vt:lpstr>PowerPoint Presentation</vt:lpstr>
      <vt:lpstr>PowerPoint Presentation</vt:lpstr>
      <vt:lpstr>Wilbert Harianto</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Journey in Photographs</dc:title>
  <dc:creator>Nurul Zahfiah</dc:creator>
  <cp:keywords>DADK6D2O3qo,BADK6EOM9ag</cp:keywords>
  <cp:lastModifiedBy>nurulnajiha</cp:lastModifiedBy>
  <cp:revision>15</cp:revision>
  <dcterms:created xsi:type="dcterms:W3CDTF">2018-12-06T16:30:35Z</dcterms:created>
  <dcterms:modified xsi:type="dcterms:W3CDTF">2018-12-09T15:09:28Z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2018-12-06T00:00:00Z</vt:filetime>
  </property>
  <property fmtid="{D5CDD505-2E9C-101B-9397-08002B2CF9AE}" pid="3" name="Creator">
    <vt:lpwstr>Canva</vt:lpwstr>
  </property>
  <property fmtid="{D5CDD505-2E9C-101B-9397-08002B2CF9AE}" pid="4" name="LastSaved">
    <vt:filetime>2018-12-06T00:00:00Z</vt:filetime>
  </property>
</Properties>
</file>