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18"/>
  </p:notesMasterIdLst>
  <p:handoutMasterIdLst>
    <p:handoutMasterId r:id="rId19"/>
  </p:handoutMasterIdLst>
  <p:sldIdLst>
    <p:sldId id="256" r:id="rId5"/>
    <p:sldId id="288" r:id="rId6"/>
    <p:sldId id="309" r:id="rId7"/>
    <p:sldId id="299" r:id="rId8"/>
    <p:sldId id="310" r:id="rId9"/>
    <p:sldId id="301" r:id="rId10"/>
    <p:sldId id="311" r:id="rId11"/>
    <p:sldId id="303" r:id="rId12"/>
    <p:sldId id="313" r:id="rId13"/>
    <p:sldId id="305" r:id="rId14"/>
    <p:sldId id="312" r:id="rId15"/>
    <p:sldId id="307"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3"/>
    <a:srgbClr val="AFAF5F"/>
    <a:srgbClr val="A36B97"/>
    <a:srgbClr val="2BE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snapToGrid="0">
      <p:cViewPr>
        <p:scale>
          <a:sx n="70" d="100"/>
          <a:sy n="70" d="100"/>
        </p:scale>
        <p:origin x="738" y="162"/>
      </p:cViewPr>
      <p:guideLst>
        <p:guide pos="3840"/>
        <p:guide orient="horz" pos="2160"/>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0EE27-DD14-406C-A1FB-4F0EC15384C8}" type="doc">
      <dgm:prSet loTypeId="urn:microsoft.com/office/officeart/2005/8/layout/chevron1" loCatId="process" qsTypeId="urn:microsoft.com/office/officeart/2005/8/quickstyle/simple1" qsCatId="simple" csTypeId="urn:microsoft.com/office/officeart/2005/8/colors/accent1_3" csCatId="accent1" phldr="1"/>
      <dgm:spPr/>
    </dgm:pt>
    <dgm:pt modelId="{7AEC5A1E-E313-4C02-AB78-3EC11439B577}">
      <dgm:prSet phldrT="[Text]"/>
      <dgm:spPr/>
      <dgm:t>
        <a:bodyPr/>
        <a:lstStyle/>
        <a:p>
          <a:r>
            <a:rPr lang="en-MY" dirty="0" smtClean="0">
              <a:solidFill>
                <a:schemeClr val="tx1"/>
              </a:solidFill>
            </a:rPr>
            <a:t>To identify whether the problems and our solution are suited for the device that we invented. </a:t>
          </a:r>
          <a:endParaRPr lang="en-US" dirty="0">
            <a:solidFill>
              <a:schemeClr val="tx1"/>
            </a:solidFill>
          </a:endParaRPr>
        </a:p>
      </dgm:t>
    </dgm:pt>
    <dgm:pt modelId="{ABF2D025-207F-49D4-8A1A-63FCB3E44E59}" type="parTrans" cxnId="{63C1790D-6596-4AE6-B6EA-E8718D22638B}">
      <dgm:prSet/>
      <dgm:spPr/>
      <dgm:t>
        <a:bodyPr/>
        <a:lstStyle/>
        <a:p>
          <a:endParaRPr lang="en-US"/>
        </a:p>
      </dgm:t>
    </dgm:pt>
    <dgm:pt modelId="{34685D3F-3979-4942-89B6-6742EAD5247F}" type="sibTrans" cxnId="{63C1790D-6596-4AE6-B6EA-E8718D22638B}">
      <dgm:prSet/>
      <dgm:spPr/>
      <dgm:t>
        <a:bodyPr/>
        <a:lstStyle/>
        <a:p>
          <a:endParaRPr lang="en-US"/>
        </a:p>
      </dgm:t>
    </dgm:pt>
    <dgm:pt modelId="{3AE71D7E-AA3C-42AF-959E-4717CA6CC703}">
      <dgm:prSet phldrT="[Text]"/>
      <dgm:spPr/>
      <dgm:t>
        <a:bodyPr/>
        <a:lstStyle/>
        <a:p>
          <a:r>
            <a:rPr lang="en-MY" dirty="0" smtClean="0">
              <a:solidFill>
                <a:schemeClr val="tx1"/>
              </a:solidFill>
            </a:rPr>
            <a:t>Created some designs and try to match with requirement</a:t>
          </a:r>
          <a:endParaRPr lang="en-US" dirty="0">
            <a:solidFill>
              <a:schemeClr val="tx1"/>
            </a:solidFill>
          </a:endParaRPr>
        </a:p>
      </dgm:t>
    </dgm:pt>
    <dgm:pt modelId="{8CB14491-5772-4F88-8745-3287E1B5C526}" type="parTrans" cxnId="{76AB4C12-1D85-4F2F-96F8-AC92128F5E80}">
      <dgm:prSet/>
      <dgm:spPr/>
      <dgm:t>
        <a:bodyPr/>
        <a:lstStyle/>
        <a:p>
          <a:endParaRPr lang="en-US"/>
        </a:p>
      </dgm:t>
    </dgm:pt>
    <dgm:pt modelId="{9DBC430B-DCFA-4F8C-82D2-C02BE748381B}" type="sibTrans" cxnId="{76AB4C12-1D85-4F2F-96F8-AC92128F5E80}">
      <dgm:prSet/>
      <dgm:spPr/>
      <dgm:t>
        <a:bodyPr/>
        <a:lstStyle/>
        <a:p>
          <a:endParaRPr lang="en-US"/>
        </a:p>
      </dgm:t>
    </dgm:pt>
    <dgm:pt modelId="{6E09DBAA-DA58-4EC3-8ED0-BEA6883B872D}">
      <dgm:prSet phldrT="[Text]"/>
      <dgm:spPr/>
      <dgm:t>
        <a:bodyPr/>
        <a:lstStyle/>
        <a:p>
          <a:r>
            <a:rPr lang="en-MY" dirty="0" smtClean="0">
              <a:solidFill>
                <a:schemeClr val="tx1"/>
              </a:solidFill>
            </a:rPr>
            <a:t>We used some application in designing the device that we want to create</a:t>
          </a:r>
          <a:endParaRPr lang="en-US" dirty="0">
            <a:solidFill>
              <a:schemeClr val="tx1"/>
            </a:solidFill>
          </a:endParaRPr>
        </a:p>
      </dgm:t>
    </dgm:pt>
    <dgm:pt modelId="{752B323B-6C94-4F8D-8345-C8B8053AB260}" type="parTrans" cxnId="{F5783B51-FF34-4C04-884D-817316FB150C}">
      <dgm:prSet/>
      <dgm:spPr/>
      <dgm:t>
        <a:bodyPr/>
        <a:lstStyle/>
        <a:p>
          <a:endParaRPr lang="en-US"/>
        </a:p>
      </dgm:t>
    </dgm:pt>
    <dgm:pt modelId="{87B85874-4543-4F73-ABDB-B26834EDC38B}" type="sibTrans" cxnId="{F5783B51-FF34-4C04-884D-817316FB150C}">
      <dgm:prSet/>
      <dgm:spPr/>
      <dgm:t>
        <a:bodyPr/>
        <a:lstStyle/>
        <a:p>
          <a:endParaRPr lang="en-US"/>
        </a:p>
      </dgm:t>
    </dgm:pt>
    <dgm:pt modelId="{B1F4866D-47CF-4E16-B012-D125088248FC}" type="pres">
      <dgm:prSet presAssocID="{A350EE27-DD14-406C-A1FB-4F0EC15384C8}" presName="Name0" presStyleCnt="0">
        <dgm:presLayoutVars>
          <dgm:dir/>
          <dgm:animLvl val="lvl"/>
          <dgm:resizeHandles val="exact"/>
        </dgm:presLayoutVars>
      </dgm:prSet>
      <dgm:spPr/>
    </dgm:pt>
    <dgm:pt modelId="{0B1BD8B3-2A8B-4BB8-AA0D-C55F2FE2DF6B}" type="pres">
      <dgm:prSet presAssocID="{7AEC5A1E-E313-4C02-AB78-3EC11439B577}" presName="parTxOnly" presStyleLbl="node1" presStyleIdx="0" presStyleCnt="3">
        <dgm:presLayoutVars>
          <dgm:chMax val="0"/>
          <dgm:chPref val="0"/>
          <dgm:bulletEnabled val="1"/>
        </dgm:presLayoutVars>
      </dgm:prSet>
      <dgm:spPr/>
      <dgm:t>
        <a:bodyPr/>
        <a:lstStyle/>
        <a:p>
          <a:endParaRPr lang="en-US"/>
        </a:p>
      </dgm:t>
    </dgm:pt>
    <dgm:pt modelId="{4A04F2BB-8734-4DC5-A41E-08A9E2CF8786}" type="pres">
      <dgm:prSet presAssocID="{34685D3F-3979-4942-89B6-6742EAD5247F}" presName="parTxOnlySpace" presStyleCnt="0"/>
      <dgm:spPr/>
    </dgm:pt>
    <dgm:pt modelId="{079FBFE5-0B5C-47A1-8FC6-4559186B9F48}" type="pres">
      <dgm:prSet presAssocID="{3AE71D7E-AA3C-42AF-959E-4717CA6CC703}" presName="parTxOnly" presStyleLbl="node1" presStyleIdx="1" presStyleCnt="3">
        <dgm:presLayoutVars>
          <dgm:chMax val="0"/>
          <dgm:chPref val="0"/>
          <dgm:bulletEnabled val="1"/>
        </dgm:presLayoutVars>
      </dgm:prSet>
      <dgm:spPr/>
      <dgm:t>
        <a:bodyPr/>
        <a:lstStyle/>
        <a:p>
          <a:endParaRPr lang="en-US"/>
        </a:p>
      </dgm:t>
    </dgm:pt>
    <dgm:pt modelId="{600263E5-945A-4E08-856D-AC6F9F0392A2}" type="pres">
      <dgm:prSet presAssocID="{9DBC430B-DCFA-4F8C-82D2-C02BE748381B}" presName="parTxOnlySpace" presStyleCnt="0"/>
      <dgm:spPr/>
    </dgm:pt>
    <dgm:pt modelId="{F1B1F2A7-5F7B-475B-88BB-8CCF21E96163}" type="pres">
      <dgm:prSet presAssocID="{6E09DBAA-DA58-4EC3-8ED0-BEA6883B872D}" presName="parTxOnly" presStyleLbl="node1" presStyleIdx="2" presStyleCnt="3">
        <dgm:presLayoutVars>
          <dgm:chMax val="0"/>
          <dgm:chPref val="0"/>
          <dgm:bulletEnabled val="1"/>
        </dgm:presLayoutVars>
      </dgm:prSet>
      <dgm:spPr/>
      <dgm:t>
        <a:bodyPr/>
        <a:lstStyle/>
        <a:p>
          <a:endParaRPr lang="en-US"/>
        </a:p>
      </dgm:t>
    </dgm:pt>
  </dgm:ptLst>
  <dgm:cxnLst>
    <dgm:cxn modelId="{F5783B51-FF34-4C04-884D-817316FB150C}" srcId="{A350EE27-DD14-406C-A1FB-4F0EC15384C8}" destId="{6E09DBAA-DA58-4EC3-8ED0-BEA6883B872D}" srcOrd="2" destOrd="0" parTransId="{752B323B-6C94-4F8D-8345-C8B8053AB260}" sibTransId="{87B85874-4543-4F73-ABDB-B26834EDC38B}"/>
    <dgm:cxn modelId="{63F53B15-E641-4323-8407-ED7701DCA0B3}" type="presOf" srcId="{6E09DBAA-DA58-4EC3-8ED0-BEA6883B872D}" destId="{F1B1F2A7-5F7B-475B-88BB-8CCF21E96163}" srcOrd="0" destOrd="0" presId="urn:microsoft.com/office/officeart/2005/8/layout/chevron1"/>
    <dgm:cxn modelId="{63C1790D-6596-4AE6-B6EA-E8718D22638B}" srcId="{A350EE27-DD14-406C-A1FB-4F0EC15384C8}" destId="{7AEC5A1E-E313-4C02-AB78-3EC11439B577}" srcOrd="0" destOrd="0" parTransId="{ABF2D025-207F-49D4-8A1A-63FCB3E44E59}" sibTransId="{34685D3F-3979-4942-89B6-6742EAD5247F}"/>
    <dgm:cxn modelId="{76AB4C12-1D85-4F2F-96F8-AC92128F5E80}" srcId="{A350EE27-DD14-406C-A1FB-4F0EC15384C8}" destId="{3AE71D7E-AA3C-42AF-959E-4717CA6CC703}" srcOrd="1" destOrd="0" parTransId="{8CB14491-5772-4F88-8745-3287E1B5C526}" sibTransId="{9DBC430B-DCFA-4F8C-82D2-C02BE748381B}"/>
    <dgm:cxn modelId="{739F5DB6-3964-49DE-A8FB-0C8C716A271C}" type="presOf" srcId="{3AE71D7E-AA3C-42AF-959E-4717CA6CC703}" destId="{079FBFE5-0B5C-47A1-8FC6-4559186B9F48}" srcOrd="0" destOrd="0" presId="urn:microsoft.com/office/officeart/2005/8/layout/chevron1"/>
    <dgm:cxn modelId="{D78B1215-8A87-49B8-A33B-17712706DB2B}" type="presOf" srcId="{A350EE27-DD14-406C-A1FB-4F0EC15384C8}" destId="{B1F4866D-47CF-4E16-B012-D125088248FC}" srcOrd="0" destOrd="0" presId="urn:microsoft.com/office/officeart/2005/8/layout/chevron1"/>
    <dgm:cxn modelId="{F3FB00E8-5662-4131-851E-925A32407CCE}" type="presOf" srcId="{7AEC5A1E-E313-4C02-AB78-3EC11439B577}" destId="{0B1BD8B3-2A8B-4BB8-AA0D-C55F2FE2DF6B}" srcOrd="0" destOrd="0" presId="urn:microsoft.com/office/officeart/2005/8/layout/chevron1"/>
    <dgm:cxn modelId="{A458FDD7-1E4B-4F56-A756-5EA5F4E2851A}" type="presParOf" srcId="{B1F4866D-47CF-4E16-B012-D125088248FC}" destId="{0B1BD8B3-2A8B-4BB8-AA0D-C55F2FE2DF6B}" srcOrd="0" destOrd="0" presId="urn:microsoft.com/office/officeart/2005/8/layout/chevron1"/>
    <dgm:cxn modelId="{121C13E3-F8B1-4C9C-AF32-9F38AE839ECD}" type="presParOf" srcId="{B1F4866D-47CF-4E16-B012-D125088248FC}" destId="{4A04F2BB-8734-4DC5-A41E-08A9E2CF8786}" srcOrd="1" destOrd="0" presId="urn:microsoft.com/office/officeart/2005/8/layout/chevron1"/>
    <dgm:cxn modelId="{3BFCF672-9FE4-4EB8-AEA2-CFD4183ABEF2}" type="presParOf" srcId="{B1F4866D-47CF-4E16-B012-D125088248FC}" destId="{079FBFE5-0B5C-47A1-8FC6-4559186B9F48}" srcOrd="2" destOrd="0" presId="urn:microsoft.com/office/officeart/2005/8/layout/chevron1"/>
    <dgm:cxn modelId="{4F349E06-834D-4206-B011-EE22A7E14DBE}" type="presParOf" srcId="{B1F4866D-47CF-4E16-B012-D125088248FC}" destId="{600263E5-945A-4E08-856D-AC6F9F0392A2}" srcOrd="3" destOrd="0" presId="urn:microsoft.com/office/officeart/2005/8/layout/chevron1"/>
    <dgm:cxn modelId="{53B0E8E7-D397-49D6-B636-D7ECCAE7F2D6}" type="presParOf" srcId="{B1F4866D-47CF-4E16-B012-D125088248FC}" destId="{F1B1F2A7-5F7B-475B-88BB-8CCF21E9616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AE0DC-27AE-4AA0-92EE-D6DD71A26D87}"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US"/>
        </a:p>
      </dgm:t>
    </dgm:pt>
    <dgm:pt modelId="{0AB101E5-347A-4BC0-9444-7A9C3DBB9B57}">
      <dgm:prSet phldrT="[Text]"/>
      <dgm:spPr/>
      <dgm:t>
        <a:bodyPr/>
        <a:lstStyle/>
        <a:p>
          <a:r>
            <a:rPr lang="en-MY" dirty="0" smtClean="0">
              <a:solidFill>
                <a:schemeClr val="bg1"/>
              </a:solidFill>
            </a:rPr>
            <a:t>We choose the best design for our device and do the prototype of it.</a:t>
          </a:r>
          <a:endParaRPr lang="en-US" dirty="0">
            <a:solidFill>
              <a:schemeClr val="bg1"/>
            </a:solidFill>
          </a:endParaRPr>
        </a:p>
      </dgm:t>
    </dgm:pt>
    <dgm:pt modelId="{D6875133-1789-4888-A733-FC222D6E880A}" type="parTrans" cxnId="{A41343CB-AB5F-4503-84B2-DE3B0B7AE989}">
      <dgm:prSet/>
      <dgm:spPr/>
      <dgm:t>
        <a:bodyPr/>
        <a:lstStyle/>
        <a:p>
          <a:endParaRPr lang="en-US"/>
        </a:p>
      </dgm:t>
    </dgm:pt>
    <dgm:pt modelId="{D26AC2F2-8D3F-4954-820A-71591C9C43E7}" type="sibTrans" cxnId="{A41343CB-AB5F-4503-84B2-DE3B0B7AE989}">
      <dgm:prSet/>
      <dgm:spPr/>
      <dgm:t>
        <a:bodyPr/>
        <a:lstStyle/>
        <a:p>
          <a:endParaRPr lang="en-US"/>
        </a:p>
      </dgm:t>
    </dgm:pt>
    <dgm:pt modelId="{68F45FF0-310B-4C62-B580-D95AEC3C8732}">
      <dgm:prSet phldrT="[Text]"/>
      <dgm:spPr/>
      <dgm:t>
        <a:bodyPr/>
        <a:lstStyle/>
        <a:p>
          <a:r>
            <a:rPr lang="en-MY" dirty="0" smtClean="0">
              <a:solidFill>
                <a:schemeClr val="bg1"/>
              </a:solidFill>
            </a:rPr>
            <a:t>We use some boxes , foam, cellophane tape and also wrapping paper to make the prototype.</a:t>
          </a:r>
          <a:endParaRPr lang="en-US" dirty="0">
            <a:solidFill>
              <a:schemeClr val="bg1"/>
            </a:solidFill>
          </a:endParaRPr>
        </a:p>
      </dgm:t>
    </dgm:pt>
    <dgm:pt modelId="{E7FB1850-521E-48F2-9142-D755E3815D75}" type="parTrans" cxnId="{6253BD0B-A4B8-4547-B76E-0C0C8D3D94CD}">
      <dgm:prSet/>
      <dgm:spPr/>
      <dgm:t>
        <a:bodyPr/>
        <a:lstStyle/>
        <a:p>
          <a:endParaRPr lang="en-US"/>
        </a:p>
      </dgm:t>
    </dgm:pt>
    <dgm:pt modelId="{E7D73AE0-69CC-4123-A957-40805B172978}" type="sibTrans" cxnId="{6253BD0B-A4B8-4547-B76E-0C0C8D3D94CD}">
      <dgm:prSet/>
      <dgm:spPr/>
      <dgm:t>
        <a:bodyPr/>
        <a:lstStyle/>
        <a:p>
          <a:endParaRPr lang="en-US"/>
        </a:p>
      </dgm:t>
    </dgm:pt>
    <dgm:pt modelId="{38266106-3F70-4B2B-857F-EFAFC58137AF}">
      <dgm:prSet phldrT="[Text]"/>
      <dgm:spPr/>
      <dgm:t>
        <a:bodyPr/>
        <a:lstStyle/>
        <a:p>
          <a:r>
            <a:rPr lang="en-US" dirty="0" smtClean="0">
              <a:solidFill>
                <a:schemeClr val="bg1"/>
              </a:solidFill>
            </a:rPr>
            <a:t>Start making the prototype.</a:t>
          </a:r>
          <a:r>
            <a:rPr lang="en-US" dirty="0" smtClean="0">
              <a:solidFill>
                <a:schemeClr val="tx1"/>
              </a:solidFill>
            </a:rPr>
            <a:t> </a:t>
          </a:r>
          <a:endParaRPr lang="en-US" dirty="0">
            <a:solidFill>
              <a:schemeClr val="tx1"/>
            </a:solidFill>
          </a:endParaRPr>
        </a:p>
      </dgm:t>
    </dgm:pt>
    <dgm:pt modelId="{C649AD18-1B35-43DA-BC2C-306957DAB7D5}" type="parTrans" cxnId="{5EFAC11A-36CF-45F3-89F4-AD2150940F31}">
      <dgm:prSet/>
      <dgm:spPr/>
      <dgm:t>
        <a:bodyPr/>
        <a:lstStyle/>
        <a:p>
          <a:endParaRPr lang="en-US"/>
        </a:p>
      </dgm:t>
    </dgm:pt>
    <dgm:pt modelId="{750B46CC-DB7E-4A70-B52C-0B069E74CFA1}" type="sibTrans" cxnId="{5EFAC11A-36CF-45F3-89F4-AD2150940F31}">
      <dgm:prSet/>
      <dgm:spPr/>
      <dgm:t>
        <a:bodyPr/>
        <a:lstStyle/>
        <a:p>
          <a:endParaRPr lang="en-US"/>
        </a:p>
      </dgm:t>
    </dgm:pt>
    <dgm:pt modelId="{3F8731E2-62FA-4296-8987-BC97898B5D60}" type="pres">
      <dgm:prSet presAssocID="{E4EAE0DC-27AE-4AA0-92EE-D6DD71A26D87}" presName="outerComposite" presStyleCnt="0">
        <dgm:presLayoutVars>
          <dgm:chMax val="5"/>
          <dgm:dir/>
          <dgm:resizeHandles val="exact"/>
        </dgm:presLayoutVars>
      </dgm:prSet>
      <dgm:spPr/>
      <dgm:t>
        <a:bodyPr/>
        <a:lstStyle/>
        <a:p>
          <a:endParaRPr lang="en-US"/>
        </a:p>
      </dgm:t>
    </dgm:pt>
    <dgm:pt modelId="{B74F3BA4-E23E-4D33-8F62-160FC8090DA3}" type="pres">
      <dgm:prSet presAssocID="{E4EAE0DC-27AE-4AA0-92EE-D6DD71A26D87}" presName="dummyMaxCanvas" presStyleCnt="0">
        <dgm:presLayoutVars/>
      </dgm:prSet>
      <dgm:spPr/>
      <dgm:t>
        <a:bodyPr/>
        <a:lstStyle/>
        <a:p>
          <a:endParaRPr lang="en-US"/>
        </a:p>
      </dgm:t>
    </dgm:pt>
    <dgm:pt modelId="{F0FABCC1-7DF3-43DC-9909-1D0D526BFDBD}" type="pres">
      <dgm:prSet presAssocID="{E4EAE0DC-27AE-4AA0-92EE-D6DD71A26D87}" presName="ThreeNodes_1" presStyleLbl="node1" presStyleIdx="0" presStyleCnt="3" custLinFactNeighborX="-186" custLinFactNeighborY="-792">
        <dgm:presLayoutVars>
          <dgm:bulletEnabled val="1"/>
        </dgm:presLayoutVars>
      </dgm:prSet>
      <dgm:spPr/>
      <dgm:t>
        <a:bodyPr/>
        <a:lstStyle/>
        <a:p>
          <a:endParaRPr lang="en-US"/>
        </a:p>
      </dgm:t>
    </dgm:pt>
    <dgm:pt modelId="{36992B99-532A-4590-BFE0-FCB7631F3CCC}" type="pres">
      <dgm:prSet presAssocID="{E4EAE0DC-27AE-4AA0-92EE-D6DD71A26D87}" presName="ThreeNodes_2" presStyleLbl="node1" presStyleIdx="1" presStyleCnt="3">
        <dgm:presLayoutVars>
          <dgm:bulletEnabled val="1"/>
        </dgm:presLayoutVars>
      </dgm:prSet>
      <dgm:spPr/>
      <dgm:t>
        <a:bodyPr/>
        <a:lstStyle/>
        <a:p>
          <a:endParaRPr lang="en-US"/>
        </a:p>
      </dgm:t>
    </dgm:pt>
    <dgm:pt modelId="{CCF6ACC4-F6AF-46AE-B456-B8C16AEC5502}" type="pres">
      <dgm:prSet presAssocID="{E4EAE0DC-27AE-4AA0-92EE-D6DD71A26D87}" presName="ThreeNodes_3" presStyleLbl="node1" presStyleIdx="2" presStyleCnt="3">
        <dgm:presLayoutVars>
          <dgm:bulletEnabled val="1"/>
        </dgm:presLayoutVars>
      </dgm:prSet>
      <dgm:spPr/>
      <dgm:t>
        <a:bodyPr/>
        <a:lstStyle/>
        <a:p>
          <a:endParaRPr lang="en-US"/>
        </a:p>
      </dgm:t>
    </dgm:pt>
    <dgm:pt modelId="{5CBC21A5-F35E-4825-971D-F79D0FE10C26}" type="pres">
      <dgm:prSet presAssocID="{E4EAE0DC-27AE-4AA0-92EE-D6DD71A26D87}" presName="ThreeConn_1-2" presStyleLbl="fgAccFollowNode1" presStyleIdx="0" presStyleCnt="2">
        <dgm:presLayoutVars>
          <dgm:bulletEnabled val="1"/>
        </dgm:presLayoutVars>
      </dgm:prSet>
      <dgm:spPr/>
      <dgm:t>
        <a:bodyPr/>
        <a:lstStyle/>
        <a:p>
          <a:endParaRPr lang="en-US"/>
        </a:p>
      </dgm:t>
    </dgm:pt>
    <dgm:pt modelId="{B94D9F4F-0CEF-43D5-9882-88EE7BE43C2E}" type="pres">
      <dgm:prSet presAssocID="{E4EAE0DC-27AE-4AA0-92EE-D6DD71A26D87}" presName="ThreeConn_2-3" presStyleLbl="fgAccFollowNode1" presStyleIdx="1" presStyleCnt="2">
        <dgm:presLayoutVars>
          <dgm:bulletEnabled val="1"/>
        </dgm:presLayoutVars>
      </dgm:prSet>
      <dgm:spPr/>
      <dgm:t>
        <a:bodyPr/>
        <a:lstStyle/>
        <a:p>
          <a:endParaRPr lang="en-US"/>
        </a:p>
      </dgm:t>
    </dgm:pt>
    <dgm:pt modelId="{9799EA59-6336-4C1D-8A3E-CBE30D8A5732}" type="pres">
      <dgm:prSet presAssocID="{E4EAE0DC-27AE-4AA0-92EE-D6DD71A26D87}" presName="ThreeNodes_1_text" presStyleLbl="node1" presStyleIdx="2" presStyleCnt="3">
        <dgm:presLayoutVars>
          <dgm:bulletEnabled val="1"/>
        </dgm:presLayoutVars>
      </dgm:prSet>
      <dgm:spPr/>
      <dgm:t>
        <a:bodyPr/>
        <a:lstStyle/>
        <a:p>
          <a:endParaRPr lang="en-US"/>
        </a:p>
      </dgm:t>
    </dgm:pt>
    <dgm:pt modelId="{31420B14-B2D3-4EE4-8A01-D21452F8AF08}" type="pres">
      <dgm:prSet presAssocID="{E4EAE0DC-27AE-4AA0-92EE-D6DD71A26D87}" presName="ThreeNodes_2_text" presStyleLbl="node1" presStyleIdx="2" presStyleCnt="3">
        <dgm:presLayoutVars>
          <dgm:bulletEnabled val="1"/>
        </dgm:presLayoutVars>
      </dgm:prSet>
      <dgm:spPr/>
      <dgm:t>
        <a:bodyPr/>
        <a:lstStyle/>
        <a:p>
          <a:endParaRPr lang="en-US"/>
        </a:p>
      </dgm:t>
    </dgm:pt>
    <dgm:pt modelId="{356623C4-2746-4182-A3B6-258CDB34FAB8}" type="pres">
      <dgm:prSet presAssocID="{E4EAE0DC-27AE-4AA0-92EE-D6DD71A26D87}" presName="ThreeNodes_3_text" presStyleLbl="node1" presStyleIdx="2" presStyleCnt="3">
        <dgm:presLayoutVars>
          <dgm:bulletEnabled val="1"/>
        </dgm:presLayoutVars>
      </dgm:prSet>
      <dgm:spPr/>
      <dgm:t>
        <a:bodyPr/>
        <a:lstStyle/>
        <a:p>
          <a:endParaRPr lang="en-US"/>
        </a:p>
      </dgm:t>
    </dgm:pt>
  </dgm:ptLst>
  <dgm:cxnLst>
    <dgm:cxn modelId="{181ABEA7-C1B0-4F62-8D19-C3A264ADCE5B}" type="presOf" srcId="{0AB101E5-347A-4BC0-9444-7A9C3DBB9B57}" destId="{F0FABCC1-7DF3-43DC-9909-1D0D526BFDBD}" srcOrd="0" destOrd="0" presId="urn:microsoft.com/office/officeart/2005/8/layout/vProcess5"/>
    <dgm:cxn modelId="{92395F3F-CC50-4DE7-941B-9C181696A634}" type="presOf" srcId="{68F45FF0-310B-4C62-B580-D95AEC3C8732}" destId="{31420B14-B2D3-4EE4-8A01-D21452F8AF08}" srcOrd="1" destOrd="0" presId="urn:microsoft.com/office/officeart/2005/8/layout/vProcess5"/>
    <dgm:cxn modelId="{666BAC38-1A6A-43F2-AD4F-02CAC6D1BD1A}" type="presOf" srcId="{E4EAE0DC-27AE-4AA0-92EE-D6DD71A26D87}" destId="{3F8731E2-62FA-4296-8987-BC97898B5D60}" srcOrd="0" destOrd="0" presId="urn:microsoft.com/office/officeart/2005/8/layout/vProcess5"/>
    <dgm:cxn modelId="{4608D56E-78D6-4046-9592-F9B0185AACD2}" type="presOf" srcId="{E7D73AE0-69CC-4123-A957-40805B172978}" destId="{B94D9F4F-0CEF-43D5-9882-88EE7BE43C2E}" srcOrd="0" destOrd="0" presId="urn:microsoft.com/office/officeart/2005/8/layout/vProcess5"/>
    <dgm:cxn modelId="{5EFAC11A-36CF-45F3-89F4-AD2150940F31}" srcId="{E4EAE0DC-27AE-4AA0-92EE-D6DD71A26D87}" destId="{38266106-3F70-4B2B-857F-EFAFC58137AF}" srcOrd="2" destOrd="0" parTransId="{C649AD18-1B35-43DA-BC2C-306957DAB7D5}" sibTransId="{750B46CC-DB7E-4A70-B52C-0B069E74CFA1}"/>
    <dgm:cxn modelId="{440E0150-A20E-48C9-8B65-D890A8C66B17}" type="presOf" srcId="{D26AC2F2-8D3F-4954-820A-71591C9C43E7}" destId="{5CBC21A5-F35E-4825-971D-F79D0FE10C26}" srcOrd="0" destOrd="0" presId="urn:microsoft.com/office/officeart/2005/8/layout/vProcess5"/>
    <dgm:cxn modelId="{72361470-E8CF-4EEF-B592-84BE0675381D}" type="presOf" srcId="{38266106-3F70-4B2B-857F-EFAFC58137AF}" destId="{CCF6ACC4-F6AF-46AE-B456-B8C16AEC5502}" srcOrd="0" destOrd="0" presId="urn:microsoft.com/office/officeart/2005/8/layout/vProcess5"/>
    <dgm:cxn modelId="{B903BA15-2FD9-4102-B73E-10B927114568}" type="presOf" srcId="{68F45FF0-310B-4C62-B580-D95AEC3C8732}" destId="{36992B99-532A-4590-BFE0-FCB7631F3CCC}" srcOrd="0" destOrd="0" presId="urn:microsoft.com/office/officeart/2005/8/layout/vProcess5"/>
    <dgm:cxn modelId="{AAAB6F70-0A31-4CCC-855D-7321ABF22C7B}" type="presOf" srcId="{38266106-3F70-4B2B-857F-EFAFC58137AF}" destId="{356623C4-2746-4182-A3B6-258CDB34FAB8}" srcOrd="1" destOrd="0" presId="urn:microsoft.com/office/officeart/2005/8/layout/vProcess5"/>
    <dgm:cxn modelId="{A41343CB-AB5F-4503-84B2-DE3B0B7AE989}" srcId="{E4EAE0DC-27AE-4AA0-92EE-D6DD71A26D87}" destId="{0AB101E5-347A-4BC0-9444-7A9C3DBB9B57}" srcOrd="0" destOrd="0" parTransId="{D6875133-1789-4888-A733-FC222D6E880A}" sibTransId="{D26AC2F2-8D3F-4954-820A-71591C9C43E7}"/>
    <dgm:cxn modelId="{136D50AD-A659-44BF-B0EB-832DC36A4833}" type="presOf" srcId="{0AB101E5-347A-4BC0-9444-7A9C3DBB9B57}" destId="{9799EA59-6336-4C1D-8A3E-CBE30D8A5732}" srcOrd="1" destOrd="0" presId="urn:microsoft.com/office/officeart/2005/8/layout/vProcess5"/>
    <dgm:cxn modelId="{6253BD0B-A4B8-4547-B76E-0C0C8D3D94CD}" srcId="{E4EAE0DC-27AE-4AA0-92EE-D6DD71A26D87}" destId="{68F45FF0-310B-4C62-B580-D95AEC3C8732}" srcOrd="1" destOrd="0" parTransId="{E7FB1850-521E-48F2-9142-D755E3815D75}" sibTransId="{E7D73AE0-69CC-4123-A957-40805B172978}"/>
    <dgm:cxn modelId="{98A52E0D-49FB-4397-9975-8E66A7D44209}" type="presParOf" srcId="{3F8731E2-62FA-4296-8987-BC97898B5D60}" destId="{B74F3BA4-E23E-4D33-8F62-160FC8090DA3}" srcOrd="0" destOrd="0" presId="urn:microsoft.com/office/officeart/2005/8/layout/vProcess5"/>
    <dgm:cxn modelId="{3DEEC3D6-CC83-4AFC-A054-3A2BB3E52938}" type="presParOf" srcId="{3F8731E2-62FA-4296-8987-BC97898B5D60}" destId="{F0FABCC1-7DF3-43DC-9909-1D0D526BFDBD}" srcOrd="1" destOrd="0" presId="urn:microsoft.com/office/officeart/2005/8/layout/vProcess5"/>
    <dgm:cxn modelId="{33B667F6-BAE1-41D2-BF25-76AA4D8800B5}" type="presParOf" srcId="{3F8731E2-62FA-4296-8987-BC97898B5D60}" destId="{36992B99-532A-4590-BFE0-FCB7631F3CCC}" srcOrd="2" destOrd="0" presId="urn:microsoft.com/office/officeart/2005/8/layout/vProcess5"/>
    <dgm:cxn modelId="{A2E8E246-4F28-44D8-948C-14556EF9FEEC}" type="presParOf" srcId="{3F8731E2-62FA-4296-8987-BC97898B5D60}" destId="{CCF6ACC4-F6AF-46AE-B456-B8C16AEC5502}" srcOrd="3" destOrd="0" presId="urn:microsoft.com/office/officeart/2005/8/layout/vProcess5"/>
    <dgm:cxn modelId="{0E8D7125-C70E-4E4B-AF53-CBDECFBE6C5A}" type="presParOf" srcId="{3F8731E2-62FA-4296-8987-BC97898B5D60}" destId="{5CBC21A5-F35E-4825-971D-F79D0FE10C26}" srcOrd="4" destOrd="0" presId="urn:microsoft.com/office/officeart/2005/8/layout/vProcess5"/>
    <dgm:cxn modelId="{64541560-D534-4069-B55F-79989C845424}" type="presParOf" srcId="{3F8731E2-62FA-4296-8987-BC97898B5D60}" destId="{B94D9F4F-0CEF-43D5-9882-88EE7BE43C2E}" srcOrd="5" destOrd="0" presId="urn:microsoft.com/office/officeart/2005/8/layout/vProcess5"/>
    <dgm:cxn modelId="{42803012-AB8D-4098-A061-1FD07D44CF65}" type="presParOf" srcId="{3F8731E2-62FA-4296-8987-BC97898B5D60}" destId="{9799EA59-6336-4C1D-8A3E-CBE30D8A5732}" srcOrd="6" destOrd="0" presId="urn:microsoft.com/office/officeart/2005/8/layout/vProcess5"/>
    <dgm:cxn modelId="{DBD66379-25EA-4B9B-B801-E1D1FEB5A642}" type="presParOf" srcId="{3F8731E2-62FA-4296-8987-BC97898B5D60}" destId="{31420B14-B2D3-4EE4-8A01-D21452F8AF08}" srcOrd="7" destOrd="0" presId="urn:microsoft.com/office/officeart/2005/8/layout/vProcess5"/>
    <dgm:cxn modelId="{4B939423-CCF7-4E22-9381-9692CB61CD70}" type="presParOf" srcId="{3F8731E2-62FA-4296-8987-BC97898B5D60}" destId="{356623C4-2746-4182-A3B6-258CDB34FAB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5A116-4B2C-4689-AC10-A162162AED31}"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n-US"/>
        </a:p>
      </dgm:t>
    </dgm:pt>
    <dgm:pt modelId="{273B748D-90C9-44BB-B6E2-E132026A8E1A}">
      <dgm:prSet phldrT="[Text]"/>
      <dgm:spPr/>
      <dgm:t>
        <a:bodyPr/>
        <a:lstStyle/>
        <a:p>
          <a:r>
            <a:rPr lang="en-MY" dirty="0" smtClean="0"/>
            <a:t>We tested the product and let the users to try our new device.</a:t>
          </a:r>
          <a:endParaRPr lang="en-US" dirty="0"/>
        </a:p>
      </dgm:t>
    </dgm:pt>
    <dgm:pt modelId="{13D1EFB9-8C7C-4608-998D-24249CC16FE8}" type="parTrans" cxnId="{0172FA99-57A0-4FE4-A750-0DA788E216B5}">
      <dgm:prSet/>
      <dgm:spPr/>
      <dgm:t>
        <a:bodyPr/>
        <a:lstStyle/>
        <a:p>
          <a:endParaRPr lang="en-US"/>
        </a:p>
      </dgm:t>
    </dgm:pt>
    <dgm:pt modelId="{E5D15946-DEF4-45CD-9FF9-15329D3645FD}" type="sibTrans" cxnId="{0172FA99-57A0-4FE4-A750-0DA788E216B5}">
      <dgm:prSet/>
      <dgm:spPr/>
      <dgm:t>
        <a:bodyPr/>
        <a:lstStyle/>
        <a:p>
          <a:endParaRPr lang="en-US"/>
        </a:p>
      </dgm:t>
    </dgm:pt>
    <dgm:pt modelId="{78B4FD56-8776-4133-B073-A797E76AC081}">
      <dgm:prSet phldrT="[Text]"/>
      <dgm:spPr/>
      <dgm:t>
        <a:bodyPr/>
        <a:lstStyle/>
        <a:p>
          <a:r>
            <a:rPr lang="en-MY" dirty="0" smtClean="0"/>
            <a:t>We got the positive feedback from the users.</a:t>
          </a:r>
          <a:endParaRPr lang="en-US" dirty="0"/>
        </a:p>
      </dgm:t>
    </dgm:pt>
    <dgm:pt modelId="{878D24A7-A4C3-4D25-A2E7-6A5DBFE64CE7}" type="parTrans" cxnId="{73E42B08-2B0C-44B9-84B2-35D2C50D48AA}">
      <dgm:prSet/>
      <dgm:spPr/>
      <dgm:t>
        <a:bodyPr/>
        <a:lstStyle/>
        <a:p>
          <a:endParaRPr lang="en-US"/>
        </a:p>
      </dgm:t>
    </dgm:pt>
    <dgm:pt modelId="{2733A744-1FFA-4536-8298-5DC29A6BF024}" type="sibTrans" cxnId="{73E42B08-2B0C-44B9-84B2-35D2C50D48AA}">
      <dgm:prSet/>
      <dgm:spPr/>
      <dgm:t>
        <a:bodyPr/>
        <a:lstStyle/>
        <a:p>
          <a:endParaRPr lang="en-US"/>
        </a:p>
      </dgm:t>
    </dgm:pt>
    <dgm:pt modelId="{8C6C343B-5090-477B-AB7C-AA7FBC381243}">
      <dgm:prSet phldrT="[Text]"/>
      <dgm:spPr/>
      <dgm:t>
        <a:bodyPr/>
        <a:lstStyle/>
        <a:p>
          <a:r>
            <a:rPr lang="en-MY" dirty="0" smtClean="0"/>
            <a:t>We connect the new device to the computer</a:t>
          </a:r>
          <a:endParaRPr lang="en-US" dirty="0"/>
        </a:p>
      </dgm:t>
    </dgm:pt>
    <dgm:pt modelId="{1899DBF4-DACD-476F-87BC-724B7BE88D5D}" type="parTrans" cxnId="{E0EE290D-602E-4AC4-AA1C-20F6824CE895}">
      <dgm:prSet/>
      <dgm:spPr/>
      <dgm:t>
        <a:bodyPr/>
        <a:lstStyle/>
        <a:p>
          <a:endParaRPr lang="en-US"/>
        </a:p>
      </dgm:t>
    </dgm:pt>
    <dgm:pt modelId="{32C2A41E-3462-4391-BB6C-49B276D49632}" type="sibTrans" cxnId="{E0EE290D-602E-4AC4-AA1C-20F6824CE895}">
      <dgm:prSet/>
      <dgm:spPr/>
      <dgm:t>
        <a:bodyPr/>
        <a:lstStyle/>
        <a:p>
          <a:endParaRPr lang="en-US"/>
        </a:p>
      </dgm:t>
    </dgm:pt>
    <dgm:pt modelId="{033CE264-34D1-4E3A-996E-D5AEF6A72B1D}">
      <dgm:prSet phldrT="[Text]"/>
      <dgm:spPr/>
      <dgm:t>
        <a:bodyPr/>
        <a:lstStyle/>
        <a:p>
          <a:r>
            <a:rPr lang="en-MY" dirty="0" smtClean="0"/>
            <a:t>The new device can successfully store the big files and can be reopened it on the other computer.</a:t>
          </a:r>
          <a:endParaRPr lang="en-US" dirty="0"/>
        </a:p>
      </dgm:t>
    </dgm:pt>
    <dgm:pt modelId="{5EC78E23-8DAE-4E41-9DCE-ADB24E4A9BD5}" type="parTrans" cxnId="{61C8A12A-EB2D-4575-A185-38C9BF5C9542}">
      <dgm:prSet/>
      <dgm:spPr/>
      <dgm:t>
        <a:bodyPr/>
        <a:lstStyle/>
        <a:p>
          <a:endParaRPr lang="en-US"/>
        </a:p>
      </dgm:t>
    </dgm:pt>
    <dgm:pt modelId="{3DDFD730-4F70-4F6E-A107-FDB47A293228}" type="sibTrans" cxnId="{61C8A12A-EB2D-4575-A185-38C9BF5C9542}">
      <dgm:prSet/>
      <dgm:spPr/>
      <dgm:t>
        <a:bodyPr/>
        <a:lstStyle/>
        <a:p>
          <a:endParaRPr lang="en-US"/>
        </a:p>
      </dgm:t>
    </dgm:pt>
    <dgm:pt modelId="{C25E7955-0ACD-4784-9795-D2B7BF236FEE}">
      <dgm:prSet phldrT="[Text]"/>
      <dgm:spPr/>
      <dgm:t>
        <a:bodyPr/>
        <a:lstStyle/>
        <a:p>
          <a:r>
            <a:rPr lang="en-MY" dirty="0" smtClean="0"/>
            <a:t>We named the device as ‘hard disk’.</a:t>
          </a:r>
          <a:endParaRPr lang="en-US" dirty="0"/>
        </a:p>
      </dgm:t>
    </dgm:pt>
    <dgm:pt modelId="{1D3C1DB8-CD37-497E-BB1A-41A8614ABB9F}" type="parTrans" cxnId="{2466FFF1-71CE-4DE6-800F-FD36DADA0644}">
      <dgm:prSet/>
      <dgm:spPr/>
      <dgm:t>
        <a:bodyPr/>
        <a:lstStyle/>
        <a:p>
          <a:endParaRPr lang="en-US"/>
        </a:p>
      </dgm:t>
    </dgm:pt>
    <dgm:pt modelId="{CCF9BEA7-6A89-4744-9EF2-54162F55D5EB}" type="sibTrans" cxnId="{2466FFF1-71CE-4DE6-800F-FD36DADA0644}">
      <dgm:prSet/>
      <dgm:spPr/>
      <dgm:t>
        <a:bodyPr/>
        <a:lstStyle/>
        <a:p>
          <a:endParaRPr lang="en-US"/>
        </a:p>
      </dgm:t>
    </dgm:pt>
    <dgm:pt modelId="{7678D2AA-CCC2-451E-B7A5-84CE6804698C}" type="pres">
      <dgm:prSet presAssocID="{1BB5A116-4B2C-4689-AC10-A162162AED31}" presName="Name0" presStyleCnt="0">
        <dgm:presLayoutVars>
          <dgm:dir/>
          <dgm:resizeHandles val="exact"/>
        </dgm:presLayoutVars>
      </dgm:prSet>
      <dgm:spPr/>
      <dgm:t>
        <a:bodyPr/>
        <a:lstStyle/>
        <a:p>
          <a:endParaRPr lang="en-US"/>
        </a:p>
      </dgm:t>
    </dgm:pt>
    <dgm:pt modelId="{0AB29704-ACB6-47B2-9821-EC75E6385068}" type="pres">
      <dgm:prSet presAssocID="{273B748D-90C9-44BB-B6E2-E132026A8E1A}" presName="node" presStyleLbl="node1" presStyleIdx="0" presStyleCnt="5">
        <dgm:presLayoutVars>
          <dgm:bulletEnabled val="1"/>
        </dgm:presLayoutVars>
      </dgm:prSet>
      <dgm:spPr/>
      <dgm:t>
        <a:bodyPr/>
        <a:lstStyle/>
        <a:p>
          <a:endParaRPr lang="en-US"/>
        </a:p>
      </dgm:t>
    </dgm:pt>
    <dgm:pt modelId="{110FA2F2-A432-4168-B2FE-8F3B8F0D2263}" type="pres">
      <dgm:prSet presAssocID="{E5D15946-DEF4-45CD-9FF9-15329D3645FD}" presName="sibTrans" presStyleLbl="sibTrans1D1" presStyleIdx="0" presStyleCnt="4"/>
      <dgm:spPr/>
      <dgm:t>
        <a:bodyPr/>
        <a:lstStyle/>
        <a:p>
          <a:endParaRPr lang="en-US"/>
        </a:p>
      </dgm:t>
    </dgm:pt>
    <dgm:pt modelId="{F6AA148D-AFE2-4BF7-8DF0-B2311B8F5765}" type="pres">
      <dgm:prSet presAssocID="{E5D15946-DEF4-45CD-9FF9-15329D3645FD}" presName="connectorText" presStyleLbl="sibTrans1D1" presStyleIdx="0" presStyleCnt="4"/>
      <dgm:spPr/>
      <dgm:t>
        <a:bodyPr/>
        <a:lstStyle/>
        <a:p>
          <a:endParaRPr lang="en-US"/>
        </a:p>
      </dgm:t>
    </dgm:pt>
    <dgm:pt modelId="{AD67B53E-E0C8-4363-87A6-3F015665262D}" type="pres">
      <dgm:prSet presAssocID="{78B4FD56-8776-4133-B073-A797E76AC081}" presName="node" presStyleLbl="node1" presStyleIdx="1" presStyleCnt="5">
        <dgm:presLayoutVars>
          <dgm:bulletEnabled val="1"/>
        </dgm:presLayoutVars>
      </dgm:prSet>
      <dgm:spPr/>
      <dgm:t>
        <a:bodyPr/>
        <a:lstStyle/>
        <a:p>
          <a:endParaRPr lang="en-US"/>
        </a:p>
      </dgm:t>
    </dgm:pt>
    <dgm:pt modelId="{1554F550-ED6B-4B52-8767-C535E7296C03}" type="pres">
      <dgm:prSet presAssocID="{2733A744-1FFA-4536-8298-5DC29A6BF024}" presName="sibTrans" presStyleLbl="sibTrans1D1" presStyleIdx="1" presStyleCnt="4"/>
      <dgm:spPr/>
      <dgm:t>
        <a:bodyPr/>
        <a:lstStyle/>
        <a:p>
          <a:endParaRPr lang="en-US"/>
        </a:p>
      </dgm:t>
    </dgm:pt>
    <dgm:pt modelId="{A5DBD522-E560-4069-A66B-A9E76D0D72A4}" type="pres">
      <dgm:prSet presAssocID="{2733A744-1FFA-4536-8298-5DC29A6BF024}" presName="connectorText" presStyleLbl="sibTrans1D1" presStyleIdx="1" presStyleCnt="4"/>
      <dgm:spPr/>
      <dgm:t>
        <a:bodyPr/>
        <a:lstStyle/>
        <a:p>
          <a:endParaRPr lang="en-US"/>
        </a:p>
      </dgm:t>
    </dgm:pt>
    <dgm:pt modelId="{673D218F-2EA2-43CC-B645-AA5D879873C2}" type="pres">
      <dgm:prSet presAssocID="{8C6C343B-5090-477B-AB7C-AA7FBC381243}" presName="node" presStyleLbl="node1" presStyleIdx="2" presStyleCnt="5">
        <dgm:presLayoutVars>
          <dgm:bulletEnabled val="1"/>
        </dgm:presLayoutVars>
      </dgm:prSet>
      <dgm:spPr/>
      <dgm:t>
        <a:bodyPr/>
        <a:lstStyle/>
        <a:p>
          <a:endParaRPr lang="en-US"/>
        </a:p>
      </dgm:t>
    </dgm:pt>
    <dgm:pt modelId="{12FF2D73-7653-40A4-B797-5A437765AEA2}" type="pres">
      <dgm:prSet presAssocID="{32C2A41E-3462-4391-BB6C-49B276D49632}" presName="sibTrans" presStyleLbl="sibTrans1D1" presStyleIdx="2" presStyleCnt="4"/>
      <dgm:spPr/>
      <dgm:t>
        <a:bodyPr/>
        <a:lstStyle/>
        <a:p>
          <a:endParaRPr lang="en-US"/>
        </a:p>
      </dgm:t>
    </dgm:pt>
    <dgm:pt modelId="{6BD08FE4-F75D-4574-96EB-3E81164B3D4D}" type="pres">
      <dgm:prSet presAssocID="{32C2A41E-3462-4391-BB6C-49B276D49632}" presName="connectorText" presStyleLbl="sibTrans1D1" presStyleIdx="2" presStyleCnt="4"/>
      <dgm:spPr/>
      <dgm:t>
        <a:bodyPr/>
        <a:lstStyle/>
        <a:p>
          <a:endParaRPr lang="en-US"/>
        </a:p>
      </dgm:t>
    </dgm:pt>
    <dgm:pt modelId="{FFD867FC-A613-4740-8A2F-2A8FCA78E18D}" type="pres">
      <dgm:prSet presAssocID="{033CE264-34D1-4E3A-996E-D5AEF6A72B1D}" presName="node" presStyleLbl="node1" presStyleIdx="3" presStyleCnt="5">
        <dgm:presLayoutVars>
          <dgm:bulletEnabled val="1"/>
        </dgm:presLayoutVars>
      </dgm:prSet>
      <dgm:spPr/>
      <dgm:t>
        <a:bodyPr/>
        <a:lstStyle/>
        <a:p>
          <a:endParaRPr lang="en-US"/>
        </a:p>
      </dgm:t>
    </dgm:pt>
    <dgm:pt modelId="{93DDA8AC-3D55-4690-AB75-B186F3CA92F2}" type="pres">
      <dgm:prSet presAssocID="{3DDFD730-4F70-4F6E-A107-FDB47A293228}" presName="sibTrans" presStyleLbl="sibTrans1D1" presStyleIdx="3" presStyleCnt="4"/>
      <dgm:spPr/>
      <dgm:t>
        <a:bodyPr/>
        <a:lstStyle/>
        <a:p>
          <a:endParaRPr lang="en-US"/>
        </a:p>
      </dgm:t>
    </dgm:pt>
    <dgm:pt modelId="{8E901462-A307-4251-9A7F-9E7B6A79E793}" type="pres">
      <dgm:prSet presAssocID="{3DDFD730-4F70-4F6E-A107-FDB47A293228}" presName="connectorText" presStyleLbl="sibTrans1D1" presStyleIdx="3" presStyleCnt="4"/>
      <dgm:spPr/>
      <dgm:t>
        <a:bodyPr/>
        <a:lstStyle/>
        <a:p>
          <a:endParaRPr lang="en-US"/>
        </a:p>
      </dgm:t>
    </dgm:pt>
    <dgm:pt modelId="{16EC40DA-BF34-42A4-8301-06F6967D1DF6}" type="pres">
      <dgm:prSet presAssocID="{C25E7955-0ACD-4784-9795-D2B7BF236FEE}" presName="node" presStyleLbl="node1" presStyleIdx="4" presStyleCnt="5">
        <dgm:presLayoutVars>
          <dgm:bulletEnabled val="1"/>
        </dgm:presLayoutVars>
      </dgm:prSet>
      <dgm:spPr/>
      <dgm:t>
        <a:bodyPr/>
        <a:lstStyle/>
        <a:p>
          <a:endParaRPr lang="en-US"/>
        </a:p>
      </dgm:t>
    </dgm:pt>
  </dgm:ptLst>
  <dgm:cxnLst>
    <dgm:cxn modelId="{73E42B08-2B0C-44B9-84B2-35D2C50D48AA}" srcId="{1BB5A116-4B2C-4689-AC10-A162162AED31}" destId="{78B4FD56-8776-4133-B073-A797E76AC081}" srcOrd="1" destOrd="0" parTransId="{878D24A7-A4C3-4D25-A2E7-6A5DBFE64CE7}" sibTransId="{2733A744-1FFA-4536-8298-5DC29A6BF024}"/>
    <dgm:cxn modelId="{229C1F62-849F-4BEF-852B-E1D051516ED2}" type="presOf" srcId="{2733A744-1FFA-4536-8298-5DC29A6BF024}" destId="{1554F550-ED6B-4B52-8767-C535E7296C03}" srcOrd="0" destOrd="0" presId="urn:microsoft.com/office/officeart/2005/8/layout/bProcess3"/>
    <dgm:cxn modelId="{61C8A12A-EB2D-4575-A185-38C9BF5C9542}" srcId="{1BB5A116-4B2C-4689-AC10-A162162AED31}" destId="{033CE264-34D1-4E3A-996E-D5AEF6A72B1D}" srcOrd="3" destOrd="0" parTransId="{5EC78E23-8DAE-4E41-9DCE-ADB24E4A9BD5}" sibTransId="{3DDFD730-4F70-4F6E-A107-FDB47A293228}"/>
    <dgm:cxn modelId="{6171F3D3-FFBA-41A9-8B9A-0C4DE15C00BE}" type="presOf" srcId="{E5D15946-DEF4-45CD-9FF9-15329D3645FD}" destId="{110FA2F2-A432-4168-B2FE-8F3B8F0D2263}" srcOrd="0" destOrd="0" presId="urn:microsoft.com/office/officeart/2005/8/layout/bProcess3"/>
    <dgm:cxn modelId="{F858F9A5-732E-4D0F-9123-33B30A786749}" type="presOf" srcId="{E5D15946-DEF4-45CD-9FF9-15329D3645FD}" destId="{F6AA148D-AFE2-4BF7-8DF0-B2311B8F5765}" srcOrd="1" destOrd="0" presId="urn:microsoft.com/office/officeart/2005/8/layout/bProcess3"/>
    <dgm:cxn modelId="{0172FA99-57A0-4FE4-A750-0DA788E216B5}" srcId="{1BB5A116-4B2C-4689-AC10-A162162AED31}" destId="{273B748D-90C9-44BB-B6E2-E132026A8E1A}" srcOrd="0" destOrd="0" parTransId="{13D1EFB9-8C7C-4608-998D-24249CC16FE8}" sibTransId="{E5D15946-DEF4-45CD-9FF9-15329D3645FD}"/>
    <dgm:cxn modelId="{3680CAFD-1227-4DBB-A084-0E71EA250145}" type="presOf" srcId="{32C2A41E-3462-4391-BB6C-49B276D49632}" destId="{6BD08FE4-F75D-4574-96EB-3E81164B3D4D}" srcOrd="1" destOrd="0" presId="urn:microsoft.com/office/officeart/2005/8/layout/bProcess3"/>
    <dgm:cxn modelId="{2918C0F6-F8E8-4BCE-8179-9AD7D4840B3E}" type="presOf" srcId="{8C6C343B-5090-477B-AB7C-AA7FBC381243}" destId="{673D218F-2EA2-43CC-B645-AA5D879873C2}" srcOrd="0" destOrd="0" presId="urn:microsoft.com/office/officeart/2005/8/layout/bProcess3"/>
    <dgm:cxn modelId="{F06305DA-5F24-4CD5-B2DA-04EC5E2ED35D}" type="presOf" srcId="{273B748D-90C9-44BB-B6E2-E132026A8E1A}" destId="{0AB29704-ACB6-47B2-9821-EC75E6385068}" srcOrd="0" destOrd="0" presId="urn:microsoft.com/office/officeart/2005/8/layout/bProcess3"/>
    <dgm:cxn modelId="{01459DEF-2826-4DEB-877C-961258A6C931}" type="presOf" srcId="{3DDFD730-4F70-4F6E-A107-FDB47A293228}" destId="{8E901462-A307-4251-9A7F-9E7B6A79E793}" srcOrd="1" destOrd="0" presId="urn:microsoft.com/office/officeart/2005/8/layout/bProcess3"/>
    <dgm:cxn modelId="{CFBFCD22-1ED0-4890-8A3B-0E69BB49030F}" type="presOf" srcId="{C25E7955-0ACD-4784-9795-D2B7BF236FEE}" destId="{16EC40DA-BF34-42A4-8301-06F6967D1DF6}" srcOrd="0" destOrd="0" presId="urn:microsoft.com/office/officeart/2005/8/layout/bProcess3"/>
    <dgm:cxn modelId="{56CFB242-82BF-4086-8AEA-037B1EE08594}" type="presOf" srcId="{033CE264-34D1-4E3A-996E-D5AEF6A72B1D}" destId="{FFD867FC-A613-4740-8A2F-2A8FCA78E18D}" srcOrd="0" destOrd="0" presId="urn:microsoft.com/office/officeart/2005/8/layout/bProcess3"/>
    <dgm:cxn modelId="{2466FFF1-71CE-4DE6-800F-FD36DADA0644}" srcId="{1BB5A116-4B2C-4689-AC10-A162162AED31}" destId="{C25E7955-0ACD-4784-9795-D2B7BF236FEE}" srcOrd="4" destOrd="0" parTransId="{1D3C1DB8-CD37-497E-BB1A-41A8614ABB9F}" sibTransId="{CCF9BEA7-6A89-4744-9EF2-54162F55D5EB}"/>
    <dgm:cxn modelId="{75031F1A-5233-417B-96D6-A3701823A9BD}" type="presOf" srcId="{1BB5A116-4B2C-4689-AC10-A162162AED31}" destId="{7678D2AA-CCC2-451E-B7A5-84CE6804698C}" srcOrd="0" destOrd="0" presId="urn:microsoft.com/office/officeart/2005/8/layout/bProcess3"/>
    <dgm:cxn modelId="{1D1CBFBD-3146-4B93-9F80-594199B657C0}" type="presOf" srcId="{32C2A41E-3462-4391-BB6C-49B276D49632}" destId="{12FF2D73-7653-40A4-B797-5A437765AEA2}" srcOrd="0" destOrd="0" presId="urn:microsoft.com/office/officeart/2005/8/layout/bProcess3"/>
    <dgm:cxn modelId="{DC1844C8-95CA-4764-A31E-66A0DA4EC26C}" type="presOf" srcId="{2733A744-1FFA-4536-8298-5DC29A6BF024}" destId="{A5DBD522-E560-4069-A66B-A9E76D0D72A4}" srcOrd="1" destOrd="0" presId="urn:microsoft.com/office/officeart/2005/8/layout/bProcess3"/>
    <dgm:cxn modelId="{45F35C64-ECFF-4BB0-BE19-1D854CA38F37}" type="presOf" srcId="{3DDFD730-4F70-4F6E-A107-FDB47A293228}" destId="{93DDA8AC-3D55-4690-AB75-B186F3CA92F2}" srcOrd="0" destOrd="0" presId="urn:microsoft.com/office/officeart/2005/8/layout/bProcess3"/>
    <dgm:cxn modelId="{E0EE290D-602E-4AC4-AA1C-20F6824CE895}" srcId="{1BB5A116-4B2C-4689-AC10-A162162AED31}" destId="{8C6C343B-5090-477B-AB7C-AA7FBC381243}" srcOrd="2" destOrd="0" parTransId="{1899DBF4-DACD-476F-87BC-724B7BE88D5D}" sibTransId="{32C2A41E-3462-4391-BB6C-49B276D49632}"/>
    <dgm:cxn modelId="{30653B0B-BC5B-48F7-A69D-AB8CC93D9BDB}" type="presOf" srcId="{78B4FD56-8776-4133-B073-A797E76AC081}" destId="{AD67B53E-E0C8-4363-87A6-3F015665262D}" srcOrd="0" destOrd="0" presId="urn:microsoft.com/office/officeart/2005/8/layout/bProcess3"/>
    <dgm:cxn modelId="{D773D96E-10CF-4613-B527-C351BB96F520}" type="presParOf" srcId="{7678D2AA-CCC2-451E-B7A5-84CE6804698C}" destId="{0AB29704-ACB6-47B2-9821-EC75E6385068}" srcOrd="0" destOrd="0" presId="urn:microsoft.com/office/officeart/2005/8/layout/bProcess3"/>
    <dgm:cxn modelId="{8EBE9785-49E0-460B-B8F6-9FCA09367F97}" type="presParOf" srcId="{7678D2AA-CCC2-451E-B7A5-84CE6804698C}" destId="{110FA2F2-A432-4168-B2FE-8F3B8F0D2263}" srcOrd="1" destOrd="0" presId="urn:microsoft.com/office/officeart/2005/8/layout/bProcess3"/>
    <dgm:cxn modelId="{901B20AF-2AEA-4CDC-8572-3DB62D788A93}" type="presParOf" srcId="{110FA2F2-A432-4168-B2FE-8F3B8F0D2263}" destId="{F6AA148D-AFE2-4BF7-8DF0-B2311B8F5765}" srcOrd="0" destOrd="0" presId="urn:microsoft.com/office/officeart/2005/8/layout/bProcess3"/>
    <dgm:cxn modelId="{B70DF647-E6BC-45B2-B9DF-297C2D2ACED7}" type="presParOf" srcId="{7678D2AA-CCC2-451E-B7A5-84CE6804698C}" destId="{AD67B53E-E0C8-4363-87A6-3F015665262D}" srcOrd="2" destOrd="0" presId="urn:microsoft.com/office/officeart/2005/8/layout/bProcess3"/>
    <dgm:cxn modelId="{05AD7AE6-4E6E-41D8-BBC6-74950262B807}" type="presParOf" srcId="{7678D2AA-CCC2-451E-B7A5-84CE6804698C}" destId="{1554F550-ED6B-4B52-8767-C535E7296C03}" srcOrd="3" destOrd="0" presId="urn:microsoft.com/office/officeart/2005/8/layout/bProcess3"/>
    <dgm:cxn modelId="{36A5A0ED-32EE-4463-86FE-A7019588E9E0}" type="presParOf" srcId="{1554F550-ED6B-4B52-8767-C535E7296C03}" destId="{A5DBD522-E560-4069-A66B-A9E76D0D72A4}" srcOrd="0" destOrd="0" presId="urn:microsoft.com/office/officeart/2005/8/layout/bProcess3"/>
    <dgm:cxn modelId="{0330D89D-C8AC-4684-AD86-F701D6770D3E}" type="presParOf" srcId="{7678D2AA-CCC2-451E-B7A5-84CE6804698C}" destId="{673D218F-2EA2-43CC-B645-AA5D879873C2}" srcOrd="4" destOrd="0" presId="urn:microsoft.com/office/officeart/2005/8/layout/bProcess3"/>
    <dgm:cxn modelId="{C5FCB049-9821-4ABD-8D1C-ADD5EB95624C}" type="presParOf" srcId="{7678D2AA-CCC2-451E-B7A5-84CE6804698C}" destId="{12FF2D73-7653-40A4-B797-5A437765AEA2}" srcOrd="5" destOrd="0" presId="urn:microsoft.com/office/officeart/2005/8/layout/bProcess3"/>
    <dgm:cxn modelId="{0E670252-513E-4D19-BD3C-0F3D4720B8A6}" type="presParOf" srcId="{12FF2D73-7653-40A4-B797-5A437765AEA2}" destId="{6BD08FE4-F75D-4574-96EB-3E81164B3D4D}" srcOrd="0" destOrd="0" presId="urn:microsoft.com/office/officeart/2005/8/layout/bProcess3"/>
    <dgm:cxn modelId="{7E5D3DF7-966A-47BE-86DE-F3C52048C77D}" type="presParOf" srcId="{7678D2AA-CCC2-451E-B7A5-84CE6804698C}" destId="{FFD867FC-A613-4740-8A2F-2A8FCA78E18D}" srcOrd="6" destOrd="0" presId="urn:microsoft.com/office/officeart/2005/8/layout/bProcess3"/>
    <dgm:cxn modelId="{8AEA9D2B-BAB3-4D84-B727-ABB5F70E6808}" type="presParOf" srcId="{7678D2AA-CCC2-451E-B7A5-84CE6804698C}" destId="{93DDA8AC-3D55-4690-AB75-B186F3CA92F2}" srcOrd="7" destOrd="0" presId="urn:microsoft.com/office/officeart/2005/8/layout/bProcess3"/>
    <dgm:cxn modelId="{40F86694-ACB9-420D-823A-58BD8CFC442D}" type="presParOf" srcId="{93DDA8AC-3D55-4690-AB75-B186F3CA92F2}" destId="{8E901462-A307-4251-9A7F-9E7B6A79E793}" srcOrd="0" destOrd="0" presId="urn:microsoft.com/office/officeart/2005/8/layout/bProcess3"/>
    <dgm:cxn modelId="{F4E5DD3E-F9C7-453F-8AA6-9D02F8B23F32}" type="presParOf" srcId="{7678D2AA-CCC2-451E-B7A5-84CE6804698C}" destId="{16EC40DA-BF34-42A4-8301-06F6967D1DF6}"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BD8B3-2A8B-4BB8-AA0D-C55F2FE2DF6B}">
      <dsp:nvSpPr>
        <dsp:cNvPr id="0" name=""/>
        <dsp:cNvSpPr/>
      </dsp:nvSpPr>
      <dsp:spPr>
        <a:xfrm>
          <a:off x="3571" y="1625710"/>
          <a:ext cx="4351734" cy="1740693"/>
        </a:xfrm>
        <a:prstGeom prst="chevron">
          <a:avLst/>
        </a:prstGeom>
        <a:solidFill>
          <a:schemeClr val="accent1">
            <a:shade val="8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MY" sz="2200" kern="1200" dirty="0" smtClean="0">
              <a:solidFill>
                <a:schemeClr val="tx1"/>
              </a:solidFill>
            </a:rPr>
            <a:t>To identify whether the problems and our solution are suited for the device that we invented. </a:t>
          </a:r>
          <a:endParaRPr lang="en-US" sz="2200" kern="1200" dirty="0">
            <a:solidFill>
              <a:schemeClr val="tx1"/>
            </a:solidFill>
          </a:endParaRPr>
        </a:p>
      </dsp:txBody>
      <dsp:txXfrm>
        <a:off x="873918" y="1625710"/>
        <a:ext cx="2611041" cy="1740693"/>
      </dsp:txXfrm>
    </dsp:sp>
    <dsp:sp modelId="{079FBFE5-0B5C-47A1-8FC6-4559186B9F48}">
      <dsp:nvSpPr>
        <dsp:cNvPr id="0" name=""/>
        <dsp:cNvSpPr/>
      </dsp:nvSpPr>
      <dsp:spPr>
        <a:xfrm>
          <a:off x="3920132" y="1625710"/>
          <a:ext cx="4351734" cy="1740693"/>
        </a:xfrm>
        <a:prstGeom prst="chevron">
          <a:avLst/>
        </a:prstGeom>
        <a:solidFill>
          <a:schemeClr val="accent1">
            <a:shade val="80000"/>
            <a:hueOff val="3729"/>
            <a:satOff val="-103"/>
            <a:lumOff val="1166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MY" sz="2200" kern="1200" dirty="0" smtClean="0">
              <a:solidFill>
                <a:schemeClr val="tx1"/>
              </a:solidFill>
            </a:rPr>
            <a:t>Created some designs and try to match with requirement</a:t>
          </a:r>
          <a:endParaRPr lang="en-US" sz="2200" kern="1200" dirty="0">
            <a:solidFill>
              <a:schemeClr val="tx1"/>
            </a:solidFill>
          </a:endParaRPr>
        </a:p>
      </dsp:txBody>
      <dsp:txXfrm>
        <a:off x="4790479" y="1625710"/>
        <a:ext cx="2611041" cy="1740693"/>
      </dsp:txXfrm>
    </dsp:sp>
    <dsp:sp modelId="{F1B1F2A7-5F7B-475B-88BB-8CCF21E96163}">
      <dsp:nvSpPr>
        <dsp:cNvPr id="0" name=""/>
        <dsp:cNvSpPr/>
      </dsp:nvSpPr>
      <dsp:spPr>
        <a:xfrm>
          <a:off x="7836693" y="1625710"/>
          <a:ext cx="4351734" cy="1740693"/>
        </a:xfrm>
        <a:prstGeom prst="chevron">
          <a:avLst/>
        </a:prstGeom>
        <a:solidFill>
          <a:schemeClr val="accent1">
            <a:shade val="80000"/>
            <a:hueOff val="7458"/>
            <a:satOff val="-206"/>
            <a:lumOff val="2332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MY" sz="2200" kern="1200" dirty="0" smtClean="0">
              <a:solidFill>
                <a:schemeClr val="tx1"/>
              </a:solidFill>
            </a:rPr>
            <a:t>We used some application in designing the device that we want to create</a:t>
          </a:r>
          <a:endParaRPr lang="en-US" sz="2200" kern="1200" dirty="0">
            <a:solidFill>
              <a:schemeClr val="tx1"/>
            </a:solidFill>
          </a:endParaRPr>
        </a:p>
      </dsp:txBody>
      <dsp:txXfrm>
        <a:off x="8707040" y="1625710"/>
        <a:ext cx="2611041" cy="1740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ABCC1-7DF3-43DC-9909-1D0D526BFDBD}">
      <dsp:nvSpPr>
        <dsp:cNvPr id="0" name=""/>
        <dsp:cNvSpPr/>
      </dsp:nvSpPr>
      <dsp:spPr>
        <a:xfrm>
          <a:off x="0" y="0"/>
          <a:ext cx="7891600" cy="1429554"/>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MY" sz="2800" kern="1200" dirty="0" smtClean="0">
              <a:solidFill>
                <a:schemeClr val="bg1"/>
              </a:solidFill>
            </a:rPr>
            <a:t>We choose the best design for our device and do the prototype of it.</a:t>
          </a:r>
          <a:endParaRPr lang="en-US" sz="2800" kern="1200" dirty="0">
            <a:solidFill>
              <a:schemeClr val="bg1"/>
            </a:solidFill>
          </a:endParaRPr>
        </a:p>
      </dsp:txBody>
      <dsp:txXfrm>
        <a:off x="41870" y="41870"/>
        <a:ext cx="6348999" cy="1345814"/>
      </dsp:txXfrm>
    </dsp:sp>
    <dsp:sp modelId="{36992B99-532A-4590-BFE0-FCB7631F3CCC}">
      <dsp:nvSpPr>
        <dsp:cNvPr id="0" name=""/>
        <dsp:cNvSpPr/>
      </dsp:nvSpPr>
      <dsp:spPr>
        <a:xfrm>
          <a:off x="696317" y="1667814"/>
          <a:ext cx="7891600" cy="1429554"/>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MY" sz="2800" kern="1200" dirty="0" smtClean="0">
              <a:solidFill>
                <a:schemeClr val="bg1"/>
              </a:solidFill>
            </a:rPr>
            <a:t>We use some boxes , foam, cellophane tape and also wrapping paper to make the prototype.</a:t>
          </a:r>
          <a:endParaRPr lang="en-US" sz="2800" kern="1200" dirty="0">
            <a:solidFill>
              <a:schemeClr val="bg1"/>
            </a:solidFill>
          </a:endParaRPr>
        </a:p>
      </dsp:txBody>
      <dsp:txXfrm>
        <a:off x="738187" y="1709684"/>
        <a:ext cx="6182332" cy="1345814"/>
      </dsp:txXfrm>
    </dsp:sp>
    <dsp:sp modelId="{CCF6ACC4-F6AF-46AE-B456-B8C16AEC5502}">
      <dsp:nvSpPr>
        <dsp:cNvPr id="0" name=""/>
        <dsp:cNvSpPr/>
      </dsp:nvSpPr>
      <dsp:spPr>
        <a:xfrm>
          <a:off x="1392635" y="3335628"/>
          <a:ext cx="7891600" cy="1429554"/>
        </a:xfrm>
        <a:prstGeom prst="roundRect">
          <a:avLst>
            <a:gd name="adj" fmla="val 10000"/>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bg1"/>
              </a:solidFill>
            </a:rPr>
            <a:t>Start making the prototype.</a:t>
          </a:r>
          <a:r>
            <a:rPr lang="en-US" sz="2800" kern="1200" dirty="0" smtClean="0">
              <a:solidFill>
                <a:schemeClr val="tx1"/>
              </a:solidFill>
            </a:rPr>
            <a:t> </a:t>
          </a:r>
          <a:endParaRPr lang="en-US" sz="2800" kern="1200" dirty="0">
            <a:solidFill>
              <a:schemeClr val="tx1"/>
            </a:solidFill>
          </a:endParaRPr>
        </a:p>
      </dsp:txBody>
      <dsp:txXfrm>
        <a:off x="1434505" y="3377498"/>
        <a:ext cx="6182332" cy="1345814"/>
      </dsp:txXfrm>
    </dsp:sp>
    <dsp:sp modelId="{5CBC21A5-F35E-4825-971D-F79D0FE10C26}">
      <dsp:nvSpPr>
        <dsp:cNvPr id="0" name=""/>
        <dsp:cNvSpPr/>
      </dsp:nvSpPr>
      <dsp:spPr>
        <a:xfrm>
          <a:off x="6962389" y="1084079"/>
          <a:ext cx="929210" cy="929210"/>
        </a:xfrm>
        <a:prstGeom prst="downArrow">
          <a:avLst>
            <a:gd name="adj1" fmla="val 55000"/>
            <a:gd name="adj2" fmla="val 45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171461" y="1084079"/>
        <a:ext cx="511066" cy="699231"/>
      </dsp:txXfrm>
    </dsp:sp>
    <dsp:sp modelId="{B94D9F4F-0CEF-43D5-9882-88EE7BE43C2E}">
      <dsp:nvSpPr>
        <dsp:cNvPr id="0" name=""/>
        <dsp:cNvSpPr/>
      </dsp:nvSpPr>
      <dsp:spPr>
        <a:xfrm>
          <a:off x="7658707" y="2742362"/>
          <a:ext cx="929210" cy="929210"/>
        </a:xfrm>
        <a:prstGeom prst="downArrow">
          <a:avLst>
            <a:gd name="adj1" fmla="val 55000"/>
            <a:gd name="adj2" fmla="val 45000"/>
          </a:avLst>
        </a:prstGeom>
        <a:solidFill>
          <a:schemeClr val="accent3">
            <a:alpha val="90000"/>
            <a:tint val="40000"/>
            <a:hueOff val="0"/>
            <a:satOff val="0"/>
            <a:lumOff val="0"/>
            <a:alphaOff val="0"/>
          </a:schemeClr>
        </a:solidFill>
        <a:ln w="34925" cap="flat" cmpd="sng" algn="in">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867779" y="2742362"/>
        <a:ext cx="511066" cy="699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FA2F2-A432-4168-B2FE-8F3B8F0D2263}">
      <dsp:nvSpPr>
        <dsp:cNvPr id="0" name=""/>
        <dsp:cNvSpPr/>
      </dsp:nvSpPr>
      <dsp:spPr>
        <a:xfrm>
          <a:off x="3563515" y="856731"/>
          <a:ext cx="659885" cy="91440"/>
        </a:xfrm>
        <a:custGeom>
          <a:avLst/>
          <a:gdLst/>
          <a:ahLst/>
          <a:cxnLst/>
          <a:rect l="0" t="0" r="0" b="0"/>
          <a:pathLst>
            <a:path>
              <a:moveTo>
                <a:pt x="0" y="45720"/>
              </a:moveTo>
              <a:lnTo>
                <a:pt x="659885" y="45720"/>
              </a:lnTo>
            </a:path>
          </a:pathLst>
        </a:custGeom>
        <a:noFill/>
        <a:ln w="6350" cap="flat" cmpd="sng" algn="in">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6195" y="898998"/>
        <a:ext cx="34524" cy="6904"/>
      </dsp:txXfrm>
    </dsp:sp>
    <dsp:sp modelId="{0AB29704-ACB6-47B2-9821-EC75E6385068}">
      <dsp:nvSpPr>
        <dsp:cNvPr id="0" name=""/>
        <dsp:cNvSpPr/>
      </dsp:nvSpPr>
      <dsp:spPr>
        <a:xfrm>
          <a:off x="563204" y="1818"/>
          <a:ext cx="3002110" cy="1801266"/>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MY" sz="2200" kern="1200" dirty="0" smtClean="0"/>
            <a:t>We tested the product and let the users to try our new device.</a:t>
          </a:r>
          <a:endParaRPr lang="en-US" sz="2200" kern="1200" dirty="0"/>
        </a:p>
      </dsp:txBody>
      <dsp:txXfrm>
        <a:off x="563204" y="1818"/>
        <a:ext cx="3002110" cy="1801266"/>
      </dsp:txXfrm>
    </dsp:sp>
    <dsp:sp modelId="{1554F550-ED6B-4B52-8767-C535E7296C03}">
      <dsp:nvSpPr>
        <dsp:cNvPr id="0" name=""/>
        <dsp:cNvSpPr/>
      </dsp:nvSpPr>
      <dsp:spPr>
        <a:xfrm>
          <a:off x="7256111" y="856731"/>
          <a:ext cx="659885" cy="91440"/>
        </a:xfrm>
        <a:custGeom>
          <a:avLst/>
          <a:gdLst/>
          <a:ahLst/>
          <a:cxnLst/>
          <a:rect l="0" t="0" r="0" b="0"/>
          <a:pathLst>
            <a:path>
              <a:moveTo>
                <a:pt x="0" y="45720"/>
              </a:moveTo>
              <a:lnTo>
                <a:pt x="659885" y="45720"/>
              </a:lnTo>
            </a:path>
          </a:pathLst>
        </a:custGeom>
        <a:noFill/>
        <a:ln w="6350" cap="flat" cmpd="sng" algn="in">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68791" y="898998"/>
        <a:ext cx="34524" cy="6904"/>
      </dsp:txXfrm>
    </dsp:sp>
    <dsp:sp modelId="{AD67B53E-E0C8-4363-87A6-3F015665262D}">
      <dsp:nvSpPr>
        <dsp:cNvPr id="0" name=""/>
        <dsp:cNvSpPr/>
      </dsp:nvSpPr>
      <dsp:spPr>
        <a:xfrm>
          <a:off x="4255800" y="1818"/>
          <a:ext cx="3002110" cy="1801266"/>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MY" sz="2200" kern="1200" dirty="0" smtClean="0"/>
            <a:t>We got the positive feedback from the users.</a:t>
          </a:r>
          <a:endParaRPr lang="en-US" sz="2200" kern="1200" dirty="0"/>
        </a:p>
      </dsp:txBody>
      <dsp:txXfrm>
        <a:off x="4255800" y="1818"/>
        <a:ext cx="3002110" cy="1801266"/>
      </dsp:txXfrm>
    </dsp:sp>
    <dsp:sp modelId="{12FF2D73-7653-40A4-B797-5A437765AEA2}">
      <dsp:nvSpPr>
        <dsp:cNvPr id="0" name=""/>
        <dsp:cNvSpPr/>
      </dsp:nvSpPr>
      <dsp:spPr>
        <a:xfrm>
          <a:off x="2064260" y="1801284"/>
          <a:ext cx="7385191" cy="659885"/>
        </a:xfrm>
        <a:custGeom>
          <a:avLst/>
          <a:gdLst/>
          <a:ahLst/>
          <a:cxnLst/>
          <a:rect l="0" t="0" r="0" b="0"/>
          <a:pathLst>
            <a:path>
              <a:moveTo>
                <a:pt x="7385191" y="0"/>
              </a:moveTo>
              <a:lnTo>
                <a:pt x="7385191" y="347042"/>
              </a:lnTo>
              <a:lnTo>
                <a:pt x="0" y="347042"/>
              </a:lnTo>
              <a:lnTo>
                <a:pt x="0" y="659885"/>
              </a:lnTo>
            </a:path>
          </a:pathLst>
        </a:custGeom>
        <a:noFill/>
        <a:ln w="6350" cap="flat" cmpd="sng" algn="in">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71420" y="2127774"/>
        <a:ext cx="370870" cy="6904"/>
      </dsp:txXfrm>
    </dsp:sp>
    <dsp:sp modelId="{673D218F-2EA2-43CC-B645-AA5D879873C2}">
      <dsp:nvSpPr>
        <dsp:cNvPr id="0" name=""/>
        <dsp:cNvSpPr/>
      </dsp:nvSpPr>
      <dsp:spPr>
        <a:xfrm>
          <a:off x="7948396" y="1818"/>
          <a:ext cx="3002110" cy="1801266"/>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MY" sz="2200" kern="1200" dirty="0" smtClean="0"/>
            <a:t>We connect the new device to the computer</a:t>
          </a:r>
          <a:endParaRPr lang="en-US" sz="2200" kern="1200" dirty="0"/>
        </a:p>
      </dsp:txBody>
      <dsp:txXfrm>
        <a:off x="7948396" y="1818"/>
        <a:ext cx="3002110" cy="1801266"/>
      </dsp:txXfrm>
    </dsp:sp>
    <dsp:sp modelId="{93DDA8AC-3D55-4690-AB75-B186F3CA92F2}">
      <dsp:nvSpPr>
        <dsp:cNvPr id="0" name=""/>
        <dsp:cNvSpPr/>
      </dsp:nvSpPr>
      <dsp:spPr>
        <a:xfrm>
          <a:off x="3563515" y="3348482"/>
          <a:ext cx="659885" cy="91440"/>
        </a:xfrm>
        <a:custGeom>
          <a:avLst/>
          <a:gdLst/>
          <a:ahLst/>
          <a:cxnLst/>
          <a:rect l="0" t="0" r="0" b="0"/>
          <a:pathLst>
            <a:path>
              <a:moveTo>
                <a:pt x="0" y="45720"/>
              </a:moveTo>
              <a:lnTo>
                <a:pt x="659885" y="45720"/>
              </a:lnTo>
            </a:path>
          </a:pathLst>
        </a:custGeom>
        <a:noFill/>
        <a:ln w="6350" cap="flat" cmpd="sng" algn="in">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76195" y="3390750"/>
        <a:ext cx="34524" cy="6904"/>
      </dsp:txXfrm>
    </dsp:sp>
    <dsp:sp modelId="{FFD867FC-A613-4740-8A2F-2A8FCA78E18D}">
      <dsp:nvSpPr>
        <dsp:cNvPr id="0" name=""/>
        <dsp:cNvSpPr/>
      </dsp:nvSpPr>
      <dsp:spPr>
        <a:xfrm>
          <a:off x="563204" y="2493569"/>
          <a:ext cx="3002110" cy="1801266"/>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MY" sz="2200" kern="1200" dirty="0" smtClean="0"/>
            <a:t>The new device can successfully store the big files and can be reopened it on the other computer.</a:t>
          </a:r>
          <a:endParaRPr lang="en-US" sz="2200" kern="1200" dirty="0"/>
        </a:p>
      </dsp:txBody>
      <dsp:txXfrm>
        <a:off x="563204" y="2493569"/>
        <a:ext cx="3002110" cy="1801266"/>
      </dsp:txXfrm>
    </dsp:sp>
    <dsp:sp modelId="{16EC40DA-BF34-42A4-8301-06F6967D1DF6}">
      <dsp:nvSpPr>
        <dsp:cNvPr id="0" name=""/>
        <dsp:cNvSpPr/>
      </dsp:nvSpPr>
      <dsp:spPr>
        <a:xfrm>
          <a:off x="4255800" y="2493569"/>
          <a:ext cx="3002110" cy="1801266"/>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MY" sz="2200" kern="1200" dirty="0" smtClean="0"/>
            <a:t>We named the device as ‘hard disk’.</a:t>
          </a:r>
          <a:endParaRPr lang="en-US" sz="2200" kern="1200" dirty="0"/>
        </a:p>
      </dsp:txBody>
      <dsp:txXfrm>
        <a:off x="4255800" y="2493569"/>
        <a:ext cx="3002110" cy="18012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11/16/2019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11/16/2019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BDF68E2-58F2-4D09-BE8B-E3BD06533059}" type="datetimeFigureOut">
              <a:rPr lang="en-US" smtClean="0"/>
              <a:t>11/16/2019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FAB73BC-B049-4115-A692-8D63A059BFB8}"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58539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11/16/2019</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284216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11/16/2019</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1340958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583DDF-CA54-461A-A486-592D2374C532}" type="datetimeFigureOut">
              <a:rPr lang="en-US" smtClean="0"/>
              <a:t>11/16/2019</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49573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E583DDF-CA54-461A-A486-592D2374C532}" type="datetimeFigureOut">
              <a:rPr lang="en-US" smtClean="0"/>
              <a:t>11/16/2019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smtClean="0"/>
              <a:t>Add a footer</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A8D9AD5-F248-4919-864A-CFD76CC027D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93746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11/16/2019</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53354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11/16/2019</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775253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583DDF-CA54-461A-A486-592D2374C532}" type="datetimeFigureOut">
              <a:rPr lang="en-US" smtClean="0"/>
              <a:t>11/16/2019</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2837705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t>11/16/2019</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4" name="Slide Number Placeholder 3"/>
          <p:cNvSpPr>
            <a:spLocks noGrp="1"/>
          </p:cNvSpPr>
          <p:nvPr>
            <p:ph type="sldNum" sz="quarter" idx="12"/>
          </p:nvPr>
        </p:nvSpPr>
        <p:spPr/>
        <p:txBody>
          <a:bodyPr/>
          <a:lstStyle/>
          <a:p>
            <a:fld id="{CA8D9AD5-F248-4919-864A-CFD76CC027D6}" type="slidenum">
              <a:rPr lang="en-US" smtClean="0"/>
              <a:t>‹#›</a:t>
            </a:fld>
            <a:endParaRPr lang="en-US"/>
          </a:p>
        </p:txBody>
      </p:sp>
    </p:spTree>
    <p:extLst>
      <p:ext uri="{BB962C8B-B14F-4D97-AF65-F5344CB8AC3E}">
        <p14:creationId xmlns:p14="http://schemas.microsoft.com/office/powerpoint/2010/main" val="3045784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583DDF-CA54-461A-A486-592D2374C532}" type="datetimeFigureOut">
              <a:rPr lang="en-US" smtClean="0"/>
              <a:t>11/16/2019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Add a footer</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A8D9AD5-F248-4919-864A-CFD76CC027D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89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E583DDF-CA54-461A-A486-592D2374C532}" type="datetimeFigureOut">
              <a:rPr lang="en-US" smtClean="0"/>
              <a:t>11/16/2019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A8D9AD5-F248-4919-864A-CFD76CC027D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7426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E583DDF-CA54-461A-A486-592D2374C532}" type="datetimeFigureOut">
              <a:rPr lang="en-US" smtClean="0"/>
              <a:pPr/>
              <a:t>11/16/2019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A8D9AD5-F248-4919-864A-CFD76CC027D6}"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2213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hyperlink" Target="https://www.youtube.com/watch?v=Yowt1JrNAEU&amp;feature=youtu.b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453" y="1435395"/>
            <a:ext cx="9001094" cy="1072818"/>
          </a:xfrm>
        </p:spPr>
        <p:txBody>
          <a:bodyPr/>
          <a:lstStyle/>
          <a:p>
            <a:r>
              <a:rPr lang="en-US" sz="8000" dirty="0" smtClean="0">
                <a:latin typeface="AR CENA" panose="02000000000000000000" pitchFamily="2" charset="0"/>
                <a:cs typeface="Aharoni" panose="02010803020104030203" pitchFamily="2" charset="-79"/>
              </a:rPr>
              <a:t>SECONDARY STORAGE </a:t>
            </a:r>
            <a:endParaRPr lang="en-US" sz="8000" dirty="0">
              <a:latin typeface="AR CENA" panose="02000000000000000000" pitchFamily="2" charset="0"/>
              <a:cs typeface="Aharoni" panose="02010803020104030203" pitchFamily="2" charset="-79"/>
            </a:endParaRPr>
          </a:p>
        </p:txBody>
      </p:sp>
      <p:sp>
        <p:nvSpPr>
          <p:cNvPr id="4" name="Round Diagonal Corner Rectangle 3"/>
          <p:cNvSpPr/>
          <p:nvPr/>
        </p:nvSpPr>
        <p:spPr>
          <a:xfrm>
            <a:off x="4455042" y="2879873"/>
            <a:ext cx="5688291" cy="2425773"/>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endParaRPr lang="en-MY" dirty="0" smtClean="0">
              <a:solidFill>
                <a:srgbClr val="002060"/>
              </a:solidFill>
              <a:latin typeface="Adobe Gothic Std B" panose="020B0800000000000000" pitchFamily="34" charset="-128"/>
              <a:ea typeface="Adobe Gothic Std B" panose="020B0800000000000000" pitchFamily="34" charset="-128"/>
            </a:endParaRPr>
          </a:p>
          <a:p>
            <a:r>
              <a:rPr lang="en-MY" sz="2400" dirty="0" smtClean="0">
                <a:solidFill>
                  <a:schemeClr val="tx2">
                    <a:lumMod val="50000"/>
                  </a:schemeClr>
                </a:solidFill>
                <a:latin typeface="Adobe Gothic Std B" panose="020B0800000000000000" pitchFamily="34" charset="-128"/>
                <a:ea typeface="Adobe Gothic Std B" panose="020B0800000000000000" pitchFamily="34" charset="-128"/>
              </a:rPr>
              <a:t>GROUP 4</a:t>
            </a:r>
          </a:p>
          <a:p>
            <a:pPr algn="just"/>
            <a:r>
              <a:rPr lang="en-US" sz="2000" b="1" dirty="0" smtClean="0">
                <a:solidFill>
                  <a:schemeClr val="tx2">
                    <a:lumMod val="50000"/>
                  </a:schemeClr>
                </a:solidFill>
                <a:latin typeface="Bahnschrift SemiCondensed" panose="020B0502040204020203" pitchFamily="34" charset="0"/>
                <a:ea typeface="Adobe Fan Heiti Std B" panose="020B0700000000000000" pitchFamily="34" charset="-128"/>
              </a:rPr>
              <a:t>GROUP </a:t>
            </a:r>
            <a:r>
              <a:rPr lang="en-US" sz="2000" b="1" dirty="0">
                <a:solidFill>
                  <a:schemeClr val="tx2">
                    <a:lumMod val="50000"/>
                  </a:schemeClr>
                </a:solidFill>
                <a:latin typeface="Bahnschrift SemiCondensed" panose="020B0502040204020203" pitchFamily="34" charset="0"/>
                <a:ea typeface="Adobe Fan Heiti Std B" panose="020B0700000000000000" pitchFamily="34" charset="-128"/>
              </a:rPr>
              <a:t>MEMBERS</a:t>
            </a:r>
            <a:r>
              <a:rPr lang="en-US" b="1" dirty="0">
                <a:solidFill>
                  <a:schemeClr val="tx2">
                    <a:lumMod val="50000"/>
                  </a:schemeClr>
                </a:solidFill>
                <a:latin typeface="Bahnschrift SemiCondensed" panose="020B0502040204020203" pitchFamily="34" charset="0"/>
                <a:ea typeface="Adobe Fan Heiti Std B" panose="020B0700000000000000" pitchFamily="34" charset="-128"/>
              </a:rPr>
              <a:t>:</a:t>
            </a:r>
          </a:p>
          <a:p>
            <a:pPr marL="342900" indent="-342900" algn="just">
              <a:buFont typeface="Arial" panose="020B0604020202020204" pitchFamily="34" charset="0"/>
              <a:buChar char="•"/>
            </a:pPr>
            <a:r>
              <a:rPr lang="en-US" dirty="0">
                <a:solidFill>
                  <a:schemeClr val="tx2">
                    <a:lumMod val="50000"/>
                  </a:schemeClr>
                </a:solidFill>
                <a:latin typeface="Bahnschrift SemiCondensed" panose="020B0502040204020203" pitchFamily="34" charset="0"/>
              </a:rPr>
              <a:t>AHMAD RAMADHAN SYUKRI BIN JAMALUDIN</a:t>
            </a:r>
          </a:p>
          <a:p>
            <a:pPr marL="342900" indent="-342900" algn="just">
              <a:buFont typeface="Arial" panose="020B0604020202020204" pitchFamily="34" charset="0"/>
              <a:buChar char="•"/>
            </a:pPr>
            <a:r>
              <a:rPr lang="en-US" dirty="0">
                <a:solidFill>
                  <a:schemeClr val="tx2">
                    <a:lumMod val="50000"/>
                  </a:schemeClr>
                </a:solidFill>
                <a:latin typeface="Bahnschrift SemiCondensed" panose="020B0502040204020203" pitchFamily="34" charset="0"/>
              </a:rPr>
              <a:t>MUHAMMAD SUHAIL</a:t>
            </a:r>
          </a:p>
          <a:p>
            <a:pPr marL="342900" indent="-342900" algn="just">
              <a:buFont typeface="Arial" panose="020B0604020202020204" pitchFamily="34" charset="0"/>
              <a:buChar char="•"/>
            </a:pPr>
            <a:r>
              <a:rPr lang="en-US" dirty="0">
                <a:solidFill>
                  <a:schemeClr val="tx2">
                    <a:lumMod val="50000"/>
                  </a:schemeClr>
                </a:solidFill>
                <a:latin typeface="Bahnschrift SemiCondensed" panose="020B0502040204020203" pitchFamily="34" charset="0"/>
              </a:rPr>
              <a:t>IFFAH NAJIHAH BINTI </a:t>
            </a:r>
            <a:r>
              <a:rPr lang="en-US" dirty="0" smtClean="0">
                <a:solidFill>
                  <a:schemeClr val="tx2">
                    <a:lumMod val="50000"/>
                  </a:schemeClr>
                </a:solidFill>
                <a:latin typeface="Bahnschrift SemiCondensed" panose="020B0502040204020203" pitchFamily="34" charset="0"/>
              </a:rPr>
              <a:t>MHD </a:t>
            </a:r>
            <a:r>
              <a:rPr lang="en-US" dirty="0">
                <a:solidFill>
                  <a:schemeClr val="tx2">
                    <a:lumMod val="50000"/>
                  </a:schemeClr>
                </a:solidFill>
                <a:latin typeface="Bahnschrift SemiCondensed" panose="020B0502040204020203" pitchFamily="34" charset="0"/>
              </a:rPr>
              <a:t>KHIZAM</a:t>
            </a:r>
          </a:p>
          <a:p>
            <a:pPr marL="342900" indent="-342900" algn="just">
              <a:buFont typeface="Arial" panose="020B0604020202020204" pitchFamily="34" charset="0"/>
              <a:buChar char="•"/>
            </a:pPr>
            <a:r>
              <a:rPr lang="en-US" dirty="0">
                <a:solidFill>
                  <a:schemeClr val="tx2">
                    <a:lumMod val="50000"/>
                  </a:schemeClr>
                </a:solidFill>
                <a:latin typeface="Bahnschrift SemiCondensed" panose="020B0502040204020203" pitchFamily="34" charset="0"/>
              </a:rPr>
              <a:t>ANIS SOFEA ASYIKIN BINTI ABDULLAH</a:t>
            </a:r>
          </a:p>
          <a:p>
            <a:pPr algn="ctr"/>
            <a:r>
              <a:rPr lang="en-MY" sz="2000" dirty="0" smtClean="0">
                <a:latin typeface="Bahnschrift SemiCondensed" panose="020B0502040204020203" pitchFamily="34" charset="0"/>
              </a:rPr>
              <a:t> </a:t>
            </a:r>
            <a:endParaRPr lang="en-MY" sz="2000" dirty="0">
              <a:latin typeface="Bahnschrift SemiCondensed" panose="020B0502040204020203" pitchFamily="34" charset="0"/>
            </a:endParaRPr>
          </a:p>
          <a:p>
            <a:pPr algn="ctr"/>
            <a:endParaRPr lang="en-US"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58460" y="384864"/>
            <a:ext cx="1695483" cy="234696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007248" y="315533"/>
            <a:ext cx="1795973" cy="234696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9010375" y="384864"/>
            <a:ext cx="1759585" cy="234696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652297" y="4204954"/>
            <a:ext cx="1751526" cy="2350394"/>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rot="10800000">
            <a:off x="3960882" y="4204954"/>
            <a:ext cx="1803040" cy="2350394"/>
          </a:xfrm>
          <a:prstGeom prst="rect">
            <a:avLst/>
          </a:prstGeom>
        </p:spPr>
      </p:pic>
      <p:sp>
        <p:nvSpPr>
          <p:cNvPr id="9" name="Right Arrow 8"/>
          <p:cNvSpPr/>
          <p:nvPr/>
        </p:nvSpPr>
        <p:spPr>
          <a:xfrm>
            <a:off x="3273098" y="1192799"/>
            <a:ext cx="875763" cy="592428"/>
          </a:xfrm>
          <a:prstGeom prst="rightArrow">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extBox 9"/>
          <p:cNvSpPr txBox="1"/>
          <p:nvPr/>
        </p:nvSpPr>
        <p:spPr>
          <a:xfrm>
            <a:off x="3273098" y="783430"/>
            <a:ext cx="1030310" cy="369332"/>
          </a:xfrm>
          <a:prstGeom prst="rect">
            <a:avLst/>
          </a:prstGeom>
          <a:noFill/>
        </p:spPr>
        <p:txBody>
          <a:bodyPr wrap="square" rtlCol="0">
            <a:spAutoFit/>
          </a:bodyPr>
          <a:lstStyle/>
          <a:p>
            <a:r>
              <a:rPr lang="en-MY" dirty="0" smtClean="0"/>
              <a:t>STEP 1</a:t>
            </a:r>
            <a:endParaRPr lang="en-MY" dirty="0"/>
          </a:p>
        </p:txBody>
      </p:sp>
      <p:sp>
        <p:nvSpPr>
          <p:cNvPr id="11" name="Right Arrow 10"/>
          <p:cNvSpPr/>
          <p:nvPr/>
        </p:nvSpPr>
        <p:spPr>
          <a:xfrm>
            <a:off x="7566957" y="1262130"/>
            <a:ext cx="824263" cy="592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TextBox 11"/>
          <p:cNvSpPr txBox="1"/>
          <p:nvPr/>
        </p:nvSpPr>
        <p:spPr>
          <a:xfrm>
            <a:off x="7422376" y="783430"/>
            <a:ext cx="968844" cy="369332"/>
          </a:xfrm>
          <a:prstGeom prst="rect">
            <a:avLst/>
          </a:prstGeom>
          <a:noFill/>
        </p:spPr>
        <p:txBody>
          <a:bodyPr wrap="square" rtlCol="0">
            <a:spAutoFit/>
          </a:bodyPr>
          <a:lstStyle/>
          <a:p>
            <a:r>
              <a:rPr lang="en-MY" dirty="0" smtClean="0"/>
              <a:t>STEP 2</a:t>
            </a:r>
            <a:endParaRPr lang="en-MY" dirty="0"/>
          </a:p>
        </p:txBody>
      </p:sp>
      <p:sp>
        <p:nvSpPr>
          <p:cNvPr id="13" name="Down Arrow 12"/>
          <p:cNvSpPr/>
          <p:nvPr/>
        </p:nvSpPr>
        <p:spPr>
          <a:xfrm>
            <a:off x="8216721" y="3026535"/>
            <a:ext cx="605307" cy="811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TextBox 13"/>
          <p:cNvSpPr txBox="1"/>
          <p:nvPr/>
        </p:nvSpPr>
        <p:spPr>
          <a:xfrm>
            <a:off x="9010375" y="3247553"/>
            <a:ext cx="1202572" cy="369332"/>
          </a:xfrm>
          <a:prstGeom prst="rect">
            <a:avLst/>
          </a:prstGeom>
          <a:noFill/>
        </p:spPr>
        <p:txBody>
          <a:bodyPr wrap="square" rtlCol="0">
            <a:spAutoFit/>
          </a:bodyPr>
          <a:lstStyle/>
          <a:p>
            <a:r>
              <a:rPr lang="en-MY" dirty="0" smtClean="0"/>
              <a:t>STEP 3</a:t>
            </a:r>
            <a:endParaRPr lang="en-MY" dirty="0"/>
          </a:p>
        </p:txBody>
      </p:sp>
      <p:sp>
        <p:nvSpPr>
          <p:cNvPr id="15" name="Left Arrow 14"/>
          <p:cNvSpPr/>
          <p:nvPr/>
        </p:nvSpPr>
        <p:spPr>
          <a:xfrm>
            <a:off x="6140294" y="4726547"/>
            <a:ext cx="968844" cy="618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TextBox 15"/>
          <p:cNvSpPr txBox="1"/>
          <p:nvPr/>
        </p:nvSpPr>
        <p:spPr>
          <a:xfrm>
            <a:off x="6284875" y="4365938"/>
            <a:ext cx="1004567" cy="369332"/>
          </a:xfrm>
          <a:prstGeom prst="rect">
            <a:avLst/>
          </a:prstGeom>
          <a:noFill/>
        </p:spPr>
        <p:txBody>
          <a:bodyPr wrap="square" rtlCol="0">
            <a:spAutoFit/>
          </a:bodyPr>
          <a:lstStyle/>
          <a:p>
            <a:r>
              <a:rPr lang="en-MY" dirty="0" smtClean="0"/>
              <a:t>STEP 4</a:t>
            </a:r>
            <a:endParaRPr lang="en-MY" dirty="0"/>
          </a:p>
        </p:txBody>
      </p:sp>
    </p:spTree>
    <p:extLst>
      <p:ext uri="{BB962C8B-B14F-4D97-AF65-F5344CB8AC3E}">
        <p14:creationId xmlns:p14="http://schemas.microsoft.com/office/powerpoint/2010/main" val="2251324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2276" y="333972"/>
            <a:ext cx="3567448" cy="1004553"/>
          </a:xfrm>
          <a:prstGeom prst="rect">
            <a:avLst/>
          </a:prstGeom>
          <a:ln w="762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3200" b="1" dirty="0" smtClean="0"/>
              <a:t>5. TEST</a:t>
            </a:r>
            <a:endParaRPr lang="en-US" sz="3200" dirty="0"/>
          </a:p>
        </p:txBody>
      </p:sp>
      <p:graphicFrame>
        <p:nvGraphicFramePr>
          <p:cNvPr id="6" name="Diagram 5"/>
          <p:cNvGraphicFramePr/>
          <p:nvPr>
            <p:extLst>
              <p:ext uri="{D42A27DB-BD31-4B8C-83A1-F6EECF244321}">
                <p14:modId xmlns:p14="http://schemas.microsoft.com/office/powerpoint/2010/main" val="3707430002"/>
              </p:ext>
            </p:extLst>
          </p:nvPr>
        </p:nvGraphicFramePr>
        <p:xfrm>
          <a:off x="339144" y="1841679"/>
          <a:ext cx="11513712" cy="4296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432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rot="10800000">
            <a:off x="1756625" y="564787"/>
            <a:ext cx="3201741" cy="2126897"/>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842973" y="564787"/>
            <a:ext cx="2957195" cy="2126897"/>
          </a:xfrm>
          <a:prstGeom prst="rect">
            <a:avLst/>
          </a:prstGeom>
        </p:spPr>
      </p:pic>
      <p:sp>
        <p:nvSpPr>
          <p:cNvPr id="6" name="TextBox 5"/>
          <p:cNvSpPr txBox="1"/>
          <p:nvPr/>
        </p:nvSpPr>
        <p:spPr>
          <a:xfrm>
            <a:off x="1756625" y="3335628"/>
            <a:ext cx="3201741" cy="1200329"/>
          </a:xfrm>
          <a:prstGeom prst="rect">
            <a:avLst/>
          </a:prstGeom>
          <a:noFill/>
        </p:spPr>
        <p:txBody>
          <a:bodyPr wrap="square" rtlCol="0">
            <a:spAutoFit/>
          </a:bodyPr>
          <a:lstStyle/>
          <a:p>
            <a:r>
              <a:rPr lang="en-MY" dirty="0" smtClean="0"/>
              <a:t>We try to test the hard disk and save some files on it by connecting the hard disk to the computer using the USB wire.</a:t>
            </a:r>
            <a:endParaRPr lang="en-MY" dirty="0"/>
          </a:p>
        </p:txBody>
      </p:sp>
      <p:sp>
        <p:nvSpPr>
          <p:cNvPr id="7" name="TextBox 6"/>
          <p:cNvSpPr txBox="1"/>
          <p:nvPr/>
        </p:nvSpPr>
        <p:spPr>
          <a:xfrm>
            <a:off x="6984641" y="3335628"/>
            <a:ext cx="2957195" cy="2031325"/>
          </a:xfrm>
          <a:prstGeom prst="rect">
            <a:avLst/>
          </a:prstGeom>
          <a:noFill/>
        </p:spPr>
        <p:txBody>
          <a:bodyPr wrap="square" rtlCol="0">
            <a:spAutoFit/>
          </a:bodyPr>
          <a:lstStyle/>
          <a:p>
            <a:r>
              <a:rPr lang="en-MY" dirty="0" smtClean="0"/>
              <a:t>We opened the files on the other computer by connecting the hard disk into the other computer. The test succeed as it can opened the file that save in the hard disk. </a:t>
            </a:r>
            <a:endParaRPr lang="en-MY" dirty="0"/>
          </a:p>
        </p:txBody>
      </p:sp>
    </p:spTree>
    <p:extLst>
      <p:ext uri="{BB962C8B-B14F-4D97-AF65-F5344CB8AC3E}">
        <p14:creationId xmlns:p14="http://schemas.microsoft.com/office/powerpoint/2010/main" val="308441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889" y="2987094"/>
            <a:ext cx="8594222" cy="883813"/>
          </a:xfrm>
        </p:spPr>
        <p:txBody>
          <a:bodyPr/>
          <a:lstStyle/>
          <a:p>
            <a:r>
              <a:rPr lang="en-US" dirty="0">
                <a:hlinkClick r:id="rId2" tooltip="yt"/>
                <a:hlinkMouseOver r:id="rId3" action="ppaction://hlinksldjump"/>
              </a:rPr>
              <a:t>https://</a:t>
            </a:r>
            <a:r>
              <a:rPr lang="en-US" dirty="0" smtClean="0">
                <a:hlinkClick r:id="rId2" tooltip="yt"/>
                <a:hlinkMouseOver r:id="rId3" action="ppaction://hlinksldjump"/>
              </a:rPr>
              <a:t>www.youtube.com/watch?v=Yowt1JrNAEU&amp;feature=youtu.be</a:t>
            </a:r>
            <a:endParaRPr lang="en-US" dirty="0" smtClean="0"/>
          </a:p>
          <a:p>
            <a:pPr marL="45720" indent="0">
              <a:buNone/>
            </a:pPr>
            <a:endParaRPr lang="en-US" dirty="0"/>
          </a:p>
        </p:txBody>
      </p:sp>
    </p:spTree>
    <p:extLst>
      <p:ext uri="{BB962C8B-B14F-4D97-AF65-F5344CB8AC3E}">
        <p14:creationId xmlns:p14="http://schemas.microsoft.com/office/powerpoint/2010/main" val="223745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44710" y="2125014"/>
            <a:ext cx="8718997" cy="238259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6000" b="1" dirty="0">
                <a:latin typeface="Agency FB" panose="020B0503020202020204" pitchFamily="34" charset="0"/>
                <a:cs typeface="Aharoni" panose="02010803020104030203" pitchFamily="2" charset="-79"/>
              </a:rPr>
              <a:t>5 STEPS OF DESIGN THINKING</a:t>
            </a:r>
            <a:endParaRPr lang="en-US" sz="6000" dirty="0"/>
          </a:p>
        </p:txBody>
      </p:sp>
    </p:spTree>
    <p:extLst>
      <p:ext uri="{BB962C8B-B14F-4D97-AF65-F5344CB8AC3E}">
        <p14:creationId xmlns:p14="http://schemas.microsoft.com/office/powerpoint/2010/main" val="14038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2276" y="360608"/>
            <a:ext cx="3567448" cy="1004553"/>
          </a:xfrm>
          <a:prstGeom prst="rect">
            <a:avLst/>
          </a:prstGeom>
          <a:ln w="762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3200" b="1" dirty="0" smtClean="0"/>
              <a:t>1. EMPATHY</a:t>
            </a:r>
            <a:endParaRPr lang="en-US" sz="3200" dirty="0"/>
          </a:p>
        </p:txBody>
      </p:sp>
      <p:sp>
        <p:nvSpPr>
          <p:cNvPr id="9" name="Flowchart: Terminator 8"/>
          <p:cNvSpPr/>
          <p:nvPr/>
        </p:nvSpPr>
        <p:spPr>
          <a:xfrm>
            <a:off x="3030279" y="2034862"/>
            <a:ext cx="6089036" cy="927279"/>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We interviewed the respondents who work as teacher and part time of novelist and also photographer </a:t>
            </a:r>
            <a:endParaRPr lang="en-US" dirty="0"/>
          </a:p>
        </p:txBody>
      </p:sp>
      <p:sp>
        <p:nvSpPr>
          <p:cNvPr id="10" name="Rounded Rectangle 9"/>
          <p:cNvSpPr/>
          <p:nvPr/>
        </p:nvSpPr>
        <p:spPr>
          <a:xfrm>
            <a:off x="2691685" y="3863664"/>
            <a:ext cx="2691684" cy="159698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MY" dirty="0"/>
              <a:t>C</a:t>
            </a:r>
            <a:r>
              <a:rPr lang="en-MY" dirty="0" smtClean="0"/>
              <a:t>omputers always hang when open</a:t>
            </a:r>
            <a:endParaRPr lang="en-US" dirty="0"/>
          </a:p>
        </p:txBody>
      </p:sp>
      <p:sp>
        <p:nvSpPr>
          <p:cNvPr id="11" name="Rounded Rectangle 10"/>
          <p:cNvSpPr/>
          <p:nvPr/>
        </p:nvSpPr>
        <p:spPr>
          <a:xfrm>
            <a:off x="6523150" y="3850784"/>
            <a:ext cx="2691684" cy="159698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MY" dirty="0" smtClean="0"/>
              <a:t>Device that can bring everywhere they need. </a:t>
            </a:r>
          </a:p>
          <a:p>
            <a:endParaRPr lang="en-US" dirty="0"/>
          </a:p>
        </p:txBody>
      </p:sp>
      <p:cxnSp>
        <p:nvCxnSpPr>
          <p:cNvPr id="12" name="Straight Connector 11"/>
          <p:cNvCxnSpPr>
            <a:stCxn id="9" idx="2"/>
          </p:cNvCxnSpPr>
          <p:nvPr/>
        </p:nvCxnSpPr>
        <p:spPr>
          <a:xfrm>
            <a:off x="6074797" y="2962141"/>
            <a:ext cx="21203" cy="450762"/>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4185634" y="3412903"/>
            <a:ext cx="191036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5958626" y="3412903"/>
            <a:ext cx="191036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185634" y="3412903"/>
            <a:ext cx="0" cy="4378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7868992" y="3412902"/>
            <a:ext cx="0" cy="43788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6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225166" y="818063"/>
            <a:ext cx="3559810" cy="200215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459417" y="844098"/>
            <a:ext cx="3514090" cy="197612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25166" y="3126073"/>
            <a:ext cx="3559810" cy="3390637"/>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5501644" y="3126072"/>
            <a:ext cx="3471863" cy="3390637"/>
          </a:xfrm>
          <a:prstGeom prst="rect">
            <a:avLst/>
          </a:prstGeom>
        </p:spPr>
      </p:pic>
      <p:sp>
        <p:nvSpPr>
          <p:cNvPr id="8" name="TextBox 7"/>
          <p:cNvSpPr txBox="1"/>
          <p:nvPr/>
        </p:nvSpPr>
        <p:spPr>
          <a:xfrm>
            <a:off x="1697865" y="171732"/>
            <a:ext cx="2614411" cy="646331"/>
          </a:xfrm>
          <a:prstGeom prst="rect">
            <a:avLst/>
          </a:prstGeom>
          <a:noFill/>
        </p:spPr>
        <p:txBody>
          <a:bodyPr wrap="square" rtlCol="0">
            <a:spAutoFit/>
          </a:bodyPr>
          <a:lstStyle/>
          <a:p>
            <a:r>
              <a:rPr lang="en-MY" dirty="0" smtClean="0"/>
              <a:t>A TEACHER AND PART TIME NOVELIST</a:t>
            </a:r>
            <a:endParaRPr lang="en-MY" dirty="0"/>
          </a:p>
        </p:txBody>
      </p:sp>
      <p:sp>
        <p:nvSpPr>
          <p:cNvPr id="9" name="TextBox 8"/>
          <p:cNvSpPr txBox="1"/>
          <p:nvPr/>
        </p:nvSpPr>
        <p:spPr>
          <a:xfrm flipH="1">
            <a:off x="5591796" y="171731"/>
            <a:ext cx="2504298" cy="646331"/>
          </a:xfrm>
          <a:prstGeom prst="rect">
            <a:avLst/>
          </a:prstGeom>
          <a:noFill/>
        </p:spPr>
        <p:txBody>
          <a:bodyPr wrap="square" rtlCol="0">
            <a:spAutoFit/>
          </a:bodyPr>
          <a:lstStyle/>
          <a:p>
            <a:r>
              <a:rPr lang="en-MY" dirty="0" smtClean="0"/>
              <a:t>A FULL TIME PHOTOGRAPHER</a:t>
            </a:r>
            <a:endParaRPr lang="en-MY" dirty="0"/>
          </a:p>
        </p:txBody>
      </p:sp>
    </p:spTree>
    <p:extLst>
      <p:ext uri="{BB962C8B-B14F-4D97-AF65-F5344CB8AC3E}">
        <p14:creationId xmlns:p14="http://schemas.microsoft.com/office/powerpoint/2010/main" val="9101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2276" y="360608"/>
            <a:ext cx="3567448" cy="1004553"/>
          </a:xfrm>
          <a:prstGeom prst="rect">
            <a:avLst/>
          </a:prstGeom>
          <a:ln w="762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3200" b="1" dirty="0" smtClean="0"/>
              <a:t>2. DEFINE </a:t>
            </a:r>
            <a:endParaRPr lang="en-US" sz="3200" dirty="0"/>
          </a:p>
        </p:txBody>
      </p:sp>
      <p:sp>
        <p:nvSpPr>
          <p:cNvPr id="3" name="Flowchart: Off-page Connector 2"/>
          <p:cNvSpPr/>
          <p:nvPr/>
        </p:nvSpPr>
        <p:spPr>
          <a:xfrm>
            <a:off x="3739166" y="2150772"/>
            <a:ext cx="4713668" cy="1171977"/>
          </a:xfrm>
          <a:prstGeom prst="flowChartOffpageConnector">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MY" dirty="0" smtClean="0">
                <a:solidFill>
                  <a:schemeClr val="tx1"/>
                </a:solidFill>
              </a:rPr>
              <a:t>Our group have set the meeting session and we discussed the solution from the problems.</a:t>
            </a:r>
          </a:p>
          <a:p>
            <a:pPr algn="ctr"/>
            <a:endParaRPr lang="en-US" dirty="0"/>
          </a:p>
        </p:txBody>
      </p:sp>
      <p:cxnSp>
        <p:nvCxnSpPr>
          <p:cNvPr id="4" name="Straight Connector 3"/>
          <p:cNvCxnSpPr>
            <a:stCxn id="3" idx="2"/>
          </p:cNvCxnSpPr>
          <p:nvPr/>
        </p:nvCxnSpPr>
        <p:spPr>
          <a:xfrm>
            <a:off x="6096000" y="3322749"/>
            <a:ext cx="0" cy="78561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502792" y="4610634"/>
            <a:ext cx="2073499" cy="103031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MY" dirty="0">
                <a:solidFill>
                  <a:schemeClr val="tx1"/>
                </a:solidFill>
              </a:rPr>
              <a:t>It must be portable </a:t>
            </a:r>
          </a:p>
          <a:p>
            <a:pPr algn="ctr"/>
            <a:endParaRPr lang="en-US" dirty="0"/>
          </a:p>
        </p:txBody>
      </p:sp>
      <p:sp>
        <p:nvSpPr>
          <p:cNvPr id="6" name="Rounded Rectangle 5"/>
          <p:cNvSpPr/>
          <p:nvPr/>
        </p:nvSpPr>
        <p:spPr>
          <a:xfrm>
            <a:off x="7555606" y="4610634"/>
            <a:ext cx="2073499" cy="103031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MY" dirty="0">
                <a:solidFill>
                  <a:schemeClr val="tx1"/>
                </a:solidFill>
              </a:rPr>
              <a:t>cheaper than the primary storage</a:t>
            </a:r>
          </a:p>
          <a:p>
            <a:pPr algn="ctr"/>
            <a:endParaRPr lang="en-US" dirty="0"/>
          </a:p>
        </p:txBody>
      </p:sp>
      <p:sp>
        <p:nvSpPr>
          <p:cNvPr id="7" name="Rounded Rectangle 6"/>
          <p:cNvSpPr/>
          <p:nvPr/>
        </p:nvSpPr>
        <p:spPr>
          <a:xfrm>
            <a:off x="5029199" y="4584879"/>
            <a:ext cx="2073499" cy="103031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MY" dirty="0">
                <a:solidFill>
                  <a:schemeClr val="tx1"/>
                </a:solidFill>
              </a:rPr>
              <a:t>It is non volatile</a:t>
            </a:r>
          </a:p>
          <a:p>
            <a:pPr algn="ctr"/>
            <a:endParaRPr lang="en-US" dirty="0"/>
          </a:p>
        </p:txBody>
      </p:sp>
      <p:cxnSp>
        <p:nvCxnSpPr>
          <p:cNvPr id="8" name="Straight Connector 7"/>
          <p:cNvCxnSpPr/>
          <p:nvPr/>
        </p:nvCxnSpPr>
        <p:spPr>
          <a:xfrm flipH="1">
            <a:off x="3013653" y="4108359"/>
            <a:ext cx="3125275" cy="1287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8928" y="4095480"/>
            <a:ext cx="3125275" cy="1287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39541" y="4114797"/>
            <a:ext cx="0" cy="476519"/>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566600" y="4114797"/>
            <a:ext cx="0" cy="476519"/>
          </a:xfrm>
          <a:prstGeom prst="straightConnector1">
            <a:avLst/>
          </a:prstGeom>
          <a:ln w="28575">
            <a:solidFill>
              <a:srgbClr val="EFEDE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6000" y="4089040"/>
            <a:ext cx="0" cy="476519"/>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0082013" y="4610634"/>
            <a:ext cx="2073499" cy="103031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MY" dirty="0">
                <a:solidFill>
                  <a:schemeClr val="tx1"/>
                </a:solidFill>
              </a:rPr>
              <a:t>The size of the device is not too big</a:t>
            </a:r>
          </a:p>
          <a:p>
            <a:pPr algn="ctr"/>
            <a:endParaRPr lang="en-US" dirty="0"/>
          </a:p>
        </p:txBody>
      </p:sp>
      <p:sp>
        <p:nvSpPr>
          <p:cNvPr id="14" name="Rounded Rectangle 13"/>
          <p:cNvSpPr/>
          <p:nvPr/>
        </p:nvSpPr>
        <p:spPr>
          <a:xfrm>
            <a:off x="-23615" y="4610634"/>
            <a:ext cx="2073499" cy="103031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MY" dirty="0" smtClean="0">
                <a:solidFill>
                  <a:schemeClr val="tx1"/>
                </a:solidFill>
              </a:rPr>
              <a:t>Can store data in huge capacity</a:t>
            </a:r>
          </a:p>
          <a:p>
            <a:pPr algn="ctr"/>
            <a:endParaRPr lang="en-US" dirty="0"/>
          </a:p>
        </p:txBody>
      </p:sp>
      <p:cxnSp>
        <p:nvCxnSpPr>
          <p:cNvPr id="16" name="Straight Connector 15"/>
          <p:cNvCxnSpPr/>
          <p:nvPr/>
        </p:nvCxnSpPr>
        <p:spPr>
          <a:xfrm flipH="1" flipV="1">
            <a:off x="815660" y="4117613"/>
            <a:ext cx="2197993" cy="2575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9249178" y="4108720"/>
            <a:ext cx="2197993" cy="2575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462196" y="4114797"/>
            <a:ext cx="0" cy="476519"/>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19417" y="4095480"/>
            <a:ext cx="0" cy="476519"/>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581625" y="4089040"/>
            <a:ext cx="0" cy="476519"/>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150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772719" y="1442678"/>
            <a:ext cx="6646563" cy="3760387"/>
          </a:xfrm>
          <a:prstGeom prst="rect">
            <a:avLst/>
          </a:prstGeom>
        </p:spPr>
      </p:pic>
    </p:spTree>
    <p:extLst>
      <p:ext uri="{BB962C8B-B14F-4D97-AF65-F5344CB8AC3E}">
        <p14:creationId xmlns:p14="http://schemas.microsoft.com/office/powerpoint/2010/main" val="4171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2276" y="360608"/>
            <a:ext cx="3567448" cy="1004553"/>
          </a:xfrm>
          <a:prstGeom prst="rect">
            <a:avLst/>
          </a:prstGeom>
          <a:ln w="762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3200" b="1" dirty="0" smtClean="0"/>
              <a:t>3. IDEATE </a:t>
            </a:r>
            <a:endParaRPr lang="en-US" sz="3200" dirty="0" smtClean="0"/>
          </a:p>
        </p:txBody>
      </p:sp>
      <p:graphicFrame>
        <p:nvGraphicFramePr>
          <p:cNvPr id="3" name="Diagram 2"/>
          <p:cNvGraphicFramePr/>
          <p:nvPr>
            <p:extLst>
              <p:ext uri="{D42A27DB-BD31-4B8C-83A1-F6EECF244321}">
                <p14:modId xmlns:p14="http://schemas.microsoft.com/office/powerpoint/2010/main" val="887776042"/>
              </p:ext>
            </p:extLst>
          </p:nvPr>
        </p:nvGraphicFramePr>
        <p:xfrm>
          <a:off x="0" y="1146220"/>
          <a:ext cx="12192000" cy="4992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556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621" y="469019"/>
            <a:ext cx="3753485" cy="21113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64470" y="3464658"/>
            <a:ext cx="3750310" cy="210947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818558" y="1433865"/>
            <a:ext cx="2553335" cy="180086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9371893" y="1426245"/>
            <a:ext cx="2552700" cy="1808480"/>
          </a:xfrm>
          <a:prstGeom prst="rect">
            <a:avLst/>
          </a:prstGeom>
        </p:spPr>
      </p:pic>
      <p:sp>
        <p:nvSpPr>
          <p:cNvPr id="8" name="TextBox 7"/>
          <p:cNvSpPr txBox="1"/>
          <p:nvPr/>
        </p:nvSpPr>
        <p:spPr>
          <a:xfrm>
            <a:off x="4694977" y="647543"/>
            <a:ext cx="1944709" cy="1754326"/>
          </a:xfrm>
          <a:prstGeom prst="rect">
            <a:avLst/>
          </a:prstGeom>
          <a:noFill/>
        </p:spPr>
        <p:txBody>
          <a:bodyPr wrap="square" rtlCol="0">
            <a:spAutoFit/>
          </a:bodyPr>
          <a:lstStyle/>
          <a:p>
            <a:r>
              <a:rPr lang="en-MY" dirty="0" smtClean="0"/>
              <a:t>We try to counter the problems by doing some design to check whether it suits or not.</a:t>
            </a:r>
            <a:endParaRPr lang="en-MY" dirty="0"/>
          </a:p>
        </p:txBody>
      </p:sp>
      <p:sp>
        <p:nvSpPr>
          <p:cNvPr id="9" name="TextBox 8"/>
          <p:cNvSpPr txBox="1"/>
          <p:nvPr/>
        </p:nvSpPr>
        <p:spPr>
          <a:xfrm>
            <a:off x="4737816" y="3503295"/>
            <a:ext cx="1700012" cy="2308324"/>
          </a:xfrm>
          <a:prstGeom prst="rect">
            <a:avLst/>
          </a:prstGeom>
          <a:noFill/>
        </p:spPr>
        <p:txBody>
          <a:bodyPr wrap="square" rtlCol="0">
            <a:spAutoFit/>
          </a:bodyPr>
          <a:lstStyle/>
          <a:p>
            <a:r>
              <a:rPr lang="en-MY" dirty="0" smtClean="0"/>
              <a:t>We use the online application to check the size of the design and to make it in  proper  design.</a:t>
            </a:r>
            <a:endParaRPr lang="en-MY" dirty="0"/>
          </a:p>
        </p:txBody>
      </p:sp>
      <p:sp>
        <p:nvSpPr>
          <p:cNvPr id="10" name="TextBox 9"/>
          <p:cNvSpPr txBox="1"/>
          <p:nvPr/>
        </p:nvSpPr>
        <p:spPr>
          <a:xfrm>
            <a:off x="7675808" y="4056845"/>
            <a:ext cx="4248785" cy="369332"/>
          </a:xfrm>
          <a:prstGeom prst="rect">
            <a:avLst/>
          </a:prstGeom>
          <a:noFill/>
        </p:spPr>
        <p:txBody>
          <a:bodyPr wrap="square" rtlCol="0">
            <a:spAutoFit/>
          </a:bodyPr>
          <a:lstStyle/>
          <a:p>
            <a:endParaRPr lang="en-MY" dirty="0"/>
          </a:p>
        </p:txBody>
      </p:sp>
      <p:sp>
        <p:nvSpPr>
          <p:cNvPr id="11" name="TextBox 10"/>
          <p:cNvSpPr txBox="1"/>
          <p:nvPr/>
        </p:nvSpPr>
        <p:spPr>
          <a:xfrm>
            <a:off x="7585655" y="3503295"/>
            <a:ext cx="4248785" cy="646331"/>
          </a:xfrm>
          <a:prstGeom prst="rect">
            <a:avLst/>
          </a:prstGeom>
          <a:noFill/>
        </p:spPr>
        <p:txBody>
          <a:bodyPr wrap="square" rtlCol="0">
            <a:spAutoFit/>
          </a:bodyPr>
          <a:lstStyle/>
          <a:p>
            <a:r>
              <a:rPr lang="en-MY" dirty="0" smtClean="0"/>
              <a:t>We came out with few example of design that we create.</a:t>
            </a:r>
            <a:endParaRPr lang="en-MY" dirty="0"/>
          </a:p>
        </p:txBody>
      </p:sp>
    </p:spTree>
    <p:extLst>
      <p:ext uri="{BB962C8B-B14F-4D97-AF65-F5344CB8AC3E}">
        <p14:creationId xmlns:p14="http://schemas.microsoft.com/office/powerpoint/2010/main" val="12952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2276" y="360608"/>
            <a:ext cx="3567448" cy="1004553"/>
          </a:xfrm>
          <a:prstGeom prst="rect">
            <a:avLst/>
          </a:prstGeom>
          <a:ln w="762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3200" b="1" dirty="0" smtClean="0"/>
              <a:t>4. PROTOTYPE  </a:t>
            </a:r>
            <a:endParaRPr lang="en-US" sz="3200" dirty="0"/>
          </a:p>
        </p:txBody>
      </p:sp>
      <p:graphicFrame>
        <p:nvGraphicFramePr>
          <p:cNvPr id="3" name="Diagram 2"/>
          <p:cNvGraphicFramePr/>
          <p:nvPr>
            <p:extLst>
              <p:ext uri="{D42A27DB-BD31-4B8C-83A1-F6EECF244321}">
                <p14:modId xmlns:p14="http://schemas.microsoft.com/office/powerpoint/2010/main" val="1630499368"/>
              </p:ext>
            </p:extLst>
          </p:nvPr>
        </p:nvGraphicFramePr>
        <p:xfrm>
          <a:off x="1453882" y="1803042"/>
          <a:ext cx="9284236" cy="4765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138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2.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F5AFAE-B80F-42D3-94B4-729362BC1BCB}">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0262f94-9f35-4ac3-9a90-690165a166b7"/>
    <ds:schemaRef ds:uri="a4f35948-e619-41b3-aa29-22878b09cfd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TM10001105[[fn=Crop]]</Template>
  <TotalTime>367</TotalTime>
  <Words>385</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Adobe Fan Heiti Std B</vt:lpstr>
      <vt:lpstr>Adobe Gothic Std B</vt:lpstr>
      <vt:lpstr>Agency FB</vt:lpstr>
      <vt:lpstr>Aharoni</vt:lpstr>
      <vt:lpstr>AR CENA</vt:lpstr>
      <vt:lpstr>Arial</vt:lpstr>
      <vt:lpstr>Bahnschrift SemiCondensed</vt:lpstr>
      <vt:lpstr>Cambria</vt:lpstr>
      <vt:lpstr>Franklin Gothic Book</vt:lpstr>
      <vt:lpstr>Crop</vt:lpstr>
      <vt:lpstr>SECONDARY STORAGE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fall</dc:title>
  <dc:creator>User</dc:creator>
  <cp:lastModifiedBy>User</cp:lastModifiedBy>
  <cp:revision>30</cp:revision>
  <dcterms:created xsi:type="dcterms:W3CDTF">2019-10-27T12:04:08Z</dcterms:created>
  <dcterms:modified xsi:type="dcterms:W3CDTF">2019-11-16T15:27:34Z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