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1" r:id="rId4"/>
    <p:sldId id="262" r:id="rId5"/>
    <p:sldId id="264" r:id="rId6"/>
    <p:sldId id="266" r:id="rId7"/>
    <p:sldId id="265" r:id="rId8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ms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ms-MY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ms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ms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ms-MY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CECEC1-DF9F-4017-B0DA-B823145B8AFA}" type="datetimeFigureOut">
              <a:rPr lang="ms-MY" smtClean="0"/>
              <a:pPr/>
              <a:t>12/04/2017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ms-MY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3E868FB-EB4C-4E23-9163-92C894B5C457}" type="slidenum">
              <a:rPr lang="ms-MY" smtClean="0"/>
              <a:pPr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1428736"/>
            <a:ext cx="6477000" cy="1828800"/>
          </a:xfrm>
        </p:spPr>
        <p:txBody>
          <a:bodyPr/>
          <a:lstStyle/>
          <a:p>
            <a:r>
              <a:rPr lang="ms-MY" sz="4000" dirty="0"/>
              <a:t>Useful Phrases</a:t>
            </a:r>
            <a:r>
              <a:rPr lang="ms-MY" dirty="0"/>
              <a:t/>
            </a:r>
            <a:br>
              <a:rPr lang="ms-MY" dirty="0"/>
            </a:br>
            <a:endParaRPr lang="ms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3857628"/>
            <a:ext cx="6705600" cy="685800"/>
          </a:xfrm>
        </p:spPr>
        <p:txBody>
          <a:bodyPr>
            <a:noAutofit/>
          </a:bodyPr>
          <a:lstStyle/>
          <a:p>
            <a:r>
              <a:rPr lang="en-US" sz="3600" dirty="0" smtClean="0"/>
              <a:t>BY </a:t>
            </a:r>
          </a:p>
          <a:p>
            <a:r>
              <a:rPr lang="en-US" sz="3600" smtClean="0"/>
              <a:t>DR. </a:t>
            </a:r>
            <a:r>
              <a:rPr lang="en-US" sz="3600" dirty="0" smtClean="0"/>
              <a:t>ZALIZA MOHAMAD NASIR</a:t>
            </a:r>
          </a:p>
          <a:p>
            <a:r>
              <a:rPr lang="en-US" sz="3600" dirty="0" smtClean="0"/>
              <a:t>AKADEMI BAHASA UTM</a:t>
            </a:r>
            <a:endParaRPr lang="ms-MY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710526"/>
              </p:ext>
            </p:extLst>
          </p:nvPr>
        </p:nvGraphicFramePr>
        <p:xfrm>
          <a:off x="1142976" y="857227"/>
          <a:ext cx="6858048" cy="3794280"/>
        </p:xfrm>
        <a:graphic>
          <a:graphicData uri="http://schemas.openxmlformats.org/drawingml/2006/table">
            <a:tbl>
              <a:tblPr/>
              <a:tblGrid>
                <a:gridCol w="3429024"/>
                <a:gridCol w="3429024"/>
              </a:tblGrid>
              <a:tr h="849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1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ENGLISH</a:t>
                      </a:r>
                      <a:endParaRPr lang="ms-MY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1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BAHASA MELAYU</a:t>
                      </a:r>
                      <a:endParaRPr lang="ms-MY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357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See you </a:t>
                      </a:r>
                      <a:r>
                        <a:rPr lang="ms-MY" sz="24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again</a:t>
                      </a:r>
                      <a:endParaRPr lang="ms-MY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Jumpa lagi</a:t>
                      </a:r>
                      <a:endParaRPr lang="ms-MY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57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Yes</a:t>
                      </a:r>
                      <a:endParaRPr lang="ms-MY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Ya</a:t>
                      </a:r>
                      <a:endParaRPr lang="ms-MY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No</a:t>
                      </a:r>
                      <a:endParaRPr lang="ms-MY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Tidak / tak</a:t>
                      </a:r>
                      <a:endParaRPr lang="ms-MY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57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Thank you</a:t>
                      </a:r>
                      <a:endParaRPr lang="ms-MY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Terima kasih</a:t>
                      </a:r>
                      <a:endParaRPr lang="ms-MY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You are welcome</a:t>
                      </a:r>
                      <a:endParaRPr lang="ms-MY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Sama-sama</a:t>
                      </a:r>
                      <a:endParaRPr lang="ms-MY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57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Please</a:t>
                      </a:r>
                      <a:endParaRPr lang="ms-MY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Tolong / sila</a:t>
                      </a:r>
                      <a:endParaRPr lang="ms-MY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Excuse me</a:t>
                      </a:r>
                      <a:endParaRPr lang="ms-MY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4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Maafkan saya</a:t>
                      </a:r>
                      <a:endParaRPr lang="ms-MY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62568"/>
              </p:ext>
            </p:extLst>
          </p:nvPr>
        </p:nvGraphicFramePr>
        <p:xfrm>
          <a:off x="1428728" y="785794"/>
          <a:ext cx="6306526" cy="4536186"/>
        </p:xfrm>
        <a:graphic>
          <a:graphicData uri="http://schemas.openxmlformats.org/drawingml/2006/table">
            <a:tbl>
              <a:tblPr/>
              <a:tblGrid>
                <a:gridCol w="2102175"/>
                <a:gridCol w="825073"/>
                <a:gridCol w="3379278"/>
              </a:tblGrid>
              <a:tr h="2118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1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ENGLISH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b="1" dirty="0">
                        <a:solidFill>
                          <a:srgbClr val="1A1A1A"/>
                        </a:solidFill>
                        <a:latin typeface="MyriadPro-Bold"/>
                        <a:ea typeface="Calibri"/>
                        <a:cs typeface="MyriadPro-Bold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1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BAHASA MELAYU</a:t>
                      </a:r>
                      <a:endParaRPr lang="ms-MY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Train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Keretapi / tren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Bus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Bas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Bicycle 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Basikal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Taxi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Teksi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Airport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Lapangan terbang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Railway station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Stesen keretapi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Bus station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Stesen bas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Depart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Bertolak pergi / berlepas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Arrive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Tiba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Near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Dekat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Far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Jauh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73853"/>
              </p:ext>
            </p:extLst>
          </p:nvPr>
        </p:nvGraphicFramePr>
        <p:xfrm>
          <a:off x="1285852" y="1428743"/>
          <a:ext cx="6500858" cy="4884738"/>
        </p:xfrm>
        <a:graphic>
          <a:graphicData uri="http://schemas.openxmlformats.org/drawingml/2006/table">
            <a:tbl>
              <a:tblPr/>
              <a:tblGrid>
                <a:gridCol w="3250429"/>
                <a:gridCol w="3250429"/>
              </a:tblGrid>
              <a:tr h="269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b="1" dirty="0" smtClean="0">
                        <a:solidFill>
                          <a:srgbClr val="1A1A1A"/>
                        </a:solidFill>
                        <a:latin typeface="MyriadPro-Bold"/>
                        <a:ea typeface="Calibri"/>
                        <a:cs typeface="MyriadPro-Bold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1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ENGLISH</a:t>
                      </a:r>
                      <a:endParaRPr lang="ms-MY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b="1" dirty="0" smtClean="0">
                        <a:solidFill>
                          <a:srgbClr val="1A1A1A"/>
                        </a:solidFill>
                        <a:latin typeface="MyriadPro-Bold"/>
                        <a:ea typeface="Calibri"/>
                        <a:cs typeface="MyriadPro-Bold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1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BAHASA </a:t>
                      </a:r>
                      <a:r>
                        <a:rPr lang="ms-MY" sz="2000" b="1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MELAYU</a:t>
                      </a:r>
                      <a:endParaRPr lang="ms-MY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Breakfast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Sarapan pagi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Lunch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Makan tengahari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Teatime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Minum petang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Dinner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Makan malam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Hungry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Lapar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Thirsty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Dahaga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I’m full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Saya kenyang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Tasty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Sedap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Hot</a:t>
                      </a:r>
                      <a:r>
                        <a:rPr lang="ms-MY" sz="2000" baseline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 / spicy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Pedas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Food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Makanan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Sweet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Manis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69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Salty</a:t>
                      </a: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Masin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00100" y="857232"/>
          <a:ext cx="6786610" cy="5398008"/>
        </p:xfrm>
        <a:graphic>
          <a:graphicData uri="http://schemas.openxmlformats.org/drawingml/2006/table">
            <a:tbl>
              <a:tblPr/>
              <a:tblGrid>
                <a:gridCol w="3393305"/>
                <a:gridCol w="3393305"/>
              </a:tblGrid>
              <a:tr h="399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800" b="1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ENGLISH</a:t>
                      </a:r>
                      <a:endParaRPr lang="ms-MY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800" b="1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BAHASA </a:t>
                      </a:r>
                      <a:r>
                        <a:rPr lang="ms-MY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MELAYU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Bread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Roti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Egg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Telur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Coffee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Kopi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Tea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Teh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Juice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Jus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Water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Air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Salt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Garam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Hot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Panas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b="0" dirty="0">
                          <a:solidFill>
                            <a:srgbClr val="1A1A1A"/>
                          </a:solidFill>
                          <a:latin typeface="MyriadPro-Regular"/>
                          <a:ea typeface="Calibri"/>
                          <a:cs typeface="MyriadPro-Regular"/>
                        </a:rPr>
                        <a:t>Cold</a:t>
                      </a:r>
                      <a:endParaRPr lang="ms-MY" sz="2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800" i="1" dirty="0">
                          <a:solidFill>
                            <a:srgbClr val="1A1A1A"/>
                          </a:solidFill>
                          <a:latin typeface="MyriadPro-It"/>
                          <a:ea typeface="Calibri"/>
                          <a:cs typeface="MyriadPro-It"/>
                        </a:rPr>
                        <a:t>Sejuk</a:t>
                      </a:r>
                      <a:endParaRPr lang="ms-MY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8A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902798"/>
              </p:ext>
            </p:extLst>
          </p:nvPr>
        </p:nvGraphicFramePr>
        <p:xfrm>
          <a:off x="1428728" y="785794"/>
          <a:ext cx="6306525" cy="4536186"/>
        </p:xfrm>
        <a:graphic>
          <a:graphicData uri="http://schemas.openxmlformats.org/drawingml/2006/table">
            <a:tbl>
              <a:tblPr/>
              <a:tblGrid>
                <a:gridCol w="2783232"/>
                <a:gridCol w="216024"/>
                <a:gridCol w="3307269"/>
              </a:tblGrid>
              <a:tr h="2118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1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ENGLISH</a:t>
                      </a:r>
                      <a:endParaRPr lang="ms-MY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b="1" dirty="0">
                        <a:solidFill>
                          <a:srgbClr val="1A1A1A"/>
                        </a:solidFill>
                        <a:latin typeface="MyriadPro-Bold"/>
                        <a:ea typeface="Calibri"/>
                        <a:cs typeface="MyriadPro-Bold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1" dirty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BAHASA </a:t>
                      </a:r>
                      <a:r>
                        <a:rPr lang="ms-MY" sz="2000" b="1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MELAYU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Exit</a:t>
                      </a:r>
                      <a:r>
                        <a:rPr lang="ms-MY" sz="2000" baseline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 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Keluar</a:t>
                      </a:r>
                      <a:r>
                        <a:rPr lang="ms-MY" sz="2000" b="0" baseline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Entrance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Masuk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Attention</a:t>
                      </a:r>
                      <a:r>
                        <a:rPr lang="ms-MY" sz="2000" baseline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 / Warning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Awas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Push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Tolak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Pull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Tarik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Danger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Bahaya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Toilet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Tandas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Please</a:t>
                      </a:r>
                      <a:r>
                        <a:rPr lang="ms-MY" sz="2000" baseline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 queue up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Sila beratur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Smoking</a:t>
                      </a:r>
                      <a:r>
                        <a:rPr lang="ms-MY" sz="2000" baseline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 Prohibited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Dilarang Merokok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No</a:t>
                      </a:r>
                      <a:r>
                        <a:rPr lang="ms-MY" sz="2000" baseline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Times New Roman"/>
                        </a:rPr>
                        <a:t> Entry</a:t>
                      </a: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Dilarang Masuk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ms-MY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s-MY" sz="2000" b="0" dirty="0" smtClean="0">
                          <a:solidFill>
                            <a:srgbClr val="1A1A1A"/>
                          </a:solidFill>
                          <a:latin typeface="MyriadPro-Bold"/>
                          <a:ea typeface="Calibri"/>
                          <a:cs typeface="MyriadPro-Bold"/>
                        </a:rPr>
                        <a:t> </a:t>
                      </a:r>
                      <a:endParaRPr lang="ms-MY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62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HAVE A GOOD DAY………..</a:t>
            </a:r>
            <a:endParaRPr lang="ms-MY" dirty="0"/>
          </a:p>
        </p:txBody>
      </p:sp>
      <p:sp>
        <p:nvSpPr>
          <p:cNvPr id="4" name="Smiley Face 3"/>
          <p:cNvSpPr/>
          <p:nvPr/>
        </p:nvSpPr>
        <p:spPr>
          <a:xfrm>
            <a:off x="2857488" y="2428868"/>
            <a:ext cx="3071834" cy="2643206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b="1" cap="all" dirty="0">
              <a:ln w="9000" cmpd="sng">
                <a:solidFill>
                  <a:srgbClr val="92D050"/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81</TotalTime>
  <Words>170</Words>
  <Application>Microsoft Office PowerPoint</Application>
  <PresentationFormat>On-screen Show (4:3)</PresentationFormat>
  <Paragraphs>120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Useful Phrases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PERSONAL</cp:lastModifiedBy>
  <cp:revision>16</cp:revision>
  <dcterms:created xsi:type="dcterms:W3CDTF">2011-01-15T08:14:20Z</dcterms:created>
  <dcterms:modified xsi:type="dcterms:W3CDTF">2017-04-12T02:50:24Z</dcterms:modified>
</cp:coreProperties>
</file>