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94CF0-D94C-45B7-8759-2332813652F2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F89A44-04D3-4D5A-B655-AAD18CF2406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Characteristics of ‘</a:t>
          </a:r>
          <a:r>
            <a:rPr lang="en-US" dirty="0" err="1" smtClean="0">
              <a:solidFill>
                <a:schemeClr val="tx1"/>
              </a:solidFill>
            </a:rPr>
            <a:t>Nasi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lemak</a:t>
          </a:r>
          <a:r>
            <a:rPr lang="en-US" dirty="0" smtClean="0">
              <a:solidFill>
                <a:schemeClr val="tx1"/>
              </a:solidFill>
            </a:rPr>
            <a:t>’</a:t>
          </a:r>
          <a:endParaRPr lang="en-US" dirty="0">
            <a:solidFill>
              <a:schemeClr val="tx1"/>
            </a:solidFill>
          </a:endParaRPr>
        </a:p>
      </dgm:t>
    </dgm:pt>
    <dgm:pt modelId="{FE001900-AC8D-47BA-A7C7-98C59EA10F7D}" type="parTrans" cxnId="{99E12068-8172-4396-9A91-6DD38BD0AC5A}">
      <dgm:prSet/>
      <dgm:spPr/>
      <dgm:t>
        <a:bodyPr/>
        <a:lstStyle/>
        <a:p>
          <a:endParaRPr lang="en-US"/>
        </a:p>
      </dgm:t>
    </dgm:pt>
    <dgm:pt modelId="{57F13EFF-8548-4766-B52D-D147B08F2DDA}" type="sibTrans" cxnId="{99E12068-8172-4396-9A91-6DD38BD0AC5A}">
      <dgm:prSet/>
      <dgm:spPr/>
      <dgm:t>
        <a:bodyPr/>
        <a:lstStyle/>
        <a:p>
          <a:endParaRPr lang="en-US"/>
        </a:p>
      </dgm:t>
    </dgm:pt>
    <dgm:pt modelId="{2C2F039B-6652-4A66-99BF-E6B1EB092472}">
      <dgm:prSet phldrT="[Text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Portion of rise</a:t>
          </a:r>
          <a:endParaRPr lang="en-US" dirty="0">
            <a:solidFill>
              <a:srgbClr val="002060"/>
            </a:solidFill>
          </a:endParaRPr>
        </a:p>
      </dgm:t>
    </dgm:pt>
    <dgm:pt modelId="{C30B4AE1-A670-4869-B352-CA9A11B45486}" type="parTrans" cxnId="{C803E11D-420C-4ECF-BE36-4651B3D0043B}">
      <dgm:prSet/>
      <dgm:spPr/>
      <dgm:t>
        <a:bodyPr/>
        <a:lstStyle/>
        <a:p>
          <a:endParaRPr lang="en-US"/>
        </a:p>
      </dgm:t>
    </dgm:pt>
    <dgm:pt modelId="{AAC502E8-13FF-4B9A-A584-000D9FB24285}" type="sibTrans" cxnId="{C803E11D-420C-4ECF-BE36-4651B3D0043B}">
      <dgm:prSet/>
      <dgm:spPr/>
      <dgm:t>
        <a:bodyPr/>
        <a:lstStyle/>
        <a:p>
          <a:endParaRPr lang="en-US"/>
        </a:p>
      </dgm:t>
    </dgm:pt>
    <dgm:pt modelId="{56F8DA66-B2BD-48AC-B00E-766DB46A5920}">
      <dgm:prSet phldrT="[Text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Size of chicken</a:t>
          </a:r>
          <a:endParaRPr lang="en-US" dirty="0">
            <a:solidFill>
              <a:srgbClr val="002060"/>
            </a:solidFill>
          </a:endParaRPr>
        </a:p>
      </dgm:t>
    </dgm:pt>
    <dgm:pt modelId="{C8043ACA-5672-4D0A-8C1C-D5EFAB3348F2}" type="parTrans" cxnId="{1CD6B6FB-17D7-4694-9156-807D5339503B}">
      <dgm:prSet/>
      <dgm:spPr/>
      <dgm:t>
        <a:bodyPr/>
        <a:lstStyle/>
        <a:p>
          <a:endParaRPr lang="en-US"/>
        </a:p>
      </dgm:t>
    </dgm:pt>
    <dgm:pt modelId="{9AD38597-A939-40C8-A1B8-AAFAD0B6AB79}" type="sibTrans" cxnId="{1CD6B6FB-17D7-4694-9156-807D5339503B}">
      <dgm:prSet/>
      <dgm:spPr/>
      <dgm:t>
        <a:bodyPr/>
        <a:lstStyle/>
        <a:p>
          <a:endParaRPr lang="en-US"/>
        </a:p>
      </dgm:t>
    </dgm:pt>
    <dgm:pt modelId="{A8881349-1455-4561-8258-4C3CA61483B9}">
      <dgm:prSet phldrT="[Text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Anchovies &amp; peanut</a:t>
          </a:r>
          <a:endParaRPr lang="en-US" dirty="0">
            <a:solidFill>
              <a:srgbClr val="002060"/>
            </a:solidFill>
          </a:endParaRPr>
        </a:p>
      </dgm:t>
    </dgm:pt>
    <dgm:pt modelId="{3FB6E018-5797-4EB7-B9C4-B7A792792C41}" type="parTrans" cxnId="{56D0C48A-529C-4FE4-AA69-D865C5651BB9}">
      <dgm:prSet/>
      <dgm:spPr/>
      <dgm:t>
        <a:bodyPr/>
        <a:lstStyle/>
        <a:p>
          <a:endParaRPr lang="en-US"/>
        </a:p>
      </dgm:t>
    </dgm:pt>
    <dgm:pt modelId="{8E04EB41-8906-4346-B890-C824CC40675C}" type="sibTrans" cxnId="{56D0C48A-529C-4FE4-AA69-D865C5651BB9}">
      <dgm:prSet/>
      <dgm:spPr/>
      <dgm:t>
        <a:bodyPr/>
        <a:lstStyle/>
        <a:p>
          <a:endParaRPr lang="en-US"/>
        </a:p>
      </dgm:t>
    </dgm:pt>
    <dgm:pt modelId="{9C60F6B3-7B98-4F2D-A88F-E2970DCD7762}">
      <dgm:prSet phldrT="[Text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Taste of </a:t>
          </a:r>
          <a:r>
            <a:rPr lang="en-US" dirty="0" err="1" smtClean="0">
              <a:solidFill>
                <a:srgbClr val="002060"/>
              </a:solidFill>
            </a:rPr>
            <a:t>sambal</a:t>
          </a:r>
          <a:r>
            <a:rPr lang="en-US" dirty="0" smtClean="0">
              <a:solidFill>
                <a:srgbClr val="002060"/>
              </a:solidFill>
            </a:rPr>
            <a:t> ,rice &amp; chicken</a:t>
          </a:r>
          <a:endParaRPr lang="en-US" dirty="0">
            <a:solidFill>
              <a:srgbClr val="002060"/>
            </a:solidFill>
          </a:endParaRPr>
        </a:p>
      </dgm:t>
    </dgm:pt>
    <dgm:pt modelId="{CFC11D77-3B89-4C83-AD65-11FE76E07F61}" type="parTrans" cxnId="{1A297CB8-8923-45B0-8D5A-8454C7D9BDB9}">
      <dgm:prSet/>
      <dgm:spPr/>
      <dgm:t>
        <a:bodyPr/>
        <a:lstStyle/>
        <a:p>
          <a:endParaRPr lang="en-US"/>
        </a:p>
      </dgm:t>
    </dgm:pt>
    <dgm:pt modelId="{C88D8236-BE4C-4D97-BBC5-10ED0CD47049}" type="sibTrans" cxnId="{1A297CB8-8923-45B0-8D5A-8454C7D9BDB9}">
      <dgm:prSet/>
      <dgm:spPr/>
      <dgm:t>
        <a:bodyPr/>
        <a:lstStyle/>
        <a:p>
          <a:endParaRPr lang="en-US"/>
        </a:p>
      </dgm:t>
    </dgm:pt>
    <dgm:pt modelId="{2EEF0A84-6E47-4FE1-8D67-8D13796A276D}" type="pres">
      <dgm:prSet presAssocID="{4B994CF0-D94C-45B7-8759-2332813652F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AFC82F-3BDB-46B2-86F1-B5AB3FAF37D9}" type="pres">
      <dgm:prSet presAssocID="{B9F89A44-04D3-4D5A-B655-AAD18CF2406C}" presName="centerShape" presStyleLbl="node0" presStyleIdx="0" presStyleCnt="1"/>
      <dgm:spPr/>
      <dgm:t>
        <a:bodyPr/>
        <a:lstStyle/>
        <a:p>
          <a:endParaRPr lang="en-US"/>
        </a:p>
      </dgm:t>
    </dgm:pt>
    <dgm:pt modelId="{85173FDE-FF11-4CD3-A08D-2EDA98D880CB}" type="pres">
      <dgm:prSet presAssocID="{C30B4AE1-A670-4869-B352-CA9A11B45486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67E44DA-D435-4E07-AE49-BD389F6E91B9}" type="pres">
      <dgm:prSet presAssocID="{C30B4AE1-A670-4869-B352-CA9A11B4548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524D844-5001-4998-86E5-4F8F6A4E54EA}" type="pres">
      <dgm:prSet presAssocID="{2C2F039B-6652-4A66-99BF-E6B1EB09247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4B486-D7B9-486E-A06C-45F7C0BC46A2}" type="pres">
      <dgm:prSet presAssocID="{C8043ACA-5672-4D0A-8C1C-D5EFAB3348F2}" presName="parTrans" presStyleLbl="sibTrans2D1" presStyleIdx="1" presStyleCnt="4"/>
      <dgm:spPr/>
      <dgm:t>
        <a:bodyPr/>
        <a:lstStyle/>
        <a:p>
          <a:endParaRPr lang="en-US"/>
        </a:p>
      </dgm:t>
    </dgm:pt>
    <dgm:pt modelId="{9BD4C54E-F76E-4018-B0ED-92AF26C67FF4}" type="pres">
      <dgm:prSet presAssocID="{C8043ACA-5672-4D0A-8C1C-D5EFAB3348F2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C81E5130-EDCB-4AF0-B9C0-88729A1D3581}" type="pres">
      <dgm:prSet presAssocID="{56F8DA66-B2BD-48AC-B00E-766DB46A59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0467C7-07E8-447E-9D1D-F0C9774BB32C}" type="pres">
      <dgm:prSet presAssocID="{3FB6E018-5797-4EB7-B9C4-B7A792792C41}" presName="parTrans" presStyleLbl="sibTrans2D1" presStyleIdx="2" presStyleCnt="4"/>
      <dgm:spPr/>
      <dgm:t>
        <a:bodyPr/>
        <a:lstStyle/>
        <a:p>
          <a:endParaRPr lang="en-US"/>
        </a:p>
      </dgm:t>
    </dgm:pt>
    <dgm:pt modelId="{4C337173-FD7F-4659-B446-5FBFBA10CB25}" type="pres">
      <dgm:prSet presAssocID="{3FB6E018-5797-4EB7-B9C4-B7A792792C4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A17CDCFD-7815-49AA-8881-842C9356DDFC}" type="pres">
      <dgm:prSet presAssocID="{A8881349-1455-4561-8258-4C3CA61483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BCEBB-71C1-4073-A64A-ACE04692B4BC}" type="pres">
      <dgm:prSet presAssocID="{CFC11D77-3B89-4C83-AD65-11FE76E07F61}" presName="parTrans" presStyleLbl="sibTrans2D1" presStyleIdx="3" presStyleCnt="4"/>
      <dgm:spPr/>
      <dgm:t>
        <a:bodyPr/>
        <a:lstStyle/>
        <a:p>
          <a:endParaRPr lang="en-US"/>
        </a:p>
      </dgm:t>
    </dgm:pt>
    <dgm:pt modelId="{E9B5CB09-80DD-432E-8A40-F30CA7123902}" type="pres">
      <dgm:prSet presAssocID="{CFC11D77-3B89-4C83-AD65-11FE76E07F61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C342280-D5F9-44D2-844F-BCA4152570B5}" type="pres">
      <dgm:prSet presAssocID="{9C60F6B3-7B98-4F2D-A88F-E2970DCD776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542843-9212-4C73-8C24-44035EB270EE}" type="presOf" srcId="{56F8DA66-B2BD-48AC-B00E-766DB46A5920}" destId="{C81E5130-EDCB-4AF0-B9C0-88729A1D3581}" srcOrd="0" destOrd="0" presId="urn:microsoft.com/office/officeart/2005/8/layout/radial5"/>
    <dgm:cxn modelId="{BD4C985E-919D-46DA-ADFC-65500AE4DF99}" type="presOf" srcId="{C8043ACA-5672-4D0A-8C1C-D5EFAB3348F2}" destId="{9BD4C54E-F76E-4018-B0ED-92AF26C67FF4}" srcOrd="1" destOrd="0" presId="urn:microsoft.com/office/officeart/2005/8/layout/radial5"/>
    <dgm:cxn modelId="{1CD6B6FB-17D7-4694-9156-807D5339503B}" srcId="{B9F89A44-04D3-4D5A-B655-AAD18CF2406C}" destId="{56F8DA66-B2BD-48AC-B00E-766DB46A5920}" srcOrd="1" destOrd="0" parTransId="{C8043ACA-5672-4D0A-8C1C-D5EFAB3348F2}" sibTransId="{9AD38597-A939-40C8-A1B8-AAFAD0B6AB79}"/>
    <dgm:cxn modelId="{FFFD249E-A2BD-49E5-9BD4-8983ED34E684}" type="presOf" srcId="{C30B4AE1-A670-4869-B352-CA9A11B45486}" destId="{167E44DA-D435-4E07-AE49-BD389F6E91B9}" srcOrd="1" destOrd="0" presId="urn:microsoft.com/office/officeart/2005/8/layout/radial5"/>
    <dgm:cxn modelId="{0F7D8039-95CA-444A-8116-7C503836E46D}" type="presOf" srcId="{CFC11D77-3B89-4C83-AD65-11FE76E07F61}" destId="{E9B5CB09-80DD-432E-8A40-F30CA7123902}" srcOrd="1" destOrd="0" presId="urn:microsoft.com/office/officeart/2005/8/layout/radial5"/>
    <dgm:cxn modelId="{369EDA4B-AF2C-4AD2-900A-DCEC59E5BDA0}" type="presOf" srcId="{3FB6E018-5797-4EB7-B9C4-B7A792792C41}" destId="{0B0467C7-07E8-447E-9D1D-F0C9774BB32C}" srcOrd="0" destOrd="0" presId="urn:microsoft.com/office/officeart/2005/8/layout/radial5"/>
    <dgm:cxn modelId="{C803E11D-420C-4ECF-BE36-4651B3D0043B}" srcId="{B9F89A44-04D3-4D5A-B655-AAD18CF2406C}" destId="{2C2F039B-6652-4A66-99BF-E6B1EB092472}" srcOrd="0" destOrd="0" parTransId="{C30B4AE1-A670-4869-B352-CA9A11B45486}" sibTransId="{AAC502E8-13FF-4B9A-A584-000D9FB24285}"/>
    <dgm:cxn modelId="{0F41E299-CFC5-4BC4-BEE6-E28BFE31A6D8}" type="presOf" srcId="{3FB6E018-5797-4EB7-B9C4-B7A792792C41}" destId="{4C337173-FD7F-4659-B446-5FBFBA10CB25}" srcOrd="1" destOrd="0" presId="urn:microsoft.com/office/officeart/2005/8/layout/radial5"/>
    <dgm:cxn modelId="{74C32064-B774-4A64-8333-ABDA87D47728}" type="presOf" srcId="{B9F89A44-04D3-4D5A-B655-AAD18CF2406C}" destId="{13AFC82F-3BDB-46B2-86F1-B5AB3FAF37D9}" srcOrd="0" destOrd="0" presId="urn:microsoft.com/office/officeart/2005/8/layout/radial5"/>
    <dgm:cxn modelId="{99E12068-8172-4396-9A91-6DD38BD0AC5A}" srcId="{4B994CF0-D94C-45B7-8759-2332813652F2}" destId="{B9F89A44-04D3-4D5A-B655-AAD18CF2406C}" srcOrd="0" destOrd="0" parTransId="{FE001900-AC8D-47BA-A7C7-98C59EA10F7D}" sibTransId="{57F13EFF-8548-4766-B52D-D147B08F2DDA}"/>
    <dgm:cxn modelId="{913F273A-F467-4E5A-B2BC-D063E60C1C2C}" type="presOf" srcId="{4B994CF0-D94C-45B7-8759-2332813652F2}" destId="{2EEF0A84-6E47-4FE1-8D67-8D13796A276D}" srcOrd="0" destOrd="0" presId="urn:microsoft.com/office/officeart/2005/8/layout/radial5"/>
    <dgm:cxn modelId="{56D0C48A-529C-4FE4-AA69-D865C5651BB9}" srcId="{B9F89A44-04D3-4D5A-B655-AAD18CF2406C}" destId="{A8881349-1455-4561-8258-4C3CA61483B9}" srcOrd="2" destOrd="0" parTransId="{3FB6E018-5797-4EB7-B9C4-B7A792792C41}" sibTransId="{8E04EB41-8906-4346-B890-C824CC40675C}"/>
    <dgm:cxn modelId="{1A297CB8-8923-45B0-8D5A-8454C7D9BDB9}" srcId="{B9F89A44-04D3-4D5A-B655-AAD18CF2406C}" destId="{9C60F6B3-7B98-4F2D-A88F-E2970DCD7762}" srcOrd="3" destOrd="0" parTransId="{CFC11D77-3B89-4C83-AD65-11FE76E07F61}" sibTransId="{C88D8236-BE4C-4D97-BBC5-10ED0CD47049}"/>
    <dgm:cxn modelId="{2192FB78-798E-4895-ADE6-348E21CDB923}" type="presOf" srcId="{9C60F6B3-7B98-4F2D-A88F-E2970DCD7762}" destId="{FC342280-D5F9-44D2-844F-BCA4152570B5}" srcOrd="0" destOrd="0" presId="urn:microsoft.com/office/officeart/2005/8/layout/radial5"/>
    <dgm:cxn modelId="{1BB9C8F7-4B1D-4494-B21C-76F534737428}" type="presOf" srcId="{A8881349-1455-4561-8258-4C3CA61483B9}" destId="{A17CDCFD-7815-49AA-8881-842C9356DDFC}" srcOrd="0" destOrd="0" presId="urn:microsoft.com/office/officeart/2005/8/layout/radial5"/>
    <dgm:cxn modelId="{6BBD51CC-1C66-42D4-B229-96F0FAC0F975}" type="presOf" srcId="{2C2F039B-6652-4A66-99BF-E6B1EB092472}" destId="{E524D844-5001-4998-86E5-4F8F6A4E54EA}" srcOrd="0" destOrd="0" presId="urn:microsoft.com/office/officeart/2005/8/layout/radial5"/>
    <dgm:cxn modelId="{F7689E98-16BE-48FC-8209-9D02843BCF0E}" type="presOf" srcId="{C30B4AE1-A670-4869-B352-CA9A11B45486}" destId="{85173FDE-FF11-4CD3-A08D-2EDA98D880CB}" srcOrd="0" destOrd="0" presId="urn:microsoft.com/office/officeart/2005/8/layout/radial5"/>
    <dgm:cxn modelId="{45182FCA-E70C-451E-A2BB-1B5D6D99F94C}" type="presOf" srcId="{C8043ACA-5672-4D0A-8C1C-D5EFAB3348F2}" destId="{0E44B486-D7B9-486E-A06C-45F7C0BC46A2}" srcOrd="0" destOrd="0" presId="urn:microsoft.com/office/officeart/2005/8/layout/radial5"/>
    <dgm:cxn modelId="{2934C82E-929D-4694-98CA-FE55FFC3DA82}" type="presOf" srcId="{CFC11D77-3B89-4C83-AD65-11FE76E07F61}" destId="{DDCBCEBB-71C1-4073-A64A-ACE04692B4BC}" srcOrd="0" destOrd="0" presId="urn:microsoft.com/office/officeart/2005/8/layout/radial5"/>
    <dgm:cxn modelId="{A26515EA-EA9F-4E6D-B6C8-CA364A1B44A1}" type="presParOf" srcId="{2EEF0A84-6E47-4FE1-8D67-8D13796A276D}" destId="{13AFC82F-3BDB-46B2-86F1-B5AB3FAF37D9}" srcOrd="0" destOrd="0" presId="urn:microsoft.com/office/officeart/2005/8/layout/radial5"/>
    <dgm:cxn modelId="{787E877F-614C-4525-BB1B-1591D58D653B}" type="presParOf" srcId="{2EEF0A84-6E47-4FE1-8D67-8D13796A276D}" destId="{85173FDE-FF11-4CD3-A08D-2EDA98D880CB}" srcOrd="1" destOrd="0" presId="urn:microsoft.com/office/officeart/2005/8/layout/radial5"/>
    <dgm:cxn modelId="{865DE4DF-1694-4325-B736-65EDC377C6D1}" type="presParOf" srcId="{85173FDE-FF11-4CD3-A08D-2EDA98D880CB}" destId="{167E44DA-D435-4E07-AE49-BD389F6E91B9}" srcOrd="0" destOrd="0" presId="urn:microsoft.com/office/officeart/2005/8/layout/radial5"/>
    <dgm:cxn modelId="{8A78F49D-532F-42EA-8FE8-9FC1354DD35B}" type="presParOf" srcId="{2EEF0A84-6E47-4FE1-8D67-8D13796A276D}" destId="{E524D844-5001-4998-86E5-4F8F6A4E54EA}" srcOrd="2" destOrd="0" presId="urn:microsoft.com/office/officeart/2005/8/layout/radial5"/>
    <dgm:cxn modelId="{178BF63F-95A2-4F20-8564-7399B50D1C6D}" type="presParOf" srcId="{2EEF0A84-6E47-4FE1-8D67-8D13796A276D}" destId="{0E44B486-D7B9-486E-A06C-45F7C0BC46A2}" srcOrd="3" destOrd="0" presId="urn:microsoft.com/office/officeart/2005/8/layout/radial5"/>
    <dgm:cxn modelId="{DD0759D8-C7CB-4B54-92F3-6B74112238E8}" type="presParOf" srcId="{0E44B486-D7B9-486E-A06C-45F7C0BC46A2}" destId="{9BD4C54E-F76E-4018-B0ED-92AF26C67FF4}" srcOrd="0" destOrd="0" presId="urn:microsoft.com/office/officeart/2005/8/layout/radial5"/>
    <dgm:cxn modelId="{39E8B7B5-1E27-48C6-ACB2-7549290D8D12}" type="presParOf" srcId="{2EEF0A84-6E47-4FE1-8D67-8D13796A276D}" destId="{C81E5130-EDCB-4AF0-B9C0-88729A1D3581}" srcOrd="4" destOrd="0" presId="urn:microsoft.com/office/officeart/2005/8/layout/radial5"/>
    <dgm:cxn modelId="{F1F222FF-0AE0-49F2-AD15-CF971AC323AF}" type="presParOf" srcId="{2EEF0A84-6E47-4FE1-8D67-8D13796A276D}" destId="{0B0467C7-07E8-447E-9D1D-F0C9774BB32C}" srcOrd="5" destOrd="0" presId="urn:microsoft.com/office/officeart/2005/8/layout/radial5"/>
    <dgm:cxn modelId="{A41CF3AF-12AD-4AFA-8A8C-EB002B577148}" type="presParOf" srcId="{0B0467C7-07E8-447E-9D1D-F0C9774BB32C}" destId="{4C337173-FD7F-4659-B446-5FBFBA10CB25}" srcOrd="0" destOrd="0" presId="urn:microsoft.com/office/officeart/2005/8/layout/radial5"/>
    <dgm:cxn modelId="{625EB19C-8F0E-4843-B8E2-07303F4CB8CB}" type="presParOf" srcId="{2EEF0A84-6E47-4FE1-8D67-8D13796A276D}" destId="{A17CDCFD-7815-49AA-8881-842C9356DDFC}" srcOrd="6" destOrd="0" presId="urn:microsoft.com/office/officeart/2005/8/layout/radial5"/>
    <dgm:cxn modelId="{38D8316A-BB52-4743-81E7-5DA96C76B47F}" type="presParOf" srcId="{2EEF0A84-6E47-4FE1-8D67-8D13796A276D}" destId="{DDCBCEBB-71C1-4073-A64A-ACE04692B4BC}" srcOrd="7" destOrd="0" presId="urn:microsoft.com/office/officeart/2005/8/layout/radial5"/>
    <dgm:cxn modelId="{FDAE4975-234D-46F8-AFF3-749452FF3B10}" type="presParOf" srcId="{DDCBCEBB-71C1-4073-A64A-ACE04692B4BC}" destId="{E9B5CB09-80DD-432E-8A40-F30CA7123902}" srcOrd="0" destOrd="0" presId="urn:microsoft.com/office/officeart/2005/8/layout/radial5"/>
    <dgm:cxn modelId="{A0641FC4-6C4E-45E8-83C4-37D12CCE0DEA}" type="presParOf" srcId="{2EEF0A84-6E47-4FE1-8D67-8D13796A276D}" destId="{FC342280-D5F9-44D2-844F-BCA4152570B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FC82F-3BDB-46B2-86F1-B5AB3FAF37D9}">
      <dsp:nvSpPr>
        <dsp:cNvPr id="0" name=""/>
        <dsp:cNvSpPr/>
      </dsp:nvSpPr>
      <dsp:spPr>
        <a:xfrm>
          <a:off x="4682025" y="2528033"/>
          <a:ext cx="1801932" cy="180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tx1"/>
              </a:solidFill>
            </a:rPr>
            <a:t>Characteristics of ‘</a:t>
          </a:r>
          <a:r>
            <a:rPr lang="en-US" sz="1500" kern="1200" dirty="0" err="1" smtClean="0">
              <a:solidFill>
                <a:schemeClr val="tx1"/>
              </a:solidFill>
            </a:rPr>
            <a:t>Nasi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lemak</a:t>
          </a:r>
          <a:r>
            <a:rPr lang="en-US" sz="1500" kern="1200" dirty="0" smtClean="0">
              <a:solidFill>
                <a:schemeClr val="tx1"/>
              </a:solidFill>
            </a:rPr>
            <a:t>’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4945912" y="2791920"/>
        <a:ext cx="1274158" cy="1274158"/>
      </dsp:txXfrm>
    </dsp:sp>
    <dsp:sp modelId="{85173FDE-FF11-4CD3-A08D-2EDA98D880CB}">
      <dsp:nvSpPr>
        <dsp:cNvPr id="0" name=""/>
        <dsp:cNvSpPr/>
      </dsp:nvSpPr>
      <dsp:spPr>
        <a:xfrm rot="16200000">
          <a:off x="5391762" y="1871720"/>
          <a:ext cx="382458" cy="6126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449131" y="2051620"/>
        <a:ext cx="267721" cy="367594"/>
      </dsp:txXfrm>
    </dsp:sp>
    <dsp:sp modelId="{E524D844-5001-4998-86E5-4F8F6A4E54EA}">
      <dsp:nvSpPr>
        <dsp:cNvPr id="0" name=""/>
        <dsp:cNvSpPr/>
      </dsp:nvSpPr>
      <dsp:spPr>
        <a:xfrm>
          <a:off x="4682025" y="4482"/>
          <a:ext cx="1801932" cy="180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002060"/>
              </a:solidFill>
            </a:rPr>
            <a:t>Portion of rise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945912" y="268369"/>
        <a:ext cx="1274158" cy="1274158"/>
      </dsp:txXfrm>
    </dsp:sp>
    <dsp:sp modelId="{0E44B486-D7B9-486E-A06C-45F7C0BC46A2}">
      <dsp:nvSpPr>
        <dsp:cNvPr id="0" name=""/>
        <dsp:cNvSpPr/>
      </dsp:nvSpPr>
      <dsp:spPr>
        <a:xfrm>
          <a:off x="6642713" y="3122671"/>
          <a:ext cx="382458" cy="6126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642713" y="3245202"/>
        <a:ext cx="267721" cy="367594"/>
      </dsp:txXfrm>
    </dsp:sp>
    <dsp:sp modelId="{C81E5130-EDCB-4AF0-B9C0-88729A1D3581}">
      <dsp:nvSpPr>
        <dsp:cNvPr id="0" name=""/>
        <dsp:cNvSpPr/>
      </dsp:nvSpPr>
      <dsp:spPr>
        <a:xfrm>
          <a:off x="7205576" y="2528033"/>
          <a:ext cx="1801932" cy="180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002060"/>
              </a:solidFill>
            </a:rPr>
            <a:t>Size of chicken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7469463" y="2791920"/>
        <a:ext cx="1274158" cy="1274158"/>
      </dsp:txXfrm>
    </dsp:sp>
    <dsp:sp modelId="{0B0467C7-07E8-447E-9D1D-F0C9774BB32C}">
      <dsp:nvSpPr>
        <dsp:cNvPr id="0" name=""/>
        <dsp:cNvSpPr/>
      </dsp:nvSpPr>
      <dsp:spPr>
        <a:xfrm rot="5400000">
          <a:off x="5391762" y="4373622"/>
          <a:ext cx="382458" cy="6126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449131" y="4438785"/>
        <a:ext cx="267721" cy="367594"/>
      </dsp:txXfrm>
    </dsp:sp>
    <dsp:sp modelId="{A17CDCFD-7815-49AA-8881-842C9356DDFC}">
      <dsp:nvSpPr>
        <dsp:cNvPr id="0" name=""/>
        <dsp:cNvSpPr/>
      </dsp:nvSpPr>
      <dsp:spPr>
        <a:xfrm>
          <a:off x="4682025" y="5051585"/>
          <a:ext cx="1801932" cy="180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002060"/>
              </a:solidFill>
            </a:rPr>
            <a:t>Anchovies &amp; peanut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4945912" y="5315472"/>
        <a:ext cx="1274158" cy="1274158"/>
      </dsp:txXfrm>
    </dsp:sp>
    <dsp:sp modelId="{DDCBCEBB-71C1-4073-A64A-ACE04692B4BC}">
      <dsp:nvSpPr>
        <dsp:cNvPr id="0" name=""/>
        <dsp:cNvSpPr/>
      </dsp:nvSpPr>
      <dsp:spPr>
        <a:xfrm rot="10800000">
          <a:off x="4140810" y="3122671"/>
          <a:ext cx="382458" cy="6126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4255547" y="3245202"/>
        <a:ext cx="267721" cy="367594"/>
      </dsp:txXfrm>
    </dsp:sp>
    <dsp:sp modelId="{FC342280-D5F9-44D2-844F-BCA4152570B5}">
      <dsp:nvSpPr>
        <dsp:cNvPr id="0" name=""/>
        <dsp:cNvSpPr/>
      </dsp:nvSpPr>
      <dsp:spPr>
        <a:xfrm>
          <a:off x="2158473" y="2528033"/>
          <a:ext cx="1801932" cy="1801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002060"/>
              </a:solidFill>
            </a:rPr>
            <a:t>Taste of </a:t>
          </a:r>
          <a:r>
            <a:rPr lang="en-US" sz="1500" kern="1200" dirty="0" err="1" smtClean="0">
              <a:solidFill>
                <a:srgbClr val="002060"/>
              </a:solidFill>
            </a:rPr>
            <a:t>sambal</a:t>
          </a:r>
          <a:r>
            <a:rPr lang="en-US" sz="1500" kern="1200" dirty="0" smtClean="0">
              <a:solidFill>
                <a:srgbClr val="002060"/>
              </a:solidFill>
            </a:rPr>
            <a:t> ,rice &amp; chicken</a:t>
          </a:r>
          <a:endParaRPr lang="en-US" sz="1500" kern="1200" dirty="0">
            <a:solidFill>
              <a:srgbClr val="002060"/>
            </a:solidFill>
          </a:endParaRPr>
        </a:p>
      </dsp:txBody>
      <dsp:txXfrm>
        <a:off x="2422360" y="2791920"/>
        <a:ext cx="1274158" cy="1274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2697" y="4524169"/>
            <a:ext cx="2991201" cy="575866"/>
          </a:xfrm>
        </p:spPr>
        <p:txBody>
          <a:bodyPr/>
          <a:lstStyle/>
          <a:p>
            <a:r>
              <a:rPr lang="en-US" sz="2800" dirty="0" smtClean="0"/>
              <a:t>Uhmt1012-30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dirty="0" err="1" smtClean="0"/>
              <a:t>iffah</a:t>
            </a:r>
            <a:r>
              <a:rPr lang="en-US" dirty="0" smtClean="0"/>
              <a:t> </a:t>
            </a:r>
            <a:r>
              <a:rPr lang="en-US" dirty="0" err="1"/>
              <a:t>Najihah</a:t>
            </a:r>
            <a:r>
              <a:rPr lang="en-US" dirty="0"/>
              <a:t> </a:t>
            </a:r>
            <a:r>
              <a:rPr lang="en-US" dirty="0" err="1"/>
              <a:t>Bt</a:t>
            </a:r>
            <a:r>
              <a:rPr lang="en-US" dirty="0"/>
              <a:t> </a:t>
            </a:r>
            <a:r>
              <a:rPr lang="en-US" dirty="0" err="1"/>
              <a:t>Mhd</a:t>
            </a:r>
            <a:r>
              <a:rPr lang="en-US" dirty="0"/>
              <a:t> </a:t>
            </a:r>
            <a:r>
              <a:rPr lang="en-US" dirty="0" err="1"/>
              <a:t>Khizam</a:t>
            </a:r>
            <a:r>
              <a:rPr lang="en-US" dirty="0"/>
              <a:t> (A19EC0052</a:t>
            </a:r>
            <a:r>
              <a:rPr lang="en-US" dirty="0" smtClean="0"/>
              <a:t>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dirty="0" smtClean="0"/>
              <a:t>Noor </a:t>
            </a:r>
            <a:r>
              <a:rPr lang="en-US" dirty="0" err="1"/>
              <a:t>Syahiidaa</a:t>
            </a:r>
            <a:r>
              <a:rPr lang="en-US" dirty="0"/>
              <a:t> </a:t>
            </a:r>
            <a:r>
              <a:rPr lang="en-US" dirty="0" err="1"/>
              <a:t>Bt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(A19EC0199</a:t>
            </a:r>
            <a:r>
              <a:rPr lang="en-US" dirty="0" smtClean="0"/>
              <a:t>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dirty="0" err="1" smtClean="0"/>
              <a:t>Syahmina</a:t>
            </a:r>
            <a:r>
              <a:rPr lang="en-US" dirty="0" smtClean="0"/>
              <a:t> </a:t>
            </a:r>
            <a:r>
              <a:rPr lang="en-US" dirty="0" err="1"/>
              <a:t>Fa’izun</a:t>
            </a:r>
            <a:r>
              <a:rPr lang="en-US" dirty="0"/>
              <a:t> </a:t>
            </a:r>
            <a:r>
              <a:rPr lang="en-US" dirty="0" err="1"/>
              <a:t>Wazien</a:t>
            </a:r>
            <a:r>
              <a:rPr lang="en-US" dirty="0"/>
              <a:t> </a:t>
            </a:r>
            <a:r>
              <a:rPr lang="en-US" dirty="0" err="1"/>
              <a:t>Binti</a:t>
            </a:r>
            <a:r>
              <a:rPr lang="en-US" dirty="0"/>
              <a:t> </a:t>
            </a:r>
            <a:r>
              <a:rPr lang="en-US" dirty="0" err="1"/>
              <a:t>Amlan</a:t>
            </a:r>
            <a:r>
              <a:rPr lang="en-US" dirty="0"/>
              <a:t> (A19EC0166)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43966" y="2075348"/>
            <a:ext cx="42886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300" dirty="0" err="1" smtClean="0">
                <a:latin typeface="+mj-lt"/>
              </a:rPr>
              <a:t>Nasi</a:t>
            </a:r>
            <a:r>
              <a:rPr lang="en-US" sz="5400" spc="300" dirty="0" smtClean="0">
                <a:latin typeface="+mj-lt"/>
              </a:rPr>
              <a:t> </a:t>
            </a:r>
            <a:r>
              <a:rPr lang="en-US" sz="5400" spc="300" dirty="0" err="1" smtClean="0">
                <a:latin typeface="+mj-lt"/>
              </a:rPr>
              <a:t>lemak</a:t>
            </a:r>
            <a:r>
              <a:rPr lang="en-US" sz="5400" spc="300" dirty="0" smtClean="0">
                <a:latin typeface="+mj-lt"/>
              </a:rPr>
              <a:t> Challenge</a:t>
            </a:r>
            <a:endParaRPr lang="en-US" sz="5400" spc="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285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93606033"/>
              </p:ext>
            </p:extLst>
          </p:nvPr>
        </p:nvGraphicFramePr>
        <p:xfrm>
          <a:off x="785611" y="0"/>
          <a:ext cx="1116598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227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Makngah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850" y="920750"/>
            <a:ext cx="3738562" cy="498475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Price : </a:t>
            </a:r>
            <a:r>
              <a:rPr lang="en-US" dirty="0" err="1" smtClean="0"/>
              <a:t>Rm</a:t>
            </a:r>
            <a:r>
              <a:rPr lang="en-US" dirty="0" smtClean="0"/>
              <a:t> 5.00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Size of chicken :  Quite big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Portion of rice : Adults serving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err="1" smtClean="0"/>
              <a:t>Sambal</a:t>
            </a:r>
            <a:r>
              <a:rPr lang="en-US" dirty="0" smtClean="0"/>
              <a:t> :  Spicy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Fried chicken :  Spice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Rice : Creamy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 Anchovies :  Available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Peanut  </a:t>
            </a:r>
            <a:r>
              <a:rPr lang="en-US" dirty="0"/>
              <a:t>: </a:t>
            </a:r>
            <a:r>
              <a:rPr lang="en-US" dirty="0" smtClean="0"/>
              <a:t> Available</a:t>
            </a:r>
            <a:endParaRPr lang="en-US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887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angkasa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850" y="920750"/>
            <a:ext cx="3738562" cy="498475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Price : </a:t>
            </a:r>
            <a:r>
              <a:rPr lang="en-US" dirty="0" err="1"/>
              <a:t>Rm</a:t>
            </a:r>
            <a:r>
              <a:rPr lang="en-US" dirty="0"/>
              <a:t> </a:t>
            </a:r>
            <a:r>
              <a:rPr lang="en-US" dirty="0" smtClean="0"/>
              <a:t>4.50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Size of chicken :  Medium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Portion of rice : </a:t>
            </a:r>
            <a:r>
              <a:rPr lang="en-US" dirty="0" smtClean="0"/>
              <a:t> Adults serving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Sambal</a:t>
            </a:r>
            <a:r>
              <a:rPr lang="en-US" dirty="0"/>
              <a:t> : </a:t>
            </a:r>
            <a:r>
              <a:rPr lang="en-US" dirty="0" smtClean="0"/>
              <a:t> Not too spicy.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Fried chicken </a:t>
            </a:r>
            <a:r>
              <a:rPr lang="en-US" dirty="0" smtClean="0"/>
              <a:t>:  Ordinary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Rice </a:t>
            </a:r>
            <a:r>
              <a:rPr lang="en-US" dirty="0" smtClean="0"/>
              <a:t>:  Not too creamy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Anchovies </a:t>
            </a:r>
            <a:r>
              <a:rPr lang="en-US" dirty="0" smtClean="0"/>
              <a:t>:  Available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Peanut  </a:t>
            </a:r>
            <a:r>
              <a:rPr lang="en-US" dirty="0" smtClean="0"/>
              <a:t>: </a:t>
            </a:r>
            <a:r>
              <a:rPr lang="en-US" dirty="0"/>
              <a:t> Available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27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Cafeteria n24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850" y="920750"/>
            <a:ext cx="3738562" cy="498475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Price : </a:t>
            </a:r>
            <a:r>
              <a:rPr lang="en-US" dirty="0" err="1"/>
              <a:t>Rm</a:t>
            </a:r>
            <a:r>
              <a:rPr lang="en-US" dirty="0"/>
              <a:t> </a:t>
            </a:r>
            <a:r>
              <a:rPr lang="en-US" dirty="0" smtClean="0"/>
              <a:t>3.00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Size of chicken :  </a:t>
            </a:r>
            <a:r>
              <a:rPr lang="en-US" dirty="0" smtClean="0"/>
              <a:t>Small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Portion of rice : </a:t>
            </a:r>
            <a:r>
              <a:rPr lang="en-US" dirty="0" smtClean="0"/>
              <a:t> Less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Sambal</a:t>
            </a:r>
            <a:r>
              <a:rPr lang="en-US" dirty="0"/>
              <a:t> : </a:t>
            </a:r>
            <a:r>
              <a:rPr lang="en-US" dirty="0" smtClean="0"/>
              <a:t> Not spicy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Fried chicken </a:t>
            </a:r>
            <a:r>
              <a:rPr lang="en-US" dirty="0" smtClean="0"/>
              <a:t>:  Ordinary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Rice </a:t>
            </a:r>
            <a:r>
              <a:rPr lang="en-US" dirty="0" smtClean="0"/>
              <a:t>:  Not creamy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 Anchovies :  </a:t>
            </a:r>
            <a:r>
              <a:rPr lang="en-US" dirty="0" smtClean="0"/>
              <a:t>Not available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Peanut  </a:t>
            </a:r>
            <a:r>
              <a:rPr lang="en-US" dirty="0" smtClean="0"/>
              <a:t>: </a:t>
            </a:r>
            <a:r>
              <a:rPr lang="en-US" dirty="0"/>
              <a:t> </a:t>
            </a:r>
            <a:r>
              <a:rPr lang="en-US" dirty="0" smtClean="0"/>
              <a:t>Not available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77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718" y="2649066"/>
            <a:ext cx="10178322" cy="1492132"/>
          </a:xfrm>
        </p:spPr>
        <p:txBody>
          <a:bodyPr/>
          <a:lstStyle/>
          <a:p>
            <a:r>
              <a:rPr lang="en-US" dirty="0" smtClean="0"/>
              <a:t>The best ‘</a:t>
            </a:r>
            <a:r>
              <a:rPr lang="en-US" dirty="0" err="1" smtClean="0"/>
              <a:t>Nasi</a:t>
            </a:r>
            <a:r>
              <a:rPr lang="en-US" dirty="0" smtClean="0"/>
              <a:t> </a:t>
            </a:r>
            <a:r>
              <a:rPr lang="en-US" dirty="0" err="1" smtClean="0"/>
              <a:t>lemak’in</a:t>
            </a:r>
            <a:r>
              <a:rPr lang="en-US" dirty="0" smtClean="0"/>
              <a:t> </a:t>
            </a:r>
            <a:r>
              <a:rPr lang="en-US" dirty="0" err="1" smtClean="0"/>
              <a:t>utm</a:t>
            </a:r>
            <a:r>
              <a:rPr lang="en-US" dirty="0" smtClean="0"/>
              <a:t> 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14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170457" y="544666"/>
            <a:ext cx="3092117" cy="119667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makngah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algn="ctr"/>
            <a:r>
              <a:rPr lang="en-US" sz="2400" dirty="0" smtClean="0"/>
              <a:t>Why ?</a:t>
            </a:r>
          </a:p>
          <a:p>
            <a:pPr algn="ctr"/>
            <a:r>
              <a:rPr lang="en-US" sz="2400" dirty="0" smtClean="0"/>
              <a:t>The price is Rm5.00</a:t>
            </a:r>
          </a:p>
          <a:p>
            <a:pPr algn="ctr"/>
            <a:r>
              <a:rPr lang="en-US" sz="2400" dirty="0" smtClean="0"/>
              <a:t>Portion of rice and chicken is adult serving</a:t>
            </a:r>
          </a:p>
          <a:p>
            <a:pPr algn="ctr"/>
            <a:r>
              <a:rPr lang="en-US" sz="2400" dirty="0" smtClean="0"/>
              <a:t>The ‘</a:t>
            </a:r>
            <a:r>
              <a:rPr lang="en-US" sz="2400" dirty="0" err="1" smtClean="0"/>
              <a:t>sambal</a:t>
            </a:r>
            <a:r>
              <a:rPr lang="en-US" sz="2400" dirty="0" smtClean="0"/>
              <a:t>’ is spicy and delicious </a:t>
            </a:r>
          </a:p>
          <a:p>
            <a:pPr algn="ctr"/>
            <a:r>
              <a:rPr lang="en-US" sz="2400" dirty="0" smtClean="0"/>
              <a:t>The creamy of rice</a:t>
            </a:r>
          </a:p>
          <a:p>
            <a:pPr algn="ctr"/>
            <a:r>
              <a:rPr lang="en-US" sz="2400" dirty="0" smtClean="0"/>
              <a:t>There have anchovies and peanut 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33" b="15033"/>
          <a:stretch>
            <a:fillRect/>
          </a:stretch>
        </p:blipFill>
        <p:spPr>
          <a:xfrm>
            <a:off x="222887" y="1"/>
            <a:ext cx="7355585" cy="6857999"/>
          </a:xfrm>
        </p:spPr>
      </p:pic>
    </p:spTree>
    <p:extLst>
      <p:ext uri="{BB962C8B-B14F-4D97-AF65-F5344CB8AC3E}">
        <p14:creationId xmlns:p14="http://schemas.microsoft.com/office/powerpoint/2010/main" val="38873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158</TotalTime>
  <Words>197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Gill Sans MT</vt:lpstr>
      <vt:lpstr>Impact</vt:lpstr>
      <vt:lpstr>Wingdings</vt:lpstr>
      <vt:lpstr>Badge</vt:lpstr>
      <vt:lpstr>Uhmt1012-30</vt:lpstr>
      <vt:lpstr>PowerPoint Presentation</vt:lpstr>
      <vt:lpstr>Makngah </vt:lpstr>
      <vt:lpstr>angkasa</vt:lpstr>
      <vt:lpstr>Cafeteria n24</vt:lpstr>
      <vt:lpstr>The best ‘Nasi lemak’in utm is </vt:lpstr>
      <vt:lpstr>makngah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uhmt10</dc:title>
  <dc:creator>User</dc:creator>
  <cp:lastModifiedBy>User</cp:lastModifiedBy>
  <cp:revision>18</cp:revision>
  <dcterms:created xsi:type="dcterms:W3CDTF">2019-10-12T11:38:16Z</dcterms:created>
  <dcterms:modified xsi:type="dcterms:W3CDTF">2019-10-28T13:20:32Z</dcterms:modified>
</cp:coreProperties>
</file>