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0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9333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29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6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51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9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6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0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45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0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827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5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6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212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4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785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AFED2-4230-4D42-BB1A-244F435005C5}" type="datetimeFigureOut">
              <a:rPr lang="en-MY" smtClean="0"/>
              <a:t>21/03/2018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FD2B80-9D59-4FC6-91C3-B85C21D21A0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481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6" y="0"/>
            <a:ext cx="6815669" cy="1515533"/>
          </a:xfrm>
        </p:spPr>
        <p:txBody>
          <a:bodyPr/>
          <a:lstStyle/>
          <a:p>
            <a:r>
              <a:rPr lang="en-MY" dirty="0" err="1" smtClean="0"/>
              <a:t>Asyraf</a:t>
            </a:r>
            <a:r>
              <a:rPr lang="en-MY" dirty="0" smtClean="0"/>
              <a:t>, Danial, </a:t>
            </a:r>
            <a:r>
              <a:rPr lang="en-MY" dirty="0" err="1" smtClean="0"/>
              <a:t>Naz</a:t>
            </a:r>
            <a:endParaRPr lang="en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72" y="1515533"/>
            <a:ext cx="5147915" cy="38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Not Planning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MY" dirty="0" smtClean="0"/>
              <a:t>Realise when at the end of the session</a:t>
            </a:r>
          </a:p>
          <a:p>
            <a:pPr marL="514350" indent="-514350">
              <a:buAutoNum type="arabicParenR"/>
            </a:pPr>
            <a:r>
              <a:rPr lang="en-MY" dirty="0" smtClean="0"/>
              <a:t>Not fulfil the needs and goal of the group</a:t>
            </a:r>
          </a:p>
          <a:p>
            <a:pPr marL="514350" indent="-514350">
              <a:buAutoNum type="arabicParenR"/>
            </a:pPr>
            <a:r>
              <a:rPr lang="en-MY" dirty="0" smtClean="0"/>
              <a:t>Good planning session will be valuable to the group members. 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686" y="518615"/>
            <a:ext cx="2504364" cy="25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1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Planning too much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MY" dirty="0" smtClean="0"/>
              <a:t>Having too many activities planned often result in superficial coverage of several important topics</a:t>
            </a:r>
          </a:p>
          <a:p>
            <a:pPr marL="514350" indent="-514350">
              <a:buAutoNum type="arabicParenR"/>
            </a:pPr>
            <a:endParaRPr lang="en-MY" dirty="0"/>
          </a:p>
          <a:p>
            <a:pPr marL="514350" indent="-514350">
              <a:buAutoNum type="arabicParenR"/>
            </a:pPr>
            <a:r>
              <a:rPr lang="en-MY" dirty="0" smtClean="0"/>
              <a:t>It is better to cover a few topics in deep that to skim over several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84" y="4367284"/>
            <a:ext cx="2492901" cy="19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3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67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Asyraf, Danial, Naz</vt:lpstr>
      <vt:lpstr>Not Planning</vt:lpstr>
      <vt:lpstr>Planning too much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Asyraf, Danial, Naz</dc:title>
  <dc:creator>User</dc:creator>
  <cp:lastModifiedBy>User</cp:lastModifiedBy>
  <cp:revision>2</cp:revision>
  <dcterms:created xsi:type="dcterms:W3CDTF">2018-03-21T07:52:22Z</dcterms:created>
  <dcterms:modified xsi:type="dcterms:W3CDTF">2018-03-21T08:05:06Z</dcterms:modified>
</cp:coreProperties>
</file>