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9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0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84" y="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7D8A050B-1059-43A6-9072-21534817563E}" type="datetimeFigureOut">
              <a:rPr lang="en-US" smtClean="0"/>
              <a:t>12/19/2018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16D26C-FD8B-441A-8336-E0857988E9A9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A050B-1059-43A6-9072-21534817563E}" type="datetimeFigureOut">
              <a:rPr lang="en-US" smtClean="0"/>
              <a:t>12/19/2018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6D26C-FD8B-441A-8336-E0857988E9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A050B-1059-43A6-9072-21534817563E}" type="datetimeFigureOut">
              <a:rPr lang="en-US" smtClean="0"/>
              <a:t>12/19/2018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6D26C-FD8B-441A-8336-E0857988E9A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D8A050B-1059-43A6-9072-21534817563E}" type="datetimeFigureOut">
              <a:rPr lang="en-US" smtClean="0"/>
              <a:t>12/19/2018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316D26C-FD8B-441A-8336-E0857988E9A9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A050B-1059-43A6-9072-21534817563E}" type="datetimeFigureOut">
              <a:rPr lang="en-US" smtClean="0"/>
              <a:t>12/19/2018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16D26C-FD8B-441A-8336-E0857988E9A9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D8A050B-1059-43A6-9072-21534817563E}" type="datetimeFigureOut">
              <a:rPr lang="en-US" smtClean="0"/>
              <a:t>12/19/2018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316D26C-FD8B-441A-8336-E0857988E9A9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7D8A050B-1059-43A6-9072-21534817563E}" type="datetimeFigureOut">
              <a:rPr lang="en-US" smtClean="0"/>
              <a:t>12/19/2018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316D26C-FD8B-441A-8336-E0857988E9A9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A050B-1059-43A6-9072-21534817563E}" type="datetimeFigureOut">
              <a:rPr lang="en-US" smtClean="0"/>
              <a:t>12/19/2018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16D26C-FD8B-441A-8336-E0857988E9A9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A050B-1059-43A6-9072-21534817563E}" type="datetimeFigureOut">
              <a:rPr lang="en-US" smtClean="0"/>
              <a:t>12/19/2018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16D26C-FD8B-441A-8336-E0857988E9A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D8A050B-1059-43A6-9072-21534817563E}" type="datetimeFigureOut">
              <a:rPr lang="en-US" smtClean="0"/>
              <a:t>12/19/2018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316D26C-FD8B-441A-8336-E0857988E9A9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7D8A050B-1059-43A6-9072-21534817563E}" type="datetimeFigureOut">
              <a:rPr lang="en-US" smtClean="0"/>
              <a:t>12/19/2018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0316D26C-FD8B-441A-8336-E0857988E9A9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7D8A050B-1059-43A6-9072-21534817563E}" type="datetimeFigureOut">
              <a:rPr lang="en-US" smtClean="0"/>
              <a:t>12/19/2018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0316D26C-FD8B-441A-8336-E0857988E9A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764540"/>
          </a:xfrm>
        </p:spPr>
        <p:txBody>
          <a:bodyPr/>
          <a:lstStyle/>
          <a:p>
            <a:r>
              <a:rPr lang="en-US" dirty="0"/>
              <a:t>GRADUATE SUCCESS ATRRIBUTE (UHAK-1012-17)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Economic and social factors affect homelessness 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81200" y="4289942"/>
            <a:ext cx="571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NAME : NURUL HUDA BINTI SHAIJI</a:t>
            </a:r>
          </a:p>
          <a:p>
            <a:r>
              <a:rPr lang="en-US" sz="2000" dirty="0"/>
              <a:t>LECTURER : DR CORRIENA BINTI ABD TALIB</a:t>
            </a:r>
          </a:p>
        </p:txBody>
      </p:sp>
    </p:spTree>
    <p:extLst>
      <p:ext uri="{BB962C8B-B14F-4D97-AF65-F5344CB8AC3E}">
        <p14:creationId xmlns:p14="http://schemas.microsoft.com/office/powerpoint/2010/main" val="40402520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2" r="4912"/>
          <a:stretch>
            <a:fillRect/>
          </a:stretch>
        </p:blipFill>
        <p:spPr>
          <a:xfrm>
            <a:off x="914400" y="2027238"/>
            <a:ext cx="7315200" cy="3263900"/>
          </a:xfrm>
        </p:spPr>
      </p:pic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Figure 6 : Do you agree that economic factors contribute to homelessness?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RESPONSES</a:t>
            </a:r>
          </a:p>
        </p:txBody>
      </p:sp>
    </p:spTree>
    <p:extLst>
      <p:ext uri="{BB962C8B-B14F-4D97-AF65-F5344CB8AC3E}">
        <p14:creationId xmlns:p14="http://schemas.microsoft.com/office/powerpoint/2010/main" val="38341845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8" b="3928"/>
          <a:stretch>
            <a:fillRect/>
          </a:stretch>
        </p:blipFill>
        <p:spPr>
          <a:xfrm>
            <a:off x="685800" y="1905000"/>
            <a:ext cx="7772400" cy="3386138"/>
          </a:xfrm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Figure 7 : What economic factor give the most impact to homelessness?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RESPONSES</a:t>
            </a:r>
          </a:p>
        </p:txBody>
      </p:sp>
    </p:spTree>
    <p:extLst>
      <p:ext uri="{BB962C8B-B14F-4D97-AF65-F5344CB8AC3E}">
        <p14:creationId xmlns:p14="http://schemas.microsoft.com/office/powerpoint/2010/main" val="3927037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2" r="3952"/>
          <a:stretch>
            <a:fillRect/>
          </a:stretch>
        </p:blipFill>
        <p:spPr>
          <a:xfrm>
            <a:off x="1524000" y="2027238"/>
            <a:ext cx="6400800" cy="3263900"/>
          </a:xfrm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Figure 8 : Do you think social factors contribute to homelessness?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RESPONSES</a:t>
            </a:r>
          </a:p>
        </p:txBody>
      </p:sp>
    </p:spTree>
    <p:extLst>
      <p:ext uri="{BB962C8B-B14F-4D97-AF65-F5344CB8AC3E}">
        <p14:creationId xmlns:p14="http://schemas.microsoft.com/office/powerpoint/2010/main" val="26598919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0" b="7050"/>
          <a:stretch>
            <a:fillRect/>
          </a:stretch>
        </p:blipFill>
        <p:spPr>
          <a:xfrm>
            <a:off x="762000" y="2027238"/>
            <a:ext cx="7620000" cy="3263900"/>
          </a:xfrm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Figure 9 : What social factors that you think contribute to homelessness?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RESPONSES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28800" y="4800600"/>
            <a:ext cx="1066800" cy="430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Inappopriate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answer</a:t>
            </a:r>
          </a:p>
        </p:txBody>
      </p:sp>
    </p:spTree>
    <p:extLst>
      <p:ext uri="{BB962C8B-B14F-4D97-AF65-F5344CB8AC3E}">
        <p14:creationId xmlns:p14="http://schemas.microsoft.com/office/powerpoint/2010/main" val="35597871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F2F70AA-0891-4682-8889-5C42C7EE553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2667000"/>
            <a:ext cx="8229600" cy="34290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Provide more job opportunity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Government should take more action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Reduce housing market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Increase awareness in family institution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Support from everyone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F42F712-8392-448A-903C-E18E3904A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OVERCOME</a:t>
            </a:r>
          </a:p>
        </p:txBody>
      </p:sp>
    </p:spTree>
    <p:extLst>
      <p:ext uri="{BB962C8B-B14F-4D97-AF65-F5344CB8AC3E}">
        <p14:creationId xmlns:p14="http://schemas.microsoft.com/office/powerpoint/2010/main" val="10873813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26" y="0"/>
            <a:ext cx="72189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328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Homelessness is the circumstance when people are without a permanent dwelling, such as a house or apartment. People who are homeless are most often unable to acquire and maintain regular, safe, secure and adequate housing due to a lack of, or a steady income.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HOMELESSNESS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4054841"/>
            <a:ext cx="3657600" cy="241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200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6ADFCB4-E3CD-4E8A-9101-FB190D57BA1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2819400"/>
            <a:ext cx="8229600" cy="32766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To identify whether social and economic factors did lead to homelessness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To identify people’s understanding about homelessness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To spread awareness towards people about homelessness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To gather people’s opinion on how to help the homelessness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9DEF53D-DD5B-476D-AF2D-62E5B238B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</a:t>
            </a:r>
          </a:p>
        </p:txBody>
      </p:sp>
    </p:spTree>
    <p:extLst>
      <p:ext uri="{BB962C8B-B14F-4D97-AF65-F5344CB8AC3E}">
        <p14:creationId xmlns:p14="http://schemas.microsoft.com/office/powerpoint/2010/main" val="4218784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" r="827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Figure 1 : Gender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RESPONSES</a:t>
            </a:r>
          </a:p>
        </p:txBody>
      </p:sp>
    </p:spTree>
    <p:extLst>
      <p:ext uri="{BB962C8B-B14F-4D97-AF65-F5344CB8AC3E}">
        <p14:creationId xmlns:p14="http://schemas.microsoft.com/office/powerpoint/2010/main" val="2312890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6" r="5446"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Figure 2 : Age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RESPONSES</a:t>
            </a:r>
          </a:p>
        </p:txBody>
      </p:sp>
    </p:spTree>
    <p:extLst>
      <p:ext uri="{BB962C8B-B14F-4D97-AF65-F5344CB8AC3E}">
        <p14:creationId xmlns:p14="http://schemas.microsoft.com/office/powerpoint/2010/main" val="1654900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RESPONSES</a:t>
            </a:r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4" r="5934"/>
          <a:stretch>
            <a:fillRect/>
          </a:stretch>
        </p:blipFill>
        <p:spPr/>
      </p:pic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Figure 3 : Races</a:t>
            </a:r>
          </a:p>
        </p:txBody>
      </p:sp>
    </p:spTree>
    <p:extLst>
      <p:ext uri="{BB962C8B-B14F-4D97-AF65-F5344CB8AC3E}">
        <p14:creationId xmlns:p14="http://schemas.microsoft.com/office/powerpoint/2010/main" val="2944547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RESPONSES</a:t>
            </a: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1" r="8401"/>
          <a:stretch>
            <a:fillRect/>
          </a:stretch>
        </p:blipFill>
        <p:spPr/>
      </p:pic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Figure 4 : Occupation</a:t>
            </a:r>
          </a:p>
        </p:txBody>
      </p:sp>
    </p:spTree>
    <p:extLst>
      <p:ext uri="{BB962C8B-B14F-4D97-AF65-F5344CB8AC3E}">
        <p14:creationId xmlns:p14="http://schemas.microsoft.com/office/powerpoint/2010/main" val="2668398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Figure 5 : What do you understand about homelessness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RESPONSES</a:t>
            </a:r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3" b="3483"/>
          <a:stretch>
            <a:fillRect/>
          </a:stretch>
        </p:blipFill>
        <p:spPr>
          <a:xfrm>
            <a:off x="762000" y="2027238"/>
            <a:ext cx="7391400" cy="3263900"/>
          </a:xfrm>
        </p:spPr>
      </p:pic>
    </p:spTree>
    <p:extLst>
      <p:ext uri="{BB962C8B-B14F-4D97-AF65-F5344CB8AC3E}">
        <p14:creationId xmlns:p14="http://schemas.microsoft.com/office/powerpoint/2010/main" val="5344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you understand about homelessness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People who has no shelter or home to live in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People who sleep on the street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People who can’t afford to buy all the basic necessities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Poor</a:t>
            </a:r>
          </a:p>
        </p:txBody>
      </p:sp>
    </p:spTree>
    <p:extLst>
      <p:ext uri="{BB962C8B-B14F-4D97-AF65-F5344CB8AC3E}">
        <p14:creationId xmlns:p14="http://schemas.microsoft.com/office/powerpoint/2010/main" val="17940024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83</TotalTime>
  <Words>255</Words>
  <Application>Microsoft Office PowerPoint</Application>
  <PresentationFormat>On-screen Show (4:3)</PresentationFormat>
  <Paragraphs>44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Garamond</vt:lpstr>
      <vt:lpstr>Tahoma</vt:lpstr>
      <vt:lpstr>Tunga</vt:lpstr>
      <vt:lpstr>Wingdings</vt:lpstr>
      <vt:lpstr>BlackTie</vt:lpstr>
      <vt:lpstr>Economic and social factors affect homelessness ?</vt:lpstr>
      <vt:lpstr>HOMELESSNESS</vt:lpstr>
      <vt:lpstr>OBJECTIVE</vt:lpstr>
      <vt:lpstr>RESPONSES</vt:lpstr>
      <vt:lpstr>RESPONSES</vt:lpstr>
      <vt:lpstr>RESPONSES</vt:lpstr>
      <vt:lpstr>RESPONSES</vt:lpstr>
      <vt:lpstr>RESPONSES</vt:lpstr>
      <vt:lpstr>What do you understand about homelessness</vt:lpstr>
      <vt:lpstr>RESPONSES</vt:lpstr>
      <vt:lpstr>RESPONSES</vt:lpstr>
      <vt:lpstr>RESPONSES</vt:lpstr>
      <vt:lpstr>RESPONSES</vt:lpstr>
      <vt:lpstr>HOW TO OVERCOME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 and social factors affect homelessness ?</dc:title>
  <dc:creator>HP</dc:creator>
  <cp:lastModifiedBy>Hana Kamal</cp:lastModifiedBy>
  <cp:revision>8</cp:revision>
  <dcterms:created xsi:type="dcterms:W3CDTF">2018-12-04T17:45:46Z</dcterms:created>
  <dcterms:modified xsi:type="dcterms:W3CDTF">2018-12-19T02:25:37Z</dcterms:modified>
</cp:coreProperties>
</file>