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CFBE9-B60E-4844-8464-48E452C40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89621-F2FF-4799-AF9F-0D55E9B86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D580-89BA-4302-BD8B-15FBF96F2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9A1E-22C4-4B63-BB0F-DE0FD456B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21627-9B7F-4E78-A618-0E847BEA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79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105D-D7A3-4309-B0E1-2F42D12E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0A76C-A373-4946-9B19-ABEC9A9E7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C4BB9-86BE-4BB0-8BC6-E151F0657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AB4A9-1C4D-4569-B6FF-E4E5C87B9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32420-A0C2-4955-B670-7AA4D5CC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042369-4F13-4CFE-B627-827207E79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7B549-40E3-4BF5-9630-80B2B6160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91C28-EC13-4777-82CF-3862F815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221C-7EA0-4638-9BA8-D981D341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B52C3-0B5D-4712-8005-63FC16390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07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0C77-ED54-46C0-B9C1-05560EBE3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5BB1A-C679-43F8-9FED-0E021932B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C6BB4-C62D-4D65-AFE7-F7FC57CED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3F4BD-FCD3-42A5-91AC-4623A317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BDD9-02FD-4584-AA4F-126E70AE9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7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98FFC-F1F5-4538-8E95-EAC8E7FE9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68FBF-5127-4D8D-BB4D-C1B42E43B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6B259-6986-4B21-A6AC-2433924F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F2EA0-6160-4BC1-8916-795DB2BB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FC5A5-03E8-4B9D-9CB9-2BBFF66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8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BB2B0-413C-4FB6-9184-E38CDE71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F6926-E164-4AA5-94E8-6C927F18E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78563-2C2A-434C-B94E-D20FB5E63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6D12A-92CC-4FA7-8DE3-79DAD79E2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CADAA-EF3E-429A-A1CD-FED5A482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169E7-05E2-4D98-B67D-30A2A715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0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FA808-D90C-4B59-9F33-7791B032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DC00E-8339-4C29-A394-545CAA4E0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95BB1-B942-47FD-A8E4-B1C8EA5B2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7ADF76-0E4C-4BEC-85B9-A826CCB81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5F8421-D204-4304-8DC1-8EB3C5B43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A71104-E560-4C2C-BAEF-5AE5F0E4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C83BC4-D5D0-4388-94D1-0B74CF0C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431726-7623-4EE2-A86D-59E63C66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7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7600-354A-441A-87EB-7316B7840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899CA-F2D9-48AB-8C63-FDD9D101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A4594-8F35-42FE-8B2C-CF371B8D5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E4DF97-D636-485E-918B-1A21D7F8D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0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D084A-74E3-4A32-9129-FDB4BF7E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F46649-C921-4F6D-BAF8-52A38038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3477B-5333-419A-97CE-E0C7394F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F3F6-8846-4FF9-B516-C38DCA50E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A502A-3AC6-4505-97E0-7403CC5D5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AE5CC-77F2-41BD-B7C6-C443AF155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57D62-6B07-49E9-811F-2B6205F5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0F88F-C073-47A3-8599-458D08B15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85740-79EC-4C36-BFD9-7BF5B53F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7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513CC-AD0E-489D-AFC0-1608FD7B4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9F9336-7290-48D0-9F74-B76E028B6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FD28A4-3363-404A-9952-8A590E18C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2DC93-272E-49BE-B071-75D6B88A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56694-72F0-44D3-9027-81006FFDE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834D4-4812-4A36-A87E-6E47FB3C9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4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43EF8E-5FDE-4732-9F74-69C80377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0A347-0460-4E8B-BE61-2ABCCA70D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B999D-2714-4E32-850D-A21C8BDBA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BD33D-427B-4FBD-B6E2-71BA420ECC33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193ED-26EE-44AB-9CEE-60FB00185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1663B-EA82-4E16-95CB-3C3143077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7D6B2-C3AD-4616-A1FE-7AFFFE8FA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newmelodymaker.blogspot.com/2009_09_01_archive.html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F6D271-6827-4415-B671-D0480C93D0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3939" b="15704"/>
          <a:stretch/>
        </p:blipFill>
        <p:spPr>
          <a:xfrm>
            <a:off x="0" y="10"/>
            <a:ext cx="12191980" cy="6857990"/>
          </a:xfrm>
          <a:prstGeom prst="rect">
            <a:avLst/>
          </a:prstGeom>
          <a:pattFill prst="ltVert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</p:pic>
      <p:sp>
        <p:nvSpPr>
          <p:cNvPr id="22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30" name="Straight Connector 23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8B64F3A-B67E-49A2-A08D-73D876FD4A94}"/>
              </a:ext>
            </a:extLst>
          </p:cNvPr>
          <p:cNvSpPr/>
          <p:nvPr/>
        </p:nvSpPr>
        <p:spPr>
          <a:xfrm>
            <a:off x="7951436" y="3066983"/>
            <a:ext cx="399320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PEMIKIRAN SAINTIFIK </a:t>
            </a:r>
          </a:p>
          <a:p>
            <a:pPr algn="ctr"/>
            <a:r>
              <a:rPr lang="en-US" sz="3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SAINTIS MUSLIM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C457F7-0EA5-4464-BA9B-25AD9C3A5C1C}"/>
              </a:ext>
            </a:extLst>
          </p:cNvPr>
          <p:cNvSpPr/>
          <p:nvPr/>
        </p:nvSpPr>
        <p:spPr>
          <a:xfrm rot="19516954">
            <a:off x="-33217" y="199558"/>
            <a:ext cx="1439625" cy="707886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BAB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F2C339-A105-4CEF-8BE8-5E7A591B6300}"/>
              </a:ext>
            </a:extLst>
          </p:cNvPr>
          <p:cNvSpPr/>
          <p:nvPr/>
        </p:nvSpPr>
        <p:spPr>
          <a:xfrm>
            <a:off x="8132534" y="4567806"/>
            <a:ext cx="393005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Teras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Pemikiran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Sains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dan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Teknologi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Islam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EF0CCC2-417B-45EA-AAF7-D2767F2E43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495517" y="2218314"/>
            <a:ext cx="1555988" cy="1555988"/>
          </a:xfrm>
          <a:prstGeom prst="ellipse">
            <a:avLst/>
          </a:prstGeom>
        </p:spPr>
      </p:pic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65194DFE-ED90-41DC-9DA3-272369BD0B84}"/>
              </a:ext>
            </a:extLst>
          </p:cNvPr>
          <p:cNvCxnSpPr>
            <a:stCxn id="27" idx="7"/>
          </p:cNvCxnSpPr>
          <p:nvPr/>
        </p:nvCxnSpPr>
        <p:spPr>
          <a:xfrm rot="5400000" flipH="1" flipV="1">
            <a:off x="5416423" y="280976"/>
            <a:ext cx="1572421" cy="2757995"/>
          </a:xfrm>
          <a:prstGeom prst="curvedConnector2">
            <a:avLst/>
          </a:prstGeom>
          <a:ln>
            <a:solidFill>
              <a:schemeClr val="dk1"/>
            </a:solidFill>
            <a:tailEnd type="triangle"/>
          </a:ln>
          <a:effectLst>
            <a:glow rad="63500">
              <a:schemeClr val="bg2">
                <a:lumMod val="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ECEC98E-9B37-4CC1-A58B-BC9970E72971}"/>
              </a:ext>
            </a:extLst>
          </p:cNvPr>
          <p:cNvSpPr txBox="1"/>
          <p:nvPr/>
        </p:nvSpPr>
        <p:spPr>
          <a:xfrm rot="644631">
            <a:off x="7716493" y="755540"/>
            <a:ext cx="33123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Kebebasan</a:t>
            </a:r>
            <a:r>
              <a:rPr lang="en-US" sz="1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berdasarkan</a:t>
            </a:r>
            <a:r>
              <a:rPr lang="en-US" sz="1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wahyu</a:t>
            </a:r>
            <a:endParaRPr lang="en-US" sz="14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-Agama Islam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tidak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melarang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   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kegitan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sains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teknologi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Ianya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berkait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rapat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dengan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keimanan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seseorang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yang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melakukan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rekacipta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penghasilan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teknologi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tersebut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9" name="Connector: Curved 48">
            <a:extLst>
              <a:ext uri="{FF2B5EF4-FFF2-40B4-BE49-F238E27FC236}">
                <a16:creationId xmlns:a16="http://schemas.microsoft.com/office/drawing/2014/main" id="{41FBBF60-150C-409E-B0A8-01F01DE749F8}"/>
              </a:ext>
            </a:extLst>
          </p:cNvPr>
          <p:cNvCxnSpPr>
            <a:cxnSpLocks/>
          </p:cNvCxnSpPr>
          <p:nvPr/>
        </p:nvCxnSpPr>
        <p:spPr>
          <a:xfrm>
            <a:off x="4958421" y="3429000"/>
            <a:ext cx="1378997" cy="806845"/>
          </a:xfrm>
          <a:prstGeom prst="curvedConnector3">
            <a:avLst>
              <a:gd name="adj1" fmla="val 125105"/>
            </a:avLst>
          </a:prstGeom>
          <a:ln>
            <a:tailEnd type="triangle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F5E1AB1-C40A-47B9-8379-CD0F1AD3162D}"/>
              </a:ext>
            </a:extLst>
          </p:cNvPr>
          <p:cNvSpPr txBox="1"/>
          <p:nvPr/>
        </p:nvSpPr>
        <p:spPr>
          <a:xfrm rot="1348927">
            <a:off x="4703380" y="4235845"/>
            <a:ext cx="239833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Keamanan</a:t>
            </a:r>
            <a:r>
              <a:rPr lang="en-US" sz="1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-Hasil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teknologi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,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mengingatkan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serta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mendekatkan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diri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kepada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Allah.</a:t>
            </a: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-Hasil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itu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merupakan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amanah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untuk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memakmurkan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alam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Teknologi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harus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digunakan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untuk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kebaikan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bukan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sebaliknya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3" name="Connector: Curved 62">
            <a:extLst>
              <a:ext uri="{FF2B5EF4-FFF2-40B4-BE49-F238E27FC236}">
                <a16:creationId xmlns:a16="http://schemas.microsoft.com/office/drawing/2014/main" id="{894A1BDE-9633-40E8-8101-A5422719920D}"/>
              </a:ext>
            </a:extLst>
          </p:cNvPr>
          <p:cNvCxnSpPr/>
          <p:nvPr/>
        </p:nvCxnSpPr>
        <p:spPr>
          <a:xfrm rot="10800000" flipV="1">
            <a:off x="891985" y="3558598"/>
            <a:ext cx="2780523" cy="630253"/>
          </a:xfrm>
          <a:prstGeom prst="curvedConnector3">
            <a:avLst>
              <a:gd name="adj1" fmla="val 114094"/>
            </a:avLst>
          </a:prstGeom>
          <a:ln>
            <a:tailEnd type="triangle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3A8B656-2B3F-47B5-9F5D-261BFACCA1D5}"/>
              </a:ext>
            </a:extLst>
          </p:cNvPr>
          <p:cNvSpPr txBox="1"/>
          <p:nvPr/>
        </p:nvSpPr>
        <p:spPr>
          <a:xfrm rot="20896562">
            <a:off x="927767" y="4144201"/>
            <a:ext cx="30113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Toleransi</a:t>
            </a:r>
            <a:r>
              <a:rPr lang="en-US" sz="1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Sikap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penting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bagi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menimbulkan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sifat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tolong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menolong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kepedulian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Membenarkan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kerjasama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antara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umat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islam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bukan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umat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islam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Mudah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berlaku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perkembangan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sains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teknologi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-Para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ilmuwan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denang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menerima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pendapat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ilmuwan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lain</a:t>
            </a:r>
          </a:p>
        </p:txBody>
      </p:sp>
      <p:cxnSp>
        <p:nvCxnSpPr>
          <p:cNvPr id="73" name="Connector: Curved 72">
            <a:extLst>
              <a:ext uri="{FF2B5EF4-FFF2-40B4-BE49-F238E27FC236}">
                <a16:creationId xmlns:a16="http://schemas.microsoft.com/office/drawing/2014/main" id="{8BA37936-084F-4C34-BC88-45A77126ED27}"/>
              </a:ext>
            </a:extLst>
          </p:cNvPr>
          <p:cNvCxnSpPr>
            <a:stCxn id="27" idx="1"/>
          </p:cNvCxnSpPr>
          <p:nvPr/>
        </p:nvCxnSpPr>
        <p:spPr>
          <a:xfrm rot="16200000" flipV="1">
            <a:off x="2104438" y="827234"/>
            <a:ext cx="1572420" cy="1665477"/>
          </a:xfrm>
          <a:prstGeom prst="curvedConnector2">
            <a:avLst/>
          </a:prstGeom>
          <a:ln>
            <a:tailEnd type="triangle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E615BB0-2735-4982-BE39-209116CEBCB8}"/>
              </a:ext>
            </a:extLst>
          </p:cNvPr>
          <p:cNvSpPr txBox="1"/>
          <p:nvPr/>
        </p:nvSpPr>
        <p:spPr>
          <a:xfrm rot="1103453">
            <a:off x="409907" y="1260548"/>
            <a:ext cx="24500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Kelestarian</a:t>
            </a:r>
            <a:r>
              <a:rPr lang="en-US" sz="1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1400" b="1" u="sng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Hidup</a:t>
            </a:r>
            <a:endParaRPr lang="en-US" sz="14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Prinsip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penganjuran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untuk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memenuhi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manusia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Dapat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mengekalkan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keupayaan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hidup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system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semula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jadi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Memudahkan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ekonomi</a:t>
            </a:r>
            <a:r>
              <a:rPr lang="en-US" sz="1400" dirty="0">
                <a:solidFill>
                  <a:srgbClr val="FFFF00"/>
                </a:solidFill>
                <a:latin typeface="Comic Sans MS" panose="030F0702030302020204" pitchFamily="66" charset="0"/>
              </a:rPr>
              <a:t> dan </a:t>
            </a:r>
            <a:r>
              <a:rPr lang="en-US" sz="1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syarikat</a:t>
            </a:r>
            <a:endParaRPr lang="en-US" sz="1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3703BB2-8D67-411C-94D8-414A9B71224D}"/>
              </a:ext>
            </a:extLst>
          </p:cNvPr>
          <p:cNvSpPr txBox="1"/>
          <p:nvPr/>
        </p:nvSpPr>
        <p:spPr>
          <a:xfrm>
            <a:off x="8784120" y="5960990"/>
            <a:ext cx="2783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Oleh: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Muhammad Mukhlis Bin MOHD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Feris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Halmy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A19EC5225</a:t>
            </a:r>
          </a:p>
        </p:txBody>
      </p:sp>
    </p:spTree>
    <p:extLst>
      <p:ext uri="{BB962C8B-B14F-4D97-AF65-F5344CB8AC3E}">
        <p14:creationId xmlns:p14="http://schemas.microsoft.com/office/powerpoint/2010/main" val="366318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Muhd Mukhlis</dc:creator>
  <cp:lastModifiedBy>Muhd Mukhlis</cp:lastModifiedBy>
  <cp:revision>6</cp:revision>
  <dcterms:created xsi:type="dcterms:W3CDTF">2019-11-19T12:16:11Z</dcterms:created>
  <dcterms:modified xsi:type="dcterms:W3CDTF">2019-11-19T13:04:15Z</dcterms:modified>
</cp:coreProperties>
</file>