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1"/>
  </p:notesMasterIdLst>
  <p:sldIdLst>
    <p:sldId id="343" r:id="rId2"/>
    <p:sldId id="349" r:id="rId3"/>
    <p:sldId id="348" r:id="rId4"/>
    <p:sldId id="346" r:id="rId5"/>
    <p:sldId id="373" r:id="rId6"/>
    <p:sldId id="317" r:id="rId7"/>
    <p:sldId id="318" r:id="rId8"/>
    <p:sldId id="319" r:id="rId9"/>
    <p:sldId id="320" r:id="rId10"/>
    <p:sldId id="321" r:id="rId11"/>
    <p:sldId id="322" r:id="rId12"/>
    <p:sldId id="323" r:id="rId13"/>
    <p:sldId id="324" r:id="rId14"/>
    <p:sldId id="325" r:id="rId15"/>
    <p:sldId id="374" r:id="rId16"/>
    <p:sldId id="328" r:id="rId17"/>
    <p:sldId id="329" r:id="rId18"/>
    <p:sldId id="330" r:id="rId19"/>
    <p:sldId id="331" r:id="rId20"/>
    <p:sldId id="332" r:id="rId21"/>
    <p:sldId id="333" r:id="rId22"/>
    <p:sldId id="375" r:id="rId23"/>
    <p:sldId id="335" r:id="rId24"/>
    <p:sldId id="336" r:id="rId25"/>
    <p:sldId id="337" r:id="rId26"/>
    <p:sldId id="338" r:id="rId27"/>
    <p:sldId id="339" r:id="rId28"/>
    <p:sldId id="340" r:id="rId29"/>
    <p:sldId id="341" r:id="rId30"/>
    <p:sldId id="378" r:id="rId31"/>
    <p:sldId id="376" r:id="rId32"/>
    <p:sldId id="352" r:id="rId33"/>
    <p:sldId id="355" r:id="rId34"/>
    <p:sldId id="353" r:id="rId35"/>
    <p:sldId id="354" r:id="rId36"/>
    <p:sldId id="377" r:id="rId37"/>
    <p:sldId id="356" r:id="rId38"/>
    <p:sldId id="358" r:id="rId39"/>
    <p:sldId id="359" r:id="rId40"/>
    <p:sldId id="360" r:id="rId41"/>
    <p:sldId id="361" r:id="rId42"/>
    <p:sldId id="379" r:id="rId43"/>
    <p:sldId id="362" r:id="rId44"/>
    <p:sldId id="363" r:id="rId45"/>
    <p:sldId id="364" r:id="rId46"/>
    <p:sldId id="370" r:id="rId47"/>
    <p:sldId id="369" r:id="rId48"/>
    <p:sldId id="326" r:id="rId49"/>
    <p:sldId id="372" r:id="rId5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112" charset="0"/>
        <a:ea typeface="+mn-ea"/>
        <a:cs typeface="Arial" charset="0"/>
      </a:defRPr>
    </a:lvl1pPr>
    <a:lvl2pPr marL="457200" algn="l" rtl="0" fontAlgn="base">
      <a:spcBef>
        <a:spcPct val="0"/>
      </a:spcBef>
      <a:spcAft>
        <a:spcPct val="0"/>
      </a:spcAft>
      <a:defRPr kern="1200">
        <a:solidFill>
          <a:schemeClr val="tx1"/>
        </a:solidFill>
        <a:latin typeface="Calibri" pitchFamily="-112" charset="0"/>
        <a:ea typeface="+mn-ea"/>
        <a:cs typeface="Arial" charset="0"/>
      </a:defRPr>
    </a:lvl2pPr>
    <a:lvl3pPr marL="914400" algn="l" rtl="0" fontAlgn="base">
      <a:spcBef>
        <a:spcPct val="0"/>
      </a:spcBef>
      <a:spcAft>
        <a:spcPct val="0"/>
      </a:spcAft>
      <a:defRPr kern="1200">
        <a:solidFill>
          <a:schemeClr val="tx1"/>
        </a:solidFill>
        <a:latin typeface="Calibri" pitchFamily="-112" charset="0"/>
        <a:ea typeface="+mn-ea"/>
        <a:cs typeface="Arial" charset="0"/>
      </a:defRPr>
    </a:lvl3pPr>
    <a:lvl4pPr marL="1371600" algn="l" rtl="0" fontAlgn="base">
      <a:spcBef>
        <a:spcPct val="0"/>
      </a:spcBef>
      <a:spcAft>
        <a:spcPct val="0"/>
      </a:spcAft>
      <a:defRPr kern="1200">
        <a:solidFill>
          <a:schemeClr val="tx1"/>
        </a:solidFill>
        <a:latin typeface="Calibri" pitchFamily="-112" charset="0"/>
        <a:ea typeface="+mn-ea"/>
        <a:cs typeface="Arial" charset="0"/>
      </a:defRPr>
    </a:lvl4pPr>
    <a:lvl5pPr marL="1828800" algn="l" rtl="0" fontAlgn="base">
      <a:spcBef>
        <a:spcPct val="0"/>
      </a:spcBef>
      <a:spcAft>
        <a:spcPct val="0"/>
      </a:spcAft>
      <a:defRPr kern="1200">
        <a:solidFill>
          <a:schemeClr val="tx1"/>
        </a:solidFill>
        <a:latin typeface="Calibri" pitchFamily="-112" charset="0"/>
        <a:ea typeface="+mn-ea"/>
        <a:cs typeface="Arial" charset="0"/>
      </a:defRPr>
    </a:lvl5pPr>
    <a:lvl6pPr marL="2286000" algn="l" defTabSz="914400" rtl="0" eaLnBrk="1" latinLnBrk="0" hangingPunct="1">
      <a:defRPr kern="1200">
        <a:solidFill>
          <a:schemeClr val="tx1"/>
        </a:solidFill>
        <a:latin typeface="Calibri" pitchFamily="-112" charset="0"/>
        <a:ea typeface="+mn-ea"/>
        <a:cs typeface="Arial" charset="0"/>
      </a:defRPr>
    </a:lvl6pPr>
    <a:lvl7pPr marL="2743200" algn="l" defTabSz="914400" rtl="0" eaLnBrk="1" latinLnBrk="0" hangingPunct="1">
      <a:defRPr kern="1200">
        <a:solidFill>
          <a:schemeClr val="tx1"/>
        </a:solidFill>
        <a:latin typeface="Calibri" pitchFamily="-112" charset="0"/>
        <a:ea typeface="+mn-ea"/>
        <a:cs typeface="Arial" charset="0"/>
      </a:defRPr>
    </a:lvl7pPr>
    <a:lvl8pPr marL="3200400" algn="l" defTabSz="914400" rtl="0" eaLnBrk="1" latinLnBrk="0" hangingPunct="1">
      <a:defRPr kern="1200">
        <a:solidFill>
          <a:schemeClr val="tx1"/>
        </a:solidFill>
        <a:latin typeface="Calibri" pitchFamily="-112" charset="0"/>
        <a:ea typeface="+mn-ea"/>
        <a:cs typeface="Arial" charset="0"/>
      </a:defRPr>
    </a:lvl8pPr>
    <a:lvl9pPr marL="3657600" algn="l" defTabSz="914400" rtl="0" eaLnBrk="1" latinLnBrk="0" hangingPunct="1">
      <a:defRPr kern="1200">
        <a:solidFill>
          <a:schemeClr val="tx1"/>
        </a:solidFill>
        <a:latin typeface="Calibri" pitchFamily="-112"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994" autoAdjust="0"/>
    <p:restoredTop sz="94660"/>
  </p:normalViewPr>
  <p:slideViewPr>
    <p:cSldViewPr>
      <p:cViewPr varScale="1">
        <p:scale>
          <a:sx n="53" d="100"/>
          <a:sy n="53" d="100"/>
        </p:scale>
        <p:origin x="1242"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8EC40426-8C8F-4636-A3CA-43A9A9E57146}" type="datetimeFigureOut">
              <a:rPr lang="en-US"/>
              <a:pPr>
                <a:defRPr/>
              </a:pPr>
              <a:t>4/23/2020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EEB134F0-ECC4-4E00-A593-C0751799692A}" type="slidenum">
              <a:rPr lang="en-US"/>
              <a:pPr>
                <a:defRPr/>
              </a:pPr>
              <a:t>‹#›</a:t>
            </a:fld>
            <a:endParaRPr lang="en-US"/>
          </a:p>
        </p:txBody>
      </p:sp>
    </p:spTree>
    <p:extLst>
      <p:ext uri="{BB962C8B-B14F-4D97-AF65-F5344CB8AC3E}">
        <p14:creationId xmlns:p14="http://schemas.microsoft.com/office/powerpoint/2010/main" val="362046002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MY"/>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MY"/>
          </a:p>
        </p:txBody>
      </p:sp>
      <p:sp>
        <p:nvSpPr>
          <p:cNvPr id="4" name="Date Placeholder 3"/>
          <p:cNvSpPr>
            <a:spLocks noGrp="1"/>
          </p:cNvSpPr>
          <p:nvPr>
            <p:ph type="dt" sz="half" idx="10"/>
          </p:nvPr>
        </p:nvSpPr>
        <p:spPr/>
        <p:txBody>
          <a:bodyPr/>
          <a:lstStyle>
            <a:lvl1pPr>
              <a:defRPr/>
            </a:lvl1pPr>
          </a:lstStyle>
          <a:p>
            <a:pPr>
              <a:defRPr/>
            </a:pPr>
            <a:fld id="{B8EB3EBB-F43A-4320-876E-B064B492D4CA}" type="datetimeFigureOut">
              <a:rPr lang="en-MY" smtClean="0"/>
              <a:pPr>
                <a:defRPr/>
              </a:pPr>
              <a:t>23/4/2020</a:t>
            </a:fld>
            <a:endParaRPr lang="en-MY"/>
          </a:p>
        </p:txBody>
      </p:sp>
      <p:sp>
        <p:nvSpPr>
          <p:cNvPr id="5" name="Footer Placeholder 4"/>
          <p:cNvSpPr>
            <a:spLocks noGrp="1"/>
          </p:cNvSpPr>
          <p:nvPr>
            <p:ph type="ftr" sz="quarter" idx="11"/>
          </p:nvPr>
        </p:nvSpPr>
        <p:spPr/>
        <p:txBody>
          <a:bodyPr/>
          <a:lstStyle>
            <a:lvl1pPr>
              <a:defRPr/>
            </a:lvl1pPr>
          </a:lstStyle>
          <a:p>
            <a:pPr>
              <a:defRPr/>
            </a:pPr>
            <a:endParaRPr lang="en-MY"/>
          </a:p>
        </p:txBody>
      </p:sp>
      <p:sp>
        <p:nvSpPr>
          <p:cNvPr id="6" name="Slide Number Placeholder 5"/>
          <p:cNvSpPr>
            <a:spLocks noGrp="1"/>
          </p:cNvSpPr>
          <p:nvPr>
            <p:ph type="sldNum" sz="quarter" idx="12"/>
          </p:nvPr>
        </p:nvSpPr>
        <p:spPr/>
        <p:txBody>
          <a:bodyPr/>
          <a:lstStyle>
            <a:lvl1pPr>
              <a:defRPr/>
            </a:lvl1pPr>
          </a:lstStyle>
          <a:p>
            <a:pPr>
              <a:defRPr/>
            </a:pPr>
            <a:fld id="{A71F89AD-C249-47CE-80A5-5FD0D7199035}" type="slidenum">
              <a:rPr lang="en-MY"/>
              <a:pPr>
                <a:defRPr/>
              </a:pPr>
              <a:t>‹#›</a:t>
            </a:fld>
            <a:endParaRPr lang="en-MY"/>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MY"/>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p:cNvSpPr>
            <a:spLocks noGrp="1"/>
          </p:cNvSpPr>
          <p:nvPr>
            <p:ph type="dt" sz="half" idx="10"/>
          </p:nvPr>
        </p:nvSpPr>
        <p:spPr/>
        <p:txBody>
          <a:bodyPr/>
          <a:lstStyle>
            <a:lvl1pPr>
              <a:defRPr/>
            </a:lvl1pPr>
          </a:lstStyle>
          <a:p>
            <a:pPr>
              <a:defRPr/>
            </a:pPr>
            <a:fld id="{37B6A43A-57B7-4AF3-A49C-136EAC8FE29A}" type="datetimeFigureOut">
              <a:rPr lang="en-MY" smtClean="0"/>
              <a:pPr>
                <a:defRPr/>
              </a:pPr>
              <a:t>23/4/2020</a:t>
            </a:fld>
            <a:endParaRPr lang="en-MY"/>
          </a:p>
        </p:txBody>
      </p:sp>
      <p:sp>
        <p:nvSpPr>
          <p:cNvPr id="5" name="Footer Placeholder 4"/>
          <p:cNvSpPr>
            <a:spLocks noGrp="1"/>
          </p:cNvSpPr>
          <p:nvPr>
            <p:ph type="ftr" sz="quarter" idx="11"/>
          </p:nvPr>
        </p:nvSpPr>
        <p:spPr/>
        <p:txBody>
          <a:bodyPr/>
          <a:lstStyle>
            <a:lvl1pPr>
              <a:defRPr/>
            </a:lvl1pPr>
          </a:lstStyle>
          <a:p>
            <a:pPr>
              <a:defRPr/>
            </a:pPr>
            <a:endParaRPr lang="en-MY"/>
          </a:p>
        </p:txBody>
      </p:sp>
      <p:sp>
        <p:nvSpPr>
          <p:cNvPr id="6" name="Slide Number Placeholder 5"/>
          <p:cNvSpPr>
            <a:spLocks noGrp="1"/>
          </p:cNvSpPr>
          <p:nvPr>
            <p:ph type="sldNum" sz="quarter" idx="12"/>
          </p:nvPr>
        </p:nvSpPr>
        <p:spPr/>
        <p:txBody>
          <a:bodyPr/>
          <a:lstStyle>
            <a:lvl1pPr>
              <a:defRPr/>
            </a:lvl1pPr>
          </a:lstStyle>
          <a:p>
            <a:pPr>
              <a:defRPr/>
            </a:pPr>
            <a:fld id="{88A879E8-3ECF-4696-97C8-F6D13291BF44}" type="slidenum">
              <a:rPr lang="en-MY"/>
              <a:pPr>
                <a:defRPr/>
              </a:pPr>
              <a:t>‹#›</a:t>
            </a:fld>
            <a:endParaRPr lang="en-MY"/>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MY"/>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p:cNvSpPr>
            <a:spLocks noGrp="1"/>
          </p:cNvSpPr>
          <p:nvPr>
            <p:ph type="dt" sz="half" idx="10"/>
          </p:nvPr>
        </p:nvSpPr>
        <p:spPr/>
        <p:txBody>
          <a:bodyPr/>
          <a:lstStyle>
            <a:lvl1pPr>
              <a:defRPr/>
            </a:lvl1pPr>
          </a:lstStyle>
          <a:p>
            <a:pPr>
              <a:defRPr/>
            </a:pPr>
            <a:fld id="{1C4B7011-57B1-422B-A5A7-2B98E8450F18}" type="datetimeFigureOut">
              <a:rPr lang="en-MY" smtClean="0"/>
              <a:pPr>
                <a:defRPr/>
              </a:pPr>
              <a:t>23/4/2020</a:t>
            </a:fld>
            <a:endParaRPr lang="en-MY"/>
          </a:p>
        </p:txBody>
      </p:sp>
      <p:sp>
        <p:nvSpPr>
          <p:cNvPr id="5" name="Footer Placeholder 4"/>
          <p:cNvSpPr>
            <a:spLocks noGrp="1"/>
          </p:cNvSpPr>
          <p:nvPr>
            <p:ph type="ftr" sz="quarter" idx="11"/>
          </p:nvPr>
        </p:nvSpPr>
        <p:spPr/>
        <p:txBody>
          <a:bodyPr/>
          <a:lstStyle>
            <a:lvl1pPr>
              <a:defRPr/>
            </a:lvl1pPr>
          </a:lstStyle>
          <a:p>
            <a:pPr>
              <a:defRPr/>
            </a:pPr>
            <a:endParaRPr lang="en-MY"/>
          </a:p>
        </p:txBody>
      </p:sp>
      <p:sp>
        <p:nvSpPr>
          <p:cNvPr id="6" name="Slide Number Placeholder 5"/>
          <p:cNvSpPr>
            <a:spLocks noGrp="1"/>
          </p:cNvSpPr>
          <p:nvPr>
            <p:ph type="sldNum" sz="quarter" idx="12"/>
          </p:nvPr>
        </p:nvSpPr>
        <p:spPr/>
        <p:txBody>
          <a:bodyPr/>
          <a:lstStyle>
            <a:lvl1pPr>
              <a:defRPr/>
            </a:lvl1pPr>
          </a:lstStyle>
          <a:p>
            <a:pPr>
              <a:defRPr/>
            </a:pPr>
            <a:fld id="{6789FFFA-341D-4F18-8658-5C2BF874E42C}" type="slidenum">
              <a:rPr lang="en-MY"/>
              <a:pPr>
                <a:defRPr/>
              </a:pPr>
              <a:t>‹#›</a:t>
            </a:fld>
            <a:endParaRPr lang="en-MY"/>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page">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341315" y="269946"/>
            <a:ext cx="8621120" cy="1093614"/>
          </a:xfrm>
        </p:spPr>
        <p:txBody>
          <a:bodyPr/>
          <a:lstStyle>
            <a:lvl1pPr algn="ctr">
              <a:lnSpc>
                <a:spcPct val="100000"/>
              </a:lnSpc>
              <a:defRPr sz="4425" baseline="0">
                <a:solidFill>
                  <a:schemeClr val="tx1"/>
                </a:solidFill>
              </a:defRPr>
            </a:lvl1pPr>
          </a:lstStyle>
          <a:p>
            <a:r>
              <a:rPr kumimoji="1" lang="en-US" altLang="ja-JP" dirty="0"/>
              <a:t>Slide Title Goes Here</a:t>
            </a:r>
            <a:endParaRPr kumimoji="1" lang="ja-JP" altLang="en-US" dirty="0"/>
          </a:p>
        </p:txBody>
      </p:sp>
    </p:spTree>
    <p:extLst>
      <p:ext uri="{BB962C8B-B14F-4D97-AF65-F5344CB8AC3E}">
        <p14:creationId xmlns:p14="http://schemas.microsoft.com/office/powerpoint/2010/main" val="775947334"/>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decel="100000" fill="hold" grpId="0" nodeType="withEffect">
                                  <p:stCondLst>
                                    <p:cond delay="0"/>
                                  </p:stCondLst>
                                  <p:iterate type="wd">
                                    <p:tmPct val="10000"/>
                                  </p:iterate>
                                  <p:childTnLst>
                                    <p:set>
                                      <p:cBhvr>
                                        <p:cTn id="6" dur="1" fill="hold">
                                          <p:stCondLst>
                                            <p:cond delay="0"/>
                                          </p:stCondLst>
                                        </p:cTn>
                                        <p:tgtEl>
                                          <p:spTgt spid="5"/>
                                        </p:tgtEl>
                                        <p:attrNameLst>
                                          <p:attrName>style.visibility</p:attrName>
                                        </p:attrNameLst>
                                      </p:cBhvr>
                                      <p:to>
                                        <p:strVal val="visible"/>
                                      </p:to>
                                    </p:set>
                                    <p:anim calcmode="lin" valueType="num">
                                      <p:cBhvr additive="base">
                                        <p:cTn id="7" dur="750" fill="hold"/>
                                        <p:tgtEl>
                                          <p:spTgt spid="5"/>
                                        </p:tgtEl>
                                        <p:attrNameLst>
                                          <p:attrName>ppt_x</p:attrName>
                                        </p:attrNameLst>
                                      </p:cBhvr>
                                      <p:tavLst>
                                        <p:tav tm="0">
                                          <p:val>
                                            <p:strVal val="#ppt_x"/>
                                          </p:val>
                                        </p:tav>
                                        <p:tav tm="100000">
                                          <p:val>
                                            <p:strVal val="#ppt_x"/>
                                          </p:val>
                                        </p:tav>
                                      </p:tavLst>
                                    </p:anim>
                                    <p:anim calcmode="lin" valueType="num">
                                      <p:cBhvr additive="base">
                                        <p:cTn id="8" dur="750" fill="hold"/>
                                        <p:tgtEl>
                                          <p:spTgt spid="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MY"/>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p:cNvSpPr>
            <a:spLocks noGrp="1"/>
          </p:cNvSpPr>
          <p:nvPr>
            <p:ph type="dt" sz="half" idx="10"/>
          </p:nvPr>
        </p:nvSpPr>
        <p:spPr/>
        <p:txBody>
          <a:bodyPr/>
          <a:lstStyle>
            <a:lvl1pPr>
              <a:defRPr/>
            </a:lvl1pPr>
          </a:lstStyle>
          <a:p>
            <a:pPr>
              <a:defRPr/>
            </a:pPr>
            <a:fld id="{A8F794D0-FA9F-4877-A428-2917E4F055E0}" type="datetimeFigureOut">
              <a:rPr lang="en-MY" smtClean="0"/>
              <a:pPr>
                <a:defRPr/>
              </a:pPr>
              <a:t>23/4/2020</a:t>
            </a:fld>
            <a:endParaRPr lang="en-MY"/>
          </a:p>
        </p:txBody>
      </p:sp>
      <p:sp>
        <p:nvSpPr>
          <p:cNvPr id="5" name="Footer Placeholder 4"/>
          <p:cNvSpPr>
            <a:spLocks noGrp="1"/>
          </p:cNvSpPr>
          <p:nvPr>
            <p:ph type="ftr" sz="quarter" idx="11"/>
          </p:nvPr>
        </p:nvSpPr>
        <p:spPr/>
        <p:txBody>
          <a:bodyPr/>
          <a:lstStyle>
            <a:lvl1pPr>
              <a:defRPr/>
            </a:lvl1pPr>
          </a:lstStyle>
          <a:p>
            <a:pPr>
              <a:defRPr/>
            </a:pPr>
            <a:endParaRPr lang="en-MY"/>
          </a:p>
        </p:txBody>
      </p:sp>
      <p:sp>
        <p:nvSpPr>
          <p:cNvPr id="6" name="Slide Number Placeholder 5"/>
          <p:cNvSpPr>
            <a:spLocks noGrp="1"/>
          </p:cNvSpPr>
          <p:nvPr>
            <p:ph type="sldNum" sz="quarter" idx="12"/>
          </p:nvPr>
        </p:nvSpPr>
        <p:spPr/>
        <p:txBody>
          <a:bodyPr/>
          <a:lstStyle>
            <a:lvl1pPr>
              <a:defRPr/>
            </a:lvl1pPr>
          </a:lstStyle>
          <a:p>
            <a:pPr>
              <a:defRPr/>
            </a:pPr>
            <a:fld id="{18D55862-F42F-4CCE-8B17-744A28F6DDC5}" type="slidenum">
              <a:rPr lang="en-MY"/>
              <a:pPr>
                <a:defRPr/>
              </a:pPr>
              <a:t>‹#›</a:t>
            </a:fld>
            <a:endParaRPr lang="en-MY"/>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MY"/>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12CBB2B7-50DD-4C88-901C-CDD70C43CD4F}" type="datetimeFigureOut">
              <a:rPr lang="en-MY" smtClean="0"/>
              <a:pPr>
                <a:defRPr/>
              </a:pPr>
              <a:t>23/4/2020</a:t>
            </a:fld>
            <a:endParaRPr lang="en-MY"/>
          </a:p>
        </p:txBody>
      </p:sp>
      <p:sp>
        <p:nvSpPr>
          <p:cNvPr id="5" name="Footer Placeholder 4"/>
          <p:cNvSpPr>
            <a:spLocks noGrp="1"/>
          </p:cNvSpPr>
          <p:nvPr>
            <p:ph type="ftr" sz="quarter" idx="11"/>
          </p:nvPr>
        </p:nvSpPr>
        <p:spPr/>
        <p:txBody>
          <a:bodyPr/>
          <a:lstStyle>
            <a:lvl1pPr>
              <a:defRPr/>
            </a:lvl1pPr>
          </a:lstStyle>
          <a:p>
            <a:pPr>
              <a:defRPr/>
            </a:pPr>
            <a:endParaRPr lang="en-MY"/>
          </a:p>
        </p:txBody>
      </p:sp>
      <p:sp>
        <p:nvSpPr>
          <p:cNvPr id="6" name="Slide Number Placeholder 5"/>
          <p:cNvSpPr>
            <a:spLocks noGrp="1"/>
          </p:cNvSpPr>
          <p:nvPr>
            <p:ph type="sldNum" sz="quarter" idx="12"/>
          </p:nvPr>
        </p:nvSpPr>
        <p:spPr/>
        <p:txBody>
          <a:bodyPr/>
          <a:lstStyle>
            <a:lvl1pPr>
              <a:defRPr/>
            </a:lvl1pPr>
          </a:lstStyle>
          <a:p>
            <a:pPr>
              <a:defRPr/>
            </a:pPr>
            <a:fld id="{A412C3E9-D8E1-4E38-A603-4160E5779690}" type="slidenum">
              <a:rPr lang="en-MY"/>
              <a:pPr>
                <a:defRPr/>
              </a:pPr>
              <a:t>‹#›</a:t>
            </a:fld>
            <a:endParaRPr lang="en-MY"/>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MY"/>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Date Placeholder 3"/>
          <p:cNvSpPr>
            <a:spLocks noGrp="1"/>
          </p:cNvSpPr>
          <p:nvPr>
            <p:ph type="dt" sz="half" idx="10"/>
          </p:nvPr>
        </p:nvSpPr>
        <p:spPr/>
        <p:txBody>
          <a:bodyPr/>
          <a:lstStyle>
            <a:lvl1pPr>
              <a:defRPr/>
            </a:lvl1pPr>
          </a:lstStyle>
          <a:p>
            <a:pPr>
              <a:defRPr/>
            </a:pPr>
            <a:fld id="{C3BEEEFC-D620-40AB-9BDC-DEBABCB2A0A7}" type="datetimeFigureOut">
              <a:rPr lang="en-MY" smtClean="0"/>
              <a:pPr>
                <a:defRPr/>
              </a:pPr>
              <a:t>23/4/2020</a:t>
            </a:fld>
            <a:endParaRPr lang="en-MY"/>
          </a:p>
        </p:txBody>
      </p:sp>
      <p:sp>
        <p:nvSpPr>
          <p:cNvPr id="6" name="Footer Placeholder 4"/>
          <p:cNvSpPr>
            <a:spLocks noGrp="1"/>
          </p:cNvSpPr>
          <p:nvPr>
            <p:ph type="ftr" sz="quarter" idx="11"/>
          </p:nvPr>
        </p:nvSpPr>
        <p:spPr/>
        <p:txBody>
          <a:bodyPr/>
          <a:lstStyle>
            <a:lvl1pPr>
              <a:defRPr/>
            </a:lvl1pPr>
          </a:lstStyle>
          <a:p>
            <a:pPr>
              <a:defRPr/>
            </a:pPr>
            <a:endParaRPr lang="en-MY"/>
          </a:p>
        </p:txBody>
      </p:sp>
      <p:sp>
        <p:nvSpPr>
          <p:cNvPr id="7" name="Slide Number Placeholder 5"/>
          <p:cNvSpPr>
            <a:spLocks noGrp="1"/>
          </p:cNvSpPr>
          <p:nvPr>
            <p:ph type="sldNum" sz="quarter" idx="12"/>
          </p:nvPr>
        </p:nvSpPr>
        <p:spPr/>
        <p:txBody>
          <a:bodyPr/>
          <a:lstStyle>
            <a:lvl1pPr>
              <a:defRPr/>
            </a:lvl1pPr>
          </a:lstStyle>
          <a:p>
            <a:pPr>
              <a:defRPr/>
            </a:pPr>
            <a:fld id="{81EF02BA-63D4-40D4-8EEA-FC077417CDDD}" type="slidenum">
              <a:rPr lang="en-MY"/>
              <a:pPr>
                <a:defRPr/>
              </a:pPr>
              <a:t>‹#›</a:t>
            </a:fld>
            <a:endParaRPr lang="en-MY"/>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MY"/>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7" name="Date Placeholder 3"/>
          <p:cNvSpPr>
            <a:spLocks noGrp="1"/>
          </p:cNvSpPr>
          <p:nvPr>
            <p:ph type="dt" sz="half" idx="10"/>
          </p:nvPr>
        </p:nvSpPr>
        <p:spPr/>
        <p:txBody>
          <a:bodyPr/>
          <a:lstStyle>
            <a:lvl1pPr>
              <a:defRPr/>
            </a:lvl1pPr>
          </a:lstStyle>
          <a:p>
            <a:pPr>
              <a:defRPr/>
            </a:pPr>
            <a:fld id="{C635D394-B7E7-48B2-944F-76E80251F4A7}" type="datetimeFigureOut">
              <a:rPr lang="en-MY" smtClean="0"/>
              <a:pPr>
                <a:defRPr/>
              </a:pPr>
              <a:t>23/4/2020</a:t>
            </a:fld>
            <a:endParaRPr lang="en-MY"/>
          </a:p>
        </p:txBody>
      </p:sp>
      <p:sp>
        <p:nvSpPr>
          <p:cNvPr id="8" name="Footer Placeholder 4"/>
          <p:cNvSpPr>
            <a:spLocks noGrp="1"/>
          </p:cNvSpPr>
          <p:nvPr>
            <p:ph type="ftr" sz="quarter" idx="11"/>
          </p:nvPr>
        </p:nvSpPr>
        <p:spPr/>
        <p:txBody>
          <a:bodyPr/>
          <a:lstStyle>
            <a:lvl1pPr>
              <a:defRPr/>
            </a:lvl1pPr>
          </a:lstStyle>
          <a:p>
            <a:pPr>
              <a:defRPr/>
            </a:pPr>
            <a:endParaRPr lang="en-MY"/>
          </a:p>
        </p:txBody>
      </p:sp>
      <p:sp>
        <p:nvSpPr>
          <p:cNvPr id="9" name="Slide Number Placeholder 5"/>
          <p:cNvSpPr>
            <a:spLocks noGrp="1"/>
          </p:cNvSpPr>
          <p:nvPr>
            <p:ph type="sldNum" sz="quarter" idx="12"/>
          </p:nvPr>
        </p:nvSpPr>
        <p:spPr/>
        <p:txBody>
          <a:bodyPr/>
          <a:lstStyle>
            <a:lvl1pPr>
              <a:defRPr/>
            </a:lvl1pPr>
          </a:lstStyle>
          <a:p>
            <a:pPr>
              <a:defRPr/>
            </a:pPr>
            <a:fld id="{3A1A1FE9-9311-440C-9907-236E899EDC3B}" type="slidenum">
              <a:rPr lang="en-MY"/>
              <a:pPr>
                <a:defRPr/>
              </a:pPr>
              <a:t>‹#›</a:t>
            </a:fld>
            <a:endParaRPr lang="en-MY"/>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MY"/>
          </a:p>
        </p:txBody>
      </p:sp>
      <p:sp>
        <p:nvSpPr>
          <p:cNvPr id="3" name="Date Placeholder 3"/>
          <p:cNvSpPr>
            <a:spLocks noGrp="1"/>
          </p:cNvSpPr>
          <p:nvPr>
            <p:ph type="dt" sz="half" idx="10"/>
          </p:nvPr>
        </p:nvSpPr>
        <p:spPr/>
        <p:txBody>
          <a:bodyPr/>
          <a:lstStyle>
            <a:lvl1pPr>
              <a:defRPr/>
            </a:lvl1pPr>
          </a:lstStyle>
          <a:p>
            <a:pPr>
              <a:defRPr/>
            </a:pPr>
            <a:fld id="{9DB10970-B8AF-4355-AD97-01E54D14AA4F}" type="datetimeFigureOut">
              <a:rPr lang="en-MY" smtClean="0"/>
              <a:pPr>
                <a:defRPr/>
              </a:pPr>
              <a:t>23/4/2020</a:t>
            </a:fld>
            <a:endParaRPr lang="en-MY"/>
          </a:p>
        </p:txBody>
      </p:sp>
      <p:sp>
        <p:nvSpPr>
          <p:cNvPr id="4" name="Footer Placeholder 4"/>
          <p:cNvSpPr>
            <a:spLocks noGrp="1"/>
          </p:cNvSpPr>
          <p:nvPr>
            <p:ph type="ftr" sz="quarter" idx="11"/>
          </p:nvPr>
        </p:nvSpPr>
        <p:spPr/>
        <p:txBody>
          <a:bodyPr/>
          <a:lstStyle>
            <a:lvl1pPr>
              <a:defRPr/>
            </a:lvl1pPr>
          </a:lstStyle>
          <a:p>
            <a:pPr>
              <a:defRPr/>
            </a:pPr>
            <a:endParaRPr lang="en-MY"/>
          </a:p>
        </p:txBody>
      </p:sp>
      <p:sp>
        <p:nvSpPr>
          <p:cNvPr id="5" name="Slide Number Placeholder 5"/>
          <p:cNvSpPr>
            <a:spLocks noGrp="1"/>
          </p:cNvSpPr>
          <p:nvPr>
            <p:ph type="sldNum" sz="quarter" idx="12"/>
          </p:nvPr>
        </p:nvSpPr>
        <p:spPr/>
        <p:txBody>
          <a:bodyPr/>
          <a:lstStyle>
            <a:lvl1pPr>
              <a:defRPr/>
            </a:lvl1pPr>
          </a:lstStyle>
          <a:p>
            <a:pPr>
              <a:defRPr/>
            </a:pPr>
            <a:fld id="{D35E343D-C09A-41ED-AB8D-CAD876274E75}" type="slidenum">
              <a:rPr lang="en-MY"/>
              <a:pPr>
                <a:defRPr/>
              </a:pPr>
              <a:t>‹#›</a:t>
            </a:fld>
            <a:endParaRPr lang="en-MY"/>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43E7655-47D1-4FF2-969A-355ED8D5DED5}" type="datetimeFigureOut">
              <a:rPr lang="en-MY" smtClean="0"/>
              <a:pPr>
                <a:defRPr/>
              </a:pPr>
              <a:t>23/4/2020</a:t>
            </a:fld>
            <a:endParaRPr lang="en-MY"/>
          </a:p>
        </p:txBody>
      </p:sp>
      <p:sp>
        <p:nvSpPr>
          <p:cNvPr id="3" name="Footer Placeholder 4"/>
          <p:cNvSpPr>
            <a:spLocks noGrp="1"/>
          </p:cNvSpPr>
          <p:nvPr>
            <p:ph type="ftr" sz="quarter" idx="11"/>
          </p:nvPr>
        </p:nvSpPr>
        <p:spPr/>
        <p:txBody>
          <a:bodyPr/>
          <a:lstStyle>
            <a:lvl1pPr>
              <a:defRPr/>
            </a:lvl1pPr>
          </a:lstStyle>
          <a:p>
            <a:pPr>
              <a:defRPr/>
            </a:pPr>
            <a:endParaRPr lang="en-MY"/>
          </a:p>
        </p:txBody>
      </p:sp>
      <p:sp>
        <p:nvSpPr>
          <p:cNvPr id="4" name="Slide Number Placeholder 5"/>
          <p:cNvSpPr>
            <a:spLocks noGrp="1"/>
          </p:cNvSpPr>
          <p:nvPr>
            <p:ph type="sldNum" sz="quarter" idx="12"/>
          </p:nvPr>
        </p:nvSpPr>
        <p:spPr/>
        <p:txBody>
          <a:bodyPr/>
          <a:lstStyle>
            <a:lvl1pPr>
              <a:defRPr/>
            </a:lvl1pPr>
          </a:lstStyle>
          <a:p>
            <a:pPr>
              <a:defRPr/>
            </a:pPr>
            <a:fld id="{E2399EE6-F7D6-40E2-BF81-D4B51C48DB77}" type="slidenum">
              <a:rPr lang="en-MY"/>
              <a:pPr>
                <a:defRPr/>
              </a:pPr>
              <a:t>‹#›</a:t>
            </a:fld>
            <a:endParaRPr lang="en-MY"/>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MY"/>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9ECD02A3-22AD-4E5A-AFFC-ED688060D242}" type="datetimeFigureOut">
              <a:rPr lang="en-MY" smtClean="0"/>
              <a:pPr>
                <a:defRPr/>
              </a:pPr>
              <a:t>23/4/2020</a:t>
            </a:fld>
            <a:endParaRPr lang="en-MY"/>
          </a:p>
        </p:txBody>
      </p:sp>
      <p:sp>
        <p:nvSpPr>
          <p:cNvPr id="6" name="Footer Placeholder 4"/>
          <p:cNvSpPr>
            <a:spLocks noGrp="1"/>
          </p:cNvSpPr>
          <p:nvPr>
            <p:ph type="ftr" sz="quarter" idx="11"/>
          </p:nvPr>
        </p:nvSpPr>
        <p:spPr/>
        <p:txBody>
          <a:bodyPr/>
          <a:lstStyle>
            <a:lvl1pPr>
              <a:defRPr/>
            </a:lvl1pPr>
          </a:lstStyle>
          <a:p>
            <a:pPr>
              <a:defRPr/>
            </a:pPr>
            <a:endParaRPr lang="en-MY"/>
          </a:p>
        </p:txBody>
      </p:sp>
      <p:sp>
        <p:nvSpPr>
          <p:cNvPr id="7" name="Slide Number Placeholder 5"/>
          <p:cNvSpPr>
            <a:spLocks noGrp="1"/>
          </p:cNvSpPr>
          <p:nvPr>
            <p:ph type="sldNum" sz="quarter" idx="12"/>
          </p:nvPr>
        </p:nvSpPr>
        <p:spPr/>
        <p:txBody>
          <a:bodyPr/>
          <a:lstStyle>
            <a:lvl1pPr>
              <a:defRPr/>
            </a:lvl1pPr>
          </a:lstStyle>
          <a:p>
            <a:pPr>
              <a:defRPr/>
            </a:pPr>
            <a:fld id="{1B09A9A8-7B76-4E6D-BD7D-73B5E8B61E09}" type="slidenum">
              <a:rPr lang="en-MY"/>
              <a:pPr>
                <a:defRPr/>
              </a:pPr>
              <a:t>‹#›</a:t>
            </a:fld>
            <a:endParaRPr lang="en-MY"/>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MY"/>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MY"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AB09B311-C023-442B-830D-A2FAC490A5D2}" type="datetimeFigureOut">
              <a:rPr lang="en-MY" smtClean="0"/>
              <a:pPr>
                <a:defRPr/>
              </a:pPr>
              <a:t>23/4/2020</a:t>
            </a:fld>
            <a:endParaRPr lang="en-MY"/>
          </a:p>
        </p:txBody>
      </p:sp>
      <p:sp>
        <p:nvSpPr>
          <p:cNvPr id="6" name="Footer Placeholder 4"/>
          <p:cNvSpPr>
            <a:spLocks noGrp="1"/>
          </p:cNvSpPr>
          <p:nvPr>
            <p:ph type="ftr" sz="quarter" idx="11"/>
          </p:nvPr>
        </p:nvSpPr>
        <p:spPr/>
        <p:txBody>
          <a:bodyPr/>
          <a:lstStyle>
            <a:lvl1pPr>
              <a:defRPr/>
            </a:lvl1pPr>
          </a:lstStyle>
          <a:p>
            <a:pPr>
              <a:defRPr/>
            </a:pPr>
            <a:endParaRPr lang="en-MY"/>
          </a:p>
        </p:txBody>
      </p:sp>
      <p:sp>
        <p:nvSpPr>
          <p:cNvPr id="7" name="Slide Number Placeholder 5"/>
          <p:cNvSpPr>
            <a:spLocks noGrp="1"/>
          </p:cNvSpPr>
          <p:nvPr>
            <p:ph type="sldNum" sz="quarter" idx="12"/>
          </p:nvPr>
        </p:nvSpPr>
        <p:spPr/>
        <p:txBody>
          <a:bodyPr/>
          <a:lstStyle>
            <a:lvl1pPr>
              <a:defRPr/>
            </a:lvl1pPr>
          </a:lstStyle>
          <a:p>
            <a:pPr>
              <a:defRPr/>
            </a:pPr>
            <a:fld id="{29F31EF9-1CA7-451A-9AFF-26D16BDB0602}" type="slidenum">
              <a:rPr lang="en-MY"/>
              <a:pPr>
                <a:defRPr/>
              </a:pPr>
              <a:t>‹#›</a:t>
            </a:fld>
            <a:endParaRPr lang="en-MY"/>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MY"/>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21E3BB7B-0E56-4259-82F8-DFEEC0540FA0}" type="datetimeFigureOut">
              <a:rPr lang="en-MY" smtClean="0"/>
              <a:pPr>
                <a:defRPr/>
              </a:pPr>
              <a:t>23/4/2020</a:t>
            </a:fld>
            <a:endParaRPr lang="en-MY"/>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MY"/>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5F4348AD-76DC-4035-AACD-2F2127CB00B0}" type="slidenum">
              <a:rPr lang="en-MY"/>
              <a:pPr>
                <a:defRPr/>
              </a:pPr>
              <a:t>‹#›</a:t>
            </a:fld>
            <a:endParaRPr lang="en-MY"/>
          </a:p>
        </p:txBody>
      </p:sp>
      <p:pic>
        <p:nvPicPr>
          <p:cNvPr id="1031" name="Picture 7"/>
          <p:cNvPicPr>
            <a:picLocks noChangeAspect="1"/>
          </p:cNvPicPr>
          <p:nvPr userDrawn="1"/>
        </p:nvPicPr>
        <p:blipFill>
          <a:blip r:embed="rId14"/>
          <a:srcRect/>
          <a:stretch>
            <a:fillRect/>
          </a:stretch>
        </p:blipFill>
        <p:spPr bwMode="auto">
          <a:xfrm>
            <a:off x="1588" y="0"/>
            <a:ext cx="9140825"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112" charset="0"/>
        </a:defRPr>
      </a:lvl2pPr>
      <a:lvl3pPr algn="ctr" rtl="0" eaLnBrk="0" fontAlgn="base" hangingPunct="0">
        <a:spcBef>
          <a:spcPct val="0"/>
        </a:spcBef>
        <a:spcAft>
          <a:spcPct val="0"/>
        </a:spcAft>
        <a:defRPr sz="4400">
          <a:solidFill>
            <a:schemeClr val="tx1"/>
          </a:solidFill>
          <a:latin typeface="Calibri" pitchFamily="-112" charset="0"/>
        </a:defRPr>
      </a:lvl3pPr>
      <a:lvl4pPr algn="ctr" rtl="0" eaLnBrk="0" fontAlgn="base" hangingPunct="0">
        <a:spcBef>
          <a:spcPct val="0"/>
        </a:spcBef>
        <a:spcAft>
          <a:spcPct val="0"/>
        </a:spcAft>
        <a:defRPr sz="4400">
          <a:solidFill>
            <a:schemeClr val="tx1"/>
          </a:solidFill>
          <a:latin typeface="Calibri" pitchFamily="-112" charset="0"/>
        </a:defRPr>
      </a:lvl4pPr>
      <a:lvl5pPr algn="ctr" rtl="0" eaLnBrk="0" fontAlgn="base" hangingPunct="0">
        <a:spcBef>
          <a:spcPct val="0"/>
        </a:spcBef>
        <a:spcAft>
          <a:spcPct val="0"/>
        </a:spcAft>
        <a:defRPr sz="4400">
          <a:solidFill>
            <a:schemeClr val="tx1"/>
          </a:solidFill>
          <a:latin typeface="Calibri" pitchFamily="-112" charset="0"/>
        </a:defRPr>
      </a:lvl5pPr>
      <a:lvl6pPr marL="457200" algn="ctr" rtl="0" fontAlgn="base">
        <a:spcBef>
          <a:spcPct val="0"/>
        </a:spcBef>
        <a:spcAft>
          <a:spcPct val="0"/>
        </a:spcAft>
        <a:defRPr sz="4400">
          <a:solidFill>
            <a:schemeClr val="tx1"/>
          </a:solidFill>
          <a:latin typeface="Calibri" pitchFamily="-112" charset="0"/>
        </a:defRPr>
      </a:lvl6pPr>
      <a:lvl7pPr marL="914400" algn="ctr" rtl="0" fontAlgn="base">
        <a:spcBef>
          <a:spcPct val="0"/>
        </a:spcBef>
        <a:spcAft>
          <a:spcPct val="0"/>
        </a:spcAft>
        <a:defRPr sz="4400">
          <a:solidFill>
            <a:schemeClr val="tx1"/>
          </a:solidFill>
          <a:latin typeface="Calibri" pitchFamily="-112" charset="0"/>
        </a:defRPr>
      </a:lvl7pPr>
      <a:lvl8pPr marL="1371600" algn="ctr" rtl="0" fontAlgn="base">
        <a:spcBef>
          <a:spcPct val="0"/>
        </a:spcBef>
        <a:spcAft>
          <a:spcPct val="0"/>
        </a:spcAft>
        <a:defRPr sz="4400">
          <a:solidFill>
            <a:schemeClr val="tx1"/>
          </a:solidFill>
          <a:latin typeface="Calibri" pitchFamily="-112" charset="0"/>
        </a:defRPr>
      </a:lvl8pPr>
      <a:lvl9pPr marL="1828800" algn="ctr" rtl="0" fontAlgn="base">
        <a:spcBef>
          <a:spcPct val="0"/>
        </a:spcBef>
        <a:spcAft>
          <a:spcPct val="0"/>
        </a:spcAft>
        <a:defRPr sz="4400">
          <a:solidFill>
            <a:schemeClr val="tx1"/>
          </a:solidFill>
          <a:latin typeface="Calibri" pitchFamily="-112"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7" name="Freeform 23"/>
          <p:cNvSpPr/>
          <p:nvPr/>
        </p:nvSpPr>
        <p:spPr bwMode="auto">
          <a:xfrm>
            <a:off x="3300112" y="2353866"/>
            <a:ext cx="1287065" cy="704850"/>
          </a:xfrm>
          <a:custGeom>
            <a:avLst/>
            <a:gdLst>
              <a:gd name="T0" fmla="*/ 153960 w 457"/>
              <a:gd name="T1" fmla="*/ 774395 h 250"/>
              <a:gd name="T2" fmla="*/ 153960 w 457"/>
              <a:gd name="T3" fmla="*/ 939800 h 250"/>
              <a:gd name="T4" fmla="*/ 1652251 w 457"/>
              <a:gd name="T5" fmla="*/ 939800 h 250"/>
              <a:gd name="T6" fmla="*/ 1693557 w 457"/>
              <a:gd name="T7" fmla="*/ 868375 h 250"/>
              <a:gd name="T8" fmla="*/ 837391 w 457"/>
              <a:gd name="T9" fmla="*/ 48870 h 250"/>
              <a:gd name="T10" fmla="*/ 799840 w 457"/>
              <a:gd name="T11" fmla="*/ 22555 h 250"/>
              <a:gd name="T12" fmla="*/ 675921 w 457"/>
              <a:gd name="T13" fmla="*/ 0 h 250"/>
              <a:gd name="T14" fmla="*/ 82613 w 457"/>
              <a:gd name="T15" fmla="*/ 0 h 250"/>
              <a:gd name="T16" fmla="*/ 0 w 457"/>
              <a:gd name="T17" fmla="*/ 78943 h 250"/>
              <a:gd name="T18" fmla="*/ 0 w 457"/>
              <a:gd name="T19" fmla="*/ 669138 h 250"/>
              <a:gd name="T20" fmla="*/ 26286 w 457"/>
              <a:gd name="T21" fmla="*/ 669138 h 250"/>
              <a:gd name="T22" fmla="*/ 153960 w 457"/>
              <a:gd name="T23" fmla="*/ 774395 h 25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57" h="250">
                <a:moveTo>
                  <a:pt x="41" y="206"/>
                </a:moveTo>
                <a:cubicBezTo>
                  <a:pt x="41" y="250"/>
                  <a:pt x="41" y="250"/>
                  <a:pt x="41" y="250"/>
                </a:cubicBezTo>
                <a:cubicBezTo>
                  <a:pt x="440" y="250"/>
                  <a:pt x="440" y="250"/>
                  <a:pt x="440" y="250"/>
                </a:cubicBezTo>
                <a:cubicBezTo>
                  <a:pt x="452" y="250"/>
                  <a:pt x="457" y="241"/>
                  <a:pt x="451" y="231"/>
                </a:cubicBezTo>
                <a:cubicBezTo>
                  <a:pt x="397" y="141"/>
                  <a:pt x="324" y="79"/>
                  <a:pt x="223" y="13"/>
                </a:cubicBezTo>
                <a:cubicBezTo>
                  <a:pt x="219" y="10"/>
                  <a:pt x="216" y="8"/>
                  <a:pt x="213" y="6"/>
                </a:cubicBezTo>
                <a:cubicBezTo>
                  <a:pt x="207" y="3"/>
                  <a:pt x="192" y="0"/>
                  <a:pt x="180" y="0"/>
                </a:cubicBezTo>
                <a:cubicBezTo>
                  <a:pt x="22" y="0"/>
                  <a:pt x="22" y="0"/>
                  <a:pt x="22" y="0"/>
                </a:cubicBezTo>
                <a:cubicBezTo>
                  <a:pt x="10" y="0"/>
                  <a:pt x="0" y="9"/>
                  <a:pt x="0" y="21"/>
                </a:cubicBezTo>
                <a:cubicBezTo>
                  <a:pt x="0" y="178"/>
                  <a:pt x="0" y="178"/>
                  <a:pt x="0" y="178"/>
                </a:cubicBezTo>
                <a:cubicBezTo>
                  <a:pt x="7" y="178"/>
                  <a:pt x="7" y="178"/>
                  <a:pt x="7" y="178"/>
                </a:cubicBezTo>
                <a:cubicBezTo>
                  <a:pt x="26" y="178"/>
                  <a:pt x="41" y="191"/>
                  <a:pt x="41" y="206"/>
                </a:cubicBezTo>
                <a:close/>
              </a:path>
            </a:pathLst>
          </a:custGeom>
          <a:solidFill>
            <a:srgbClr val="64DAAF"/>
          </a:solidFill>
          <a:ln>
            <a:noFill/>
          </a:ln>
          <a:extLst>
            <a:ext uri="{91240B29-F687-4F45-9708-019B960494DF}">
              <a14:hiddenLine xmlns:a14="http://schemas.microsoft.com/office/drawing/2010/main" w="9525">
                <a:solidFill>
                  <a:srgbClr val="000000"/>
                </a:solidFill>
                <a:round/>
              </a14:hiddenLine>
            </a:ext>
          </a:extLst>
        </p:spPr>
        <p:txBody>
          <a:bodyPr/>
          <a:lstStyle/>
          <a:p>
            <a:endParaRPr lang="en-US">
              <a:solidFill>
                <a:prstClr val="black"/>
              </a:solidFill>
            </a:endParaRPr>
          </a:p>
        </p:txBody>
      </p:sp>
      <p:sp>
        <p:nvSpPr>
          <p:cNvPr id="2068" name="Freeform 24"/>
          <p:cNvSpPr/>
          <p:nvPr/>
        </p:nvSpPr>
        <p:spPr bwMode="auto">
          <a:xfrm>
            <a:off x="1636809" y="3935016"/>
            <a:ext cx="1578769" cy="704850"/>
          </a:xfrm>
          <a:custGeom>
            <a:avLst/>
            <a:gdLst>
              <a:gd name="T0" fmla="*/ 1328305 w 561"/>
              <a:gd name="T1" fmla="*/ 541325 h 250"/>
              <a:gd name="T2" fmla="*/ 1590964 w 561"/>
              <a:gd name="T3" fmla="*/ 492455 h 250"/>
              <a:gd name="T4" fmla="*/ 2105025 w 561"/>
              <a:gd name="T5" fmla="*/ 699211 h 250"/>
              <a:gd name="T6" fmla="*/ 2105025 w 561"/>
              <a:gd name="T7" fmla="*/ 165405 h 250"/>
              <a:gd name="T8" fmla="*/ 1928668 w 561"/>
              <a:gd name="T9" fmla="*/ 120294 h 250"/>
              <a:gd name="T10" fmla="*/ 1560945 w 561"/>
              <a:gd name="T11" fmla="*/ 0 h 250"/>
              <a:gd name="T12" fmla="*/ 112568 w 561"/>
              <a:gd name="T13" fmla="*/ 0 h 250"/>
              <a:gd name="T14" fmla="*/ 22514 w 561"/>
              <a:gd name="T15" fmla="*/ 78943 h 250"/>
              <a:gd name="T16" fmla="*/ 33770 w 561"/>
              <a:gd name="T17" fmla="*/ 778154 h 250"/>
              <a:gd name="T18" fmla="*/ 48780 w 561"/>
              <a:gd name="T19" fmla="*/ 860857 h 250"/>
              <a:gd name="T20" fmla="*/ 146339 w 561"/>
              <a:gd name="T21" fmla="*/ 939800 h 250"/>
              <a:gd name="T22" fmla="*/ 1512166 w 561"/>
              <a:gd name="T23" fmla="*/ 939800 h 250"/>
              <a:gd name="T24" fmla="*/ 1264516 w 561"/>
              <a:gd name="T25" fmla="*/ 710489 h 250"/>
              <a:gd name="T26" fmla="*/ 1328305 w 561"/>
              <a:gd name="T27" fmla="*/ 541325 h 25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61" h="250">
                <a:moveTo>
                  <a:pt x="354" y="144"/>
                </a:moveTo>
                <a:cubicBezTo>
                  <a:pt x="375" y="119"/>
                  <a:pt x="399" y="115"/>
                  <a:pt x="424" y="131"/>
                </a:cubicBezTo>
                <a:cubicBezTo>
                  <a:pt x="424" y="131"/>
                  <a:pt x="497" y="176"/>
                  <a:pt x="561" y="186"/>
                </a:cubicBezTo>
                <a:cubicBezTo>
                  <a:pt x="561" y="44"/>
                  <a:pt x="561" y="44"/>
                  <a:pt x="561" y="44"/>
                </a:cubicBezTo>
                <a:cubicBezTo>
                  <a:pt x="540" y="39"/>
                  <a:pt x="520" y="34"/>
                  <a:pt x="514" y="32"/>
                </a:cubicBezTo>
                <a:cubicBezTo>
                  <a:pt x="479" y="23"/>
                  <a:pt x="445" y="13"/>
                  <a:pt x="416" y="0"/>
                </a:cubicBezTo>
                <a:cubicBezTo>
                  <a:pt x="30" y="0"/>
                  <a:pt x="30" y="0"/>
                  <a:pt x="30" y="0"/>
                </a:cubicBezTo>
                <a:cubicBezTo>
                  <a:pt x="18" y="0"/>
                  <a:pt x="7" y="9"/>
                  <a:pt x="6" y="21"/>
                </a:cubicBezTo>
                <a:cubicBezTo>
                  <a:pt x="0" y="85"/>
                  <a:pt x="1" y="148"/>
                  <a:pt x="9" y="207"/>
                </a:cubicBezTo>
                <a:cubicBezTo>
                  <a:pt x="10" y="214"/>
                  <a:pt x="12" y="222"/>
                  <a:pt x="13" y="229"/>
                </a:cubicBezTo>
                <a:cubicBezTo>
                  <a:pt x="15" y="241"/>
                  <a:pt x="27" y="250"/>
                  <a:pt x="39" y="250"/>
                </a:cubicBezTo>
                <a:cubicBezTo>
                  <a:pt x="403" y="250"/>
                  <a:pt x="403" y="250"/>
                  <a:pt x="403" y="250"/>
                </a:cubicBezTo>
                <a:cubicBezTo>
                  <a:pt x="364" y="230"/>
                  <a:pt x="337" y="208"/>
                  <a:pt x="337" y="189"/>
                </a:cubicBezTo>
                <a:cubicBezTo>
                  <a:pt x="337" y="165"/>
                  <a:pt x="354" y="144"/>
                  <a:pt x="354" y="144"/>
                </a:cubicBezTo>
                <a:close/>
              </a:path>
            </a:pathLst>
          </a:custGeom>
          <a:solidFill>
            <a:srgbClr val="E2424F"/>
          </a:solidFill>
          <a:ln>
            <a:noFill/>
          </a:ln>
          <a:extLst>
            <a:ext uri="{91240B29-F687-4F45-9708-019B960494DF}">
              <a14:hiddenLine xmlns:a14="http://schemas.microsoft.com/office/drawing/2010/main" w="9525">
                <a:solidFill>
                  <a:srgbClr val="000000"/>
                </a:solidFill>
                <a:round/>
              </a14:hiddenLine>
            </a:ext>
          </a:extLst>
        </p:spPr>
        <p:txBody>
          <a:bodyPr/>
          <a:lstStyle/>
          <a:p>
            <a:endParaRPr lang="en-US">
              <a:solidFill>
                <a:prstClr val="black"/>
              </a:solidFill>
            </a:endParaRPr>
          </a:p>
        </p:txBody>
      </p:sp>
      <p:sp>
        <p:nvSpPr>
          <p:cNvPr id="2069" name="Freeform 25"/>
          <p:cNvSpPr/>
          <p:nvPr/>
        </p:nvSpPr>
        <p:spPr bwMode="auto">
          <a:xfrm>
            <a:off x="1907080" y="2353866"/>
            <a:ext cx="1308497" cy="704850"/>
          </a:xfrm>
          <a:custGeom>
            <a:avLst/>
            <a:gdLst>
              <a:gd name="T0" fmla="*/ 1733407 w 465"/>
              <a:gd name="T1" fmla="*/ 669138 h 250"/>
              <a:gd name="T2" fmla="*/ 1744663 w 465"/>
              <a:gd name="T3" fmla="*/ 669138 h 250"/>
              <a:gd name="T4" fmla="*/ 1744663 w 465"/>
              <a:gd name="T5" fmla="*/ 78943 h 250"/>
              <a:gd name="T6" fmla="*/ 1665872 w 465"/>
              <a:gd name="T7" fmla="*/ 0 h 250"/>
              <a:gd name="T8" fmla="*/ 900471 w 465"/>
              <a:gd name="T9" fmla="*/ 0 h 250"/>
              <a:gd name="T10" fmla="*/ 810424 w 465"/>
              <a:gd name="T11" fmla="*/ 30074 h 250"/>
              <a:gd name="T12" fmla="*/ 784160 w 465"/>
              <a:gd name="T13" fmla="*/ 52629 h 250"/>
              <a:gd name="T14" fmla="*/ 30016 w 465"/>
              <a:gd name="T15" fmla="*/ 857098 h 250"/>
              <a:gd name="T16" fmla="*/ 11256 w 465"/>
              <a:gd name="T17" fmla="*/ 898449 h 250"/>
              <a:gd name="T18" fmla="*/ 75039 w 465"/>
              <a:gd name="T19" fmla="*/ 939800 h 250"/>
              <a:gd name="T20" fmla="*/ 1605840 w 465"/>
              <a:gd name="T21" fmla="*/ 939800 h 250"/>
              <a:gd name="T22" fmla="*/ 1605840 w 465"/>
              <a:gd name="T23" fmla="*/ 774395 h 250"/>
              <a:gd name="T24" fmla="*/ 1733407 w 465"/>
              <a:gd name="T25" fmla="*/ 669138 h 2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65" h="250">
                <a:moveTo>
                  <a:pt x="462" y="178"/>
                </a:moveTo>
                <a:cubicBezTo>
                  <a:pt x="465" y="178"/>
                  <a:pt x="465" y="178"/>
                  <a:pt x="465" y="178"/>
                </a:cubicBezTo>
                <a:cubicBezTo>
                  <a:pt x="465" y="21"/>
                  <a:pt x="465" y="21"/>
                  <a:pt x="465" y="21"/>
                </a:cubicBezTo>
                <a:cubicBezTo>
                  <a:pt x="465" y="9"/>
                  <a:pt x="456" y="0"/>
                  <a:pt x="444" y="0"/>
                </a:cubicBezTo>
                <a:cubicBezTo>
                  <a:pt x="240" y="0"/>
                  <a:pt x="240" y="0"/>
                  <a:pt x="240" y="0"/>
                </a:cubicBezTo>
                <a:cubicBezTo>
                  <a:pt x="228" y="0"/>
                  <a:pt x="218" y="4"/>
                  <a:pt x="216" y="8"/>
                </a:cubicBezTo>
                <a:cubicBezTo>
                  <a:pt x="214" y="10"/>
                  <a:pt x="212" y="12"/>
                  <a:pt x="209" y="14"/>
                </a:cubicBezTo>
                <a:cubicBezTo>
                  <a:pt x="118" y="80"/>
                  <a:pt x="61" y="121"/>
                  <a:pt x="8" y="228"/>
                </a:cubicBezTo>
                <a:cubicBezTo>
                  <a:pt x="7" y="232"/>
                  <a:pt x="5" y="235"/>
                  <a:pt x="3" y="239"/>
                </a:cubicBezTo>
                <a:cubicBezTo>
                  <a:pt x="0" y="245"/>
                  <a:pt x="8" y="250"/>
                  <a:pt x="20" y="250"/>
                </a:cubicBezTo>
                <a:cubicBezTo>
                  <a:pt x="428" y="250"/>
                  <a:pt x="428" y="250"/>
                  <a:pt x="428" y="250"/>
                </a:cubicBezTo>
                <a:cubicBezTo>
                  <a:pt x="428" y="206"/>
                  <a:pt x="428" y="206"/>
                  <a:pt x="428" y="206"/>
                </a:cubicBezTo>
                <a:cubicBezTo>
                  <a:pt x="428" y="191"/>
                  <a:pt x="443" y="178"/>
                  <a:pt x="462" y="178"/>
                </a:cubicBezTo>
                <a:close/>
              </a:path>
            </a:pathLst>
          </a:custGeom>
          <a:solidFill>
            <a:srgbClr val="FFC54D"/>
          </a:solidFill>
          <a:ln>
            <a:noFill/>
          </a:ln>
          <a:extLst>
            <a:ext uri="{91240B29-F687-4F45-9708-019B960494DF}">
              <a14:hiddenLine xmlns:a14="http://schemas.microsoft.com/office/drawing/2010/main" w="9525">
                <a:solidFill>
                  <a:srgbClr val="000000"/>
                </a:solidFill>
                <a:round/>
              </a14:hiddenLine>
            </a:ext>
          </a:extLst>
        </p:spPr>
        <p:txBody>
          <a:bodyPr/>
          <a:lstStyle/>
          <a:p>
            <a:endParaRPr lang="en-US">
              <a:solidFill>
                <a:prstClr val="black"/>
              </a:solidFill>
            </a:endParaRPr>
          </a:p>
        </p:txBody>
      </p:sp>
      <p:sp>
        <p:nvSpPr>
          <p:cNvPr id="2070" name="Freeform 26"/>
          <p:cNvSpPr/>
          <p:nvPr/>
        </p:nvSpPr>
        <p:spPr bwMode="auto">
          <a:xfrm>
            <a:off x="3300112" y="3143251"/>
            <a:ext cx="1543050" cy="707231"/>
          </a:xfrm>
          <a:custGeom>
            <a:avLst/>
            <a:gdLst>
              <a:gd name="T0" fmla="*/ 435508 w 548"/>
              <a:gd name="T1" fmla="*/ 522205 h 251"/>
              <a:gd name="T2" fmla="*/ 0 w 548"/>
              <a:gd name="T3" fmla="*/ 338119 h 251"/>
              <a:gd name="T4" fmla="*/ 0 w 548"/>
              <a:gd name="T5" fmla="*/ 815241 h 251"/>
              <a:gd name="T6" fmla="*/ 247789 w 548"/>
              <a:gd name="T7" fmla="*/ 875351 h 251"/>
              <a:gd name="T8" fmla="*/ 454280 w 548"/>
              <a:gd name="T9" fmla="*/ 942975 h 251"/>
              <a:gd name="T10" fmla="*/ 1982312 w 548"/>
              <a:gd name="T11" fmla="*/ 942975 h 251"/>
              <a:gd name="T12" fmla="*/ 2049891 w 548"/>
              <a:gd name="T13" fmla="*/ 860324 h 251"/>
              <a:gd name="T14" fmla="*/ 1922242 w 548"/>
              <a:gd name="T15" fmla="*/ 341875 h 251"/>
              <a:gd name="T16" fmla="*/ 1824628 w 548"/>
              <a:gd name="T17" fmla="*/ 75137 h 251"/>
              <a:gd name="T18" fmla="*/ 1708243 w 548"/>
              <a:gd name="T19" fmla="*/ 0 h 251"/>
              <a:gd name="T20" fmla="*/ 341649 w 548"/>
              <a:gd name="T21" fmla="*/ 0 h 251"/>
              <a:gd name="T22" fmla="*/ 784665 w 548"/>
              <a:gd name="T23" fmla="*/ 330605 h 251"/>
              <a:gd name="T24" fmla="*/ 679543 w 548"/>
              <a:gd name="T25" fmla="*/ 507178 h 251"/>
              <a:gd name="T26" fmla="*/ 435508 w 548"/>
              <a:gd name="T27" fmla="*/ 522205 h 25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48" h="251">
                <a:moveTo>
                  <a:pt x="116" y="139"/>
                </a:moveTo>
                <a:cubicBezTo>
                  <a:pt x="116" y="139"/>
                  <a:pt x="61" y="98"/>
                  <a:pt x="0" y="90"/>
                </a:cubicBezTo>
                <a:cubicBezTo>
                  <a:pt x="0" y="217"/>
                  <a:pt x="0" y="217"/>
                  <a:pt x="0" y="217"/>
                </a:cubicBezTo>
                <a:cubicBezTo>
                  <a:pt x="25" y="224"/>
                  <a:pt x="57" y="232"/>
                  <a:pt x="66" y="233"/>
                </a:cubicBezTo>
                <a:cubicBezTo>
                  <a:pt x="86" y="238"/>
                  <a:pt x="104" y="244"/>
                  <a:pt x="121" y="251"/>
                </a:cubicBezTo>
                <a:cubicBezTo>
                  <a:pt x="528" y="251"/>
                  <a:pt x="528" y="251"/>
                  <a:pt x="528" y="251"/>
                </a:cubicBezTo>
                <a:cubicBezTo>
                  <a:pt x="540" y="251"/>
                  <a:pt x="548" y="241"/>
                  <a:pt x="546" y="229"/>
                </a:cubicBezTo>
                <a:cubicBezTo>
                  <a:pt x="537" y="180"/>
                  <a:pt x="526" y="132"/>
                  <a:pt x="512" y="91"/>
                </a:cubicBezTo>
                <a:cubicBezTo>
                  <a:pt x="504" y="66"/>
                  <a:pt x="495" y="42"/>
                  <a:pt x="486" y="20"/>
                </a:cubicBezTo>
                <a:cubicBezTo>
                  <a:pt x="481" y="9"/>
                  <a:pt x="467" y="0"/>
                  <a:pt x="455" y="0"/>
                </a:cubicBezTo>
                <a:cubicBezTo>
                  <a:pt x="91" y="0"/>
                  <a:pt x="91" y="0"/>
                  <a:pt x="91" y="0"/>
                </a:cubicBezTo>
                <a:cubicBezTo>
                  <a:pt x="157" y="23"/>
                  <a:pt x="209" y="60"/>
                  <a:pt x="209" y="88"/>
                </a:cubicBezTo>
                <a:cubicBezTo>
                  <a:pt x="209" y="111"/>
                  <a:pt x="181" y="135"/>
                  <a:pt x="181" y="135"/>
                </a:cubicBezTo>
                <a:cubicBezTo>
                  <a:pt x="158" y="156"/>
                  <a:pt x="142" y="157"/>
                  <a:pt x="116" y="139"/>
                </a:cubicBezTo>
                <a:close/>
              </a:path>
            </a:pathLst>
          </a:custGeom>
          <a:solidFill>
            <a:srgbClr val="48DAD8"/>
          </a:solidFill>
          <a:ln>
            <a:noFill/>
          </a:ln>
          <a:extLst>
            <a:ext uri="{91240B29-F687-4F45-9708-019B960494DF}">
              <a14:hiddenLine xmlns:a14="http://schemas.microsoft.com/office/drawing/2010/main" w="9525">
                <a:solidFill>
                  <a:srgbClr val="000000"/>
                </a:solidFill>
                <a:round/>
              </a14:hiddenLine>
            </a:ext>
          </a:extLst>
        </p:spPr>
        <p:txBody>
          <a:bodyPr/>
          <a:lstStyle/>
          <a:p>
            <a:endParaRPr lang="en-US">
              <a:solidFill>
                <a:prstClr val="black"/>
              </a:solidFill>
            </a:endParaRPr>
          </a:p>
        </p:txBody>
      </p:sp>
      <p:sp>
        <p:nvSpPr>
          <p:cNvPr id="2071" name="Freeform 27"/>
          <p:cNvSpPr/>
          <p:nvPr/>
        </p:nvSpPr>
        <p:spPr bwMode="auto">
          <a:xfrm>
            <a:off x="3300112" y="3755231"/>
            <a:ext cx="340519" cy="95250"/>
          </a:xfrm>
          <a:custGeom>
            <a:avLst/>
            <a:gdLst>
              <a:gd name="T0" fmla="*/ 0 w 121"/>
              <a:gd name="T1" fmla="*/ 63500 h 34"/>
              <a:gd name="T2" fmla="*/ 82550 w 121"/>
              <a:gd name="T3" fmla="*/ 127000 h 34"/>
              <a:gd name="T4" fmla="*/ 454025 w 121"/>
              <a:gd name="T5" fmla="*/ 127000 h 34"/>
              <a:gd name="T6" fmla="*/ 247650 w 121"/>
              <a:gd name="T7" fmla="*/ 59765 h 34"/>
              <a:gd name="T8" fmla="*/ 0 w 121"/>
              <a:gd name="T9" fmla="*/ 0 h 34"/>
              <a:gd name="T10" fmla="*/ 0 w 121"/>
              <a:gd name="T11" fmla="*/ 63500 h 3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1" h="34">
                <a:moveTo>
                  <a:pt x="0" y="17"/>
                </a:moveTo>
                <a:cubicBezTo>
                  <a:pt x="0" y="26"/>
                  <a:pt x="10" y="34"/>
                  <a:pt x="22" y="34"/>
                </a:cubicBezTo>
                <a:cubicBezTo>
                  <a:pt x="121" y="34"/>
                  <a:pt x="121" y="34"/>
                  <a:pt x="121" y="34"/>
                </a:cubicBezTo>
                <a:cubicBezTo>
                  <a:pt x="104" y="27"/>
                  <a:pt x="86" y="21"/>
                  <a:pt x="66" y="16"/>
                </a:cubicBezTo>
                <a:cubicBezTo>
                  <a:pt x="57" y="15"/>
                  <a:pt x="25" y="7"/>
                  <a:pt x="0" y="0"/>
                </a:cubicBezTo>
                <a:cubicBezTo>
                  <a:pt x="0" y="0"/>
                  <a:pt x="0" y="8"/>
                  <a:pt x="0" y="17"/>
                </a:cubicBezTo>
                <a:close/>
              </a:path>
            </a:pathLst>
          </a:custGeom>
          <a:solidFill>
            <a:srgbClr val="00BAB8"/>
          </a:solidFill>
          <a:ln>
            <a:noFill/>
          </a:ln>
          <a:extLst>
            <a:ext uri="{91240B29-F687-4F45-9708-019B960494DF}">
              <a14:hiddenLine xmlns:a14="http://schemas.microsoft.com/office/drawing/2010/main" w="9525">
                <a:solidFill>
                  <a:srgbClr val="000000"/>
                </a:solidFill>
                <a:round/>
              </a14:hiddenLine>
            </a:ext>
          </a:extLst>
        </p:spPr>
        <p:txBody>
          <a:bodyPr/>
          <a:lstStyle/>
          <a:p>
            <a:endParaRPr lang="en-US">
              <a:solidFill>
                <a:prstClr val="black"/>
              </a:solidFill>
            </a:endParaRPr>
          </a:p>
        </p:txBody>
      </p:sp>
      <p:sp>
        <p:nvSpPr>
          <p:cNvPr id="2072" name="Freeform 28"/>
          <p:cNvSpPr/>
          <p:nvPr/>
        </p:nvSpPr>
        <p:spPr bwMode="auto">
          <a:xfrm>
            <a:off x="3300112" y="4723210"/>
            <a:ext cx="315515" cy="279797"/>
          </a:xfrm>
          <a:custGeom>
            <a:avLst/>
            <a:gdLst>
              <a:gd name="T0" fmla="*/ 26293 w 112"/>
              <a:gd name="T1" fmla="*/ 373063 h 99"/>
              <a:gd name="T2" fmla="*/ 154002 w 112"/>
              <a:gd name="T3" fmla="*/ 267550 h 99"/>
              <a:gd name="T4" fmla="*/ 154002 w 112"/>
              <a:gd name="T5" fmla="*/ 52756 h 99"/>
              <a:gd name="T6" fmla="*/ 420688 w 112"/>
              <a:gd name="T7" fmla="*/ 0 h 99"/>
              <a:gd name="T8" fmla="*/ 82635 w 112"/>
              <a:gd name="T9" fmla="*/ 0 h 99"/>
              <a:gd name="T10" fmla="*/ 0 w 112"/>
              <a:gd name="T11" fmla="*/ 82903 h 99"/>
              <a:gd name="T12" fmla="*/ 0 w 112"/>
              <a:gd name="T13" fmla="*/ 373063 h 99"/>
              <a:gd name="T14" fmla="*/ 26293 w 112"/>
              <a:gd name="T15" fmla="*/ 373063 h 9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12" h="99">
                <a:moveTo>
                  <a:pt x="7" y="99"/>
                </a:moveTo>
                <a:cubicBezTo>
                  <a:pt x="26" y="99"/>
                  <a:pt x="41" y="86"/>
                  <a:pt x="41" y="71"/>
                </a:cubicBezTo>
                <a:cubicBezTo>
                  <a:pt x="41" y="14"/>
                  <a:pt x="41" y="14"/>
                  <a:pt x="41" y="14"/>
                </a:cubicBezTo>
                <a:cubicBezTo>
                  <a:pt x="67" y="11"/>
                  <a:pt x="91" y="6"/>
                  <a:pt x="112" y="0"/>
                </a:cubicBezTo>
                <a:cubicBezTo>
                  <a:pt x="22" y="0"/>
                  <a:pt x="22" y="0"/>
                  <a:pt x="22" y="0"/>
                </a:cubicBezTo>
                <a:cubicBezTo>
                  <a:pt x="10" y="0"/>
                  <a:pt x="0" y="10"/>
                  <a:pt x="0" y="22"/>
                </a:cubicBezTo>
                <a:cubicBezTo>
                  <a:pt x="0" y="99"/>
                  <a:pt x="0" y="99"/>
                  <a:pt x="0" y="99"/>
                </a:cubicBezTo>
                <a:lnTo>
                  <a:pt x="7" y="99"/>
                </a:lnTo>
                <a:close/>
              </a:path>
            </a:pathLst>
          </a:custGeom>
          <a:solidFill>
            <a:srgbClr val="003D61"/>
          </a:solidFill>
          <a:ln>
            <a:noFill/>
          </a:ln>
          <a:extLst>
            <a:ext uri="{91240B29-F687-4F45-9708-019B960494DF}">
              <a14:hiddenLine xmlns:a14="http://schemas.microsoft.com/office/drawing/2010/main" w="9525">
                <a:solidFill>
                  <a:srgbClr val="000000"/>
                </a:solidFill>
                <a:round/>
              </a14:hiddenLine>
            </a:ext>
          </a:extLst>
        </p:spPr>
        <p:txBody>
          <a:bodyPr/>
          <a:lstStyle/>
          <a:p>
            <a:endParaRPr lang="en-US">
              <a:solidFill>
                <a:prstClr val="black"/>
              </a:solidFill>
            </a:endParaRPr>
          </a:p>
        </p:txBody>
      </p:sp>
      <p:sp>
        <p:nvSpPr>
          <p:cNvPr id="2073" name="Freeform 29"/>
          <p:cNvSpPr/>
          <p:nvPr/>
        </p:nvSpPr>
        <p:spPr bwMode="auto">
          <a:xfrm>
            <a:off x="2990550" y="4723210"/>
            <a:ext cx="225028" cy="279797"/>
          </a:xfrm>
          <a:custGeom>
            <a:avLst/>
            <a:gdLst>
              <a:gd name="T0" fmla="*/ 161270 w 80"/>
              <a:gd name="T1" fmla="*/ 41451 h 99"/>
              <a:gd name="T2" fmla="*/ 161270 w 80"/>
              <a:gd name="T3" fmla="*/ 267550 h 99"/>
              <a:gd name="T4" fmla="*/ 288787 w 80"/>
              <a:gd name="T5" fmla="*/ 373063 h 99"/>
              <a:gd name="T6" fmla="*/ 300038 w 80"/>
              <a:gd name="T7" fmla="*/ 373063 h 99"/>
              <a:gd name="T8" fmla="*/ 300038 w 80"/>
              <a:gd name="T9" fmla="*/ 82903 h 99"/>
              <a:gd name="T10" fmla="*/ 221278 w 80"/>
              <a:gd name="T11" fmla="*/ 0 h 99"/>
              <a:gd name="T12" fmla="*/ 0 w 80"/>
              <a:gd name="T13" fmla="*/ 0 h 99"/>
              <a:gd name="T14" fmla="*/ 161270 w 80"/>
              <a:gd name="T15" fmla="*/ 41451 h 9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0" h="99">
                <a:moveTo>
                  <a:pt x="43" y="11"/>
                </a:moveTo>
                <a:cubicBezTo>
                  <a:pt x="43" y="71"/>
                  <a:pt x="43" y="71"/>
                  <a:pt x="43" y="71"/>
                </a:cubicBezTo>
                <a:cubicBezTo>
                  <a:pt x="43" y="86"/>
                  <a:pt x="58" y="99"/>
                  <a:pt x="77" y="99"/>
                </a:cubicBezTo>
                <a:cubicBezTo>
                  <a:pt x="80" y="99"/>
                  <a:pt x="80" y="99"/>
                  <a:pt x="80" y="99"/>
                </a:cubicBezTo>
                <a:cubicBezTo>
                  <a:pt x="80" y="22"/>
                  <a:pt x="80" y="22"/>
                  <a:pt x="80" y="22"/>
                </a:cubicBezTo>
                <a:cubicBezTo>
                  <a:pt x="80" y="10"/>
                  <a:pt x="71" y="0"/>
                  <a:pt x="59" y="0"/>
                </a:cubicBezTo>
                <a:cubicBezTo>
                  <a:pt x="0" y="0"/>
                  <a:pt x="0" y="0"/>
                  <a:pt x="0" y="0"/>
                </a:cubicBezTo>
                <a:cubicBezTo>
                  <a:pt x="14" y="4"/>
                  <a:pt x="29" y="8"/>
                  <a:pt x="43" y="11"/>
                </a:cubicBezTo>
                <a:close/>
              </a:path>
            </a:pathLst>
          </a:custGeom>
          <a:solidFill>
            <a:srgbClr val="6D0329"/>
          </a:solidFill>
          <a:ln>
            <a:noFill/>
          </a:ln>
          <a:extLst>
            <a:ext uri="{91240B29-F687-4F45-9708-019B960494DF}">
              <a14:hiddenLine xmlns:a14="http://schemas.microsoft.com/office/drawing/2010/main" w="9525">
                <a:solidFill>
                  <a:srgbClr val="000000"/>
                </a:solidFill>
                <a:round/>
              </a14:hiddenLine>
            </a:ext>
          </a:extLst>
        </p:spPr>
        <p:txBody>
          <a:bodyPr/>
          <a:lstStyle/>
          <a:p>
            <a:endParaRPr lang="en-US">
              <a:solidFill>
                <a:prstClr val="black"/>
              </a:solidFill>
            </a:endParaRPr>
          </a:p>
        </p:txBody>
      </p:sp>
      <p:sp>
        <p:nvSpPr>
          <p:cNvPr id="2074" name="Freeform 30"/>
          <p:cNvSpPr/>
          <p:nvPr/>
        </p:nvSpPr>
        <p:spPr bwMode="auto">
          <a:xfrm>
            <a:off x="2528587" y="3143251"/>
            <a:ext cx="686990" cy="707231"/>
          </a:xfrm>
          <a:custGeom>
            <a:avLst/>
            <a:gdLst>
              <a:gd name="T0" fmla="*/ 915988 w 244"/>
              <a:gd name="T1" fmla="*/ 334362 h 251"/>
              <a:gd name="T2" fmla="*/ 915988 w 244"/>
              <a:gd name="T3" fmla="*/ 82651 h 251"/>
              <a:gd name="T4" fmla="*/ 837153 w 244"/>
              <a:gd name="T5" fmla="*/ 0 h 251"/>
              <a:gd name="T6" fmla="*/ 465502 w 244"/>
              <a:gd name="T7" fmla="*/ 0 h 251"/>
              <a:gd name="T8" fmla="*/ 0 w 244"/>
              <a:gd name="T9" fmla="*/ 559774 h 251"/>
              <a:gd name="T10" fmla="*/ 183948 w 244"/>
              <a:gd name="T11" fmla="*/ 942975 h 251"/>
              <a:gd name="T12" fmla="*/ 837153 w 244"/>
              <a:gd name="T13" fmla="*/ 942975 h 251"/>
              <a:gd name="T14" fmla="*/ 915988 w 244"/>
              <a:gd name="T15" fmla="*/ 864081 h 251"/>
              <a:gd name="T16" fmla="*/ 915988 w 244"/>
              <a:gd name="T17" fmla="*/ 785186 h 251"/>
              <a:gd name="T18" fmla="*/ 469256 w 244"/>
              <a:gd name="T19" fmla="*/ 548503 h 251"/>
              <a:gd name="T20" fmla="*/ 915988 w 244"/>
              <a:gd name="T21" fmla="*/ 334362 h 25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44" h="251">
                <a:moveTo>
                  <a:pt x="244" y="89"/>
                </a:moveTo>
                <a:cubicBezTo>
                  <a:pt x="244" y="22"/>
                  <a:pt x="244" y="22"/>
                  <a:pt x="244" y="22"/>
                </a:cubicBezTo>
                <a:cubicBezTo>
                  <a:pt x="244" y="10"/>
                  <a:pt x="235" y="0"/>
                  <a:pt x="223" y="0"/>
                </a:cubicBezTo>
                <a:cubicBezTo>
                  <a:pt x="124" y="0"/>
                  <a:pt x="124" y="0"/>
                  <a:pt x="124" y="0"/>
                </a:cubicBezTo>
                <a:cubicBezTo>
                  <a:pt x="43" y="29"/>
                  <a:pt x="0" y="85"/>
                  <a:pt x="0" y="149"/>
                </a:cubicBezTo>
                <a:cubicBezTo>
                  <a:pt x="0" y="194"/>
                  <a:pt x="19" y="226"/>
                  <a:pt x="49" y="251"/>
                </a:cubicBezTo>
                <a:cubicBezTo>
                  <a:pt x="223" y="251"/>
                  <a:pt x="223" y="251"/>
                  <a:pt x="223" y="251"/>
                </a:cubicBezTo>
                <a:cubicBezTo>
                  <a:pt x="235" y="251"/>
                  <a:pt x="244" y="241"/>
                  <a:pt x="244" y="230"/>
                </a:cubicBezTo>
                <a:cubicBezTo>
                  <a:pt x="244" y="209"/>
                  <a:pt x="244" y="209"/>
                  <a:pt x="244" y="209"/>
                </a:cubicBezTo>
                <a:cubicBezTo>
                  <a:pt x="151" y="186"/>
                  <a:pt x="125" y="171"/>
                  <a:pt x="125" y="146"/>
                </a:cubicBezTo>
                <a:cubicBezTo>
                  <a:pt x="125" y="120"/>
                  <a:pt x="157" y="91"/>
                  <a:pt x="244" y="89"/>
                </a:cubicBezTo>
                <a:close/>
              </a:path>
            </a:pathLst>
          </a:custGeom>
          <a:solidFill>
            <a:srgbClr val="F57600"/>
          </a:solidFill>
          <a:ln>
            <a:noFill/>
          </a:ln>
          <a:extLst>
            <a:ext uri="{91240B29-F687-4F45-9708-019B960494DF}">
              <a14:hiddenLine xmlns:a14="http://schemas.microsoft.com/office/drawing/2010/main" w="9525">
                <a:solidFill>
                  <a:srgbClr val="000000"/>
                </a:solidFill>
                <a:round/>
              </a14:hiddenLine>
            </a:ext>
          </a:extLst>
        </p:spPr>
        <p:txBody>
          <a:bodyPr/>
          <a:lstStyle/>
          <a:p>
            <a:endParaRPr lang="en-US" dirty="0">
              <a:solidFill>
                <a:prstClr val="black"/>
              </a:solidFill>
            </a:endParaRPr>
          </a:p>
        </p:txBody>
      </p:sp>
      <p:sp>
        <p:nvSpPr>
          <p:cNvPr id="2075" name="Freeform 31"/>
          <p:cNvSpPr/>
          <p:nvPr/>
        </p:nvSpPr>
        <p:spPr bwMode="auto">
          <a:xfrm>
            <a:off x="2807193" y="3935016"/>
            <a:ext cx="408384" cy="123825"/>
          </a:xfrm>
          <a:custGeom>
            <a:avLst/>
            <a:gdLst>
              <a:gd name="T0" fmla="*/ 368016 w 145"/>
              <a:gd name="T1" fmla="*/ 120073 h 44"/>
              <a:gd name="T2" fmla="*/ 544513 w 145"/>
              <a:gd name="T3" fmla="*/ 165100 h 44"/>
              <a:gd name="T4" fmla="*/ 544513 w 145"/>
              <a:gd name="T5" fmla="*/ 78798 h 44"/>
              <a:gd name="T6" fmla="*/ 465652 w 145"/>
              <a:gd name="T7" fmla="*/ 0 h 44"/>
              <a:gd name="T8" fmla="*/ 0 w 145"/>
              <a:gd name="T9" fmla="*/ 0 h 44"/>
              <a:gd name="T10" fmla="*/ 368016 w 145"/>
              <a:gd name="T11" fmla="*/ 120073 h 4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5" h="44">
                <a:moveTo>
                  <a:pt x="98" y="32"/>
                </a:moveTo>
                <a:cubicBezTo>
                  <a:pt x="104" y="34"/>
                  <a:pt x="124" y="39"/>
                  <a:pt x="145" y="44"/>
                </a:cubicBezTo>
                <a:cubicBezTo>
                  <a:pt x="145" y="21"/>
                  <a:pt x="145" y="21"/>
                  <a:pt x="145" y="21"/>
                </a:cubicBezTo>
                <a:cubicBezTo>
                  <a:pt x="145" y="9"/>
                  <a:pt x="136" y="0"/>
                  <a:pt x="124" y="0"/>
                </a:cubicBezTo>
                <a:cubicBezTo>
                  <a:pt x="0" y="0"/>
                  <a:pt x="0" y="0"/>
                  <a:pt x="0" y="0"/>
                </a:cubicBezTo>
                <a:cubicBezTo>
                  <a:pt x="29" y="13"/>
                  <a:pt x="63" y="23"/>
                  <a:pt x="98" y="32"/>
                </a:cubicBezTo>
                <a:close/>
              </a:path>
            </a:pathLst>
          </a:custGeom>
          <a:solidFill>
            <a:srgbClr val="D02837"/>
          </a:solidFill>
          <a:ln>
            <a:noFill/>
          </a:ln>
          <a:extLst>
            <a:ext uri="{91240B29-F687-4F45-9708-019B960494DF}">
              <a14:hiddenLine xmlns:a14="http://schemas.microsoft.com/office/drawing/2010/main" w="9525">
                <a:solidFill>
                  <a:srgbClr val="000000"/>
                </a:solidFill>
                <a:round/>
              </a14:hiddenLine>
            </a:ext>
          </a:extLst>
        </p:spPr>
        <p:txBody>
          <a:bodyPr/>
          <a:lstStyle/>
          <a:p>
            <a:endParaRPr lang="en-US">
              <a:solidFill>
                <a:prstClr val="black"/>
              </a:solidFill>
            </a:endParaRPr>
          </a:p>
        </p:txBody>
      </p:sp>
      <p:sp>
        <p:nvSpPr>
          <p:cNvPr id="2076" name="Freeform 32"/>
          <p:cNvSpPr/>
          <p:nvPr/>
        </p:nvSpPr>
        <p:spPr bwMode="auto">
          <a:xfrm>
            <a:off x="2585737" y="4258866"/>
            <a:ext cx="629840" cy="381000"/>
          </a:xfrm>
          <a:custGeom>
            <a:avLst/>
            <a:gdLst>
              <a:gd name="T0" fmla="*/ 326168 w 224"/>
              <a:gd name="T1" fmla="*/ 60207 h 135"/>
              <a:gd name="T2" fmla="*/ 63734 w 224"/>
              <a:gd name="T3" fmla="*/ 109126 h 135"/>
              <a:gd name="T4" fmla="*/ 0 w 224"/>
              <a:gd name="T5" fmla="*/ 278459 h 135"/>
              <a:gd name="T6" fmla="*/ 247438 w 224"/>
              <a:gd name="T7" fmla="*/ 508000 h 135"/>
              <a:gd name="T8" fmla="*/ 761058 w 224"/>
              <a:gd name="T9" fmla="*/ 508000 h 135"/>
              <a:gd name="T10" fmla="*/ 839788 w 224"/>
              <a:gd name="T11" fmla="*/ 425215 h 135"/>
              <a:gd name="T12" fmla="*/ 839788 w 224"/>
              <a:gd name="T13" fmla="*/ 267170 h 135"/>
              <a:gd name="T14" fmla="*/ 326168 w 224"/>
              <a:gd name="T15" fmla="*/ 60207 h 13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24" h="135">
                <a:moveTo>
                  <a:pt x="87" y="16"/>
                </a:moveTo>
                <a:cubicBezTo>
                  <a:pt x="62" y="0"/>
                  <a:pt x="38" y="4"/>
                  <a:pt x="17" y="29"/>
                </a:cubicBezTo>
                <a:cubicBezTo>
                  <a:pt x="17" y="29"/>
                  <a:pt x="0" y="50"/>
                  <a:pt x="0" y="74"/>
                </a:cubicBezTo>
                <a:cubicBezTo>
                  <a:pt x="0" y="93"/>
                  <a:pt x="27" y="115"/>
                  <a:pt x="66" y="135"/>
                </a:cubicBezTo>
                <a:cubicBezTo>
                  <a:pt x="203" y="135"/>
                  <a:pt x="203" y="135"/>
                  <a:pt x="203" y="135"/>
                </a:cubicBezTo>
                <a:cubicBezTo>
                  <a:pt x="215" y="135"/>
                  <a:pt x="224" y="125"/>
                  <a:pt x="224" y="113"/>
                </a:cubicBezTo>
                <a:cubicBezTo>
                  <a:pt x="224" y="71"/>
                  <a:pt x="224" y="71"/>
                  <a:pt x="224" y="71"/>
                </a:cubicBezTo>
                <a:cubicBezTo>
                  <a:pt x="160" y="61"/>
                  <a:pt x="87" y="16"/>
                  <a:pt x="87" y="16"/>
                </a:cubicBezTo>
                <a:close/>
              </a:path>
            </a:pathLst>
          </a:custGeom>
          <a:solidFill>
            <a:srgbClr val="D02837"/>
          </a:solidFill>
          <a:ln>
            <a:noFill/>
          </a:ln>
          <a:extLst>
            <a:ext uri="{91240B29-F687-4F45-9708-019B960494DF}">
              <a14:hiddenLine xmlns:a14="http://schemas.microsoft.com/office/drawing/2010/main" w="9525">
                <a:solidFill>
                  <a:srgbClr val="000000"/>
                </a:solidFill>
                <a:round/>
              </a14:hiddenLine>
            </a:ext>
          </a:extLst>
        </p:spPr>
        <p:txBody>
          <a:bodyPr/>
          <a:lstStyle/>
          <a:p>
            <a:endParaRPr lang="en-US">
              <a:solidFill>
                <a:prstClr val="black"/>
              </a:solidFill>
            </a:endParaRPr>
          </a:p>
        </p:txBody>
      </p:sp>
      <p:sp>
        <p:nvSpPr>
          <p:cNvPr id="2077" name="Freeform 33"/>
          <p:cNvSpPr/>
          <p:nvPr/>
        </p:nvSpPr>
        <p:spPr bwMode="auto">
          <a:xfrm>
            <a:off x="3111993" y="2856310"/>
            <a:ext cx="103584" cy="202406"/>
          </a:xfrm>
          <a:custGeom>
            <a:avLst/>
            <a:gdLst>
              <a:gd name="T0" fmla="*/ 126915 w 37"/>
              <a:gd name="T1" fmla="*/ 0 h 72"/>
              <a:gd name="T2" fmla="*/ 0 w 37"/>
              <a:gd name="T3" fmla="*/ 104951 h 72"/>
              <a:gd name="T4" fmla="*/ 0 w 37"/>
              <a:gd name="T5" fmla="*/ 269875 h 72"/>
              <a:gd name="T6" fmla="*/ 70923 w 37"/>
              <a:gd name="T7" fmla="*/ 269875 h 72"/>
              <a:gd name="T8" fmla="*/ 138113 w 37"/>
              <a:gd name="T9" fmla="*/ 187413 h 72"/>
              <a:gd name="T10" fmla="*/ 138113 w 37"/>
              <a:gd name="T11" fmla="*/ 0 h 72"/>
              <a:gd name="T12" fmla="*/ 126915 w 37"/>
              <a:gd name="T13" fmla="*/ 0 h 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7" h="72">
                <a:moveTo>
                  <a:pt x="34" y="0"/>
                </a:moveTo>
                <a:cubicBezTo>
                  <a:pt x="15" y="0"/>
                  <a:pt x="0" y="13"/>
                  <a:pt x="0" y="28"/>
                </a:cubicBezTo>
                <a:cubicBezTo>
                  <a:pt x="0" y="72"/>
                  <a:pt x="0" y="72"/>
                  <a:pt x="0" y="72"/>
                </a:cubicBezTo>
                <a:cubicBezTo>
                  <a:pt x="0" y="72"/>
                  <a:pt x="8" y="72"/>
                  <a:pt x="19" y="72"/>
                </a:cubicBezTo>
                <a:cubicBezTo>
                  <a:pt x="29" y="72"/>
                  <a:pt x="37" y="62"/>
                  <a:pt x="37" y="50"/>
                </a:cubicBezTo>
                <a:cubicBezTo>
                  <a:pt x="37" y="0"/>
                  <a:pt x="37" y="0"/>
                  <a:pt x="37" y="0"/>
                </a:cubicBezTo>
                <a:lnTo>
                  <a:pt x="34" y="0"/>
                </a:lnTo>
                <a:close/>
              </a:path>
            </a:pathLst>
          </a:custGeom>
          <a:solidFill>
            <a:srgbClr val="EDA409"/>
          </a:solidFill>
          <a:ln>
            <a:noFill/>
          </a:ln>
          <a:extLst>
            <a:ext uri="{91240B29-F687-4F45-9708-019B960494DF}">
              <a14:hiddenLine xmlns:a14="http://schemas.microsoft.com/office/drawing/2010/main" w="9525">
                <a:solidFill>
                  <a:srgbClr val="000000"/>
                </a:solidFill>
                <a:round/>
              </a14:hiddenLine>
            </a:ext>
          </a:extLst>
        </p:spPr>
        <p:txBody>
          <a:bodyPr/>
          <a:lstStyle/>
          <a:p>
            <a:endParaRPr lang="en-US">
              <a:solidFill>
                <a:prstClr val="black"/>
              </a:solidFill>
            </a:endParaRPr>
          </a:p>
        </p:txBody>
      </p:sp>
      <p:sp>
        <p:nvSpPr>
          <p:cNvPr id="2078" name="Freeform 34"/>
          <p:cNvSpPr/>
          <p:nvPr/>
        </p:nvSpPr>
        <p:spPr bwMode="auto">
          <a:xfrm>
            <a:off x="3300112" y="3935016"/>
            <a:ext cx="698897" cy="704850"/>
          </a:xfrm>
          <a:custGeom>
            <a:avLst/>
            <a:gdLst>
              <a:gd name="T0" fmla="*/ 116483 w 248"/>
              <a:gd name="T1" fmla="*/ 221793 h 250"/>
              <a:gd name="T2" fmla="*/ 465932 w 248"/>
              <a:gd name="T3" fmla="*/ 469900 h 250"/>
              <a:gd name="T4" fmla="*/ 0 w 248"/>
              <a:gd name="T5" fmla="*/ 706730 h 250"/>
              <a:gd name="T6" fmla="*/ 0 w 248"/>
              <a:gd name="T7" fmla="*/ 857098 h 250"/>
              <a:gd name="T8" fmla="*/ 82665 w 248"/>
              <a:gd name="T9" fmla="*/ 939800 h 250"/>
              <a:gd name="T10" fmla="*/ 665080 w 248"/>
              <a:gd name="T11" fmla="*/ 939800 h 250"/>
              <a:gd name="T12" fmla="*/ 931863 w 248"/>
              <a:gd name="T13" fmla="*/ 462382 h 250"/>
              <a:gd name="T14" fmla="*/ 668837 w 248"/>
              <a:gd name="T15" fmla="*/ 0 h 250"/>
              <a:gd name="T16" fmla="*/ 82665 w 248"/>
              <a:gd name="T17" fmla="*/ 0 h 250"/>
              <a:gd name="T18" fmla="*/ 0 w 248"/>
              <a:gd name="T19" fmla="*/ 78943 h 250"/>
              <a:gd name="T20" fmla="*/ 0 w 248"/>
              <a:gd name="T21" fmla="*/ 195478 h 250"/>
              <a:gd name="T22" fmla="*/ 116483 w 248"/>
              <a:gd name="T23" fmla="*/ 221793 h 25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48" h="250">
                <a:moveTo>
                  <a:pt x="31" y="59"/>
                </a:moveTo>
                <a:cubicBezTo>
                  <a:pt x="107" y="78"/>
                  <a:pt x="124" y="107"/>
                  <a:pt x="124" y="125"/>
                </a:cubicBezTo>
                <a:cubicBezTo>
                  <a:pt x="124" y="157"/>
                  <a:pt x="91" y="186"/>
                  <a:pt x="0" y="188"/>
                </a:cubicBezTo>
                <a:cubicBezTo>
                  <a:pt x="0" y="228"/>
                  <a:pt x="0" y="228"/>
                  <a:pt x="0" y="228"/>
                </a:cubicBezTo>
                <a:cubicBezTo>
                  <a:pt x="0" y="240"/>
                  <a:pt x="10" y="250"/>
                  <a:pt x="22" y="250"/>
                </a:cubicBezTo>
                <a:cubicBezTo>
                  <a:pt x="177" y="250"/>
                  <a:pt x="177" y="250"/>
                  <a:pt x="177" y="250"/>
                </a:cubicBezTo>
                <a:cubicBezTo>
                  <a:pt x="225" y="217"/>
                  <a:pt x="248" y="171"/>
                  <a:pt x="248" y="123"/>
                </a:cubicBezTo>
                <a:cubicBezTo>
                  <a:pt x="248" y="75"/>
                  <a:pt x="225" y="32"/>
                  <a:pt x="178" y="0"/>
                </a:cubicBezTo>
                <a:cubicBezTo>
                  <a:pt x="22" y="0"/>
                  <a:pt x="22" y="0"/>
                  <a:pt x="22" y="0"/>
                </a:cubicBezTo>
                <a:cubicBezTo>
                  <a:pt x="10" y="0"/>
                  <a:pt x="0" y="9"/>
                  <a:pt x="0" y="21"/>
                </a:cubicBezTo>
                <a:cubicBezTo>
                  <a:pt x="0" y="52"/>
                  <a:pt x="0" y="52"/>
                  <a:pt x="0" y="52"/>
                </a:cubicBezTo>
                <a:cubicBezTo>
                  <a:pt x="15" y="55"/>
                  <a:pt x="26" y="58"/>
                  <a:pt x="31" y="59"/>
                </a:cubicBezTo>
                <a:close/>
              </a:path>
            </a:pathLst>
          </a:custGeom>
          <a:solidFill>
            <a:srgbClr val="159CD1"/>
          </a:solidFill>
          <a:ln>
            <a:noFill/>
          </a:ln>
          <a:extLst>
            <a:ext uri="{91240B29-F687-4F45-9708-019B960494DF}">
              <a14:hiddenLine xmlns:a14="http://schemas.microsoft.com/office/drawing/2010/main" w="9525">
                <a:solidFill>
                  <a:srgbClr val="000000"/>
                </a:solidFill>
                <a:round/>
              </a14:hiddenLine>
            </a:ext>
          </a:extLst>
        </p:spPr>
        <p:txBody>
          <a:bodyPr/>
          <a:lstStyle/>
          <a:p>
            <a:endParaRPr lang="en-US">
              <a:solidFill>
                <a:prstClr val="black"/>
              </a:solidFill>
            </a:endParaRPr>
          </a:p>
        </p:txBody>
      </p:sp>
      <p:sp>
        <p:nvSpPr>
          <p:cNvPr id="2079" name="Freeform 35"/>
          <p:cNvSpPr/>
          <p:nvPr/>
        </p:nvSpPr>
        <p:spPr bwMode="auto">
          <a:xfrm>
            <a:off x="3300112" y="2856310"/>
            <a:ext cx="115490" cy="202406"/>
          </a:xfrm>
          <a:custGeom>
            <a:avLst/>
            <a:gdLst>
              <a:gd name="T0" fmla="*/ 153988 w 41"/>
              <a:gd name="T1" fmla="*/ 104951 h 72"/>
              <a:gd name="T2" fmla="*/ 26291 w 41"/>
              <a:gd name="T3" fmla="*/ 0 h 72"/>
              <a:gd name="T4" fmla="*/ 0 w 41"/>
              <a:gd name="T5" fmla="*/ 0 h 72"/>
              <a:gd name="T6" fmla="*/ 0 w 41"/>
              <a:gd name="T7" fmla="*/ 187413 h 72"/>
              <a:gd name="T8" fmla="*/ 78872 w 41"/>
              <a:gd name="T9" fmla="*/ 269875 h 72"/>
              <a:gd name="T10" fmla="*/ 153988 w 41"/>
              <a:gd name="T11" fmla="*/ 269875 h 72"/>
              <a:gd name="T12" fmla="*/ 153988 w 41"/>
              <a:gd name="T13" fmla="*/ 104951 h 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1" h="72">
                <a:moveTo>
                  <a:pt x="41" y="28"/>
                </a:moveTo>
                <a:cubicBezTo>
                  <a:pt x="41" y="13"/>
                  <a:pt x="26" y="0"/>
                  <a:pt x="7" y="0"/>
                </a:cubicBezTo>
                <a:cubicBezTo>
                  <a:pt x="0" y="0"/>
                  <a:pt x="0" y="0"/>
                  <a:pt x="0" y="0"/>
                </a:cubicBezTo>
                <a:cubicBezTo>
                  <a:pt x="0" y="50"/>
                  <a:pt x="0" y="50"/>
                  <a:pt x="0" y="50"/>
                </a:cubicBezTo>
                <a:cubicBezTo>
                  <a:pt x="0" y="62"/>
                  <a:pt x="9" y="72"/>
                  <a:pt x="21" y="72"/>
                </a:cubicBezTo>
                <a:cubicBezTo>
                  <a:pt x="41" y="72"/>
                  <a:pt x="41" y="72"/>
                  <a:pt x="41" y="72"/>
                </a:cubicBezTo>
                <a:lnTo>
                  <a:pt x="41" y="28"/>
                </a:lnTo>
                <a:close/>
              </a:path>
            </a:pathLst>
          </a:custGeom>
          <a:solidFill>
            <a:srgbClr val="42C897"/>
          </a:solidFill>
          <a:ln>
            <a:noFill/>
          </a:ln>
          <a:extLst>
            <a:ext uri="{91240B29-F687-4F45-9708-019B960494DF}">
              <a14:hiddenLine xmlns:a14="http://schemas.microsoft.com/office/drawing/2010/main" w="9525">
                <a:solidFill>
                  <a:srgbClr val="000000"/>
                </a:solidFill>
                <a:round/>
              </a14:hiddenLine>
            </a:ext>
          </a:extLst>
        </p:spPr>
        <p:txBody>
          <a:bodyPr/>
          <a:lstStyle/>
          <a:p>
            <a:endParaRPr lang="en-US">
              <a:solidFill>
                <a:prstClr val="black"/>
              </a:solidFill>
            </a:endParaRPr>
          </a:p>
        </p:txBody>
      </p:sp>
      <p:sp>
        <p:nvSpPr>
          <p:cNvPr id="2080" name="Freeform 36"/>
          <p:cNvSpPr/>
          <p:nvPr/>
        </p:nvSpPr>
        <p:spPr bwMode="auto">
          <a:xfrm>
            <a:off x="3300112" y="3143250"/>
            <a:ext cx="588169" cy="442913"/>
          </a:xfrm>
          <a:custGeom>
            <a:avLst/>
            <a:gdLst>
              <a:gd name="T0" fmla="*/ 435264 w 209"/>
              <a:gd name="T1" fmla="*/ 522844 h 157"/>
              <a:gd name="T2" fmla="*/ 679161 w 209"/>
              <a:gd name="T3" fmla="*/ 507798 h 157"/>
              <a:gd name="T4" fmla="*/ 784225 w 209"/>
              <a:gd name="T5" fmla="*/ 331009 h 157"/>
              <a:gd name="T6" fmla="*/ 341457 w 209"/>
              <a:gd name="T7" fmla="*/ 0 h 157"/>
              <a:gd name="T8" fmla="*/ 82550 w 209"/>
              <a:gd name="T9" fmla="*/ 0 h 157"/>
              <a:gd name="T10" fmla="*/ 0 w 209"/>
              <a:gd name="T11" fmla="*/ 82752 h 157"/>
              <a:gd name="T12" fmla="*/ 0 w 209"/>
              <a:gd name="T13" fmla="*/ 338532 h 157"/>
              <a:gd name="T14" fmla="*/ 435264 w 209"/>
              <a:gd name="T15" fmla="*/ 522844 h 15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09" h="157">
                <a:moveTo>
                  <a:pt x="116" y="139"/>
                </a:moveTo>
                <a:cubicBezTo>
                  <a:pt x="142" y="157"/>
                  <a:pt x="158" y="156"/>
                  <a:pt x="181" y="135"/>
                </a:cubicBezTo>
                <a:cubicBezTo>
                  <a:pt x="181" y="135"/>
                  <a:pt x="209" y="111"/>
                  <a:pt x="209" y="88"/>
                </a:cubicBezTo>
                <a:cubicBezTo>
                  <a:pt x="209" y="60"/>
                  <a:pt x="157" y="23"/>
                  <a:pt x="91" y="0"/>
                </a:cubicBezTo>
                <a:cubicBezTo>
                  <a:pt x="22" y="0"/>
                  <a:pt x="22" y="0"/>
                  <a:pt x="22" y="0"/>
                </a:cubicBezTo>
                <a:cubicBezTo>
                  <a:pt x="10" y="0"/>
                  <a:pt x="0" y="10"/>
                  <a:pt x="0" y="22"/>
                </a:cubicBezTo>
                <a:cubicBezTo>
                  <a:pt x="0" y="90"/>
                  <a:pt x="0" y="90"/>
                  <a:pt x="0" y="90"/>
                </a:cubicBezTo>
                <a:cubicBezTo>
                  <a:pt x="61" y="98"/>
                  <a:pt x="116" y="139"/>
                  <a:pt x="116" y="139"/>
                </a:cubicBezTo>
                <a:close/>
              </a:path>
            </a:pathLst>
          </a:custGeom>
          <a:solidFill>
            <a:srgbClr val="00BAB8"/>
          </a:solidFill>
          <a:ln>
            <a:noFill/>
          </a:ln>
          <a:extLst>
            <a:ext uri="{91240B29-F687-4F45-9708-019B960494DF}">
              <a14:hiddenLine xmlns:a14="http://schemas.microsoft.com/office/drawing/2010/main" w="9525">
                <a:solidFill>
                  <a:srgbClr val="000000"/>
                </a:solidFill>
                <a:round/>
              </a14:hiddenLine>
            </a:ext>
          </a:extLst>
        </p:spPr>
        <p:txBody>
          <a:bodyPr/>
          <a:lstStyle/>
          <a:p>
            <a:endParaRPr lang="en-US">
              <a:solidFill>
                <a:prstClr val="black"/>
              </a:solidFill>
            </a:endParaRPr>
          </a:p>
        </p:txBody>
      </p:sp>
      <p:sp>
        <p:nvSpPr>
          <p:cNvPr id="2081" name="Freeform 37"/>
          <p:cNvSpPr/>
          <p:nvPr/>
        </p:nvSpPr>
        <p:spPr bwMode="auto">
          <a:xfrm>
            <a:off x="1676100" y="3143251"/>
            <a:ext cx="1202531" cy="707231"/>
          </a:xfrm>
          <a:custGeom>
            <a:avLst/>
            <a:gdLst>
              <a:gd name="T0" fmla="*/ 1603375 w 427"/>
              <a:gd name="T1" fmla="*/ 0 h 251"/>
              <a:gd name="T2" fmla="*/ 334193 w 427"/>
              <a:gd name="T3" fmla="*/ 0 h 251"/>
              <a:gd name="T4" fmla="*/ 221544 w 427"/>
              <a:gd name="T5" fmla="*/ 75137 h 251"/>
              <a:gd name="T6" fmla="*/ 7510 w 427"/>
              <a:gd name="T7" fmla="*/ 860324 h 251"/>
              <a:gd name="T8" fmla="*/ 75100 w 427"/>
              <a:gd name="T9" fmla="*/ 942975 h 251"/>
              <a:gd name="T10" fmla="*/ 1321752 w 427"/>
              <a:gd name="T11" fmla="*/ 942975 h 251"/>
              <a:gd name="T12" fmla="*/ 1137758 w 427"/>
              <a:gd name="T13" fmla="*/ 559774 h 251"/>
              <a:gd name="T14" fmla="*/ 1603375 w 427"/>
              <a:gd name="T15" fmla="*/ 0 h 25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27" h="251">
                <a:moveTo>
                  <a:pt x="427" y="0"/>
                </a:moveTo>
                <a:cubicBezTo>
                  <a:pt x="89" y="0"/>
                  <a:pt x="89" y="0"/>
                  <a:pt x="89" y="0"/>
                </a:cubicBezTo>
                <a:cubicBezTo>
                  <a:pt x="76" y="0"/>
                  <a:pt x="63" y="9"/>
                  <a:pt x="59" y="20"/>
                </a:cubicBezTo>
                <a:cubicBezTo>
                  <a:pt x="33" y="86"/>
                  <a:pt x="13" y="157"/>
                  <a:pt x="2" y="229"/>
                </a:cubicBezTo>
                <a:cubicBezTo>
                  <a:pt x="0" y="241"/>
                  <a:pt x="8" y="251"/>
                  <a:pt x="20" y="251"/>
                </a:cubicBezTo>
                <a:cubicBezTo>
                  <a:pt x="352" y="251"/>
                  <a:pt x="352" y="251"/>
                  <a:pt x="352" y="251"/>
                </a:cubicBezTo>
                <a:cubicBezTo>
                  <a:pt x="322" y="226"/>
                  <a:pt x="303" y="194"/>
                  <a:pt x="303" y="149"/>
                </a:cubicBezTo>
                <a:cubicBezTo>
                  <a:pt x="303" y="85"/>
                  <a:pt x="346" y="29"/>
                  <a:pt x="427" y="0"/>
                </a:cubicBezTo>
                <a:close/>
              </a:path>
            </a:pathLst>
          </a:custGeom>
          <a:solidFill>
            <a:srgbClr val="FF912B"/>
          </a:solidFill>
          <a:ln>
            <a:noFill/>
          </a:ln>
          <a:extLst>
            <a:ext uri="{91240B29-F687-4F45-9708-019B960494DF}">
              <a14:hiddenLine xmlns:a14="http://schemas.microsoft.com/office/drawing/2010/main" w="9525">
                <a:solidFill>
                  <a:srgbClr val="000000"/>
                </a:solidFill>
                <a:round/>
              </a14:hiddenLine>
            </a:ext>
          </a:extLst>
        </p:spPr>
        <p:txBody>
          <a:bodyPr/>
          <a:lstStyle/>
          <a:p>
            <a:endParaRPr lang="en-US">
              <a:solidFill>
                <a:prstClr val="black"/>
              </a:solidFill>
            </a:endParaRPr>
          </a:p>
        </p:txBody>
      </p:sp>
      <p:sp>
        <p:nvSpPr>
          <p:cNvPr id="2082" name="Freeform 38"/>
          <p:cNvSpPr/>
          <p:nvPr/>
        </p:nvSpPr>
        <p:spPr bwMode="auto">
          <a:xfrm>
            <a:off x="3798983" y="3935016"/>
            <a:ext cx="1091804" cy="704850"/>
          </a:xfrm>
          <a:custGeom>
            <a:avLst/>
            <a:gdLst>
              <a:gd name="T0" fmla="*/ 0 w 388"/>
              <a:gd name="T1" fmla="*/ 939800 h 250"/>
              <a:gd name="T2" fmla="*/ 1313166 w 388"/>
              <a:gd name="T3" fmla="*/ 939800 h 250"/>
              <a:gd name="T4" fmla="*/ 1406963 w 388"/>
              <a:gd name="T5" fmla="*/ 902208 h 250"/>
              <a:gd name="T6" fmla="*/ 1414467 w 388"/>
              <a:gd name="T7" fmla="*/ 860857 h 250"/>
              <a:gd name="T8" fmla="*/ 1425723 w 388"/>
              <a:gd name="T9" fmla="*/ 78943 h 250"/>
              <a:gd name="T10" fmla="*/ 1335677 w 388"/>
              <a:gd name="T11" fmla="*/ 0 h 250"/>
              <a:gd name="T12" fmla="*/ 3752 w 388"/>
              <a:gd name="T13" fmla="*/ 0 h 250"/>
              <a:gd name="T14" fmla="*/ 266385 w 388"/>
              <a:gd name="T15" fmla="*/ 462382 h 250"/>
              <a:gd name="T16" fmla="*/ 0 w 388"/>
              <a:gd name="T17" fmla="*/ 939800 h 25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88" h="250">
                <a:moveTo>
                  <a:pt x="0" y="250"/>
                </a:moveTo>
                <a:cubicBezTo>
                  <a:pt x="350" y="250"/>
                  <a:pt x="350" y="250"/>
                  <a:pt x="350" y="250"/>
                </a:cubicBezTo>
                <a:cubicBezTo>
                  <a:pt x="362" y="250"/>
                  <a:pt x="373" y="245"/>
                  <a:pt x="375" y="240"/>
                </a:cubicBezTo>
                <a:cubicBezTo>
                  <a:pt x="375" y="236"/>
                  <a:pt x="376" y="233"/>
                  <a:pt x="377" y="229"/>
                </a:cubicBezTo>
                <a:cubicBezTo>
                  <a:pt x="388" y="167"/>
                  <a:pt x="388" y="94"/>
                  <a:pt x="380" y="21"/>
                </a:cubicBezTo>
                <a:cubicBezTo>
                  <a:pt x="379" y="9"/>
                  <a:pt x="368" y="0"/>
                  <a:pt x="356" y="0"/>
                </a:cubicBezTo>
                <a:cubicBezTo>
                  <a:pt x="1" y="0"/>
                  <a:pt x="1" y="0"/>
                  <a:pt x="1" y="0"/>
                </a:cubicBezTo>
                <a:cubicBezTo>
                  <a:pt x="48" y="32"/>
                  <a:pt x="71" y="75"/>
                  <a:pt x="71" y="123"/>
                </a:cubicBezTo>
                <a:cubicBezTo>
                  <a:pt x="71" y="171"/>
                  <a:pt x="48" y="217"/>
                  <a:pt x="0" y="250"/>
                </a:cubicBezTo>
                <a:close/>
              </a:path>
            </a:pathLst>
          </a:custGeom>
          <a:solidFill>
            <a:srgbClr val="34B2E3"/>
          </a:solidFill>
          <a:ln>
            <a:noFill/>
          </a:ln>
          <a:extLst>
            <a:ext uri="{91240B29-F687-4F45-9708-019B960494DF}">
              <a14:hiddenLine xmlns:a14="http://schemas.microsoft.com/office/drawing/2010/main" w="9525">
                <a:solidFill>
                  <a:srgbClr val="000000"/>
                </a:solidFill>
                <a:round/>
              </a14:hiddenLine>
            </a:ext>
          </a:extLst>
        </p:spPr>
        <p:txBody>
          <a:bodyPr/>
          <a:lstStyle/>
          <a:p>
            <a:endParaRPr lang="en-US">
              <a:solidFill>
                <a:prstClr val="black"/>
              </a:solidFill>
            </a:endParaRPr>
          </a:p>
        </p:txBody>
      </p:sp>
      <p:sp>
        <p:nvSpPr>
          <p:cNvPr id="2083" name="Freeform 39"/>
          <p:cNvSpPr/>
          <p:nvPr/>
        </p:nvSpPr>
        <p:spPr bwMode="auto">
          <a:xfrm>
            <a:off x="1971374" y="1309688"/>
            <a:ext cx="2432447" cy="960835"/>
          </a:xfrm>
          <a:custGeom>
            <a:avLst/>
            <a:gdLst>
              <a:gd name="T0" fmla="*/ 3115635 w 864"/>
              <a:gd name="T1" fmla="*/ 537241 h 341"/>
              <a:gd name="T2" fmla="*/ 3089358 w 864"/>
              <a:gd name="T3" fmla="*/ 240443 h 341"/>
              <a:gd name="T4" fmla="*/ 2661428 w 864"/>
              <a:gd name="T5" fmla="*/ 199117 h 341"/>
              <a:gd name="T6" fmla="*/ 2477493 w 864"/>
              <a:gd name="T7" fmla="*/ 319339 h 341"/>
              <a:gd name="T8" fmla="*/ 1997009 w 864"/>
              <a:gd name="T9" fmla="*/ 304311 h 341"/>
              <a:gd name="T10" fmla="*/ 1753014 w 864"/>
              <a:gd name="T11" fmla="*/ 97680 h 341"/>
              <a:gd name="T12" fmla="*/ 1306314 w 864"/>
              <a:gd name="T13" fmla="*/ 82652 h 341"/>
              <a:gd name="T14" fmla="*/ 1043550 w 864"/>
              <a:gd name="T15" fmla="*/ 285527 h 341"/>
              <a:gd name="T16" fmla="*/ 731986 w 864"/>
              <a:gd name="T17" fmla="*/ 289284 h 341"/>
              <a:gd name="T18" fmla="*/ 548051 w 864"/>
              <a:gd name="T19" fmla="*/ 172819 h 341"/>
              <a:gd name="T20" fmla="*/ 30030 w 864"/>
              <a:gd name="T21" fmla="*/ 353151 h 341"/>
              <a:gd name="T22" fmla="*/ 63814 w 864"/>
              <a:gd name="T23" fmla="*/ 559783 h 341"/>
              <a:gd name="T24" fmla="*/ 446699 w 864"/>
              <a:gd name="T25" fmla="*/ 879122 h 341"/>
              <a:gd name="T26" fmla="*/ 641896 w 864"/>
              <a:gd name="T27" fmla="*/ 1213488 h 341"/>
              <a:gd name="T28" fmla="*/ 773278 w 864"/>
              <a:gd name="T29" fmla="*/ 1281113 h 341"/>
              <a:gd name="T30" fmla="*/ 2413678 w 864"/>
              <a:gd name="T31" fmla="*/ 1281113 h 341"/>
              <a:gd name="T32" fmla="*/ 2511277 w 864"/>
              <a:gd name="T33" fmla="*/ 1243544 h 341"/>
              <a:gd name="T34" fmla="*/ 2533799 w 864"/>
              <a:gd name="T35" fmla="*/ 1209731 h 341"/>
              <a:gd name="T36" fmla="*/ 2762780 w 864"/>
              <a:gd name="T37" fmla="*/ 830281 h 341"/>
              <a:gd name="T38" fmla="*/ 3115635 w 864"/>
              <a:gd name="T39" fmla="*/ 537241 h 34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64" h="341">
                <a:moveTo>
                  <a:pt x="830" y="143"/>
                </a:moveTo>
                <a:cubicBezTo>
                  <a:pt x="864" y="111"/>
                  <a:pt x="849" y="93"/>
                  <a:pt x="823" y="64"/>
                </a:cubicBezTo>
                <a:cubicBezTo>
                  <a:pt x="792" y="29"/>
                  <a:pt x="750" y="25"/>
                  <a:pt x="709" y="53"/>
                </a:cubicBezTo>
                <a:cubicBezTo>
                  <a:pt x="693" y="65"/>
                  <a:pt x="678" y="78"/>
                  <a:pt x="660" y="85"/>
                </a:cubicBezTo>
                <a:cubicBezTo>
                  <a:pt x="620" y="99"/>
                  <a:pt x="565" y="108"/>
                  <a:pt x="532" y="81"/>
                </a:cubicBezTo>
                <a:cubicBezTo>
                  <a:pt x="510" y="63"/>
                  <a:pt x="491" y="40"/>
                  <a:pt x="467" y="26"/>
                </a:cubicBezTo>
                <a:cubicBezTo>
                  <a:pt x="424" y="0"/>
                  <a:pt x="402" y="1"/>
                  <a:pt x="348" y="22"/>
                </a:cubicBezTo>
                <a:cubicBezTo>
                  <a:pt x="320" y="32"/>
                  <a:pt x="301" y="58"/>
                  <a:pt x="278" y="76"/>
                </a:cubicBezTo>
                <a:cubicBezTo>
                  <a:pt x="242" y="106"/>
                  <a:pt x="232" y="107"/>
                  <a:pt x="195" y="77"/>
                </a:cubicBezTo>
                <a:cubicBezTo>
                  <a:pt x="180" y="65"/>
                  <a:pt x="163" y="54"/>
                  <a:pt x="146" y="46"/>
                </a:cubicBezTo>
                <a:cubicBezTo>
                  <a:pt x="93" y="20"/>
                  <a:pt x="38" y="40"/>
                  <a:pt x="8" y="94"/>
                </a:cubicBezTo>
                <a:cubicBezTo>
                  <a:pt x="0" y="108"/>
                  <a:pt x="4" y="138"/>
                  <a:pt x="17" y="149"/>
                </a:cubicBezTo>
                <a:cubicBezTo>
                  <a:pt x="66" y="193"/>
                  <a:pt x="75" y="189"/>
                  <a:pt x="119" y="234"/>
                </a:cubicBezTo>
                <a:cubicBezTo>
                  <a:pt x="152" y="269"/>
                  <a:pt x="159" y="309"/>
                  <a:pt x="171" y="323"/>
                </a:cubicBezTo>
                <a:cubicBezTo>
                  <a:pt x="178" y="333"/>
                  <a:pt x="194" y="341"/>
                  <a:pt x="206" y="341"/>
                </a:cubicBezTo>
                <a:cubicBezTo>
                  <a:pt x="643" y="341"/>
                  <a:pt x="643" y="341"/>
                  <a:pt x="643" y="341"/>
                </a:cubicBezTo>
                <a:cubicBezTo>
                  <a:pt x="655" y="341"/>
                  <a:pt x="666" y="336"/>
                  <a:pt x="669" y="331"/>
                </a:cubicBezTo>
                <a:cubicBezTo>
                  <a:pt x="671" y="327"/>
                  <a:pt x="673" y="324"/>
                  <a:pt x="675" y="322"/>
                </a:cubicBezTo>
                <a:cubicBezTo>
                  <a:pt x="688" y="300"/>
                  <a:pt x="687" y="274"/>
                  <a:pt x="736" y="221"/>
                </a:cubicBezTo>
                <a:cubicBezTo>
                  <a:pt x="788" y="165"/>
                  <a:pt x="809" y="162"/>
                  <a:pt x="830" y="143"/>
                </a:cubicBezTo>
                <a:close/>
              </a:path>
            </a:pathLst>
          </a:custGeom>
          <a:solidFill>
            <a:srgbClr val="474747"/>
          </a:solidFill>
          <a:ln>
            <a:noFill/>
          </a:ln>
          <a:extLst>
            <a:ext uri="{91240B29-F687-4F45-9708-019B960494DF}">
              <a14:hiddenLine xmlns:a14="http://schemas.microsoft.com/office/drawing/2010/main" w="9525">
                <a:solidFill>
                  <a:srgbClr val="000000"/>
                </a:solidFill>
                <a:round/>
              </a14:hiddenLine>
            </a:ext>
          </a:extLst>
        </p:spPr>
        <p:txBody>
          <a:bodyPr/>
          <a:lstStyle/>
          <a:p>
            <a:endParaRPr lang="en-US">
              <a:solidFill>
                <a:prstClr val="black"/>
              </a:solidFill>
            </a:endParaRPr>
          </a:p>
        </p:txBody>
      </p:sp>
      <p:sp>
        <p:nvSpPr>
          <p:cNvPr id="2084" name="Freeform 40"/>
          <p:cNvSpPr/>
          <p:nvPr/>
        </p:nvSpPr>
        <p:spPr bwMode="auto">
          <a:xfrm>
            <a:off x="2881012" y="3394472"/>
            <a:ext cx="334565" cy="338138"/>
          </a:xfrm>
          <a:custGeom>
            <a:avLst/>
            <a:gdLst>
              <a:gd name="T0" fmla="*/ 0 w 119"/>
              <a:gd name="T1" fmla="*/ 214154 h 120"/>
              <a:gd name="T2" fmla="*/ 446088 w 119"/>
              <a:gd name="T3" fmla="*/ 450850 h 120"/>
              <a:gd name="T4" fmla="*/ 446088 w 119"/>
              <a:gd name="T5" fmla="*/ 0 h 120"/>
              <a:gd name="T6" fmla="*/ 0 w 119"/>
              <a:gd name="T7" fmla="*/ 214154 h 12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19" h="120">
                <a:moveTo>
                  <a:pt x="0" y="57"/>
                </a:moveTo>
                <a:cubicBezTo>
                  <a:pt x="0" y="82"/>
                  <a:pt x="26" y="97"/>
                  <a:pt x="119" y="120"/>
                </a:cubicBezTo>
                <a:cubicBezTo>
                  <a:pt x="119" y="0"/>
                  <a:pt x="119" y="0"/>
                  <a:pt x="119" y="0"/>
                </a:cubicBezTo>
                <a:cubicBezTo>
                  <a:pt x="32" y="2"/>
                  <a:pt x="0" y="31"/>
                  <a:pt x="0" y="57"/>
                </a:cubicBezTo>
                <a:close/>
              </a:path>
            </a:pathLst>
          </a:custGeom>
          <a:solidFill>
            <a:srgbClr val="FF912B"/>
          </a:solidFill>
          <a:ln>
            <a:noFill/>
          </a:ln>
          <a:extLst>
            <a:ext uri="{91240B29-F687-4F45-9708-019B960494DF}">
              <a14:hiddenLine xmlns:a14="http://schemas.microsoft.com/office/drawing/2010/main" w="9525">
                <a:solidFill>
                  <a:srgbClr val="000000"/>
                </a:solidFill>
                <a:round/>
              </a14:hiddenLine>
            </a:ext>
          </a:extLst>
        </p:spPr>
        <p:txBody>
          <a:bodyPr/>
          <a:lstStyle/>
          <a:p>
            <a:endParaRPr lang="en-US">
              <a:solidFill>
                <a:prstClr val="black"/>
              </a:solidFill>
            </a:endParaRPr>
          </a:p>
        </p:txBody>
      </p:sp>
      <p:sp>
        <p:nvSpPr>
          <p:cNvPr id="2085" name="Freeform 41"/>
          <p:cNvSpPr/>
          <p:nvPr/>
        </p:nvSpPr>
        <p:spPr bwMode="auto">
          <a:xfrm>
            <a:off x="3300112" y="4081463"/>
            <a:ext cx="348853" cy="383381"/>
          </a:xfrm>
          <a:custGeom>
            <a:avLst/>
            <a:gdLst>
              <a:gd name="T0" fmla="*/ 465138 w 124"/>
              <a:gd name="T1" fmla="*/ 274381 h 136"/>
              <a:gd name="T2" fmla="*/ 116285 w 124"/>
              <a:gd name="T3" fmla="*/ 26310 h 136"/>
              <a:gd name="T4" fmla="*/ 0 w 124"/>
              <a:gd name="T5" fmla="*/ 0 h 136"/>
              <a:gd name="T6" fmla="*/ 0 w 124"/>
              <a:gd name="T7" fmla="*/ 511175 h 136"/>
              <a:gd name="T8" fmla="*/ 465138 w 124"/>
              <a:gd name="T9" fmla="*/ 274381 h 1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4" h="136">
                <a:moveTo>
                  <a:pt x="124" y="73"/>
                </a:moveTo>
                <a:cubicBezTo>
                  <a:pt x="124" y="55"/>
                  <a:pt x="107" y="26"/>
                  <a:pt x="31" y="7"/>
                </a:cubicBezTo>
                <a:cubicBezTo>
                  <a:pt x="26" y="6"/>
                  <a:pt x="15" y="3"/>
                  <a:pt x="0" y="0"/>
                </a:cubicBezTo>
                <a:cubicBezTo>
                  <a:pt x="0" y="136"/>
                  <a:pt x="0" y="136"/>
                  <a:pt x="0" y="136"/>
                </a:cubicBezTo>
                <a:cubicBezTo>
                  <a:pt x="91" y="134"/>
                  <a:pt x="124" y="105"/>
                  <a:pt x="124" y="73"/>
                </a:cubicBezTo>
                <a:close/>
              </a:path>
            </a:pathLst>
          </a:custGeom>
          <a:solidFill>
            <a:srgbClr val="34B2E3"/>
          </a:solidFill>
          <a:ln>
            <a:noFill/>
          </a:ln>
          <a:extLst>
            <a:ext uri="{91240B29-F687-4F45-9708-019B960494DF}">
              <a14:hiddenLine xmlns:a14="http://schemas.microsoft.com/office/drawing/2010/main" w="9525">
                <a:solidFill>
                  <a:srgbClr val="000000"/>
                </a:solidFill>
                <a:round/>
              </a14:hiddenLine>
            </a:ext>
          </a:extLst>
        </p:spPr>
        <p:txBody>
          <a:bodyPr/>
          <a:lstStyle/>
          <a:p>
            <a:endParaRPr lang="en-US">
              <a:solidFill>
                <a:prstClr val="black"/>
              </a:solidFill>
            </a:endParaRPr>
          </a:p>
        </p:txBody>
      </p:sp>
      <p:sp>
        <p:nvSpPr>
          <p:cNvPr id="2086" name="Freeform 42"/>
          <p:cNvSpPr/>
          <p:nvPr/>
        </p:nvSpPr>
        <p:spPr bwMode="auto">
          <a:xfrm>
            <a:off x="1614187" y="4723210"/>
            <a:ext cx="1601390" cy="851297"/>
          </a:xfrm>
          <a:custGeom>
            <a:avLst/>
            <a:gdLst>
              <a:gd name="T0" fmla="*/ 2123930 w 569"/>
              <a:gd name="T1" fmla="*/ 372090 h 302"/>
              <a:gd name="T2" fmla="*/ 1996344 w 569"/>
              <a:gd name="T3" fmla="*/ 266853 h 302"/>
              <a:gd name="T4" fmla="*/ 1996344 w 569"/>
              <a:gd name="T5" fmla="*/ 41343 h 302"/>
              <a:gd name="T6" fmla="*/ 1834986 w 569"/>
              <a:gd name="T7" fmla="*/ 0 h 302"/>
              <a:gd name="T8" fmla="*/ 195131 w 569"/>
              <a:gd name="T9" fmla="*/ 0 h 302"/>
              <a:gd name="T10" fmla="*/ 142596 w 569"/>
              <a:gd name="T11" fmla="*/ 67653 h 302"/>
              <a:gd name="T12" fmla="*/ 333975 w 569"/>
              <a:gd name="T13" fmla="*/ 402158 h 302"/>
              <a:gd name="T14" fmla="*/ 379005 w 569"/>
              <a:gd name="T15" fmla="*/ 567532 h 302"/>
              <a:gd name="T16" fmla="*/ 82556 w 569"/>
              <a:gd name="T17" fmla="*/ 962173 h 302"/>
              <a:gd name="T18" fmla="*/ 1069470 w 569"/>
              <a:gd name="T19" fmla="*/ 1022308 h 302"/>
              <a:gd name="T20" fmla="*/ 1621092 w 569"/>
              <a:gd name="T21" fmla="*/ 1018550 h 302"/>
              <a:gd name="T22" fmla="*/ 1988839 w 569"/>
              <a:gd name="T23" fmla="*/ 999757 h 302"/>
              <a:gd name="T24" fmla="*/ 2135188 w 569"/>
              <a:gd name="T25" fmla="*/ 853176 h 302"/>
              <a:gd name="T26" fmla="*/ 2135188 w 569"/>
              <a:gd name="T27" fmla="*/ 372090 h 302"/>
              <a:gd name="T28" fmla="*/ 2123930 w 569"/>
              <a:gd name="T29" fmla="*/ 372090 h 30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569" h="302">
                <a:moveTo>
                  <a:pt x="566" y="99"/>
                </a:moveTo>
                <a:cubicBezTo>
                  <a:pt x="547" y="99"/>
                  <a:pt x="532" y="86"/>
                  <a:pt x="532" y="71"/>
                </a:cubicBezTo>
                <a:cubicBezTo>
                  <a:pt x="532" y="11"/>
                  <a:pt x="532" y="11"/>
                  <a:pt x="532" y="11"/>
                </a:cubicBezTo>
                <a:cubicBezTo>
                  <a:pt x="518" y="8"/>
                  <a:pt x="503" y="4"/>
                  <a:pt x="489" y="0"/>
                </a:cubicBezTo>
                <a:cubicBezTo>
                  <a:pt x="52" y="0"/>
                  <a:pt x="52" y="0"/>
                  <a:pt x="52" y="0"/>
                </a:cubicBezTo>
                <a:cubicBezTo>
                  <a:pt x="42" y="0"/>
                  <a:pt x="35" y="8"/>
                  <a:pt x="38" y="18"/>
                </a:cubicBezTo>
                <a:cubicBezTo>
                  <a:pt x="49" y="52"/>
                  <a:pt x="70" y="78"/>
                  <a:pt x="89" y="107"/>
                </a:cubicBezTo>
                <a:cubicBezTo>
                  <a:pt x="102" y="134"/>
                  <a:pt x="106" y="129"/>
                  <a:pt x="101" y="151"/>
                </a:cubicBezTo>
                <a:cubicBezTo>
                  <a:pt x="91" y="208"/>
                  <a:pt x="0" y="235"/>
                  <a:pt x="22" y="256"/>
                </a:cubicBezTo>
                <a:cubicBezTo>
                  <a:pt x="71" y="302"/>
                  <a:pt x="233" y="272"/>
                  <a:pt x="285" y="272"/>
                </a:cubicBezTo>
                <a:cubicBezTo>
                  <a:pt x="383" y="272"/>
                  <a:pt x="386" y="272"/>
                  <a:pt x="432" y="271"/>
                </a:cubicBezTo>
                <a:cubicBezTo>
                  <a:pt x="496" y="270"/>
                  <a:pt x="508" y="266"/>
                  <a:pt x="530" y="266"/>
                </a:cubicBezTo>
                <a:cubicBezTo>
                  <a:pt x="551" y="266"/>
                  <a:pt x="569" y="249"/>
                  <a:pt x="569" y="227"/>
                </a:cubicBezTo>
                <a:cubicBezTo>
                  <a:pt x="569" y="99"/>
                  <a:pt x="569" y="99"/>
                  <a:pt x="569" y="99"/>
                </a:cubicBezTo>
                <a:lnTo>
                  <a:pt x="566" y="99"/>
                </a:lnTo>
                <a:close/>
              </a:path>
            </a:pathLst>
          </a:custGeom>
          <a:solidFill>
            <a:srgbClr val="8C103D"/>
          </a:solidFill>
          <a:ln>
            <a:noFill/>
          </a:ln>
          <a:extLst>
            <a:ext uri="{91240B29-F687-4F45-9708-019B960494DF}">
              <a14:hiddenLine xmlns:a14="http://schemas.microsoft.com/office/drawing/2010/main" w="9525">
                <a:solidFill>
                  <a:srgbClr val="000000"/>
                </a:solidFill>
                <a:round/>
              </a14:hiddenLine>
            </a:ext>
          </a:extLst>
        </p:spPr>
        <p:txBody>
          <a:bodyPr/>
          <a:lstStyle/>
          <a:p>
            <a:endParaRPr lang="en-US">
              <a:solidFill>
                <a:prstClr val="black"/>
              </a:solidFill>
            </a:endParaRPr>
          </a:p>
        </p:txBody>
      </p:sp>
      <p:sp>
        <p:nvSpPr>
          <p:cNvPr id="2087" name="Freeform 43"/>
          <p:cNvSpPr/>
          <p:nvPr/>
        </p:nvSpPr>
        <p:spPr bwMode="auto">
          <a:xfrm>
            <a:off x="3300112" y="4723210"/>
            <a:ext cx="1599009" cy="879872"/>
          </a:xfrm>
          <a:custGeom>
            <a:avLst/>
            <a:gdLst>
              <a:gd name="T0" fmla="*/ 1873018 w 568"/>
              <a:gd name="T1" fmla="*/ 594102 h 312"/>
              <a:gd name="T2" fmla="*/ 1865511 w 568"/>
              <a:gd name="T3" fmla="*/ 383534 h 312"/>
              <a:gd name="T4" fmla="*/ 1891786 w 568"/>
              <a:gd name="T5" fmla="*/ 330892 h 312"/>
              <a:gd name="T6" fmla="*/ 1891786 w 568"/>
              <a:gd name="T7" fmla="*/ 330892 h 312"/>
              <a:gd name="T8" fmla="*/ 1891786 w 568"/>
              <a:gd name="T9" fmla="*/ 330892 h 312"/>
              <a:gd name="T10" fmla="*/ 2015653 w 568"/>
              <a:gd name="T11" fmla="*/ 56402 h 312"/>
              <a:gd name="T12" fmla="*/ 1974364 w 568"/>
              <a:gd name="T13" fmla="*/ 0 h 312"/>
              <a:gd name="T14" fmla="*/ 420397 w 568"/>
              <a:gd name="T15" fmla="*/ 0 h 312"/>
              <a:gd name="T16" fmla="*/ 153895 w 568"/>
              <a:gd name="T17" fmla="*/ 52642 h 312"/>
              <a:gd name="T18" fmla="*/ 153895 w 568"/>
              <a:gd name="T19" fmla="*/ 266970 h 312"/>
              <a:gd name="T20" fmla="*/ 26275 w 568"/>
              <a:gd name="T21" fmla="*/ 372254 h 312"/>
              <a:gd name="T22" fmla="*/ 0 w 568"/>
              <a:gd name="T23" fmla="*/ 372254 h 312"/>
              <a:gd name="T24" fmla="*/ 0 w 568"/>
              <a:gd name="T25" fmla="*/ 849791 h 312"/>
              <a:gd name="T26" fmla="*/ 93839 w 568"/>
              <a:gd name="T27" fmla="*/ 992676 h 312"/>
              <a:gd name="T28" fmla="*/ 270255 w 568"/>
              <a:gd name="T29" fmla="*/ 1000197 h 312"/>
              <a:gd name="T30" fmla="*/ 326558 w 568"/>
              <a:gd name="T31" fmla="*/ 1000197 h 312"/>
              <a:gd name="T32" fmla="*/ 574292 w 568"/>
              <a:gd name="T33" fmla="*/ 1007717 h 312"/>
              <a:gd name="T34" fmla="*/ 1122310 w 568"/>
              <a:gd name="T35" fmla="*/ 1018997 h 312"/>
              <a:gd name="T36" fmla="*/ 2071956 w 568"/>
              <a:gd name="T37" fmla="*/ 962595 h 312"/>
              <a:gd name="T38" fmla="*/ 1873018 w 568"/>
              <a:gd name="T39" fmla="*/ 594102 h 31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568" h="312">
                <a:moveTo>
                  <a:pt x="499" y="158"/>
                </a:moveTo>
                <a:cubicBezTo>
                  <a:pt x="484" y="144"/>
                  <a:pt x="484" y="125"/>
                  <a:pt x="497" y="102"/>
                </a:cubicBezTo>
                <a:cubicBezTo>
                  <a:pt x="499" y="97"/>
                  <a:pt x="502" y="93"/>
                  <a:pt x="504" y="88"/>
                </a:cubicBezTo>
                <a:cubicBezTo>
                  <a:pt x="504" y="88"/>
                  <a:pt x="504" y="88"/>
                  <a:pt x="504" y="88"/>
                </a:cubicBezTo>
                <a:cubicBezTo>
                  <a:pt x="504" y="88"/>
                  <a:pt x="504" y="88"/>
                  <a:pt x="504" y="88"/>
                </a:cubicBezTo>
                <a:cubicBezTo>
                  <a:pt x="517" y="66"/>
                  <a:pt x="528" y="41"/>
                  <a:pt x="537" y="15"/>
                </a:cubicBezTo>
                <a:cubicBezTo>
                  <a:pt x="539" y="7"/>
                  <a:pt x="534" y="0"/>
                  <a:pt x="526" y="0"/>
                </a:cubicBezTo>
                <a:cubicBezTo>
                  <a:pt x="112" y="0"/>
                  <a:pt x="112" y="0"/>
                  <a:pt x="112" y="0"/>
                </a:cubicBezTo>
                <a:cubicBezTo>
                  <a:pt x="91" y="6"/>
                  <a:pt x="67" y="11"/>
                  <a:pt x="41" y="14"/>
                </a:cubicBezTo>
                <a:cubicBezTo>
                  <a:pt x="41" y="71"/>
                  <a:pt x="41" y="71"/>
                  <a:pt x="41" y="71"/>
                </a:cubicBezTo>
                <a:cubicBezTo>
                  <a:pt x="41" y="86"/>
                  <a:pt x="26" y="99"/>
                  <a:pt x="7" y="99"/>
                </a:cubicBezTo>
                <a:cubicBezTo>
                  <a:pt x="0" y="99"/>
                  <a:pt x="0" y="99"/>
                  <a:pt x="0" y="99"/>
                </a:cubicBezTo>
                <a:cubicBezTo>
                  <a:pt x="0" y="226"/>
                  <a:pt x="0" y="226"/>
                  <a:pt x="0" y="226"/>
                </a:cubicBezTo>
                <a:cubicBezTo>
                  <a:pt x="0" y="238"/>
                  <a:pt x="14" y="259"/>
                  <a:pt x="25" y="264"/>
                </a:cubicBezTo>
                <a:cubicBezTo>
                  <a:pt x="49" y="275"/>
                  <a:pt x="52" y="267"/>
                  <a:pt x="72" y="266"/>
                </a:cubicBezTo>
                <a:cubicBezTo>
                  <a:pt x="73" y="266"/>
                  <a:pt x="87" y="266"/>
                  <a:pt x="87" y="266"/>
                </a:cubicBezTo>
                <a:cubicBezTo>
                  <a:pt x="153" y="268"/>
                  <a:pt x="153" y="268"/>
                  <a:pt x="153" y="268"/>
                </a:cubicBezTo>
                <a:cubicBezTo>
                  <a:pt x="153" y="268"/>
                  <a:pt x="177" y="264"/>
                  <a:pt x="299" y="271"/>
                </a:cubicBezTo>
                <a:cubicBezTo>
                  <a:pt x="351" y="273"/>
                  <a:pt x="518" y="312"/>
                  <a:pt x="552" y="256"/>
                </a:cubicBezTo>
                <a:cubicBezTo>
                  <a:pt x="568" y="230"/>
                  <a:pt x="542" y="198"/>
                  <a:pt x="499" y="158"/>
                </a:cubicBezTo>
                <a:close/>
              </a:path>
            </a:pathLst>
          </a:custGeom>
          <a:solidFill>
            <a:srgbClr val="065280"/>
          </a:solidFill>
          <a:ln>
            <a:noFill/>
          </a:ln>
          <a:extLst>
            <a:ext uri="{91240B29-F687-4F45-9708-019B960494DF}">
              <a14:hiddenLine xmlns:a14="http://schemas.microsoft.com/office/drawing/2010/main" w="9525">
                <a:solidFill>
                  <a:srgbClr val="000000"/>
                </a:solidFill>
                <a:round/>
              </a14:hiddenLine>
            </a:ext>
          </a:extLst>
        </p:spPr>
        <p:txBody>
          <a:bodyPr/>
          <a:lstStyle/>
          <a:p>
            <a:endParaRPr lang="en-US">
              <a:solidFill>
                <a:prstClr val="black"/>
              </a:solidFill>
            </a:endParaRPr>
          </a:p>
        </p:txBody>
      </p:sp>
      <p:sp>
        <p:nvSpPr>
          <p:cNvPr id="2088" name="Freeform 44"/>
          <p:cNvSpPr>
            <a:spLocks noEditPoints="1"/>
          </p:cNvSpPr>
          <p:nvPr/>
        </p:nvSpPr>
        <p:spPr bwMode="auto">
          <a:xfrm>
            <a:off x="2563115" y="2464594"/>
            <a:ext cx="427435" cy="511969"/>
          </a:xfrm>
          <a:custGeom>
            <a:avLst/>
            <a:gdLst>
              <a:gd name="T0" fmla="*/ 213717 w 152"/>
              <a:gd name="T1" fmla="*/ 682625 h 182"/>
              <a:gd name="T2" fmla="*/ 213717 w 152"/>
              <a:gd name="T3" fmla="*/ 633866 h 182"/>
              <a:gd name="T4" fmla="*/ 382442 w 152"/>
              <a:gd name="T5" fmla="*/ 596359 h 182"/>
              <a:gd name="T6" fmla="*/ 191221 w 152"/>
              <a:gd name="T7" fmla="*/ 596359 h 182"/>
              <a:gd name="T8" fmla="*/ 356196 w 152"/>
              <a:gd name="T9" fmla="*/ 618863 h 182"/>
              <a:gd name="T10" fmla="*/ 277458 w 152"/>
              <a:gd name="T11" fmla="*/ 337562 h 182"/>
              <a:gd name="T12" fmla="*/ 284957 w 152"/>
              <a:gd name="T13" fmla="*/ 558852 h 182"/>
              <a:gd name="T14" fmla="*/ 288706 w 152"/>
              <a:gd name="T15" fmla="*/ 558852 h 182"/>
              <a:gd name="T16" fmla="*/ 307453 w 152"/>
              <a:gd name="T17" fmla="*/ 337562 h 182"/>
              <a:gd name="T18" fmla="*/ 206219 w 152"/>
              <a:gd name="T19" fmla="*/ 315058 h 182"/>
              <a:gd name="T20" fmla="*/ 206219 w 152"/>
              <a:gd name="T21" fmla="*/ 247545 h 182"/>
              <a:gd name="T22" fmla="*/ 329950 w 152"/>
              <a:gd name="T23" fmla="*/ 281302 h 182"/>
              <a:gd name="T24" fmla="*/ 397439 w 152"/>
              <a:gd name="T25" fmla="*/ 281302 h 182"/>
              <a:gd name="T26" fmla="*/ 97485 w 152"/>
              <a:gd name="T27" fmla="*/ 217540 h 182"/>
              <a:gd name="T28" fmla="*/ 194970 w 152"/>
              <a:gd name="T29" fmla="*/ 532598 h 182"/>
              <a:gd name="T30" fmla="*/ 239963 w 152"/>
              <a:gd name="T31" fmla="*/ 337562 h 182"/>
              <a:gd name="T32" fmla="*/ 149977 w 152"/>
              <a:gd name="T33" fmla="*/ 281302 h 182"/>
              <a:gd name="T34" fmla="*/ 262460 w 152"/>
              <a:gd name="T35" fmla="*/ 281302 h 182"/>
              <a:gd name="T36" fmla="*/ 277458 w 152"/>
              <a:gd name="T37" fmla="*/ 315058 h 182"/>
              <a:gd name="T38" fmla="*/ 307453 w 152"/>
              <a:gd name="T39" fmla="*/ 281302 h 182"/>
              <a:gd name="T40" fmla="*/ 404938 w 152"/>
              <a:gd name="T41" fmla="*/ 240044 h 182"/>
              <a:gd name="T42" fmla="*/ 363694 w 152"/>
              <a:gd name="T43" fmla="*/ 337562 h 182"/>
              <a:gd name="T44" fmla="*/ 344947 w 152"/>
              <a:gd name="T45" fmla="*/ 558852 h 182"/>
              <a:gd name="T46" fmla="*/ 453681 w 152"/>
              <a:gd name="T47" fmla="*/ 348814 h 182"/>
              <a:gd name="T48" fmla="*/ 284957 w 152"/>
              <a:gd name="T49" fmla="*/ 0 h 182"/>
              <a:gd name="T50" fmla="*/ 266209 w 152"/>
              <a:gd name="T51" fmla="*/ 60011 h 182"/>
              <a:gd name="T52" fmla="*/ 307453 w 152"/>
              <a:gd name="T53" fmla="*/ 60011 h 182"/>
              <a:gd name="T54" fmla="*/ 412437 w 152"/>
              <a:gd name="T55" fmla="*/ 30005 h 182"/>
              <a:gd name="T56" fmla="*/ 367444 w 152"/>
              <a:gd name="T57" fmla="*/ 71263 h 182"/>
              <a:gd name="T58" fmla="*/ 404938 w 152"/>
              <a:gd name="T59" fmla="*/ 90016 h 182"/>
              <a:gd name="T60" fmla="*/ 506173 w 152"/>
              <a:gd name="T61" fmla="*/ 93767 h 182"/>
              <a:gd name="T62" fmla="*/ 449931 w 152"/>
              <a:gd name="T63" fmla="*/ 116271 h 182"/>
              <a:gd name="T64" fmla="*/ 476177 w 152"/>
              <a:gd name="T65" fmla="*/ 150027 h 182"/>
              <a:gd name="T66" fmla="*/ 566164 w 152"/>
              <a:gd name="T67" fmla="*/ 198786 h 182"/>
              <a:gd name="T68" fmla="*/ 506173 w 152"/>
              <a:gd name="T69" fmla="*/ 191285 h 182"/>
              <a:gd name="T70" fmla="*/ 513672 w 152"/>
              <a:gd name="T71" fmla="*/ 232543 h 182"/>
              <a:gd name="T72" fmla="*/ 566164 w 152"/>
              <a:gd name="T73" fmla="*/ 318808 h 182"/>
              <a:gd name="T74" fmla="*/ 513672 w 152"/>
              <a:gd name="T75" fmla="*/ 288803 h 182"/>
              <a:gd name="T76" fmla="*/ 502423 w 152"/>
              <a:gd name="T77" fmla="*/ 326310 h 182"/>
              <a:gd name="T78" fmla="*/ 194970 w 152"/>
              <a:gd name="T79" fmla="*/ 97518 h 182"/>
              <a:gd name="T80" fmla="*/ 183722 w 152"/>
              <a:gd name="T81" fmla="*/ 37507 h 182"/>
              <a:gd name="T82" fmla="*/ 146228 w 152"/>
              <a:gd name="T83" fmla="*/ 56260 h 182"/>
              <a:gd name="T84" fmla="*/ 119982 w 152"/>
              <a:gd name="T85" fmla="*/ 146277 h 182"/>
              <a:gd name="T86" fmla="*/ 89986 w 152"/>
              <a:gd name="T87" fmla="*/ 93767 h 182"/>
              <a:gd name="T88" fmla="*/ 63740 w 152"/>
              <a:gd name="T89" fmla="*/ 123773 h 182"/>
              <a:gd name="T90" fmla="*/ 78738 w 152"/>
              <a:gd name="T91" fmla="*/ 213789 h 182"/>
              <a:gd name="T92" fmla="*/ 26246 w 152"/>
              <a:gd name="T93" fmla="*/ 183784 h 182"/>
              <a:gd name="T94" fmla="*/ 18747 w 152"/>
              <a:gd name="T95" fmla="*/ 225041 h 182"/>
              <a:gd name="T96" fmla="*/ 82487 w 152"/>
              <a:gd name="T97" fmla="*/ 303806 h 182"/>
              <a:gd name="T98" fmla="*/ 18747 w 152"/>
              <a:gd name="T99" fmla="*/ 296304 h 182"/>
              <a:gd name="T100" fmla="*/ 29995 w 152"/>
              <a:gd name="T101" fmla="*/ 333811 h 18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52" h="182">
                <a:moveTo>
                  <a:pt x="102" y="175"/>
                </a:moveTo>
                <a:cubicBezTo>
                  <a:pt x="102" y="179"/>
                  <a:pt x="99" y="182"/>
                  <a:pt x="95" y="182"/>
                </a:cubicBezTo>
                <a:cubicBezTo>
                  <a:pt x="57" y="182"/>
                  <a:pt x="57" y="182"/>
                  <a:pt x="57" y="182"/>
                </a:cubicBezTo>
                <a:cubicBezTo>
                  <a:pt x="54" y="182"/>
                  <a:pt x="51" y="179"/>
                  <a:pt x="51" y="175"/>
                </a:cubicBezTo>
                <a:cubicBezTo>
                  <a:pt x="51" y="175"/>
                  <a:pt x="51" y="175"/>
                  <a:pt x="51" y="175"/>
                </a:cubicBezTo>
                <a:cubicBezTo>
                  <a:pt x="51" y="172"/>
                  <a:pt x="54" y="169"/>
                  <a:pt x="57" y="169"/>
                </a:cubicBezTo>
                <a:cubicBezTo>
                  <a:pt x="95" y="169"/>
                  <a:pt x="95" y="169"/>
                  <a:pt x="95" y="169"/>
                </a:cubicBezTo>
                <a:cubicBezTo>
                  <a:pt x="99" y="169"/>
                  <a:pt x="102" y="172"/>
                  <a:pt x="102" y="175"/>
                </a:cubicBezTo>
                <a:close/>
                <a:moveTo>
                  <a:pt x="102" y="159"/>
                </a:moveTo>
                <a:cubicBezTo>
                  <a:pt x="102" y="155"/>
                  <a:pt x="99" y="153"/>
                  <a:pt x="95" y="153"/>
                </a:cubicBezTo>
                <a:cubicBezTo>
                  <a:pt x="57" y="153"/>
                  <a:pt x="57" y="153"/>
                  <a:pt x="57" y="153"/>
                </a:cubicBezTo>
                <a:cubicBezTo>
                  <a:pt x="54" y="153"/>
                  <a:pt x="51" y="155"/>
                  <a:pt x="51" y="159"/>
                </a:cubicBezTo>
                <a:cubicBezTo>
                  <a:pt x="51" y="159"/>
                  <a:pt x="51" y="159"/>
                  <a:pt x="51" y="159"/>
                </a:cubicBezTo>
                <a:cubicBezTo>
                  <a:pt x="51" y="162"/>
                  <a:pt x="54" y="165"/>
                  <a:pt x="57" y="165"/>
                </a:cubicBezTo>
                <a:cubicBezTo>
                  <a:pt x="95" y="165"/>
                  <a:pt x="95" y="165"/>
                  <a:pt x="95" y="165"/>
                </a:cubicBezTo>
                <a:cubicBezTo>
                  <a:pt x="99" y="165"/>
                  <a:pt x="102" y="162"/>
                  <a:pt x="102" y="159"/>
                </a:cubicBezTo>
                <a:close/>
                <a:moveTo>
                  <a:pt x="82" y="90"/>
                </a:moveTo>
                <a:cubicBezTo>
                  <a:pt x="74" y="90"/>
                  <a:pt x="74" y="90"/>
                  <a:pt x="74" y="90"/>
                </a:cubicBezTo>
                <a:cubicBezTo>
                  <a:pt x="70" y="90"/>
                  <a:pt x="70" y="90"/>
                  <a:pt x="70" y="90"/>
                </a:cubicBezTo>
                <a:cubicBezTo>
                  <a:pt x="70" y="149"/>
                  <a:pt x="70" y="149"/>
                  <a:pt x="70" y="149"/>
                </a:cubicBezTo>
                <a:cubicBezTo>
                  <a:pt x="72" y="149"/>
                  <a:pt x="74" y="149"/>
                  <a:pt x="76" y="149"/>
                </a:cubicBezTo>
                <a:cubicBezTo>
                  <a:pt x="76" y="149"/>
                  <a:pt x="76" y="149"/>
                  <a:pt x="76" y="149"/>
                </a:cubicBezTo>
                <a:cubicBezTo>
                  <a:pt x="76" y="149"/>
                  <a:pt x="76" y="149"/>
                  <a:pt x="76" y="149"/>
                </a:cubicBezTo>
                <a:cubicBezTo>
                  <a:pt x="76" y="149"/>
                  <a:pt x="77" y="149"/>
                  <a:pt x="77" y="149"/>
                </a:cubicBezTo>
                <a:cubicBezTo>
                  <a:pt x="77" y="149"/>
                  <a:pt x="77" y="149"/>
                  <a:pt x="77" y="149"/>
                </a:cubicBezTo>
                <a:cubicBezTo>
                  <a:pt x="79" y="149"/>
                  <a:pt x="80" y="149"/>
                  <a:pt x="82" y="149"/>
                </a:cubicBezTo>
                <a:lnTo>
                  <a:pt x="82" y="90"/>
                </a:lnTo>
                <a:close/>
                <a:moveTo>
                  <a:pt x="55" y="66"/>
                </a:moveTo>
                <a:cubicBezTo>
                  <a:pt x="50" y="66"/>
                  <a:pt x="46" y="70"/>
                  <a:pt x="46" y="75"/>
                </a:cubicBezTo>
                <a:cubicBezTo>
                  <a:pt x="46" y="80"/>
                  <a:pt x="50" y="84"/>
                  <a:pt x="55" y="84"/>
                </a:cubicBezTo>
                <a:cubicBezTo>
                  <a:pt x="64" y="84"/>
                  <a:pt x="64" y="84"/>
                  <a:pt x="64" y="84"/>
                </a:cubicBezTo>
                <a:cubicBezTo>
                  <a:pt x="64" y="75"/>
                  <a:pt x="64" y="75"/>
                  <a:pt x="64" y="75"/>
                </a:cubicBezTo>
                <a:cubicBezTo>
                  <a:pt x="64" y="70"/>
                  <a:pt x="60" y="66"/>
                  <a:pt x="55" y="66"/>
                </a:cubicBezTo>
                <a:close/>
                <a:moveTo>
                  <a:pt x="106" y="75"/>
                </a:moveTo>
                <a:cubicBezTo>
                  <a:pt x="106" y="70"/>
                  <a:pt x="102" y="66"/>
                  <a:pt x="97" y="66"/>
                </a:cubicBezTo>
                <a:cubicBezTo>
                  <a:pt x="92" y="66"/>
                  <a:pt x="88" y="70"/>
                  <a:pt x="88" y="75"/>
                </a:cubicBezTo>
                <a:cubicBezTo>
                  <a:pt x="88" y="84"/>
                  <a:pt x="88" y="84"/>
                  <a:pt x="88" y="84"/>
                </a:cubicBezTo>
                <a:cubicBezTo>
                  <a:pt x="97" y="84"/>
                  <a:pt x="97" y="84"/>
                  <a:pt x="97" y="84"/>
                </a:cubicBezTo>
                <a:cubicBezTo>
                  <a:pt x="102" y="84"/>
                  <a:pt x="106" y="80"/>
                  <a:pt x="106" y="75"/>
                </a:cubicBezTo>
                <a:close/>
                <a:moveTo>
                  <a:pt x="126" y="58"/>
                </a:moveTo>
                <a:cubicBezTo>
                  <a:pt x="122" y="42"/>
                  <a:pt x="103" y="25"/>
                  <a:pt x="76" y="25"/>
                </a:cubicBezTo>
                <a:cubicBezTo>
                  <a:pt x="50" y="25"/>
                  <a:pt x="30" y="42"/>
                  <a:pt x="26" y="58"/>
                </a:cubicBezTo>
                <a:cubicBezTo>
                  <a:pt x="23" y="71"/>
                  <a:pt x="26" y="82"/>
                  <a:pt x="32" y="93"/>
                </a:cubicBezTo>
                <a:cubicBezTo>
                  <a:pt x="37" y="104"/>
                  <a:pt x="43" y="112"/>
                  <a:pt x="47" y="123"/>
                </a:cubicBezTo>
                <a:cubicBezTo>
                  <a:pt x="50" y="128"/>
                  <a:pt x="51" y="136"/>
                  <a:pt x="52" y="142"/>
                </a:cubicBezTo>
                <a:cubicBezTo>
                  <a:pt x="53" y="147"/>
                  <a:pt x="55" y="149"/>
                  <a:pt x="61" y="149"/>
                </a:cubicBezTo>
                <a:cubicBezTo>
                  <a:pt x="62" y="149"/>
                  <a:pt x="63" y="149"/>
                  <a:pt x="64" y="149"/>
                </a:cubicBezTo>
                <a:cubicBezTo>
                  <a:pt x="64" y="90"/>
                  <a:pt x="64" y="90"/>
                  <a:pt x="64" y="90"/>
                </a:cubicBezTo>
                <a:cubicBezTo>
                  <a:pt x="55" y="90"/>
                  <a:pt x="55" y="90"/>
                  <a:pt x="55" y="90"/>
                </a:cubicBezTo>
                <a:cubicBezTo>
                  <a:pt x="51" y="90"/>
                  <a:pt x="48" y="88"/>
                  <a:pt x="45" y="85"/>
                </a:cubicBezTo>
                <a:cubicBezTo>
                  <a:pt x="42" y="83"/>
                  <a:pt x="40" y="79"/>
                  <a:pt x="40" y="75"/>
                </a:cubicBezTo>
                <a:cubicBezTo>
                  <a:pt x="40" y="71"/>
                  <a:pt x="42" y="67"/>
                  <a:pt x="45" y="64"/>
                </a:cubicBezTo>
                <a:cubicBezTo>
                  <a:pt x="48" y="61"/>
                  <a:pt x="51" y="60"/>
                  <a:pt x="55" y="60"/>
                </a:cubicBezTo>
                <a:cubicBezTo>
                  <a:pt x="64" y="60"/>
                  <a:pt x="70" y="66"/>
                  <a:pt x="70" y="75"/>
                </a:cubicBezTo>
                <a:cubicBezTo>
                  <a:pt x="70" y="75"/>
                  <a:pt x="70" y="75"/>
                  <a:pt x="70" y="75"/>
                </a:cubicBezTo>
                <a:cubicBezTo>
                  <a:pt x="70" y="84"/>
                  <a:pt x="70" y="84"/>
                  <a:pt x="70" y="84"/>
                </a:cubicBezTo>
                <a:cubicBezTo>
                  <a:pt x="74" y="84"/>
                  <a:pt x="74" y="84"/>
                  <a:pt x="74" y="84"/>
                </a:cubicBezTo>
                <a:cubicBezTo>
                  <a:pt x="82" y="84"/>
                  <a:pt x="82" y="84"/>
                  <a:pt x="82" y="84"/>
                </a:cubicBezTo>
                <a:cubicBezTo>
                  <a:pt x="82" y="75"/>
                  <a:pt x="82" y="75"/>
                  <a:pt x="82" y="75"/>
                </a:cubicBezTo>
                <a:cubicBezTo>
                  <a:pt x="82" y="75"/>
                  <a:pt x="82" y="75"/>
                  <a:pt x="82" y="75"/>
                </a:cubicBezTo>
                <a:cubicBezTo>
                  <a:pt x="82" y="71"/>
                  <a:pt x="84" y="67"/>
                  <a:pt x="87" y="64"/>
                </a:cubicBezTo>
                <a:cubicBezTo>
                  <a:pt x="90" y="61"/>
                  <a:pt x="93" y="60"/>
                  <a:pt x="97" y="60"/>
                </a:cubicBezTo>
                <a:cubicBezTo>
                  <a:pt x="101" y="60"/>
                  <a:pt x="105" y="61"/>
                  <a:pt x="108" y="64"/>
                </a:cubicBezTo>
                <a:cubicBezTo>
                  <a:pt x="111" y="67"/>
                  <a:pt x="112" y="71"/>
                  <a:pt x="112" y="75"/>
                </a:cubicBezTo>
                <a:cubicBezTo>
                  <a:pt x="112" y="79"/>
                  <a:pt x="111" y="83"/>
                  <a:pt x="108" y="85"/>
                </a:cubicBezTo>
                <a:cubicBezTo>
                  <a:pt x="105" y="88"/>
                  <a:pt x="101" y="90"/>
                  <a:pt x="97" y="90"/>
                </a:cubicBezTo>
                <a:cubicBezTo>
                  <a:pt x="88" y="90"/>
                  <a:pt x="88" y="90"/>
                  <a:pt x="88" y="90"/>
                </a:cubicBezTo>
                <a:cubicBezTo>
                  <a:pt x="88" y="149"/>
                  <a:pt x="88" y="149"/>
                  <a:pt x="88" y="149"/>
                </a:cubicBezTo>
                <a:cubicBezTo>
                  <a:pt x="89" y="149"/>
                  <a:pt x="91" y="149"/>
                  <a:pt x="92" y="149"/>
                </a:cubicBezTo>
                <a:cubicBezTo>
                  <a:pt x="98" y="149"/>
                  <a:pt x="100" y="147"/>
                  <a:pt x="101" y="142"/>
                </a:cubicBezTo>
                <a:cubicBezTo>
                  <a:pt x="102" y="136"/>
                  <a:pt x="103" y="128"/>
                  <a:pt x="105" y="123"/>
                </a:cubicBezTo>
                <a:cubicBezTo>
                  <a:pt x="110" y="112"/>
                  <a:pt x="116" y="104"/>
                  <a:pt x="121" y="93"/>
                </a:cubicBezTo>
                <a:cubicBezTo>
                  <a:pt x="127" y="82"/>
                  <a:pt x="130" y="71"/>
                  <a:pt x="126" y="58"/>
                </a:cubicBezTo>
                <a:close/>
                <a:moveTo>
                  <a:pt x="82" y="6"/>
                </a:moveTo>
                <a:cubicBezTo>
                  <a:pt x="82" y="3"/>
                  <a:pt x="79" y="0"/>
                  <a:pt x="76" y="0"/>
                </a:cubicBezTo>
                <a:cubicBezTo>
                  <a:pt x="76" y="0"/>
                  <a:pt x="76" y="0"/>
                  <a:pt x="76" y="0"/>
                </a:cubicBezTo>
                <a:cubicBezTo>
                  <a:pt x="73" y="0"/>
                  <a:pt x="71" y="3"/>
                  <a:pt x="71" y="6"/>
                </a:cubicBezTo>
                <a:cubicBezTo>
                  <a:pt x="71" y="16"/>
                  <a:pt x="71" y="16"/>
                  <a:pt x="71" y="16"/>
                </a:cubicBezTo>
                <a:cubicBezTo>
                  <a:pt x="71" y="19"/>
                  <a:pt x="73" y="22"/>
                  <a:pt x="76" y="22"/>
                </a:cubicBezTo>
                <a:cubicBezTo>
                  <a:pt x="76" y="22"/>
                  <a:pt x="76" y="22"/>
                  <a:pt x="76" y="22"/>
                </a:cubicBezTo>
                <a:cubicBezTo>
                  <a:pt x="79" y="22"/>
                  <a:pt x="82" y="19"/>
                  <a:pt x="82" y="16"/>
                </a:cubicBezTo>
                <a:lnTo>
                  <a:pt x="82" y="6"/>
                </a:lnTo>
                <a:close/>
                <a:moveTo>
                  <a:pt x="112" y="15"/>
                </a:moveTo>
                <a:cubicBezTo>
                  <a:pt x="114" y="12"/>
                  <a:pt x="113" y="9"/>
                  <a:pt x="110" y="8"/>
                </a:cubicBezTo>
                <a:cubicBezTo>
                  <a:pt x="110" y="8"/>
                  <a:pt x="110" y="8"/>
                  <a:pt x="110" y="8"/>
                </a:cubicBezTo>
                <a:cubicBezTo>
                  <a:pt x="108" y="6"/>
                  <a:pt x="104" y="7"/>
                  <a:pt x="103" y="10"/>
                </a:cubicBezTo>
                <a:cubicBezTo>
                  <a:pt x="98" y="19"/>
                  <a:pt x="98" y="19"/>
                  <a:pt x="98" y="19"/>
                </a:cubicBezTo>
                <a:cubicBezTo>
                  <a:pt x="96" y="21"/>
                  <a:pt x="97" y="25"/>
                  <a:pt x="100" y="26"/>
                </a:cubicBezTo>
                <a:cubicBezTo>
                  <a:pt x="100" y="26"/>
                  <a:pt x="100" y="26"/>
                  <a:pt x="100" y="26"/>
                </a:cubicBezTo>
                <a:cubicBezTo>
                  <a:pt x="103" y="28"/>
                  <a:pt x="106" y="27"/>
                  <a:pt x="108" y="24"/>
                </a:cubicBezTo>
                <a:lnTo>
                  <a:pt x="112" y="15"/>
                </a:lnTo>
                <a:close/>
                <a:moveTo>
                  <a:pt x="135" y="33"/>
                </a:moveTo>
                <a:cubicBezTo>
                  <a:pt x="137" y="31"/>
                  <a:pt x="137" y="27"/>
                  <a:pt x="135" y="25"/>
                </a:cubicBezTo>
                <a:cubicBezTo>
                  <a:pt x="135" y="25"/>
                  <a:pt x="135" y="25"/>
                  <a:pt x="135" y="25"/>
                </a:cubicBezTo>
                <a:cubicBezTo>
                  <a:pt x="133" y="23"/>
                  <a:pt x="130" y="23"/>
                  <a:pt x="128" y="25"/>
                </a:cubicBezTo>
                <a:cubicBezTo>
                  <a:pt x="120" y="31"/>
                  <a:pt x="120" y="31"/>
                  <a:pt x="120" y="31"/>
                </a:cubicBezTo>
                <a:cubicBezTo>
                  <a:pt x="118" y="33"/>
                  <a:pt x="118" y="37"/>
                  <a:pt x="120" y="39"/>
                </a:cubicBezTo>
                <a:cubicBezTo>
                  <a:pt x="120" y="39"/>
                  <a:pt x="120" y="39"/>
                  <a:pt x="120" y="39"/>
                </a:cubicBezTo>
                <a:cubicBezTo>
                  <a:pt x="122" y="41"/>
                  <a:pt x="125" y="42"/>
                  <a:pt x="127" y="40"/>
                </a:cubicBezTo>
                <a:lnTo>
                  <a:pt x="135" y="33"/>
                </a:lnTo>
                <a:close/>
                <a:moveTo>
                  <a:pt x="147" y="60"/>
                </a:moveTo>
                <a:cubicBezTo>
                  <a:pt x="150" y="59"/>
                  <a:pt x="152" y="56"/>
                  <a:pt x="151" y="53"/>
                </a:cubicBezTo>
                <a:cubicBezTo>
                  <a:pt x="151" y="53"/>
                  <a:pt x="151" y="53"/>
                  <a:pt x="151" y="53"/>
                </a:cubicBezTo>
                <a:cubicBezTo>
                  <a:pt x="151" y="50"/>
                  <a:pt x="148" y="48"/>
                  <a:pt x="145" y="49"/>
                </a:cubicBezTo>
                <a:cubicBezTo>
                  <a:pt x="135" y="51"/>
                  <a:pt x="135" y="51"/>
                  <a:pt x="135" y="51"/>
                </a:cubicBezTo>
                <a:cubicBezTo>
                  <a:pt x="132" y="51"/>
                  <a:pt x="130" y="54"/>
                  <a:pt x="130" y="57"/>
                </a:cubicBezTo>
                <a:cubicBezTo>
                  <a:pt x="130" y="57"/>
                  <a:pt x="130" y="57"/>
                  <a:pt x="130" y="57"/>
                </a:cubicBezTo>
                <a:cubicBezTo>
                  <a:pt x="131" y="60"/>
                  <a:pt x="134" y="62"/>
                  <a:pt x="137" y="62"/>
                </a:cubicBezTo>
                <a:lnTo>
                  <a:pt x="147" y="60"/>
                </a:lnTo>
                <a:close/>
                <a:moveTo>
                  <a:pt x="144" y="89"/>
                </a:moveTo>
                <a:cubicBezTo>
                  <a:pt x="147" y="90"/>
                  <a:pt x="150" y="88"/>
                  <a:pt x="151" y="85"/>
                </a:cubicBezTo>
                <a:cubicBezTo>
                  <a:pt x="151" y="85"/>
                  <a:pt x="151" y="85"/>
                  <a:pt x="151" y="85"/>
                </a:cubicBezTo>
                <a:cubicBezTo>
                  <a:pt x="152" y="82"/>
                  <a:pt x="150" y="79"/>
                  <a:pt x="147" y="79"/>
                </a:cubicBezTo>
                <a:cubicBezTo>
                  <a:pt x="137" y="77"/>
                  <a:pt x="137" y="77"/>
                  <a:pt x="137" y="77"/>
                </a:cubicBezTo>
                <a:cubicBezTo>
                  <a:pt x="134" y="76"/>
                  <a:pt x="131" y="78"/>
                  <a:pt x="130" y="81"/>
                </a:cubicBezTo>
                <a:cubicBezTo>
                  <a:pt x="130" y="81"/>
                  <a:pt x="130" y="81"/>
                  <a:pt x="130" y="81"/>
                </a:cubicBezTo>
                <a:cubicBezTo>
                  <a:pt x="130" y="84"/>
                  <a:pt x="131" y="87"/>
                  <a:pt x="134" y="87"/>
                </a:cubicBezTo>
                <a:lnTo>
                  <a:pt x="144" y="89"/>
                </a:lnTo>
                <a:close/>
                <a:moveTo>
                  <a:pt x="44" y="24"/>
                </a:moveTo>
                <a:cubicBezTo>
                  <a:pt x="46" y="27"/>
                  <a:pt x="49" y="28"/>
                  <a:pt x="52" y="26"/>
                </a:cubicBezTo>
                <a:cubicBezTo>
                  <a:pt x="52" y="26"/>
                  <a:pt x="52" y="26"/>
                  <a:pt x="52" y="26"/>
                </a:cubicBezTo>
                <a:cubicBezTo>
                  <a:pt x="54" y="25"/>
                  <a:pt x="55" y="21"/>
                  <a:pt x="54" y="19"/>
                </a:cubicBezTo>
                <a:cubicBezTo>
                  <a:pt x="49" y="10"/>
                  <a:pt x="49" y="10"/>
                  <a:pt x="49" y="10"/>
                </a:cubicBezTo>
                <a:cubicBezTo>
                  <a:pt x="48" y="7"/>
                  <a:pt x="44" y="6"/>
                  <a:pt x="42" y="8"/>
                </a:cubicBezTo>
                <a:cubicBezTo>
                  <a:pt x="42" y="8"/>
                  <a:pt x="42" y="8"/>
                  <a:pt x="42" y="8"/>
                </a:cubicBezTo>
                <a:cubicBezTo>
                  <a:pt x="39" y="9"/>
                  <a:pt x="38" y="12"/>
                  <a:pt x="39" y="15"/>
                </a:cubicBezTo>
                <a:lnTo>
                  <a:pt x="44" y="24"/>
                </a:lnTo>
                <a:close/>
                <a:moveTo>
                  <a:pt x="25" y="40"/>
                </a:moveTo>
                <a:cubicBezTo>
                  <a:pt x="27" y="42"/>
                  <a:pt x="30" y="41"/>
                  <a:pt x="32" y="39"/>
                </a:cubicBezTo>
                <a:cubicBezTo>
                  <a:pt x="32" y="39"/>
                  <a:pt x="32" y="39"/>
                  <a:pt x="32" y="39"/>
                </a:cubicBezTo>
                <a:cubicBezTo>
                  <a:pt x="34" y="37"/>
                  <a:pt x="34" y="33"/>
                  <a:pt x="32" y="31"/>
                </a:cubicBezTo>
                <a:cubicBezTo>
                  <a:pt x="24" y="25"/>
                  <a:pt x="24" y="25"/>
                  <a:pt x="24" y="25"/>
                </a:cubicBezTo>
                <a:cubicBezTo>
                  <a:pt x="22" y="23"/>
                  <a:pt x="18" y="23"/>
                  <a:pt x="16" y="25"/>
                </a:cubicBezTo>
                <a:cubicBezTo>
                  <a:pt x="16" y="25"/>
                  <a:pt x="16" y="25"/>
                  <a:pt x="16" y="25"/>
                </a:cubicBezTo>
                <a:cubicBezTo>
                  <a:pt x="14" y="27"/>
                  <a:pt x="15" y="31"/>
                  <a:pt x="17" y="33"/>
                </a:cubicBezTo>
                <a:lnTo>
                  <a:pt x="25" y="40"/>
                </a:lnTo>
                <a:close/>
                <a:moveTo>
                  <a:pt x="15" y="62"/>
                </a:moveTo>
                <a:cubicBezTo>
                  <a:pt x="18" y="62"/>
                  <a:pt x="21" y="60"/>
                  <a:pt x="21" y="57"/>
                </a:cubicBezTo>
                <a:cubicBezTo>
                  <a:pt x="21" y="57"/>
                  <a:pt x="21" y="57"/>
                  <a:pt x="21" y="57"/>
                </a:cubicBezTo>
                <a:cubicBezTo>
                  <a:pt x="22" y="54"/>
                  <a:pt x="20" y="51"/>
                  <a:pt x="17" y="51"/>
                </a:cubicBezTo>
                <a:cubicBezTo>
                  <a:pt x="7" y="49"/>
                  <a:pt x="7" y="49"/>
                  <a:pt x="7" y="49"/>
                </a:cubicBezTo>
                <a:cubicBezTo>
                  <a:pt x="4" y="48"/>
                  <a:pt x="1" y="50"/>
                  <a:pt x="1" y="53"/>
                </a:cubicBezTo>
                <a:cubicBezTo>
                  <a:pt x="1" y="53"/>
                  <a:pt x="1" y="53"/>
                  <a:pt x="1" y="53"/>
                </a:cubicBezTo>
                <a:cubicBezTo>
                  <a:pt x="0" y="56"/>
                  <a:pt x="2" y="59"/>
                  <a:pt x="5" y="60"/>
                </a:cubicBezTo>
                <a:lnTo>
                  <a:pt x="15" y="62"/>
                </a:lnTo>
                <a:close/>
                <a:moveTo>
                  <a:pt x="17" y="87"/>
                </a:moveTo>
                <a:cubicBezTo>
                  <a:pt x="20" y="87"/>
                  <a:pt x="22" y="84"/>
                  <a:pt x="22" y="81"/>
                </a:cubicBezTo>
                <a:cubicBezTo>
                  <a:pt x="22" y="81"/>
                  <a:pt x="22" y="81"/>
                  <a:pt x="22" y="81"/>
                </a:cubicBezTo>
                <a:cubicBezTo>
                  <a:pt x="21" y="78"/>
                  <a:pt x="18" y="76"/>
                  <a:pt x="15" y="77"/>
                </a:cubicBezTo>
                <a:cubicBezTo>
                  <a:pt x="5" y="79"/>
                  <a:pt x="5" y="79"/>
                  <a:pt x="5" y="79"/>
                </a:cubicBezTo>
                <a:cubicBezTo>
                  <a:pt x="2" y="79"/>
                  <a:pt x="0" y="82"/>
                  <a:pt x="1" y="85"/>
                </a:cubicBezTo>
                <a:cubicBezTo>
                  <a:pt x="1" y="85"/>
                  <a:pt x="1" y="85"/>
                  <a:pt x="1" y="85"/>
                </a:cubicBezTo>
                <a:cubicBezTo>
                  <a:pt x="2" y="88"/>
                  <a:pt x="5" y="90"/>
                  <a:pt x="8" y="89"/>
                </a:cubicBezTo>
                <a:lnTo>
                  <a:pt x="17" y="87"/>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endParaRPr lang="en-US">
              <a:solidFill>
                <a:prstClr val="black"/>
              </a:solidFill>
            </a:endParaRPr>
          </a:p>
        </p:txBody>
      </p:sp>
      <p:sp>
        <p:nvSpPr>
          <p:cNvPr id="2089" name="Freeform 45"/>
          <p:cNvSpPr>
            <a:spLocks noEditPoints="1"/>
          </p:cNvSpPr>
          <p:nvPr/>
        </p:nvSpPr>
        <p:spPr bwMode="auto">
          <a:xfrm>
            <a:off x="3491802" y="2571750"/>
            <a:ext cx="579835" cy="385763"/>
          </a:xfrm>
          <a:custGeom>
            <a:avLst/>
            <a:gdLst>
              <a:gd name="T0" fmla="*/ 596723 w 206"/>
              <a:gd name="T1" fmla="*/ 266561 h 137"/>
              <a:gd name="T2" fmla="*/ 281473 w 206"/>
              <a:gd name="T3" fmla="*/ 123895 h 137"/>
              <a:gd name="T4" fmla="*/ 262708 w 206"/>
              <a:gd name="T5" fmla="*/ 82596 h 137"/>
              <a:gd name="T6" fmla="*/ 615488 w 206"/>
              <a:gd name="T7" fmla="*/ 48807 h 137"/>
              <a:gd name="T8" fmla="*/ 641759 w 206"/>
              <a:gd name="T9" fmla="*/ 11263 h 137"/>
              <a:gd name="T10" fmla="*/ 705559 w 206"/>
              <a:gd name="T11" fmla="*/ 225263 h 137"/>
              <a:gd name="T12" fmla="*/ 769360 w 206"/>
              <a:gd name="T13" fmla="*/ 214000 h 137"/>
              <a:gd name="T14" fmla="*/ 679289 w 206"/>
              <a:gd name="T15" fmla="*/ 0 h 137"/>
              <a:gd name="T16" fmla="*/ 18765 w 206"/>
              <a:gd name="T17" fmla="*/ 277824 h 137"/>
              <a:gd name="T18" fmla="*/ 90071 w 206"/>
              <a:gd name="T19" fmla="*/ 48807 h 137"/>
              <a:gd name="T20" fmla="*/ 37530 w 206"/>
              <a:gd name="T21" fmla="*/ 26281 h 137"/>
              <a:gd name="T22" fmla="*/ 0 w 206"/>
              <a:gd name="T23" fmla="*/ 255298 h 137"/>
              <a:gd name="T24" fmla="*/ 266461 w 206"/>
              <a:gd name="T25" fmla="*/ 431754 h 137"/>
              <a:gd name="T26" fmla="*/ 240190 w 206"/>
              <a:gd name="T27" fmla="*/ 465543 h 137"/>
              <a:gd name="T28" fmla="*/ 281473 w 206"/>
              <a:gd name="T29" fmla="*/ 503087 h 137"/>
              <a:gd name="T30" fmla="*/ 311497 w 206"/>
              <a:gd name="T31" fmla="*/ 465543 h 137"/>
              <a:gd name="T32" fmla="*/ 176390 w 206"/>
              <a:gd name="T33" fmla="*/ 469297 h 137"/>
              <a:gd name="T34" fmla="*/ 247696 w 206"/>
              <a:gd name="T35" fmla="*/ 379192 h 137"/>
              <a:gd name="T36" fmla="*/ 187649 w 206"/>
              <a:gd name="T37" fmla="*/ 409227 h 137"/>
              <a:gd name="T38" fmla="*/ 116342 w 206"/>
              <a:gd name="T39" fmla="*/ 379192 h 137"/>
              <a:gd name="T40" fmla="*/ 157625 w 206"/>
              <a:gd name="T41" fmla="*/ 412982 h 137"/>
              <a:gd name="T42" fmla="*/ 195155 w 206"/>
              <a:gd name="T43" fmla="*/ 326631 h 137"/>
              <a:gd name="T44" fmla="*/ 135107 w 206"/>
              <a:gd name="T45" fmla="*/ 352912 h 137"/>
              <a:gd name="T46" fmla="*/ 105083 w 206"/>
              <a:gd name="T47" fmla="*/ 360420 h 137"/>
              <a:gd name="T48" fmla="*/ 101330 w 206"/>
              <a:gd name="T49" fmla="*/ 277824 h 137"/>
              <a:gd name="T50" fmla="*/ 86318 w 206"/>
              <a:gd name="T51" fmla="*/ 296596 h 137"/>
              <a:gd name="T52" fmla="*/ 67554 w 206"/>
              <a:gd name="T53" fmla="*/ 356666 h 137"/>
              <a:gd name="T54" fmla="*/ 585464 w 206"/>
              <a:gd name="T55" fmla="*/ 319122 h 137"/>
              <a:gd name="T56" fmla="*/ 390309 w 206"/>
              <a:gd name="T57" fmla="*/ 116386 h 137"/>
              <a:gd name="T58" fmla="*/ 281473 w 206"/>
              <a:gd name="T59" fmla="*/ 142666 h 137"/>
              <a:gd name="T60" fmla="*/ 255202 w 206"/>
              <a:gd name="T61" fmla="*/ 67579 h 137"/>
              <a:gd name="T62" fmla="*/ 123848 w 206"/>
              <a:gd name="T63" fmla="*/ 247789 h 137"/>
              <a:gd name="T64" fmla="*/ 206414 w 206"/>
              <a:gd name="T65" fmla="*/ 311614 h 137"/>
              <a:gd name="T66" fmla="*/ 277720 w 206"/>
              <a:gd name="T67" fmla="*/ 401719 h 137"/>
              <a:gd name="T68" fmla="*/ 345274 w 206"/>
              <a:gd name="T69" fmla="*/ 473052 h 137"/>
              <a:gd name="T70" fmla="*/ 364039 w 206"/>
              <a:gd name="T71" fmla="*/ 480561 h 137"/>
              <a:gd name="T72" fmla="*/ 386557 w 206"/>
              <a:gd name="T73" fmla="*/ 439262 h 137"/>
              <a:gd name="T74" fmla="*/ 322756 w 206"/>
              <a:gd name="T75" fmla="*/ 367929 h 137"/>
              <a:gd name="T76" fmla="*/ 435345 w 206"/>
              <a:gd name="T77" fmla="*/ 443017 h 137"/>
              <a:gd name="T78" fmla="*/ 454110 w 206"/>
              <a:gd name="T79" fmla="*/ 390455 h 137"/>
              <a:gd name="T80" fmla="*/ 397815 w 206"/>
              <a:gd name="T81" fmla="*/ 341649 h 137"/>
              <a:gd name="T82" fmla="*/ 409074 w 206"/>
              <a:gd name="T83" fmla="*/ 326631 h 137"/>
              <a:gd name="T84" fmla="*/ 532923 w 206"/>
              <a:gd name="T85" fmla="*/ 382947 h 137"/>
              <a:gd name="T86" fmla="*/ 502899 w 206"/>
              <a:gd name="T87" fmla="*/ 322877 h 137"/>
              <a:gd name="T88" fmla="*/ 461616 w 206"/>
              <a:gd name="T89" fmla="*/ 274070 h 137"/>
              <a:gd name="T90" fmla="*/ 585464 w 206"/>
              <a:gd name="T91" fmla="*/ 319122 h 13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206" h="137">
                <a:moveTo>
                  <a:pt x="164" y="13"/>
                </a:moveTo>
                <a:cubicBezTo>
                  <a:pt x="183" y="60"/>
                  <a:pt x="183" y="60"/>
                  <a:pt x="183" y="60"/>
                </a:cubicBezTo>
                <a:cubicBezTo>
                  <a:pt x="159" y="71"/>
                  <a:pt x="159" y="71"/>
                  <a:pt x="159" y="71"/>
                </a:cubicBezTo>
                <a:cubicBezTo>
                  <a:pt x="147" y="60"/>
                  <a:pt x="108" y="27"/>
                  <a:pt x="105" y="26"/>
                </a:cubicBezTo>
                <a:cubicBezTo>
                  <a:pt x="102" y="26"/>
                  <a:pt x="90" y="30"/>
                  <a:pt x="89" y="31"/>
                </a:cubicBezTo>
                <a:cubicBezTo>
                  <a:pt x="89" y="31"/>
                  <a:pt x="81" y="33"/>
                  <a:pt x="75" y="33"/>
                </a:cubicBezTo>
                <a:cubicBezTo>
                  <a:pt x="72" y="33"/>
                  <a:pt x="70" y="33"/>
                  <a:pt x="68" y="32"/>
                </a:cubicBezTo>
                <a:cubicBezTo>
                  <a:pt x="67" y="31"/>
                  <a:pt x="66" y="30"/>
                  <a:pt x="66" y="28"/>
                </a:cubicBezTo>
                <a:cubicBezTo>
                  <a:pt x="66" y="26"/>
                  <a:pt x="69" y="23"/>
                  <a:pt x="70" y="22"/>
                </a:cubicBezTo>
                <a:cubicBezTo>
                  <a:pt x="80" y="17"/>
                  <a:pt x="108" y="7"/>
                  <a:pt x="110" y="7"/>
                </a:cubicBezTo>
                <a:cubicBezTo>
                  <a:pt x="110" y="7"/>
                  <a:pt x="111" y="7"/>
                  <a:pt x="111" y="7"/>
                </a:cubicBezTo>
                <a:cubicBezTo>
                  <a:pt x="117" y="7"/>
                  <a:pt x="159" y="12"/>
                  <a:pt x="164" y="13"/>
                </a:cubicBezTo>
                <a:close/>
                <a:moveTo>
                  <a:pt x="181" y="0"/>
                </a:moveTo>
                <a:cubicBezTo>
                  <a:pt x="180" y="0"/>
                  <a:pt x="179" y="0"/>
                  <a:pt x="179" y="0"/>
                </a:cubicBezTo>
                <a:cubicBezTo>
                  <a:pt x="171" y="3"/>
                  <a:pt x="171" y="3"/>
                  <a:pt x="171" y="3"/>
                </a:cubicBezTo>
                <a:cubicBezTo>
                  <a:pt x="170" y="4"/>
                  <a:pt x="169" y="5"/>
                  <a:pt x="168" y="6"/>
                </a:cubicBezTo>
                <a:cubicBezTo>
                  <a:pt x="167" y="7"/>
                  <a:pt x="167" y="9"/>
                  <a:pt x="168" y="10"/>
                </a:cubicBezTo>
                <a:cubicBezTo>
                  <a:pt x="188" y="60"/>
                  <a:pt x="188" y="60"/>
                  <a:pt x="188" y="60"/>
                </a:cubicBezTo>
                <a:cubicBezTo>
                  <a:pt x="189" y="63"/>
                  <a:pt x="192" y="64"/>
                  <a:pt x="195" y="63"/>
                </a:cubicBezTo>
                <a:cubicBezTo>
                  <a:pt x="203" y="60"/>
                  <a:pt x="203" y="60"/>
                  <a:pt x="203" y="60"/>
                </a:cubicBezTo>
                <a:cubicBezTo>
                  <a:pt x="204" y="59"/>
                  <a:pt x="205" y="58"/>
                  <a:pt x="205" y="57"/>
                </a:cubicBezTo>
                <a:cubicBezTo>
                  <a:pt x="206" y="56"/>
                  <a:pt x="206" y="54"/>
                  <a:pt x="205" y="53"/>
                </a:cubicBezTo>
                <a:cubicBezTo>
                  <a:pt x="186" y="3"/>
                  <a:pt x="186" y="3"/>
                  <a:pt x="186" y="3"/>
                </a:cubicBezTo>
                <a:cubicBezTo>
                  <a:pt x="185" y="1"/>
                  <a:pt x="183" y="0"/>
                  <a:pt x="181" y="0"/>
                </a:cubicBezTo>
                <a:close/>
                <a:moveTo>
                  <a:pt x="0" y="68"/>
                </a:moveTo>
                <a:cubicBezTo>
                  <a:pt x="0" y="70"/>
                  <a:pt x="1" y="71"/>
                  <a:pt x="2" y="72"/>
                </a:cubicBezTo>
                <a:cubicBezTo>
                  <a:pt x="3" y="73"/>
                  <a:pt x="4" y="74"/>
                  <a:pt x="5" y="74"/>
                </a:cubicBezTo>
                <a:cubicBezTo>
                  <a:pt x="14" y="74"/>
                  <a:pt x="14" y="74"/>
                  <a:pt x="14" y="74"/>
                </a:cubicBezTo>
                <a:cubicBezTo>
                  <a:pt x="17" y="75"/>
                  <a:pt x="19" y="72"/>
                  <a:pt x="20" y="70"/>
                </a:cubicBezTo>
                <a:cubicBezTo>
                  <a:pt x="24" y="13"/>
                  <a:pt x="24" y="13"/>
                  <a:pt x="24" y="13"/>
                </a:cubicBezTo>
                <a:cubicBezTo>
                  <a:pt x="24" y="12"/>
                  <a:pt x="23" y="11"/>
                  <a:pt x="22" y="9"/>
                </a:cubicBezTo>
                <a:cubicBezTo>
                  <a:pt x="22" y="8"/>
                  <a:pt x="20" y="8"/>
                  <a:pt x="19" y="8"/>
                </a:cubicBezTo>
                <a:cubicBezTo>
                  <a:pt x="10" y="7"/>
                  <a:pt x="10" y="7"/>
                  <a:pt x="10" y="7"/>
                </a:cubicBezTo>
                <a:cubicBezTo>
                  <a:pt x="10" y="7"/>
                  <a:pt x="10" y="7"/>
                  <a:pt x="10" y="7"/>
                </a:cubicBezTo>
                <a:cubicBezTo>
                  <a:pt x="7" y="7"/>
                  <a:pt x="5" y="9"/>
                  <a:pt x="5" y="12"/>
                </a:cubicBezTo>
                <a:lnTo>
                  <a:pt x="0" y="68"/>
                </a:lnTo>
                <a:close/>
                <a:moveTo>
                  <a:pt x="85" y="118"/>
                </a:moveTo>
                <a:cubicBezTo>
                  <a:pt x="85" y="116"/>
                  <a:pt x="83" y="115"/>
                  <a:pt x="82" y="113"/>
                </a:cubicBezTo>
                <a:cubicBezTo>
                  <a:pt x="78" y="110"/>
                  <a:pt x="74" y="111"/>
                  <a:pt x="71" y="115"/>
                </a:cubicBezTo>
                <a:cubicBezTo>
                  <a:pt x="67" y="119"/>
                  <a:pt x="67" y="119"/>
                  <a:pt x="67" y="119"/>
                </a:cubicBezTo>
                <a:cubicBezTo>
                  <a:pt x="67" y="120"/>
                  <a:pt x="67" y="120"/>
                  <a:pt x="67" y="120"/>
                </a:cubicBezTo>
                <a:cubicBezTo>
                  <a:pt x="64" y="124"/>
                  <a:pt x="64" y="124"/>
                  <a:pt x="64" y="124"/>
                </a:cubicBezTo>
                <a:cubicBezTo>
                  <a:pt x="59" y="129"/>
                  <a:pt x="63" y="134"/>
                  <a:pt x="65" y="135"/>
                </a:cubicBezTo>
                <a:cubicBezTo>
                  <a:pt x="66" y="136"/>
                  <a:pt x="68" y="137"/>
                  <a:pt x="70" y="137"/>
                </a:cubicBezTo>
                <a:cubicBezTo>
                  <a:pt x="72" y="137"/>
                  <a:pt x="74" y="136"/>
                  <a:pt x="75" y="134"/>
                </a:cubicBezTo>
                <a:cubicBezTo>
                  <a:pt x="81" y="127"/>
                  <a:pt x="81" y="127"/>
                  <a:pt x="81" y="127"/>
                </a:cubicBezTo>
                <a:cubicBezTo>
                  <a:pt x="81" y="127"/>
                  <a:pt x="81" y="127"/>
                  <a:pt x="81" y="127"/>
                </a:cubicBezTo>
                <a:cubicBezTo>
                  <a:pt x="83" y="124"/>
                  <a:pt x="83" y="124"/>
                  <a:pt x="83" y="124"/>
                </a:cubicBezTo>
                <a:cubicBezTo>
                  <a:pt x="85" y="122"/>
                  <a:pt x="85" y="120"/>
                  <a:pt x="85" y="118"/>
                </a:cubicBezTo>
                <a:close/>
                <a:moveTo>
                  <a:pt x="45" y="115"/>
                </a:moveTo>
                <a:cubicBezTo>
                  <a:pt x="42" y="118"/>
                  <a:pt x="43" y="121"/>
                  <a:pt x="47" y="125"/>
                </a:cubicBezTo>
                <a:cubicBezTo>
                  <a:pt x="51" y="128"/>
                  <a:pt x="54" y="127"/>
                  <a:pt x="58" y="123"/>
                </a:cubicBezTo>
                <a:cubicBezTo>
                  <a:pt x="67" y="112"/>
                  <a:pt x="67" y="112"/>
                  <a:pt x="67" y="112"/>
                </a:cubicBezTo>
                <a:cubicBezTo>
                  <a:pt x="72" y="106"/>
                  <a:pt x="68" y="102"/>
                  <a:pt x="66" y="101"/>
                </a:cubicBezTo>
                <a:cubicBezTo>
                  <a:pt x="62" y="98"/>
                  <a:pt x="59" y="98"/>
                  <a:pt x="56" y="102"/>
                </a:cubicBezTo>
                <a:cubicBezTo>
                  <a:pt x="50" y="109"/>
                  <a:pt x="50" y="109"/>
                  <a:pt x="50" y="109"/>
                </a:cubicBezTo>
                <a:cubicBezTo>
                  <a:pt x="50" y="109"/>
                  <a:pt x="50" y="109"/>
                  <a:pt x="50" y="109"/>
                </a:cubicBezTo>
                <a:cubicBezTo>
                  <a:pt x="50" y="109"/>
                  <a:pt x="50" y="109"/>
                  <a:pt x="50" y="109"/>
                </a:cubicBezTo>
                <a:lnTo>
                  <a:pt x="45" y="115"/>
                </a:lnTo>
                <a:close/>
                <a:moveTo>
                  <a:pt x="31" y="101"/>
                </a:moveTo>
                <a:cubicBezTo>
                  <a:pt x="29" y="103"/>
                  <a:pt x="28" y="105"/>
                  <a:pt x="29" y="107"/>
                </a:cubicBezTo>
                <a:cubicBezTo>
                  <a:pt x="29" y="109"/>
                  <a:pt x="30" y="110"/>
                  <a:pt x="32" y="112"/>
                </a:cubicBezTo>
                <a:cubicBezTo>
                  <a:pt x="36" y="115"/>
                  <a:pt x="39" y="114"/>
                  <a:pt x="42" y="110"/>
                </a:cubicBezTo>
                <a:cubicBezTo>
                  <a:pt x="53" y="98"/>
                  <a:pt x="53" y="98"/>
                  <a:pt x="53" y="98"/>
                </a:cubicBezTo>
                <a:cubicBezTo>
                  <a:pt x="55" y="96"/>
                  <a:pt x="55" y="94"/>
                  <a:pt x="55" y="92"/>
                </a:cubicBezTo>
                <a:cubicBezTo>
                  <a:pt x="55" y="90"/>
                  <a:pt x="54" y="88"/>
                  <a:pt x="52" y="87"/>
                </a:cubicBezTo>
                <a:cubicBezTo>
                  <a:pt x="48" y="84"/>
                  <a:pt x="45" y="84"/>
                  <a:pt x="41" y="88"/>
                </a:cubicBezTo>
                <a:cubicBezTo>
                  <a:pt x="36" y="94"/>
                  <a:pt x="36" y="94"/>
                  <a:pt x="36" y="94"/>
                </a:cubicBezTo>
                <a:cubicBezTo>
                  <a:pt x="36" y="94"/>
                  <a:pt x="36" y="94"/>
                  <a:pt x="36" y="94"/>
                </a:cubicBezTo>
                <a:cubicBezTo>
                  <a:pt x="36" y="95"/>
                  <a:pt x="36" y="95"/>
                  <a:pt x="36" y="95"/>
                </a:cubicBezTo>
                <a:lnTo>
                  <a:pt x="31" y="101"/>
                </a:lnTo>
                <a:close/>
                <a:moveTo>
                  <a:pt x="28" y="96"/>
                </a:moveTo>
                <a:cubicBezTo>
                  <a:pt x="39" y="83"/>
                  <a:pt x="39" y="83"/>
                  <a:pt x="39" y="83"/>
                </a:cubicBezTo>
                <a:cubicBezTo>
                  <a:pt x="44" y="78"/>
                  <a:pt x="39" y="74"/>
                  <a:pt x="38" y="72"/>
                </a:cubicBezTo>
                <a:cubicBezTo>
                  <a:pt x="34" y="70"/>
                  <a:pt x="31" y="70"/>
                  <a:pt x="27" y="74"/>
                </a:cubicBezTo>
                <a:cubicBezTo>
                  <a:pt x="24" y="78"/>
                  <a:pt x="24" y="78"/>
                  <a:pt x="24" y="78"/>
                </a:cubicBezTo>
                <a:cubicBezTo>
                  <a:pt x="24" y="78"/>
                  <a:pt x="24" y="78"/>
                  <a:pt x="24" y="78"/>
                </a:cubicBezTo>
                <a:cubicBezTo>
                  <a:pt x="23" y="79"/>
                  <a:pt x="23" y="79"/>
                  <a:pt x="23" y="79"/>
                </a:cubicBezTo>
                <a:cubicBezTo>
                  <a:pt x="18" y="85"/>
                  <a:pt x="18" y="85"/>
                  <a:pt x="18" y="85"/>
                </a:cubicBezTo>
                <a:cubicBezTo>
                  <a:pt x="17" y="87"/>
                  <a:pt x="16" y="89"/>
                  <a:pt x="16" y="91"/>
                </a:cubicBezTo>
                <a:cubicBezTo>
                  <a:pt x="16" y="93"/>
                  <a:pt x="18" y="94"/>
                  <a:pt x="18" y="95"/>
                </a:cubicBezTo>
                <a:cubicBezTo>
                  <a:pt x="20" y="96"/>
                  <a:pt x="22" y="98"/>
                  <a:pt x="24" y="98"/>
                </a:cubicBezTo>
                <a:cubicBezTo>
                  <a:pt x="26" y="98"/>
                  <a:pt x="27" y="97"/>
                  <a:pt x="28" y="96"/>
                </a:cubicBezTo>
                <a:close/>
                <a:moveTo>
                  <a:pt x="156" y="85"/>
                </a:moveTo>
                <a:cubicBezTo>
                  <a:pt x="158" y="82"/>
                  <a:pt x="160" y="78"/>
                  <a:pt x="155" y="74"/>
                </a:cubicBezTo>
                <a:cubicBezTo>
                  <a:pt x="151" y="71"/>
                  <a:pt x="151" y="71"/>
                  <a:pt x="151" y="71"/>
                </a:cubicBezTo>
                <a:cubicBezTo>
                  <a:pt x="132" y="54"/>
                  <a:pt x="109" y="35"/>
                  <a:pt x="104" y="31"/>
                </a:cubicBezTo>
                <a:cubicBezTo>
                  <a:pt x="102" y="32"/>
                  <a:pt x="95" y="34"/>
                  <a:pt x="90" y="36"/>
                </a:cubicBezTo>
                <a:cubicBezTo>
                  <a:pt x="90" y="36"/>
                  <a:pt x="90" y="36"/>
                  <a:pt x="90" y="36"/>
                </a:cubicBezTo>
                <a:cubicBezTo>
                  <a:pt x="90" y="36"/>
                  <a:pt x="82" y="38"/>
                  <a:pt x="75" y="38"/>
                </a:cubicBezTo>
                <a:cubicBezTo>
                  <a:pt x="71" y="38"/>
                  <a:pt x="68" y="37"/>
                  <a:pt x="66" y="36"/>
                </a:cubicBezTo>
                <a:cubicBezTo>
                  <a:pt x="61" y="33"/>
                  <a:pt x="61" y="30"/>
                  <a:pt x="61" y="28"/>
                </a:cubicBezTo>
                <a:cubicBezTo>
                  <a:pt x="61" y="24"/>
                  <a:pt x="65" y="20"/>
                  <a:pt x="68" y="18"/>
                </a:cubicBezTo>
                <a:cubicBezTo>
                  <a:pt x="29" y="13"/>
                  <a:pt x="29" y="13"/>
                  <a:pt x="29" y="13"/>
                </a:cubicBezTo>
                <a:cubicBezTo>
                  <a:pt x="25" y="70"/>
                  <a:pt x="25" y="70"/>
                  <a:pt x="25" y="70"/>
                </a:cubicBezTo>
                <a:cubicBezTo>
                  <a:pt x="28" y="66"/>
                  <a:pt x="31" y="66"/>
                  <a:pt x="33" y="66"/>
                </a:cubicBezTo>
                <a:cubicBezTo>
                  <a:pt x="36" y="66"/>
                  <a:pt x="38" y="67"/>
                  <a:pt x="41" y="69"/>
                </a:cubicBezTo>
                <a:cubicBezTo>
                  <a:pt x="45" y="72"/>
                  <a:pt x="46" y="76"/>
                  <a:pt x="46" y="80"/>
                </a:cubicBezTo>
                <a:cubicBezTo>
                  <a:pt x="49" y="79"/>
                  <a:pt x="52" y="81"/>
                  <a:pt x="55" y="83"/>
                </a:cubicBezTo>
                <a:cubicBezTo>
                  <a:pt x="59" y="86"/>
                  <a:pt x="60" y="90"/>
                  <a:pt x="60" y="94"/>
                </a:cubicBezTo>
                <a:cubicBezTo>
                  <a:pt x="63" y="94"/>
                  <a:pt x="66" y="95"/>
                  <a:pt x="69" y="97"/>
                </a:cubicBezTo>
                <a:cubicBezTo>
                  <a:pt x="72" y="100"/>
                  <a:pt x="74" y="103"/>
                  <a:pt x="74" y="107"/>
                </a:cubicBezTo>
                <a:cubicBezTo>
                  <a:pt x="78" y="106"/>
                  <a:pt x="81" y="107"/>
                  <a:pt x="85" y="109"/>
                </a:cubicBezTo>
                <a:cubicBezTo>
                  <a:pt x="89" y="113"/>
                  <a:pt x="91" y="118"/>
                  <a:pt x="89" y="123"/>
                </a:cubicBezTo>
                <a:cubicBezTo>
                  <a:pt x="92" y="126"/>
                  <a:pt x="92" y="126"/>
                  <a:pt x="92" y="126"/>
                </a:cubicBezTo>
                <a:cubicBezTo>
                  <a:pt x="93" y="126"/>
                  <a:pt x="93" y="126"/>
                  <a:pt x="93" y="126"/>
                </a:cubicBezTo>
                <a:cubicBezTo>
                  <a:pt x="93" y="127"/>
                  <a:pt x="93" y="127"/>
                  <a:pt x="93" y="127"/>
                </a:cubicBezTo>
                <a:cubicBezTo>
                  <a:pt x="95" y="127"/>
                  <a:pt x="96" y="128"/>
                  <a:pt x="97" y="128"/>
                </a:cubicBezTo>
                <a:cubicBezTo>
                  <a:pt x="100" y="128"/>
                  <a:pt x="102" y="126"/>
                  <a:pt x="103" y="125"/>
                </a:cubicBezTo>
                <a:cubicBezTo>
                  <a:pt x="105" y="122"/>
                  <a:pt x="107" y="120"/>
                  <a:pt x="104" y="117"/>
                </a:cubicBezTo>
                <a:cubicBezTo>
                  <a:pt x="103" y="117"/>
                  <a:pt x="103" y="117"/>
                  <a:pt x="103" y="117"/>
                </a:cubicBezTo>
                <a:cubicBezTo>
                  <a:pt x="86" y="102"/>
                  <a:pt x="86" y="102"/>
                  <a:pt x="86" y="102"/>
                </a:cubicBezTo>
                <a:cubicBezTo>
                  <a:pt x="85" y="101"/>
                  <a:pt x="85" y="101"/>
                  <a:pt x="85" y="100"/>
                </a:cubicBezTo>
                <a:cubicBezTo>
                  <a:pt x="85" y="99"/>
                  <a:pt x="85" y="98"/>
                  <a:pt x="86" y="98"/>
                </a:cubicBezTo>
                <a:cubicBezTo>
                  <a:pt x="87" y="97"/>
                  <a:pt x="88" y="97"/>
                  <a:pt x="90" y="98"/>
                </a:cubicBezTo>
                <a:cubicBezTo>
                  <a:pt x="112" y="117"/>
                  <a:pt x="112" y="117"/>
                  <a:pt x="112" y="117"/>
                </a:cubicBezTo>
                <a:cubicBezTo>
                  <a:pt x="113" y="118"/>
                  <a:pt x="115" y="118"/>
                  <a:pt x="116" y="118"/>
                </a:cubicBezTo>
                <a:cubicBezTo>
                  <a:pt x="118" y="118"/>
                  <a:pt x="121" y="117"/>
                  <a:pt x="122" y="115"/>
                </a:cubicBezTo>
                <a:cubicBezTo>
                  <a:pt x="124" y="113"/>
                  <a:pt x="124" y="111"/>
                  <a:pt x="124" y="109"/>
                </a:cubicBezTo>
                <a:cubicBezTo>
                  <a:pt x="124" y="107"/>
                  <a:pt x="123" y="105"/>
                  <a:pt x="121" y="104"/>
                </a:cubicBezTo>
                <a:cubicBezTo>
                  <a:pt x="118" y="101"/>
                  <a:pt x="118" y="101"/>
                  <a:pt x="118" y="101"/>
                </a:cubicBezTo>
                <a:cubicBezTo>
                  <a:pt x="118" y="101"/>
                  <a:pt x="118" y="101"/>
                  <a:pt x="118" y="101"/>
                </a:cubicBezTo>
                <a:cubicBezTo>
                  <a:pt x="106" y="91"/>
                  <a:pt x="106" y="91"/>
                  <a:pt x="106" y="91"/>
                </a:cubicBezTo>
                <a:cubicBezTo>
                  <a:pt x="105" y="91"/>
                  <a:pt x="105" y="90"/>
                  <a:pt x="105" y="89"/>
                </a:cubicBezTo>
                <a:cubicBezTo>
                  <a:pt x="104" y="89"/>
                  <a:pt x="105" y="88"/>
                  <a:pt x="105" y="87"/>
                </a:cubicBezTo>
                <a:cubicBezTo>
                  <a:pt x="106" y="86"/>
                  <a:pt x="108" y="86"/>
                  <a:pt x="109" y="87"/>
                </a:cubicBezTo>
                <a:cubicBezTo>
                  <a:pt x="130" y="104"/>
                  <a:pt x="130" y="104"/>
                  <a:pt x="130" y="104"/>
                </a:cubicBezTo>
                <a:cubicBezTo>
                  <a:pt x="131" y="105"/>
                  <a:pt x="133" y="106"/>
                  <a:pt x="135" y="106"/>
                </a:cubicBezTo>
                <a:cubicBezTo>
                  <a:pt x="137" y="106"/>
                  <a:pt x="140" y="104"/>
                  <a:pt x="142" y="102"/>
                </a:cubicBezTo>
                <a:cubicBezTo>
                  <a:pt x="143" y="100"/>
                  <a:pt x="144" y="98"/>
                  <a:pt x="144" y="96"/>
                </a:cubicBezTo>
                <a:cubicBezTo>
                  <a:pt x="144" y="94"/>
                  <a:pt x="142" y="93"/>
                  <a:pt x="140" y="91"/>
                </a:cubicBezTo>
                <a:cubicBezTo>
                  <a:pt x="134" y="86"/>
                  <a:pt x="134" y="86"/>
                  <a:pt x="134" y="86"/>
                </a:cubicBezTo>
                <a:cubicBezTo>
                  <a:pt x="134" y="86"/>
                  <a:pt x="134" y="86"/>
                  <a:pt x="134" y="86"/>
                </a:cubicBezTo>
                <a:cubicBezTo>
                  <a:pt x="123" y="77"/>
                  <a:pt x="123" y="77"/>
                  <a:pt x="123" y="77"/>
                </a:cubicBezTo>
                <a:cubicBezTo>
                  <a:pt x="122" y="76"/>
                  <a:pt x="122" y="74"/>
                  <a:pt x="123" y="73"/>
                </a:cubicBezTo>
                <a:cubicBezTo>
                  <a:pt x="124" y="72"/>
                  <a:pt x="126" y="72"/>
                  <a:pt x="127" y="73"/>
                </a:cubicBezTo>
                <a:cubicBezTo>
                  <a:pt x="145" y="87"/>
                  <a:pt x="145" y="87"/>
                  <a:pt x="145" y="87"/>
                </a:cubicBezTo>
                <a:cubicBezTo>
                  <a:pt x="148" y="90"/>
                  <a:pt x="153" y="89"/>
                  <a:pt x="156" y="85"/>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endParaRPr lang="en-US">
              <a:solidFill>
                <a:prstClr val="black"/>
              </a:solidFill>
            </a:endParaRPr>
          </a:p>
        </p:txBody>
      </p:sp>
      <p:sp>
        <p:nvSpPr>
          <p:cNvPr id="2090" name="Freeform 46"/>
          <p:cNvSpPr>
            <a:spLocks noEditPoints="1"/>
          </p:cNvSpPr>
          <p:nvPr/>
        </p:nvSpPr>
        <p:spPr bwMode="auto">
          <a:xfrm>
            <a:off x="2301177" y="4889898"/>
            <a:ext cx="456010" cy="383381"/>
          </a:xfrm>
          <a:custGeom>
            <a:avLst/>
            <a:gdLst>
              <a:gd name="T0" fmla="*/ 82570 w 162"/>
              <a:gd name="T1" fmla="*/ 417209 h 136"/>
              <a:gd name="T2" fmla="*/ 82570 w 162"/>
              <a:gd name="T3" fmla="*/ 278139 h 136"/>
              <a:gd name="T4" fmla="*/ 101336 w 162"/>
              <a:gd name="T5" fmla="*/ 259346 h 136"/>
              <a:gd name="T6" fmla="*/ 135114 w 162"/>
              <a:gd name="T7" fmla="*/ 259346 h 136"/>
              <a:gd name="T8" fmla="*/ 153880 w 162"/>
              <a:gd name="T9" fmla="*/ 278139 h 136"/>
              <a:gd name="T10" fmla="*/ 153880 w 162"/>
              <a:gd name="T11" fmla="*/ 417209 h 136"/>
              <a:gd name="T12" fmla="*/ 135114 w 162"/>
              <a:gd name="T13" fmla="*/ 436002 h 136"/>
              <a:gd name="T14" fmla="*/ 101336 w 162"/>
              <a:gd name="T15" fmla="*/ 436002 h 136"/>
              <a:gd name="T16" fmla="*/ 82570 w 162"/>
              <a:gd name="T17" fmla="*/ 417209 h 136"/>
              <a:gd name="T18" fmla="*/ 225190 w 162"/>
              <a:gd name="T19" fmla="*/ 210484 h 136"/>
              <a:gd name="T20" fmla="*/ 202671 w 162"/>
              <a:gd name="T21" fmla="*/ 229277 h 136"/>
              <a:gd name="T22" fmla="*/ 202671 w 162"/>
              <a:gd name="T23" fmla="*/ 417209 h 136"/>
              <a:gd name="T24" fmla="*/ 225190 w 162"/>
              <a:gd name="T25" fmla="*/ 436002 h 136"/>
              <a:gd name="T26" fmla="*/ 258969 w 162"/>
              <a:gd name="T27" fmla="*/ 436002 h 136"/>
              <a:gd name="T28" fmla="*/ 277734 w 162"/>
              <a:gd name="T29" fmla="*/ 417209 h 136"/>
              <a:gd name="T30" fmla="*/ 277734 w 162"/>
              <a:gd name="T31" fmla="*/ 229277 h 136"/>
              <a:gd name="T32" fmla="*/ 258969 w 162"/>
              <a:gd name="T33" fmla="*/ 210484 h 136"/>
              <a:gd name="T34" fmla="*/ 225190 w 162"/>
              <a:gd name="T35" fmla="*/ 210484 h 136"/>
              <a:gd name="T36" fmla="*/ 345291 w 162"/>
              <a:gd name="T37" fmla="*/ 169139 h 136"/>
              <a:gd name="T38" fmla="*/ 326526 w 162"/>
              <a:gd name="T39" fmla="*/ 187932 h 136"/>
              <a:gd name="T40" fmla="*/ 326526 w 162"/>
              <a:gd name="T41" fmla="*/ 417209 h 136"/>
              <a:gd name="T42" fmla="*/ 345291 w 162"/>
              <a:gd name="T43" fmla="*/ 436002 h 136"/>
              <a:gd name="T44" fmla="*/ 379070 w 162"/>
              <a:gd name="T45" fmla="*/ 436002 h 136"/>
              <a:gd name="T46" fmla="*/ 397836 w 162"/>
              <a:gd name="T47" fmla="*/ 417209 h 136"/>
              <a:gd name="T48" fmla="*/ 397836 w 162"/>
              <a:gd name="T49" fmla="*/ 187932 h 136"/>
              <a:gd name="T50" fmla="*/ 379070 w 162"/>
              <a:gd name="T51" fmla="*/ 169139 h 136"/>
              <a:gd name="T52" fmla="*/ 345291 w 162"/>
              <a:gd name="T53" fmla="*/ 169139 h 136"/>
              <a:gd name="T54" fmla="*/ 469146 w 162"/>
              <a:gd name="T55" fmla="*/ 124035 h 136"/>
              <a:gd name="T56" fmla="*/ 446627 w 162"/>
              <a:gd name="T57" fmla="*/ 142828 h 136"/>
              <a:gd name="T58" fmla="*/ 446627 w 162"/>
              <a:gd name="T59" fmla="*/ 417209 h 136"/>
              <a:gd name="T60" fmla="*/ 469146 w 162"/>
              <a:gd name="T61" fmla="*/ 436002 h 136"/>
              <a:gd name="T62" fmla="*/ 502924 w 162"/>
              <a:gd name="T63" fmla="*/ 436002 h 136"/>
              <a:gd name="T64" fmla="*/ 521690 w 162"/>
              <a:gd name="T65" fmla="*/ 417209 h 136"/>
              <a:gd name="T66" fmla="*/ 521690 w 162"/>
              <a:gd name="T67" fmla="*/ 142828 h 136"/>
              <a:gd name="T68" fmla="*/ 502924 w 162"/>
              <a:gd name="T69" fmla="*/ 124035 h 136"/>
              <a:gd name="T70" fmla="*/ 469146 w 162"/>
              <a:gd name="T71" fmla="*/ 124035 h 136"/>
              <a:gd name="T72" fmla="*/ 90076 w 162"/>
              <a:gd name="T73" fmla="*/ 206725 h 136"/>
              <a:gd name="T74" fmla="*/ 454133 w 162"/>
              <a:gd name="T75" fmla="*/ 67656 h 136"/>
              <a:gd name="T76" fmla="*/ 461640 w 162"/>
              <a:gd name="T77" fmla="*/ 86449 h 136"/>
              <a:gd name="T78" fmla="*/ 502924 w 162"/>
              <a:gd name="T79" fmla="*/ 26310 h 136"/>
              <a:gd name="T80" fmla="*/ 427861 w 162"/>
              <a:gd name="T81" fmla="*/ 22552 h 136"/>
              <a:gd name="T82" fmla="*/ 439121 w 162"/>
              <a:gd name="T83" fmla="*/ 45104 h 136"/>
              <a:gd name="T84" fmla="*/ 86323 w 162"/>
              <a:gd name="T85" fmla="*/ 176656 h 136"/>
              <a:gd name="T86" fmla="*/ 90076 w 162"/>
              <a:gd name="T87" fmla="*/ 206725 h 136"/>
              <a:gd name="T88" fmla="*/ 608013 w 162"/>
              <a:gd name="T89" fmla="*/ 477347 h 136"/>
              <a:gd name="T90" fmla="*/ 547962 w 162"/>
              <a:gd name="T91" fmla="*/ 439761 h 136"/>
              <a:gd name="T92" fmla="*/ 547962 w 162"/>
              <a:gd name="T93" fmla="*/ 462313 h 136"/>
              <a:gd name="T94" fmla="*/ 48791 w 162"/>
              <a:gd name="T95" fmla="*/ 462313 h 136"/>
              <a:gd name="T96" fmla="*/ 48791 w 162"/>
              <a:gd name="T97" fmla="*/ 63897 h 136"/>
              <a:gd name="T98" fmla="*/ 71310 w 162"/>
              <a:gd name="T99" fmla="*/ 63897 h 136"/>
              <a:gd name="T100" fmla="*/ 37532 w 162"/>
              <a:gd name="T101" fmla="*/ 0 h 136"/>
              <a:gd name="T102" fmla="*/ 0 w 162"/>
              <a:gd name="T103" fmla="*/ 63897 h 136"/>
              <a:gd name="T104" fmla="*/ 22519 w 162"/>
              <a:gd name="T105" fmla="*/ 63897 h 136"/>
              <a:gd name="T106" fmla="*/ 22519 w 162"/>
              <a:gd name="T107" fmla="*/ 462313 h 136"/>
              <a:gd name="T108" fmla="*/ 22519 w 162"/>
              <a:gd name="T109" fmla="*/ 477347 h 136"/>
              <a:gd name="T110" fmla="*/ 22519 w 162"/>
              <a:gd name="T111" fmla="*/ 488623 h 136"/>
              <a:gd name="T112" fmla="*/ 547962 w 162"/>
              <a:gd name="T113" fmla="*/ 488623 h 136"/>
              <a:gd name="T114" fmla="*/ 547962 w 162"/>
              <a:gd name="T115" fmla="*/ 511175 h 136"/>
              <a:gd name="T116" fmla="*/ 608013 w 162"/>
              <a:gd name="T117" fmla="*/ 477347 h 1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162" h="136">
                <a:moveTo>
                  <a:pt x="22" y="111"/>
                </a:moveTo>
                <a:cubicBezTo>
                  <a:pt x="22" y="74"/>
                  <a:pt x="22" y="74"/>
                  <a:pt x="22" y="74"/>
                </a:cubicBezTo>
                <a:cubicBezTo>
                  <a:pt x="22" y="71"/>
                  <a:pt x="24" y="69"/>
                  <a:pt x="27" y="69"/>
                </a:cubicBezTo>
                <a:cubicBezTo>
                  <a:pt x="36" y="69"/>
                  <a:pt x="36" y="69"/>
                  <a:pt x="36" y="69"/>
                </a:cubicBezTo>
                <a:cubicBezTo>
                  <a:pt x="39" y="69"/>
                  <a:pt x="41" y="71"/>
                  <a:pt x="41" y="74"/>
                </a:cubicBezTo>
                <a:cubicBezTo>
                  <a:pt x="41" y="111"/>
                  <a:pt x="41" y="111"/>
                  <a:pt x="41" y="111"/>
                </a:cubicBezTo>
                <a:cubicBezTo>
                  <a:pt x="41" y="114"/>
                  <a:pt x="39" y="116"/>
                  <a:pt x="36" y="116"/>
                </a:cubicBezTo>
                <a:cubicBezTo>
                  <a:pt x="27" y="116"/>
                  <a:pt x="27" y="116"/>
                  <a:pt x="27" y="116"/>
                </a:cubicBezTo>
                <a:cubicBezTo>
                  <a:pt x="24" y="116"/>
                  <a:pt x="22" y="114"/>
                  <a:pt x="22" y="111"/>
                </a:cubicBezTo>
                <a:close/>
                <a:moveTo>
                  <a:pt x="60" y="56"/>
                </a:moveTo>
                <a:cubicBezTo>
                  <a:pt x="57" y="56"/>
                  <a:pt x="54" y="58"/>
                  <a:pt x="54" y="61"/>
                </a:cubicBezTo>
                <a:cubicBezTo>
                  <a:pt x="54" y="111"/>
                  <a:pt x="54" y="111"/>
                  <a:pt x="54" y="111"/>
                </a:cubicBezTo>
                <a:cubicBezTo>
                  <a:pt x="54" y="114"/>
                  <a:pt x="57" y="116"/>
                  <a:pt x="60" y="116"/>
                </a:cubicBezTo>
                <a:cubicBezTo>
                  <a:pt x="69" y="116"/>
                  <a:pt x="69" y="116"/>
                  <a:pt x="69" y="116"/>
                </a:cubicBezTo>
                <a:cubicBezTo>
                  <a:pt x="72" y="116"/>
                  <a:pt x="74" y="114"/>
                  <a:pt x="74" y="111"/>
                </a:cubicBezTo>
                <a:cubicBezTo>
                  <a:pt x="74" y="61"/>
                  <a:pt x="74" y="61"/>
                  <a:pt x="74" y="61"/>
                </a:cubicBezTo>
                <a:cubicBezTo>
                  <a:pt x="74" y="58"/>
                  <a:pt x="72" y="56"/>
                  <a:pt x="69" y="56"/>
                </a:cubicBezTo>
                <a:lnTo>
                  <a:pt x="60" y="56"/>
                </a:lnTo>
                <a:close/>
                <a:moveTo>
                  <a:pt x="92" y="45"/>
                </a:moveTo>
                <a:cubicBezTo>
                  <a:pt x="89" y="45"/>
                  <a:pt x="87" y="47"/>
                  <a:pt x="87" y="50"/>
                </a:cubicBezTo>
                <a:cubicBezTo>
                  <a:pt x="87" y="111"/>
                  <a:pt x="87" y="111"/>
                  <a:pt x="87" y="111"/>
                </a:cubicBezTo>
                <a:cubicBezTo>
                  <a:pt x="87" y="114"/>
                  <a:pt x="89" y="116"/>
                  <a:pt x="92" y="116"/>
                </a:cubicBezTo>
                <a:cubicBezTo>
                  <a:pt x="101" y="116"/>
                  <a:pt x="101" y="116"/>
                  <a:pt x="101" y="116"/>
                </a:cubicBezTo>
                <a:cubicBezTo>
                  <a:pt x="104" y="116"/>
                  <a:pt x="106" y="114"/>
                  <a:pt x="106" y="111"/>
                </a:cubicBezTo>
                <a:cubicBezTo>
                  <a:pt x="106" y="50"/>
                  <a:pt x="106" y="50"/>
                  <a:pt x="106" y="50"/>
                </a:cubicBezTo>
                <a:cubicBezTo>
                  <a:pt x="106" y="47"/>
                  <a:pt x="104" y="45"/>
                  <a:pt x="101" y="45"/>
                </a:cubicBezTo>
                <a:lnTo>
                  <a:pt x="92" y="45"/>
                </a:lnTo>
                <a:close/>
                <a:moveTo>
                  <a:pt x="125" y="33"/>
                </a:moveTo>
                <a:cubicBezTo>
                  <a:pt x="122" y="33"/>
                  <a:pt x="119" y="36"/>
                  <a:pt x="119" y="38"/>
                </a:cubicBezTo>
                <a:cubicBezTo>
                  <a:pt x="119" y="111"/>
                  <a:pt x="119" y="111"/>
                  <a:pt x="119" y="111"/>
                </a:cubicBezTo>
                <a:cubicBezTo>
                  <a:pt x="119" y="114"/>
                  <a:pt x="122" y="116"/>
                  <a:pt x="125" y="116"/>
                </a:cubicBezTo>
                <a:cubicBezTo>
                  <a:pt x="134" y="116"/>
                  <a:pt x="134" y="116"/>
                  <a:pt x="134" y="116"/>
                </a:cubicBezTo>
                <a:cubicBezTo>
                  <a:pt x="137" y="116"/>
                  <a:pt x="139" y="114"/>
                  <a:pt x="139" y="111"/>
                </a:cubicBezTo>
                <a:cubicBezTo>
                  <a:pt x="139" y="38"/>
                  <a:pt x="139" y="38"/>
                  <a:pt x="139" y="38"/>
                </a:cubicBezTo>
                <a:cubicBezTo>
                  <a:pt x="139" y="36"/>
                  <a:pt x="137" y="33"/>
                  <a:pt x="134" y="33"/>
                </a:cubicBezTo>
                <a:lnTo>
                  <a:pt x="125" y="33"/>
                </a:lnTo>
                <a:close/>
                <a:moveTo>
                  <a:pt x="24" y="55"/>
                </a:moveTo>
                <a:cubicBezTo>
                  <a:pt x="59" y="48"/>
                  <a:pt x="91" y="36"/>
                  <a:pt x="121" y="18"/>
                </a:cubicBezTo>
                <a:cubicBezTo>
                  <a:pt x="123" y="23"/>
                  <a:pt x="123" y="23"/>
                  <a:pt x="123" y="23"/>
                </a:cubicBezTo>
                <a:cubicBezTo>
                  <a:pt x="134" y="7"/>
                  <a:pt x="134" y="7"/>
                  <a:pt x="134" y="7"/>
                </a:cubicBezTo>
                <a:cubicBezTo>
                  <a:pt x="114" y="6"/>
                  <a:pt x="114" y="6"/>
                  <a:pt x="114" y="6"/>
                </a:cubicBezTo>
                <a:cubicBezTo>
                  <a:pt x="117" y="12"/>
                  <a:pt x="117" y="12"/>
                  <a:pt x="117" y="12"/>
                </a:cubicBezTo>
                <a:cubicBezTo>
                  <a:pt x="89" y="29"/>
                  <a:pt x="57" y="41"/>
                  <a:pt x="23" y="47"/>
                </a:cubicBezTo>
                <a:lnTo>
                  <a:pt x="24" y="55"/>
                </a:lnTo>
                <a:close/>
                <a:moveTo>
                  <a:pt x="162" y="127"/>
                </a:moveTo>
                <a:cubicBezTo>
                  <a:pt x="146" y="117"/>
                  <a:pt x="146" y="117"/>
                  <a:pt x="146" y="117"/>
                </a:cubicBezTo>
                <a:cubicBezTo>
                  <a:pt x="146" y="123"/>
                  <a:pt x="146" y="123"/>
                  <a:pt x="146" y="123"/>
                </a:cubicBezTo>
                <a:cubicBezTo>
                  <a:pt x="13" y="123"/>
                  <a:pt x="13" y="123"/>
                  <a:pt x="13" y="123"/>
                </a:cubicBezTo>
                <a:cubicBezTo>
                  <a:pt x="13" y="17"/>
                  <a:pt x="13" y="17"/>
                  <a:pt x="13" y="17"/>
                </a:cubicBezTo>
                <a:cubicBezTo>
                  <a:pt x="19" y="17"/>
                  <a:pt x="19" y="17"/>
                  <a:pt x="19" y="17"/>
                </a:cubicBezTo>
                <a:cubicBezTo>
                  <a:pt x="10" y="0"/>
                  <a:pt x="10" y="0"/>
                  <a:pt x="10" y="0"/>
                </a:cubicBezTo>
                <a:cubicBezTo>
                  <a:pt x="0" y="17"/>
                  <a:pt x="0" y="17"/>
                  <a:pt x="0" y="17"/>
                </a:cubicBezTo>
                <a:cubicBezTo>
                  <a:pt x="6" y="17"/>
                  <a:pt x="6" y="17"/>
                  <a:pt x="6" y="17"/>
                </a:cubicBezTo>
                <a:cubicBezTo>
                  <a:pt x="6" y="123"/>
                  <a:pt x="6" y="123"/>
                  <a:pt x="6" y="123"/>
                </a:cubicBezTo>
                <a:cubicBezTo>
                  <a:pt x="6" y="127"/>
                  <a:pt x="6" y="127"/>
                  <a:pt x="6" y="127"/>
                </a:cubicBezTo>
                <a:cubicBezTo>
                  <a:pt x="6" y="130"/>
                  <a:pt x="6" y="130"/>
                  <a:pt x="6" y="130"/>
                </a:cubicBezTo>
                <a:cubicBezTo>
                  <a:pt x="146" y="130"/>
                  <a:pt x="146" y="130"/>
                  <a:pt x="146" y="130"/>
                </a:cubicBezTo>
                <a:cubicBezTo>
                  <a:pt x="146" y="136"/>
                  <a:pt x="146" y="136"/>
                  <a:pt x="146" y="136"/>
                </a:cubicBezTo>
                <a:lnTo>
                  <a:pt x="162" y="127"/>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endParaRPr lang="en-US">
              <a:solidFill>
                <a:prstClr val="black"/>
              </a:solidFill>
            </a:endParaRPr>
          </a:p>
        </p:txBody>
      </p:sp>
      <p:sp>
        <p:nvSpPr>
          <p:cNvPr id="2094" name="Freeform 50"/>
          <p:cNvSpPr>
            <a:spLocks noEditPoints="1"/>
          </p:cNvSpPr>
          <p:nvPr/>
        </p:nvSpPr>
        <p:spPr bwMode="auto">
          <a:xfrm>
            <a:off x="3854944" y="4883944"/>
            <a:ext cx="431006" cy="426244"/>
          </a:xfrm>
          <a:custGeom>
            <a:avLst/>
            <a:gdLst>
              <a:gd name="T0" fmla="*/ 7512 w 153"/>
              <a:gd name="T1" fmla="*/ 331209 h 151"/>
              <a:gd name="T2" fmla="*/ 56341 w 153"/>
              <a:gd name="T3" fmla="*/ 120440 h 151"/>
              <a:gd name="T4" fmla="*/ 240387 w 153"/>
              <a:gd name="T5" fmla="*/ 3764 h 151"/>
              <a:gd name="T6" fmla="*/ 334288 w 153"/>
              <a:gd name="T7" fmla="*/ 71511 h 151"/>
              <a:gd name="T8" fmla="*/ 262923 w 153"/>
              <a:gd name="T9" fmla="*/ 135495 h 151"/>
              <a:gd name="T10" fmla="*/ 142730 w 153"/>
              <a:gd name="T11" fmla="*/ 331209 h 151"/>
              <a:gd name="T12" fmla="*/ 86389 w 153"/>
              <a:gd name="T13" fmla="*/ 319918 h 151"/>
              <a:gd name="T14" fmla="*/ 45073 w 153"/>
              <a:gd name="T15" fmla="*/ 342500 h 151"/>
              <a:gd name="T16" fmla="*/ 18780 w 153"/>
              <a:gd name="T17" fmla="*/ 376374 h 151"/>
              <a:gd name="T18" fmla="*/ 11268 w 153"/>
              <a:gd name="T19" fmla="*/ 353792 h 151"/>
              <a:gd name="T20" fmla="*/ 424433 w 153"/>
              <a:gd name="T21" fmla="*/ 470468 h 151"/>
              <a:gd name="T22" fmla="*/ 401897 w 153"/>
              <a:gd name="T23" fmla="*/ 387665 h 151"/>
              <a:gd name="T24" fmla="*/ 394385 w 153"/>
              <a:gd name="T25" fmla="*/ 395193 h 151"/>
              <a:gd name="T26" fmla="*/ 383117 w 153"/>
              <a:gd name="T27" fmla="*/ 402720 h 151"/>
              <a:gd name="T28" fmla="*/ 368092 w 153"/>
              <a:gd name="T29" fmla="*/ 414012 h 151"/>
              <a:gd name="T30" fmla="*/ 353068 w 153"/>
              <a:gd name="T31" fmla="*/ 421539 h 151"/>
              <a:gd name="T32" fmla="*/ 334288 w 153"/>
              <a:gd name="T33" fmla="*/ 429067 h 151"/>
              <a:gd name="T34" fmla="*/ 311752 w 153"/>
              <a:gd name="T35" fmla="*/ 436594 h 151"/>
              <a:gd name="T36" fmla="*/ 289216 w 153"/>
              <a:gd name="T37" fmla="*/ 436594 h 151"/>
              <a:gd name="T38" fmla="*/ 266679 w 153"/>
              <a:gd name="T39" fmla="*/ 436594 h 151"/>
              <a:gd name="T40" fmla="*/ 247899 w 153"/>
              <a:gd name="T41" fmla="*/ 432830 h 151"/>
              <a:gd name="T42" fmla="*/ 229119 w 153"/>
              <a:gd name="T43" fmla="*/ 425303 h 151"/>
              <a:gd name="T44" fmla="*/ 214095 w 153"/>
              <a:gd name="T45" fmla="*/ 417775 h 151"/>
              <a:gd name="T46" fmla="*/ 195314 w 153"/>
              <a:gd name="T47" fmla="*/ 406484 h 151"/>
              <a:gd name="T48" fmla="*/ 180290 w 153"/>
              <a:gd name="T49" fmla="*/ 391429 h 151"/>
              <a:gd name="T50" fmla="*/ 161510 w 153"/>
              <a:gd name="T51" fmla="*/ 372610 h 151"/>
              <a:gd name="T52" fmla="*/ 48829 w 153"/>
              <a:gd name="T53" fmla="*/ 440358 h 151"/>
              <a:gd name="T54" fmla="*/ 221607 w 153"/>
              <a:gd name="T55" fmla="*/ 560798 h 151"/>
              <a:gd name="T56" fmla="*/ 262923 w 153"/>
              <a:gd name="T57" fmla="*/ 568325 h 151"/>
              <a:gd name="T58" fmla="*/ 300484 w 153"/>
              <a:gd name="T59" fmla="*/ 568325 h 151"/>
              <a:gd name="T60" fmla="*/ 334288 w 153"/>
              <a:gd name="T61" fmla="*/ 564561 h 151"/>
              <a:gd name="T62" fmla="*/ 514578 w 153"/>
              <a:gd name="T63" fmla="*/ 455413 h 151"/>
              <a:gd name="T64" fmla="*/ 567163 w 153"/>
              <a:gd name="T65" fmla="*/ 237116 h 151"/>
              <a:gd name="T66" fmla="*/ 454482 w 153"/>
              <a:gd name="T67" fmla="*/ 52692 h 151"/>
              <a:gd name="T68" fmla="*/ 323020 w 153"/>
              <a:gd name="T69" fmla="*/ 3764 h 151"/>
              <a:gd name="T70" fmla="*/ 319264 w 153"/>
              <a:gd name="T71" fmla="*/ 3764 h 151"/>
              <a:gd name="T72" fmla="*/ 379361 w 153"/>
              <a:gd name="T73" fmla="*/ 71511 h 151"/>
              <a:gd name="T74" fmla="*/ 319264 w 153"/>
              <a:gd name="T75" fmla="*/ 135495 h 151"/>
              <a:gd name="T76" fmla="*/ 424433 w 153"/>
              <a:gd name="T77" fmla="*/ 346264 h 151"/>
              <a:gd name="T78" fmla="*/ 540871 w 153"/>
              <a:gd name="T79" fmla="*/ 414012 h 151"/>
              <a:gd name="T80" fmla="*/ 567163 w 153"/>
              <a:gd name="T81" fmla="*/ 237116 h 151"/>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153" h="151">
                <a:moveTo>
                  <a:pt x="3" y="94"/>
                </a:moveTo>
                <a:cubicBezTo>
                  <a:pt x="3" y="92"/>
                  <a:pt x="2" y="90"/>
                  <a:pt x="2" y="88"/>
                </a:cubicBezTo>
                <a:cubicBezTo>
                  <a:pt x="0" y="78"/>
                  <a:pt x="1" y="68"/>
                  <a:pt x="3" y="58"/>
                </a:cubicBezTo>
                <a:cubicBezTo>
                  <a:pt x="5" y="48"/>
                  <a:pt x="9" y="40"/>
                  <a:pt x="15" y="32"/>
                </a:cubicBezTo>
                <a:cubicBezTo>
                  <a:pt x="21" y="24"/>
                  <a:pt x="28" y="17"/>
                  <a:pt x="36" y="12"/>
                </a:cubicBezTo>
                <a:cubicBezTo>
                  <a:pt x="45" y="6"/>
                  <a:pt x="54" y="3"/>
                  <a:pt x="64" y="1"/>
                </a:cubicBezTo>
                <a:cubicBezTo>
                  <a:pt x="67" y="1"/>
                  <a:pt x="70" y="0"/>
                  <a:pt x="72" y="0"/>
                </a:cubicBezTo>
                <a:cubicBezTo>
                  <a:pt x="89" y="19"/>
                  <a:pt x="89" y="19"/>
                  <a:pt x="89" y="19"/>
                </a:cubicBezTo>
                <a:cubicBezTo>
                  <a:pt x="73" y="35"/>
                  <a:pt x="73" y="35"/>
                  <a:pt x="73" y="35"/>
                </a:cubicBezTo>
                <a:cubicBezTo>
                  <a:pt x="72" y="35"/>
                  <a:pt x="71" y="35"/>
                  <a:pt x="70" y="36"/>
                </a:cubicBezTo>
                <a:cubicBezTo>
                  <a:pt x="48" y="39"/>
                  <a:pt x="33" y="60"/>
                  <a:pt x="36" y="82"/>
                </a:cubicBezTo>
                <a:cubicBezTo>
                  <a:pt x="37" y="84"/>
                  <a:pt x="37" y="86"/>
                  <a:pt x="38" y="88"/>
                </a:cubicBezTo>
                <a:cubicBezTo>
                  <a:pt x="38" y="88"/>
                  <a:pt x="38" y="88"/>
                  <a:pt x="38" y="88"/>
                </a:cubicBezTo>
                <a:cubicBezTo>
                  <a:pt x="23" y="85"/>
                  <a:pt x="23" y="85"/>
                  <a:pt x="23" y="85"/>
                </a:cubicBezTo>
                <a:cubicBezTo>
                  <a:pt x="15" y="83"/>
                  <a:pt x="15" y="83"/>
                  <a:pt x="15" y="83"/>
                </a:cubicBezTo>
                <a:cubicBezTo>
                  <a:pt x="12" y="91"/>
                  <a:pt x="12" y="91"/>
                  <a:pt x="12" y="91"/>
                </a:cubicBezTo>
                <a:cubicBezTo>
                  <a:pt x="7" y="105"/>
                  <a:pt x="7" y="105"/>
                  <a:pt x="7" y="105"/>
                </a:cubicBezTo>
                <a:cubicBezTo>
                  <a:pt x="6" y="104"/>
                  <a:pt x="6" y="102"/>
                  <a:pt x="5" y="100"/>
                </a:cubicBezTo>
                <a:cubicBezTo>
                  <a:pt x="5" y="100"/>
                  <a:pt x="5" y="99"/>
                  <a:pt x="5" y="99"/>
                </a:cubicBezTo>
                <a:cubicBezTo>
                  <a:pt x="4" y="97"/>
                  <a:pt x="4" y="96"/>
                  <a:pt x="3" y="94"/>
                </a:cubicBezTo>
                <a:close/>
                <a:moveTo>
                  <a:pt x="122" y="124"/>
                </a:moveTo>
                <a:cubicBezTo>
                  <a:pt x="113" y="125"/>
                  <a:pt x="113" y="125"/>
                  <a:pt x="113" y="125"/>
                </a:cubicBezTo>
                <a:cubicBezTo>
                  <a:pt x="111" y="117"/>
                  <a:pt x="111" y="117"/>
                  <a:pt x="111" y="117"/>
                </a:cubicBezTo>
                <a:cubicBezTo>
                  <a:pt x="107" y="103"/>
                  <a:pt x="107" y="103"/>
                  <a:pt x="107" y="103"/>
                </a:cubicBezTo>
                <a:cubicBezTo>
                  <a:pt x="106" y="103"/>
                  <a:pt x="106" y="104"/>
                  <a:pt x="105" y="104"/>
                </a:cubicBezTo>
                <a:cubicBezTo>
                  <a:pt x="105" y="104"/>
                  <a:pt x="105" y="105"/>
                  <a:pt x="105" y="105"/>
                </a:cubicBezTo>
                <a:cubicBezTo>
                  <a:pt x="104" y="105"/>
                  <a:pt x="103" y="106"/>
                  <a:pt x="102" y="107"/>
                </a:cubicBezTo>
                <a:cubicBezTo>
                  <a:pt x="102" y="107"/>
                  <a:pt x="102" y="107"/>
                  <a:pt x="102" y="107"/>
                </a:cubicBezTo>
                <a:cubicBezTo>
                  <a:pt x="101" y="108"/>
                  <a:pt x="100" y="109"/>
                  <a:pt x="99" y="109"/>
                </a:cubicBezTo>
                <a:cubicBezTo>
                  <a:pt x="99" y="110"/>
                  <a:pt x="98" y="110"/>
                  <a:pt x="98" y="110"/>
                </a:cubicBezTo>
                <a:cubicBezTo>
                  <a:pt x="97" y="111"/>
                  <a:pt x="96" y="111"/>
                  <a:pt x="95" y="112"/>
                </a:cubicBezTo>
                <a:cubicBezTo>
                  <a:pt x="95" y="112"/>
                  <a:pt x="94" y="112"/>
                  <a:pt x="94" y="112"/>
                </a:cubicBezTo>
                <a:cubicBezTo>
                  <a:pt x="93" y="113"/>
                  <a:pt x="92" y="113"/>
                  <a:pt x="92" y="113"/>
                </a:cubicBezTo>
                <a:cubicBezTo>
                  <a:pt x="91" y="114"/>
                  <a:pt x="90" y="114"/>
                  <a:pt x="89" y="114"/>
                </a:cubicBezTo>
                <a:cubicBezTo>
                  <a:pt x="89" y="114"/>
                  <a:pt x="88" y="115"/>
                  <a:pt x="87" y="115"/>
                </a:cubicBezTo>
                <a:cubicBezTo>
                  <a:pt x="86" y="115"/>
                  <a:pt x="85" y="115"/>
                  <a:pt x="83" y="116"/>
                </a:cubicBezTo>
                <a:cubicBezTo>
                  <a:pt x="81" y="116"/>
                  <a:pt x="79" y="116"/>
                  <a:pt x="78" y="116"/>
                </a:cubicBezTo>
                <a:cubicBezTo>
                  <a:pt x="77" y="116"/>
                  <a:pt x="77" y="116"/>
                  <a:pt x="77" y="116"/>
                </a:cubicBezTo>
                <a:cubicBezTo>
                  <a:pt x="77" y="116"/>
                  <a:pt x="77" y="116"/>
                  <a:pt x="76" y="116"/>
                </a:cubicBezTo>
                <a:cubicBezTo>
                  <a:pt x="75" y="116"/>
                  <a:pt x="73" y="116"/>
                  <a:pt x="71" y="116"/>
                </a:cubicBezTo>
                <a:cubicBezTo>
                  <a:pt x="71" y="116"/>
                  <a:pt x="71" y="116"/>
                  <a:pt x="71" y="116"/>
                </a:cubicBezTo>
                <a:cubicBezTo>
                  <a:pt x="69" y="116"/>
                  <a:pt x="68" y="115"/>
                  <a:pt x="66" y="115"/>
                </a:cubicBezTo>
                <a:cubicBezTo>
                  <a:pt x="66" y="115"/>
                  <a:pt x="65" y="115"/>
                  <a:pt x="65" y="114"/>
                </a:cubicBezTo>
                <a:cubicBezTo>
                  <a:pt x="63" y="114"/>
                  <a:pt x="62" y="114"/>
                  <a:pt x="61" y="113"/>
                </a:cubicBezTo>
                <a:cubicBezTo>
                  <a:pt x="61" y="113"/>
                  <a:pt x="60" y="113"/>
                  <a:pt x="59" y="112"/>
                </a:cubicBezTo>
                <a:cubicBezTo>
                  <a:pt x="58" y="112"/>
                  <a:pt x="57" y="111"/>
                  <a:pt x="57" y="111"/>
                </a:cubicBezTo>
                <a:cubicBezTo>
                  <a:pt x="56" y="111"/>
                  <a:pt x="55" y="110"/>
                  <a:pt x="55" y="110"/>
                </a:cubicBezTo>
                <a:cubicBezTo>
                  <a:pt x="54" y="109"/>
                  <a:pt x="53" y="109"/>
                  <a:pt x="52" y="108"/>
                </a:cubicBezTo>
                <a:cubicBezTo>
                  <a:pt x="52" y="108"/>
                  <a:pt x="51" y="107"/>
                  <a:pt x="51" y="107"/>
                </a:cubicBezTo>
                <a:cubicBezTo>
                  <a:pt x="50" y="106"/>
                  <a:pt x="49" y="105"/>
                  <a:pt x="48" y="104"/>
                </a:cubicBezTo>
                <a:cubicBezTo>
                  <a:pt x="48" y="104"/>
                  <a:pt x="47" y="104"/>
                  <a:pt x="47" y="103"/>
                </a:cubicBezTo>
                <a:cubicBezTo>
                  <a:pt x="46" y="102"/>
                  <a:pt x="44" y="101"/>
                  <a:pt x="43" y="99"/>
                </a:cubicBezTo>
                <a:cubicBezTo>
                  <a:pt x="21" y="94"/>
                  <a:pt x="21" y="94"/>
                  <a:pt x="21" y="94"/>
                </a:cubicBezTo>
                <a:cubicBezTo>
                  <a:pt x="13" y="117"/>
                  <a:pt x="13" y="117"/>
                  <a:pt x="13" y="117"/>
                </a:cubicBezTo>
                <a:cubicBezTo>
                  <a:pt x="18" y="125"/>
                  <a:pt x="25" y="131"/>
                  <a:pt x="32" y="137"/>
                </a:cubicBezTo>
                <a:cubicBezTo>
                  <a:pt x="40" y="143"/>
                  <a:pt x="49" y="147"/>
                  <a:pt x="59" y="149"/>
                </a:cubicBezTo>
                <a:cubicBezTo>
                  <a:pt x="61" y="150"/>
                  <a:pt x="64" y="150"/>
                  <a:pt x="67" y="150"/>
                </a:cubicBezTo>
                <a:cubicBezTo>
                  <a:pt x="68" y="151"/>
                  <a:pt x="69" y="151"/>
                  <a:pt x="70" y="151"/>
                </a:cubicBezTo>
                <a:cubicBezTo>
                  <a:pt x="71" y="151"/>
                  <a:pt x="73" y="151"/>
                  <a:pt x="75" y="151"/>
                </a:cubicBezTo>
                <a:cubicBezTo>
                  <a:pt x="77" y="151"/>
                  <a:pt x="78" y="151"/>
                  <a:pt x="80" y="151"/>
                </a:cubicBezTo>
                <a:cubicBezTo>
                  <a:pt x="80" y="151"/>
                  <a:pt x="81" y="151"/>
                  <a:pt x="82" y="151"/>
                </a:cubicBezTo>
                <a:cubicBezTo>
                  <a:pt x="84" y="151"/>
                  <a:pt x="86" y="150"/>
                  <a:pt x="89" y="150"/>
                </a:cubicBezTo>
                <a:cubicBezTo>
                  <a:pt x="99" y="148"/>
                  <a:pt x="108" y="145"/>
                  <a:pt x="117" y="139"/>
                </a:cubicBezTo>
                <a:cubicBezTo>
                  <a:pt x="125" y="134"/>
                  <a:pt x="131" y="128"/>
                  <a:pt x="137" y="121"/>
                </a:cubicBezTo>
                <a:lnTo>
                  <a:pt x="122" y="124"/>
                </a:lnTo>
                <a:close/>
                <a:moveTo>
                  <a:pt x="151" y="63"/>
                </a:moveTo>
                <a:cubicBezTo>
                  <a:pt x="149" y="53"/>
                  <a:pt x="146" y="44"/>
                  <a:pt x="140" y="35"/>
                </a:cubicBezTo>
                <a:cubicBezTo>
                  <a:pt x="135" y="27"/>
                  <a:pt x="128" y="20"/>
                  <a:pt x="121" y="14"/>
                </a:cubicBezTo>
                <a:cubicBezTo>
                  <a:pt x="113" y="9"/>
                  <a:pt x="104" y="4"/>
                  <a:pt x="94" y="2"/>
                </a:cubicBezTo>
                <a:cubicBezTo>
                  <a:pt x="91" y="2"/>
                  <a:pt x="89" y="1"/>
                  <a:pt x="86" y="1"/>
                </a:cubicBezTo>
                <a:cubicBezTo>
                  <a:pt x="86" y="1"/>
                  <a:pt x="85" y="1"/>
                  <a:pt x="85" y="1"/>
                </a:cubicBezTo>
                <a:cubicBezTo>
                  <a:pt x="85" y="1"/>
                  <a:pt x="85" y="1"/>
                  <a:pt x="85" y="1"/>
                </a:cubicBezTo>
                <a:cubicBezTo>
                  <a:pt x="96" y="12"/>
                  <a:pt x="96" y="12"/>
                  <a:pt x="96" y="12"/>
                </a:cubicBezTo>
                <a:cubicBezTo>
                  <a:pt x="101" y="19"/>
                  <a:pt x="101" y="19"/>
                  <a:pt x="101" y="19"/>
                </a:cubicBezTo>
                <a:cubicBezTo>
                  <a:pt x="95" y="25"/>
                  <a:pt x="95" y="25"/>
                  <a:pt x="95" y="25"/>
                </a:cubicBezTo>
                <a:cubicBezTo>
                  <a:pt x="85" y="36"/>
                  <a:pt x="85" y="36"/>
                  <a:pt x="85" y="36"/>
                </a:cubicBezTo>
                <a:cubicBezTo>
                  <a:pt x="101" y="39"/>
                  <a:pt x="114" y="52"/>
                  <a:pt x="117" y="69"/>
                </a:cubicBezTo>
                <a:cubicBezTo>
                  <a:pt x="118" y="77"/>
                  <a:pt x="117" y="85"/>
                  <a:pt x="113" y="92"/>
                </a:cubicBezTo>
                <a:cubicBezTo>
                  <a:pt x="120" y="115"/>
                  <a:pt x="120" y="115"/>
                  <a:pt x="120" y="115"/>
                </a:cubicBezTo>
                <a:cubicBezTo>
                  <a:pt x="144" y="110"/>
                  <a:pt x="144" y="110"/>
                  <a:pt x="144" y="110"/>
                </a:cubicBezTo>
                <a:cubicBezTo>
                  <a:pt x="146" y="105"/>
                  <a:pt x="148" y="99"/>
                  <a:pt x="150" y="93"/>
                </a:cubicBezTo>
                <a:cubicBezTo>
                  <a:pt x="152" y="84"/>
                  <a:pt x="153" y="73"/>
                  <a:pt x="151" y="63"/>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endParaRPr lang="en-US">
              <a:solidFill>
                <a:prstClr val="black"/>
              </a:solidFill>
            </a:endParaRPr>
          </a:p>
        </p:txBody>
      </p:sp>
      <p:sp>
        <p:nvSpPr>
          <p:cNvPr id="2" name="TextBox 1"/>
          <p:cNvSpPr txBox="1"/>
          <p:nvPr/>
        </p:nvSpPr>
        <p:spPr>
          <a:xfrm>
            <a:off x="1764784" y="3295457"/>
            <a:ext cx="1399001" cy="415498"/>
          </a:xfrm>
          <a:prstGeom prst="rect">
            <a:avLst/>
          </a:prstGeom>
          <a:noFill/>
        </p:spPr>
        <p:txBody>
          <a:bodyPr wrap="square" rtlCol="0" anchor="ctr">
            <a:spAutoFit/>
          </a:bodyPr>
          <a:lstStyle/>
          <a:p>
            <a:pPr algn="ctr"/>
            <a:r>
              <a:rPr lang="en-US" sz="2100" dirty="0">
                <a:latin typeface="Britannic Bold" panose="020B0903060703020204" pitchFamily="34" charset="0"/>
              </a:rPr>
              <a:t>FALSAFAH</a:t>
            </a:r>
            <a:endParaRPr lang="en-MY" sz="2100" dirty="0">
              <a:latin typeface="Britannic Bold" panose="020B0903060703020204" pitchFamily="34" charset="0"/>
            </a:endParaRPr>
          </a:p>
        </p:txBody>
      </p:sp>
      <p:sp>
        <p:nvSpPr>
          <p:cNvPr id="3" name="TextBox 2"/>
          <p:cNvSpPr txBox="1"/>
          <p:nvPr/>
        </p:nvSpPr>
        <p:spPr>
          <a:xfrm>
            <a:off x="3467114" y="3282663"/>
            <a:ext cx="1219405" cy="415498"/>
          </a:xfrm>
          <a:prstGeom prst="rect">
            <a:avLst/>
          </a:prstGeom>
          <a:noFill/>
        </p:spPr>
        <p:txBody>
          <a:bodyPr wrap="square" rtlCol="0" anchor="ctr">
            <a:spAutoFit/>
          </a:bodyPr>
          <a:lstStyle/>
          <a:p>
            <a:pPr algn="ctr"/>
            <a:r>
              <a:rPr lang="en-US" sz="2100" dirty="0">
                <a:latin typeface="Britannic Bold" panose="020B0903060703020204" pitchFamily="34" charset="0"/>
              </a:rPr>
              <a:t>DAN ISU</a:t>
            </a:r>
            <a:endParaRPr lang="en-MY" sz="2100" dirty="0">
              <a:latin typeface="Britannic Bold" panose="020B0903060703020204" pitchFamily="34" charset="0"/>
            </a:endParaRPr>
          </a:p>
        </p:txBody>
      </p:sp>
      <p:sp>
        <p:nvSpPr>
          <p:cNvPr id="4" name="TextBox 3"/>
          <p:cNvSpPr txBox="1"/>
          <p:nvPr/>
        </p:nvSpPr>
        <p:spPr>
          <a:xfrm>
            <a:off x="1898396" y="3850630"/>
            <a:ext cx="1081053" cy="738664"/>
          </a:xfrm>
          <a:prstGeom prst="rect">
            <a:avLst/>
          </a:prstGeom>
          <a:noFill/>
        </p:spPr>
        <p:txBody>
          <a:bodyPr wrap="square" rtlCol="0" anchor="ctr">
            <a:spAutoFit/>
          </a:bodyPr>
          <a:lstStyle/>
          <a:p>
            <a:pPr algn="ctr"/>
            <a:r>
              <a:rPr lang="en-US" sz="2100" dirty="0">
                <a:latin typeface="Britannic Bold" panose="020B0903060703020204" pitchFamily="34" charset="0"/>
              </a:rPr>
              <a:t>SEMASA</a:t>
            </a:r>
            <a:endParaRPr lang="en-MY" sz="2100" dirty="0">
              <a:latin typeface="Britannic Bold" panose="020B0903060703020204" pitchFamily="34" charset="0"/>
            </a:endParaRPr>
          </a:p>
        </p:txBody>
      </p:sp>
      <p:sp>
        <p:nvSpPr>
          <p:cNvPr id="5" name="TextBox 4"/>
          <p:cNvSpPr txBox="1"/>
          <p:nvPr/>
        </p:nvSpPr>
        <p:spPr>
          <a:xfrm>
            <a:off x="3360588" y="3850630"/>
            <a:ext cx="1412788" cy="738664"/>
          </a:xfrm>
          <a:prstGeom prst="rect">
            <a:avLst/>
          </a:prstGeom>
          <a:noFill/>
        </p:spPr>
        <p:txBody>
          <a:bodyPr wrap="square" rtlCol="0" anchor="ctr">
            <a:spAutoFit/>
          </a:bodyPr>
          <a:lstStyle/>
          <a:p>
            <a:pPr algn="ctr"/>
            <a:r>
              <a:rPr lang="en-US" sz="2100" dirty="0">
                <a:latin typeface="Britannic Bold" panose="020B0903060703020204" pitchFamily="34" charset="0"/>
              </a:rPr>
              <a:t>UHIS 1022</a:t>
            </a:r>
            <a:endParaRPr lang="en-MY" sz="2100" dirty="0">
              <a:latin typeface="Britannic Bold" panose="020B0903060703020204" pitchFamily="34" charset="0"/>
            </a:endParaRPr>
          </a:p>
        </p:txBody>
      </p:sp>
      <p:sp>
        <p:nvSpPr>
          <p:cNvPr id="6" name="TextBox 5"/>
          <p:cNvSpPr txBox="1"/>
          <p:nvPr/>
        </p:nvSpPr>
        <p:spPr>
          <a:xfrm>
            <a:off x="5235262" y="2571750"/>
            <a:ext cx="3419341" cy="1338828"/>
          </a:xfrm>
          <a:prstGeom prst="rect">
            <a:avLst/>
          </a:prstGeom>
          <a:noFill/>
        </p:spPr>
        <p:txBody>
          <a:bodyPr wrap="square" rtlCol="0">
            <a:spAutoFit/>
          </a:bodyPr>
          <a:lstStyle/>
          <a:p>
            <a:pPr algn="ctr"/>
            <a:r>
              <a:rPr lang="en-US" sz="4050" b="1" dirty="0">
                <a:ln w="31550" cmpd="sng">
                  <a:solidFill>
                    <a:srgbClr val="C00000"/>
                  </a:solidFill>
                  <a:prstDash val="solid"/>
                </a:ln>
                <a:solidFill>
                  <a:srgbClr val="7030A0"/>
                </a:solidFill>
                <a:effectLst>
                  <a:outerShdw blurRad="41275" dist="12700" dir="12000000" algn="tl" rotWithShape="0">
                    <a:srgbClr val="000000">
                      <a:alpha val="40000"/>
                    </a:srgbClr>
                  </a:outerShdw>
                </a:effectLst>
              </a:rPr>
              <a:t>BAB 8</a:t>
            </a:r>
          </a:p>
          <a:p>
            <a:pPr algn="ctr"/>
            <a:r>
              <a:rPr lang="en-US" sz="4050" b="1" dirty="0">
                <a:ln w="31550" cmpd="sng">
                  <a:solidFill>
                    <a:srgbClr val="C00000"/>
                  </a:solidFill>
                  <a:prstDash val="solid"/>
                </a:ln>
                <a:solidFill>
                  <a:srgbClr val="7030A0"/>
                </a:solidFill>
                <a:effectLst>
                  <a:outerShdw blurRad="41275" dist="12700" dir="12000000" algn="tl" rotWithShape="0">
                    <a:srgbClr val="000000">
                      <a:alpha val="40000"/>
                    </a:srgbClr>
                  </a:outerShdw>
                </a:effectLst>
              </a:rPr>
              <a:t>DEKOLONISASI</a:t>
            </a:r>
            <a:endParaRPr lang="en-MY" sz="4050" b="1" dirty="0">
              <a:ln w="31550" cmpd="sng">
                <a:solidFill>
                  <a:srgbClr val="C00000"/>
                </a:solidFill>
                <a:prstDash val="solid"/>
              </a:ln>
              <a:solidFill>
                <a:srgbClr val="7030A0"/>
              </a:solidFill>
              <a:effectLst>
                <a:outerShdw blurRad="41275" dist="12700" dir="12000000" algn="tl" rotWithShape="0">
                  <a:srgbClr val="000000">
                    <a:alpha val="40000"/>
                  </a:srgbClr>
                </a:outerShdw>
              </a:effectLst>
            </a:endParaRPr>
          </a:p>
        </p:txBody>
      </p:sp>
    </p:spTree>
    <p:extLst>
      <p:ext uri="{BB962C8B-B14F-4D97-AF65-F5344CB8AC3E}">
        <p14:creationId xmlns:p14="http://schemas.microsoft.com/office/powerpoint/2010/main" val="19117810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KESAN - POSITIF</a:t>
            </a:r>
            <a:endParaRPr lang="en-MY" dirty="0"/>
          </a:p>
        </p:txBody>
      </p:sp>
      <p:sp>
        <p:nvSpPr>
          <p:cNvPr id="3" name="Content Placeholder 2"/>
          <p:cNvSpPr>
            <a:spLocks noGrp="1"/>
          </p:cNvSpPr>
          <p:nvPr>
            <p:ph idx="1"/>
          </p:nvPr>
        </p:nvSpPr>
        <p:spPr/>
        <p:txBody>
          <a:bodyPr>
            <a:normAutofit fontScale="92500" lnSpcReduction="20000"/>
          </a:bodyPr>
          <a:lstStyle/>
          <a:p>
            <a:r>
              <a:rPr lang="en-MY" dirty="0" err="1"/>
              <a:t>Peningkatan</a:t>
            </a:r>
            <a:r>
              <a:rPr lang="en-MY" dirty="0"/>
              <a:t> </a:t>
            </a:r>
            <a:r>
              <a:rPr lang="en-MY" dirty="0" err="1"/>
              <a:t>infrastruktur</a:t>
            </a:r>
            <a:r>
              <a:rPr lang="en-MY" dirty="0"/>
              <a:t> </a:t>
            </a:r>
            <a:r>
              <a:rPr lang="en-MY" dirty="0" err="1"/>
              <a:t>dan</a:t>
            </a:r>
            <a:r>
              <a:rPr lang="en-MY" dirty="0"/>
              <a:t> </a:t>
            </a:r>
            <a:r>
              <a:rPr lang="en-MY" dirty="0" err="1"/>
              <a:t>perdagangan</a:t>
            </a:r>
            <a:endParaRPr lang="en-MY" dirty="0"/>
          </a:p>
          <a:p>
            <a:r>
              <a:rPr lang="en-MY" dirty="0" err="1"/>
              <a:t>Menyebarkan</a:t>
            </a:r>
            <a:r>
              <a:rPr lang="en-MY" dirty="0"/>
              <a:t> </a:t>
            </a:r>
            <a:r>
              <a:rPr lang="en-MY" dirty="0" err="1"/>
              <a:t>pengetahuan</a:t>
            </a:r>
            <a:r>
              <a:rPr lang="en-MY" dirty="0"/>
              <a:t> </a:t>
            </a:r>
            <a:r>
              <a:rPr lang="en-MY" dirty="0" err="1"/>
              <a:t>perubatan</a:t>
            </a:r>
            <a:r>
              <a:rPr lang="en-MY" dirty="0"/>
              <a:t> </a:t>
            </a:r>
            <a:r>
              <a:rPr lang="en-MY" dirty="0" err="1"/>
              <a:t>dan</a:t>
            </a:r>
            <a:r>
              <a:rPr lang="en-MY" dirty="0"/>
              <a:t> </a:t>
            </a:r>
            <a:r>
              <a:rPr lang="en-MY" dirty="0" err="1"/>
              <a:t>teknologi</a:t>
            </a:r>
            <a:endParaRPr lang="en-MY" dirty="0"/>
          </a:p>
          <a:p>
            <a:r>
              <a:rPr lang="en-MY" dirty="0" err="1"/>
              <a:t>Menggalakkan</a:t>
            </a:r>
            <a:r>
              <a:rPr lang="en-MY" dirty="0"/>
              <a:t> </a:t>
            </a:r>
            <a:r>
              <a:rPr lang="en-MY" dirty="0" err="1"/>
              <a:t>celik</a:t>
            </a:r>
            <a:r>
              <a:rPr lang="en-MY" dirty="0"/>
              <a:t> </a:t>
            </a:r>
            <a:r>
              <a:rPr lang="en-MY" dirty="0" err="1"/>
              <a:t>huruf</a:t>
            </a:r>
            <a:endParaRPr lang="en-MY" dirty="0"/>
          </a:p>
          <a:p>
            <a:r>
              <a:rPr lang="en-MY" dirty="0" err="1"/>
              <a:t>Menerapkan</a:t>
            </a:r>
            <a:r>
              <a:rPr lang="en-MY" dirty="0"/>
              <a:t> </a:t>
            </a:r>
            <a:r>
              <a:rPr lang="en-MY" dirty="0" err="1"/>
              <a:t>piawaian</a:t>
            </a:r>
            <a:r>
              <a:rPr lang="en-MY" dirty="0"/>
              <a:t> </a:t>
            </a:r>
            <a:r>
              <a:rPr lang="en-MY" dirty="0" err="1"/>
              <a:t>hak</a:t>
            </a:r>
            <a:r>
              <a:rPr lang="en-MY" dirty="0"/>
              <a:t> </a:t>
            </a:r>
            <a:r>
              <a:rPr lang="en-MY" dirty="0" err="1"/>
              <a:t>asasi</a:t>
            </a:r>
            <a:r>
              <a:rPr lang="en-MY" dirty="0"/>
              <a:t> </a:t>
            </a:r>
            <a:r>
              <a:rPr lang="en-MY" dirty="0" err="1"/>
              <a:t>manusia</a:t>
            </a:r>
            <a:r>
              <a:rPr lang="en-MY" dirty="0"/>
              <a:t> </a:t>
            </a:r>
            <a:r>
              <a:rPr lang="en-MY" dirty="0" err="1"/>
              <a:t>corak</a:t>
            </a:r>
            <a:r>
              <a:rPr lang="en-MY" dirty="0"/>
              <a:t> Barat</a:t>
            </a:r>
          </a:p>
          <a:p>
            <a:r>
              <a:rPr lang="en-MY" dirty="0" err="1"/>
              <a:t>Memperkenalkan</a:t>
            </a:r>
            <a:r>
              <a:rPr lang="en-MY" dirty="0"/>
              <a:t> sistem </a:t>
            </a:r>
            <a:r>
              <a:rPr lang="en-MY" dirty="0" err="1"/>
              <a:t>demokrasi</a:t>
            </a:r>
            <a:r>
              <a:rPr lang="en-MY" dirty="0"/>
              <a:t> </a:t>
            </a:r>
            <a:r>
              <a:rPr lang="en-MY" dirty="0" err="1"/>
              <a:t>dalam</a:t>
            </a:r>
            <a:r>
              <a:rPr lang="en-MY" dirty="0"/>
              <a:t> </a:t>
            </a:r>
            <a:r>
              <a:rPr lang="en-MY" dirty="0" err="1"/>
              <a:t>pemerintahan</a:t>
            </a:r>
            <a:endParaRPr lang="en-MY" dirty="0"/>
          </a:p>
          <a:p>
            <a:r>
              <a:rPr lang="en-MY" dirty="0" err="1"/>
              <a:t>Meningkatkan</a:t>
            </a:r>
            <a:r>
              <a:rPr lang="en-MY" dirty="0"/>
              <a:t> </a:t>
            </a:r>
            <a:r>
              <a:rPr lang="en-MY" dirty="0" err="1"/>
              <a:t>sumber</a:t>
            </a:r>
            <a:r>
              <a:rPr lang="en-MY" dirty="0"/>
              <a:t> </a:t>
            </a:r>
            <a:r>
              <a:rPr lang="en-MY" dirty="0" err="1"/>
              <a:t>makanan</a:t>
            </a:r>
            <a:r>
              <a:rPr lang="en-MY" dirty="0"/>
              <a:t> </a:t>
            </a:r>
            <a:r>
              <a:rPr lang="en-MY" dirty="0" err="1"/>
              <a:t>dan</a:t>
            </a:r>
            <a:r>
              <a:rPr lang="en-MY" dirty="0"/>
              <a:t> </a:t>
            </a:r>
            <a:r>
              <a:rPr lang="en-MY" dirty="0" err="1"/>
              <a:t>kesihatan</a:t>
            </a:r>
            <a:endParaRPr lang="en-MY" dirty="0"/>
          </a:p>
          <a:p>
            <a:r>
              <a:rPr lang="en-US" dirty="0" err="1"/>
              <a:t>Peningkatan</a:t>
            </a:r>
            <a:r>
              <a:rPr lang="en-US" dirty="0"/>
              <a:t> </a:t>
            </a:r>
            <a:r>
              <a:rPr lang="en-US" dirty="0" err="1"/>
              <a:t>semangat</a:t>
            </a:r>
            <a:r>
              <a:rPr lang="en-US" dirty="0"/>
              <a:t> </a:t>
            </a:r>
            <a:r>
              <a:rPr lang="en-US" dirty="0" err="1"/>
              <a:t>nasionalisme</a:t>
            </a:r>
            <a:endParaRPr lang="en-MY" dirty="0"/>
          </a:p>
        </p:txBody>
      </p:sp>
    </p:spTree>
    <p:extLst>
      <p:ext uri="{BB962C8B-B14F-4D97-AF65-F5344CB8AC3E}">
        <p14:creationId xmlns:p14="http://schemas.microsoft.com/office/powerpoint/2010/main" val="35042031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KESAN - NEGATIF</a:t>
            </a:r>
            <a:endParaRPr lang="en-MY" dirty="0"/>
          </a:p>
        </p:txBody>
      </p:sp>
      <p:sp>
        <p:nvSpPr>
          <p:cNvPr id="3" name="Content Placeholder 2"/>
          <p:cNvSpPr>
            <a:spLocks noGrp="1"/>
          </p:cNvSpPr>
          <p:nvPr>
            <p:ph idx="1"/>
          </p:nvPr>
        </p:nvSpPr>
        <p:spPr/>
        <p:txBody>
          <a:bodyPr>
            <a:normAutofit/>
          </a:bodyPr>
          <a:lstStyle/>
          <a:p>
            <a:r>
              <a:rPr lang="en-MY" dirty="0" err="1"/>
              <a:t>Kemusnahan</a:t>
            </a:r>
            <a:r>
              <a:rPr lang="en-MY" dirty="0"/>
              <a:t> </a:t>
            </a:r>
            <a:r>
              <a:rPr lang="en-MY" dirty="0" err="1"/>
              <a:t>alam</a:t>
            </a:r>
            <a:r>
              <a:rPr lang="en-MY" dirty="0"/>
              <a:t> </a:t>
            </a:r>
            <a:r>
              <a:rPr lang="en-MY" dirty="0" err="1"/>
              <a:t>sekitar</a:t>
            </a:r>
            <a:endParaRPr lang="en-MY" dirty="0"/>
          </a:p>
          <a:p>
            <a:r>
              <a:rPr lang="en-MY" dirty="0" err="1"/>
              <a:t>Penyebaran</a:t>
            </a:r>
            <a:r>
              <a:rPr lang="en-MY" dirty="0"/>
              <a:t> </a:t>
            </a:r>
            <a:r>
              <a:rPr lang="en-MY" dirty="0" err="1"/>
              <a:t>penyakit</a:t>
            </a:r>
            <a:endParaRPr lang="en-MY" dirty="0"/>
          </a:p>
          <a:p>
            <a:r>
              <a:rPr lang="en-MY" dirty="0" err="1"/>
              <a:t>Ketidakstabilan</a:t>
            </a:r>
            <a:r>
              <a:rPr lang="en-MY" dirty="0"/>
              <a:t> </a:t>
            </a:r>
            <a:r>
              <a:rPr lang="en-MY" dirty="0" err="1"/>
              <a:t>ekonomi</a:t>
            </a:r>
            <a:endParaRPr lang="en-MY" dirty="0"/>
          </a:p>
          <a:p>
            <a:r>
              <a:rPr lang="en-MY" dirty="0" err="1"/>
              <a:t>Persaingan</a:t>
            </a:r>
            <a:r>
              <a:rPr lang="en-MY" dirty="0"/>
              <a:t> </a:t>
            </a:r>
            <a:r>
              <a:rPr lang="en-MY" dirty="0" err="1"/>
              <a:t>etnik</a:t>
            </a:r>
            <a:endParaRPr lang="en-MY" dirty="0"/>
          </a:p>
          <a:p>
            <a:r>
              <a:rPr lang="en-MY" dirty="0" err="1"/>
              <a:t>Pelanggaran</a:t>
            </a:r>
            <a:r>
              <a:rPr lang="en-MY" dirty="0"/>
              <a:t> </a:t>
            </a:r>
            <a:r>
              <a:rPr lang="en-MY" dirty="0" err="1"/>
              <a:t>hak</a:t>
            </a:r>
            <a:r>
              <a:rPr lang="en-MY" dirty="0"/>
              <a:t> </a:t>
            </a:r>
            <a:r>
              <a:rPr lang="en-MY" dirty="0" err="1"/>
              <a:t>asasi</a:t>
            </a:r>
            <a:r>
              <a:rPr lang="en-MY" dirty="0"/>
              <a:t> </a:t>
            </a:r>
            <a:r>
              <a:rPr lang="en-MY" dirty="0" err="1"/>
              <a:t>manusia</a:t>
            </a:r>
            <a:endParaRPr lang="en-MY" dirty="0"/>
          </a:p>
          <a:p>
            <a:r>
              <a:rPr lang="en-US" dirty="0" err="1"/>
              <a:t>Pendidikan</a:t>
            </a:r>
            <a:r>
              <a:rPr lang="en-US" dirty="0"/>
              <a:t> </a:t>
            </a:r>
            <a:r>
              <a:rPr lang="en-US" dirty="0" err="1"/>
              <a:t>berunsur</a:t>
            </a:r>
            <a:r>
              <a:rPr lang="en-US" dirty="0"/>
              <a:t> </a:t>
            </a:r>
            <a:r>
              <a:rPr lang="en-US" dirty="0" err="1"/>
              <a:t>penjajah</a:t>
            </a:r>
            <a:endParaRPr lang="en-US" dirty="0"/>
          </a:p>
          <a:p>
            <a:r>
              <a:rPr lang="en-US" dirty="0" err="1"/>
              <a:t>Masalah</a:t>
            </a:r>
            <a:r>
              <a:rPr lang="en-US" dirty="0"/>
              <a:t> </a:t>
            </a:r>
            <a:r>
              <a:rPr lang="en-US" dirty="0" err="1"/>
              <a:t>sosial</a:t>
            </a:r>
            <a:endParaRPr lang="en-MY" dirty="0"/>
          </a:p>
        </p:txBody>
      </p:sp>
    </p:spTree>
    <p:extLst>
      <p:ext uri="{BB962C8B-B14F-4D97-AF65-F5344CB8AC3E}">
        <p14:creationId xmlns:p14="http://schemas.microsoft.com/office/powerpoint/2010/main" val="25814627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altLang="en-US" dirty="0"/>
              <a:t>DEKOLONIALISME</a:t>
            </a:r>
            <a:endParaRPr lang="en-MY" dirty="0"/>
          </a:p>
        </p:txBody>
      </p:sp>
      <p:sp>
        <p:nvSpPr>
          <p:cNvPr id="3" name="Content Placeholder 2"/>
          <p:cNvSpPr>
            <a:spLocks noGrp="1"/>
          </p:cNvSpPr>
          <p:nvPr>
            <p:ph idx="1"/>
          </p:nvPr>
        </p:nvSpPr>
        <p:spPr/>
        <p:txBody>
          <a:bodyPr>
            <a:normAutofit fontScale="92500"/>
          </a:bodyPr>
          <a:lstStyle/>
          <a:p>
            <a:pPr marL="0" indent="0">
              <a:buNone/>
            </a:pPr>
            <a:r>
              <a:rPr lang="en-MY" sz="4400" b="1" dirty="0"/>
              <a:t>Bahasa</a:t>
            </a:r>
            <a:r>
              <a:rPr lang="en-MY" sz="4400" dirty="0"/>
              <a:t> (</a:t>
            </a:r>
            <a:r>
              <a:rPr lang="en-MY" sz="4400" dirty="0" err="1"/>
              <a:t>dari</a:t>
            </a:r>
            <a:r>
              <a:rPr lang="en-MY" sz="4400" dirty="0"/>
              <a:t> </a:t>
            </a:r>
            <a:r>
              <a:rPr lang="en-MY" sz="4400" dirty="0" err="1"/>
              <a:t>bahasa</a:t>
            </a:r>
            <a:r>
              <a:rPr lang="en-MY" sz="4400" dirty="0"/>
              <a:t> </a:t>
            </a:r>
            <a:r>
              <a:rPr lang="en-MY" sz="4400" dirty="0" err="1"/>
              <a:t>Inggeris</a:t>
            </a:r>
            <a:r>
              <a:rPr lang="en-MY" sz="4400" dirty="0"/>
              <a:t>):</a:t>
            </a:r>
          </a:p>
          <a:p>
            <a:r>
              <a:rPr lang="en-MY" sz="4400" i="1" dirty="0"/>
              <a:t>Decolonization</a:t>
            </a:r>
            <a:r>
              <a:rPr lang="en-MY" sz="4400" dirty="0"/>
              <a:t> yang </a:t>
            </a:r>
            <a:r>
              <a:rPr lang="en-MY" sz="4400" dirty="0" err="1"/>
              <a:t>terdiri</a:t>
            </a:r>
            <a:r>
              <a:rPr lang="en-MY" sz="4400" dirty="0"/>
              <a:t> </a:t>
            </a:r>
            <a:r>
              <a:rPr lang="en-MY" sz="4400" dirty="0" err="1"/>
              <a:t>dari</a:t>
            </a:r>
            <a:r>
              <a:rPr lang="en-MY" sz="4400" dirty="0"/>
              <a:t> </a:t>
            </a:r>
            <a:r>
              <a:rPr lang="en-MY" sz="4400" i="1" dirty="0"/>
              <a:t>de </a:t>
            </a:r>
            <a:r>
              <a:rPr lang="en-MY" sz="4400" dirty="0"/>
              <a:t>(</a:t>
            </a:r>
            <a:r>
              <a:rPr lang="en-MY" sz="4400" dirty="0" err="1"/>
              <a:t>tidak</a:t>
            </a:r>
            <a:r>
              <a:rPr lang="en-MY" sz="4400" dirty="0"/>
              <a:t>) </a:t>
            </a:r>
            <a:r>
              <a:rPr lang="en-MY" sz="4400" dirty="0" err="1"/>
              <a:t>dan</a:t>
            </a:r>
            <a:r>
              <a:rPr lang="en-MY" sz="4400" dirty="0"/>
              <a:t> </a:t>
            </a:r>
            <a:r>
              <a:rPr lang="en-MY" sz="4400" i="1" dirty="0"/>
              <a:t>Colonization </a:t>
            </a:r>
            <a:r>
              <a:rPr lang="en-MY" sz="4400" dirty="0"/>
              <a:t>(</a:t>
            </a:r>
            <a:r>
              <a:rPr lang="en-MY" sz="4400" dirty="0" err="1"/>
              <a:t>penjajahan</a:t>
            </a:r>
            <a:r>
              <a:rPr lang="en-MY" sz="4400" dirty="0"/>
              <a:t>). </a:t>
            </a:r>
          </a:p>
          <a:p>
            <a:r>
              <a:rPr lang="en-MY" sz="4400" dirty="0" err="1"/>
              <a:t>Dua</a:t>
            </a:r>
            <a:r>
              <a:rPr lang="en-MY" sz="4400" dirty="0"/>
              <a:t> kata </a:t>
            </a:r>
            <a:r>
              <a:rPr lang="en-MY" sz="4400" dirty="0" err="1"/>
              <a:t>tersebut</a:t>
            </a:r>
            <a:r>
              <a:rPr lang="en-MY" sz="4400" dirty="0"/>
              <a:t> </a:t>
            </a:r>
            <a:r>
              <a:rPr lang="en-MY" sz="4400" dirty="0" err="1"/>
              <a:t>dapat</a:t>
            </a:r>
            <a:r>
              <a:rPr lang="en-MY" sz="4400" dirty="0"/>
              <a:t> </a:t>
            </a:r>
            <a:r>
              <a:rPr lang="en-MY" sz="4400" dirty="0" err="1"/>
              <a:t>didefinisikan</a:t>
            </a:r>
            <a:r>
              <a:rPr lang="en-MY" sz="4400" dirty="0"/>
              <a:t> </a:t>
            </a:r>
            <a:r>
              <a:rPr lang="en-MY" sz="4400" dirty="0" err="1"/>
              <a:t>sebagai</a:t>
            </a:r>
            <a:r>
              <a:rPr lang="en-MY" sz="4400" dirty="0"/>
              <a:t> </a:t>
            </a:r>
            <a:r>
              <a:rPr lang="en-MY" sz="4400" dirty="0" err="1"/>
              <a:t>kemerdekaan</a:t>
            </a:r>
            <a:r>
              <a:rPr lang="en-MY" sz="4400" dirty="0"/>
              <a:t>. </a:t>
            </a:r>
          </a:p>
          <a:p>
            <a:pPr marL="0" indent="0">
              <a:buNone/>
            </a:pPr>
            <a:endParaRPr lang="en-MY" sz="4400" dirty="0"/>
          </a:p>
        </p:txBody>
      </p:sp>
    </p:spTree>
    <p:extLst>
      <p:ext uri="{BB962C8B-B14F-4D97-AF65-F5344CB8AC3E}">
        <p14:creationId xmlns:p14="http://schemas.microsoft.com/office/powerpoint/2010/main" val="29791518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altLang="en-US" dirty="0"/>
              <a:t>DEKOLONIALISME</a:t>
            </a:r>
            <a:endParaRPr lang="en-MY" dirty="0"/>
          </a:p>
        </p:txBody>
      </p:sp>
      <p:sp>
        <p:nvSpPr>
          <p:cNvPr id="3" name="Content Placeholder 2"/>
          <p:cNvSpPr>
            <a:spLocks noGrp="1"/>
          </p:cNvSpPr>
          <p:nvPr>
            <p:ph idx="1"/>
          </p:nvPr>
        </p:nvSpPr>
        <p:spPr/>
        <p:txBody>
          <a:bodyPr>
            <a:normAutofit fontScale="85000" lnSpcReduction="20000"/>
          </a:bodyPr>
          <a:lstStyle/>
          <a:p>
            <a:pPr marL="0" indent="0">
              <a:buNone/>
            </a:pPr>
            <a:r>
              <a:rPr lang="en-US" sz="4400" b="1" dirty="0" err="1"/>
              <a:t>Istilah</a:t>
            </a:r>
            <a:r>
              <a:rPr lang="en-US" sz="4400" b="1" dirty="0"/>
              <a:t>:</a:t>
            </a:r>
          </a:p>
          <a:p>
            <a:r>
              <a:rPr lang="en-MY" sz="4400" dirty="0"/>
              <a:t>Proses </a:t>
            </a:r>
            <a:r>
              <a:rPr lang="en-MY" sz="4400" dirty="0" err="1"/>
              <a:t>menghapuskan</a:t>
            </a:r>
            <a:r>
              <a:rPr lang="en-MY" sz="4400" dirty="0"/>
              <a:t> </a:t>
            </a:r>
            <a:r>
              <a:rPr lang="en-MY" sz="4400" dirty="0" err="1"/>
              <a:t>penjajahan</a:t>
            </a:r>
            <a:r>
              <a:rPr lang="en-MY" sz="4400" dirty="0"/>
              <a:t>.</a:t>
            </a:r>
          </a:p>
          <a:p>
            <a:pPr marL="0" indent="0">
              <a:buNone/>
            </a:pPr>
            <a:r>
              <a:rPr lang="en-MY" sz="4400" dirty="0"/>
              <a:t>‘</a:t>
            </a:r>
            <a:r>
              <a:rPr lang="en-US" sz="4400" dirty="0" err="1"/>
              <a:t>Penyah-jajahan</a:t>
            </a:r>
            <a:r>
              <a:rPr lang="en-US" sz="4400" dirty="0"/>
              <a:t>’: </a:t>
            </a:r>
          </a:p>
          <a:p>
            <a:pPr marL="514350" indent="-514350">
              <a:buFont typeface="+mj-lt"/>
              <a:buAutoNum type="arabicPeriod"/>
            </a:pPr>
            <a:r>
              <a:rPr lang="en-MY" sz="4400" dirty="0" err="1"/>
              <a:t>Penyingkiran</a:t>
            </a:r>
            <a:r>
              <a:rPr lang="en-MY" sz="4400" dirty="0"/>
              <a:t> </a:t>
            </a:r>
            <a:r>
              <a:rPr lang="en-MY" sz="4400" dirty="0" err="1"/>
              <a:t>kuasa</a:t>
            </a:r>
            <a:r>
              <a:rPr lang="en-MY" sz="4400" dirty="0"/>
              <a:t> </a:t>
            </a:r>
            <a:r>
              <a:rPr lang="en-MY" sz="4400" dirty="0" err="1"/>
              <a:t>luar</a:t>
            </a:r>
            <a:r>
              <a:rPr lang="en-MY" sz="4400" dirty="0"/>
              <a:t> </a:t>
            </a:r>
            <a:r>
              <a:rPr lang="en-MY" sz="4400" dirty="0" err="1"/>
              <a:t>daripada</a:t>
            </a:r>
            <a:r>
              <a:rPr lang="en-MY" sz="4400" dirty="0"/>
              <a:t> </a:t>
            </a:r>
            <a:r>
              <a:rPr lang="en-MY" sz="4400" dirty="0" err="1"/>
              <a:t>wilayah</a:t>
            </a:r>
            <a:r>
              <a:rPr lang="en-MY" sz="4400" dirty="0"/>
              <a:t> yang </a:t>
            </a:r>
            <a:r>
              <a:rPr lang="en-MY" sz="4400" dirty="0" err="1"/>
              <a:t>dijajah</a:t>
            </a:r>
            <a:r>
              <a:rPr lang="en-MY" sz="4400" dirty="0"/>
              <a:t>. </a:t>
            </a:r>
          </a:p>
          <a:p>
            <a:pPr marL="514350" indent="-514350">
              <a:buFont typeface="+mj-lt"/>
              <a:buAutoNum type="arabicPeriod"/>
            </a:pPr>
            <a:r>
              <a:rPr lang="en-MY" sz="4400" dirty="0" err="1"/>
              <a:t>Penyingkiran</a:t>
            </a:r>
            <a:r>
              <a:rPr lang="en-MY" sz="4400" dirty="0"/>
              <a:t> </a:t>
            </a:r>
            <a:r>
              <a:rPr lang="en-MY" sz="4400" dirty="0" err="1"/>
              <a:t>fahaman</a:t>
            </a:r>
            <a:r>
              <a:rPr lang="en-MY" sz="4400" dirty="0"/>
              <a:t> yang </a:t>
            </a:r>
            <a:r>
              <a:rPr lang="en-MY" sz="4400" dirty="0" err="1"/>
              <a:t>memburukkan</a:t>
            </a:r>
            <a:r>
              <a:rPr lang="en-MY" sz="4400" dirty="0"/>
              <a:t> </a:t>
            </a:r>
            <a:r>
              <a:rPr lang="en-MY" sz="4400" dirty="0" err="1"/>
              <a:t>dan</a:t>
            </a:r>
            <a:r>
              <a:rPr lang="en-MY" sz="4400" dirty="0"/>
              <a:t> </a:t>
            </a:r>
            <a:r>
              <a:rPr lang="en-MY" sz="4400" dirty="0" err="1"/>
              <a:t>melemahkan</a:t>
            </a:r>
            <a:r>
              <a:rPr lang="en-MY" sz="4400" dirty="0"/>
              <a:t> </a:t>
            </a:r>
            <a:r>
              <a:rPr lang="en-MY" sz="4400" dirty="0" err="1"/>
              <a:t>jiwa</a:t>
            </a:r>
            <a:r>
              <a:rPr lang="en-MY" sz="4400" dirty="0"/>
              <a:t> </a:t>
            </a:r>
            <a:r>
              <a:rPr lang="en-MY" sz="4400" dirty="0" err="1"/>
              <a:t>masyarakat</a:t>
            </a:r>
            <a:r>
              <a:rPr lang="en-MY" sz="4400" dirty="0"/>
              <a:t> yang </a:t>
            </a:r>
            <a:r>
              <a:rPr lang="en-MY" sz="4400" dirty="0" err="1"/>
              <a:t>dijajah</a:t>
            </a:r>
            <a:r>
              <a:rPr lang="en-MY" sz="4400" dirty="0"/>
              <a:t>.</a:t>
            </a:r>
          </a:p>
        </p:txBody>
      </p:sp>
    </p:spTree>
    <p:extLst>
      <p:ext uri="{BB962C8B-B14F-4D97-AF65-F5344CB8AC3E}">
        <p14:creationId xmlns:p14="http://schemas.microsoft.com/office/powerpoint/2010/main" val="2747873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MY" dirty="0" err="1"/>
              <a:t>Kesan</a:t>
            </a:r>
            <a:r>
              <a:rPr lang="en-MY" dirty="0"/>
              <a:t> </a:t>
            </a:r>
            <a:r>
              <a:rPr lang="en-MY" dirty="0" err="1"/>
              <a:t>Dekolonisasi</a:t>
            </a:r>
            <a:endParaRPr lang="en-MY" dirty="0"/>
          </a:p>
        </p:txBody>
      </p:sp>
      <p:sp>
        <p:nvSpPr>
          <p:cNvPr id="3" name="Content Placeholder 2"/>
          <p:cNvSpPr>
            <a:spLocks noGrp="1"/>
          </p:cNvSpPr>
          <p:nvPr>
            <p:ph idx="1"/>
          </p:nvPr>
        </p:nvSpPr>
        <p:spPr>
          <a:xfrm>
            <a:off x="457200" y="1417638"/>
            <a:ext cx="8229600" cy="4525963"/>
          </a:xfrm>
        </p:spPr>
        <p:txBody>
          <a:bodyPr>
            <a:noAutofit/>
          </a:bodyPr>
          <a:lstStyle/>
          <a:p>
            <a:pPr marL="514350" indent="-514350">
              <a:buFont typeface="+mj-lt"/>
              <a:buAutoNum type="arabicPeriod"/>
            </a:pPr>
            <a:r>
              <a:rPr lang="en-MY" sz="2800" dirty="0" err="1"/>
              <a:t>Memulihkan</a:t>
            </a:r>
            <a:r>
              <a:rPr lang="en-MY" sz="2800" dirty="0"/>
              <a:t> </a:t>
            </a:r>
            <a:r>
              <a:rPr lang="en-MY" sz="2800" dirty="0" err="1"/>
              <a:t>pandangan</a:t>
            </a:r>
            <a:r>
              <a:rPr lang="en-MY" sz="2800" dirty="0"/>
              <a:t> </a:t>
            </a:r>
            <a:r>
              <a:rPr lang="en-MY" sz="2800" dirty="0" err="1"/>
              <a:t>dunia</a:t>
            </a:r>
            <a:r>
              <a:rPr lang="en-MY" sz="2800" dirty="0"/>
              <a:t> (</a:t>
            </a:r>
            <a:r>
              <a:rPr lang="en-MY" sz="2800" i="1" dirty="0"/>
              <a:t>worldview</a:t>
            </a:r>
            <a:r>
              <a:rPr lang="en-MY" sz="2800" dirty="0"/>
              <a:t>) </a:t>
            </a:r>
            <a:r>
              <a:rPr lang="en-MY" sz="2800" dirty="0" err="1"/>
              <a:t>penduduk</a:t>
            </a:r>
            <a:r>
              <a:rPr lang="en-MY" sz="2800" dirty="0"/>
              <a:t> </a:t>
            </a:r>
            <a:r>
              <a:rPr lang="en-MY" sz="2800" dirty="0" err="1"/>
              <a:t>tempatan</a:t>
            </a:r>
            <a:r>
              <a:rPr lang="en-MY" sz="2800" dirty="0"/>
              <a:t>.    </a:t>
            </a:r>
          </a:p>
          <a:p>
            <a:pPr marL="514350" indent="-514350">
              <a:buFont typeface="+mj-lt"/>
              <a:buAutoNum type="arabicPeriod"/>
            </a:pPr>
            <a:r>
              <a:rPr lang="en-MY" sz="2800" dirty="0" err="1"/>
              <a:t>Mengembalikan</a:t>
            </a:r>
            <a:r>
              <a:rPr lang="en-MY" sz="2800" dirty="0"/>
              <a:t> </a:t>
            </a:r>
            <a:r>
              <a:rPr lang="en-MY" sz="2800" dirty="0" err="1"/>
              <a:t>budaya</a:t>
            </a:r>
            <a:r>
              <a:rPr lang="en-MY" sz="2800" dirty="0"/>
              <a:t> </a:t>
            </a:r>
            <a:r>
              <a:rPr lang="en-MY" sz="2800" dirty="0" err="1"/>
              <a:t>dan</a:t>
            </a:r>
            <a:r>
              <a:rPr lang="en-MY" sz="2800" dirty="0"/>
              <a:t> </a:t>
            </a:r>
            <a:r>
              <a:rPr lang="en-MY" sz="2800" dirty="0" err="1"/>
              <a:t>cara</a:t>
            </a:r>
            <a:r>
              <a:rPr lang="en-MY" sz="2800" dirty="0"/>
              <a:t> </a:t>
            </a:r>
            <a:r>
              <a:rPr lang="en-MY" sz="2800" dirty="0" err="1"/>
              <a:t>hidup</a:t>
            </a:r>
            <a:r>
              <a:rPr lang="en-MY" sz="2800" dirty="0"/>
              <a:t> </a:t>
            </a:r>
            <a:r>
              <a:rPr lang="en-MY" sz="2800" dirty="0" err="1"/>
              <a:t>tradisional</a:t>
            </a:r>
            <a:r>
              <a:rPr lang="en-MY" sz="2800" dirty="0"/>
              <a:t>.</a:t>
            </a:r>
          </a:p>
          <a:p>
            <a:pPr marL="514350" indent="-514350">
              <a:buFont typeface="+mj-lt"/>
              <a:buAutoNum type="arabicPeriod"/>
            </a:pPr>
            <a:r>
              <a:rPr lang="en-MY" sz="2800" dirty="0" err="1"/>
              <a:t>Menggantikan</a:t>
            </a:r>
            <a:r>
              <a:rPr lang="en-MY" sz="2800" dirty="0"/>
              <a:t> </a:t>
            </a:r>
            <a:r>
              <a:rPr lang="en-MY" sz="2800" dirty="0" err="1"/>
              <a:t>interpretasi</a:t>
            </a:r>
            <a:r>
              <a:rPr lang="en-MY" sz="2800" dirty="0"/>
              <a:t> </a:t>
            </a:r>
            <a:r>
              <a:rPr lang="en-MY" sz="2800" dirty="0" err="1"/>
              <a:t>sejarah</a:t>
            </a:r>
            <a:r>
              <a:rPr lang="en-MY" sz="2800" dirty="0"/>
              <a:t> Barat (</a:t>
            </a:r>
            <a:r>
              <a:rPr lang="en-MY" sz="2800" dirty="0" err="1"/>
              <a:t>Eurosentrik</a:t>
            </a:r>
            <a:r>
              <a:rPr lang="en-MY" sz="2800" dirty="0"/>
              <a:t>) </a:t>
            </a:r>
            <a:r>
              <a:rPr lang="en-MY" sz="2800" dirty="0" err="1"/>
              <a:t>dengan</a:t>
            </a:r>
            <a:r>
              <a:rPr lang="en-MY" sz="2800" dirty="0"/>
              <a:t> </a:t>
            </a:r>
            <a:r>
              <a:rPr lang="en-MY" sz="2800" dirty="0" err="1"/>
              <a:t>perspektif</a:t>
            </a:r>
            <a:r>
              <a:rPr lang="en-MY" sz="2800" dirty="0"/>
              <a:t> </a:t>
            </a:r>
            <a:r>
              <a:rPr lang="en-MY" sz="2800" dirty="0" err="1"/>
              <a:t>tempatan</a:t>
            </a:r>
            <a:r>
              <a:rPr lang="en-MY" sz="2800" dirty="0"/>
              <a:t>.</a:t>
            </a:r>
          </a:p>
          <a:p>
            <a:pPr marL="514350" indent="-514350">
              <a:buFont typeface="+mj-lt"/>
              <a:buAutoNum type="arabicPeriod"/>
            </a:pPr>
            <a:r>
              <a:rPr lang="en-US" sz="2800" dirty="0" err="1"/>
              <a:t>Penubuhan</a:t>
            </a:r>
            <a:r>
              <a:rPr lang="en-US" sz="2800" dirty="0"/>
              <a:t> </a:t>
            </a:r>
            <a:r>
              <a:rPr lang="en-US" sz="2800" dirty="0" err="1"/>
              <a:t>negara</a:t>
            </a:r>
            <a:r>
              <a:rPr lang="en-US" sz="2800" dirty="0"/>
              <a:t> </a:t>
            </a:r>
            <a:r>
              <a:rPr lang="en-US" sz="2800" dirty="0" err="1"/>
              <a:t>baru</a:t>
            </a:r>
            <a:r>
              <a:rPr lang="en-US" sz="2800" dirty="0"/>
              <a:t> </a:t>
            </a:r>
            <a:r>
              <a:rPr lang="en-US" sz="2800" dirty="0" err="1"/>
              <a:t>berasaskan</a:t>
            </a:r>
            <a:r>
              <a:rPr lang="en-US" sz="2800" dirty="0"/>
              <a:t> </a:t>
            </a:r>
            <a:r>
              <a:rPr lang="en-US" sz="2800" dirty="0" err="1"/>
              <a:t>kepada</a:t>
            </a:r>
            <a:r>
              <a:rPr lang="en-US" sz="2800" dirty="0"/>
              <a:t> </a:t>
            </a:r>
            <a:r>
              <a:rPr lang="en-US" sz="2800" dirty="0" err="1"/>
              <a:t>bangsa</a:t>
            </a:r>
            <a:r>
              <a:rPr lang="en-US" sz="2800" dirty="0"/>
              <a:t> (</a:t>
            </a:r>
            <a:r>
              <a:rPr lang="en-US" sz="2800" i="1" dirty="0"/>
              <a:t>Nation State</a:t>
            </a:r>
            <a:r>
              <a:rPr lang="en-US" sz="2800" dirty="0"/>
              <a:t>)</a:t>
            </a:r>
          </a:p>
          <a:p>
            <a:pPr marL="514350" indent="-514350">
              <a:buFont typeface="+mj-lt"/>
              <a:buAutoNum type="arabicPeriod"/>
            </a:pPr>
            <a:r>
              <a:rPr lang="en-US" sz="2800" dirty="0" err="1"/>
              <a:t>Wujudnya</a:t>
            </a:r>
            <a:r>
              <a:rPr lang="en-US" sz="2800" dirty="0"/>
              <a:t> </a:t>
            </a:r>
            <a:r>
              <a:rPr lang="en-US" sz="2800" dirty="0" err="1"/>
              <a:t>kesatuan</a:t>
            </a:r>
            <a:r>
              <a:rPr lang="en-US" sz="2800" dirty="0"/>
              <a:t> </a:t>
            </a:r>
            <a:r>
              <a:rPr lang="en-US" sz="2800" dirty="0" err="1"/>
              <a:t>baru</a:t>
            </a:r>
            <a:r>
              <a:rPr lang="en-US" sz="2800" dirty="0"/>
              <a:t> di </a:t>
            </a:r>
            <a:r>
              <a:rPr lang="en-US" sz="2800" dirty="0" err="1"/>
              <a:t>kalangan</a:t>
            </a:r>
            <a:r>
              <a:rPr lang="en-US" sz="2800" dirty="0"/>
              <a:t> </a:t>
            </a:r>
            <a:r>
              <a:rPr lang="en-US" sz="2800" dirty="0" err="1"/>
              <a:t>negara</a:t>
            </a:r>
            <a:r>
              <a:rPr lang="en-US" sz="2800" dirty="0"/>
              <a:t> </a:t>
            </a:r>
            <a:r>
              <a:rPr lang="en-US" sz="2800" dirty="0" err="1"/>
              <a:t>bekas</a:t>
            </a:r>
            <a:r>
              <a:rPr lang="en-US" sz="2800" dirty="0"/>
              <a:t> </a:t>
            </a:r>
            <a:r>
              <a:rPr lang="en-US" sz="2800" dirty="0" err="1"/>
              <a:t>penjajah</a:t>
            </a:r>
            <a:r>
              <a:rPr lang="en-US" sz="2800" dirty="0"/>
              <a:t> </a:t>
            </a:r>
            <a:r>
              <a:rPr lang="en-US" sz="2800" dirty="0" err="1"/>
              <a:t>seperti</a:t>
            </a:r>
            <a:r>
              <a:rPr lang="en-US" sz="2800" dirty="0"/>
              <a:t> </a:t>
            </a:r>
            <a:r>
              <a:rPr lang="en-US" sz="2800" dirty="0" err="1"/>
              <a:t>Kesatuan</a:t>
            </a:r>
            <a:r>
              <a:rPr lang="en-US" sz="2800" dirty="0"/>
              <a:t> </a:t>
            </a:r>
            <a:r>
              <a:rPr lang="en-US" sz="2800" dirty="0" err="1"/>
              <a:t>Komanwel</a:t>
            </a:r>
            <a:r>
              <a:rPr lang="en-US" sz="2800" dirty="0"/>
              <a:t>.</a:t>
            </a:r>
            <a:endParaRPr lang="en-MY" sz="2800" dirty="0"/>
          </a:p>
        </p:txBody>
      </p:sp>
    </p:spTree>
    <p:extLst>
      <p:ext uri="{BB962C8B-B14F-4D97-AF65-F5344CB8AC3E}">
        <p14:creationId xmlns:p14="http://schemas.microsoft.com/office/powerpoint/2010/main" val="8797331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47" name="Freeform 19"/>
          <p:cNvSpPr/>
          <p:nvPr/>
        </p:nvSpPr>
        <p:spPr bwMode="auto">
          <a:xfrm>
            <a:off x="6355726" y="4516213"/>
            <a:ext cx="2297906" cy="1079897"/>
          </a:xfrm>
          <a:custGeom>
            <a:avLst/>
            <a:gdLst>
              <a:gd name="T0" fmla="*/ 2147483646 w 743"/>
              <a:gd name="T1" fmla="*/ 2147483646 h 349"/>
              <a:gd name="T2" fmla="*/ 2147483646 w 743"/>
              <a:gd name="T3" fmla="*/ 2147483646 h 349"/>
              <a:gd name="T4" fmla="*/ 2147483646 w 743"/>
              <a:gd name="T5" fmla="*/ 2147483646 h 349"/>
              <a:gd name="T6" fmla="*/ 2147483646 w 743"/>
              <a:gd name="T7" fmla="*/ 2147483646 h 349"/>
              <a:gd name="T8" fmla="*/ 2147483646 w 743"/>
              <a:gd name="T9" fmla="*/ 2147483646 h 349"/>
              <a:gd name="T10" fmla="*/ 2147483646 w 743"/>
              <a:gd name="T11" fmla="*/ 2147483646 h 349"/>
              <a:gd name="T12" fmla="*/ 2147483646 w 743"/>
              <a:gd name="T13" fmla="*/ 2147483646 h 349"/>
              <a:gd name="T14" fmla="*/ 2147483646 w 743"/>
              <a:gd name="T15" fmla="*/ 0 h 349"/>
              <a:gd name="T16" fmla="*/ 2147483646 w 743"/>
              <a:gd name="T17" fmla="*/ 0 h 349"/>
              <a:gd name="T18" fmla="*/ 2147483646 w 743"/>
              <a:gd name="T19" fmla="*/ 2147483646 h 349"/>
              <a:gd name="T20" fmla="*/ 2147483646 w 743"/>
              <a:gd name="T21" fmla="*/ 2147483646 h 3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43" h="349">
                <a:moveTo>
                  <a:pt x="1" y="27"/>
                </a:moveTo>
                <a:cubicBezTo>
                  <a:pt x="0" y="40"/>
                  <a:pt x="24" y="60"/>
                  <a:pt x="24" y="73"/>
                </a:cubicBezTo>
                <a:cubicBezTo>
                  <a:pt x="25" y="86"/>
                  <a:pt x="3" y="120"/>
                  <a:pt x="13" y="155"/>
                </a:cubicBezTo>
                <a:cubicBezTo>
                  <a:pt x="30" y="213"/>
                  <a:pt x="223" y="151"/>
                  <a:pt x="238" y="165"/>
                </a:cubicBezTo>
                <a:cubicBezTo>
                  <a:pt x="262" y="187"/>
                  <a:pt x="235" y="251"/>
                  <a:pt x="247" y="273"/>
                </a:cubicBezTo>
                <a:cubicBezTo>
                  <a:pt x="267" y="305"/>
                  <a:pt x="566" y="349"/>
                  <a:pt x="715" y="245"/>
                </a:cubicBezTo>
                <a:cubicBezTo>
                  <a:pt x="743" y="226"/>
                  <a:pt x="709" y="164"/>
                  <a:pt x="728" y="8"/>
                </a:cubicBezTo>
                <a:cubicBezTo>
                  <a:pt x="729" y="4"/>
                  <a:pt x="725" y="0"/>
                  <a:pt x="721" y="0"/>
                </a:cubicBezTo>
                <a:cubicBezTo>
                  <a:pt x="23" y="0"/>
                  <a:pt x="23" y="0"/>
                  <a:pt x="23" y="0"/>
                </a:cubicBezTo>
                <a:cubicBezTo>
                  <a:pt x="21" y="0"/>
                  <a:pt x="18" y="1"/>
                  <a:pt x="16" y="3"/>
                </a:cubicBezTo>
                <a:cubicBezTo>
                  <a:pt x="9" y="11"/>
                  <a:pt x="1" y="21"/>
                  <a:pt x="1" y="27"/>
                </a:cubicBezTo>
                <a:close/>
              </a:path>
            </a:pathLst>
          </a:custGeom>
          <a:solidFill>
            <a:srgbClr val="3D3D3D"/>
          </a:solidFill>
          <a:ln>
            <a:noFill/>
          </a:ln>
          <a:extLst>
            <a:ext uri="{91240B29-F687-4F45-9708-019B960494DF}">
              <a14:hiddenLine xmlns:a14="http://schemas.microsoft.com/office/drawing/2010/main" w="9525">
                <a:solidFill>
                  <a:srgbClr val="000000"/>
                </a:solidFill>
                <a:round/>
              </a14:hiddenLine>
            </a:ext>
          </a:extLst>
        </p:spPr>
        <p:txBody>
          <a:bodyPr lIns="68576" tIns="34288" rIns="68576" bIns="34288"/>
          <a:lstStyle/>
          <a:p>
            <a:endParaRPr lang="en-US"/>
          </a:p>
        </p:txBody>
      </p:sp>
      <p:sp>
        <p:nvSpPr>
          <p:cNvPr id="18448" name="Freeform 20"/>
          <p:cNvSpPr/>
          <p:nvPr/>
        </p:nvSpPr>
        <p:spPr bwMode="auto">
          <a:xfrm>
            <a:off x="7515395" y="3693489"/>
            <a:ext cx="1397794" cy="779859"/>
          </a:xfrm>
          <a:custGeom>
            <a:avLst/>
            <a:gdLst>
              <a:gd name="T0" fmla="*/ 2147483646 w 452"/>
              <a:gd name="T1" fmla="*/ 2147483646 h 252"/>
              <a:gd name="T2" fmla="*/ 2147483646 w 452"/>
              <a:gd name="T3" fmla="*/ 2147483646 h 252"/>
              <a:gd name="T4" fmla="*/ 2147483646 w 452"/>
              <a:gd name="T5" fmla="*/ 2147483646 h 252"/>
              <a:gd name="T6" fmla="*/ 2147483646 w 452"/>
              <a:gd name="T7" fmla="*/ 2147483646 h 252"/>
              <a:gd name="T8" fmla="*/ 2147483646 w 452"/>
              <a:gd name="T9" fmla="*/ 0 h 252"/>
              <a:gd name="T10" fmla="*/ 2147483646 w 452"/>
              <a:gd name="T11" fmla="*/ 0 h 252"/>
              <a:gd name="T12" fmla="*/ 2147483646 w 452"/>
              <a:gd name="T13" fmla="*/ 2147483646 h 252"/>
              <a:gd name="T14" fmla="*/ 2147483646 w 452"/>
              <a:gd name="T15" fmla="*/ 2147483646 h 252"/>
              <a:gd name="T16" fmla="*/ 2147483646 w 452"/>
              <a:gd name="T17" fmla="*/ 2147483646 h 252"/>
              <a:gd name="T18" fmla="*/ 2147483646 w 452"/>
              <a:gd name="T19" fmla="*/ 2147483646 h 252"/>
              <a:gd name="T20" fmla="*/ 2147483646 w 452"/>
              <a:gd name="T21" fmla="*/ 2147483646 h 25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52" h="252">
                <a:moveTo>
                  <a:pt x="356" y="251"/>
                </a:moveTo>
                <a:cubicBezTo>
                  <a:pt x="357" y="250"/>
                  <a:pt x="357" y="249"/>
                  <a:pt x="357" y="249"/>
                </a:cubicBezTo>
                <a:cubicBezTo>
                  <a:pt x="370" y="157"/>
                  <a:pt x="410" y="91"/>
                  <a:pt x="449" y="10"/>
                </a:cubicBezTo>
                <a:cubicBezTo>
                  <a:pt x="449" y="10"/>
                  <a:pt x="449" y="10"/>
                  <a:pt x="449" y="10"/>
                </a:cubicBezTo>
                <a:cubicBezTo>
                  <a:pt x="452" y="6"/>
                  <a:pt x="448" y="0"/>
                  <a:pt x="443" y="0"/>
                </a:cubicBezTo>
                <a:cubicBezTo>
                  <a:pt x="42" y="0"/>
                  <a:pt x="42" y="0"/>
                  <a:pt x="42" y="0"/>
                </a:cubicBezTo>
                <a:cubicBezTo>
                  <a:pt x="36" y="0"/>
                  <a:pt x="30" y="5"/>
                  <a:pt x="30" y="11"/>
                </a:cubicBezTo>
                <a:cubicBezTo>
                  <a:pt x="1" y="238"/>
                  <a:pt x="1" y="238"/>
                  <a:pt x="1" y="238"/>
                </a:cubicBezTo>
                <a:cubicBezTo>
                  <a:pt x="0" y="245"/>
                  <a:pt x="5" y="252"/>
                  <a:pt x="13" y="252"/>
                </a:cubicBezTo>
                <a:cubicBezTo>
                  <a:pt x="354" y="252"/>
                  <a:pt x="354" y="252"/>
                  <a:pt x="354" y="252"/>
                </a:cubicBezTo>
                <a:cubicBezTo>
                  <a:pt x="354" y="252"/>
                  <a:pt x="355" y="252"/>
                  <a:pt x="356" y="251"/>
                </a:cubicBezTo>
                <a:close/>
              </a:path>
            </a:pathLst>
          </a:custGeom>
          <a:solidFill>
            <a:srgbClr val="065280"/>
          </a:solidFill>
          <a:ln>
            <a:noFill/>
          </a:ln>
          <a:extLst>
            <a:ext uri="{91240B29-F687-4F45-9708-019B960494DF}">
              <a14:hiddenLine xmlns:a14="http://schemas.microsoft.com/office/drawing/2010/main" w="9525">
                <a:solidFill>
                  <a:srgbClr val="000000"/>
                </a:solidFill>
                <a:round/>
              </a14:hiddenLine>
            </a:ext>
          </a:extLst>
        </p:spPr>
        <p:txBody>
          <a:bodyPr lIns="68576" tIns="34288" rIns="68576" bIns="34288"/>
          <a:lstStyle/>
          <a:p>
            <a:endParaRPr lang="en-US"/>
          </a:p>
        </p:txBody>
      </p:sp>
      <p:sp>
        <p:nvSpPr>
          <p:cNvPr id="18449" name="Freeform 21"/>
          <p:cNvSpPr/>
          <p:nvPr/>
        </p:nvSpPr>
        <p:spPr bwMode="auto">
          <a:xfrm>
            <a:off x="6089024" y="3693489"/>
            <a:ext cx="1476375" cy="779859"/>
          </a:xfrm>
          <a:custGeom>
            <a:avLst/>
            <a:gdLst>
              <a:gd name="T0" fmla="*/ 2147483646 w 477"/>
              <a:gd name="T1" fmla="*/ 0 h 252"/>
              <a:gd name="T2" fmla="*/ 2147483646 w 477"/>
              <a:gd name="T3" fmla="*/ 2147483646 h 252"/>
              <a:gd name="T4" fmla="*/ 2147483646 w 477"/>
              <a:gd name="T5" fmla="*/ 2147483646 h 252"/>
              <a:gd name="T6" fmla="*/ 2147483646 w 477"/>
              <a:gd name="T7" fmla="*/ 2147483646 h 252"/>
              <a:gd name="T8" fmla="*/ 2147483646 w 477"/>
              <a:gd name="T9" fmla="*/ 2147483646 h 252"/>
              <a:gd name="T10" fmla="*/ 2147483646 w 477"/>
              <a:gd name="T11" fmla="*/ 2147483646 h 252"/>
              <a:gd name="T12" fmla="*/ 2147483646 w 477"/>
              <a:gd name="T13" fmla="*/ 2147483646 h 252"/>
              <a:gd name="T14" fmla="*/ 2147483646 w 477"/>
              <a:gd name="T15" fmla="*/ 2147483646 h 252"/>
              <a:gd name="T16" fmla="*/ 2147483646 w 477"/>
              <a:gd name="T17" fmla="*/ 2147483646 h 252"/>
              <a:gd name="T18" fmla="*/ 2147483646 w 477"/>
              <a:gd name="T19" fmla="*/ 2147483646 h 252"/>
              <a:gd name="T20" fmla="*/ 2147483646 w 477"/>
              <a:gd name="T21" fmla="*/ 0 h 252"/>
              <a:gd name="T22" fmla="*/ 2147483646 w 477"/>
              <a:gd name="T23" fmla="*/ 0 h 25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77" h="252">
                <a:moveTo>
                  <a:pt x="75" y="0"/>
                </a:moveTo>
                <a:cubicBezTo>
                  <a:pt x="73" y="0"/>
                  <a:pt x="71" y="1"/>
                  <a:pt x="69" y="3"/>
                </a:cubicBezTo>
                <a:cubicBezTo>
                  <a:pt x="38" y="39"/>
                  <a:pt x="3" y="77"/>
                  <a:pt x="2" y="107"/>
                </a:cubicBezTo>
                <a:cubicBezTo>
                  <a:pt x="0" y="143"/>
                  <a:pt x="72" y="157"/>
                  <a:pt x="85" y="182"/>
                </a:cubicBezTo>
                <a:cubicBezTo>
                  <a:pt x="91" y="192"/>
                  <a:pt x="75" y="216"/>
                  <a:pt x="76" y="231"/>
                </a:cubicBezTo>
                <a:cubicBezTo>
                  <a:pt x="77" y="238"/>
                  <a:pt x="89" y="246"/>
                  <a:pt x="98" y="251"/>
                </a:cubicBezTo>
                <a:cubicBezTo>
                  <a:pt x="100" y="252"/>
                  <a:pt x="101" y="252"/>
                  <a:pt x="103" y="252"/>
                </a:cubicBezTo>
                <a:cubicBezTo>
                  <a:pt x="435" y="252"/>
                  <a:pt x="435" y="252"/>
                  <a:pt x="435" y="252"/>
                </a:cubicBezTo>
                <a:cubicBezTo>
                  <a:pt x="441" y="252"/>
                  <a:pt x="447" y="247"/>
                  <a:pt x="447" y="241"/>
                </a:cubicBezTo>
                <a:cubicBezTo>
                  <a:pt x="476" y="14"/>
                  <a:pt x="476" y="14"/>
                  <a:pt x="476" y="14"/>
                </a:cubicBezTo>
                <a:cubicBezTo>
                  <a:pt x="477" y="7"/>
                  <a:pt x="472" y="0"/>
                  <a:pt x="464" y="0"/>
                </a:cubicBezTo>
                <a:lnTo>
                  <a:pt x="75" y="0"/>
                </a:lnTo>
                <a:close/>
              </a:path>
            </a:pathLst>
          </a:custGeom>
          <a:solidFill>
            <a:srgbClr val="E24956"/>
          </a:solidFill>
          <a:ln>
            <a:noFill/>
          </a:ln>
          <a:extLst>
            <a:ext uri="{91240B29-F687-4F45-9708-019B960494DF}">
              <a14:hiddenLine xmlns:a14="http://schemas.microsoft.com/office/drawing/2010/main" w="9525">
                <a:solidFill>
                  <a:srgbClr val="000000"/>
                </a:solidFill>
                <a:round/>
              </a14:hiddenLine>
            </a:ext>
          </a:extLst>
        </p:spPr>
        <p:txBody>
          <a:bodyPr lIns="68576" tIns="34288" rIns="68576" bIns="34288"/>
          <a:lstStyle/>
          <a:p>
            <a:endParaRPr lang="en-US"/>
          </a:p>
        </p:txBody>
      </p:sp>
      <p:sp>
        <p:nvSpPr>
          <p:cNvPr id="18450" name="Freeform 22"/>
          <p:cNvSpPr/>
          <p:nvPr/>
        </p:nvSpPr>
        <p:spPr bwMode="auto">
          <a:xfrm>
            <a:off x="6365249" y="2873148"/>
            <a:ext cx="1304925" cy="776288"/>
          </a:xfrm>
          <a:custGeom>
            <a:avLst/>
            <a:gdLst>
              <a:gd name="T0" fmla="*/ 2147483646 w 422"/>
              <a:gd name="T1" fmla="*/ 0 h 251"/>
              <a:gd name="T2" fmla="*/ 2147483646 w 422"/>
              <a:gd name="T3" fmla="*/ 2147483646 h 251"/>
              <a:gd name="T4" fmla="*/ 2147483646 w 422"/>
              <a:gd name="T5" fmla="*/ 2147483646 h 251"/>
              <a:gd name="T6" fmla="*/ 2147483646 w 422"/>
              <a:gd name="T7" fmla="*/ 2147483646 h 251"/>
              <a:gd name="T8" fmla="*/ 2147483646 w 422"/>
              <a:gd name="T9" fmla="*/ 2147483646 h 251"/>
              <a:gd name="T10" fmla="*/ 2147483646 w 422"/>
              <a:gd name="T11" fmla="*/ 2147483646 h 251"/>
              <a:gd name="T12" fmla="*/ 2147483646 w 422"/>
              <a:gd name="T13" fmla="*/ 2147483646 h 251"/>
              <a:gd name="T14" fmla="*/ 2147483646 w 422"/>
              <a:gd name="T15" fmla="*/ 2147483646 h 251"/>
              <a:gd name="T16" fmla="*/ 2147483646 w 422"/>
              <a:gd name="T17" fmla="*/ 2147483646 h 251"/>
              <a:gd name="T18" fmla="*/ 2147483646 w 422"/>
              <a:gd name="T19" fmla="*/ 0 h 251"/>
              <a:gd name="T20" fmla="*/ 2147483646 w 422"/>
              <a:gd name="T21" fmla="*/ 0 h 25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22" h="251">
                <a:moveTo>
                  <a:pt x="34" y="0"/>
                </a:moveTo>
                <a:cubicBezTo>
                  <a:pt x="31" y="0"/>
                  <a:pt x="28" y="1"/>
                  <a:pt x="27" y="4"/>
                </a:cubicBezTo>
                <a:cubicBezTo>
                  <a:pt x="17" y="37"/>
                  <a:pt x="11" y="68"/>
                  <a:pt x="8" y="95"/>
                </a:cubicBezTo>
                <a:cubicBezTo>
                  <a:pt x="3" y="138"/>
                  <a:pt x="31" y="169"/>
                  <a:pt x="28" y="194"/>
                </a:cubicBezTo>
                <a:cubicBezTo>
                  <a:pt x="26" y="207"/>
                  <a:pt x="17" y="223"/>
                  <a:pt x="4" y="240"/>
                </a:cubicBezTo>
                <a:cubicBezTo>
                  <a:pt x="0" y="245"/>
                  <a:pt x="3" y="251"/>
                  <a:pt x="9" y="251"/>
                </a:cubicBezTo>
                <a:cubicBezTo>
                  <a:pt x="380" y="251"/>
                  <a:pt x="380" y="251"/>
                  <a:pt x="380" y="251"/>
                </a:cubicBezTo>
                <a:cubicBezTo>
                  <a:pt x="386" y="251"/>
                  <a:pt x="392" y="247"/>
                  <a:pt x="392" y="240"/>
                </a:cubicBezTo>
                <a:cubicBezTo>
                  <a:pt x="421" y="13"/>
                  <a:pt x="421" y="13"/>
                  <a:pt x="421" y="13"/>
                </a:cubicBezTo>
                <a:cubicBezTo>
                  <a:pt x="422" y="6"/>
                  <a:pt x="417" y="0"/>
                  <a:pt x="409" y="0"/>
                </a:cubicBezTo>
                <a:lnTo>
                  <a:pt x="34" y="0"/>
                </a:lnTo>
                <a:close/>
              </a:path>
            </a:pathLst>
          </a:custGeom>
          <a:solidFill>
            <a:srgbClr val="FF912B"/>
          </a:solidFill>
          <a:ln>
            <a:noFill/>
          </a:ln>
          <a:extLst>
            <a:ext uri="{91240B29-F687-4F45-9708-019B960494DF}">
              <a14:hiddenLine xmlns:a14="http://schemas.microsoft.com/office/drawing/2010/main" w="9525">
                <a:solidFill>
                  <a:srgbClr val="000000"/>
                </a:solidFill>
                <a:round/>
              </a14:hiddenLine>
            </a:ext>
          </a:extLst>
        </p:spPr>
        <p:txBody>
          <a:bodyPr lIns="68576" tIns="34288" rIns="68576" bIns="34288"/>
          <a:lstStyle/>
          <a:p>
            <a:endParaRPr lang="en-US"/>
          </a:p>
        </p:txBody>
      </p:sp>
      <p:sp>
        <p:nvSpPr>
          <p:cNvPr id="18451" name="Freeform 23"/>
          <p:cNvSpPr/>
          <p:nvPr/>
        </p:nvSpPr>
        <p:spPr bwMode="auto">
          <a:xfrm>
            <a:off x="7620170" y="2873148"/>
            <a:ext cx="1426369" cy="776288"/>
          </a:xfrm>
          <a:custGeom>
            <a:avLst/>
            <a:gdLst>
              <a:gd name="T0" fmla="*/ 2147483646 w 461"/>
              <a:gd name="T1" fmla="*/ 2147483646 h 251"/>
              <a:gd name="T2" fmla="*/ 2147483646 w 461"/>
              <a:gd name="T3" fmla="*/ 0 h 251"/>
              <a:gd name="T4" fmla="*/ 2147483646 w 461"/>
              <a:gd name="T5" fmla="*/ 0 h 251"/>
              <a:gd name="T6" fmla="*/ 2147483646 w 461"/>
              <a:gd name="T7" fmla="*/ 2147483646 h 251"/>
              <a:gd name="T8" fmla="*/ 2147483646 w 461"/>
              <a:gd name="T9" fmla="*/ 2147483646 h 251"/>
              <a:gd name="T10" fmla="*/ 2147483646 w 461"/>
              <a:gd name="T11" fmla="*/ 2147483646 h 251"/>
              <a:gd name="T12" fmla="*/ 2147483646 w 461"/>
              <a:gd name="T13" fmla="*/ 2147483646 h 251"/>
              <a:gd name="T14" fmla="*/ 2147483646 w 461"/>
              <a:gd name="T15" fmla="*/ 2147483646 h 251"/>
              <a:gd name="T16" fmla="*/ 2147483646 w 461"/>
              <a:gd name="T17" fmla="*/ 2147483646 h 25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61" h="251">
                <a:moveTo>
                  <a:pt x="444" y="5"/>
                </a:moveTo>
                <a:cubicBezTo>
                  <a:pt x="443" y="2"/>
                  <a:pt x="440" y="0"/>
                  <a:pt x="437" y="0"/>
                </a:cubicBezTo>
                <a:cubicBezTo>
                  <a:pt x="42" y="0"/>
                  <a:pt x="42" y="0"/>
                  <a:pt x="42" y="0"/>
                </a:cubicBezTo>
                <a:cubicBezTo>
                  <a:pt x="36" y="0"/>
                  <a:pt x="30" y="4"/>
                  <a:pt x="30" y="10"/>
                </a:cubicBezTo>
                <a:cubicBezTo>
                  <a:pt x="1" y="237"/>
                  <a:pt x="1" y="237"/>
                  <a:pt x="1" y="237"/>
                </a:cubicBezTo>
                <a:cubicBezTo>
                  <a:pt x="0" y="245"/>
                  <a:pt x="5" y="251"/>
                  <a:pt x="13" y="251"/>
                </a:cubicBezTo>
                <a:cubicBezTo>
                  <a:pt x="421" y="251"/>
                  <a:pt x="421" y="251"/>
                  <a:pt x="421" y="251"/>
                </a:cubicBezTo>
                <a:cubicBezTo>
                  <a:pt x="424" y="251"/>
                  <a:pt x="426" y="249"/>
                  <a:pt x="427" y="246"/>
                </a:cubicBezTo>
                <a:cubicBezTo>
                  <a:pt x="446" y="190"/>
                  <a:pt x="461" y="95"/>
                  <a:pt x="444" y="5"/>
                </a:cubicBezTo>
                <a:close/>
              </a:path>
            </a:pathLst>
          </a:custGeom>
          <a:solidFill>
            <a:srgbClr val="34B2E3"/>
          </a:solidFill>
          <a:ln>
            <a:noFill/>
          </a:ln>
          <a:extLst>
            <a:ext uri="{91240B29-F687-4F45-9708-019B960494DF}">
              <a14:hiddenLine xmlns:a14="http://schemas.microsoft.com/office/drawing/2010/main" w="9525">
                <a:solidFill>
                  <a:srgbClr val="000000"/>
                </a:solidFill>
                <a:round/>
              </a14:hiddenLine>
            </a:ext>
          </a:extLst>
        </p:spPr>
        <p:txBody>
          <a:bodyPr lIns="68576" tIns="34288" rIns="68576" bIns="34288"/>
          <a:lstStyle/>
          <a:p>
            <a:endParaRPr lang="en-US"/>
          </a:p>
        </p:txBody>
      </p:sp>
      <p:sp>
        <p:nvSpPr>
          <p:cNvPr id="18452" name="Freeform 24"/>
          <p:cNvSpPr/>
          <p:nvPr/>
        </p:nvSpPr>
        <p:spPr bwMode="auto">
          <a:xfrm>
            <a:off x="6473595" y="2040902"/>
            <a:ext cx="1301354" cy="785813"/>
          </a:xfrm>
          <a:custGeom>
            <a:avLst/>
            <a:gdLst>
              <a:gd name="T0" fmla="*/ 2147483646 w 421"/>
              <a:gd name="T1" fmla="*/ 2147483646 h 254"/>
              <a:gd name="T2" fmla="*/ 2147483646 w 421"/>
              <a:gd name="T3" fmla="*/ 2147483646 h 254"/>
              <a:gd name="T4" fmla="*/ 2147483646 w 421"/>
              <a:gd name="T5" fmla="*/ 2147483646 h 254"/>
              <a:gd name="T6" fmla="*/ 2147483646 w 421"/>
              <a:gd name="T7" fmla="*/ 2147483646 h 254"/>
              <a:gd name="T8" fmla="*/ 2147483646 w 421"/>
              <a:gd name="T9" fmla="*/ 2147483646 h 254"/>
              <a:gd name="T10" fmla="*/ 2147483646 w 421"/>
              <a:gd name="T11" fmla="*/ 2147483646 h 254"/>
              <a:gd name="T12" fmla="*/ 2147483646 w 421"/>
              <a:gd name="T13" fmla="*/ 2147483646 h 254"/>
              <a:gd name="T14" fmla="*/ 2147483646 w 421"/>
              <a:gd name="T15" fmla="*/ 2147483646 h 25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21" h="254">
                <a:moveTo>
                  <a:pt x="176" y="48"/>
                </a:moveTo>
                <a:cubicBezTo>
                  <a:pt x="82" y="97"/>
                  <a:pt x="30" y="172"/>
                  <a:pt x="2" y="245"/>
                </a:cubicBezTo>
                <a:cubicBezTo>
                  <a:pt x="0" y="249"/>
                  <a:pt x="4" y="254"/>
                  <a:pt x="8" y="254"/>
                </a:cubicBezTo>
                <a:cubicBezTo>
                  <a:pt x="379" y="254"/>
                  <a:pt x="379" y="254"/>
                  <a:pt x="379" y="254"/>
                </a:cubicBezTo>
                <a:cubicBezTo>
                  <a:pt x="385" y="254"/>
                  <a:pt x="390" y="250"/>
                  <a:pt x="391" y="244"/>
                </a:cubicBezTo>
                <a:cubicBezTo>
                  <a:pt x="420" y="18"/>
                  <a:pt x="420" y="18"/>
                  <a:pt x="420" y="18"/>
                </a:cubicBezTo>
                <a:cubicBezTo>
                  <a:pt x="421" y="10"/>
                  <a:pt x="416" y="4"/>
                  <a:pt x="408" y="4"/>
                </a:cubicBezTo>
                <a:cubicBezTo>
                  <a:pt x="314" y="0"/>
                  <a:pt x="231" y="18"/>
                  <a:pt x="176" y="48"/>
                </a:cubicBezTo>
                <a:close/>
              </a:path>
            </a:pathLst>
          </a:custGeom>
          <a:solidFill>
            <a:srgbClr val="FFCD64"/>
          </a:solidFill>
          <a:ln>
            <a:noFill/>
          </a:ln>
          <a:extLst>
            <a:ext uri="{91240B29-F687-4F45-9708-019B960494DF}">
              <a14:hiddenLine xmlns:a14="http://schemas.microsoft.com/office/drawing/2010/main" w="9525">
                <a:solidFill>
                  <a:srgbClr val="000000"/>
                </a:solidFill>
                <a:round/>
              </a14:hiddenLine>
            </a:ext>
          </a:extLst>
        </p:spPr>
        <p:txBody>
          <a:bodyPr lIns="68576" tIns="34288" rIns="68576" bIns="34288"/>
          <a:lstStyle/>
          <a:p>
            <a:endParaRPr lang="en-US"/>
          </a:p>
        </p:txBody>
      </p:sp>
      <p:sp>
        <p:nvSpPr>
          <p:cNvPr id="18453" name="Freeform 25"/>
          <p:cNvSpPr/>
          <p:nvPr/>
        </p:nvSpPr>
        <p:spPr bwMode="auto">
          <a:xfrm>
            <a:off x="7726133" y="2058760"/>
            <a:ext cx="1248966" cy="767954"/>
          </a:xfrm>
          <a:custGeom>
            <a:avLst/>
            <a:gdLst>
              <a:gd name="T0" fmla="*/ 2147483646 w 404"/>
              <a:gd name="T1" fmla="*/ 2147483646 h 248"/>
              <a:gd name="T2" fmla="*/ 2147483646 w 404"/>
              <a:gd name="T3" fmla="*/ 2147483646 h 248"/>
              <a:gd name="T4" fmla="*/ 2147483646 w 404"/>
              <a:gd name="T5" fmla="*/ 2147483646 h 248"/>
              <a:gd name="T6" fmla="*/ 2147483646 w 404"/>
              <a:gd name="T7" fmla="*/ 2147483646 h 248"/>
              <a:gd name="T8" fmla="*/ 2147483646 w 404"/>
              <a:gd name="T9" fmla="*/ 2147483646 h 248"/>
              <a:gd name="T10" fmla="*/ 2147483646 w 404"/>
              <a:gd name="T11" fmla="*/ 2147483646 h 248"/>
              <a:gd name="T12" fmla="*/ 2147483646 w 404"/>
              <a:gd name="T13" fmla="*/ 2147483646 h 248"/>
              <a:gd name="T14" fmla="*/ 2147483646 w 404"/>
              <a:gd name="T15" fmla="*/ 2147483646 h 24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04" h="248">
                <a:moveTo>
                  <a:pt x="396" y="248"/>
                </a:moveTo>
                <a:cubicBezTo>
                  <a:pt x="401" y="248"/>
                  <a:pt x="404" y="244"/>
                  <a:pt x="403" y="240"/>
                </a:cubicBezTo>
                <a:cubicBezTo>
                  <a:pt x="384" y="170"/>
                  <a:pt x="343" y="106"/>
                  <a:pt x="267" y="68"/>
                </a:cubicBezTo>
                <a:cubicBezTo>
                  <a:pt x="190" y="29"/>
                  <a:pt x="114" y="8"/>
                  <a:pt x="43" y="1"/>
                </a:cubicBezTo>
                <a:cubicBezTo>
                  <a:pt x="36" y="0"/>
                  <a:pt x="30" y="5"/>
                  <a:pt x="29" y="11"/>
                </a:cubicBezTo>
                <a:cubicBezTo>
                  <a:pt x="1" y="234"/>
                  <a:pt x="1" y="234"/>
                  <a:pt x="1" y="234"/>
                </a:cubicBezTo>
                <a:cubicBezTo>
                  <a:pt x="0" y="242"/>
                  <a:pt x="5" y="248"/>
                  <a:pt x="13" y="248"/>
                </a:cubicBezTo>
                <a:lnTo>
                  <a:pt x="396" y="248"/>
                </a:lnTo>
                <a:close/>
              </a:path>
            </a:pathLst>
          </a:custGeom>
          <a:solidFill>
            <a:srgbClr val="64D1DA"/>
          </a:solidFill>
          <a:ln>
            <a:noFill/>
          </a:ln>
          <a:extLst>
            <a:ext uri="{91240B29-F687-4F45-9708-019B960494DF}">
              <a14:hiddenLine xmlns:a14="http://schemas.microsoft.com/office/drawing/2010/main" w="9525">
                <a:solidFill>
                  <a:srgbClr val="000000"/>
                </a:solidFill>
                <a:round/>
              </a14:hiddenLine>
            </a:ext>
          </a:extLst>
        </p:spPr>
        <p:txBody>
          <a:bodyPr lIns="68576" tIns="34288" rIns="68576" bIns="34288"/>
          <a:lstStyle/>
          <a:p>
            <a:endParaRPr lang="en-US"/>
          </a:p>
        </p:txBody>
      </p:sp>
      <p:sp>
        <p:nvSpPr>
          <p:cNvPr id="13" name="Title 1"/>
          <p:cNvSpPr txBox="1">
            <a:spLocks/>
          </p:cNvSpPr>
          <p:nvPr/>
        </p:nvSpPr>
        <p:spPr bwMode="auto">
          <a:xfrm>
            <a:off x="628649" y="1132652"/>
            <a:ext cx="7886700" cy="722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76" tIns="34288" rIns="68576" bIns="34288" numCol="1" anchor="b" anchorCtr="0" compatLnSpc="1"/>
          <a:lstStyle>
            <a:lvl1pPr algn="ctr" rtl="0" eaLnBrk="0" fontAlgn="base" hangingPunct="0">
              <a:lnSpc>
                <a:spcPct val="90000"/>
              </a:lnSpc>
              <a:spcBef>
                <a:spcPct val="0"/>
              </a:spcBef>
              <a:spcAft>
                <a:spcPct val="0"/>
              </a:spcAft>
              <a:defRPr sz="60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endParaRPr lang="en-US" sz="3600" b="1" dirty="0">
              <a:effectLst>
                <a:outerShdw blurRad="38100" dist="38100" dir="2700000" algn="tl">
                  <a:srgbClr val="000000">
                    <a:alpha val="43137"/>
                  </a:srgbClr>
                </a:outerShdw>
              </a:effectLst>
            </a:endParaRPr>
          </a:p>
        </p:txBody>
      </p:sp>
      <p:sp>
        <p:nvSpPr>
          <p:cNvPr id="10" name="Title 5"/>
          <p:cNvSpPr>
            <a:spLocks noGrp="1"/>
          </p:cNvSpPr>
          <p:nvPr>
            <p:ph type="ctrTitle"/>
          </p:nvPr>
        </p:nvSpPr>
        <p:spPr>
          <a:xfrm>
            <a:off x="442911" y="2613393"/>
            <a:ext cx="5403224" cy="1470025"/>
          </a:xfrm>
        </p:spPr>
        <p:txBody>
          <a:bodyPr/>
          <a:lstStyle/>
          <a:p>
            <a:r>
              <a:rPr lang="en-US" sz="5400" b="1" dirty="0"/>
              <a:t>KESAN DEKOLONISASI:</a:t>
            </a:r>
            <a:br>
              <a:rPr lang="en-US" sz="5400" b="1" dirty="0"/>
            </a:br>
            <a:r>
              <a:rPr lang="en-US" sz="5400" b="1" dirty="0"/>
              <a:t>ETIKA </a:t>
            </a:r>
            <a:endParaRPr lang="en-MY" sz="5400" b="1" dirty="0"/>
          </a:p>
        </p:txBody>
      </p:sp>
    </p:spTree>
    <p:extLst>
      <p:ext uri="{BB962C8B-B14F-4D97-AF65-F5344CB8AC3E}">
        <p14:creationId xmlns:p14="http://schemas.microsoft.com/office/powerpoint/2010/main" val="10050316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533400"/>
            <a:ext cx="5562600" cy="914400"/>
          </a:xfrm>
        </p:spPr>
        <p:txBody>
          <a:bodyPr/>
          <a:lstStyle/>
          <a:p>
            <a:r>
              <a:rPr lang="en-US" sz="4000" dirty="0"/>
              <a:t>PENGERTIAN ETIKA</a:t>
            </a:r>
          </a:p>
        </p:txBody>
      </p:sp>
      <p:sp>
        <p:nvSpPr>
          <p:cNvPr id="3" name="Content Placeholder 2"/>
          <p:cNvSpPr>
            <a:spLocks noGrp="1"/>
          </p:cNvSpPr>
          <p:nvPr>
            <p:ph idx="1"/>
          </p:nvPr>
        </p:nvSpPr>
        <p:spPr>
          <a:xfrm>
            <a:off x="533400" y="1219200"/>
            <a:ext cx="8382000" cy="5090120"/>
          </a:xfrm>
        </p:spPr>
        <p:txBody>
          <a:bodyPr>
            <a:normAutofit/>
          </a:bodyPr>
          <a:lstStyle/>
          <a:p>
            <a:pPr>
              <a:buNone/>
              <a:defRPr/>
            </a:pPr>
            <a:endParaRPr lang="en-US" sz="2800" dirty="0"/>
          </a:p>
          <a:p>
            <a:pPr marL="0" indent="0">
              <a:buNone/>
              <a:defRPr/>
            </a:pPr>
            <a:r>
              <a:rPr lang="en-US" sz="2800" b="1" dirty="0"/>
              <a:t>BAHASA</a:t>
            </a:r>
            <a:r>
              <a:rPr lang="en-US" sz="2800" dirty="0"/>
              <a:t> (</a:t>
            </a:r>
            <a:r>
              <a:rPr lang="en-US" sz="2800" dirty="0" err="1"/>
              <a:t>daripada</a:t>
            </a:r>
            <a:r>
              <a:rPr lang="en-US" sz="2800" dirty="0"/>
              <a:t> Bahasa Greek):</a:t>
            </a:r>
          </a:p>
          <a:p>
            <a:pPr>
              <a:defRPr/>
            </a:pPr>
            <a:r>
              <a:rPr lang="en-US" sz="2800" dirty="0" err="1"/>
              <a:t>Ethika</a:t>
            </a:r>
            <a:r>
              <a:rPr lang="en-US" sz="2800" dirty="0"/>
              <a:t> </a:t>
            </a:r>
            <a:r>
              <a:rPr lang="en-US" sz="2800" dirty="0" err="1"/>
              <a:t>berasal</a:t>
            </a:r>
            <a:r>
              <a:rPr lang="en-US" sz="2800" dirty="0"/>
              <a:t> </a:t>
            </a:r>
            <a:r>
              <a:rPr lang="en-US" sz="2800" dirty="0" err="1"/>
              <a:t>daripada</a:t>
            </a:r>
            <a:r>
              <a:rPr lang="en-US" sz="2800" dirty="0"/>
              <a:t> </a:t>
            </a:r>
            <a:r>
              <a:rPr lang="en-US" sz="2800" dirty="0" err="1"/>
              <a:t>istilah</a:t>
            </a:r>
            <a:r>
              <a:rPr lang="en-US" sz="2800" dirty="0"/>
              <a:t> ‘ethos’: </a:t>
            </a:r>
            <a:r>
              <a:rPr lang="en-US" sz="2800" dirty="0" err="1"/>
              <a:t>sifat</a:t>
            </a:r>
            <a:r>
              <a:rPr lang="en-US" sz="2800" dirty="0"/>
              <a:t> </a:t>
            </a:r>
            <a:r>
              <a:rPr lang="en-US" sz="2800" dirty="0" err="1"/>
              <a:t>dan</a:t>
            </a:r>
            <a:r>
              <a:rPr lang="en-US" sz="2800" dirty="0"/>
              <a:t> </a:t>
            </a:r>
            <a:r>
              <a:rPr lang="en-US" sz="2800" dirty="0" err="1"/>
              <a:t>kebiasaan</a:t>
            </a:r>
            <a:endParaRPr lang="en-US" sz="2800" dirty="0"/>
          </a:p>
          <a:p>
            <a:pPr>
              <a:defRPr/>
            </a:pPr>
            <a:r>
              <a:rPr lang="en-US" sz="2800" dirty="0" err="1"/>
              <a:t>Prinsip</a:t>
            </a:r>
            <a:r>
              <a:rPr lang="en-US" sz="2800" dirty="0"/>
              <a:t> </a:t>
            </a:r>
            <a:r>
              <a:rPr lang="en-US" sz="2800" dirty="0" err="1"/>
              <a:t>atau</a:t>
            </a:r>
            <a:r>
              <a:rPr lang="en-US" sz="2800" dirty="0"/>
              <a:t> </a:t>
            </a:r>
            <a:r>
              <a:rPr lang="en-US" sz="2800" dirty="0" err="1"/>
              <a:t>piawai</a:t>
            </a:r>
            <a:r>
              <a:rPr lang="en-US" sz="2800" dirty="0"/>
              <a:t> </a:t>
            </a:r>
            <a:r>
              <a:rPr lang="en-US" sz="2800" dirty="0" err="1"/>
              <a:t>amalan</a:t>
            </a:r>
            <a:r>
              <a:rPr lang="en-US" sz="2800" dirty="0"/>
              <a:t> </a:t>
            </a:r>
            <a:r>
              <a:rPr lang="en-US" sz="2800" dirty="0" err="1"/>
              <a:t>manusia</a:t>
            </a:r>
            <a:r>
              <a:rPr lang="en-US" sz="2800" dirty="0"/>
              <a:t>, moral. </a:t>
            </a:r>
          </a:p>
          <a:p>
            <a:pPr>
              <a:defRPr/>
            </a:pPr>
            <a:endParaRPr lang="en-US" sz="2800" dirty="0"/>
          </a:p>
          <a:p>
            <a:pPr marL="0" indent="0">
              <a:buNone/>
              <a:defRPr/>
            </a:pPr>
            <a:r>
              <a:rPr lang="en-US" sz="2800" b="1" dirty="0"/>
              <a:t>ISTILAH:</a:t>
            </a:r>
          </a:p>
          <a:p>
            <a:pPr>
              <a:defRPr/>
            </a:pPr>
            <a:r>
              <a:rPr lang="en-US" sz="2800" dirty="0" err="1"/>
              <a:t>Satu</a:t>
            </a:r>
            <a:r>
              <a:rPr lang="en-US" sz="2800" dirty="0"/>
              <a:t> </a:t>
            </a:r>
            <a:r>
              <a:rPr lang="en-US" sz="2800" dirty="0" err="1"/>
              <a:t>cabang</a:t>
            </a:r>
            <a:r>
              <a:rPr lang="en-US" sz="2800" dirty="0"/>
              <a:t> </a:t>
            </a:r>
            <a:r>
              <a:rPr lang="en-US" sz="2800" dirty="0" err="1"/>
              <a:t>falsafah</a:t>
            </a:r>
            <a:r>
              <a:rPr lang="en-US" sz="2800" dirty="0"/>
              <a:t> </a:t>
            </a:r>
            <a:r>
              <a:rPr lang="en-US" sz="2800" dirty="0" err="1"/>
              <a:t>yg</a:t>
            </a:r>
            <a:r>
              <a:rPr lang="en-US" sz="2800" dirty="0"/>
              <a:t> </a:t>
            </a:r>
            <a:r>
              <a:rPr lang="en-US" sz="2800" dirty="0" err="1"/>
              <a:t>mengambil</a:t>
            </a:r>
            <a:r>
              <a:rPr lang="en-US" sz="2800" dirty="0"/>
              <a:t> </a:t>
            </a:r>
            <a:r>
              <a:rPr lang="en-US" sz="2800" dirty="0" err="1"/>
              <a:t>berat</a:t>
            </a:r>
            <a:r>
              <a:rPr lang="en-US" sz="2800" dirty="0"/>
              <a:t> </a:t>
            </a:r>
            <a:r>
              <a:rPr lang="en-US" sz="2800" dirty="0" err="1"/>
              <a:t>tentang</a:t>
            </a:r>
            <a:r>
              <a:rPr lang="en-US" sz="2800" dirty="0"/>
              <a:t> moral </a:t>
            </a:r>
            <a:r>
              <a:rPr lang="en-US" sz="2800" dirty="0" err="1"/>
              <a:t>dan</a:t>
            </a:r>
            <a:r>
              <a:rPr lang="en-US" sz="2800" dirty="0"/>
              <a:t> </a:t>
            </a:r>
            <a:r>
              <a:rPr lang="en-US" sz="2800" dirty="0" err="1"/>
              <a:t>perilaku</a:t>
            </a:r>
            <a:r>
              <a:rPr lang="en-US" sz="2800" dirty="0"/>
              <a:t> </a:t>
            </a:r>
            <a:r>
              <a:rPr lang="en-US" sz="2800" dirty="0" err="1"/>
              <a:t>dan</a:t>
            </a:r>
            <a:r>
              <a:rPr lang="en-US" sz="2800" dirty="0"/>
              <a:t> </a:t>
            </a:r>
            <a:r>
              <a:rPr lang="en-US" sz="2800" dirty="0" err="1"/>
              <a:t>penilaian</a:t>
            </a:r>
            <a:r>
              <a:rPr lang="en-US" sz="2800" dirty="0"/>
              <a:t> </a:t>
            </a:r>
            <a:r>
              <a:rPr lang="en-US" sz="2800" dirty="0" err="1"/>
              <a:t>terhadap</a:t>
            </a:r>
            <a:r>
              <a:rPr lang="en-US" sz="2800" dirty="0"/>
              <a:t> </a:t>
            </a:r>
            <a:r>
              <a:rPr lang="en-US" sz="2800" dirty="0" err="1"/>
              <a:t>tindakan</a:t>
            </a:r>
            <a:r>
              <a:rPr lang="en-US" sz="2800" dirty="0"/>
              <a:t> </a:t>
            </a:r>
            <a:r>
              <a:rPr lang="en-US" sz="2800" dirty="0" err="1"/>
              <a:t>manusia</a:t>
            </a:r>
            <a:r>
              <a:rPr lang="en-US" sz="2800" dirty="0"/>
              <a:t>    </a:t>
            </a:r>
          </a:p>
          <a:p>
            <a:pPr>
              <a:defRPr/>
            </a:pPr>
            <a:endParaRPr lang="en-US" sz="2800" dirty="0"/>
          </a:p>
          <a:p>
            <a:pPr marL="0" indent="0">
              <a:buNone/>
              <a:defRPr/>
            </a:pPr>
            <a:endParaRPr lang="en-US" sz="2800" dirty="0"/>
          </a:p>
        </p:txBody>
      </p:sp>
    </p:spTree>
    <p:extLst>
      <p:ext uri="{BB962C8B-B14F-4D97-AF65-F5344CB8AC3E}">
        <p14:creationId xmlns:p14="http://schemas.microsoft.com/office/powerpoint/2010/main" val="11886734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60648"/>
            <a:ext cx="8215064" cy="1034752"/>
          </a:xfrm>
        </p:spPr>
        <p:txBody>
          <a:bodyPr>
            <a:normAutofit fontScale="90000"/>
          </a:bodyPr>
          <a:lstStyle/>
          <a:p>
            <a:br>
              <a:rPr lang="en-US" sz="4000" dirty="0">
                <a:solidFill>
                  <a:srgbClr val="000000"/>
                </a:solidFill>
                <a:effectLst>
                  <a:outerShdw blurRad="38100" dist="38100" dir="2700000" algn="tl">
                    <a:srgbClr val="FFFFFF"/>
                  </a:outerShdw>
                </a:effectLst>
              </a:rPr>
            </a:br>
            <a:r>
              <a:rPr lang="en-US" sz="4000" dirty="0">
                <a:solidFill>
                  <a:srgbClr val="000000"/>
                </a:solidFill>
                <a:effectLst>
                  <a:outerShdw blurRad="38100" dist="38100" dir="2700000" algn="tl">
                    <a:srgbClr val="FFFFFF"/>
                  </a:outerShdw>
                </a:effectLst>
              </a:rPr>
              <a:t>ETIKA DAN MORAL</a:t>
            </a:r>
            <a:br>
              <a:rPr lang="en-US" i="1" dirty="0">
                <a:effectLst>
                  <a:outerShdw blurRad="38100" dist="38100" dir="2700000" algn="tl">
                    <a:srgbClr val="000000"/>
                  </a:outerShdw>
                </a:effectLst>
                <a:latin typeface="Arial Rounded MT Bold" pitchFamily="34" charset="0"/>
              </a:rPr>
            </a:br>
            <a:endParaRPr lang="en-US" dirty="0"/>
          </a:p>
        </p:txBody>
      </p:sp>
      <p:sp>
        <p:nvSpPr>
          <p:cNvPr id="3" name="Content Placeholder 2"/>
          <p:cNvSpPr>
            <a:spLocks noGrp="1"/>
          </p:cNvSpPr>
          <p:nvPr>
            <p:ph idx="1"/>
          </p:nvPr>
        </p:nvSpPr>
        <p:spPr>
          <a:xfrm>
            <a:off x="228600" y="1219200"/>
            <a:ext cx="8686800" cy="4906963"/>
          </a:xfrm>
        </p:spPr>
        <p:txBody>
          <a:bodyPr/>
          <a:lstStyle/>
          <a:p>
            <a:pPr>
              <a:defRPr/>
            </a:pPr>
            <a:r>
              <a:rPr lang="en-US" sz="2800" dirty="0" err="1"/>
              <a:t>Kedua</a:t>
            </a:r>
            <a:r>
              <a:rPr lang="en-US" sz="2800" dirty="0"/>
              <a:t> </a:t>
            </a:r>
            <a:r>
              <a:rPr lang="en-US" sz="2800" dirty="0" err="1"/>
              <a:t>istilah</a:t>
            </a:r>
            <a:r>
              <a:rPr lang="en-US" sz="2800" dirty="0"/>
              <a:t> </a:t>
            </a:r>
            <a:r>
              <a:rPr lang="en-US" sz="2800" dirty="0" err="1"/>
              <a:t>ini</a:t>
            </a:r>
            <a:r>
              <a:rPr lang="en-US" sz="2800" dirty="0"/>
              <a:t> </a:t>
            </a:r>
            <a:r>
              <a:rPr lang="en-US" sz="2800" dirty="0" err="1"/>
              <a:t>digunakan</a:t>
            </a:r>
            <a:r>
              <a:rPr lang="en-US" sz="2800" dirty="0"/>
              <a:t> </a:t>
            </a:r>
            <a:r>
              <a:rPr lang="en-US" sz="2800" dirty="0" err="1"/>
              <a:t>secara</a:t>
            </a:r>
            <a:r>
              <a:rPr lang="en-US" sz="2800" dirty="0"/>
              <a:t> </a:t>
            </a:r>
            <a:r>
              <a:rPr lang="en-US" sz="2800" dirty="0" err="1"/>
              <a:t>bertukar</a:t>
            </a:r>
            <a:r>
              <a:rPr lang="en-US" sz="2800" dirty="0"/>
              <a:t> </a:t>
            </a:r>
            <a:r>
              <a:rPr lang="en-US" sz="2800" dirty="0" err="1"/>
              <a:t>ganti</a:t>
            </a:r>
            <a:r>
              <a:rPr lang="en-US" sz="2800" dirty="0"/>
              <a:t>. </a:t>
            </a:r>
          </a:p>
          <a:p>
            <a:pPr>
              <a:defRPr/>
            </a:pPr>
            <a:r>
              <a:rPr lang="en-US" sz="2800" dirty="0" err="1"/>
              <a:t>Dalam</a:t>
            </a:r>
            <a:r>
              <a:rPr lang="en-US" sz="2800" dirty="0"/>
              <a:t> </a:t>
            </a:r>
            <a:r>
              <a:rPr lang="en-US" sz="2800" dirty="0" err="1"/>
              <a:t>bidang</a:t>
            </a:r>
            <a:r>
              <a:rPr lang="en-US" sz="2800" dirty="0"/>
              <a:t> </a:t>
            </a:r>
            <a:r>
              <a:rPr lang="en-US" sz="2800" dirty="0" err="1"/>
              <a:t>falsafah</a:t>
            </a:r>
            <a:r>
              <a:rPr lang="en-US" sz="2800" dirty="0"/>
              <a:t>:</a:t>
            </a:r>
          </a:p>
          <a:p>
            <a:pPr>
              <a:defRPr/>
            </a:pPr>
            <a:r>
              <a:rPr lang="en-US" sz="2800" dirty="0" err="1"/>
              <a:t>Etika</a:t>
            </a:r>
            <a:r>
              <a:rPr lang="en-US" sz="2800" dirty="0"/>
              <a:t> </a:t>
            </a:r>
            <a:r>
              <a:rPr lang="en-US" sz="2800" dirty="0" err="1"/>
              <a:t>adalah</a:t>
            </a:r>
            <a:r>
              <a:rPr lang="en-US" sz="2800" dirty="0"/>
              <a:t> </a:t>
            </a:r>
            <a:r>
              <a:rPr lang="en-US" sz="2800" dirty="0" err="1"/>
              <a:t>kajian</a:t>
            </a:r>
            <a:r>
              <a:rPr lang="en-US" sz="2800" dirty="0"/>
              <a:t> </a:t>
            </a:r>
            <a:r>
              <a:rPr lang="en-US" sz="2800" dirty="0" err="1"/>
              <a:t>tentang</a:t>
            </a:r>
            <a:r>
              <a:rPr lang="en-US" sz="2800" dirty="0"/>
              <a:t> </a:t>
            </a:r>
            <a:r>
              <a:rPr lang="en-US" sz="2800" dirty="0" err="1"/>
              <a:t>nilai-nilai</a:t>
            </a:r>
            <a:r>
              <a:rPr lang="en-US" sz="2800" dirty="0"/>
              <a:t> yang </a:t>
            </a:r>
            <a:r>
              <a:rPr lang="en-US" sz="2800" dirty="0" err="1"/>
              <a:t>diamalkan</a:t>
            </a:r>
            <a:r>
              <a:rPr lang="en-US" sz="2800" dirty="0"/>
              <a:t>. (</a:t>
            </a:r>
            <a:r>
              <a:rPr lang="en-US" sz="2800" dirty="0" err="1"/>
              <a:t>Contoh</a:t>
            </a:r>
            <a:r>
              <a:rPr lang="en-US" sz="2800" dirty="0"/>
              <a:t>: </a:t>
            </a:r>
            <a:r>
              <a:rPr lang="en-US" sz="2800" dirty="0" err="1"/>
              <a:t>Prihatin</a:t>
            </a:r>
            <a:r>
              <a:rPr lang="en-US" sz="2800" dirty="0"/>
              <a:t>/</a:t>
            </a:r>
            <a:r>
              <a:rPr lang="en-US" sz="2800" dirty="0" err="1"/>
              <a:t>adil</a:t>
            </a:r>
            <a:r>
              <a:rPr lang="en-US" sz="2800" dirty="0"/>
              <a:t>/</a:t>
            </a:r>
            <a:r>
              <a:rPr lang="en-US" sz="2800" dirty="0" err="1"/>
              <a:t>kegembiraan</a:t>
            </a:r>
            <a:r>
              <a:rPr lang="en-US" sz="2800" dirty="0"/>
              <a:t>/</a:t>
            </a:r>
            <a:r>
              <a:rPr lang="en-US" sz="2800" dirty="0" err="1"/>
              <a:t>menepati</a:t>
            </a:r>
            <a:r>
              <a:rPr lang="en-US" sz="2800" dirty="0"/>
              <a:t> </a:t>
            </a:r>
            <a:r>
              <a:rPr lang="en-US" sz="2800" dirty="0" err="1"/>
              <a:t>janji</a:t>
            </a:r>
            <a:r>
              <a:rPr lang="en-US" sz="2800" dirty="0"/>
              <a:t>)</a:t>
            </a:r>
          </a:p>
          <a:p>
            <a:pPr>
              <a:defRPr/>
            </a:pPr>
            <a:r>
              <a:rPr lang="en-US" sz="2800" dirty="0"/>
              <a:t>Moral </a:t>
            </a:r>
            <a:r>
              <a:rPr lang="en-US" sz="2800" dirty="0" err="1"/>
              <a:t>adalah</a:t>
            </a:r>
            <a:r>
              <a:rPr lang="en-US" sz="2800" dirty="0"/>
              <a:t> </a:t>
            </a:r>
            <a:r>
              <a:rPr lang="en-US" sz="2800" dirty="0" err="1"/>
              <a:t>penilaian</a:t>
            </a:r>
            <a:r>
              <a:rPr lang="en-US" sz="2800" dirty="0"/>
              <a:t> </a:t>
            </a:r>
            <a:r>
              <a:rPr lang="en-US" sz="2800" dirty="0" err="1"/>
              <a:t>terhadap</a:t>
            </a:r>
            <a:r>
              <a:rPr lang="en-US" sz="2800" dirty="0"/>
              <a:t> </a:t>
            </a:r>
            <a:r>
              <a:rPr lang="en-US" sz="2800" dirty="0" err="1"/>
              <a:t>sesuatu</a:t>
            </a:r>
            <a:r>
              <a:rPr lang="en-US" sz="2800" dirty="0"/>
              <a:t> </a:t>
            </a:r>
            <a:r>
              <a:rPr lang="en-US" sz="2800" dirty="0" err="1"/>
              <a:t>amalan</a:t>
            </a:r>
            <a:r>
              <a:rPr lang="en-US" sz="2800" dirty="0"/>
              <a:t> yang </a:t>
            </a:r>
            <a:r>
              <a:rPr lang="en-US" sz="2800" dirty="0" err="1"/>
              <a:t>menjadi</a:t>
            </a:r>
            <a:r>
              <a:rPr lang="en-US" sz="2800" dirty="0"/>
              <a:t> </a:t>
            </a:r>
            <a:r>
              <a:rPr lang="en-US" sz="2800" dirty="0" err="1"/>
              <a:t>panduan</a:t>
            </a:r>
            <a:r>
              <a:rPr lang="en-US" sz="2800" dirty="0"/>
              <a:t> (</a:t>
            </a:r>
            <a:r>
              <a:rPr lang="en-US" sz="2800" dirty="0" err="1"/>
              <a:t>baik</a:t>
            </a:r>
            <a:r>
              <a:rPr lang="en-US" sz="2800" dirty="0"/>
              <a:t>/</a:t>
            </a:r>
            <a:r>
              <a:rPr lang="en-US" sz="2800" dirty="0" err="1"/>
              <a:t>buruk</a:t>
            </a:r>
            <a:r>
              <a:rPr lang="en-US" sz="2800" dirty="0"/>
              <a:t>; </a:t>
            </a:r>
            <a:r>
              <a:rPr lang="en-US" sz="2800" dirty="0" err="1"/>
              <a:t>betul</a:t>
            </a:r>
            <a:r>
              <a:rPr lang="en-US" sz="2800" dirty="0"/>
              <a:t>/</a:t>
            </a:r>
            <a:r>
              <a:rPr lang="en-US" sz="2800" dirty="0" err="1"/>
              <a:t>salah</a:t>
            </a:r>
            <a:r>
              <a:rPr lang="en-US" sz="2800" dirty="0"/>
              <a:t>).</a:t>
            </a:r>
          </a:p>
        </p:txBody>
      </p:sp>
    </p:spTree>
    <p:extLst>
      <p:ext uri="{BB962C8B-B14F-4D97-AF65-F5344CB8AC3E}">
        <p14:creationId xmlns:p14="http://schemas.microsoft.com/office/powerpoint/2010/main" val="26909783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609600"/>
            <a:ext cx="8066856" cy="646331"/>
          </a:xfrm>
          <a:prstGeom prst="rect">
            <a:avLst/>
          </a:prstGeom>
        </p:spPr>
        <p:txBody>
          <a:bodyPr wrap="square">
            <a:spAutoFit/>
          </a:bodyPr>
          <a:lstStyle/>
          <a:p>
            <a:pPr algn="ctr"/>
            <a:r>
              <a:rPr lang="en-US" sz="3600" dirty="0" err="1"/>
              <a:t>Teori</a:t>
            </a:r>
            <a:r>
              <a:rPr lang="en-US" sz="3600" dirty="0"/>
              <a:t> </a:t>
            </a:r>
            <a:r>
              <a:rPr lang="en-US" sz="3600" dirty="0" err="1"/>
              <a:t>nilai</a:t>
            </a:r>
            <a:r>
              <a:rPr lang="en-US" sz="3600" dirty="0"/>
              <a:t>: </a:t>
            </a:r>
            <a:r>
              <a:rPr lang="en-US" sz="3600" dirty="0" err="1"/>
              <a:t>perspektif</a:t>
            </a:r>
            <a:r>
              <a:rPr lang="en-US" sz="3600" dirty="0"/>
              <a:t> Barat</a:t>
            </a:r>
          </a:p>
        </p:txBody>
      </p:sp>
      <p:sp>
        <p:nvSpPr>
          <p:cNvPr id="3" name="Rectangle 2"/>
          <p:cNvSpPr/>
          <p:nvPr/>
        </p:nvSpPr>
        <p:spPr>
          <a:xfrm>
            <a:off x="609600" y="1752600"/>
            <a:ext cx="7924800" cy="4401205"/>
          </a:xfrm>
          <a:prstGeom prst="rect">
            <a:avLst/>
          </a:prstGeom>
        </p:spPr>
        <p:txBody>
          <a:bodyPr wrap="square">
            <a:spAutoFit/>
          </a:bodyPr>
          <a:lstStyle/>
          <a:p>
            <a:r>
              <a:rPr lang="en-US" altLang="zh-CN" sz="2800" dirty="0">
                <a:ea typeface="SimSun" pitchFamily="2" charset="-122"/>
              </a:rPr>
              <a:t>1. </a:t>
            </a:r>
            <a:r>
              <a:rPr lang="en-US" altLang="zh-CN" sz="2800" dirty="0" err="1">
                <a:ea typeface="SimSun" pitchFamily="2" charset="-122"/>
              </a:rPr>
              <a:t>Teleologi</a:t>
            </a:r>
            <a:endParaRPr lang="en-US" altLang="zh-CN" sz="2800" dirty="0">
              <a:ea typeface="SimSun" pitchFamily="2" charset="-122"/>
            </a:endParaRPr>
          </a:p>
          <a:p>
            <a:pPr lvl="1"/>
            <a:r>
              <a:rPr lang="en-US" altLang="zh-CN" sz="2800" dirty="0" err="1">
                <a:ea typeface="SimSun" pitchFamily="2" charset="-122"/>
              </a:rPr>
              <a:t>Telos</a:t>
            </a:r>
            <a:r>
              <a:rPr lang="en-US" altLang="zh-CN" sz="2800" dirty="0">
                <a:ea typeface="SimSun" pitchFamily="2" charset="-122"/>
              </a:rPr>
              <a:t>- </a:t>
            </a:r>
            <a:r>
              <a:rPr lang="en-US" altLang="zh-CN" sz="2800" dirty="0" err="1">
                <a:ea typeface="SimSun" pitchFamily="2" charset="-122"/>
              </a:rPr>
              <a:t>akhir</a:t>
            </a:r>
            <a:r>
              <a:rPr lang="en-US" altLang="zh-CN" sz="2800" dirty="0">
                <a:ea typeface="SimSun" pitchFamily="2" charset="-122"/>
              </a:rPr>
              <a:t>/</a:t>
            </a:r>
            <a:r>
              <a:rPr lang="en-US" altLang="zh-CN" sz="2800" dirty="0" err="1">
                <a:ea typeface="SimSun" pitchFamily="2" charset="-122"/>
              </a:rPr>
              <a:t>tujuan</a:t>
            </a:r>
            <a:r>
              <a:rPr lang="en-US" altLang="zh-CN" sz="2800" dirty="0">
                <a:ea typeface="SimSun" pitchFamily="2" charset="-122"/>
              </a:rPr>
              <a:t> (</a:t>
            </a:r>
            <a:r>
              <a:rPr lang="en-US" altLang="zh-CN" sz="2800" dirty="0" err="1">
                <a:ea typeface="SimSun" pitchFamily="2" charset="-122"/>
              </a:rPr>
              <a:t>baik</a:t>
            </a:r>
            <a:r>
              <a:rPr lang="en-US" altLang="zh-CN" sz="2800" dirty="0">
                <a:ea typeface="SimSun" pitchFamily="2" charset="-122"/>
              </a:rPr>
              <a:t> </a:t>
            </a:r>
            <a:r>
              <a:rPr lang="en-US" altLang="zh-CN" sz="2800" dirty="0" err="1">
                <a:ea typeface="SimSun" pitchFamily="2" charset="-122"/>
              </a:rPr>
              <a:t>atau</a:t>
            </a:r>
            <a:r>
              <a:rPr lang="en-US" altLang="zh-CN" sz="2800" dirty="0">
                <a:ea typeface="SimSun" pitchFamily="2" charset="-122"/>
              </a:rPr>
              <a:t> </a:t>
            </a:r>
            <a:r>
              <a:rPr lang="en-US" altLang="zh-CN" sz="2800" dirty="0" err="1">
                <a:ea typeface="SimSun" pitchFamily="2" charset="-122"/>
              </a:rPr>
              <a:t>buruk</a:t>
            </a:r>
            <a:r>
              <a:rPr lang="en-US" altLang="zh-CN" sz="2800" dirty="0">
                <a:ea typeface="SimSun" pitchFamily="2" charset="-122"/>
              </a:rPr>
              <a:t>), </a:t>
            </a:r>
          </a:p>
          <a:p>
            <a:pPr lvl="1"/>
            <a:r>
              <a:rPr lang="en-US" altLang="zh-CN" sz="2800" dirty="0" err="1">
                <a:ea typeface="SimSun" pitchFamily="2" charset="-122"/>
              </a:rPr>
              <a:t>Jika</a:t>
            </a:r>
            <a:r>
              <a:rPr lang="en-US" altLang="zh-CN" sz="2800" dirty="0">
                <a:ea typeface="SimSun" pitchFamily="2" charset="-122"/>
              </a:rPr>
              <a:t> </a:t>
            </a:r>
            <a:r>
              <a:rPr lang="en-US" altLang="zh-CN" sz="2800" dirty="0" err="1">
                <a:ea typeface="SimSun" pitchFamily="2" charset="-122"/>
              </a:rPr>
              <a:t>kesan</a:t>
            </a:r>
            <a:r>
              <a:rPr lang="en-US" altLang="zh-CN" sz="2800" dirty="0">
                <a:ea typeface="SimSun" pitchFamily="2" charset="-122"/>
              </a:rPr>
              <a:t> </a:t>
            </a:r>
            <a:r>
              <a:rPr lang="en-US" altLang="zh-CN" sz="2800" dirty="0" err="1">
                <a:ea typeface="SimSun" pitchFamily="2" charset="-122"/>
              </a:rPr>
              <a:t>baik</a:t>
            </a:r>
            <a:r>
              <a:rPr lang="en-US" altLang="zh-CN" sz="2800" dirty="0">
                <a:ea typeface="SimSun" pitchFamily="2" charset="-122"/>
              </a:rPr>
              <a:t>, </a:t>
            </a:r>
            <a:r>
              <a:rPr lang="en-US" altLang="zh-CN" sz="2800" dirty="0" err="1">
                <a:ea typeface="SimSun" pitchFamily="2" charset="-122"/>
              </a:rPr>
              <a:t>maka</a:t>
            </a:r>
            <a:r>
              <a:rPr lang="en-US" altLang="zh-CN" sz="2800" dirty="0">
                <a:ea typeface="SimSun" pitchFamily="2" charset="-122"/>
              </a:rPr>
              <a:t> </a:t>
            </a:r>
            <a:r>
              <a:rPr lang="en-US" altLang="zh-CN" sz="2800" dirty="0" err="1">
                <a:ea typeface="SimSun" pitchFamily="2" charset="-122"/>
              </a:rPr>
              <a:t>perbuatan</a:t>
            </a:r>
            <a:r>
              <a:rPr lang="en-US" altLang="zh-CN" sz="2800" dirty="0">
                <a:ea typeface="SimSun" pitchFamily="2" charset="-122"/>
              </a:rPr>
              <a:t> </a:t>
            </a:r>
            <a:r>
              <a:rPr lang="en-US" altLang="zh-CN" sz="2800" dirty="0" err="1">
                <a:ea typeface="SimSun" pitchFamily="2" charset="-122"/>
              </a:rPr>
              <a:t>jadi</a:t>
            </a:r>
            <a:r>
              <a:rPr lang="en-US" altLang="zh-CN" sz="2800" dirty="0">
                <a:ea typeface="SimSun" pitchFamily="2" charset="-122"/>
              </a:rPr>
              <a:t> </a:t>
            </a:r>
            <a:r>
              <a:rPr lang="en-US" altLang="zh-CN" sz="2800" dirty="0" err="1">
                <a:ea typeface="SimSun" pitchFamily="2" charset="-122"/>
              </a:rPr>
              <a:t>baik</a:t>
            </a:r>
            <a:endParaRPr lang="en-US" altLang="zh-CN" sz="2800" dirty="0">
              <a:ea typeface="SimSun" pitchFamily="2" charset="-122"/>
            </a:endParaRPr>
          </a:p>
          <a:p>
            <a:pPr lvl="1"/>
            <a:r>
              <a:rPr lang="en-US" altLang="zh-CN" sz="2800" dirty="0" err="1">
                <a:ea typeface="SimSun" pitchFamily="2" charset="-122"/>
              </a:rPr>
              <a:t>Contoh</a:t>
            </a:r>
            <a:r>
              <a:rPr lang="en-US" altLang="zh-CN" sz="2800" dirty="0">
                <a:ea typeface="SimSun" pitchFamily="2" charset="-122"/>
              </a:rPr>
              <a:t>: </a:t>
            </a:r>
            <a:r>
              <a:rPr lang="en-US" altLang="zh-CN" sz="2800" dirty="0" err="1">
                <a:ea typeface="SimSun" pitchFamily="2" charset="-122"/>
              </a:rPr>
              <a:t>Rasuah</a:t>
            </a:r>
            <a:r>
              <a:rPr lang="en-US" altLang="zh-CN" sz="2800" dirty="0">
                <a:ea typeface="SimSun" pitchFamily="2" charset="-122"/>
              </a:rPr>
              <a:t>, </a:t>
            </a:r>
            <a:r>
              <a:rPr lang="en-US" altLang="zh-CN" sz="2800" dirty="0" err="1">
                <a:ea typeface="SimSun" pitchFamily="2" charset="-122"/>
              </a:rPr>
              <a:t>mencuri</a:t>
            </a:r>
            <a:endParaRPr lang="en-US" altLang="zh-CN" sz="2800" dirty="0">
              <a:ea typeface="SimSun" pitchFamily="2" charset="-122"/>
            </a:endParaRPr>
          </a:p>
          <a:p>
            <a:pPr lvl="1"/>
            <a:r>
              <a:rPr lang="en-US" altLang="zh-CN" sz="2800" dirty="0">
                <a:ea typeface="SimSun" pitchFamily="2" charset="-122"/>
              </a:rPr>
              <a:t> </a:t>
            </a:r>
          </a:p>
          <a:p>
            <a:r>
              <a:rPr lang="en-US" altLang="zh-CN" sz="2800" dirty="0">
                <a:ea typeface="SimSun" pitchFamily="2" charset="-122"/>
              </a:rPr>
              <a:t>2. </a:t>
            </a:r>
            <a:r>
              <a:rPr lang="en-US" altLang="zh-CN" sz="2800" dirty="0" err="1">
                <a:ea typeface="SimSun" pitchFamily="2" charset="-122"/>
              </a:rPr>
              <a:t>Hedonisme</a:t>
            </a:r>
            <a:r>
              <a:rPr lang="en-US" altLang="zh-CN" sz="2800" dirty="0">
                <a:ea typeface="SimSun" pitchFamily="2" charset="-122"/>
              </a:rPr>
              <a:t>/</a:t>
            </a:r>
            <a:r>
              <a:rPr lang="en-US" altLang="zh-CN" sz="2800" dirty="0" err="1">
                <a:ea typeface="SimSun" pitchFamily="2" charset="-122"/>
              </a:rPr>
              <a:t>utalitarian</a:t>
            </a:r>
            <a:endParaRPr lang="en-US" altLang="zh-CN" sz="2800" dirty="0">
              <a:ea typeface="SimSun" pitchFamily="2" charset="-122"/>
            </a:endParaRPr>
          </a:p>
          <a:p>
            <a:pPr lvl="1"/>
            <a:r>
              <a:rPr lang="en-US" altLang="zh-CN" sz="2800" dirty="0" err="1">
                <a:ea typeface="SimSun" pitchFamily="2" charset="-122"/>
              </a:rPr>
              <a:t>Kebolehgunaan</a:t>
            </a:r>
            <a:r>
              <a:rPr lang="en-US" altLang="zh-CN" sz="2800" dirty="0">
                <a:ea typeface="SimSun" pitchFamily="2" charset="-122"/>
              </a:rPr>
              <a:t>/</a:t>
            </a:r>
            <a:r>
              <a:rPr lang="en-US" altLang="zh-CN" sz="2800" dirty="0" err="1">
                <a:ea typeface="SimSun" pitchFamily="2" charset="-122"/>
              </a:rPr>
              <a:t>keseronokan</a:t>
            </a:r>
            <a:r>
              <a:rPr lang="en-US" altLang="zh-CN" sz="2800" dirty="0">
                <a:ea typeface="SimSun" pitchFamily="2" charset="-122"/>
              </a:rPr>
              <a:t> </a:t>
            </a:r>
            <a:r>
              <a:rPr lang="en-US" altLang="zh-CN" sz="2800" dirty="0" err="1">
                <a:ea typeface="SimSun" pitchFamily="2" charset="-122"/>
              </a:rPr>
              <a:t>sebagai</a:t>
            </a:r>
            <a:r>
              <a:rPr lang="en-US" altLang="zh-CN" sz="2800" dirty="0">
                <a:ea typeface="SimSun" pitchFamily="2" charset="-122"/>
              </a:rPr>
              <a:t> </a:t>
            </a:r>
            <a:r>
              <a:rPr lang="en-US" altLang="zh-CN" sz="2800" dirty="0" err="1">
                <a:ea typeface="SimSun" pitchFamily="2" charset="-122"/>
              </a:rPr>
              <a:t>nilai</a:t>
            </a:r>
            <a:r>
              <a:rPr lang="en-US" altLang="zh-CN" sz="2800" dirty="0">
                <a:ea typeface="SimSun" pitchFamily="2" charset="-122"/>
              </a:rPr>
              <a:t> </a:t>
            </a:r>
            <a:r>
              <a:rPr lang="en-US" altLang="zh-CN" sz="2800" dirty="0" err="1">
                <a:ea typeface="SimSun" pitchFamily="2" charset="-122"/>
              </a:rPr>
              <a:t>utama</a:t>
            </a:r>
            <a:endParaRPr lang="en-US" altLang="zh-CN" sz="2800" dirty="0">
              <a:ea typeface="SimSun" pitchFamily="2" charset="-122"/>
            </a:endParaRPr>
          </a:p>
          <a:p>
            <a:pPr lvl="1"/>
            <a:r>
              <a:rPr lang="en-US" altLang="zh-CN" sz="2800" dirty="0" err="1">
                <a:ea typeface="SimSun" pitchFamily="2" charset="-122"/>
              </a:rPr>
              <a:t>Jika</a:t>
            </a:r>
            <a:r>
              <a:rPr lang="en-US" altLang="zh-CN" sz="2800" dirty="0">
                <a:ea typeface="SimSun" pitchFamily="2" charset="-122"/>
              </a:rPr>
              <a:t> </a:t>
            </a:r>
            <a:r>
              <a:rPr lang="en-US" altLang="zh-CN" sz="2800" dirty="0" err="1">
                <a:ea typeface="SimSun" pitchFamily="2" charset="-122"/>
              </a:rPr>
              <a:t>hasilnya</a:t>
            </a:r>
            <a:r>
              <a:rPr lang="en-US" altLang="zh-CN" sz="2800" dirty="0">
                <a:ea typeface="SimSun" pitchFamily="2" charset="-122"/>
              </a:rPr>
              <a:t> </a:t>
            </a:r>
            <a:r>
              <a:rPr lang="en-US" altLang="zh-CN" sz="2800" dirty="0" err="1">
                <a:ea typeface="SimSun" pitchFamily="2" charset="-122"/>
              </a:rPr>
              <a:t>membawa</a:t>
            </a:r>
            <a:r>
              <a:rPr lang="en-US" altLang="zh-CN" sz="2800" dirty="0">
                <a:ea typeface="SimSun" pitchFamily="2" charset="-122"/>
              </a:rPr>
              <a:t> </a:t>
            </a:r>
            <a:r>
              <a:rPr lang="en-US" altLang="zh-CN" sz="2800" dirty="0" err="1">
                <a:ea typeface="SimSun" pitchFamily="2" charset="-122"/>
              </a:rPr>
              <a:t>kebahagiaan</a:t>
            </a:r>
            <a:r>
              <a:rPr lang="en-US" altLang="zh-CN" sz="2800" dirty="0">
                <a:ea typeface="SimSun" pitchFamily="2" charset="-122"/>
              </a:rPr>
              <a:t>, </a:t>
            </a:r>
            <a:r>
              <a:rPr lang="en-US" altLang="zh-CN" sz="2800" dirty="0" err="1">
                <a:ea typeface="SimSun" pitchFamily="2" charset="-122"/>
              </a:rPr>
              <a:t>maka</a:t>
            </a:r>
            <a:r>
              <a:rPr lang="en-US" altLang="zh-CN" sz="2800" dirty="0">
                <a:ea typeface="SimSun" pitchFamily="2" charset="-122"/>
              </a:rPr>
              <a:t> </a:t>
            </a:r>
            <a:r>
              <a:rPr lang="en-US" altLang="zh-CN" sz="2800" dirty="0" err="1">
                <a:ea typeface="SimSun" pitchFamily="2" charset="-122"/>
              </a:rPr>
              <a:t>boleh</a:t>
            </a:r>
            <a:r>
              <a:rPr lang="en-US" altLang="zh-CN" sz="2800" dirty="0">
                <a:ea typeface="SimSun" pitchFamily="2" charset="-122"/>
              </a:rPr>
              <a:t> </a:t>
            </a:r>
            <a:r>
              <a:rPr lang="en-US" altLang="zh-CN" sz="2800" dirty="0" err="1">
                <a:ea typeface="SimSun" pitchFamily="2" charset="-122"/>
              </a:rPr>
              <a:t>dilakukan</a:t>
            </a:r>
            <a:endParaRPr lang="en-US" altLang="zh-CN" sz="2800" dirty="0">
              <a:ea typeface="SimSun" pitchFamily="2" charset="-122"/>
            </a:endParaRPr>
          </a:p>
          <a:p>
            <a:pPr lvl="1"/>
            <a:r>
              <a:rPr lang="en-US" altLang="zh-CN" sz="2800" dirty="0" err="1">
                <a:ea typeface="SimSun" pitchFamily="2" charset="-122"/>
              </a:rPr>
              <a:t>Contoh</a:t>
            </a:r>
            <a:r>
              <a:rPr lang="en-US" altLang="zh-CN" sz="2800" dirty="0">
                <a:ea typeface="SimSun" pitchFamily="2" charset="-122"/>
              </a:rPr>
              <a:t>: </a:t>
            </a:r>
            <a:r>
              <a:rPr lang="en-US" altLang="zh-CN" sz="2800" dirty="0" err="1">
                <a:ea typeface="SimSun" pitchFamily="2" charset="-122"/>
              </a:rPr>
              <a:t>Hiburan</a:t>
            </a:r>
            <a:r>
              <a:rPr lang="en-US" altLang="zh-CN" sz="2800" dirty="0">
                <a:ea typeface="SimSun" pitchFamily="2" charset="-122"/>
              </a:rPr>
              <a:t> </a:t>
            </a:r>
            <a:r>
              <a:rPr lang="en-US" altLang="zh-CN" sz="2800" dirty="0" err="1">
                <a:ea typeface="SimSun" pitchFamily="2" charset="-122"/>
              </a:rPr>
              <a:t>melampau</a:t>
            </a:r>
            <a:endParaRPr lang="en-US" altLang="zh-CN" sz="2800" dirty="0">
              <a:ea typeface="SimSun" pitchFamily="2" charset="-122"/>
            </a:endParaRPr>
          </a:p>
        </p:txBody>
      </p:sp>
    </p:spTree>
    <p:extLst>
      <p:ext uri="{BB962C8B-B14F-4D97-AF65-F5344CB8AC3E}">
        <p14:creationId xmlns:p14="http://schemas.microsoft.com/office/powerpoint/2010/main" val="30580535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1219200"/>
            <a:ext cx="7696200" cy="4154984"/>
          </a:xfrm>
          <a:prstGeom prst="rect">
            <a:avLst/>
          </a:prstGeom>
        </p:spPr>
        <p:txBody>
          <a:bodyPr wrap="square">
            <a:spAutoFit/>
          </a:bodyPr>
          <a:lstStyle/>
          <a:p>
            <a:r>
              <a:rPr lang="en-US" altLang="zh-CN" sz="2400" dirty="0">
                <a:ea typeface="SimSun" pitchFamily="2" charset="-122"/>
              </a:rPr>
              <a:t>3. </a:t>
            </a:r>
            <a:r>
              <a:rPr lang="en-US" altLang="zh-CN" sz="2400" dirty="0" err="1">
                <a:ea typeface="SimSun" pitchFamily="2" charset="-122"/>
              </a:rPr>
              <a:t>Deontologi</a:t>
            </a:r>
            <a:endParaRPr lang="en-US" altLang="zh-CN" sz="2400" dirty="0">
              <a:ea typeface="SimSun" pitchFamily="2" charset="-122"/>
            </a:endParaRPr>
          </a:p>
          <a:p>
            <a:pPr lvl="1"/>
            <a:r>
              <a:rPr lang="en-US" altLang="zh-CN" sz="2400" dirty="0">
                <a:ea typeface="SimSun" pitchFamily="2" charset="-122"/>
              </a:rPr>
              <a:t>Deon: </a:t>
            </a:r>
            <a:r>
              <a:rPr lang="en-US" altLang="zh-CN" sz="2400" dirty="0" err="1">
                <a:ea typeface="SimSun" pitchFamily="2" charset="-122"/>
              </a:rPr>
              <a:t>tanggungjawab</a:t>
            </a:r>
            <a:r>
              <a:rPr lang="en-US" altLang="zh-CN" sz="2400" dirty="0">
                <a:ea typeface="SimSun" pitchFamily="2" charset="-122"/>
              </a:rPr>
              <a:t> moral</a:t>
            </a:r>
          </a:p>
          <a:p>
            <a:pPr lvl="1"/>
            <a:r>
              <a:rPr lang="en-US" altLang="zh-CN" sz="2400" dirty="0" err="1">
                <a:ea typeface="SimSun" pitchFamily="2" charset="-122"/>
              </a:rPr>
              <a:t>Apa</a:t>
            </a:r>
            <a:r>
              <a:rPr lang="en-US" altLang="zh-CN" sz="2400" dirty="0">
                <a:ea typeface="SimSun" pitchFamily="2" charset="-122"/>
              </a:rPr>
              <a:t> yang </a:t>
            </a:r>
            <a:r>
              <a:rPr lang="en-US" altLang="zh-CN" sz="2400" dirty="0" err="1">
                <a:ea typeface="SimSun" pitchFamily="2" charset="-122"/>
              </a:rPr>
              <a:t>patut</a:t>
            </a:r>
            <a:r>
              <a:rPr lang="en-US" altLang="zh-CN" sz="2400" dirty="0">
                <a:ea typeface="SimSun" pitchFamily="2" charset="-122"/>
              </a:rPr>
              <a:t> </a:t>
            </a:r>
            <a:r>
              <a:rPr lang="en-US" altLang="zh-CN" sz="2400" dirty="0" err="1">
                <a:ea typeface="SimSun" pitchFamily="2" charset="-122"/>
              </a:rPr>
              <a:t>dibuat</a:t>
            </a:r>
            <a:endParaRPr lang="en-US" altLang="zh-CN" sz="2400" dirty="0">
              <a:ea typeface="SimSun" pitchFamily="2" charset="-122"/>
            </a:endParaRPr>
          </a:p>
          <a:p>
            <a:pPr lvl="1"/>
            <a:r>
              <a:rPr lang="en-US" altLang="zh-CN" sz="2400" dirty="0" err="1">
                <a:ea typeface="SimSun" pitchFamily="2" charset="-122"/>
              </a:rPr>
              <a:t>Contoh</a:t>
            </a:r>
            <a:r>
              <a:rPr lang="en-US" altLang="zh-CN" sz="2400" dirty="0">
                <a:ea typeface="SimSun" pitchFamily="2" charset="-122"/>
              </a:rPr>
              <a:t>: </a:t>
            </a:r>
            <a:r>
              <a:rPr lang="en-US" altLang="zh-CN" sz="2400" dirty="0" err="1">
                <a:ea typeface="SimSun" pitchFamily="2" charset="-122"/>
              </a:rPr>
              <a:t>Mencuri</a:t>
            </a:r>
            <a:r>
              <a:rPr lang="en-US" altLang="zh-CN" sz="2400" dirty="0">
                <a:ea typeface="SimSun" pitchFamily="2" charset="-122"/>
              </a:rPr>
              <a:t> </a:t>
            </a:r>
            <a:r>
              <a:rPr lang="en-US" altLang="zh-CN" sz="2400" dirty="0" err="1">
                <a:ea typeface="SimSun" pitchFamily="2" charset="-122"/>
              </a:rPr>
              <a:t>adalah</a:t>
            </a:r>
            <a:r>
              <a:rPr lang="en-US" altLang="zh-CN" sz="2400" dirty="0">
                <a:ea typeface="SimSun" pitchFamily="2" charset="-122"/>
              </a:rPr>
              <a:t> </a:t>
            </a:r>
            <a:r>
              <a:rPr lang="en-US" altLang="zh-CN" sz="2400" dirty="0" err="1">
                <a:ea typeface="SimSun" pitchFamily="2" charset="-122"/>
              </a:rPr>
              <a:t>buruk</a:t>
            </a:r>
            <a:r>
              <a:rPr lang="en-US" altLang="zh-CN" sz="2400" dirty="0">
                <a:ea typeface="SimSun" pitchFamily="2" charset="-122"/>
              </a:rPr>
              <a:t> </a:t>
            </a:r>
            <a:r>
              <a:rPr lang="en-US" altLang="zh-CN" sz="2400" dirty="0" err="1">
                <a:ea typeface="SimSun" pitchFamily="2" charset="-122"/>
              </a:rPr>
              <a:t>dan</a:t>
            </a:r>
            <a:r>
              <a:rPr lang="en-US" altLang="zh-CN" sz="2400" dirty="0">
                <a:ea typeface="SimSun" pitchFamily="2" charset="-122"/>
              </a:rPr>
              <a:t> </a:t>
            </a:r>
            <a:r>
              <a:rPr lang="en-US" altLang="zh-CN" sz="2400" dirty="0" err="1">
                <a:ea typeface="SimSun" pitchFamily="2" charset="-122"/>
              </a:rPr>
              <a:t>tidak</a:t>
            </a:r>
            <a:r>
              <a:rPr lang="en-US" altLang="zh-CN" sz="2400" dirty="0">
                <a:ea typeface="SimSun" pitchFamily="2" charset="-122"/>
              </a:rPr>
              <a:t> </a:t>
            </a:r>
            <a:r>
              <a:rPr lang="en-US" altLang="zh-CN" sz="2400" dirty="0" err="1">
                <a:ea typeface="SimSun" pitchFamily="2" charset="-122"/>
              </a:rPr>
              <a:t>patut</a:t>
            </a:r>
            <a:r>
              <a:rPr lang="en-US" altLang="zh-CN" sz="2400" dirty="0">
                <a:ea typeface="SimSun" pitchFamily="2" charset="-122"/>
              </a:rPr>
              <a:t> </a:t>
            </a:r>
            <a:r>
              <a:rPr lang="en-US" altLang="zh-CN" sz="2400" dirty="0" err="1">
                <a:ea typeface="SimSun" pitchFamily="2" charset="-122"/>
              </a:rPr>
              <a:t>dilakukan</a:t>
            </a:r>
            <a:r>
              <a:rPr lang="en-US" altLang="zh-CN" sz="2400" dirty="0">
                <a:ea typeface="SimSun" pitchFamily="2" charset="-122"/>
              </a:rPr>
              <a:t> </a:t>
            </a:r>
            <a:r>
              <a:rPr lang="en-US" altLang="zh-CN" sz="2400" dirty="0" err="1">
                <a:ea typeface="SimSun" pitchFamily="2" charset="-122"/>
              </a:rPr>
              <a:t>tanpa</a:t>
            </a:r>
            <a:r>
              <a:rPr lang="en-US" altLang="zh-CN" sz="2400" dirty="0">
                <a:ea typeface="SimSun" pitchFamily="2" charset="-122"/>
              </a:rPr>
              <a:t> </a:t>
            </a:r>
            <a:r>
              <a:rPr lang="en-US" altLang="zh-CN" sz="2400" dirty="0" err="1">
                <a:ea typeface="SimSun" pitchFamily="2" charset="-122"/>
              </a:rPr>
              <a:t>melihat</a:t>
            </a:r>
            <a:r>
              <a:rPr lang="en-US" altLang="zh-CN" sz="2400" dirty="0">
                <a:ea typeface="SimSun" pitchFamily="2" charset="-122"/>
              </a:rPr>
              <a:t> </a:t>
            </a:r>
            <a:r>
              <a:rPr lang="en-US" altLang="zh-CN" sz="2400" dirty="0" err="1">
                <a:ea typeface="SimSun" pitchFamily="2" charset="-122"/>
              </a:rPr>
              <a:t>tujuannya</a:t>
            </a:r>
            <a:r>
              <a:rPr lang="en-US" altLang="zh-CN" sz="2400" dirty="0">
                <a:ea typeface="SimSun" pitchFamily="2" charset="-122"/>
              </a:rPr>
              <a:t>.</a:t>
            </a:r>
          </a:p>
          <a:p>
            <a:pPr lvl="1"/>
            <a:endParaRPr lang="en-US" altLang="zh-CN" sz="2400" dirty="0">
              <a:ea typeface="SimSun" pitchFamily="2" charset="-122"/>
            </a:endParaRPr>
          </a:p>
          <a:p>
            <a:r>
              <a:rPr lang="en-US" altLang="zh-CN" sz="2400" dirty="0">
                <a:ea typeface="SimSun" pitchFamily="2" charset="-122"/>
              </a:rPr>
              <a:t>4. </a:t>
            </a:r>
            <a:r>
              <a:rPr lang="en-US" altLang="zh-CN" sz="2400" dirty="0" err="1">
                <a:ea typeface="SimSun" pitchFamily="2" charset="-122"/>
              </a:rPr>
              <a:t>Relativisme</a:t>
            </a:r>
            <a:endParaRPr lang="en-US" altLang="zh-CN" sz="2400" dirty="0">
              <a:ea typeface="SimSun" pitchFamily="2" charset="-122"/>
            </a:endParaRPr>
          </a:p>
          <a:p>
            <a:pPr lvl="1"/>
            <a:r>
              <a:rPr lang="en-US" altLang="zh-CN" sz="2400" dirty="0" err="1">
                <a:ea typeface="SimSun" pitchFamily="2" charset="-122"/>
              </a:rPr>
              <a:t>Baik</a:t>
            </a:r>
            <a:r>
              <a:rPr lang="en-US" altLang="zh-CN" sz="2400" dirty="0">
                <a:ea typeface="SimSun" pitchFamily="2" charset="-122"/>
              </a:rPr>
              <a:t> </a:t>
            </a:r>
            <a:r>
              <a:rPr lang="en-US" altLang="zh-CN" sz="2400" dirty="0" err="1">
                <a:ea typeface="SimSun" pitchFamily="2" charset="-122"/>
              </a:rPr>
              <a:t>dan</a:t>
            </a:r>
            <a:r>
              <a:rPr lang="en-US" altLang="zh-CN" sz="2400" dirty="0">
                <a:ea typeface="SimSun" pitchFamily="2" charset="-122"/>
              </a:rPr>
              <a:t> </a:t>
            </a:r>
            <a:r>
              <a:rPr lang="en-US" altLang="zh-CN" sz="2400" dirty="0" err="1">
                <a:ea typeface="SimSun" pitchFamily="2" charset="-122"/>
              </a:rPr>
              <a:t>buruk</a:t>
            </a:r>
            <a:r>
              <a:rPr lang="en-US" altLang="zh-CN" sz="2400" dirty="0">
                <a:ea typeface="SimSun" pitchFamily="2" charset="-122"/>
              </a:rPr>
              <a:t> </a:t>
            </a:r>
            <a:r>
              <a:rPr lang="en-US" altLang="zh-CN" sz="2400" dirty="0" err="1">
                <a:ea typeface="SimSun" pitchFamily="2" charset="-122"/>
              </a:rPr>
              <a:t>adalah</a:t>
            </a:r>
            <a:r>
              <a:rPr lang="en-US" altLang="zh-CN" sz="2400" dirty="0">
                <a:ea typeface="SimSun" pitchFamily="2" charset="-122"/>
              </a:rPr>
              <a:t> </a:t>
            </a:r>
            <a:r>
              <a:rPr lang="en-US" altLang="zh-CN" sz="2400" dirty="0" err="1">
                <a:ea typeface="SimSun" pitchFamily="2" charset="-122"/>
              </a:rPr>
              <a:t>berbeza</a:t>
            </a:r>
            <a:r>
              <a:rPr lang="en-US" altLang="zh-CN" sz="2400" dirty="0">
                <a:ea typeface="SimSun" pitchFamily="2" charset="-122"/>
              </a:rPr>
              <a:t> </a:t>
            </a:r>
            <a:r>
              <a:rPr lang="en-US" altLang="zh-CN" sz="2400" dirty="0" err="1">
                <a:ea typeface="SimSun" pitchFamily="2" charset="-122"/>
              </a:rPr>
              <a:t>mengikut</a:t>
            </a:r>
            <a:r>
              <a:rPr lang="en-US" altLang="zh-CN" sz="2400" dirty="0">
                <a:ea typeface="SimSun" pitchFamily="2" charset="-122"/>
              </a:rPr>
              <a:t> </a:t>
            </a:r>
            <a:r>
              <a:rPr lang="en-US" altLang="zh-CN" sz="2400" dirty="0" err="1">
                <a:ea typeface="SimSun" pitchFamily="2" charset="-122"/>
              </a:rPr>
              <a:t>adat</a:t>
            </a:r>
            <a:r>
              <a:rPr lang="en-US" altLang="zh-CN" sz="2400" dirty="0">
                <a:ea typeface="SimSun" pitchFamily="2" charset="-122"/>
              </a:rPr>
              <a:t> </a:t>
            </a:r>
            <a:r>
              <a:rPr lang="en-US" altLang="zh-CN" sz="2400" dirty="0" err="1">
                <a:ea typeface="SimSun" pitchFamily="2" charset="-122"/>
              </a:rPr>
              <a:t>masyarakat</a:t>
            </a:r>
            <a:r>
              <a:rPr lang="en-US" altLang="zh-CN" sz="2400" dirty="0">
                <a:ea typeface="SimSun" pitchFamily="2" charset="-122"/>
              </a:rPr>
              <a:t>.</a:t>
            </a:r>
          </a:p>
          <a:p>
            <a:pPr lvl="1"/>
            <a:r>
              <a:rPr lang="en-US" altLang="zh-CN" sz="2400" dirty="0" err="1">
                <a:ea typeface="SimSun" pitchFamily="2" charset="-122"/>
              </a:rPr>
              <a:t>Contoh</a:t>
            </a:r>
            <a:r>
              <a:rPr lang="en-US" altLang="zh-CN" sz="2400" dirty="0">
                <a:ea typeface="SimSun" pitchFamily="2" charset="-122"/>
              </a:rPr>
              <a:t>: </a:t>
            </a:r>
            <a:r>
              <a:rPr lang="en-US" altLang="zh-CN" sz="2400" dirty="0" err="1">
                <a:ea typeface="SimSun" pitchFamily="2" charset="-122"/>
              </a:rPr>
              <a:t>Memakai</a:t>
            </a:r>
            <a:r>
              <a:rPr lang="en-US" altLang="zh-CN" sz="2400" dirty="0">
                <a:ea typeface="SimSun" pitchFamily="2" charset="-122"/>
              </a:rPr>
              <a:t> </a:t>
            </a:r>
            <a:r>
              <a:rPr lang="en-US" altLang="zh-CN" sz="2400" dirty="0" err="1">
                <a:ea typeface="SimSun" pitchFamily="2" charset="-122"/>
              </a:rPr>
              <a:t>kasut</a:t>
            </a:r>
            <a:r>
              <a:rPr lang="en-US" altLang="zh-CN" sz="2400" dirty="0">
                <a:ea typeface="SimSun" pitchFamily="2" charset="-122"/>
              </a:rPr>
              <a:t> di </a:t>
            </a:r>
            <a:r>
              <a:rPr lang="en-US" altLang="zh-CN" sz="2400" dirty="0" err="1">
                <a:ea typeface="SimSun" pitchFamily="2" charset="-122"/>
              </a:rPr>
              <a:t>dalam</a:t>
            </a:r>
            <a:r>
              <a:rPr lang="en-US" altLang="zh-CN" sz="2400" dirty="0">
                <a:ea typeface="SimSun" pitchFamily="2" charset="-122"/>
              </a:rPr>
              <a:t> </a:t>
            </a:r>
            <a:r>
              <a:rPr lang="en-US" altLang="zh-CN" sz="2400" dirty="0" err="1">
                <a:ea typeface="SimSun" pitchFamily="2" charset="-122"/>
              </a:rPr>
              <a:t>rumah</a:t>
            </a:r>
            <a:r>
              <a:rPr lang="en-US" altLang="zh-CN" sz="2400" dirty="0">
                <a:ea typeface="SimSun" pitchFamily="2" charset="-122"/>
              </a:rPr>
              <a:t> </a:t>
            </a:r>
            <a:r>
              <a:rPr lang="en-US" altLang="zh-CN" sz="2400" dirty="0" err="1">
                <a:ea typeface="SimSun" pitchFamily="2" charset="-122"/>
              </a:rPr>
              <a:t>bagi</a:t>
            </a:r>
            <a:r>
              <a:rPr lang="en-US" altLang="zh-CN" sz="2400" dirty="0">
                <a:ea typeface="SimSun" pitchFamily="2" charset="-122"/>
              </a:rPr>
              <a:t> </a:t>
            </a:r>
            <a:r>
              <a:rPr lang="en-US" altLang="zh-CN" sz="2400" dirty="0" err="1">
                <a:ea typeface="SimSun" pitchFamily="2" charset="-122"/>
              </a:rPr>
              <a:t>masyarakat</a:t>
            </a:r>
            <a:r>
              <a:rPr lang="en-US" altLang="zh-CN" sz="2400" dirty="0">
                <a:ea typeface="SimSun" pitchFamily="2" charset="-122"/>
              </a:rPr>
              <a:t> </a:t>
            </a:r>
            <a:r>
              <a:rPr lang="en-US" altLang="zh-CN" sz="2400" dirty="0" err="1">
                <a:ea typeface="SimSun" pitchFamily="2" charset="-122"/>
              </a:rPr>
              <a:t>barat</a:t>
            </a:r>
            <a:r>
              <a:rPr lang="en-US" altLang="zh-CN" sz="2400" dirty="0">
                <a:ea typeface="SimSun" pitchFamily="2" charset="-122"/>
              </a:rPr>
              <a:t> </a:t>
            </a:r>
            <a:r>
              <a:rPr lang="en-US" altLang="zh-CN" sz="2400" dirty="0" err="1">
                <a:ea typeface="SimSun" pitchFamily="2" charset="-122"/>
              </a:rPr>
              <a:t>adalah</a:t>
            </a:r>
            <a:r>
              <a:rPr lang="en-US" altLang="zh-CN" sz="2400" dirty="0">
                <a:ea typeface="SimSun" pitchFamily="2" charset="-122"/>
              </a:rPr>
              <a:t> </a:t>
            </a:r>
            <a:r>
              <a:rPr lang="en-US" altLang="zh-CN" sz="2400" dirty="0" err="1">
                <a:ea typeface="SimSun" pitchFamily="2" charset="-122"/>
              </a:rPr>
              <a:t>perkara</a:t>
            </a:r>
            <a:r>
              <a:rPr lang="en-US" altLang="zh-CN" sz="2400" dirty="0">
                <a:ea typeface="SimSun" pitchFamily="2" charset="-122"/>
              </a:rPr>
              <a:t> </a:t>
            </a:r>
            <a:r>
              <a:rPr lang="en-US" altLang="zh-CN" sz="2400" dirty="0" err="1">
                <a:ea typeface="SimSun" pitchFamily="2" charset="-122"/>
              </a:rPr>
              <a:t>biasa</a:t>
            </a:r>
            <a:r>
              <a:rPr lang="en-US" altLang="zh-CN" sz="2400" dirty="0">
                <a:ea typeface="SimSun" pitchFamily="2" charset="-122"/>
              </a:rPr>
              <a:t>.</a:t>
            </a:r>
          </a:p>
        </p:txBody>
      </p:sp>
    </p:spTree>
    <p:extLst>
      <p:ext uri="{BB962C8B-B14F-4D97-AF65-F5344CB8AC3E}">
        <p14:creationId xmlns:p14="http://schemas.microsoft.com/office/powerpoint/2010/main" val="4120913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443439" y="27481"/>
            <a:ext cx="5406550" cy="820211"/>
          </a:xfrm>
        </p:spPr>
        <p:txBody>
          <a:bodyPr/>
          <a:lstStyle/>
          <a:p>
            <a:pPr defTabSz="685755">
              <a:spcBef>
                <a:spcPts val="0"/>
              </a:spcBef>
            </a:pPr>
            <a:r>
              <a:rPr lang="en-US" sz="3000" kern="0" dirty="0">
                <a:ln w="18000">
                  <a:solidFill>
                    <a:schemeClr val="accent2">
                      <a:satMod val="140000"/>
                    </a:schemeClr>
                  </a:solidFill>
                  <a:prstDash val="solid"/>
                  <a:miter lim="800000"/>
                </a:ln>
                <a:solidFill>
                  <a:schemeClr val="accent2">
                    <a:lumMod val="50000"/>
                  </a:schemeClr>
                </a:solidFill>
                <a:effectLst>
                  <a:outerShdw blurRad="25500" dist="23000" dir="7020000" algn="tl">
                    <a:srgbClr val="000000">
                      <a:alpha val="50000"/>
                    </a:srgbClr>
                  </a:outerShdw>
                </a:effectLst>
              </a:rPr>
              <a:t>HASIL PEMBELAJARAN KULIAH</a:t>
            </a:r>
            <a:endParaRPr lang="en-MY" sz="3000" kern="0" dirty="0">
              <a:ln w="18000">
                <a:solidFill>
                  <a:schemeClr val="accent2">
                    <a:satMod val="140000"/>
                  </a:schemeClr>
                </a:solidFill>
                <a:prstDash val="solid"/>
                <a:miter lim="800000"/>
              </a:ln>
              <a:solidFill>
                <a:schemeClr val="accent2">
                  <a:lumMod val="50000"/>
                </a:schemeClr>
              </a:solidFill>
              <a:effectLst>
                <a:outerShdw blurRad="25500" dist="23000" dir="7020000" algn="tl">
                  <a:srgbClr val="000000">
                    <a:alpha val="50000"/>
                  </a:srgbClr>
                </a:outerShdw>
              </a:effectLst>
            </a:endParaRPr>
          </a:p>
        </p:txBody>
      </p:sp>
      <p:grpSp>
        <p:nvGrpSpPr>
          <p:cNvPr id="66" name="Group 65"/>
          <p:cNvGrpSpPr>
            <a:grpSpLocks noChangeAspect="1"/>
          </p:cNvGrpSpPr>
          <p:nvPr/>
        </p:nvGrpSpPr>
        <p:grpSpPr>
          <a:xfrm>
            <a:off x="-604419" y="3366008"/>
            <a:ext cx="9780134" cy="3491992"/>
            <a:chOff x="978118" y="3050696"/>
            <a:chExt cx="13042017" cy="4655927"/>
          </a:xfrm>
        </p:grpSpPr>
        <p:grpSp>
          <p:nvGrpSpPr>
            <p:cNvPr id="5" name="Group 4"/>
            <p:cNvGrpSpPr/>
            <p:nvPr/>
          </p:nvGrpSpPr>
          <p:grpSpPr>
            <a:xfrm>
              <a:off x="978118" y="6243350"/>
              <a:ext cx="144813" cy="236399"/>
              <a:chOff x="2388946" y="2566567"/>
              <a:chExt cx="1285068" cy="2097790"/>
            </a:xfrm>
          </p:grpSpPr>
          <p:sp>
            <p:nvSpPr>
              <p:cNvPr id="7" name="Freeform 8"/>
              <p:cNvSpPr/>
              <p:nvPr/>
            </p:nvSpPr>
            <p:spPr bwMode="auto">
              <a:xfrm flipH="1">
                <a:off x="2415766" y="2582417"/>
                <a:ext cx="43888" cy="29259"/>
              </a:xfrm>
              <a:custGeom>
                <a:avLst/>
                <a:gdLst>
                  <a:gd name="T0" fmla="*/ 0 w 36"/>
                  <a:gd name="T1" fmla="*/ 24 h 24"/>
                  <a:gd name="T2" fmla="*/ 0 w 36"/>
                  <a:gd name="T3" fmla="*/ 24 h 24"/>
                  <a:gd name="T4" fmla="*/ 12 w 36"/>
                  <a:gd name="T5" fmla="*/ 21 h 24"/>
                  <a:gd name="T6" fmla="*/ 24 w 36"/>
                  <a:gd name="T7" fmla="*/ 16 h 24"/>
                  <a:gd name="T8" fmla="*/ 24 w 36"/>
                  <a:gd name="T9" fmla="*/ 16 h 24"/>
                  <a:gd name="T10" fmla="*/ 36 w 36"/>
                  <a:gd name="T11" fmla="*/ 0 h 24"/>
                  <a:gd name="T12" fmla="*/ 36 w 36"/>
                  <a:gd name="T13" fmla="*/ 0 h 24"/>
                  <a:gd name="T14" fmla="*/ 0 w 36"/>
                  <a:gd name="T15" fmla="*/ 24 h 24"/>
                  <a:gd name="T16" fmla="*/ 0 w 36"/>
                  <a:gd name="T17" fmla="*/ 2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 h="24">
                    <a:moveTo>
                      <a:pt x="0" y="24"/>
                    </a:moveTo>
                    <a:lnTo>
                      <a:pt x="0" y="24"/>
                    </a:lnTo>
                    <a:lnTo>
                      <a:pt x="12" y="21"/>
                    </a:lnTo>
                    <a:lnTo>
                      <a:pt x="24" y="16"/>
                    </a:lnTo>
                    <a:lnTo>
                      <a:pt x="24" y="16"/>
                    </a:lnTo>
                    <a:lnTo>
                      <a:pt x="36" y="0"/>
                    </a:lnTo>
                    <a:lnTo>
                      <a:pt x="36" y="0"/>
                    </a:lnTo>
                    <a:lnTo>
                      <a:pt x="0" y="24"/>
                    </a:lnTo>
                    <a:lnTo>
                      <a:pt x="0" y="24"/>
                    </a:lnTo>
                    <a:close/>
                  </a:path>
                </a:pathLst>
              </a:custGeom>
              <a:solidFill>
                <a:srgbClr val="E51E25"/>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defTabSz="228596" fontAlgn="auto">
                  <a:spcBef>
                    <a:spcPts val="0"/>
                  </a:spcBef>
                  <a:spcAft>
                    <a:spcPts val="0"/>
                  </a:spcAft>
                </a:pPr>
                <a:endParaRPr lang="en-AU" sz="1575">
                  <a:solidFill>
                    <a:srgbClr val="44546A"/>
                  </a:solidFill>
                  <a:latin typeface="Arial"/>
                </a:endParaRPr>
              </a:p>
            </p:txBody>
          </p:sp>
          <p:sp>
            <p:nvSpPr>
              <p:cNvPr id="8" name="Freeform 9"/>
              <p:cNvSpPr/>
              <p:nvPr/>
            </p:nvSpPr>
            <p:spPr bwMode="auto">
              <a:xfrm flipH="1">
                <a:off x="2393822" y="2567787"/>
                <a:ext cx="36573" cy="34135"/>
              </a:xfrm>
              <a:custGeom>
                <a:avLst/>
                <a:gdLst>
                  <a:gd name="T0" fmla="*/ 29 w 30"/>
                  <a:gd name="T1" fmla="*/ 6 h 28"/>
                  <a:gd name="T2" fmla="*/ 29 w 30"/>
                  <a:gd name="T3" fmla="*/ 6 h 28"/>
                  <a:gd name="T4" fmla="*/ 30 w 30"/>
                  <a:gd name="T5" fmla="*/ 0 h 28"/>
                  <a:gd name="T6" fmla="*/ 30 w 30"/>
                  <a:gd name="T7" fmla="*/ 0 h 28"/>
                  <a:gd name="T8" fmla="*/ 12 w 30"/>
                  <a:gd name="T9" fmla="*/ 12 h 28"/>
                  <a:gd name="T10" fmla="*/ 12 w 30"/>
                  <a:gd name="T11" fmla="*/ 12 h 28"/>
                  <a:gd name="T12" fmla="*/ 0 w 30"/>
                  <a:gd name="T13" fmla="*/ 28 h 28"/>
                  <a:gd name="T14" fmla="*/ 0 w 30"/>
                  <a:gd name="T15" fmla="*/ 28 h 28"/>
                  <a:gd name="T16" fmla="*/ 8 w 30"/>
                  <a:gd name="T17" fmla="*/ 24 h 28"/>
                  <a:gd name="T18" fmla="*/ 17 w 30"/>
                  <a:gd name="T19" fmla="*/ 19 h 28"/>
                  <a:gd name="T20" fmla="*/ 23 w 30"/>
                  <a:gd name="T21" fmla="*/ 12 h 28"/>
                  <a:gd name="T22" fmla="*/ 29 w 30"/>
                  <a:gd name="T23" fmla="*/ 6 h 28"/>
                  <a:gd name="T24" fmla="*/ 29 w 30"/>
                  <a:gd name="T25" fmla="*/ 6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0" h="28">
                    <a:moveTo>
                      <a:pt x="29" y="6"/>
                    </a:moveTo>
                    <a:lnTo>
                      <a:pt x="29" y="6"/>
                    </a:lnTo>
                    <a:lnTo>
                      <a:pt x="30" y="0"/>
                    </a:lnTo>
                    <a:lnTo>
                      <a:pt x="30" y="0"/>
                    </a:lnTo>
                    <a:lnTo>
                      <a:pt x="12" y="12"/>
                    </a:lnTo>
                    <a:lnTo>
                      <a:pt x="12" y="12"/>
                    </a:lnTo>
                    <a:lnTo>
                      <a:pt x="0" y="28"/>
                    </a:lnTo>
                    <a:lnTo>
                      <a:pt x="0" y="28"/>
                    </a:lnTo>
                    <a:lnTo>
                      <a:pt x="8" y="24"/>
                    </a:lnTo>
                    <a:lnTo>
                      <a:pt x="17" y="19"/>
                    </a:lnTo>
                    <a:lnTo>
                      <a:pt x="23" y="12"/>
                    </a:lnTo>
                    <a:lnTo>
                      <a:pt x="29" y="6"/>
                    </a:lnTo>
                    <a:lnTo>
                      <a:pt x="29" y="6"/>
                    </a:lnTo>
                    <a:close/>
                  </a:path>
                </a:pathLst>
              </a:custGeom>
              <a:solidFill>
                <a:srgbClr val="F37021"/>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defTabSz="228596" fontAlgn="auto">
                  <a:spcBef>
                    <a:spcPts val="0"/>
                  </a:spcBef>
                  <a:spcAft>
                    <a:spcPts val="0"/>
                  </a:spcAft>
                </a:pPr>
                <a:endParaRPr lang="en-AU" sz="1575">
                  <a:solidFill>
                    <a:srgbClr val="44546A"/>
                  </a:solidFill>
                  <a:latin typeface="Arial"/>
                </a:endParaRPr>
              </a:p>
            </p:txBody>
          </p:sp>
          <p:sp>
            <p:nvSpPr>
              <p:cNvPr id="9" name="Freeform 11"/>
              <p:cNvSpPr/>
              <p:nvPr/>
            </p:nvSpPr>
            <p:spPr bwMode="auto">
              <a:xfrm flipH="1">
                <a:off x="2388946" y="2566567"/>
                <a:ext cx="6096" cy="8533"/>
              </a:xfrm>
              <a:custGeom>
                <a:avLst/>
                <a:gdLst>
                  <a:gd name="T0" fmla="*/ 1 w 5"/>
                  <a:gd name="T1" fmla="*/ 1 h 7"/>
                  <a:gd name="T2" fmla="*/ 1 w 5"/>
                  <a:gd name="T3" fmla="*/ 1 h 7"/>
                  <a:gd name="T4" fmla="*/ 0 w 5"/>
                  <a:gd name="T5" fmla="*/ 7 h 7"/>
                  <a:gd name="T6" fmla="*/ 0 w 5"/>
                  <a:gd name="T7" fmla="*/ 7 h 7"/>
                  <a:gd name="T8" fmla="*/ 5 w 5"/>
                  <a:gd name="T9" fmla="*/ 0 h 7"/>
                  <a:gd name="T10" fmla="*/ 5 w 5"/>
                  <a:gd name="T11" fmla="*/ 0 h 7"/>
                  <a:gd name="T12" fmla="*/ 1 w 5"/>
                  <a:gd name="T13" fmla="*/ 1 h 7"/>
                  <a:gd name="T14" fmla="*/ 1 w 5"/>
                  <a:gd name="T15" fmla="*/ 1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7">
                    <a:moveTo>
                      <a:pt x="1" y="1"/>
                    </a:moveTo>
                    <a:lnTo>
                      <a:pt x="1" y="1"/>
                    </a:lnTo>
                    <a:lnTo>
                      <a:pt x="0" y="7"/>
                    </a:lnTo>
                    <a:lnTo>
                      <a:pt x="0" y="7"/>
                    </a:lnTo>
                    <a:lnTo>
                      <a:pt x="5" y="0"/>
                    </a:lnTo>
                    <a:lnTo>
                      <a:pt x="5" y="0"/>
                    </a:lnTo>
                    <a:lnTo>
                      <a:pt x="1" y="1"/>
                    </a:lnTo>
                    <a:lnTo>
                      <a:pt x="1" y="1"/>
                    </a:lnTo>
                    <a:close/>
                  </a:path>
                </a:pathLst>
              </a:custGeom>
              <a:solidFill>
                <a:srgbClr val="F8961D"/>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defTabSz="228596" fontAlgn="auto">
                  <a:spcBef>
                    <a:spcPts val="0"/>
                  </a:spcBef>
                  <a:spcAft>
                    <a:spcPts val="0"/>
                  </a:spcAft>
                </a:pPr>
                <a:endParaRPr lang="en-AU" sz="1575">
                  <a:solidFill>
                    <a:srgbClr val="44546A"/>
                  </a:solidFill>
                  <a:latin typeface="Arial"/>
                </a:endParaRPr>
              </a:p>
            </p:txBody>
          </p:sp>
          <p:grpSp>
            <p:nvGrpSpPr>
              <p:cNvPr id="15" name="Group 14"/>
              <p:cNvGrpSpPr/>
              <p:nvPr/>
            </p:nvGrpSpPr>
            <p:grpSpPr>
              <a:xfrm rot="8100000">
                <a:off x="3532005" y="4574529"/>
                <a:ext cx="142009" cy="89828"/>
                <a:chOff x="5247563" y="3615397"/>
                <a:chExt cx="405525" cy="256516"/>
              </a:xfrm>
              <a:solidFill>
                <a:srgbClr val="49180E"/>
              </a:solidFill>
            </p:grpSpPr>
            <p:sp>
              <p:nvSpPr>
                <p:cNvPr id="16" name="Rounded Rectangle 15"/>
                <p:cNvSpPr/>
                <p:nvPr/>
              </p:nvSpPr>
              <p:spPr>
                <a:xfrm>
                  <a:off x="5317589" y="3615397"/>
                  <a:ext cx="261680" cy="124351"/>
                </a:xfrm>
                <a:prstGeom prst="roundRect">
                  <a:avLst>
                    <a:gd name="adj" fmla="val 33648"/>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28596" fontAlgn="auto">
                    <a:spcBef>
                      <a:spcPts val="0"/>
                    </a:spcBef>
                    <a:spcAft>
                      <a:spcPts val="0"/>
                    </a:spcAft>
                  </a:pPr>
                  <a:endParaRPr lang="en-AU" sz="1575">
                    <a:solidFill>
                      <a:srgbClr val="FFFFFF"/>
                    </a:solidFill>
                  </a:endParaRPr>
                </a:p>
              </p:txBody>
            </p:sp>
            <p:sp>
              <p:nvSpPr>
                <p:cNvPr id="17" name="Rounded Rectangle 16"/>
                <p:cNvSpPr/>
                <p:nvPr/>
              </p:nvSpPr>
              <p:spPr>
                <a:xfrm>
                  <a:off x="5247563" y="3701648"/>
                  <a:ext cx="405525" cy="170265"/>
                </a:xfrm>
                <a:prstGeom prst="roundRect">
                  <a:avLst>
                    <a:gd name="adj" fmla="val 33648"/>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228596" fontAlgn="auto">
                    <a:spcBef>
                      <a:spcPts val="0"/>
                    </a:spcBef>
                    <a:spcAft>
                      <a:spcPts val="0"/>
                    </a:spcAft>
                  </a:pPr>
                  <a:endParaRPr lang="en-AU" sz="1575">
                    <a:solidFill>
                      <a:srgbClr val="FFFFFF"/>
                    </a:solidFill>
                  </a:endParaRPr>
                </a:p>
              </p:txBody>
            </p:sp>
          </p:grpSp>
        </p:grpSp>
        <p:sp>
          <p:nvSpPr>
            <p:cNvPr id="18" name="TextBox 17"/>
            <p:cNvSpPr txBox="1"/>
            <p:nvPr/>
          </p:nvSpPr>
          <p:spPr>
            <a:xfrm>
              <a:off x="11116291" y="6311638"/>
              <a:ext cx="280863" cy="269815"/>
            </a:xfrm>
            <a:prstGeom prst="rect">
              <a:avLst/>
            </a:prstGeom>
            <a:solidFill>
              <a:schemeClr val="tx2">
                <a:lumMod val="75000"/>
              </a:schemeClr>
            </a:solidFill>
          </p:spPr>
          <p:txBody>
            <a:bodyPr wrap="square" rtlCol="0" anchor="ctr">
              <a:noAutofit/>
            </a:bodyPr>
            <a:lstStyle/>
            <a:p>
              <a:pPr algn="ctr" defTabSz="228596" fontAlgn="auto">
                <a:spcBef>
                  <a:spcPts val="0"/>
                </a:spcBef>
                <a:spcAft>
                  <a:spcPts val="0"/>
                </a:spcAft>
              </a:pPr>
              <a:endParaRPr lang="en-US" sz="525" dirty="0">
                <a:solidFill>
                  <a:srgbClr val="FFFFFF"/>
                </a:solidFill>
                <a:latin typeface="Arial"/>
              </a:endParaRPr>
            </a:p>
          </p:txBody>
        </p:sp>
        <p:sp>
          <p:nvSpPr>
            <p:cNvPr id="19" name="TextBox 18"/>
            <p:cNvSpPr txBox="1"/>
            <p:nvPr/>
          </p:nvSpPr>
          <p:spPr>
            <a:xfrm>
              <a:off x="10973538" y="6309683"/>
              <a:ext cx="556844" cy="861763"/>
            </a:xfrm>
            <a:prstGeom prst="rect">
              <a:avLst/>
            </a:prstGeom>
            <a:noFill/>
          </p:spPr>
          <p:txBody>
            <a:bodyPr wrap="square" rtlCol="0">
              <a:spAutoFit/>
            </a:bodyPr>
            <a:lstStyle/>
            <a:p>
              <a:pPr algn="ctr" defTabSz="228596" fontAlgn="auto">
                <a:spcBef>
                  <a:spcPts val="0"/>
                </a:spcBef>
                <a:spcAft>
                  <a:spcPts val="0"/>
                </a:spcAft>
              </a:pPr>
              <a:fld id="{935BBC0D-156C-474B-BE53-7DA8707D3EBF}" type="slidenum">
                <a:rPr lang="en-US">
                  <a:solidFill>
                    <a:srgbClr val="FFFFFF"/>
                  </a:solidFill>
                  <a:latin typeface="Arial"/>
                </a:rPr>
                <a:pPr algn="ctr" defTabSz="228596" fontAlgn="auto">
                  <a:spcBef>
                    <a:spcPts val="0"/>
                  </a:spcBef>
                  <a:spcAft>
                    <a:spcPts val="0"/>
                  </a:spcAft>
                </a:pPr>
                <a:t>2</a:t>
              </a:fld>
              <a:endParaRPr lang="en-US" dirty="0">
                <a:solidFill>
                  <a:srgbClr val="FFFFFF"/>
                </a:solidFill>
                <a:latin typeface="Arial"/>
              </a:endParaRPr>
            </a:p>
          </p:txBody>
        </p:sp>
        <p:grpSp>
          <p:nvGrpSpPr>
            <p:cNvPr id="20" name="Group 19"/>
            <p:cNvGrpSpPr/>
            <p:nvPr/>
          </p:nvGrpSpPr>
          <p:grpSpPr>
            <a:xfrm>
              <a:off x="1794075" y="6119087"/>
              <a:ext cx="12226060" cy="1587536"/>
              <a:chOff x="1794075" y="5893482"/>
              <a:chExt cx="12226060" cy="526558"/>
            </a:xfrm>
          </p:grpSpPr>
          <p:sp>
            <p:nvSpPr>
              <p:cNvPr id="21" name="Rectangle 29"/>
              <p:cNvSpPr>
                <a:spLocks noChangeArrowheads="1"/>
              </p:cNvSpPr>
              <p:nvPr/>
            </p:nvSpPr>
            <p:spPr bwMode="auto">
              <a:xfrm>
                <a:off x="1794075" y="5893482"/>
                <a:ext cx="12226060" cy="526558"/>
              </a:xfrm>
              <a:prstGeom prst="rect">
                <a:avLst/>
              </a:prstGeom>
              <a:solidFill>
                <a:schemeClr val="accent1"/>
              </a:solidFill>
              <a:ln w="9525">
                <a:noFill/>
                <a:miter lim="800000"/>
              </a:ln>
            </p:spPr>
            <p:txBody>
              <a:bodyPr vert="horz" wrap="square" lIns="68580" tIns="34290" rIns="68580" bIns="34290" numCol="1" anchor="t" anchorCtr="0" compatLnSpc="1"/>
              <a:lstStyle/>
              <a:p>
                <a:pPr defTabSz="228596" fontAlgn="auto">
                  <a:spcBef>
                    <a:spcPts val="0"/>
                  </a:spcBef>
                  <a:spcAft>
                    <a:spcPts val="0"/>
                  </a:spcAft>
                </a:pPr>
                <a:endParaRPr lang="ar-SA" sz="1575">
                  <a:solidFill>
                    <a:srgbClr val="44546A"/>
                  </a:solidFill>
                  <a:latin typeface="Arial"/>
                </a:endParaRPr>
              </a:p>
            </p:txBody>
          </p:sp>
          <p:sp>
            <p:nvSpPr>
              <p:cNvPr id="22" name="Rectangle 30"/>
              <p:cNvSpPr>
                <a:spLocks noChangeArrowheads="1"/>
              </p:cNvSpPr>
              <p:nvPr/>
            </p:nvSpPr>
            <p:spPr bwMode="auto">
              <a:xfrm>
                <a:off x="13170080" y="6108098"/>
                <a:ext cx="457200" cy="34925"/>
              </a:xfrm>
              <a:prstGeom prst="rect">
                <a:avLst/>
              </a:prstGeom>
              <a:solidFill>
                <a:schemeClr val="bg1"/>
              </a:solidFill>
              <a:ln w="9525">
                <a:noFill/>
                <a:miter lim="800000"/>
              </a:ln>
            </p:spPr>
            <p:txBody>
              <a:bodyPr vert="horz" wrap="square" lIns="68580" tIns="34290" rIns="68580" bIns="34290" numCol="1" anchor="t" anchorCtr="0" compatLnSpc="1"/>
              <a:lstStyle/>
              <a:p>
                <a:pPr defTabSz="228596" fontAlgn="auto">
                  <a:spcBef>
                    <a:spcPts val="0"/>
                  </a:spcBef>
                  <a:spcAft>
                    <a:spcPts val="0"/>
                  </a:spcAft>
                </a:pPr>
                <a:endParaRPr lang="ar-SA" sz="1575">
                  <a:solidFill>
                    <a:srgbClr val="44546A"/>
                  </a:solidFill>
                  <a:latin typeface="Arial"/>
                </a:endParaRPr>
              </a:p>
            </p:txBody>
          </p:sp>
          <p:sp>
            <p:nvSpPr>
              <p:cNvPr id="23" name="Rectangle 31"/>
              <p:cNvSpPr>
                <a:spLocks noChangeArrowheads="1"/>
              </p:cNvSpPr>
              <p:nvPr/>
            </p:nvSpPr>
            <p:spPr bwMode="auto">
              <a:xfrm>
                <a:off x="2382645" y="6114715"/>
                <a:ext cx="461433" cy="34925"/>
              </a:xfrm>
              <a:prstGeom prst="rect">
                <a:avLst/>
              </a:prstGeom>
              <a:solidFill>
                <a:schemeClr val="bg1"/>
              </a:solidFill>
              <a:ln w="9525">
                <a:noFill/>
                <a:miter lim="800000"/>
              </a:ln>
            </p:spPr>
            <p:txBody>
              <a:bodyPr vert="horz" wrap="square" lIns="68580" tIns="34290" rIns="68580" bIns="34290" numCol="1" anchor="t" anchorCtr="0" compatLnSpc="1"/>
              <a:lstStyle/>
              <a:p>
                <a:pPr defTabSz="228596" fontAlgn="auto">
                  <a:spcBef>
                    <a:spcPts val="0"/>
                  </a:spcBef>
                  <a:spcAft>
                    <a:spcPts val="0"/>
                  </a:spcAft>
                </a:pPr>
                <a:endParaRPr lang="ar-SA" sz="1575">
                  <a:solidFill>
                    <a:srgbClr val="44546A"/>
                  </a:solidFill>
                  <a:latin typeface="Arial"/>
                </a:endParaRPr>
              </a:p>
            </p:txBody>
          </p:sp>
          <p:sp>
            <p:nvSpPr>
              <p:cNvPr id="24" name="Rectangle 32"/>
              <p:cNvSpPr>
                <a:spLocks noChangeArrowheads="1"/>
              </p:cNvSpPr>
              <p:nvPr/>
            </p:nvSpPr>
            <p:spPr bwMode="auto">
              <a:xfrm>
                <a:off x="3282228" y="6114715"/>
                <a:ext cx="457200" cy="34925"/>
              </a:xfrm>
              <a:prstGeom prst="rect">
                <a:avLst/>
              </a:prstGeom>
              <a:solidFill>
                <a:schemeClr val="bg1"/>
              </a:solidFill>
              <a:ln w="9525">
                <a:noFill/>
                <a:miter lim="800000"/>
              </a:ln>
            </p:spPr>
            <p:txBody>
              <a:bodyPr vert="horz" wrap="square" lIns="68580" tIns="34290" rIns="68580" bIns="34290" numCol="1" anchor="t" anchorCtr="0" compatLnSpc="1"/>
              <a:lstStyle/>
              <a:p>
                <a:pPr defTabSz="228596" fontAlgn="auto">
                  <a:spcBef>
                    <a:spcPts val="0"/>
                  </a:spcBef>
                  <a:spcAft>
                    <a:spcPts val="0"/>
                  </a:spcAft>
                </a:pPr>
                <a:endParaRPr lang="ar-SA" sz="1575">
                  <a:solidFill>
                    <a:srgbClr val="44546A"/>
                  </a:solidFill>
                  <a:latin typeface="Arial"/>
                </a:endParaRPr>
              </a:p>
            </p:txBody>
          </p:sp>
          <p:sp>
            <p:nvSpPr>
              <p:cNvPr id="25" name="Rectangle 33"/>
              <p:cNvSpPr>
                <a:spLocks noChangeArrowheads="1"/>
              </p:cNvSpPr>
              <p:nvPr/>
            </p:nvSpPr>
            <p:spPr bwMode="auto">
              <a:xfrm>
                <a:off x="4177578" y="6114715"/>
                <a:ext cx="461433" cy="34925"/>
              </a:xfrm>
              <a:prstGeom prst="rect">
                <a:avLst/>
              </a:prstGeom>
              <a:solidFill>
                <a:schemeClr val="bg1"/>
              </a:solidFill>
              <a:ln w="9525">
                <a:noFill/>
                <a:miter lim="800000"/>
              </a:ln>
            </p:spPr>
            <p:txBody>
              <a:bodyPr vert="horz" wrap="square" lIns="68580" tIns="34290" rIns="68580" bIns="34290" numCol="1" anchor="t" anchorCtr="0" compatLnSpc="1"/>
              <a:lstStyle/>
              <a:p>
                <a:pPr defTabSz="228596" fontAlgn="auto">
                  <a:spcBef>
                    <a:spcPts val="0"/>
                  </a:spcBef>
                  <a:spcAft>
                    <a:spcPts val="0"/>
                  </a:spcAft>
                </a:pPr>
                <a:endParaRPr lang="ar-SA" sz="1575">
                  <a:solidFill>
                    <a:srgbClr val="44546A"/>
                  </a:solidFill>
                  <a:latin typeface="Arial"/>
                </a:endParaRPr>
              </a:p>
            </p:txBody>
          </p:sp>
          <p:sp>
            <p:nvSpPr>
              <p:cNvPr id="26" name="Rectangle 34"/>
              <p:cNvSpPr>
                <a:spLocks noChangeArrowheads="1"/>
              </p:cNvSpPr>
              <p:nvPr/>
            </p:nvSpPr>
            <p:spPr bwMode="auto">
              <a:xfrm>
                <a:off x="5077162" y="6114715"/>
                <a:ext cx="457200" cy="34925"/>
              </a:xfrm>
              <a:prstGeom prst="rect">
                <a:avLst/>
              </a:prstGeom>
              <a:solidFill>
                <a:schemeClr val="bg1"/>
              </a:solidFill>
              <a:ln w="9525">
                <a:noFill/>
                <a:miter lim="800000"/>
              </a:ln>
            </p:spPr>
            <p:txBody>
              <a:bodyPr vert="horz" wrap="square" lIns="68580" tIns="34290" rIns="68580" bIns="34290" numCol="1" anchor="t" anchorCtr="0" compatLnSpc="1"/>
              <a:lstStyle/>
              <a:p>
                <a:pPr defTabSz="228596" fontAlgn="auto">
                  <a:spcBef>
                    <a:spcPts val="0"/>
                  </a:spcBef>
                  <a:spcAft>
                    <a:spcPts val="0"/>
                  </a:spcAft>
                </a:pPr>
                <a:endParaRPr lang="ar-SA" sz="1575">
                  <a:solidFill>
                    <a:srgbClr val="44546A"/>
                  </a:solidFill>
                  <a:latin typeface="Arial"/>
                </a:endParaRPr>
              </a:p>
            </p:txBody>
          </p:sp>
          <p:sp>
            <p:nvSpPr>
              <p:cNvPr id="27" name="Rectangle 35"/>
              <p:cNvSpPr>
                <a:spLocks noChangeArrowheads="1"/>
              </p:cNvSpPr>
              <p:nvPr/>
            </p:nvSpPr>
            <p:spPr bwMode="auto">
              <a:xfrm>
                <a:off x="5972511" y="6114715"/>
                <a:ext cx="461433" cy="34925"/>
              </a:xfrm>
              <a:prstGeom prst="rect">
                <a:avLst/>
              </a:prstGeom>
              <a:solidFill>
                <a:schemeClr val="bg1"/>
              </a:solidFill>
              <a:ln w="9525">
                <a:noFill/>
                <a:miter lim="800000"/>
              </a:ln>
            </p:spPr>
            <p:txBody>
              <a:bodyPr vert="horz" wrap="square" lIns="68580" tIns="34290" rIns="68580" bIns="34290" numCol="1" anchor="t" anchorCtr="0" compatLnSpc="1"/>
              <a:lstStyle/>
              <a:p>
                <a:pPr defTabSz="228596" fontAlgn="auto">
                  <a:spcBef>
                    <a:spcPts val="0"/>
                  </a:spcBef>
                  <a:spcAft>
                    <a:spcPts val="0"/>
                  </a:spcAft>
                </a:pPr>
                <a:endParaRPr lang="ar-SA" sz="1575">
                  <a:solidFill>
                    <a:srgbClr val="44546A"/>
                  </a:solidFill>
                  <a:latin typeface="Arial"/>
                </a:endParaRPr>
              </a:p>
            </p:txBody>
          </p:sp>
          <p:sp>
            <p:nvSpPr>
              <p:cNvPr id="28" name="Rectangle 36"/>
              <p:cNvSpPr>
                <a:spLocks noChangeArrowheads="1"/>
              </p:cNvSpPr>
              <p:nvPr/>
            </p:nvSpPr>
            <p:spPr bwMode="auto">
              <a:xfrm>
                <a:off x="6872095" y="6114715"/>
                <a:ext cx="457200" cy="34925"/>
              </a:xfrm>
              <a:prstGeom prst="rect">
                <a:avLst/>
              </a:prstGeom>
              <a:solidFill>
                <a:schemeClr val="bg1"/>
              </a:solidFill>
              <a:ln w="9525">
                <a:noFill/>
                <a:miter lim="800000"/>
              </a:ln>
            </p:spPr>
            <p:txBody>
              <a:bodyPr vert="horz" wrap="square" lIns="68580" tIns="34290" rIns="68580" bIns="34290" numCol="1" anchor="t" anchorCtr="0" compatLnSpc="1"/>
              <a:lstStyle/>
              <a:p>
                <a:pPr defTabSz="228596" fontAlgn="auto">
                  <a:spcBef>
                    <a:spcPts val="0"/>
                  </a:spcBef>
                  <a:spcAft>
                    <a:spcPts val="0"/>
                  </a:spcAft>
                </a:pPr>
                <a:endParaRPr lang="ar-SA" sz="1575">
                  <a:solidFill>
                    <a:srgbClr val="44546A"/>
                  </a:solidFill>
                  <a:latin typeface="Arial"/>
                </a:endParaRPr>
              </a:p>
            </p:txBody>
          </p:sp>
          <p:sp>
            <p:nvSpPr>
              <p:cNvPr id="29" name="Rectangle 37"/>
              <p:cNvSpPr>
                <a:spLocks noChangeArrowheads="1"/>
              </p:cNvSpPr>
              <p:nvPr/>
            </p:nvSpPr>
            <p:spPr bwMode="auto">
              <a:xfrm>
                <a:off x="7767444" y="6114715"/>
                <a:ext cx="461433" cy="34925"/>
              </a:xfrm>
              <a:prstGeom prst="rect">
                <a:avLst/>
              </a:prstGeom>
              <a:solidFill>
                <a:schemeClr val="bg1"/>
              </a:solidFill>
              <a:ln w="9525">
                <a:noFill/>
                <a:miter lim="800000"/>
              </a:ln>
            </p:spPr>
            <p:txBody>
              <a:bodyPr vert="horz" wrap="square" lIns="68580" tIns="34290" rIns="68580" bIns="34290" numCol="1" anchor="t" anchorCtr="0" compatLnSpc="1"/>
              <a:lstStyle/>
              <a:p>
                <a:pPr defTabSz="228596" fontAlgn="auto">
                  <a:spcBef>
                    <a:spcPts val="0"/>
                  </a:spcBef>
                  <a:spcAft>
                    <a:spcPts val="0"/>
                  </a:spcAft>
                </a:pPr>
                <a:endParaRPr lang="ar-SA" sz="1575">
                  <a:solidFill>
                    <a:srgbClr val="44546A"/>
                  </a:solidFill>
                  <a:latin typeface="Arial"/>
                </a:endParaRPr>
              </a:p>
            </p:txBody>
          </p:sp>
          <p:sp>
            <p:nvSpPr>
              <p:cNvPr id="30" name="Rectangle 38"/>
              <p:cNvSpPr>
                <a:spLocks noChangeArrowheads="1"/>
              </p:cNvSpPr>
              <p:nvPr/>
            </p:nvSpPr>
            <p:spPr bwMode="auto">
              <a:xfrm>
                <a:off x="8667028" y="6114715"/>
                <a:ext cx="457200" cy="34925"/>
              </a:xfrm>
              <a:prstGeom prst="rect">
                <a:avLst/>
              </a:prstGeom>
              <a:solidFill>
                <a:schemeClr val="bg1"/>
              </a:solidFill>
              <a:ln w="9525">
                <a:noFill/>
                <a:miter lim="800000"/>
              </a:ln>
            </p:spPr>
            <p:txBody>
              <a:bodyPr vert="horz" wrap="square" lIns="68580" tIns="34290" rIns="68580" bIns="34290" numCol="1" anchor="t" anchorCtr="0" compatLnSpc="1"/>
              <a:lstStyle/>
              <a:p>
                <a:pPr defTabSz="228596" fontAlgn="auto">
                  <a:spcBef>
                    <a:spcPts val="0"/>
                  </a:spcBef>
                  <a:spcAft>
                    <a:spcPts val="0"/>
                  </a:spcAft>
                </a:pPr>
                <a:endParaRPr lang="ar-SA" sz="1575">
                  <a:solidFill>
                    <a:srgbClr val="44546A"/>
                  </a:solidFill>
                  <a:latin typeface="Arial"/>
                </a:endParaRPr>
              </a:p>
            </p:txBody>
          </p:sp>
          <p:sp>
            <p:nvSpPr>
              <p:cNvPr id="31" name="Rectangle 39"/>
              <p:cNvSpPr>
                <a:spLocks noChangeArrowheads="1"/>
              </p:cNvSpPr>
              <p:nvPr/>
            </p:nvSpPr>
            <p:spPr bwMode="auto">
              <a:xfrm>
                <a:off x="9562377" y="6114715"/>
                <a:ext cx="461433" cy="34925"/>
              </a:xfrm>
              <a:prstGeom prst="rect">
                <a:avLst/>
              </a:prstGeom>
              <a:solidFill>
                <a:schemeClr val="bg1"/>
              </a:solidFill>
              <a:ln w="9525">
                <a:noFill/>
                <a:miter lim="800000"/>
              </a:ln>
            </p:spPr>
            <p:txBody>
              <a:bodyPr vert="horz" wrap="square" lIns="68580" tIns="34290" rIns="68580" bIns="34290" numCol="1" anchor="t" anchorCtr="0" compatLnSpc="1"/>
              <a:lstStyle/>
              <a:p>
                <a:pPr defTabSz="228596" fontAlgn="auto">
                  <a:spcBef>
                    <a:spcPts val="0"/>
                  </a:spcBef>
                  <a:spcAft>
                    <a:spcPts val="0"/>
                  </a:spcAft>
                </a:pPr>
                <a:endParaRPr lang="ar-SA" sz="1575">
                  <a:solidFill>
                    <a:srgbClr val="44546A"/>
                  </a:solidFill>
                  <a:latin typeface="Arial"/>
                </a:endParaRPr>
              </a:p>
            </p:txBody>
          </p:sp>
          <p:sp>
            <p:nvSpPr>
              <p:cNvPr id="32" name="Rectangle 40"/>
              <p:cNvSpPr>
                <a:spLocks noChangeArrowheads="1"/>
              </p:cNvSpPr>
              <p:nvPr/>
            </p:nvSpPr>
            <p:spPr bwMode="auto">
              <a:xfrm>
                <a:off x="10461961" y="6114715"/>
                <a:ext cx="457200" cy="34925"/>
              </a:xfrm>
              <a:prstGeom prst="rect">
                <a:avLst/>
              </a:prstGeom>
              <a:solidFill>
                <a:schemeClr val="bg1"/>
              </a:solidFill>
              <a:ln w="9525">
                <a:noFill/>
                <a:miter lim="800000"/>
              </a:ln>
            </p:spPr>
            <p:txBody>
              <a:bodyPr vert="horz" wrap="square" lIns="68580" tIns="34290" rIns="68580" bIns="34290" numCol="1" anchor="t" anchorCtr="0" compatLnSpc="1"/>
              <a:lstStyle/>
              <a:p>
                <a:pPr defTabSz="228596" fontAlgn="auto">
                  <a:spcBef>
                    <a:spcPts val="0"/>
                  </a:spcBef>
                  <a:spcAft>
                    <a:spcPts val="0"/>
                  </a:spcAft>
                </a:pPr>
                <a:endParaRPr lang="ar-SA" sz="1575">
                  <a:solidFill>
                    <a:srgbClr val="44546A"/>
                  </a:solidFill>
                  <a:latin typeface="Arial"/>
                </a:endParaRPr>
              </a:p>
            </p:txBody>
          </p:sp>
          <p:sp>
            <p:nvSpPr>
              <p:cNvPr id="33" name="Rectangle 41"/>
              <p:cNvSpPr>
                <a:spLocks noChangeArrowheads="1"/>
              </p:cNvSpPr>
              <p:nvPr/>
            </p:nvSpPr>
            <p:spPr bwMode="auto">
              <a:xfrm>
                <a:off x="11357309" y="6114715"/>
                <a:ext cx="461433" cy="34925"/>
              </a:xfrm>
              <a:prstGeom prst="rect">
                <a:avLst/>
              </a:prstGeom>
              <a:solidFill>
                <a:schemeClr val="bg1"/>
              </a:solidFill>
              <a:ln w="9525">
                <a:noFill/>
                <a:miter lim="800000"/>
              </a:ln>
            </p:spPr>
            <p:txBody>
              <a:bodyPr vert="horz" wrap="square" lIns="68580" tIns="34290" rIns="68580" bIns="34290" numCol="1" anchor="t" anchorCtr="0" compatLnSpc="1"/>
              <a:lstStyle/>
              <a:p>
                <a:pPr defTabSz="228596" fontAlgn="auto">
                  <a:spcBef>
                    <a:spcPts val="0"/>
                  </a:spcBef>
                  <a:spcAft>
                    <a:spcPts val="0"/>
                  </a:spcAft>
                </a:pPr>
                <a:endParaRPr lang="ar-SA" sz="1575">
                  <a:solidFill>
                    <a:srgbClr val="44546A"/>
                  </a:solidFill>
                  <a:latin typeface="Arial"/>
                </a:endParaRPr>
              </a:p>
            </p:txBody>
          </p:sp>
          <p:sp>
            <p:nvSpPr>
              <p:cNvPr id="34" name="Rectangle 42"/>
              <p:cNvSpPr>
                <a:spLocks noChangeArrowheads="1"/>
              </p:cNvSpPr>
              <p:nvPr/>
            </p:nvSpPr>
            <p:spPr bwMode="auto">
              <a:xfrm>
                <a:off x="12256894" y="6114715"/>
                <a:ext cx="457200" cy="34925"/>
              </a:xfrm>
              <a:prstGeom prst="rect">
                <a:avLst/>
              </a:prstGeom>
              <a:solidFill>
                <a:schemeClr val="bg1"/>
              </a:solidFill>
              <a:ln w="9525">
                <a:noFill/>
                <a:miter lim="800000"/>
              </a:ln>
            </p:spPr>
            <p:txBody>
              <a:bodyPr vert="horz" wrap="square" lIns="68580" tIns="34290" rIns="68580" bIns="34290" numCol="1" anchor="t" anchorCtr="0" compatLnSpc="1"/>
              <a:lstStyle/>
              <a:p>
                <a:pPr defTabSz="228596" fontAlgn="auto">
                  <a:spcBef>
                    <a:spcPts val="0"/>
                  </a:spcBef>
                  <a:spcAft>
                    <a:spcPts val="0"/>
                  </a:spcAft>
                </a:pPr>
                <a:endParaRPr lang="ar-SA" sz="1575">
                  <a:solidFill>
                    <a:srgbClr val="44546A"/>
                  </a:solidFill>
                  <a:latin typeface="Arial"/>
                </a:endParaRPr>
              </a:p>
            </p:txBody>
          </p:sp>
        </p:grpSp>
        <p:grpSp>
          <p:nvGrpSpPr>
            <p:cNvPr id="37" name="Group 4536"/>
            <p:cNvGrpSpPr/>
            <p:nvPr/>
          </p:nvGrpSpPr>
          <p:grpSpPr>
            <a:xfrm>
              <a:off x="6601912" y="3050696"/>
              <a:ext cx="291629" cy="291629"/>
              <a:chOff x="-1653697" y="-609131"/>
              <a:chExt cx="624331" cy="624331"/>
            </a:xfrm>
          </p:grpSpPr>
          <p:sp>
            <p:nvSpPr>
              <p:cNvPr id="38" name="Shape 4534"/>
              <p:cNvSpPr/>
              <p:nvPr/>
            </p:nvSpPr>
            <p:spPr>
              <a:xfrm>
                <a:off x="-1653697" y="-609131"/>
                <a:ext cx="624331" cy="624331"/>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FFFFFF"/>
              </a:solidFill>
              <a:ln w="12700" cap="flat">
                <a:solidFill>
                  <a:schemeClr val="tx1">
                    <a:lumMod val="50000"/>
                    <a:lumOff val="50000"/>
                  </a:schemeClr>
                </a:solidFill>
                <a:prstDash val="solid"/>
                <a:miter lim="400000"/>
              </a:ln>
              <a:effectLst/>
            </p:spPr>
            <p:txBody>
              <a:bodyPr wrap="square" lIns="38100" tIns="38100" rIns="38100" bIns="38100" numCol="1" anchor="ctr">
                <a:noAutofit/>
              </a:bodyPr>
              <a:lstStyle/>
              <a:p>
                <a:pPr defTabSz="228596" fontAlgn="auto">
                  <a:spcBef>
                    <a:spcPts val="0"/>
                  </a:spcBef>
                  <a:spcAft>
                    <a:spcPts val="0"/>
                  </a:spcAft>
                  <a:defRPr sz="3100" b="1">
                    <a:latin typeface="Kontrapunkt Bob Bold"/>
                    <a:ea typeface="Kontrapunkt Bob Bold"/>
                    <a:cs typeface="Kontrapunkt Bob Bold"/>
                    <a:sym typeface="Kontrapunkt Bob Bold"/>
                  </a:defRPr>
                </a:pPr>
                <a:endParaRPr sz="2175" b="1">
                  <a:solidFill>
                    <a:srgbClr val="44546A"/>
                  </a:solidFill>
                  <a:latin typeface="Kontrapunkt Bob Bold"/>
                  <a:ea typeface="Kontrapunkt Bob Bold"/>
                  <a:cs typeface="Kontrapunkt Bob Bold"/>
                  <a:sym typeface="Kontrapunkt Bob Bold"/>
                </a:endParaRPr>
              </a:p>
            </p:txBody>
          </p:sp>
          <p:sp>
            <p:nvSpPr>
              <p:cNvPr id="39" name="Shape 4535"/>
              <p:cNvSpPr/>
              <p:nvPr/>
            </p:nvSpPr>
            <p:spPr>
              <a:xfrm>
                <a:off x="-1487168" y="-449735"/>
                <a:ext cx="291270" cy="305541"/>
              </a:xfrm>
              <a:custGeom>
                <a:avLst/>
                <a:gdLst/>
                <a:ahLst/>
                <a:cxnLst>
                  <a:cxn ang="0">
                    <a:pos x="wd2" y="hd2"/>
                  </a:cxn>
                  <a:cxn ang="5400000">
                    <a:pos x="wd2" y="hd2"/>
                  </a:cxn>
                  <a:cxn ang="10800000">
                    <a:pos x="wd2" y="hd2"/>
                  </a:cxn>
                  <a:cxn ang="16200000">
                    <a:pos x="wd2" y="hd2"/>
                  </a:cxn>
                </a:cxnLst>
                <a:rect l="0" t="0" r="r" b="b"/>
                <a:pathLst>
                  <a:path w="21005" h="21302" extrusionOk="0">
                    <a:moveTo>
                      <a:pt x="7820" y="21302"/>
                    </a:moveTo>
                    <a:cubicBezTo>
                      <a:pt x="7134" y="21302"/>
                      <a:pt x="6486" y="20992"/>
                      <a:pt x="6071" y="20461"/>
                    </a:cubicBezTo>
                    <a:lnTo>
                      <a:pt x="446" y="13281"/>
                    </a:lnTo>
                    <a:cubicBezTo>
                      <a:pt x="-286" y="12346"/>
                      <a:pt x="-96" y="11016"/>
                      <a:pt x="870" y="10309"/>
                    </a:cubicBezTo>
                    <a:cubicBezTo>
                      <a:pt x="1839" y="9601"/>
                      <a:pt x="3213" y="9787"/>
                      <a:pt x="3944" y="10719"/>
                    </a:cubicBezTo>
                    <a:lnTo>
                      <a:pt x="7644" y="15443"/>
                    </a:lnTo>
                    <a:lnTo>
                      <a:pt x="16947" y="999"/>
                    </a:lnTo>
                    <a:cubicBezTo>
                      <a:pt x="17588" y="6"/>
                      <a:pt x="18941" y="-298"/>
                      <a:pt x="19970" y="321"/>
                    </a:cubicBezTo>
                    <a:cubicBezTo>
                      <a:pt x="20999" y="939"/>
                      <a:pt x="21314" y="2249"/>
                      <a:pt x="20673" y="3242"/>
                    </a:cubicBezTo>
                    <a:lnTo>
                      <a:pt x="9683" y="20302"/>
                    </a:lnTo>
                    <a:cubicBezTo>
                      <a:pt x="9300" y="20895"/>
                      <a:pt x="8641" y="21269"/>
                      <a:pt x="7920" y="21300"/>
                    </a:cubicBezTo>
                    <a:cubicBezTo>
                      <a:pt x="7886" y="21302"/>
                      <a:pt x="7852" y="21302"/>
                      <a:pt x="7820" y="21302"/>
                    </a:cubicBezTo>
                    <a:close/>
                  </a:path>
                </a:pathLst>
              </a:custGeom>
              <a:solidFill>
                <a:schemeClr val="tx1">
                  <a:lumMod val="50000"/>
                  <a:lumOff val="50000"/>
                </a:schemeClr>
              </a:solidFill>
              <a:ln w="12700" cap="flat">
                <a:noFill/>
                <a:miter lim="400000"/>
              </a:ln>
              <a:effectLst/>
            </p:spPr>
            <p:txBody>
              <a:bodyPr wrap="square" lIns="28575" tIns="28575" rIns="28575" bIns="28575" numCol="1" anchor="ctr">
                <a:noAutofit/>
              </a:bodyPr>
              <a:lstStyle/>
              <a:p>
                <a:pPr defTabSz="228596" fontAlgn="auto">
                  <a:spcBef>
                    <a:spcPts val="0"/>
                  </a:spcBef>
                  <a:spcAft>
                    <a:spcPts val="0"/>
                  </a:spcAft>
                  <a:defRPr sz="3200">
                    <a:solidFill>
                      <a:srgbClr val="FFFFFF"/>
                    </a:solidFill>
                    <a:latin typeface="Helvetica Light" panose="020B0500000000000000"/>
                    <a:ea typeface="Helvetica Light" panose="020B0500000000000000"/>
                    <a:cs typeface="Helvetica Light" panose="020B0500000000000000"/>
                    <a:sym typeface="Helvetica Light" panose="020B0500000000000000"/>
                  </a:defRPr>
                </a:pPr>
                <a:endParaRPr sz="2400">
                  <a:solidFill>
                    <a:srgbClr val="FFFFFF"/>
                  </a:solidFill>
                  <a:latin typeface="Helvetica Light" panose="020B0500000000000000"/>
                  <a:ea typeface="Helvetica Light" panose="020B0500000000000000"/>
                  <a:cs typeface="Helvetica Light" panose="020B0500000000000000"/>
                  <a:sym typeface="Helvetica Light" panose="020B0500000000000000"/>
                </a:endParaRPr>
              </a:p>
            </p:txBody>
          </p:sp>
        </p:grpSp>
        <p:grpSp>
          <p:nvGrpSpPr>
            <p:cNvPr id="41" name="Group 4541"/>
            <p:cNvGrpSpPr/>
            <p:nvPr/>
          </p:nvGrpSpPr>
          <p:grpSpPr>
            <a:xfrm>
              <a:off x="6627672" y="4282827"/>
              <a:ext cx="291629" cy="291629"/>
              <a:chOff x="-1598543" y="992807"/>
              <a:chExt cx="624329" cy="624330"/>
            </a:xfrm>
          </p:grpSpPr>
          <p:sp>
            <p:nvSpPr>
              <p:cNvPr id="42" name="Shape 4539"/>
              <p:cNvSpPr/>
              <p:nvPr/>
            </p:nvSpPr>
            <p:spPr>
              <a:xfrm>
                <a:off x="-1598543" y="992807"/>
                <a:ext cx="624329" cy="624330"/>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FFFFFF"/>
              </a:solidFill>
              <a:ln w="12700" cap="flat">
                <a:solidFill>
                  <a:schemeClr val="tx1">
                    <a:lumMod val="50000"/>
                    <a:lumOff val="50000"/>
                  </a:schemeClr>
                </a:solidFill>
                <a:prstDash val="solid"/>
                <a:miter lim="400000"/>
              </a:ln>
              <a:effectLst/>
            </p:spPr>
            <p:txBody>
              <a:bodyPr wrap="square" lIns="38100" tIns="38100" rIns="38100" bIns="38100" numCol="1" anchor="ctr">
                <a:noAutofit/>
              </a:bodyPr>
              <a:lstStyle/>
              <a:p>
                <a:pPr defTabSz="228596" fontAlgn="auto">
                  <a:spcBef>
                    <a:spcPts val="0"/>
                  </a:spcBef>
                  <a:spcAft>
                    <a:spcPts val="0"/>
                  </a:spcAft>
                  <a:defRPr sz="3100" b="1">
                    <a:latin typeface="Kontrapunkt Bob Bold"/>
                    <a:ea typeface="Kontrapunkt Bob Bold"/>
                    <a:cs typeface="Kontrapunkt Bob Bold"/>
                    <a:sym typeface="Kontrapunkt Bob Bold"/>
                  </a:defRPr>
                </a:pPr>
                <a:endParaRPr sz="2175" b="1">
                  <a:solidFill>
                    <a:srgbClr val="44546A"/>
                  </a:solidFill>
                  <a:latin typeface="Kontrapunkt Bob Bold"/>
                  <a:ea typeface="Kontrapunkt Bob Bold"/>
                  <a:cs typeface="Kontrapunkt Bob Bold"/>
                  <a:sym typeface="Kontrapunkt Bob Bold"/>
                </a:endParaRPr>
              </a:p>
            </p:txBody>
          </p:sp>
          <p:sp>
            <p:nvSpPr>
              <p:cNvPr id="43" name="Shape 4540"/>
              <p:cNvSpPr/>
              <p:nvPr/>
            </p:nvSpPr>
            <p:spPr>
              <a:xfrm>
                <a:off x="-1432012" y="1152205"/>
                <a:ext cx="291271" cy="305538"/>
              </a:xfrm>
              <a:custGeom>
                <a:avLst/>
                <a:gdLst/>
                <a:ahLst/>
                <a:cxnLst>
                  <a:cxn ang="0">
                    <a:pos x="wd2" y="hd2"/>
                  </a:cxn>
                  <a:cxn ang="5400000">
                    <a:pos x="wd2" y="hd2"/>
                  </a:cxn>
                  <a:cxn ang="10800000">
                    <a:pos x="wd2" y="hd2"/>
                  </a:cxn>
                  <a:cxn ang="16200000">
                    <a:pos x="wd2" y="hd2"/>
                  </a:cxn>
                </a:cxnLst>
                <a:rect l="0" t="0" r="r" b="b"/>
                <a:pathLst>
                  <a:path w="21005" h="21302" extrusionOk="0">
                    <a:moveTo>
                      <a:pt x="7820" y="21302"/>
                    </a:moveTo>
                    <a:cubicBezTo>
                      <a:pt x="7134" y="21302"/>
                      <a:pt x="6486" y="20992"/>
                      <a:pt x="6071" y="20461"/>
                    </a:cubicBezTo>
                    <a:lnTo>
                      <a:pt x="446" y="13281"/>
                    </a:lnTo>
                    <a:cubicBezTo>
                      <a:pt x="-286" y="12346"/>
                      <a:pt x="-96" y="11016"/>
                      <a:pt x="870" y="10309"/>
                    </a:cubicBezTo>
                    <a:cubicBezTo>
                      <a:pt x="1839" y="9601"/>
                      <a:pt x="3213" y="9787"/>
                      <a:pt x="3944" y="10719"/>
                    </a:cubicBezTo>
                    <a:lnTo>
                      <a:pt x="7644" y="15443"/>
                    </a:lnTo>
                    <a:lnTo>
                      <a:pt x="16947" y="999"/>
                    </a:lnTo>
                    <a:cubicBezTo>
                      <a:pt x="17588" y="6"/>
                      <a:pt x="18941" y="-298"/>
                      <a:pt x="19970" y="321"/>
                    </a:cubicBezTo>
                    <a:cubicBezTo>
                      <a:pt x="20999" y="939"/>
                      <a:pt x="21314" y="2249"/>
                      <a:pt x="20673" y="3242"/>
                    </a:cubicBezTo>
                    <a:lnTo>
                      <a:pt x="9683" y="20302"/>
                    </a:lnTo>
                    <a:cubicBezTo>
                      <a:pt x="9300" y="20895"/>
                      <a:pt x="8641" y="21269"/>
                      <a:pt x="7920" y="21300"/>
                    </a:cubicBezTo>
                    <a:cubicBezTo>
                      <a:pt x="7886" y="21302"/>
                      <a:pt x="7852" y="21302"/>
                      <a:pt x="7820" y="21302"/>
                    </a:cubicBezTo>
                    <a:close/>
                  </a:path>
                </a:pathLst>
              </a:custGeom>
              <a:solidFill>
                <a:schemeClr val="tx1">
                  <a:lumMod val="50000"/>
                  <a:lumOff val="50000"/>
                </a:schemeClr>
              </a:solidFill>
              <a:ln w="12700" cap="flat">
                <a:noFill/>
                <a:miter lim="400000"/>
              </a:ln>
              <a:effectLst/>
            </p:spPr>
            <p:txBody>
              <a:bodyPr wrap="square" lIns="28575" tIns="28575" rIns="28575" bIns="28575" numCol="1" anchor="ctr">
                <a:noAutofit/>
              </a:bodyPr>
              <a:lstStyle/>
              <a:p>
                <a:pPr defTabSz="228596" fontAlgn="auto">
                  <a:spcBef>
                    <a:spcPts val="0"/>
                  </a:spcBef>
                  <a:spcAft>
                    <a:spcPts val="0"/>
                  </a:spcAft>
                  <a:defRPr sz="3200">
                    <a:solidFill>
                      <a:srgbClr val="FFFFFF"/>
                    </a:solidFill>
                    <a:latin typeface="Helvetica Light" panose="020B0500000000000000"/>
                    <a:ea typeface="Helvetica Light" panose="020B0500000000000000"/>
                    <a:cs typeface="Helvetica Light" panose="020B0500000000000000"/>
                    <a:sym typeface="Helvetica Light" panose="020B0500000000000000"/>
                  </a:defRPr>
                </a:pPr>
                <a:endParaRPr sz="2400">
                  <a:solidFill>
                    <a:srgbClr val="FFFFFF"/>
                  </a:solidFill>
                  <a:latin typeface="Helvetica Light" panose="020B0500000000000000"/>
                  <a:ea typeface="Helvetica Light" panose="020B0500000000000000"/>
                  <a:cs typeface="Helvetica Light" panose="020B0500000000000000"/>
                  <a:sym typeface="Helvetica Light" panose="020B0500000000000000"/>
                </a:endParaRPr>
              </a:p>
            </p:txBody>
          </p:sp>
        </p:grpSp>
        <p:grpSp>
          <p:nvGrpSpPr>
            <p:cNvPr id="45" name="Group 4546"/>
            <p:cNvGrpSpPr/>
            <p:nvPr/>
          </p:nvGrpSpPr>
          <p:grpSpPr>
            <a:xfrm>
              <a:off x="6679699" y="5449699"/>
              <a:ext cx="291629" cy="291629"/>
              <a:chOff x="-1487168" y="2455032"/>
              <a:chExt cx="624331" cy="624331"/>
            </a:xfrm>
          </p:grpSpPr>
          <p:sp>
            <p:nvSpPr>
              <p:cNvPr id="46" name="Shape 4544"/>
              <p:cNvSpPr/>
              <p:nvPr/>
            </p:nvSpPr>
            <p:spPr>
              <a:xfrm>
                <a:off x="-1487168" y="2455032"/>
                <a:ext cx="624331" cy="624331"/>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FFFFFF"/>
              </a:solidFill>
              <a:ln w="12700" cap="flat">
                <a:solidFill>
                  <a:schemeClr val="tx1">
                    <a:lumMod val="50000"/>
                    <a:lumOff val="50000"/>
                  </a:schemeClr>
                </a:solidFill>
                <a:prstDash val="solid"/>
                <a:miter lim="400000"/>
              </a:ln>
              <a:effectLst/>
            </p:spPr>
            <p:txBody>
              <a:bodyPr wrap="square" lIns="38100" tIns="38100" rIns="38100" bIns="38100" numCol="1" anchor="ctr">
                <a:noAutofit/>
              </a:bodyPr>
              <a:lstStyle/>
              <a:p>
                <a:pPr defTabSz="228596" fontAlgn="auto">
                  <a:spcBef>
                    <a:spcPts val="0"/>
                  </a:spcBef>
                  <a:spcAft>
                    <a:spcPts val="0"/>
                  </a:spcAft>
                  <a:defRPr sz="3100" b="1">
                    <a:latin typeface="Kontrapunkt Bob Bold"/>
                    <a:ea typeface="Kontrapunkt Bob Bold"/>
                    <a:cs typeface="Kontrapunkt Bob Bold"/>
                    <a:sym typeface="Kontrapunkt Bob Bold"/>
                  </a:defRPr>
                </a:pPr>
                <a:endParaRPr sz="2175" b="1">
                  <a:solidFill>
                    <a:srgbClr val="44546A"/>
                  </a:solidFill>
                  <a:latin typeface="Kontrapunkt Bob Bold"/>
                  <a:ea typeface="Kontrapunkt Bob Bold"/>
                  <a:cs typeface="Kontrapunkt Bob Bold"/>
                  <a:sym typeface="Kontrapunkt Bob Bold"/>
                </a:endParaRPr>
              </a:p>
            </p:txBody>
          </p:sp>
          <p:sp>
            <p:nvSpPr>
              <p:cNvPr id="47" name="Shape 4545"/>
              <p:cNvSpPr/>
              <p:nvPr/>
            </p:nvSpPr>
            <p:spPr>
              <a:xfrm>
                <a:off x="-1320639" y="2614429"/>
                <a:ext cx="291270" cy="305540"/>
              </a:xfrm>
              <a:custGeom>
                <a:avLst/>
                <a:gdLst/>
                <a:ahLst/>
                <a:cxnLst>
                  <a:cxn ang="0">
                    <a:pos x="wd2" y="hd2"/>
                  </a:cxn>
                  <a:cxn ang="5400000">
                    <a:pos x="wd2" y="hd2"/>
                  </a:cxn>
                  <a:cxn ang="10800000">
                    <a:pos x="wd2" y="hd2"/>
                  </a:cxn>
                  <a:cxn ang="16200000">
                    <a:pos x="wd2" y="hd2"/>
                  </a:cxn>
                </a:cxnLst>
                <a:rect l="0" t="0" r="r" b="b"/>
                <a:pathLst>
                  <a:path w="21005" h="21302" extrusionOk="0">
                    <a:moveTo>
                      <a:pt x="7820" y="21302"/>
                    </a:moveTo>
                    <a:cubicBezTo>
                      <a:pt x="7134" y="21302"/>
                      <a:pt x="6486" y="20992"/>
                      <a:pt x="6071" y="20461"/>
                    </a:cubicBezTo>
                    <a:lnTo>
                      <a:pt x="446" y="13281"/>
                    </a:lnTo>
                    <a:cubicBezTo>
                      <a:pt x="-286" y="12346"/>
                      <a:pt x="-96" y="11016"/>
                      <a:pt x="870" y="10309"/>
                    </a:cubicBezTo>
                    <a:cubicBezTo>
                      <a:pt x="1839" y="9601"/>
                      <a:pt x="3213" y="9787"/>
                      <a:pt x="3944" y="10719"/>
                    </a:cubicBezTo>
                    <a:lnTo>
                      <a:pt x="7644" y="15443"/>
                    </a:lnTo>
                    <a:lnTo>
                      <a:pt x="16947" y="999"/>
                    </a:lnTo>
                    <a:cubicBezTo>
                      <a:pt x="17588" y="6"/>
                      <a:pt x="18941" y="-298"/>
                      <a:pt x="19970" y="321"/>
                    </a:cubicBezTo>
                    <a:cubicBezTo>
                      <a:pt x="20999" y="939"/>
                      <a:pt x="21314" y="2249"/>
                      <a:pt x="20673" y="3242"/>
                    </a:cubicBezTo>
                    <a:lnTo>
                      <a:pt x="9683" y="20302"/>
                    </a:lnTo>
                    <a:cubicBezTo>
                      <a:pt x="9300" y="20895"/>
                      <a:pt x="8641" y="21269"/>
                      <a:pt x="7920" y="21300"/>
                    </a:cubicBezTo>
                    <a:cubicBezTo>
                      <a:pt x="7886" y="21302"/>
                      <a:pt x="7852" y="21302"/>
                      <a:pt x="7820" y="21302"/>
                    </a:cubicBezTo>
                    <a:close/>
                  </a:path>
                </a:pathLst>
              </a:custGeom>
              <a:solidFill>
                <a:schemeClr val="tx1">
                  <a:lumMod val="50000"/>
                  <a:lumOff val="50000"/>
                </a:schemeClr>
              </a:solidFill>
              <a:ln w="12700" cap="flat">
                <a:noFill/>
                <a:miter lim="400000"/>
              </a:ln>
              <a:effectLst/>
            </p:spPr>
            <p:txBody>
              <a:bodyPr wrap="square" lIns="28575" tIns="28575" rIns="28575" bIns="28575" numCol="1" anchor="ctr">
                <a:noAutofit/>
              </a:bodyPr>
              <a:lstStyle/>
              <a:p>
                <a:pPr defTabSz="228596" fontAlgn="auto">
                  <a:spcBef>
                    <a:spcPts val="0"/>
                  </a:spcBef>
                  <a:spcAft>
                    <a:spcPts val="0"/>
                  </a:spcAft>
                  <a:defRPr sz="3200">
                    <a:solidFill>
                      <a:srgbClr val="FFFFFF"/>
                    </a:solidFill>
                    <a:latin typeface="Helvetica Light" panose="020B0500000000000000"/>
                    <a:ea typeface="Helvetica Light" panose="020B0500000000000000"/>
                    <a:cs typeface="Helvetica Light" panose="020B0500000000000000"/>
                    <a:sym typeface="Helvetica Light" panose="020B0500000000000000"/>
                  </a:defRPr>
                </a:pPr>
                <a:endParaRPr sz="2400">
                  <a:solidFill>
                    <a:srgbClr val="FFFFFF"/>
                  </a:solidFill>
                  <a:latin typeface="Helvetica Light" panose="020B0500000000000000"/>
                  <a:ea typeface="Helvetica Light" panose="020B0500000000000000"/>
                  <a:cs typeface="Helvetica Light" panose="020B0500000000000000"/>
                  <a:sym typeface="Helvetica Light" panose="020B0500000000000000"/>
                </a:endParaRPr>
              </a:p>
            </p:txBody>
          </p:sp>
        </p:grpSp>
        <p:grpSp>
          <p:nvGrpSpPr>
            <p:cNvPr id="49" name="Group 48"/>
            <p:cNvGrpSpPr/>
            <p:nvPr/>
          </p:nvGrpSpPr>
          <p:grpSpPr>
            <a:xfrm>
              <a:off x="1958345" y="3312025"/>
              <a:ext cx="4629790" cy="3418478"/>
              <a:chOff x="7906391" y="4022612"/>
              <a:chExt cx="2175819" cy="1606550"/>
            </a:xfrm>
          </p:grpSpPr>
          <p:sp>
            <p:nvSpPr>
              <p:cNvPr id="50" name="Freeform 255"/>
              <p:cNvSpPr/>
              <p:nvPr/>
            </p:nvSpPr>
            <p:spPr bwMode="auto">
              <a:xfrm>
                <a:off x="8736010" y="4797312"/>
                <a:ext cx="1346200" cy="596900"/>
              </a:xfrm>
              <a:custGeom>
                <a:avLst/>
                <a:gdLst>
                  <a:gd name="T0" fmla="*/ 742 w 848"/>
                  <a:gd name="T1" fmla="*/ 0 h 376"/>
                  <a:gd name="T2" fmla="*/ 586 w 848"/>
                  <a:gd name="T3" fmla="*/ 0 h 376"/>
                  <a:gd name="T4" fmla="*/ 586 w 848"/>
                  <a:gd name="T5" fmla="*/ 0 h 376"/>
                  <a:gd name="T6" fmla="*/ 564 w 848"/>
                  <a:gd name="T7" fmla="*/ 2 h 376"/>
                  <a:gd name="T8" fmla="*/ 540 w 848"/>
                  <a:gd name="T9" fmla="*/ 8 h 376"/>
                  <a:gd name="T10" fmla="*/ 520 w 848"/>
                  <a:gd name="T11" fmla="*/ 18 h 376"/>
                  <a:gd name="T12" fmla="*/ 502 w 848"/>
                  <a:gd name="T13" fmla="*/ 32 h 376"/>
                  <a:gd name="T14" fmla="*/ 486 w 848"/>
                  <a:gd name="T15" fmla="*/ 48 h 376"/>
                  <a:gd name="T16" fmla="*/ 474 w 848"/>
                  <a:gd name="T17" fmla="*/ 66 h 376"/>
                  <a:gd name="T18" fmla="*/ 470 w 848"/>
                  <a:gd name="T19" fmla="*/ 76 h 376"/>
                  <a:gd name="T20" fmla="*/ 466 w 848"/>
                  <a:gd name="T21" fmla="*/ 88 h 376"/>
                  <a:gd name="T22" fmla="*/ 464 w 848"/>
                  <a:gd name="T23" fmla="*/ 98 h 376"/>
                  <a:gd name="T24" fmla="*/ 464 w 848"/>
                  <a:gd name="T25" fmla="*/ 110 h 376"/>
                  <a:gd name="T26" fmla="*/ 464 w 848"/>
                  <a:gd name="T27" fmla="*/ 168 h 376"/>
                  <a:gd name="T28" fmla="*/ 280 w 848"/>
                  <a:gd name="T29" fmla="*/ 168 h 376"/>
                  <a:gd name="T30" fmla="*/ 296 w 848"/>
                  <a:gd name="T31" fmla="*/ 160 h 376"/>
                  <a:gd name="T32" fmla="*/ 150 w 848"/>
                  <a:gd name="T33" fmla="*/ 160 h 376"/>
                  <a:gd name="T34" fmla="*/ 120 w 848"/>
                  <a:gd name="T35" fmla="*/ 58 h 376"/>
                  <a:gd name="T36" fmla="*/ 120 w 848"/>
                  <a:gd name="T37" fmla="*/ 60 h 376"/>
                  <a:gd name="T38" fmla="*/ 120 w 848"/>
                  <a:gd name="T39" fmla="*/ 60 h 376"/>
                  <a:gd name="T40" fmla="*/ 94 w 848"/>
                  <a:gd name="T41" fmla="*/ 62 h 376"/>
                  <a:gd name="T42" fmla="*/ 70 w 848"/>
                  <a:gd name="T43" fmla="*/ 68 h 376"/>
                  <a:gd name="T44" fmla="*/ 50 w 848"/>
                  <a:gd name="T45" fmla="*/ 80 h 376"/>
                  <a:gd name="T46" fmla="*/ 34 w 848"/>
                  <a:gd name="T47" fmla="*/ 92 h 376"/>
                  <a:gd name="T48" fmla="*/ 18 w 848"/>
                  <a:gd name="T49" fmla="*/ 110 h 376"/>
                  <a:gd name="T50" fmla="*/ 8 w 848"/>
                  <a:gd name="T51" fmla="*/ 128 h 376"/>
                  <a:gd name="T52" fmla="*/ 2 w 848"/>
                  <a:gd name="T53" fmla="*/ 150 h 376"/>
                  <a:gd name="T54" fmla="*/ 0 w 848"/>
                  <a:gd name="T55" fmla="*/ 172 h 376"/>
                  <a:gd name="T56" fmla="*/ 0 w 848"/>
                  <a:gd name="T57" fmla="*/ 236 h 376"/>
                  <a:gd name="T58" fmla="*/ 0 w 848"/>
                  <a:gd name="T59" fmla="*/ 376 h 376"/>
                  <a:gd name="T60" fmla="*/ 848 w 848"/>
                  <a:gd name="T61" fmla="*/ 376 h 376"/>
                  <a:gd name="T62" fmla="*/ 848 w 848"/>
                  <a:gd name="T63" fmla="*/ 172 h 376"/>
                  <a:gd name="T64" fmla="*/ 848 w 848"/>
                  <a:gd name="T65" fmla="*/ 110 h 376"/>
                  <a:gd name="T66" fmla="*/ 848 w 848"/>
                  <a:gd name="T67" fmla="*/ 110 h 376"/>
                  <a:gd name="T68" fmla="*/ 846 w 848"/>
                  <a:gd name="T69" fmla="*/ 88 h 376"/>
                  <a:gd name="T70" fmla="*/ 840 w 848"/>
                  <a:gd name="T71" fmla="*/ 66 h 376"/>
                  <a:gd name="T72" fmla="*/ 832 w 848"/>
                  <a:gd name="T73" fmla="*/ 48 h 376"/>
                  <a:gd name="T74" fmla="*/ 818 w 848"/>
                  <a:gd name="T75" fmla="*/ 32 h 376"/>
                  <a:gd name="T76" fmla="*/ 804 w 848"/>
                  <a:gd name="T77" fmla="*/ 18 h 376"/>
                  <a:gd name="T78" fmla="*/ 786 w 848"/>
                  <a:gd name="T79" fmla="*/ 8 h 376"/>
                  <a:gd name="T80" fmla="*/ 766 w 848"/>
                  <a:gd name="T81" fmla="*/ 2 h 376"/>
                  <a:gd name="T82" fmla="*/ 742 w 848"/>
                  <a:gd name="T83" fmla="*/ 0 h 376"/>
                  <a:gd name="T84" fmla="*/ 742 w 848"/>
                  <a:gd name="T85" fmla="*/ 0 h 3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848" h="376">
                    <a:moveTo>
                      <a:pt x="742" y="0"/>
                    </a:moveTo>
                    <a:lnTo>
                      <a:pt x="586" y="0"/>
                    </a:lnTo>
                    <a:lnTo>
                      <a:pt x="586" y="0"/>
                    </a:lnTo>
                    <a:lnTo>
                      <a:pt x="564" y="2"/>
                    </a:lnTo>
                    <a:lnTo>
                      <a:pt x="540" y="8"/>
                    </a:lnTo>
                    <a:lnTo>
                      <a:pt x="520" y="18"/>
                    </a:lnTo>
                    <a:lnTo>
                      <a:pt x="502" y="32"/>
                    </a:lnTo>
                    <a:lnTo>
                      <a:pt x="486" y="48"/>
                    </a:lnTo>
                    <a:lnTo>
                      <a:pt x="474" y="66"/>
                    </a:lnTo>
                    <a:lnTo>
                      <a:pt x="470" y="76"/>
                    </a:lnTo>
                    <a:lnTo>
                      <a:pt x="466" y="88"/>
                    </a:lnTo>
                    <a:lnTo>
                      <a:pt x="464" y="98"/>
                    </a:lnTo>
                    <a:lnTo>
                      <a:pt x="464" y="110"/>
                    </a:lnTo>
                    <a:lnTo>
                      <a:pt x="464" y="168"/>
                    </a:lnTo>
                    <a:lnTo>
                      <a:pt x="280" y="168"/>
                    </a:lnTo>
                    <a:lnTo>
                      <a:pt x="296" y="160"/>
                    </a:lnTo>
                    <a:lnTo>
                      <a:pt x="150" y="160"/>
                    </a:lnTo>
                    <a:lnTo>
                      <a:pt x="120" y="58"/>
                    </a:lnTo>
                    <a:lnTo>
                      <a:pt x="120" y="60"/>
                    </a:lnTo>
                    <a:lnTo>
                      <a:pt x="120" y="60"/>
                    </a:lnTo>
                    <a:lnTo>
                      <a:pt x="94" y="62"/>
                    </a:lnTo>
                    <a:lnTo>
                      <a:pt x="70" y="68"/>
                    </a:lnTo>
                    <a:lnTo>
                      <a:pt x="50" y="80"/>
                    </a:lnTo>
                    <a:lnTo>
                      <a:pt x="34" y="92"/>
                    </a:lnTo>
                    <a:lnTo>
                      <a:pt x="18" y="110"/>
                    </a:lnTo>
                    <a:lnTo>
                      <a:pt x="8" y="128"/>
                    </a:lnTo>
                    <a:lnTo>
                      <a:pt x="2" y="150"/>
                    </a:lnTo>
                    <a:lnTo>
                      <a:pt x="0" y="172"/>
                    </a:lnTo>
                    <a:lnTo>
                      <a:pt x="0" y="236"/>
                    </a:lnTo>
                    <a:lnTo>
                      <a:pt x="0" y="376"/>
                    </a:lnTo>
                    <a:lnTo>
                      <a:pt x="848" y="376"/>
                    </a:lnTo>
                    <a:lnTo>
                      <a:pt x="848" y="172"/>
                    </a:lnTo>
                    <a:lnTo>
                      <a:pt x="848" y="110"/>
                    </a:lnTo>
                    <a:lnTo>
                      <a:pt x="848" y="110"/>
                    </a:lnTo>
                    <a:lnTo>
                      <a:pt x="846" y="88"/>
                    </a:lnTo>
                    <a:lnTo>
                      <a:pt x="840" y="66"/>
                    </a:lnTo>
                    <a:lnTo>
                      <a:pt x="832" y="48"/>
                    </a:lnTo>
                    <a:lnTo>
                      <a:pt x="818" y="32"/>
                    </a:lnTo>
                    <a:lnTo>
                      <a:pt x="804" y="18"/>
                    </a:lnTo>
                    <a:lnTo>
                      <a:pt x="786" y="8"/>
                    </a:lnTo>
                    <a:lnTo>
                      <a:pt x="766" y="2"/>
                    </a:lnTo>
                    <a:lnTo>
                      <a:pt x="742" y="0"/>
                    </a:lnTo>
                    <a:lnTo>
                      <a:pt x="742" y="0"/>
                    </a:lnTo>
                    <a:close/>
                  </a:path>
                </a:pathLst>
              </a:custGeom>
              <a:solidFill>
                <a:srgbClr val="333333"/>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defTabSz="228596" fontAlgn="auto">
                  <a:spcBef>
                    <a:spcPts val="0"/>
                  </a:spcBef>
                  <a:spcAft>
                    <a:spcPts val="0"/>
                  </a:spcAft>
                </a:pPr>
                <a:endParaRPr lang="id-ID" sz="1575">
                  <a:solidFill>
                    <a:srgbClr val="44546A"/>
                  </a:solidFill>
                  <a:latin typeface="Arial"/>
                </a:endParaRPr>
              </a:p>
            </p:txBody>
          </p:sp>
          <p:sp>
            <p:nvSpPr>
              <p:cNvPr id="51" name="Line 256"/>
              <p:cNvSpPr>
                <a:spLocks noChangeShapeType="1"/>
              </p:cNvSpPr>
              <p:nvPr/>
            </p:nvSpPr>
            <p:spPr bwMode="auto">
              <a:xfrm flipH="1">
                <a:off x="9341217" y="4885105"/>
                <a:ext cx="508000" cy="0"/>
              </a:xfrm>
              <a:prstGeom prst="line">
                <a:avLst/>
              </a:prstGeom>
              <a:noFill/>
              <a:ln w="25400">
                <a:solidFill>
                  <a:srgbClr val="FFFFFF"/>
                </a:solidFill>
                <a:prstDash val="solid"/>
                <a:round/>
              </a:ln>
              <a:extLst>
                <a:ext uri="{909E8E84-426E-40DD-AFC4-6F175D3DCCD1}">
                  <a14:hiddenFill xmlns:a14="http://schemas.microsoft.com/office/drawing/2010/main">
                    <a:noFill/>
                  </a14:hiddenFill>
                </a:ext>
              </a:extLst>
            </p:spPr>
            <p:txBody>
              <a:bodyPr vert="horz" wrap="square" lIns="68580" tIns="34290" rIns="68580" bIns="34290" numCol="1" anchor="t" anchorCtr="0" compatLnSpc="1"/>
              <a:lstStyle/>
              <a:p>
                <a:pPr defTabSz="228596" fontAlgn="auto">
                  <a:spcBef>
                    <a:spcPts val="0"/>
                  </a:spcBef>
                  <a:spcAft>
                    <a:spcPts val="0"/>
                  </a:spcAft>
                </a:pPr>
                <a:endParaRPr lang="id-ID" sz="1575">
                  <a:solidFill>
                    <a:srgbClr val="44546A"/>
                  </a:solidFill>
                  <a:latin typeface="Arial"/>
                </a:endParaRPr>
              </a:p>
            </p:txBody>
          </p:sp>
          <p:sp>
            <p:nvSpPr>
              <p:cNvPr id="52" name="Freeform 257"/>
              <p:cNvSpPr>
                <a:spLocks noEditPoints="1"/>
              </p:cNvSpPr>
              <p:nvPr/>
            </p:nvSpPr>
            <p:spPr bwMode="auto">
              <a:xfrm>
                <a:off x="8891585" y="4022612"/>
                <a:ext cx="835025" cy="1041400"/>
              </a:xfrm>
              <a:custGeom>
                <a:avLst/>
                <a:gdLst>
                  <a:gd name="T0" fmla="*/ 526 w 526"/>
                  <a:gd name="T1" fmla="*/ 568 h 656"/>
                  <a:gd name="T2" fmla="*/ 520 w 526"/>
                  <a:gd name="T3" fmla="*/ 604 h 656"/>
                  <a:gd name="T4" fmla="*/ 506 w 526"/>
                  <a:gd name="T5" fmla="*/ 632 h 656"/>
                  <a:gd name="T6" fmla="*/ 482 w 526"/>
                  <a:gd name="T7" fmla="*/ 650 h 656"/>
                  <a:gd name="T8" fmla="*/ 446 w 526"/>
                  <a:gd name="T9" fmla="*/ 656 h 656"/>
                  <a:gd name="T10" fmla="*/ 94 w 526"/>
                  <a:gd name="T11" fmla="*/ 656 h 656"/>
                  <a:gd name="T12" fmla="*/ 56 w 526"/>
                  <a:gd name="T13" fmla="*/ 648 h 656"/>
                  <a:gd name="T14" fmla="*/ 26 w 526"/>
                  <a:gd name="T15" fmla="*/ 630 h 656"/>
                  <a:gd name="T16" fmla="*/ 6 w 526"/>
                  <a:gd name="T17" fmla="*/ 600 h 656"/>
                  <a:gd name="T18" fmla="*/ 0 w 526"/>
                  <a:gd name="T19" fmla="*/ 574 h 656"/>
                  <a:gd name="T20" fmla="*/ 0 w 526"/>
                  <a:gd name="T21" fmla="*/ 564 h 656"/>
                  <a:gd name="T22" fmla="*/ 22 w 526"/>
                  <a:gd name="T23" fmla="*/ 450 h 656"/>
                  <a:gd name="T24" fmla="*/ 60 w 526"/>
                  <a:gd name="T25" fmla="*/ 318 h 656"/>
                  <a:gd name="T26" fmla="*/ 136 w 526"/>
                  <a:gd name="T27" fmla="*/ 90 h 656"/>
                  <a:gd name="T28" fmla="*/ 142 w 526"/>
                  <a:gd name="T29" fmla="*/ 72 h 656"/>
                  <a:gd name="T30" fmla="*/ 158 w 526"/>
                  <a:gd name="T31" fmla="*/ 40 h 656"/>
                  <a:gd name="T32" fmla="*/ 182 w 526"/>
                  <a:gd name="T33" fmla="*/ 16 h 656"/>
                  <a:gd name="T34" fmla="*/ 210 w 526"/>
                  <a:gd name="T35" fmla="*/ 2 h 656"/>
                  <a:gd name="T36" fmla="*/ 446 w 526"/>
                  <a:gd name="T37" fmla="*/ 0 h 656"/>
                  <a:gd name="T38" fmla="*/ 466 w 526"/>
                  <a:gd name="T39" fmla="*/ 2 h 656"/>
                  <a:gd name="T40" fmla="*/ 494 w 526"/>
                  <a:gd name="T41" fmla="*/ 14 h 656"/>
                  <a:gd name="T42" fmla="*/ 514 w 526"/>
                  <a:gd name="T43" fmla="*/ 38 h 656"/>
                  <a:gd name="T44" fmla="*/ 524 w 526"/>
                  <a:gd name="T45" fmla="*/ 70 h 656"/>
                  <a:gd name="T46" fmla="*/ 526 w 526"/>
                  <a:gd name="T47" fmla="*/ 568 h 656"/>
                  <a:gd name="T48" fmla="*/ 486 w 526"/>
                  <a:gd name="T49" fmla="*/ 424 h 656"/>
                  <a:gd name="T50" fmla="*/ 486 w 526"/>
                  <a:gd name="T51" fmla="*/ 126 h 656"/>
                  <a:gd name="T52" fmla="*/ 482 w 526"/>
                  <a:gd name="T53" fmla="*/ 96 h 656"/>
                  <a:gd name="T54" fmla="*/ 470 w 526"/>
                  <a:gd name="T55" fmla="*/ 70 h 656"/>
                  <a:gd name="T56" fmla="*/ 450 w 526"/>
                  <a:gd name="T57" fmla="*/ 54 h 656"/>
                  <a:gd name="T58" fmla="*/ 420 w 526"/>
                  <a:gd name="T59" fmla="*/ 48 h 656"/>
                  <a:gd name="T60" fmla="*/ 236 w 526"/>
                  <a:gd name="T61" fmla="*/ 48 h 656"/>
                  <a:gd name="T62" fmla="*/ 206 w 526"/>
                  <a:gd name="T63" fmla="*/ 54 h 656"/>
                  <a:gd name="T64" fmla="*/ 184 w 526"/>
                  <a:gd name="T65" fmla="*/ 72 h 656"/>
                  <a:gd name="T66" fmla="*/ 168 w 526"/>
                  <a:gd name="T67" fmla="*/ 96 h 656"/>
                  <a:gd name="T68" fmla="*/ 156 w 526"/>
                  <a:gd name="T69" fmla="*/ 126 h 656"/>
                  <a:gd name="T70" fmla="*/ 92 w 526"/>
                  <a:gd name="T71" fmla="*/ 322 h 656"/>
                  <a:gd name="T72" fmla="*/ 60 w 526"/>
                  <a:gd name="T73" fmla="*/ 436 h 656"/>
                  <a:gd name="T74" fmla="*/ 42 w 526"/>
                  <a:gd name="T75" fmla="*/ 534 h 656"/>
                  <a:gd name="T76" fmla="*/ 42 w 526"/>
                  <a:gd name="T77" fmla="*/ 550 h 656"/>
                  <a:gd name="T78" fmla="*/ 52 w 526"/>
                  <a:gd name="T79" fmla="*/ 580 h 656"/>
                  <a:gd name="T80" fmla="*/ 74 w 526"/>
                  <a:gd name="T81" fmla="*/ 602 h 656"/>
                  <a:gd name="T82" fmla="*/ 104 w 526"/>
                  <a:gd name="T83" fmla="*/ 614 h 656"/>
                  <a:gd name="T84" fmla="*/ 230 w 526"/>
                  <a:gd name="T85" fmla="*/ 616 h 656"/>
                  <a:gd name="T86" fmla="*/ 230 w 526"/>
                  <a:gd name="T87" fmla="*/ 500 h 656"/>
                  <a:gd name="T88" fmla="*/ 238 w 526"/>
                  <a:gd name="T89" fmla="*/ 470 h 656"/>
                  <a:gd name="T90" fmla="*/ 258 w 526"/>
                  <a:gd name="T91" fmla="*/ 446 h 656"/>
                  <a:gd name="T92" fmla="*/ 284 w 526"/>
                  <a:gd name="T93" fmla="*/ 430 h 656"/>
                  <a:gd name="T94" fmla="*/ 316 w 526"/>
                  <a:gd name="T95" fmla="*/ 424 h 6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526" h="656">
                    <a:moveTo>
                      <a:pt x="526" y="568"/>
                    </a:moveTo>
                    <a:lnTo>
                      <a:pt x="526" y="568"/>
                    </a:lnTo>
                    <a:lnTo>
                      <a:pt x="524" y="586"/>
                    </a:lnTo>
                    <a:lnTo>
                      <a:pt x="520" y="604"/>
                    </a:lnTo>
                    <a:lnTo>
                      <a:pt x="514" y="618"/>
                    </a:lnTo>
                    <a:lnTo>
                      <a:pt x="506" y="632"/>
                    </a:lnTo>
                    <a:lnTo>
                      <a:pt x="494" y="642"/>
                    </a:lnTo>
                    <a:lnTo>
                      <a:pt x="482" y="650"/>
                    </a:lnTo>
                    <a:lnTo>
                      <a:pt x="466" y="654"/>
                    </a:lnTo>
                    <a:lnTo>
                      <a:pt x="446" y="656"/>
                    </a:lnTo>
                    <a:lnTo>
                      <a:pt x="94" y="656"/>
                    </a:lnTo>
                    <a:lnTo>
                      <a:pt x="94" y="656"/>
                    </a:lnTo>
                    <a:lnTo>
                      <a:pt x="74" y="654"/>
                    </a:lnTo>
                    <a:lnTo>
                      <a:pt x="56" y="648"/>
                    </a:lnTo>
                    <a:lnTo>
                      <a:pt x="40" y="640"/>
                    </a:lnTo>
                    <a:lnTo>
                      <a:pt x="26" y="630"/>
                    </a:lnTo>
                    <a:lnTo>
                      <a:pt x="14" y="616"/>
                    </a:lnTo>
                    <a:lnTo>
                      <a:pt x="6" y="600"/>
                    </a:lnTo>
                    <a:lnTo>
                      <a:pt x="0" y="584"/>
                    </a:lnTo>
                    <a:lnTo>
                      <a:pt x="0" y="574"/>
                    </a:lnTo>
                    <a:lnTo>
                      <a:pt x="0" y="564"/>
                    </a:lnTo>
                    <a:lnTo>
                      <a:pt x="0" y="564"/>
                    </a:lnTo>
                    <a:lnTo>
                      <a:pt x="8" y="512"/>
                    </a:lnTo>
                    <a:lnTo>
                      <a:pt x="22" y="450"/>
                    </a:lnTo>
                    <a:lnTo>
                      <a:pt x="40" y="386"/>
                    </a:lnTo>
                    <a:lnTo>
                      <a:pt x="60" y="318"/>
                    </a:lnTo>
                    <a:lnTo>
                      <a:pt x="100" y="192"/>
                    </a:lnTo>
                    <a:lnTo>
                      <a:pt x="136" y="90"/>
                    </a:lnTo>
                    <a:lnTo>
                      <a:pt x="136" y="90"/>
                    </a:lnTo>
                    <a:lnTo>
                      <a:pt x="142" y="72"/>
                    </a:lnTo>
                    <a:lnTo>
                      <a:pt x="150" y="56"/>
                    </a:lnTo>
                    <a:lnTo>
                      <a:pt x="158" y="40"/>
                    </a:lnTo>
                    <a:lnTo>
                      <a:pt x="170" y="26"/>
                    </a:lnTo>
                    <a:lnTo>
                      <a:pt x="182" y="16"/>
                    </a:lnTo>
                    <a:lnTo>
                      <a:pt x="194" y="8"/>
                    </a:lnTo>
                    <a:lnTo>
                      <a:pt x="210" y="2"/>
                    </a:lnTo>
                    <a:lnTo>
                      <a:pt x="228" y="0"/>
                    </a:lnTo>
                    <a:lnTo>
                      <a:pt x="446" y="0"/>
                    </a:lnTo>
                    <a:lnTo>
                      <a:pt x="446" y="0"/>
                    </a:lnTo>
                    <a:lnTo>
                      <a:pt x="466" y="2"/>
                    </a:lnTo>
                    <a:lnTo>
                      <a:pt x="482" y="6"/>
                    </a:lnTo>
                    <a:lnTo>
                      <a:pt x="494" y="14"/>
                    </a:lnTo>
                    <a:lnTo>
                      <a:pt x="506" y="26"/>
                    </a:lnTo>
                    <a:lnTo>
                      <a:pt x="514" y="38"/>
                    </a:lnTo>
                    <a:lnTo>
                      <a:pt x="520" y="54"/>
                    </a:lnTo>
                    <a:lnTo>
                      <a:pt x="524" y="70"/>
                    </a:lnTo>
                    <a:lnTo>
                      <a:pt x="526" y="90"/>
                    </a:lnTo>
                    <a:lnTo>
                      <a:pt x="526" y="568"/>
                    </a:lnTo>
                    <a:close/>
                    <a:moveTo>
                      <a:pt x="316" y="424"/>
                    </a:moveTo>
                    <a:lnTo>
                      <a:pt x="486" y="424"/>
                    </a:lnTo>
                    <a:lnTo>
                      <a:pt x="486" y="126"/>
                    </a:lnTo>
                    <a:lnTo>
                      <a:pt x="486" y="126"/>
                    </a:lnTo>
                    <a:lnTo>
                      <a:pt x="484" y="110"/>
                    </a:lnTo>
                    <a:lnTo>
                      <a:pt x="482" y="96"/>
                    </a:lnTo>
                    <a:lnTo>
                      <a:pt x="476" y="82"/>
                    </a:lnTo>
                    <a:lnTo>
                      <a:pt x="470" y="70"/>
                    </a:lnTo>
                    <a:lnTo>
                      <a:pt x="460" y="62"/>
                    </a:lnTo>
                    <a:lnTo>
                      <a:pt x="450" y="54"/>
                    </a:lnTo>
                    <a:lnTo>
                      <a:pt x="436" y="50"/>
                    </a:lnTo>
                    <a:lnTo>
                      <a:pt x="420" y="48"/>
                    </a:lnTo>
                    <a:lnTo>
                      <a:pt x="236" y="48"/>
                    </a:lnTo>
                    <a:lnTo>
                      <a:pt x="236" y="48"/>
                    </a:lnTo>
                    <a:lnTo>
                      <a:pt x="220" y="50"/>
                    </a:lnTo>
                    <a:lnTo>
                      <a:pt x="206" y="54"/>
                    </a:lnTo>
                    <a:lnTo>
                      <a:pt x="194" y="62"/>
                    </a:lnTo>
                    <a:lnTo>
                      <a:pt x="184" y="72"/>
                    </a:lnTo>
                    <a:lnTo>
                      <a:pt x="176" y="84"/>
                    </a:lnTo>
                    <a:lnTo>
                      <a:pt x="168" y="96"/>
                    </a:lnTo>
                    <a:lnTo>
                      <a:pt x="156" y="126"/>
                    </a:lnTo>
                    <a:lnTo>
                      <a:pt x="156" y="126"/>
                    </a:lnTo>
                    <a:lnTo>
                      <a:pt x="126" y="212"/>
                    </a:lnTo>
                    <a:lnTo>
                      <a:pt x="92" y="322"/>
                    </a:lnTo>
                    <a:lnTo>
                      <a:pt x="74" y="380"/>
                    </a:lnTo>
                    <a:lnTo>
                      <a:pt x="60" y="436"/>
                    </a:lnTo>
                    <a:lnTo>
                      <a:pt x="48" y="488"/>
                    </a:lnTo>
                    <a:lnTo>
                      <a:pt x="42" y="534"/>
                    </a:lnTo>
                    <a:lnTo>
                      <a:pt x="42" y="534"/>
                    </a:lnTo>
                    <a:lnTo>
                      <a:pt x="42" y="550"/>
                    </a:lnTo>
                    <a:lnTo>
                      <a:pt x="46" y="566"/>
                    </a:lnTo>
                    <a:lnTo>
                      <a:pt x="52" y="580"/>
                    </a:lnTo>
                    <a:lnTo>
                      <a:pt x="62" y="592"/>
                    </a:lnTo>
                    <a:lnTo>
                      <a:pt x="74" y="602"/>
                    </a:lnTo>
                    <a:lnTo>
                      <a:pt x="90" y="610"/>
                    </a:lnTo>
                    <a:lnTo>
                      <a:pt x="104" y="614"/>
                    </a:lnTo>
                    <a:lnTo>
                      <a:pt x="120" y="616"/>
                    </a:lnTo>
                    <a:lnTo>
                      <a:pt x="230" y="616"/>
                    </a:lnTo>
                    <a:lnTo>
                      <a:pt x="230" y="500"/>
                    </a:lnTo>
                    <a:lnTo>
                      <a:pt x="230" y="500"/>
                    </a:lnTo>
                    <a:lnTo>
                      <a:pt x="232" y="484"/>
                    </a:lnTo>
                    <a:lnTo>
                      <a:pt x="238" y="470"/>
                    </a:lnTo>
                    <a:lnTo>
                      <a:pt x="246" y="456"/>
                    </a:lnTo>
                    <a:lnTo>
                      <a:pt x="258" y="446"/>
                    </a:lnTo>
                    <a:lnTo>
                      <a:pt x="270" y="436"/>
                    </a:lnTo>
                    <a:lnTo>
                      <a:pt x="284" y="430"/>
                    </a:lnTo>
                    <a:lnTo>
                      <a:pt x="300" y="426"/>
                    </a:lnTo>
                    <a:lnTo>
                      <a:pt x="316" y="424"/>
                    </a:lnTo>
                    <a:lnTo>
                      <a:pt x="316" y="424"/>
                    </a:lnTo>
                    <a:close/>
                  </a:path>
                </a:pathLst>
              </a:custGeom>
              <a:solidFill>
                <a:schemeClr val="accent6"/>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defTabSz="228596" fontAlgn="auto">
                  <a:spcBef>
                    <a:spcPts val="0"/>
                  </a:spcBef>
                  <a:spcAft>
                    <a:spcPts val="0"/>
                  </a:spcAft>
                </a:pPr>
                <a:endParaRPr lang="id-ID" sz="1575">
                  <a:solidFill>
                    <a:srgbClr val="44546A"/>
                  </a:solidFill>
                  <a:latin typeface="Arial"/>
                </a:endParaRPr>
              </a:p>
            </p:txBody>
          </p:sp>
          <p:sp>
            <p:nvSpPr>
              <p:cNvPr id="53" name="Freeform 258"/>
              <p:cNvSpPr/>
              <p:nvPr/>
            </p:nvSpPr>
            <p:spPr bwMode="auto">
              <a:xfrm>
                <a:off x="9244010" y="4594112"/>
                <a:ext cx="393700" cy="101600"/>
              </a:xfrm>
              <a:custGeom>
                <a:avLst/>
                <a:gdLst>
                  <a:gd name="T0" fmla="*/ 248 w 248"/>
                  <a:gd name="T1" fmla="*/ 28 h 64"/>
                  <a:gd name="T2" fmla="*/ 248 w 248"/>
                  <a:gd name="T3" fmla="*/ 28 h 64"/>
                  <a:gd name="T4" fmla="*/ 248 w 248"/>
                  <a:gd name="T5" fmla="*/ 42 h 64"/>
                  <a:gd name="T6" fmla="*/ 244 w 248"/>
                  <a:gd name="T7" fmla="*/ 52 h 64"/>
                  <a:gd name="T8" fmla="*/ 242 w 248"/>
                  <a:gd name="T9" fmla="*/ 58 h 64"/>
                  <a:gd name="T10" fmla="*/ 238 w 248"/>
                  <a:gd name="T11" fmla="*/ 60 h 64"/>
                  <a:gd name="T12" fmla="*/ 234 w 248"/>
                  <a:gd name="T13" fmla="*/ 64 h 64"/>
                  <a:gd name="T14" fmla="*/ 228 w 248"/>
                  <a:gd name="T15" fmla="*/ 64 h 64"/>
                  <a:gd name="T16" fmla="*/ 42 w 248"/>
                  <a:gd name="T17" fmla="*/ 64 h 64"/>
                  <a:gd name="T18" fmla="*/ 42 w 248"/>
                  <a:gd name="T19" fmla="*/ 64 h 64"/>
                  <a:gd name="T20" fmla="*/ 34 w 248"/>
                  <a:gd name="T21" fmla="*/ 64 h 64"/>
                  <a:gd name="T22" fmla="*/ 28 w 248"/>
                  <a:gd name="T23" fmla="*/ 60 h 64"/>
                  <a:gd name="T24" fmla="*/ 14 w 248"/>
                  <a:gd name="T25" fmla="*/ 52 h 64"/>
                  <a:gd name="T26" fmla="*/ 8 w 248"/>
                  <a:gd name="T27" fmla="*/ 48 h 64"/>
                  <a:gd name="T28" fmla="*/ 4 w 248"/>
                  <a:gd name="T29" fmla="*/ 42 h 64"/>
                  <a:gd name="T30" fmla="*/ 2 w 248"/>
                  <a:gd name="T31" fmla="*/ 34 h 64"/>
                  <a:gd name="T32" fmla="*/ 0 w 248"/>
                  <a:gd name="T33" fmla="*/ 28 h 64"/>
                  <a:gd name="T34" fmla="*/ 0 w 248"/>
                  <a:gd name="T35" fmla="*/ 26 h 64"/>
                  <a:gd name="T36" fmla="*/ 0 w 248"/>
                  <a:gd name="T37" fmla="*/ 26 h 64"/>
                  <a:gd name="T38" fmla="*/ 2 w 248"/>
                  <a:gd name="T39" fmla="*/ 20 h 64"/>
                  <a:gd name="T40" fmla="*/ 4 w 248"/>
                  <a:gd name="T41" fmla="*/ 16 h 64"/>
                  <a:gd name="T42" fmla="*/ 8 w 248"/>
                  <a:gd name="T43" fmla="*/ 10 h 64"/>
                  <a:gd name="T44" fmla="*/ 14 w 248"/>
                  <a:gd name="T45" fmla="*/ 6 h 64"/>
                  <a:gd name="T46" fmla="*/ 28 w 248"/>
                  <a:gd name="T47" fmla="*/ 2 h 64"/>
                  <a:gd name="T48" fmla="*/ 42 w 248"/>
                  <a:gd name="T49" fmla="*/ 0 h 64"/>
                  <a:gd name="T50" fmla="*/ 228 w 248"/>
                  <a:gd name="T51" fmla="*/ 0 h 64"/>
                  <a:gd name="T52" fmla="*/ 228 w 248"/>
                  <a:gd name="T53" fmla="*/ 0 h 64"/>
                  <a:gd name="T54" fmla="*/ 238 w 248"/>
                  <a:gd name="T55" fmla="*/ 2 h 64"/>
                  <a:gd name="T56" fmla="*/ 242 w 248"/>
                  <a:gd name="T57" fmla="*/ 4 h 64"/>
                  <a:gd name="T58" fmla="*/ 244 w 248"/>
                  <a:gd name="T59" fmla="*/ 6 h 64"/>
                  <a:gd name="T60" fmla="*/ 248 w 248"/>
                  <a:gd name="T61" fmla="*/ 16 h 64"/>
                  <a:gd name="T62" fmla="*/ 248 w 248"/>
                  <a:gd name="T63" fmla="*/ 26 h 64"/>
                  <a:gd name="T64" fmla="*/ 248 w 248"/>
                  <a:gd name="T65" fmla="*/ 28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48" h="64">
                    <a:moveTo>
                      <a:pt x="248" y="28"/>
                    </a:moveTo>
                    <a:lnTo>
                      <a:pt x="248" y="28"/>
                    </a:lnTo>
                    <a:lnTo>
                      <a:pt x="248" y="42"/>
                    </a:lnTo>
                    <a:lnTo>
                      <a:pt x="244" y="52"/>
                    </a:lnTo>
                    <a:lnTo>
                      <a:pt x="242" y="58"/>
                    </a:lnTo>
                    <a:lnTo>
                      <a:pt x="238" y="60"/>
                    </a:lnTo>
                    <a:lnTo>
                      <a:pt x="234" y="64"/>
                    </a:lnTo>
                    <a:lnTo>
                      <a:pt x="228" y="64"/>
                    </a:lnTo>
                    <a:lnTo>
                      <a:pt x="42" y="64"/>
                    </a:lnTo>
                    <a:lnTo>
                      <a:pt x="42" y="64"/>
                    </a:lnTo>
                    <a:lnTo>
                      <a:pt x="34" y="64"/>
                    </a:lnTo>
                    <a:lnTo>
                      <a:pt x="28" y="60"/>
                    </a:lnTo>
                    <a:lnTo>
                      <a:pt x="14" y="52"/>
                    </a:lnTo>
                    <a:lnTo>
                      <a:pt x="8" y="48"/>
                    </a:lnTo>
                    <a:lnTo>
                      <a:pt x="4" y="42"/>
                    </a:lnTo>
                    <a:lnTo>
                      <a:pt x="2" y="34"/>
                    </a:lnTo>
                    <a:lnTo>
                      <a:pt x="0" y="28"/>
                    </a:lnTo>
                    <a:lnTo>
                      <a:pt x="0" y="26"/>
                    </a:lnTo>
                    <a:lnTo>
                      <a:pt x="0" y="26"/>
                    </a:lnTo>
                    <a:lnTo>
                      <a:pt x="2" y="20"/>
                    </a:lnTo>
                    <a:lnTo>
                      <a:pt x="4" y="16"/>
                    </a:lnTo>
                    <a:lnTo>
                      <a:pt x="8" y="10"/>
                    </a:lnTo>
                    <a:lnTo>
                      <a:pt x="14" y="6"/>
                    </a:lnTo>
                    <a:lnTo>
                      <a:pt x="28" y="2"/>
                    </a:lnTo>
                    <a:lnTo>
                      <a:pt x="42" y="0"/>
                    </a:lnTo>
                    <a:lnTo>
                      <a:pt x="228" y="0"/>
                    </a:lnTo>
                    <a:lnTo>
                      <a:pt x="228" y="0"/>
                    </a:lnTo>
                    <a:lnTo>
                      <a:pt x="238" y="2"/>
                    </a:lnTo>
                    <a:lnTo>
                      <a:pt x="242" y="4"/>
                    </a:lnTo>
                    <a:lnTo>
                      <a:pt x="244" y="6"/>
                    </a:lnTo>
                    <a:lnTo>
                      <a:pt x="248" y="16"/>
                    </a:lnTo>
                    <a:lnTo>
                      <a:pt x="248" y="26"/>
                    </a:lnTo>
                    <a:lnTo>
                      <a:pt x="248" y="28"/>
                    </a:lnTo>
                    <a:close/>
                  </a:path>
                </a:pathLst>
              </a:custGeom>
              <a:solidFill>
                <a:srgbClr val="333333"/>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defTabSz="228596" fontAlgn="auto">
                  <a:spcBef>
                    <a:spcPts val="0"/>
                  </a:spcBef>
                  <a:spcAft>
                    <a:spcPts val="0"/>
                  </a:spcAft>
                </a:pPr>
                <a:endParaRPr lang="id-ID" sz="1575">
                  <a:solidFill>
                    <a:srgbClr val="44546A"/>
                  </a:solidFill>
                  <a:latin typeface="Arial"/>
                </a:endParaRPr>
              </a:p>
            </p:txBody>
          </p:sp>
          <p:sp>
            <p:nvSpPr>
              <p:cNvPr id="54" name="Freeform 259"/>
              <p:cNvSpPr/>
              <p:nvPr/>
            </p:nvSpPr>
            <p:spPr bwMode="auto">
              <a:xfrm>
                <a:off x="9536110" y="4352812"/>
                <a:ext cx="101600" cy="342900"/>
              </a:xfrm>
              <a:custGeom>
                <a:avLst/>
                <a:gdLst>
                  <a:gd name="T0" fmla="*/ 64 w 64"/>
                  <a:gd name="T1" fmla="*/ 180 h 216"/>
                  <a:gd name="T2" fmla="*/ 64 w 64"/>
                  <a:gd name="T3" fmla="*/ 180 h 216"/>
                  <a:gd name="T4" fmla="*/ 64 w 64"/>
                  <a:gd name="T5" fmla="*/ 194 h 216"/>
                  <a:gd name="T6" fmla="*/ 60 w 64"/>
                  <a:gd name="T7" fmla="*/ 204 h 216"/>
                  <a:gd name="T8" fmla="*/ 58 w 64"/>
                  <a:gd name="T9" fmla="*/ 210 h 216"/>
                  <a:gd name="T10" fmla="*/ 54 w 64"/>
                  <a:gd name="T11" fmla="*/ 212 h 216"/>
                  <a:gd name="T12" fmla="*/ 50 w 64"/>
                  <a:gd name="T13" fmla="*/ 216 h 216"/>
                  <a:gd name="T14" fmla="*/ 44 w 64"/>
                  <a:gd name="T15" fmla="*/ 216 h 216"/>
                  <a:gd name="T16" fmla="*/ 42 w 64"/>
                  <a:gd name="T17" fmla="*/ 216 h 216"/>
                  <a:gd name="T18" fmla="*/ 42 w 64"/>
                  <a:gd name="T19" fmla="*/ 216 h 216"/>
                  <a:gd name="T20" fmla="*/ 34 w 64"/>
                  <a:gd name="T21" fmla="*/ 216 h 216"/>
                  <a:gd name="T22" fmla="*/ 28 w 64"/>
                  <a:gd name="T23" fmla="*/ 212 h 216"/>
                  <a:gd name="T24" fmla="*/ 14 w 64"/>
                  <a:gd name="T25" fmla="*/ 204 h 216"/>
                  <a:gd name="T26" fmla="*/ 8 w 64"/>
                  <a:gd name="T27" fmla="*/ 200 h 216"/>
                  <a:gd name="T28" fmla="*/ 4 w 64"/>
                  <a:gd name="T29" fmla="*/ 194 h 216"/>
                  <a:gd name="T30" fmla="*/ 2 w 64"/>
                  <a:gd name="T31" fmla="*/ 186 h 216"/>
                  <a:gd name="T32" fmla="*/ 0 w 64"/>
                  <a:gd name="T33" fmla="*/ 180 h 216"/>
                  <a:gd name="T34" fmla="*/ 0 w 64"/>
                  <a:gd name="T35" fmla="*/ 26 h 216"/>
                  <a:gd name="T36" fmla="*/ 0 w 64"/>
                  <a:gd name="T37" fmla="*/ 26 h 216"/>
                  <a:gd name="T38" fmla="*/ 2 w 64"/>
                  <a:gd name="T39" fmla="*/ 20 h 216"/>
                  <a:gd name="T40" fmla="*/ 4 w 64"/>
                  <a:gd name="T41" fmla="*/ 16 h 216"/>
                  <a:gd name="T42" fmla="*/ 8 w 64"/>
                  <a:gd name="T43" fmla="*/ 10 h 216"/>
                  <a:gd name="T44" fmla="*/ 14 w 64"/>
                  <a:gd name="T45" fmla="*/ 6 h 216"/>
                  <a:gd name="T46" fmla="*/ 28 w 64"/>
                  <a:gd name="T47" fmla="*/ 2 h 216"/>
                  <a:gd name="T48" fmla="*/ 42 w 64"/>
                  <a:gd name="T49" fmla="*/ 0 h 216"/>
                  <a:gd name="T50" fmla="*/ 44 w 64"/>
                  <a:gd name="T51" fmla="*/ 0 h 216"/>
                  <a:gd name="T52" fmla="*/ 44 w 64"/>
                  <a:gd name="T53" fmla="*/ 0 h 216"/>
                  <a:gd name="T54" fmla="*/ 54 w 64"/>
                  <a:gd name="T55" fmla="*/ 2 h 216"/>
                  <a:gd name="T56" fmla="*/ 58 w 64"/>
                  <a:gd name="T57" fmla="*/ 4 h 216"/>
                  <a:gd name="T58" fmla="*/ 60 w 64"/>
                  <a:gd name="T59" fmla="*/ 6 h 216"/>
                  <a:gd name="T60" fmla="*/ 64 w 64"/>
                  <a:gd name="T61" fmla="*/ 16 h 216"/>
                  <a:gd name="T62" fmla="*/ 64 w 64"/>
                  <a:gd name="T63" fmla="*/ 26 h 216"/>
                  <a:gd name="T64" fmla="*/ 64 w 64"/>
                  <a:gd name="T65" fmla="*/ 18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4" h="216">
                    <a:moveTo>
                      <a:pt x="64" y="180"/>
                    </a:moveTo>
                    <a:lnTo>
                      <a:pt x="64" y="180"/>
                    </a:lnTo>
                    <a:lnTo>
                      <a:pt x="64" y="194"/>
                    </a:lnTo>
                    <a:lnTo>
                      <a:pt x="60" y="204"/>
                    </a:lnTo>
                    <a:lnTo>
                      <a:pt x="58" y="210"/>
                    </a:lnTo>
                    <a:lnTo>
                      <a:pt x="54" y="212"/>
                    </a:lnTo>
                    <a:lnTo>
                      <a:pt x="50" y="216"/>
                    </a:lnTo>
                    <a:lnTo>
                      <a:pt x="44" y="216"/>
                    </a:lnTo>
                    <a:lnTo>
                      <a:pt x="42" y="216"/>
                    </a:lnTo>
                    <a:lnTo>
                      <a:pt x="42" y="216"/>
                    </a:lnTo>
                    <a:lnTo>
                      <a:pt x="34" y="216"/>
                    </a:lnTo>
                    <a:lnTo>
                      <a:pt x="28" y="212"/>
                    </a:lnTo>
                    <a:lnTo>
                      <a:pt x="14" y="204"/>
                    </a:lnTo>
                    <a:lnTo>
                      <a:pt x="8" y="200"/>
                    </a:lnTo>
                    <a:lnTo>
                      <a:pt x="4" y="194"/>
                    </a:lnTo>
                    <a:lnTo>
                      <a:pt x="2" y="186"/>
                    </a:lnTo>
                    <a:lnTo>
                      <a:pt x="0" y="180"/>
                    </a:lnTo>
                    <a:lnTo>
                      <a:pt x="0" y="26"/>
                    </a:lnTo>
                    <a:lnTo>
                      <a:pt x="0" y="26"/>
                    </a:lnTo>
                    <a:lnTo>
                      <a:pt x="2" y="20"/>
                    </a:lnTo>
                    <a:lnTo>
                      <a:pt x="4" y="16"/>
                    </a:lnTo>
                    <a:lnTo>
                      <a:pt x="8" y="10"/>
                    </a:lnTo>
                    <a:lnTo>
                      <a:pt x="14" y="6"/>
                    </a:lnTo>
                    <a:lnTo>
                      <a:pt x="28" y="2"/>
                    </a:lnTo>
                    <a:lnTo>
                      <a:pt x="42" y="0"/>
                    </a:lnTo>
                    <a:lnTo>
                      <a:pt x="44" y="0"/>
                    </a:lnTo>
                    <a:lnTo>
                      <a:pt x="44" y="0"/>
                    </a:lnTo>
                    <a:lnTo>
                      <a:pt x="54" y="2"/>
                    </a:lnTo>
                    <a:lnTo>
                      <a:pt x="58" y="4"/>
                    </a:lnTo>
                    <a:lnTo>
                      <a:pt x="60" y="6"/>
                    </a:lnTo>
                    <a:lnTo>
                      <a:pt x="64" y="16"/>
                    </a:lnTo>
                    <a:lnTo>
                      <a:pt x="64" y="26"/>
                    </a:lnTo>
                    <a:lnTo>
                      <a:pt x="64" y="180"/>
                    </a:lnTo>
                    <a:close/>
                  </a:path>
                </a:pathLst>
              </a:custGeom>
              <a:solidFill>
                <a:srgbClr val="333333"/>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defTabSz="228596" fontAlgn="auto">
                  <a:spcBef>
                    <a:spcPts val="0"/>
                  </a:spcBef>
                  <a:spcAft>
                    <a:spcPts val="0"/>
                  </a:spcAft>
                </a:pPr>
                <a:endParaRPr lang="id-ID" sz="1575">
                  <a:solidFill>
                    <a:srgbClr val="44546A"/>
                  </a:solidFill>
                  <a:latin typeface="Arial"/>
                </a:endParaRPr>
              </a:p>
            </p:txBody>
          </p:sp>
          <p:sp>
            <p:nvSpPr>
              <p:cNvPr id="55" name="Rectangle 260"/>
              <p:cNvSpPr>
                <a:spLocks noChangeArrowheads="1"/>
              </p:cNvSpPr>
              <p:nvPr/>
            </p:nvSpPr>
            <p:spPr bwMode="auto">
              <a:xfrm>
                <a:off x="8610597" y="4022612"/>
                <a:ext cx="76200" cy="1409700"/>
              </a:xfrm>
              <a:prstGeom prst="rect">
                <a:avLst/>
              </a:prstGeom>
              <a:solidFill>
                <a:srgbClr val="3333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lstStyle/>
              <a:p>
                <a:pPr defTabSz="228596" fontAlgn="auto">
                  <a:spcBef>
                    <a:spcPts val="0"/>
                  </a:spcBef>
                  <a:spcAft>
                    <a:spcPts val="0"/>
                  </a:spcAft>
                </a:pPr>
                <a:endParaRPr lang="id-ID" sz="1575">
                  <a:solidFill>
                    <a:srgbClr val="44546A"/>
                  </a:solidFill>
                  <a:latin typeface="Arial"/>
                </a:endParaRPr>
              </a:p>
            </p:txBody>
          </p:sp>
          <p:sp>
            <p:nvSpPr>
              <p:cNvPr id="56" name="Rectangle 261"/>
              <p:cNvSpPr>
                <a:spLocks noChangeArrowheads="1"/>
              </p:cNvSpPr>
              <p:nvPr/>
            </p:nvSpPr>
            <p:spPr bwMode="auto">
              <a:xfrm>
                <a:off x="8445497" y="4670312"/>
                <a:ext cx="190500" cy="762000"/>
              </a:xfrm>
              <a:prstGeom prst="rect">
                <a:avLst/>
              </a:prstGeom>
              <a:solidFill>
                <a:srgbClr val="3333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lstStyle/>
              <a:p>
                <a:pPr defTabSz="228596" fontAlgn="auto">
                  <a:spcBef>
                    <a:spcPts val="0"/>
                  </a:spcBef>
                  <a:spcAft>
                    <a:spcPts val="0"/>
                  </a:spcAft>
                </a:pPr>
                <a:endParaRPr lang="id-ID" sz="1575">
                  <a:solidFill>
                    <a:srgbClr val="44546A"/>
                  </a:solidFill>
                  <a:latin typeface="Arial"/>
                </a:endParaRPr>
              </a:p>
            </p:txBody>
          </p:sp>
          <p:sp>
            <p:nvSpPr>
              <p:cNvPr id="57" name="Freeform 262"/>
              <p:cNvSpPr/>
              <p:nvPr/>
            </p:nvSpPr>
            <p:spPr bwMode="auto">
              <a:xfrm>
                <a:off x="8635997" y="4124212"/>
                <a:ext cx="112713" cy="241300"/>
              </a:xfrm>
              <a:custGeom>
                <a:avLst/>
                <a:gdLst>
                  <a:gd name="T0" fmla="*/ 0 w 71"/>
                  <a:gd name="T1" fmla="*/ 0 h 152"/>
                  <a:gd name="T2" fmla="*/ 71 w 71"/>
                  <a:gd name="T3" fmla="*/ 0 h 152"/>
                  <a:gd name="T4" fmla="*/ 71 w 71"/>
                  <a:gd name="T5" fmla="*/ 152 h 152"/>
                  <a:gd name="T6" fmla="*/ 0 w 71"/>
                  <a:gd name="T7" fmla="*/ 152 h 152"/>
                </a:gdLst>
                <a:ahLst/>
                <a:cxnLst>
                  <a:cxn ang="0">
                    <a:pos x="T0" y="T1"/>
                  </a:cxn>
                  <a:cxn ang="0">
                    <a:pos x="T2" y="T3"/>
                  </a:cxn>
                  <a:cxn ang="0">
                    <a:pos x="T4" y="T5"/>
                  </a:cxn>
                  <a:cxn ang="0">
                    <a:pos x="T6" y="T7"/>
                  </a:cxn>
                </a:cxnLst>
                <a:rect l="0" t="0" r="r" b="b"/>
                <a:pathLst>
                  <a:path w="71" h="152">
                    <a:moveTo>
                      <a:pt x="0" y="0"/>
                    </a:moveTo>
                    <a:lnTo>
                      <a:pt x="71" y="0"/>
                    </a:lnTo>
                    <a:lnTo>
                      <a:pt x="71" y="152"/>
                    </a:lnTo>
                    <a:lnTo>
                      <a:pt x="0" y="152"/>
                    </a:lnTo>
                  </a:path>
                </a:pathLst>
              </a:custGeom>
              <a:noFill/>
              <a:ln w="25400">
                <a:solidFill>
                  <a:srgbClr val="333333"/>
                </a:solidFill>
                <a:prstDash val="solid"/>
                <a:round/>
              </a:ln>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t" anchorCtr="0" compatLnSpc="1"/>
              <a:lstStyle/>
              <a:p>
                <a:pPr defTabSz="228596" fontAlgn="auto">
                  <a:spcBef>
                    <a:spcPts val="0"/>
                  </a:spcBef>
                  <a:spcAft>
                    <a:spcPts val="0"/>
                  </a:spcAft>
                </a:pPr>
                <a:endParaRPr lang="id-ID" sz="1575">
                  <a:solidFill>
                    <a:srgbClr val="44546A"/>
                  </a:solidFill>
                  <a:latin typeface="Arial"/>
                </a:endParaRPr>
              </a:p>
            </p:txBody>
          </p:sp>
          <p:sp>
            <p:nvSpPr>
              <p:cNvPr id="58" name="Rectangle 263"/>
              <p:cNvSpPr>
                <a:spLocks noChangeArrowheads="1"/>
              </p:cNvSpPr>
              <p:nvPr/>
            </p:nvSpPr>
            <p:spPr bwMode="auto">
              <a:xfrm>
                <a:off x="7906391" y="5394212"/>
                <a:ext cx="780406" cy="101501"/>
              </a:xfrm>
              <a:prstGeom prst="rect">
                <a:avLst/>
              </a:prstGeom>
              <a:solidFill>
                <a:srgbClr val="3333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lstStyle/>
              <a:p>
                <a:pPr defTabSz="228596" fontAlgn="auto">
                  <a:spcBef>
                    <a:spcPts val="0"/>
                  </a:spcBef>
                  <a:spcAft>
                    <a:spcPts val="0"/>
                  </a:spcAft>
                </a:pPr>
                <a:endParaRPr lang="id-ID" sz="1575">
                  <a:solidFill>
                    <a:srgbClr val="44546A"/>
                  </a:solidFill>
                  <a:latin typeface="Arial"/>
                </a:endParaRPr>
              </a:p>
            </p:txBody>
          </p:sp>
          <p:sp>
            <p:nvSpPr>
              <p:cNvPr id="59" name="Freeform 264"/>
              <p:cNvSpPr/>
              <p:nvPr/>
            </p:nvSpPr>
            <p:spPr bwMode="auto">
              <a:xfrm>
                <a:off x="9713910" y="4149612"/>
                <a:ext cx="38100" cy="101600"/>
              </a:xfrm>
              <a:custGeom>
                <a:avLst/>
                <a:gdLst>
                  <a:gd name="T0" fmla="*/ 24 w 24"/>
                  <a:gd name="T1" fmla="*/ 50 h 64"/>
                  <a:gd name="T2" fmla="*/ 24 w 24"/>
                  <a:gd name="T3" fmla="*/ 50 h 64"/>
                  <a:gd name="T4" fmla="*/ 22 w 24"/>
                  <a:gd name="T5" fmla="*/ 58 h 64"/>
                  <a:gd name="T6" fmla="*/ 20 w 24"/>
                  <a:gd name="T7" fmla="*/ 62 h 64"/>
                  <a:gd name="T8" fmla="*/ 18 w 24"/>
                  <a:gd name="T9" fmla="*/ 64 h 64"/>
                  <a:gd name="T10" fmla="*/ 12 w 24"/>
                  <a:gd name="T11" fmla="*/ 64 h 64"/>
                  <a:gd name="T12" fmla="*/ 12 w 24"/>
                  <a:gd name="T13" fmla="*/ 64 h 64"/>
                  <a:gd name="T14" fmla="*/ 8 w 24"/>
                  <a:gd name="T15" fmla="*/ 62 h 64"/>
                  <a:gd name="T16" fmla="*/ 4 w 24"/>
                  <a:gd name="T17" fmla="*/ 58 h 64"/>
                  <a:gd name="T18" fmla="*/ 2 w 24"/>
                  <a:gd name="T19" fmla="*/ 54 h 64"/>
                  <a:gd name="T20" fmla="*/ 0 w 24"/>
                  <a:gd name="T21" fmla="*/ 50 h 64"/>
                  <a:gd name="T22" fmla="*/ 0 w 24"/>
                  <a:gd name="T23" fmla="*/ 6 h 64"/>
                  <a:gd name="T24" fmla="*/ 0 w 24"/>
                  <a:gd name="T25" fmla="*/ 6 h 64"/>
                  <a:gd name="T26" fmla="*/ 2 w 24"/>
                  <a:gd name="T27" fmla="*/ 2 h 64"/>
                  <a:gd name="T28" fmla="*/ 4 w 24"/>
                  <a:gd name="T29" fmla="*/ 0 h 64"/>
                  <a:gd name="T30" fmla="*/ 12 w 24"/>
                  <a:gd name="T31" fmla="*/ 0 h 64"/>
                  <a:gd name="T32" fmla="*/ 18 w 24"/>
                  <a:gd name="T33" fmla="*/ 0 h 64"/>
                  <a:gd name="T34" fmla="*/ 18 w 24"/>
                  <a:gd name="T35" fmla="*/ 0 h 64"/>
                  <a:gd name="T36" fmla="*/ 22 w 24"/>
                  <a:gd name="T37" fmla="*/ 0 h 64"/>
                  <a:gd name="T38" fmla="*/ 24 w 24"/>
                  <a:gd name="T39" fmla="*/ 2 h 64"/>
                  <a:gd name="T40" fmla="*/ 24 w 24"/>
                  <a:gd name="T41" fmla="*/ 6 h 64"/>
                  <a:gd name="T42" fmla="*/ 24 w 24"/>
                  <a:gd name="T43" fmla="*/ 5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 h="64">
                    <a:moveTo>
                      <a:pt x="24" y="50"/>
                    </a:moveTo>
                    <a:lnTo>
                      <a:pt x="24" y="50"/>
                    </a:lnTo>
                    <a:lnTo>
                      <a:pt x="22" y="58"/>
                    </a:lnTo>
                    <a:lnTo>
                      <a:pt x="20" y="62"/>
                    </a:lnTo>
                    <a:lnTo>
                      <a:pt x="18" y="64"/>
                    </a:lnTo>
                    <a:lnTo>
                      <a:pt x="12" y="64"/>
                    </a:lnTo>
                    <a:lnTo>
                      <a:pt x="12" y="64"/>
                    </a:lnTo>
                    <a:lnTo>
                      <a:pt x="8" y="62"/>
                    </a:lnTo>
                    <a:lnTo>
                      <a:pt x="4" y="58"/>
                    </a:lnTo>
                    <a:lnTo>
                      <a:pt x="2" y="54"/>
                    </a:lnTo>
                    <a:lnTo>
                      <a:pt x="0" y="50"/>
                    </a:lnTo>
                    <a:lnTo>
                      <a:pt x="0" y="6"/>
                    </a:lnTo>
                    <a:lnTo>
                      <a:pt x="0" y="6"/>
                    </a:lnTo>
                    <a:lnTo>
                      <a:pt x="2" y="2"/>
                    </a:lnTo>
                    <a:lnTo>
                      <a:pt x="4" y="0"/>
                    </a:lnTo>
                    <a:lnTo>
                      <a:pt x="12" y="0"/>
                    </a:lnTo>
                    <a:lnTo>
                      <a:pt x="18" y="0"/>
                    </a:lnTo>
                    <a:lnTo>
                      <a:pt x="18" y="0"/>
                    </a:lnTo>
                    <a:lnTo>
                      <a:pt x="22" y="0"/>
                    </a:lnTo>
                    <a:lnTo>
                      <a:pt x="24" y="2"/>
                    </a:lnTo>
                    <a:lnTo>
                      <a:pt x="24" y="6"/>
                    </a:lnTo>
                    <a:lnTo>
                      <a:pt x="24" y="50"/>
                    </a:lnTo>
                    <a:close/>
                  </a:path>
                </a:pathLst>
              </a:custGeom>
              <a:solidFill>
                <a:srgbClr val="333333"/>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defTabSz="228596" fontAlgn="auto">
                  <a:spcBef>
                    <a:spcPts val="0"/>
                  </a:spcBef>
                  <a:spcAft>
                    <a:spcPts val="0"/>
                  </a:spcAft>
                </a:pPr>
                <a:endParaRPr lang="id-ID" sz="1575">
                  <a:solidFill>
                    <a:srgbClr val="44546A"/>
                  </a:solidFill>
                  <a:latin typeface="Arial"/>
                </a:endParaRPr>
              </a:p>
            </p:txBody>
          </p:sp>
          <p:sp>
            <p:nvSpPr>
              <p:cNvPr id="60" name="Freeform 265"/>
              <p:cNvSpPr/>
              <p:nvPr/>
            </p:nvSpPr>
            <p:spPr bwMode="auto">
              <a:xfrm>
                <a:off x="8751885" y="5054487"/>
                <a:ext cx="574675" cy="574675"/>
              </a:xfrm>
              <a:custGeom>
                <a:avLst/>
                <a:gdLst>
                  <a:gd name="T0" fmla="*/ 362 w 362"/>
                  <a:gd name="T1" fmla="*/ 180 h 362"/>
                  <a:gd name="T2" fmla="*/ 358 w 362"/>
                  <a:gd name="T3" fmla="*/ 216 h 362"/>
                  <a:gd name="T4" fmla="*/ 348 w 362"/>
                  <a:gd name="T5" fmla="*/ 250 h 362"/>
                  <a:gd name="T6" fmla="*/ 332 w 362"/>
                  <a:gd name="T7" fmla="*/ 282 h 362"/>
                  <a:gd name="T8" fmla="*/ 310 w 362"/>
                  <a:gd name="T9" fmla="*/ 308 h 362"/>
                  <a:gd name="T10" fmla="*/ 282 w 362"/>
                  <a:gd name="T11" fmla="*/ 330 h 362"/>
                  <a:gd name="T12" fmla="*/ 252 w 362"/>
                  <a:gd name="T13" fmla="*/ 348 h 362"/>
                  <a:gd name="T14" fmla="*/ 218 w 362"/>
                  <a:gd name="T15" fmla="*/ 358 h 362"/>
                  <a:gd name="T16" fmla="*/ 182 w 362"/>
                  <a:gd name="T17" fmla="*/ 362 h 362"/>
                  <a:gd name="T18" fmla="*/ 164 w 362"/>
                  <a:gd name="T19" fmla="*/ 360 h 362"/>
                  <a:gd name="T20" fmla="*/ 128 w 362"/>
                  <a:gd name="T21" fmla="*/ 354 h 362"/>
                  <a:gd name="T22" fmla="*/ 96 w 362"/>
                  <a:gd name="T23" fmla="*/ 340 h 362"/>
                  <a:gd name="T24" fmla="*/ 66 w 362"/>
                  <a:gd name="T25" fmla="*/ 320 h 362"/>
                  <a:gd name="T26" fmla="*/ 42 w 362"/>
                  <a:gd name="T27" fmla="*/ 296 h 362"/>
                  <a:gd name="T28" fmla="*/ 22 w 362"/>
                  <a:gd name="T29" fmla="*/ 266 h 362"/>
                  <a:gd name="T30" fmla="*/ 8 w 362"/>
                  <a:gd name="T31" fmla="*/ 234 h 362"/>
                  <a:gd name="T32" fmla="*/ 2 w 362"/>
                  <a:gd name="T33" fmla="*/ 198 h 362"/>
                  <a:gd name="T34" fmla="*/ 0 w 362"/>
                  <a:gd name="T35" fmla="*/ 180 h 362"/>
                  <a:gd name="T36" fmla="*/ 4 w 362"/>
                  <a:gd name="T37" fmla="*/ 144 h 362"/>
                  <a:gd name="T38" fmla="*/ 14 w 362"/>
                  <a:gd name="T39" fmla="*/ 110 h 362"/>
                  <a:gd name="T40" fmla="*/ 32 w 362"/>
                  <a:gd name="T41" fmla="*/ 80 h 362"/>
                  <a:gd name="T42" fmla="*/ 54 w 362"/>
                  <a:gd name="T43" fmla="*/ 52 h 362"/>
                  <a:gd name="T44" fmla="*/ 80 w 362"/>
                  <a:gd name="T45" fmla="*/ 30 h 362"/>
                  <a:gd name="T46" fmla="*/ 112 w 362"/>
                  <a:gd name="T47" fmla="*/ 14 h 362"/>
                  <a:gd name="T48" fmla="*/ 146 w 362"/>
                  <a:gd name="T49" fmla="*/ 4 h 362"/>
                  <a:gd name="T50" fmla="*/ 182 w 362"/>
                  <a:gd name="T51" fmla="*/ 0 h 362"/>
                  <a:gd name="T52" fmla="*/ 200 w 362"/>
                  <a:gd name="T53" fmla="*/ 0 h 362"/>
                  <a:gd name="T54" fmla="*/ 236 w 362"/>
                  <a:gd name="T55" fmla="*/ 8 h 362"/>
                  <a:gd name="T56" fmla="*/ 268 w 362"/>
                  <a:gd name="T57" fmla="*/ 22 h 362"/>
                  <a:gd name="T58" fmla="*/ 296 w 362"/>
                  <a:gd name="T59" fmla="*/ 40 h 362"/>
                  <a:gd name="T60" fmla="*/ 322 w 362"/>
                  <a:gd name="T61" fmla="*/ 66 h 362"/>
                  <a:gd name="T62" fmla="*/ 340 w 362"/>
                  <a:gd name="T63" fmla="*/ 94 h 362"/>
                  <a:gd name="T64" fmla="*/ 354 w 362"/>
                  <a:gd name="T65" fmla="*/ 126 h 362"/>
                  <a:gd name="T66" fmla="*/ 362 w 362"/>
                  <a:gd name="T67" fmla="*/ 162 h 362"/>
                  <a:gd name="T68" fmla="*/ 362 w 362"/>
                  <a:gd name="T69" fmla="*/ 180 h 3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62" h="362">
                    <a:moveTo>
                      <a:pt x="362" y="180"/>
                    </a:moveTo>
                    <a:lnTo>
                      <a:pt x="362" y="180"/>
                    </a:lnTo>
                    <a:lnTo>
                      <a:pt x="362" y="198"/>
                    </a:lnTo>
                    <a:lnTo>
                      <a:pt x="358" y="216"/>
                    </a:lnTo>
                    <a:lnTo>
                      <a:pt x="354" y="234"/>
                    </a:lnTo>
                    <a:lnTo>
                      <a:pt x="348" y="250"/>
                    </a:lnTo>
                    <a:lnTo>
                      <a:pt x="340" y="266"/>
                    </a:lnTo>
                    <a:lnTo>
                      <a:pt x="332" y="282"/>
                    </a:lnTo>
                    <a:lnTo>
                      <a:pt x="322" y="296"/>
                    </a:lnTo>
                    <a:lnTo>
                      <a:pt x="310" y="308"/>
                    </a:lnTo>
                    <a:lnTo>
                      <a:pt x="296" y="320"/>
                    </a:lnTo>
                    <a:lnTo>
                      <a:pt x="282" y="330"/>
                    </a:lnTo>
                    <a:lnTo>
                      <a:pt x="268" y="340"/>
                    </a:lnTo>
                    <a:lnTo>
                      <a:pt x="252" y="348"/>
                    </a:lnTo>
                    <a:lnTo>
                      <a:pt x="236" y="354"/>
                    </a:lnTo>
                    <a:lnTo>
                      <a:pt x="218" y="358"/>
                    </a:lnTo>
                    <a:lnTo>
                      <a:pt x="200" y="360"/>
                    </a:lnTo>
                    <a:lnTo>
                      <a:pt x="182" y="362"/>
                    </a:lnTo>
                    <a:lnTo>
                      <a:pt x="182" y="362"/>
                    </a:lnTo>
                    <a:lnTo>
                      <a:pt x="164" y="360"/>
                    </a:lnTo>
                    <a:lnTo>
                      <a:pt x="146" y="358"/>
                    </a:lnTo>
                    <a:lnTo>
                      <a:pt x="128" y="354"/>
                    </a:lnTo>
                    <a:lnTo>
                      <a:pt x="112" y="348"/>
                    </a:lnTo>
                    <a:lnTo>
                      <a:pt x="96" y="340"/>
                    </a:lnTo>
                    <a:lnTo>
                      <a:pt x="80" y="330"/>
                    </a:lnTo>
                    <a:lnTo>
                      <a:pt x="66" y="320"/>
                    </a:lnTo>
                    <a:lnTo>
                      <a:pt x="54" y="308"/>
                    </a:lnTo>
                    <a:lnTo>
                      <a:pt x="42" y="296"/>
                    </a:lnTo>
                    <a:lnTo>
                      <a:pt x="32" y="282"/>
                    </a:lnTo>
                    <a:lnTo>
                      <a:pt x="22" y="266"/>
                    </a:lnTo>
                    <a:lnTo>
                      <a:pt x="14" y="250"/>
                    </a:lnTo>
                    <a:lnTo>
                      <a:pt x="8" y="234"/>
                    </a:lnTo>
                    <a:lnTo>
                      <a:pt x="4" y="216"/>
                    </a:lnTo>
                    <a:lnTo>
                      <a:pt x="2" y="198"/>
                    </a:lnTo>
                    <a:lnTo>
                      <a:pt x="0" y="180"/>
                    </a:lnTo>
                    <a:lnTo>
                      <a:pt x="0" y="180"/>
                    </a:lnTo>
                    <a:lnTo>
                      <a:pt x="2" y="162"/>
                    </a:lnTo>
                    <a:lnTo>
                      <a:pt x="4" y="144"/>
                    </a:lnTo>
                    <a:lnTo>
                      <a:pt x="8" y="126"/>
                    </a:lnTo>
                    <a:lnTo>
                      <a:pt x="14" y="110"/>
                    </a:lnTo>
                    <a:lnTo>
                      <a:pt x="22" y="94"/>
                    </a:lnTo>
                    <a:lnTo>
                      <a:pt x="32" y="80"/>
                    </a:lnTo>
                    <a:lnTo>
                      <a:pt x="42" y="66"/>
                    </a:lnTo>
                    <a:lnTo>
                      <a:pt x="54" y="52"/>
                    </a:lnTo>
                    <a:lnTo>
                      <a:pt x="66" y="40"/>
                    </a:lnTo>
                    <a:lnTo>
                      <a:pt x="80" y="30"/>
                    </a:lnTo>
                    <a:lnTo>
                      <a:pt x="96" y="22"/>
                    </a:lnTo>
                    <a:lnTo>
                      <a:pt x="112" y="14"/>
                    </a:lnTo>
                    <a:lnTo>
                      <a:pt x="128" y="8"/>
                    </a:lnTo>
                    <a:lnTo>
                      <a:pt x="146" y="4"/>
                    </a:lnTo>
                    <a:lnTo>
                      <a:pt x="164" y="0"/>
                    </a:lnTo>
                    <a:lnTo>
                      <a:pt x="182" y="0"/>
                    </a:lnTo>
                    <a:lnTo>
                      <a:pt x="182" y="0"/>
                    </a:lnTo>
                    <a:lnTo>
                      <a:pt x="200" y="0"/>
                    </a:lnTo>
                    <a:lnTo>
                      <a:pt x="218" y="4"/>
                    </a:lnTo>
                    <a:lnTo>
                      <a:pt x="236" y="8"/>
                    </a:lnTo>
                    <a:lnTo>
                      <a:pt x="252" y="14"/>
                    </a:lnTo>
                    <a:lnTo>
                      <a:pt x="268" y="22"/>
                    </a:lnTo>
                    <a:lnTo>
                      <a:pt x="282" y="30"/>
                    </a:lnTo>
                    <a:lnTo>
                      <a:pt x="296" y="40"/>
                    </a:lnTo>
                    <a:lnTo>
                      <a:pt x="310" y="52"/>
                    </a:lnTo>
                    <a:lnTo>
                      <a:pt x="322" y="66"/>
                    </a:lnTo>
                    <a:lnTo>
                      <a:pt x="332" y="80"/>
                    </a:lnTo>
                    <a:lnTo>
                      <a:pt x="340" y="94"/>
                    </a:lnTo>
                    <a:lnTo>
                      <a:pt x="348" y="110"/>
                    </a:lnTo>
                    <a:lnTo>
                      <a:pt x="354" y="126"/>
                    </a:lnTo>
                    <a:lnTo>
                      <a:pt x="358" y="144"/>
                    </a:lnTo>
                    <a:lnTo>
                      <a:pt x="362" y="162"/>
                    </a:lnTo>
                    <a:lnTo>
                      <a:pt x="362" y="180"/>
                    </a:lnTo>
                    <a:lnTo>
                      <a:pt x="362" y="180"/>
                    </a:lnTo>
                    <a:close/>
                  </a:path>
                </a:pathLst>
              </a:custGeom>
              <a:solidFill>
                <a:srgbClr val="333333"/>
              </a:solidFill>
              <a:ln w="25400">
                <a:solidFill>
                  <a:srgbClr val="FFFFFF"/>
                </a:solidFill>
                <a:prstDash val="solid"/>
                <a:round/>
              </a:ln>
            </p:spPr>
            <p:txBody>
              <a:bodyPr vert="horz" wrap="square" lIns="68580" tIns="34290" rIns="68580" bIns="34290" numCol="1" anchor="t" anchorCtr="0" compatLnSpc="1"/>
              <a:lstStyle/>
              <a:p>
                <a:pPr defTabSz="228596" fontAlgn="auto">
                  <a:spcBef>
                    <a:spcPts val="0"/>
                  </a:spcBef>
                  <a:spcAft>
                    <a:spcPts val="0"/>
                  </a:spcAft>
                </a:pPr>
                <a:endParaRPr lang="id-ID" sz="1575">
                  <a:solidFill>
                    <a:srgbClr val="44546A"/>
                  </a:solidFill>
                  <a:latin typeface="Arial"/>
                </a:endParaRPr>
              </a:p>
            </p:txBody>
          </p:sp>
          <p:sp>
            <p:nvSpPr>
              <p:cNvPr id="61" name="Freeform 266"/>
              <p:cNvSpPr/>
              <p:nvPr/>
            </p:nvSpPr>
            <p:spPr bwMode="auto">
              <a:xfrm>
                <a:off x="8853485" y="5152912"/>
                <a:ext cx="374650" cy="374650"/>
              </a:xfrm>
              <a:custGeom>
                <a:avLst/>
                <a:gdLst>
                  <a:gd name="T0" fmla="*/ 236 w 236"/>
                  <a:gd name="T1" fmla="*/ 118 h 236"/>
                  <a:gd name="T2" fmla="*/ 236 w 236"/>
                  <a:gd name="T3" fmla="*/ 118 h 236"/>
                  <a:gd name="T4" fmla="*/ 234 w 236"/>
                  <a:gd name="T5" fmla="*/ 130 h 236"/>
                  <a:gd name="T6" fmla="*/ 232 w 236"/>
                  <a:gd name="T7" fmla="*/ 142 h 236"/>
                  <a:gd name="T8" fmla="*/ 226 w 236"/>
                  <a:gd name="T9" fmla="*/ 164 h 236"/>
                  <a:gd name="T10" fmla="*/ 214 w 236"/>
                  <a:gd name="T11" fmla="*/ 184 h 236"/>
                  <a:gd name="T12" fmla="*/ 200 w 236"/>
                  <a:gd name="T13" fmla="*/ 202 h 236"/>
                  <a:gd name="T14" fmla="*/ 184 w 236"/>
                  <a:gd name="T15" fmla="*/ 216 h 236"/>
                  <a:gd name="T16" fmla="*/ 164 w 236"/>
                  <a:gd name="T17" fmla="*/ 226 h 236"/>
                  <a:gd name="T18" fmla="*/ 142 w 236"/>
                  <a:gd name="T19" fmla="*/ 234 h 236"/>
                  <a:gd name="T20" fmla="*/ 130 w 236"/>
                  <a:gd name="T21" fmla="*/ 236 h 236"/>
                  <a:gd name="T22" fmla="*/ 118 w 236"/>
                  <a:gd name="T23" fmla="*/ 236 h 236"/>
                  <a:gd name="T24" fmla="*/ 118 w 236"/>
                  <a:gd name="T25" fmla="*/ 236 h 236"/>
                  <a:gd name="T26" fmla="*/ 106 w 236"/>
                  <a:gd name="T27" fmla="*/ 236 h 236"/>
                  <a:gd name="T28" fmla="*/ 94 w 236"/>
                  <a:gd name="T29" fmla="*/ 234 h 236"/>
                  <a:gd name="T30" fmla="*/ 72 w 236"/>
                  <a:gd name="T31" fmla="*/ 226 h 236"/>
                  <a:gd name="T32" fmla="*/ 52 w 236"/>
                  <a:gd name="T33" fmla="*/ 216 h 236"/>
                  <a:gd name="T34" fmla="*/ 34 w 236"/>
                  <a:gd name="T35" fmla="*/ 202 h 236"/>
                  <a:gd name="T36" fmla="*/ 20 w 236"/>
                  <a:gd name="T37" fmla="*/ 184 h 236"/>
                  <a:gd name="T38" fmla="*/ 10 w 236"/>
                  <a:gd name="T39" fmla="*/ 164 h 236"/>
                  <a:gd name="T40" fmla="*/ 2 w 236"/>
                  <a:gd name="T41" fmla="*/ 142 h 236"/>
                  <a:gd name="T42" fmla="*/ 0 w 236"/>
                  <a:gd name="T43" fmla="*/ 130 h 236"/>
                  <a:gd name="T44" fmla="*/ 0 w 236"/>
                  <a:gd name="T45" fmla="*/ 118 h 236"/>
                  <a:gd name="T46" fmla="*/ 0 w 236"/>
                  <a:gd name="T47" fmla="*/ 118 h 236"/>
                  <a:gd name="T48" fmla="*/ 0 w 236"/>
                  <a:gd name="T49" fmla="*/ 106 h 236"/>
                  <a:gd name="T50" fmla="*/ 2 w 236"/>
                  <a:gd name="T51" fmla="*/ 94 h 236"/>
                  <a:gd name="T52" fmla="*/ 10 w 236"/>
                  <a:gd name="T53" fmla="*/ 72 h 236"/>
                  <a:gd name="T54" fmla="*/ 20 w 236"/>
                  <a:gd name="T55" fmla="*/ 52 h 236"/>
                  <a:gd name="T56" fmla="*/ 34 w 236"/>
                  <a:gd name="T57" fmla="*/ 36 h 236"/>
                  <a:gd name="T58" fmla="*/ 52 w 236"/>
                  <a:gd name="T59" fmla="*/ 22 h 236"/>
                  <a:gd name="T60" fmla="*/ 72 w 236"/>
                  <a:gd name="T61" fmla="*/ 10 h 236"/>
                  <a:gd name="T62" fmla="*/ 94 w 236"/>
                  <a:gd name="T63" fmla="*/ 4 h 236"/>
                  <a:gd name="T64" fmla="*/ 106 w 236"/>
                  <a:gd name="T65" fmla="*/ 2 h 236"/>
                  <a:gd name="T66" fmla="*/ 118 w 236"/>
                  <a:gd name="T67" fmla="*/ 0 h 236"/>
                  <a:gd name="T68" fmla="*/ 118 w 236"/>
                  <a:gd name="T69" fmla="*/ 0 h 236"/>
                  <a:gd name="T70" fmla="*/ 130 w 236"/>
                  <a:gd name="T71" fmla="*/ 2 h 236"/>
                  <a:gd name="T72" fmla="*/ 142 w 236"/>
                  <a:gd name="T73" fmla="*/ 4 h 236"/>
                  <a:gd name="T74" fmla="*/ 164 w 236"/>
                  <a:gd name="T75" fmla="*/ 10 h 236"/>
                  <a:gd name="T76" fmla="*/ 184 w 236"/>
                  <a:gd name="T77" fmla="*/ 22 h 236"/>
                  <a:gd name="T78" fmla="*/ 200 w 236"/>
                  <a:gd name="T79" fmla="*/ 36 h 236"/>
                  <a:gd name="T80" fmla="*/ 214 w 236"/>
                  <a:gd name="T81" fmla="*/ 52 h 236"/>
                  <a:gd name="T82" fmla="*/ 226 w 236"/>
                  <a:gd name="T83" fmla="*/ 72 h 236"/>
                  <a:gd name="T84" fmla="*/ 232 w 236"/>
                  <a:gd name="T85" fmla="*/ 94 h 236"/>
                  <a:gd name="T86" fmla="*/ 234 w 236"/>
                  <a:gd name="T87" fmla="*/ 106 h 236"/>
                  <a:gd name="T88" fmla="*/ 236 w 236"/>
                  <a:gd name="T89" fmla="*/ 118 h 236"/>
                  <a:gd name="T90" fmla="*/ 236 w 236"/>
                  <a:gd name="T91" fmla="*/ 118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36" h="236">
                    <a:moveTo>
                      <a:pt x="236" y="118"/>
                    </a:moveTo>
                    <a:lnTo>
                      <a:pt x="236" y="118"/>
                    </a:lnTo>
                    <a:lnTo>
                      <a:pt x="234" y="130"/>
                    </a:lnTo>
                    <a:lnTo>
                      <a:pt x="232" y="142"/>
                    </a:lnTo>
                    <a:lnTo>
                      <a:pt x="226" y="164"/>
                    </a:lnTo>
                    <a:lnTo>
                      <a:pt x="214" y="184"/>
                    </a:lnTo>
                    <a:lnTo>
                      <a:pt x="200" y="202"/>
                    </a:lnTo>
                    <a:lnTo>
                      <a:pt x="184" y="216"/>
                    </a:lnTo>
                    <a:lnTo>
                      <a:pt x="164" y="226"/>
                    </a:lnTo>
                    <a:lnTo>
                      <a:pt x="142" y="234"/>
                    </a:lnTo>
                    <a:lnTo>
                      <a:pt x="130" y="236"/>
                    </a:lnTo>
                    <a:lnTo>
                      <a:pt x="118" y="236"/>
                    </a:lnTo>
                    <a:lnTo>
                      <a:pt x="118" y="236"/>
                    </a:lnTo>
                    <a:lnTo>
                      <a:pt x="106" y="236"/>
                    </a:lnTo>
                    <a:lnTo>
                      <a:pt x="94" y="234"/>
                    </a:lnTo>
                    <a:lnTo>
                      <a:pt x="72" y="226"/>
                    </a:lnTo>
                    <a:lnTo>
                      <a:pt x="52" y="216"/>
                    </a:lnTo>
                    <a:lnTo>
                      <a:pt x="34" y="202"/>
                    </a:lnTo>
                    <a:lnTo>
                      <a:pt x="20" y="184"/>
                    </a:lnTo>
                    <a:lnTo>
                      <a:pt x="10" y="164"/>
                    </a:lnTo>
                    <a:lnTo>
                      <a:pt x="2" y="142"/>
                    </a:lnTo>
                    <a:lnTo>
                      <a:pt x="0" y="130"/>
                    </a:lnTo>
                    <a:lnTo>
                      <a:pt x="0" y="118"/>
                    </a:lnTo>
                    <a:lnTo>
                      <a:pt x="0" y="118"/>
                    </a:lnTo>
                    <a:lnTo>
                      <a:pt x="0" y="106"/>
                    </a:lnTo>
                    <a:lnTo>
                      <a:pt x="2" y="94"/>
                    </a:lnTo>
                    <a:lnTo>
                      <a:pt x="10" y="72"/>
                    </a:lnTo>
                    <a:lnTo>
                      <a:pt x="20" y="52"/>
                    </a:lnTo>
                    <a:lnTo>
                      <a:pt x="34" y="36"/>
                    </a:lnTo>
                    <a:lnTo>
                      <a:pt x="52" y="22"/>
                    </a:lnTo>
                    <a:lnTo>
                      <a:pt x="72" y="10"/>
                    </a:lnTo>
                    <a:lnTo>
                      <a:pt x="94" y="4"/>
                    </a:lnTo>
                    <a:lnTo>
                      <a:pt x="106" y="2"/>
                    </a:lnTo>
                    <a:lnTo>
                      <a:pt x="118" y="0"/>
                    </a:lnTo>
                    <a:lnTo>
                      <a:pt x="118" y="0"/>
                    </a:lnTo>
                    <a:lnTo>
                      <a:pt x="130" y="2"/>
                    </a:lnTo>
                    <a:lnTo>
                      <a:pt x="142" y="4"/>
                    </a:lnTo>
                    <a:lnTo>
                      <a:pt x="164" y="10"/>
                    </a:lnTo>
                    <a:lnTo>
                      <a:pt x="184" y="22"/>
                    </a:lnTo>
                    <a:lnTo>
                      <a:pt x="200" y="36"/>
                    </a:lnTo>
                    <a:lnTo>
                      <a:pt x="214" y="52"/>
                    </a:lnTo>
                    <a:lnTo>
                      <a:pt x="226" y="72"/>
                    </a:lnTo>
                    <a:lnTo>
                      <a:pt x="232" y="94"/>
                    </a:lnTo>
                    <a:lnTo>
                      <a:pt x="234" y="106"/>
                    </a:lnTo>
                    <a:lnTo>
                      <a:pt x="236" y="118"/>
                    </a:lnTo>
                    <a:lnTo>
                      <a:pt x="236" y="118"/>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defTabSz="228596" fontAlgn="auto">
                  <a:spcBef>
                    <a:spcPts val="0"/>
                  </a:spcBef>
                  <a:spcAft>
                    <a:spcPts val="0"/>
                  </a:spcAft>
                </a:pPr>
                <a:endParaRPr lang="id-ID" sz="1575">
                  <a:solidFill>
                    <a:srgbClr val="44546A"/>
                  </a:solidFill>
                  <a:latin typeface="Arial"/>
                </a:endParaRPr>
              </a:p>
            </p:txBody>
          </p:sp>
          <p:sp>
            <p:nvSpPr>
              <p:cNvPr id="62" name="Freeform 267"/>
              <p:cNvSpPr/>
              <p:nvPr/>
            </p:nvSpPr>
            <p:spPr bwMode="auto">
              <a:xfrm>
                <a:off x="8986835" y="5286262"/>
                <a:ext cx="107950" cy="107950"/>
              </a:xfrm>
              <a:custGeom>
                <a:avLst/>
                <a:gdLst>
                  <a:gd name="T0" fmla="*/ 68 w 68"/>
                  <a:gd name="T1" fmla="*/ 34 h 68"/>
                  <a:gd name="T2" fmla="*/ 68 w 68"/>
                  <a:gd name="T3" fmla="*/ 34 h 68"/>
                  <a:gd name="T4" fmla="*/ 68 w 68"/>
                  <a:gd name="T5" fmla="*/ 42 h 68"/>
                  <a:gd name="T6" fmla="*/ 66 w 68"/>
                  <a:gd name="T7" fmla="*/ 48 h 68"/>
                  <a:gd name="T8" fmla="*/ 62 w 68"/>
                  <a:gd name="T9" fmla="*/ 54 h 68"/>
                  <a:gd name="T10" fmla="*/ 58 w 68"/>
                  <a:gd name="T11" fmla="*/ 58 h 68"/>
                  <a:gd name="T12" fmla="*/ 52 w 68"/>
                  <a:gd name="T13" fmla="*/ 62 h 68"/>
                  <a:gd name="T14" fmla="*/ 46 w 68"/>
                  <a:gd name="T15" fmla="*/ 66 h 68"/>
                  <a:gd name="T16" fmla="*/ 40 w 68"/>
                  <a:gd name="T17" fmla="*/ 68 h 68"/>
                  <a:gd name="T18" fmla="*/ 34 w 68"/>
                  <a:gd name="T19" fmla="*/ 68 h 68"/>
                  <a:gd name="T20" fmla="*/ 34 w 68"/>
                  <a:gd name="T21" fmla="*/ 68 h 68"/>
                  <a:gd name="T22" fmla="*/ 26 w 68"/>
                  <a:gd name="T23" fmla="*/ 68 h 68"/>
                  <a:gd name="T24" fmla="*/ 20 w 68"/>
                  <a:gd name="T25" fmla="*/ 66 h 68"/>
                  <a:gd name="T26" fmla="*/ 14 w 68"/>
                  <a:gd name="T27" fmla="*/ 62 h 68"/>
                  <a:gd name="T28" fmla="*/ 10 w 68"/>
                  <a:gd name="T29" fmla="*/ 58 h 68"/>
                  <a:gd name="T30" fmla="*/ 6 w 68"/>
                  <a:gd name="T31" fmla="*/ 54 h 68"/>
                  <a:gd name="T32" fmla="*/ 2 w 68"/>
                  <a:gd name="T33" fmla="*/ 48 h 68"/>
                  <a:gd name="T34" fmla="*/ 0 w 68"/>
                  <a:gd name="T35" fmla="*/ 42 h 68"/>
                  <a:gd name="T36" fmla="*/ 0 w 68"/>
                  <a:gd name="T37" fmla="*/ 34 h 68"/>
                  <a:gd name="T38" fmla="*/ 0 w 68"/>
                  <a:gd name="T39" fmla="*/ 34 h 68"/>
                  <a:gd name="T40" fmla="*/ 0 w 68"/>
                  <a:gd name="T41" fmla="*/ 28 h 68"/>
                  <a:gd name="T42" fmla="*/ 2 w 68"/>
                  <a:gd name="T43" fmla="*/ 22 h 68"/>
                  <a:gd name="T44" fmla="*/ 6 w 68"/>
                  <a:gd name="T45" fmla="*/ 16 h 68"/>
                  <a:gd name="T46" fmla="*/ 10 w 68"/>
                  <a:gd name="T47" fmla="*/ 10 h 68"/>
                  <a:gd name="T48" fmla="*/ 14 w 68"/>
                  <a:gd name="T49" fmla="*/ 6 h 68"/>
                  <a:gd name="T50" fmla="*/ 20 w 68"/>
                  <a:gd name="T51" fmla="*/ 2 h 68"/>
                  <a:gd name="T52" fmla="*/ 26 w 68"/>
                  <a:gd name="T53" fmla="*/ 0 h 68"/>
                  <a:gd name="T54" fmla="*/ 34 w 68"/>
                  <a:gd name="T55" fmla="*/ 0 h 68"/>
                  <a:gd name="T56" fmla="*/ 34 w 68"/>
                  <a:gd name="T57" fmla="*/ 0 h 68"/>
                  <a:gd name="T58" fmla="*/ 40 w 68"/>
                  <a:gd name="T59" fmla="*/ 0 h 68"/>
                  <a:gd name="T60" fmla="*/ 46 w 68"/>
                  <a:gd name="T61" fmla="*/ 2 h 68"/>
                  <a:gd name="T62" fmla="*/ 52 w 68"/>
                  <a:gd name="T63" fmla="*/ 6 h 68"/>
                  <a:gd name="T64" fmla="*/ 58 w 68"/>
                  <a:gd name="T65" fmla="*/ 10 h 68"/>
                  <a:gd name="T66" fmla="*/ 62 w 68"/>
                  <a:gd name="T67" fmla="*/ 16 h 68"/>
                  <a:gd name="T68" fmla="*/ 66 w 68"/>
                  <a:gd name="T69" fmla="*/ 22 h 68"/>
                  <a:gd name="T70" fmla="*/ 68 w 68"/>
                  <a:gd name="T71" fmla="*/ 28 h 68"/>
                  <a:gd name="T72" fmla="*/ 68 w 68"/>
                  <a:gd name="T73" fmla="*/ 34 h 68"/>
                  <a:gd name="T74" fmla="*/ 68 w 68"/>
                  <a:gd name="T75" fmla="*/ 34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8" h="68">
                    <a:moveTo>
                      <a:pt x="68" y="34"/>
                    </a:moveTo>
                    <a:lnTo>
                      <a:pt x="68" y="34"/>
                    </a:lnTo>
                    <a:lnTo>
                      <a:pt x="68" y="42"/>
                    </a:lnTo>
                    <a:lnTo>
                      <a:pt x="66" y="48"/>
                    </a:lnTo>
                    <a:lnTo>
                      <a:pt x="62" y="54"/>
                    </a:lnTo>
                    <a:lnTo>
                      <a:pt x="58" y="58"/>
                    </a:lnTo>
                    <a:lnTo>
                      <a:pt x="52" y="62"/>
                    </a:lnTo>
                    <a:lnTo>
                      <a:pt x="46" y="66"/>
                    </a:lnTo>
                    <a:lnTo>
                      <a:pt x="40" y="68"/>
                    </a:lnTo>
                    <a:lnTo>
                      <a:pt x="34" y="68"/>
                    </a:lnTo>
                    <a:lnTo>
                      <a:pt x="34" y="68"/>
                    </a:lnTo>
                    <a:lnTo>
                      <a:pt x="26" y="68"/>
                    </a:lnTo>
                    <a:lnTo>
                      <a:pt x="20" y="66"/>
                    </a:lnTo>
                    <a:lnTo>
                      <a:pt x="14" y="62"/>
                    </a:lnTo>
                    <a:lnTo>
                      <a:pt x="10" y="58"/>
                    </a:lnTo>
                    <a:lnTo>
                      <a:pt x="6" y="54"/>
                    </a:lnTo>
                    <a:lnTo>
                      <a:pt x="2" y="48"/>
                    </a:lnTo>
                    <a:lnTo>
                      <a:pt x="0" y="42"/>
                    </a:lnTo>
                    <a:lnTo>
                      <a:pt x="0" y="34"/>
                    </a:lnTo>
                    <a:lnTo>
                      <a:pt x="0" y="34"/>
                    </a:lnTo>
                    <a:lnTo>
                      <a:pt x="0" y="28"/>
                    </a:lnTo>
                    <a:lnTo>
                      <a:pt x="2" y="22"/>
                    </a:lnTo>
                    <a:lnTo>
                      <a:pt x="6" y="16"/>
                    </a:lnTo>
                    <a:lnTo>
                      <a:pt x="10" y="10"/>
                    </a:lnTo>
                    <a:lnTo>
                      <a:pt x="14" y="6"/>
                    </a:lnTo>
                    <a:lnTo>
                      <a:pt x="20" y="2"/>
                    </a:lnTo>
                    <a:lnTo>
                      <a:pt x="26" y="0"/>
                    </a:lnTo>
                    <a:lnTo>
                      <a:pt x="34" y="0"/>
                    </a:lnTo>
                    <a:lnTo>
                      <a:pt x="34" y="0"/>
                    </a:lnTo>
                    <a:lnTo>
                      <a:pt x="40" y="0"/>
                    </a:lnTo>
                    <a:lnTo>
                      <a:pt x="46" y="2"/>
                    </a:lnTo>
                    <a:lnTo>
                      <a:pt x="52" y="6"/>
                    </a:lnTo>
                    <a:lnTo>
                      <a:pt x="58" y="10"/>
                    </a:lnTo>
                    <a:lnTo>
                      <a:pt x="62" y="16"/>
                    </a:lnTo>
                    <a:lnTo>
                      <a:pt x="66" y="22"/>
                    </a:lnTo>
                    <a:lnTo>
                      <a:pt x="68" y="28"/>
                    </a:lnTo>
                    <a:lnTo>
                      <a:pt x="68" y="34"/>
                    </a:lnTo>
                    <a:lnTo>
                      <a:pt x="68" y="34"/>
                    </a:lnTo>
                    <a:close/>
                  </a:path>
                </a:pathLst>
              </a:custGeom>
              <a:solidFill>
                <a:srgbClr val="FFFFFF"/>
              </a:solidFill>
              <a:ln w="25400">
                <a:solidFill>
                  <a:srgbClr val="333333"/>
                </a:solidFill>
                <a:prstDash val="solid"/>
                <a:round/>
              </a:ln>
            </p:spPr>
            <p:txBody>
              <a:bodyPr vert="horz" wrap="square" lIns="68580" tIns="34290" rIns="68580" bIns="34290" numCol="1" anchor="t" anchorCtr="0" compatLnSpc="1"/>
              <a:lstStyle/>
              <a:p>
                <a:pPr defTabSz="228596" fontAlgn="auto">
                  <a:spcBef>
                    <a:spcPts val="0"/>
                  </a:spcBef>
                  <a:spcAft>
                    <a:spcPts val="0"/>
                  </a:spcAft>
                </a:pPr>
                <a:endParaRPr lang="id-ID" sz="1575">
                  <a:solidFill>
                    <a:srgbClr val="44546A"/>
                  </a:solidFill>
                  <a:latin typeface="Arial"/>
                </a:endParaRPr>
              </a:p>
            </p:txBody>
          </p:sp>
          <p:sp>
            <p:nvSpPr>
              <p:cNvPr id="63" name="Freeform 268"/>
              <p:cNvSpPr/>
              <p:nvPr/>
            </p:nvSpPr>
            <p:spPr bwMode="auto">
              <a:xfrm>
                <a:off x="9574210" y="5178312"/>
                <a:ext cx="450850" cy="450850"/>
              </a:xfrm>
              <a:custGeom>
                <a:avLst/>
                <a:gdLst>
                  <a:gd name="T0" fmla="*/ 284 w 284"/>
                  <a:gd name="T1" fmla="*/ 142 h 284"/>
                  <a:gd name="T2" fmla="*/ 280 w 284"/>
                  <a:gd name="T3" fmla="*/ 170 h 284"/>
                  <a:gd name="T4" fmla="*/ 272 w 284"/>
                  <a:gd name="T5" fmla="*/ 196 h 284"/>
                  <a:gd name="T6" fmla="*/ 260 w 284"/>
                  <a:gd name="T7" fmla="*/ 220 h 284"/>
                  <a:gd name="T8" fmla="*/ 242 w 284"/>
                  <a:gd name="T9" fmla="*/ 242 h 284"/>
                  <a:gd name="T10" fmla="*/ 220 w 284"/>
                  <a:gd name="T11" fmla="*/ 260 h 284"/>
                  <a:gd name="T12" fmla="*/ 196 w 284"/>
                  <a:gd name="T13" fmla="*/ 272 h 284"/>
                  <a:gd name="T14" fmla="*/ 170 w 284"/>
                  <a:gd name="T15" fmla="*/ 280 h 284"/>
                  <a:gd name="T16" fmla="*/ 142 w 284"/>
                  <a:gd name="T17" fmla="*/ 284 h 284"/>
                  <a:gd name="T18" fmla="*/ 126 w 284"/>
                  <a:gd name="T19" fmla="*/ 282 h 284"/>
                  <a:gd name="T20" fmla="*/ 100 w 284"/>
                  <a:gd name="T21" fmla="*/ 276 h 284"/>
                  <a:gd name="T22" fmla="*/ 74 w 284"/>
                  <a:gd name="T23" fmla="*/ 266 h 284"/>
                  <a:gd name="T24" fmla="*/ 52 w 284"/>
                  <a:gd name="T25" fmla="*/ 250 h 284"/>
                  <a:gd name="T26" fmla="*/ 32 w 284"/>
                  <a:gd name="T27" fmla="*/ 232 h 284"/>
                  <a:gd name="T28" fmla="*/ 16 w 284"/>
                  <a:gd name="T29" fmla="*/ 210 h 284"/>
                  <a:gd name="T30" fmla="*/ 6 w 284"/>
                  <a:gd name="T31" fmla="*/ 184 h 284"/>
                  <a:gd name="T32" fmla="*/ 0 w 284"/>
                  <a:gd name="T33" fmla="*/ 156 h 284"/>
                  <a:gd name="T34" fmla="*/ 0 w 284"/>
                  <a:gd name="T35" fmla="*/ 142 h 284"/>
                  <a:gd name="T36" fmla="*/ 2 w 284"/>
                  <a:gd name="T37" fmla="*/ 112 h 284"/>
                  <a:gd name="T38" fmla="*/ 10 w 284"/>
                  <a:gd name="T39" fmla="*/ 86 h 284"/>
                  <a:gd name="T40" fmla="*/ 24 w 284"/>
                  <a:gd name="T41" fmla="*/ 62 h 284"/>
                  <a:gd name="T42" fmla="*/ 42 w 284"/>
                  <a:gd name="T43" fmla="*/ 40 h 284"/>
                  <a:gd name="T44" fmla="*/ 62 w 284"/>
                  <a:gd name="T45" fmla="*/ 24 h 284"/>
                  <a:gd name="T46" fmla="*/ 86 w 284"/>
                  <a:gd name="T47" fmla="*/ 10 h 284"/>
                  <a:gd name="T48" fmla="*/ 112 w 284"/>
                  <a:gd name="T49" fmla="*/ 2 h 284"/>
                  <a:gd name="T50" fmla="*/ 142 w 284"/>
                  <a:gd name="T51" fmla="*/ 0 h 284"/>
                  <a:gd name="T52" fmla="*/ 156 w 284"/>
                  <a:gd name="T53" fmla="*/ 0 h 284"/>
                  <a:gd name="T54" fmla="*/ 184 w 284"/>
                  <a:gd name="T55" fmla="*/ 6 h 284"/>
                  <a:gd name="T56" fmla="*/ 210 w 284"/>
                  <a:gd name="T57" fmla="*/ 16 h 284"/>
                  <a:gd name="T58" fmla="*/ 232 w 284"/>
                  <a:gd name="T59" fmla="*/ 32 h 284"/>
                  <a:gd name="T60" fmla="*/ 252 w 284"/>
                  <a:gd name="T61" fmla="*/ 52 h 284"/>
                  <a:gd name="T62" fmla="*/ 266 w 284"/>
                  <a:gd name="T63" fmla="*/ 74 h 284"/>
                  <a:gd name="T64" fmla="*/ 278 w 284"/>
                  <a:gd name="T65" fmla="*/ 100 h 284"/>
                  <a:gd name="T66" fmla="*/ 282 w 284"/>
                  <a:gd name="T67" fmla="*/ 126 h 284"/>
                  <a:gd name="T68" fmla="*/ 284 w 284"/>
                  <a:gd name="T69" fmla="*/ 142 h 2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84" h="284">
                    <a:moveTo>
                      <a:pt x="284" y="142"/>
                    </a:moveTo>
                    <a:lnTo>
                      <a:pt x="284" y="142"/>
                    </a:lnTo>
                    <a:lnTo>
                      <a:pt x="282" y="156"/>
                    </a:lnTo>
                    <a:lnTo>
                      <a:pt x="280" y="170"/>
                    </a:lnTo>
                    <a:lnTo>
                      <a:pt x="278" y="184"/>
                    </a:lnTo>
                    <a:lnTo>
                      <a:pt x="272" y="196"/>
                    </a:lnTo>
                    <a:lnTo>
                      <a:pt x="266" y="210"/>
                    </a:lnTo>
                    <a:lnTo>
                      <a:pt x="260" y="220"/>
                    </a:lnTo>
                    <a:lnTo>
                      <a:pt x="252" y="232"/>
                    </a:lnTo>
                    <a:lnTo>
                      <a:pt x="242" y="242"/>
                    </a:lnTo>
                    <a:lnTo>
                      <a:pt x="232" y="250"/>
                    </a:lnTo>
                    <a:lnTo>
                      <a:pt x="220" y="260"/>
                    </a:lnTo>
                    <a:lnTo>
                      <a:pt x="210" y="266"/>
                    </a:lnTo>
                    <a:lnTo>
                      <a:pt x="196" y="272"/>
                    </a:lnTo>
                    <a:lnTo>
                      <a:pt x="184" y="276"/>
                    </a:lnTo>
                    <a:lnTo>
                      <a:pt x="170" y="280"/>
                    </a:lnTo>
                    <a:lnTo>
                      <a:pt x="156" y="282"/>
                    </a:lnTo>
                    <a:lnTo>
                      <a:pt x="142" y="284"/>
                    </a:lnTo>
                    <a:lnTo>
                      <a:pt x="142" y="284"/>
                    </a:lnTo>
                    <a:lnTo>
                      <a:pt x="126" y="282"/>
                    </a:lnTo>
                    <a:lnTo>
                      <a:pt x="112" y="280"/>
                    </a:lnTo>
                    <a:lnTo>
                      <a:pt x="100" y="276"/>
                    </a:lnTo>
                    <a:lnTo>
                      <a:pt x="86" y="272"/>
                    </a:lnTo>
                    <a:lnTo>
                      <a:pt x="74" y="266"/>
                    </a:lnTo>
                    <a:lnTo>
                      <a:pt x="62" y="260"/>
                    </a:lnTo>
                    <a:lnTo>
                      <a:pt x="52" y="250"/>
                    </a:lnTo>
                    <a:lnTo>
                      <a:pt x="42" y="242"/>
                    </a:lnTo>
                    <a:lnTo>
                      <a:pt x="32" y="232"/>
                    </a:lnTo>
                    <a:lnTo>
                      <a:pt x="24" y="220"/>
                    </a:lnTo>
                    <a:lnTo>
                      <a:pt x="16" y="210"/>
                    </a:lnTo>
                    <a:lnTo>
                      <a:pt x="10" y="196"/>
                    </a:lnTo>
                    <a:lnTo>
                      <a:pt x="6" y="184"/>
                    </a:lnTo>
                    <a:lnTo>
                      <a:pt x="2" y="170"/>
                    </a:lnTo>
                    <a:lnTo>
                      <a:pt x="0" y="156"/>
                    </a:lnTo>
                    <a:lnTo>
                      <a:pt x="0" y="142"/>
                    </a:lnTo>
                    <a:lnTo>
                      <a:pt x="0" y="142"/>
                    </a:lnTo>
                    <a:lnTo>
                      <a:pt x="0" y="126"/>
                    </a:lnTo>
                    <a:lnTo>
                      <a:pt x="2" y="112"/>
                    </a:lnTo>
                    <a:lnTo>
                      <a:pt x="6" y="100"/>
                    </a:lnTo>
                    <a:lnTo>
                      <a:pt x="10" y="86"/>
                    </a:lnTo>
                    <a:lnTo>
                      <a:pt x="16" y="74"/>
                    </a:lnTo>
                    <a:lnTo>
                      <a:pt x="24" y="62"/>
                    </a:lnTo>
                    <a:lnTo>
                      <a:pt x="32" y="52"/>
                    </a:lnTo>
                    <a:lnTo>
                      <a:pt x="42" y="40"/>
                    </a:lnTo>
                    <a:lnTo>
                      <a:pt x="52" y="32"/>
                    </a:lnTo>
                    <a:lnTo>
                      <a:pt x="62" y="24"/>
                    </a:lnTo>
                    <a:lnTo>
                      <a:pt x="74" y="16"/>
                    </a:lnTo>
                    <a:lnTo>
                      <a:pt x="86" y="10"/>
                    </a:lnTo>
                    <a:lnTo>
                      <a:pt x="100" y="6"/>
                    </a:lnTo>
                    <a:lnTo>
                      <a:pt x="112" y="2"/>
                    </a:lnTo>
                    <a:lnTo>
                      <a:pt x="126" y="0"/>
                    </a:lnTo>
                    <a:lnTo>
                      <a:pt x="142" y="0"/>
                    </a:lnTo>
                    <a:lnTo>
                      <a:pt x="142" y="0"/>
                    </a:lnTo>
                    <a:lnTo>
                      <a:pt x="156" y="0"/>
                    </a:lnTo>
                    <a:lnTo>
                      <a:pt x="170" y="2"/>
                    </a:lnTo>
                    <a:lnTo>
                      <a:pt x="184" y="6"/>
                    </a:lnTo>
                    <a:lnTo>
                      <a:pt x="196" y="10"/>
                    </a:lnTo>
                    <a:lnTo>
                      <a:pt x="210" y="16"/>
                    </a:lnTo>
                    <a:lnTo>
                      <a:pt x="220" y="24"/>
                    </a:lnTo>
                    <a:lnTo>
                      <a:pt x="232" y="32"/>
                    </a:lnTo>
                    <a:lnTo>
                      <a:pt x="242" y="40"/>
                    </a:lnTo>
                    <a:lnTo>
                      <a:pt x="252" y="52"/>
                    </a:lnTo>
                    <a:lnTo>
                      <a:pt x="260" y="62"/>
                    </a:lnTo>
                    <a:lnTo>
                      <a:pt x="266" y="74"/>
                    </a:lnTo>
                    <a:lnTo>
                      <a:pt x="272" y="86"/>
                    </a:lnTo>
                    <a:lnTo>
                      <a:pt x="278" y="100"/>
                    </a:lnTo>
                    <a:lnTo>
                      <a:pt x="280" y="112"/>
                    </a:lnTo>
                    <a:lnTo>
                      <a:pt x="282" y="126"/>
                    </a:lnTo>
                    <a:lnTo>
                      <a:pt x="284" y="142"/>
                    </a:lnTo>
                    <a:lnTo>
                      <a:pt x="284" y="142"/>
                    </a:lnTo>
                    <a:close/>
                  </a:path>
                </a:pathLst>
              </a:custGeom>
              <a:solidFill>
                <a:srgbClr val="333333"/>
              </a:solidFill>
              <a:ln w="25400">
                <a:solidFill>
                  <a:srgbClr val="FFFFFF"/>
                </a:solidFill>
                <a:prstDash val="solid"/>
                <a:round/>
              </a:ln>
            </p:spPr>
            <p:txBody>
              <a:bodyPr vert="horz" wrap="square" lIns="68580" tIns="34290" rIns="68580" bIns="34290" numCol="1" anchor="t" anchorCtr="0" compatLnSpc="1"/>
              <a:lstStyle/>
              <a:p>
                <a:pPr defTabSz="228596" fontAlgn="auto">
                  <a:spcBef>
                    <a:spcPts val="0"/>
                  </a:spcBef>
                  <a:spcAft>
                    <a:spcPts val="0"/>
                  </a:spcAft>
                </a:pPr>
                <a:endParaRPr lang="id-ID" sz="1575">
                  <a:solidFill>
                    <a:srgbClr val="44546A"/>
                  </a:solidFill>
                  <a:latin typeface="Arial"/>
                </a:endParaRPr>
              </a:p>
            </p:txBody>
          </p:sp>
          <p:sp>
            <p:nvSpPr>
              <p:cNvPr id="64" name="Freeform 269"/>
              <p:cNvSpPr/>
              <p:nvPr/>
            </p:nvSpPr>
            <p:spPr bwMode="auto">
              <a:xfrm>
                <a:off x="9653585" y="5257687"/>
                <a:ext cx="292100" cy="292100"/>
              </a:xfrm>
              <a:custGeom>
                <a:avLst/>
                <a:gdLst>
                  <a:gd name="T0" fmla="*/ 184 w 184"/>
                  <a:gd name="T1" fmla="*/ 92 h 184"/>
                  <a:gd name="T2" fmla="*/ 184 w 184"/>
                  <a:gd name="T3" fmla="*/ 92 h 184"/>
                  <a:gd name="T4" fmla="*/ 182 w 184"/>
                  <a:gd name="T5" fmla="*/ 110 h 184"/>
                  <a:gd name="T6" fmla="*/ 176 w 184"/>
                  <a:gd name="T7" fmla="*/ 128 h 184"/>
                  <a:gd name="T8" fmla="*/ 168 w 184"/>
                  <a:gd name="T9" fmla="*/ 142 h 184"/>
                  <a:gd name="T10" fmla="*/ 156 w 184"/>
                  <a:gd name="T11" fmla="*/ 156 h 184"/>
                  <a:gd name="T12" fmla="*/ 144 w 184"/>
                  <a:gd name="T13" fmla="*/ 168 h 184"/>
                  <a:gd name="T14" fmla="*/ 128 w 184"/>
                  <a:gd name="T15" fmla="*/ 176 h 184"/>
                  <a:gd name="T16" fmla="*/ 110 w 184"/>
                  <a:gd name="T17" fmla="*/ 182 h 184"/>
                  <a:gd name="T18" fmla="*/ 92 w 184"/>
                  <a:gd name="T19" fmla="*/ 184 h 184"/>
                  <a:gd name="T20" fmla="*/ 92 w 184"/>
                  <a:gd name="T21" fmla="*/ 184 h 184"/>
                  <a:gd name="T22" fmla="*/ 72 w 184"/>
                  <a:gd name="T23" fmla="*/ 182 h 184"/>
                  <a:gd name="T24" fmla="*/ 56 w 184"/>
                  <a:gd name="T25" fmla="*/ 176 h 184"/>
                  <a:gd name="T26" fmla="*/ 40 w 184"/>
                  <a:gd name="T27" fmla="*/ 168 h 184"/>
                  <a:gd name="T28" fmla="*/ 26 w 184"/>
                  <a:gd name="T29" fmla="*/ 156 h 184"/>
                  <a:gd name="T30" fmla="*/ 14 w 184"/>
                  <a:gd name="T31" fmla="*/ 142 h 184"/>
                  <a:gd name="T32" fmla="*/ 6 w 184"/>
                  <a:gd name="T33" fmla="*/ 128 h 184"/>
                  <a:gd name="T34" fmla="*/ 2 w 184"/>
                  <a:gd name="T35" fmla="*/ 110 h 184"/>
                  <a:gd name="T36" fmla="*/ 0 w 184"/>
                  <a:gd name="T37" fmla="*/ 92 h 184"/>
                  <a:gd name="T38" fmla="*/ 0 w 184"/>
                  <a:gd name="T39" fmla="*/ 92 h 184"/>
                  <a:gd name="T40" fmla="*/ 2 w 184"/>
                  <a:gd name="T41" fmla="*/ 72 h 184"/>
                  <a:gd name="T42" fmla="*/ 6 w 184"/>
                  <a:gd name="T43" fmla="*/ 56 h 184"/>
                  <a:gd name="T44" fmla="*/ 14 w 184"/>
                  <a:gd name="T45" fmla="*/ 40 h 184"/>
                  <a:gd name="T46" fmla="*/ 26 w 184"/>
                  <a:gd name="T47" fmla="*/ 26 h 184"/>
                  <a:gd name="T48" fmla="*/ 40 w 184"/>
                  <a:gd name="T49" fmla="*/ 14 h 184"/>
                  <a:gd name="T50" fmla="*/ 56 w 184"/>
                  <a:gd name="T51" fmla="*/ 6 h 184"/>
                  <a:gd name="T52" fmla="*/ 72 w 184"/>
                  <a:gd name="T53" fmla="*/ 2 h 184"/>
                  <a:gd name="T54" fmla="*/ 92 w 184"/>
                  <a:gd name="T55" fmla="*/ 0 h 184"/>
                  <a:gd name="T56" fmla="*/ 92 w 184"/>
                  <a:gd name="T57" fmla="*/ 0 h 184"/>
                  <a:gd name="T58" fmla="*/ 110 w 184"/>
                  <a:gd name="T59" fmla="*/ 2 h 184"/>
                  <a:gd name="T60" fmla="*/ 128 w 184"/>
                  <a:gd name="T61" fmla="*/ 6 h 184"/>
                  <a:gd name="T62" fmla="*/ 144 w 184"/>
                  <a:gd name="T63" fmla="*/ 14 h 184"/>
                  <a:gd name="T64" fmla="*/ 156 w 184"/>
                  <a:gd name="T65" fmla="*/ 26 h 184"/>
                  <a:gd name="T66" fmla="*/ 168 w 184"/>
                  <a:gd name="T67" fmla="*/ 40 h 184"/>
                  <a:gd name="T68" fmla="*/ 176 w 184"/>
                  <a:gd name="T69" fmla="*/ 56 h 184"/>
                  <a:gd name="T70" fmla="*/ 182 w 184"/>
                  <a:gd name="T71" fmla="*/ 72 h 184"/>
                  <a:gd name="T72" fmla="*/ 184 w 184"/>
                  <a:gd name="T73" fmla="*/ 92 h 184"/>
                  <a:gd name="T74" fmla="*/ 184 w 184"/>
                  <a:gd name="T75" fmla="*/ 92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84" h="184">
                    <a:moveTo>
                      <a:pt x="184" y="92"/>
                    </a:moveTo>
                    <a:lnTo>
                      <a:pt x="184" y="92"/>
                    </a:lnTo>
                    <a:lnTo>
                      <a:pt x="182" y="110"/>
                    </a:lnTo>
                    <a:lnTo>
                      <a:pt x="176" y="128"/>
                    </a:lnTo>
                    <a:lnTo>
                      <a:pt x="168" y="142"/>
                    </a:lnTo>
                    <a:lnTo>
                      <a:pt x="156" y="156"/>
                    </a:lnTo>
                    <a:lnTo>
                      <a:pt x="144" y="168"/>
                    </a:lnTo>
                    <a:lnTo>
                      <a:pt x="128" y="176"/>
                    </a:lnTo>
                    <a:lnTo>
                      <a:pt x="110" y="182"/>
                    </a:lnTo>
                    <a:lnTo>
                      <a:pt x="92" y="184"/>
                    </a:lnTo>
                    <a:lnTo>
                      <a:pt x="92" y="184"/>
                    </a:lnTo>
                    <a:lnTo>
                      <a:pt x="72" y="182"/>
                    </a:lnTo>
                    <a:lnTo>
                      <a:pt x="56" y="176"/>
                    </a:lnTo>
                    <a:lnTo>
                      <a:pt x="40" y="168"/>
                    </a:lnTo>
                    <a:lnTo>
                      <a:pt x="26" y="156"/>
                    </a:lnTo>
                    <a:lnTo>
                      <a:pt x="14" y="142"/>
                    </a:lnTo>
                    <a:lnTo>
                      <a:pt x="6" y="128"/>
                    </a:lnTo>
                    <a:lnTo>
                      <a:pt x="2" y="110"/>
                    </a:lnTo>
                    <a:lnTo>
                      <a:pt x="0" y="92"/>
                    </a:lnTo>
                    <a:lnTo>
                      <a:pt x="0" y="92"/>
                    </a:lnTo>
                    <a:lnTo>
                      <a:pt x="2" y="72"/>
                    </a:lnTo>
                    <a:lnTo>
                      <a:pt x="6" y="56"/>
                    </a:lnTo>
                    <a:lnTo>
                      <a:pt x="14" y="40"/>
                    </a:lnTo>
                    <a:lnTo>
                      <a:pt x="26" y="26"/>
                    </a:lnTo>
                    <a:lnTo>
                      <a:pt x="40" y="14"/>
                    </a:lnTo>
                    <a:lnTo>
                      <a:pt x="56" y="6"/>
                    </a:lnTo>
                    <a:lnTo>
                      <a:pt x="72" y="2"/>
                    </a:lnTo>
                    <a:lnTo>
                      <a:pt x="92" y="0"/>
                    </a:lnTo>
                    <a:lnTo>
                      <a:pt x="92" y="0"/>
                    </a:lnTo>
                    <a:lnTo>
                      <a:pt x="110" y="2"/>
                    </a:lnTo>
                    <a:lnTo>
                      <a:pt x="128" y="6"/>
                    </a:lnTo>
                    <a:lnTo>
                      <a:pt x="144" y="14"/>
                    </a:lnTo>
                    <a:lnTo>
                      <a:pt x="156" y="26"/>
                    </a:lnTo>
                    <a:lnTo>
                      <a:pt x="168" y="40"/>
                    </a:lnTo>
                    <a:lnTo>
                      <a:pt x="176" y="56"/>
                    </a:lnTo>
                    <a:lnTo>
                      <a:pt x="182" y="72"/>
                    </a:lnTo>
                    <a:lnTo>
                      <a:pt x="184" y="92"/>
                    </a:lnTo>
                    <a:lnTo>
                      <a:pt x="184" y="92"/>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pPr defTabSz="228596" fontAlgn="auto">
                  <a:spcBef>
                    <a:spcPts val="0"/>
                  </a:spcBef>
                  <a:spcAft>
                    <a:spcPts val="0"/>
                  </a:spcAft>
                </a:pPr>
                <a:endParaRPr lang="id-ID" sz="1575">
                  <a:solidFill>
                    <a:srgbClr val="44546A"/>
                  </a:solidFill>
                  <a:latin typeface="Arial"/>
                </a:endParaRPr>
              </a:p>
            </p:txBody>
          </p:sp>
          <p:sp>
            <p:nvSpPr>
              <p:cNvPr id="65" name="Freeform 270"/>
              <p:cNvSpPr/>
              <p:nvPr/>
            </p:nvSpPr>
            <p:spPr bwMode="auto">
              <a:xfrm>
                <a:off x="9755185" y="5359287"/>
                <a:ext cx="85725" cy="85725"/>
              </a:xfrm>
              <a:custGeom>
                <a:avLst/>
                <a:gdLst>
                  <a:gd name="T0" fmla="*/ 54 w 54"/>
                  <a:gd name="T1" fmla="*/ 28 h 54"/>
                  <a:gd name="T2" fmla="*/ 54 w 54"/>
                  <a:gd name="T3" fmla="*/ 28 h 54"/>
                  <a:gd name="T4" fmla="*/ 52 w 54"/>
                  <a:gd name="T5" fmla="*/ 38 h 54"/>
                  <a:gd name="T6" fmla="*/ 46 w 54"/>
                  <a:gd name="T7" fmla="*/ 46 h 54"/>
                  <a:gd name="T8" fmla="*/ 38 w 54"/>
                  <a:gd name="T9" fmla="*/ 52 h 54"/>
                  <a:gd name="T10" fmla="*/ 28 w 54"/>
                  <a:gd name="T11" fmla="*/ 54 h 54"/>
                  <a:gd name="T12" fmla="*/ 28 w 54"/>
                  <a:gd name="T13" fmla="*/ 54 h 54"/>
                  <a:gd name="T14" fmla="*/ 16 w 54"/>
                  <a:gd name="T15" fmla="*/ 52 h 54"/>
                  <a:gd name="T16" fmla="*/ 8 w 54"/>
                  <a:gd name="T17" fmla="*/ 46 h 54"/>
                  <a:gd name="T18" fmla="*/ 2 w 54"/>
                  <a:gd name="T19" fmla="*/ 38 h 54"/>
                  <a:gd name="T20" fmla="*/ 0 w 54"/>
                  <a:gd name="T21" fmla="*/ 28 h 54"/>
                  <a:gd name="T22" fmla="*/ 0 w 54"/>
                  <a:gd name="T23" fmla="*/ 28 h 54"/>
                  <a:gd name="T24" fmla="*/ 2 w 54"/>
                  <a:gd name="T25" fmla="*/ 16 h 54"/>
                  <a:gd name="T26" fmla="*/ 8 w 54"/>
                  <a:gd name="T27" fmla="*/ 8 h 54"/>
                  <a:gd name="T28" fmla="*/ 16 w 54"/>
                  <a:gd name="T29" fmla="*/ 2 h 54"/>
                  <a:gd name="T30" fmla="*/ 28 w 54"/>
                  <a:gd name="T31" fmla="*/ 0 h 54"/>
                  <a:gd name="T32" fmla="*/ 28 w 54"/>
                  <a:gd name="T33" fmla="*/ 0 h 54"/>
                  <a:gd name="T34" fmla="*/ 38 w 54"/>
                  <a:gd name="T35" fmla="*/ 2 h 54"/>
                  <a:gd name="T36" fmla="*/ 46 w 54"/>
                  <a:gd name="T37" fmla="*/ 8 h 54"/>
                  <a:gd name="T38" fmla="*/ 52 w 54"/>
                  <a:gd name="T39" fmla="*/ 16 h 54"/>
                  <a:gd name="T40" fmla="*/ 54 w 54"/>
                  <a:gd name="T41" fmla="*/ 28 h 54"/>
                  <a:gd name="T42" fmla="*/ 54 w 54"/>
                  <a:gd name="T43" fmla="*/ 28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4" h="54">
                    <a:moveTo>
                      <a:pt x="54" y="28"/>
                    </a:moveTo>
                    <a:lnTo>
                      <a:pt x="54" y="28"/>
                    </a:lnTo>
                    <a:lnTo>
                      <a:pt x="52" y="38"/>
                    </a:lnTo>
                    <a:lnTo>
                      <a:pt x="46" y="46"/>
                    </a:lnTo>
                    <a:lnTo>
                      <a:pt x="38" y="52"/>
                    </a:lnTo>
                    <a:lnTo>
                      <a:pt x="28" y="54"/>
                    </a:lnTo>
                    <a:lnTo>
                      <a:pt x="28" y="54"/>
                    </a:lnTo>
                    <a:lnTo>
                      <a:pt x="16" y="52"/>
                    </a:lnTo>
                    <a:lnTo>
                      <a:pt x="8" y="46"/>
                    </a:lnTo>
                    <a:lnTo>
                      <a:pt x="2" y="38"/>
                    </a:lnTo>
                    <a:lnTo>
                      <a:pt x="0" y="28"/>
                    </a:lnTo>
                    <a:lnTo>
                      <a:pt x="0" y="28"/>
                    </a:lnTo>
                    <a:lnTo>
                      <a:pt x="2" y="16"/>
                    </a:lnTo>
                    <a:lnTo>
                      <a:pt x="8" y="8"/>
                    </a:lnTo>
                    <a:lnTo>
                      <a:pt x="16" y="2"/>
                    </a:lnTo>
                    <a:lnTo>
                      <a:pt x="28" y="0"/>
                    </a:lnTo>
                    <a:lnTo>
                      <a:pt x="28" y="0"/>
                    </a:lnTo>
                    <a:lnTo>
                      <a:pt x="38" y="2"/>
                    </a:lnTo>
                    <a:lnTo>
                      <a:pt x="46" y="8"/>
                    </a:lnTo>
                    <a:lnTo>
                      <a:pt x="52" y="16"/>
                    </a:lnTo>
                    <a:lnTo>
                      <a:pt x="54" y="28"/>
                    </a:lnTo>
                    <a:lnTo>
                      <a:pt x="54" y="28"/>
                    </a:lnTo>
                    <a:close/>
                  </a:path>
                </a:pathLst>
              </a:custGeom>
              <a:solidFill>
                <a:srgbClr val="FFFFFF"/>
              </a:solidFill>
              <a:ln w="25400">
                <a:solidFill>
                  <a:srgbClr val="333333"/>
                </a:solidFill>
                <a:prstDash val="solid"/>
                <a:round/>
              </a:ln>
            </p:spPr>
            <p:txBody>
              <a:bodyPr vert="horz" wrap="square" lIns="68580" tIns="34290" rIns="68580" bIns="34290" numCol="1" anchor="t" anchorCtr="0" compatLnSpc="1"/>
              <a:lstStyle/>
              <a:p>
                <a:pPr defTabSz="228596" fontAlgn="auto">
                  <a:spcBef>
                    <a:spcPts val="0"/>
                  </a:spcBef>
                  <a:spcAft>
                    <a:spcPts val="0"/>
                  </a:spcAft>
                </a:pPr>
                <a:endParaRPr lang="id-ID" sz="1575">
                  <a:solidFill>
                    <a:srgbClr val="44546A"/>
                  </a:solidFill>
                  <a:latin typeface="Arial"/>
                </a:endParaRPr>
              </a:p>
            </p:txBody>
          </p:sp>
        </p:grpSp>
      </p:grpSp>
      <p:sp>
        <p:nvSpPr>
          <p:cNvPr id="67" name="Rectangle 66"/>
          <p:cNvSpPr/>
          <p:nvPr/>
        </p:nvSpPr>
        <p:spPr>
          <a:xfrm>
            <a:off x="4044594" y="820563"/>
            <a:ext cx="4970448" cy="1454240"/>
          </a:xfrm>
          <a:prstGeom prst="rect">
            <a:avLst/>
          </a:prstGeom>
        </p:spPr>
        <p:txBody>
          <a:bodyPr wrap="square" lIns="68576" tIns="34288" rIns="68576" bIns="34288">
            <a:spAutoFit/>
          </a:bodyPr>
          <a:lstStyle/>
          <a:p>
            <a:r>
              <a:rPr lang="en-MY" dirty="0" err="1"/>
              <a:t>Menjelaskan</a:t>
            </a:r>
            <a:r>
              <a:rPr lang="en-MY" dirty="0"/>
              <a:t> </a:t>
            </a:r>
            <a:r>
              <a:rPr lang="en-MY" dirty="0" err="1"/>
              <a:t>Fenomena</a:t>
            </a:r>
            <a:r>
              <a:rPr lang="en-MY" dirty="0"/>
              <a:t> </a:t>
            </a:r>
            <a:r>
              <a:rPr lang="en-MY" dirty="0" err="1"/>
              <a:t>Kemusnahan</a:t>
            </a:r>
            <a:r>
              <a:rPr lang="en-MY" dirty="0"/>
              <a:t> </a:t>
            </a:r>
            <a:r>
              <a:rPr lang="en-MY" dirty="0" err="1"/>
              <a:t>Alam</a:t>
            </a:r>
            <a:r>
              <a:rPr lang="en-MY" dirty="0"/>
              <a:t> – </a:t>
            </a:r>
            <a:r>
              <a:rPr lang="en-MY" dirty="0" err="1"/>
              <a:t>Antropogenik</a:t>
            </a:r>
            <a:r>
              <a:rPr lang="en-MY" dirty="0"/>
              <a:t> </a:t>
            </a:r>
            <a:r>
              <a:rPr lang="en-MY" dirty="0" err="1"/>
              <a:t>serta</a:t>
            </a:r>
            <a:r>
              <a:rPr lang="en-MY" dirty="0"/>
              <a:t> </a:t>
            </a:r>
            <a:r>
              <a:rPr lang="en-MY" dirty="0" err="1"/>
              <a:t>kemunculan</a:t>
            </a:r>
            <a:r>
              <a:rPr lang="en-MY" dirty="0"/>
              <a:t> </a:t>
            </a:r>
            <a:r>
              <a:rPr lang="en-MY" dirty="0" err="1"/>
              <a:t>Insan</a:t>
            </a:r>
            <a:r>
              <a:rPr lang="en-MY" dirty="0"/>
              <a:t> </a:t>
            </a:r>
            <a:r>
              <a:rPr lang="en-MY" dirty="0" err="1"/>
              <a:t>Antroposentrisme</a:t>
            </a:r>
            <a:r>
              <a:rPr lang="en-MY" dirty="0"/>
              <a:t> / </a:t>
            </a:r>
            <a:r>
              <a:rPr lang="en-MY" dirty="0" err="1"/>
              <a:t>Egoisme</a:t>
            </a:r>
            <a:r>
              <a:rPr lang="en-MY" dirty="0"/>
              <a:t> / </a:t>
            </a:r>
            <a:r>
              <a:rPr lang="en-MY" dirty="0" err="1"/>
              <a:t>Egologikal</a:t>
            </a:r>
            <a:r>
              <a:rPr lang="en-MY" dirty="0"/>
              <a:t> </a:t>
            </a:r>
            <a:r>
              <a:rPr lang="en-MY" dirty="0" err="1"/>
              <a:t>bermula</a:t>
            </a:r>
            <a:r>
              <a:rPr lang="en-MY" dirty="0"/>
              <a:t> </a:t>
            </a:r>
            <a:r>
              <a:rPr lang="en-MY" dirty="0" err="1"/>
              <a:t>dari</a:t>
            </a:r>
            <a:r>
              <a:rPr lang="en-MY" dirty="0"/>
              <a:t> </a:t>
            </a:r>
            <a:r>
              <a:rPr lang="en-MY" dirty="0" err="1"/>
              <a:t>Falsafah</a:t>
            </a:r>
            <a:r>
              <a:rPr lang="en-MY" dirty="0"/>
              <a:t> Descartes Cogito Ergo Sum (</a:t>
            </a:r>
            <a:r>
              <a:rPr lang="en-MY" dirty="0" err="1"/>
              <a:t>Dualisme</a:t>
            </a:r>
            <a:r>
              <a:rPr lang="en-MY" dirty="0"/>
              <a:t> Cartesian)</a:t>
            </a:r>
          </a:p>
        </p:txBody>
      </p:sp>
      <p:sp>
        <p:nvSpPr>
          <p:cNvPr id="68" name="Shape 4534"/>
          <p:cNvSpPr/>
          <p:nvPr/>
        </p:nvSpPr>
        <p:spPr>
          <a:xfrm>
            <a:off x="3581945" y="2024469"/>
            <a:ext cx="218691" cy="218725"/>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FFFFFF"/>
          </a:solidFill>
          <a:ln w="12700" cap="flat">
            <a:solidFill>
              <a:schemeClr val="tx1">
                <a:lumMod val="50000"/>
                <a:lumOff val="50000"/>
              </a:schemeClr>
            </a:solidFill>
            <a:prstDash val="solid"/>
            <a:miter lim="400000"/>
          </a:ln>
          <a:effectLst/>
        </p:spPr>
        <p:txBody>
          <a:bodyPr wrap="square" lIns="38098" tIns="38098" rIns="38098" bIns="38098" numCol="1" anchor="ctr">
            <a:noAutofit/>
          </a:bodyPr>
          <a:lstStyle/>
          <a:p>
            <a:pPr defTabSz="228596" fontAlgn="auto">
              <a:spcBef>
                <a:spcPts val="0"/>
              </a:spcBef>
              <a:spcAft>
                <a:spcPts val="0"/>
              </a:spcAft>
              <a:defRPr sz="3100" b="1">
                <a:latin typeface="Kontrapunkt Bob Bold"/>
                <a:ea typeface="Kontrapunkt Bob Bold"/>
                <a:cs typeface="Kontrapunkt Bob Bold"/>
                <a:sym typeface="Kontrapunkt Bob Bold"/>
              </a:defRPr>
            </a:pPr>
            <a:endParaRPr sz="2175" b="1">
              <a:solidFill>
                <a:srgbClr val="44546A"/>
              </a:solidFill>
              <a:latin typeface="Kontrapunkt Bob Bold"/>
              <a:ea typeface="Kontrapunkt Bob Bold"/>
              <a:cs typeface="Kontrapunkt Bob Bold"/>
              <a:sym typeface="Kontrapunkt Bob Bold"/>
            </a:endParaRPr>
          </a:p>
        </p:txBody>
      </p:sp>
      <p:sp>
        <p:nvSpPr>
          <p:cNvPr id="69" name="Shape 4535"/>
          <p:cNvSpPr/>
          <p:nvPr/>
        </p:nvSpPr>
        <p:spPr>
          <a:xfrm>
            <a:off x="3640280" y="2080309"/>
            <a:ext cx="102026" cy="107042"/>
          </a:xfrm>
          <a:custGeom>
            <a:avLst/>
            <a:gdLst/>
            <a:ahLst/>
            <a:cxnLst>
              <a:cxn ang="0">
                <a:pos x="wd2" y="hd2"/>
              </a:cxn>
              <a:cxn ang="5400000">
                <a:pos x="wd2" y="hd2"/>
              </a:cxn>
              <a:cxn ang="10800000">
                <a:pos x="wd2" y="hd2"/>
              </a:cxn>
              <a:cxn ang="16200000">
                <a:pos x="wd2" y="hd2"/>
              </a:cxn>
            </a:cxnLst>
            <a:rect l="0" t="0" r="r" b="b"/>
            <a:pathLst>
              <a:path w="21005" h="21302" extrusionOk="0">
                <a:moveTo>
                  <a:pt x="7820" y="21302"/>
                </a:moveTo>
                <a:cubicBezTo>
                  <a:pt x="7134" y="21302"/>
                  <a:pt x="6486" y="20992"/>
                  <a:pt x="6071" y="20461"/>
                </a:cubicBezTo>
                <a:lnTo>
                  <a:pt x="446" y="13281"/>
                </a:lnTo>
                <a:cubicBezTo>
                  <a:pt x="-286" y="12346"/>
                  <a:pt x="-96" y="11016"/>
                  <a:pt x="870" y="10309"/>
                </a:cubicBezTo>
                <a:cubicBezTo>
                  <a:pt x="1839" y="9601"/>
                  <a:pt x="3213" y="9787"/>
                  <a:pt x="3944" y="10719"/>
                </a:cubicBezTo>
                <a:lnTo>
                  <a:pt x="7644" y="15443"/>
                </a:lnTo>
                <a:lnTo>
                  <a:pt x="16947" y="999"/>
                </a:lnTo>
                <a:cubicBezTo>
                  <a:pt x="17588" y="6"/>
                  <a:pt x="18941" y="-298"/>
                  <a:pt x="19970" y="321"/>
                </a:cubicBezTo>
                <a:cubicBezTo>
                  <a:pt x="20999" y="939"/>
                  <a:pt x="21314" y="2249"/>
                  <a:pt x="20673" y="3242"/>
                </a:cubicBezTo>
                <a:lnTo>
                  <a:pt x="9683" y="20302"/>
                </a:lnTo>
                <a:cubicBezTo>
                  <a:pt x="9300" y="20895"/>
                  <a:pt x="8641" y="21269"/>
                  <a:pt x="7920" y="21300"/>
                </a:cubicBezTo>
                <a:cubicBezTo>
                  <a:pt x="7886" y="21302"/>
                  <a:pt x="7852" y="21302"/>
                  <a:pt x="7820" y="21302"/>
                </a:cubicBezTo>
                <a:close/>
              </a:path>
            </a:pathLst>
          </a:custGeom>
          <a:solidFill>
            <a:schemeClr val="tx1">
              <a:lumMod val="50000"/>
              <a:lumOff val="50000"/>
            </a:schemeClr>
          </a:solidFill>
          <a:ln w="12700" cap="flat">
            <a:noFill/>
            <a:miter lim="400000"/>
          </a:ln>
          <a:effectLst/>
        </p:spPr>
        <p:txBody>
          <a:bodyPr wrap="square" lIns="28574" tIns="28574" rIns="28574" bIns="28574" numCol="1" anchor="ctr">
            <a:noAutofit/>
          </a:bodyPr>
          <a:lstStyle/>
          <a:p>
            <a:pPr defTabSz="228596" fontAlgn="auto">
              <a:spcBef>
                <a:spcPts val="0"/>
              </a:spcBef>
              <a:spcAft>
                <a:spcPts val="0"/>
              </a:spcAft>
              <a:defRPr sz="3200">
                <a:solidFill>
                  <a:srgbClr val="FFFFFF"/>
                </a:solidFill>
                <a:latin typeface="Helvetica Light" panose="020B0500000000000000"/>
                <a:ea typeface="Helvetica Light" panose="020B0500000000000000"/>
                <a:cs typeface="Helvetica Light" panose="020B0500000000000000"/>
                <a:sym typeface="Helvetica Light" panose="020B0500000000000000"/>
              </a:defRPr>
            </a:pPr>
            <a:endParaRPr sz="2400">
              <a:solidFill>
                <a:srgbClr val="FFFFFF"/>
              </a:solidFill>
              <a:latin typeface="Helvetica Light" panose="020B0500000000000000"/>
              <a:ea typeface="Helvetica Light" panose="020B0500000000000000"/>
              <a:cs typeface="Helvetica Light" panose="020B0500000000000000"/>
              <a:sym typeface="Helvetica Light" panose="020B0500000000000000"/>
            </a:endParaRPr>
          </a:p>
        </p:txBody>
      </p:sp>
      <p:sp>
        <p:nvSpPr>
          <p:cNvPr id="70" name="Rectangle 69"/>
          <p:cNvSpPr/>
          <p:nvPr/>
        </p:nvSpPr>
        <p:spPr>
          <a:xfrm>
            <a:off x="4078945" y="2137969"/>
            <a:ext cx="5096770" cy="1454240"/>
          </a:xfrm>
          <a:prstGeom prst="rect">
            <a:avLst/>
          </a:prstGeom>
        </p:spPr>
        <p:txBody>
          <a:bodyPr wrap="square" lIns="68576" tIns="34288" rIns="68576" bIns="34288">
            <a:spAutoFit/>
          </a:bodyPr>
          <a:lstStyle/>
          <a:p>
            <a:r>
              <a:rPr lang="en-MY" dirty="0" err="1"/>
              <a:t>Menjelaskan</a:t>
            </a:r>
            <a:r>
              <a:rPr lang="en-MY" dirty="0"/>
              <a:t> </a:t>
            </a:r>
            <a:r>
              <a:rPr lang="en-MY" dirty="0" err="1"/>
              <a:t>keperluan</a:t>
            </a:r>
            <a:r>
              <a:rPr lang="en-MY" dirty="0"/>
              <a:t> </a:t>
            </a:r>
            <a:r>
              <a:rPr lang="en-MY" dirty="0" err="1"/>
              <a:t>Dekolonisasi</a:t>
            </a:r>
            <a:r>
              <a:rPr lang="en-MY" dirty="0"/>
              <a:t> </a:t>
            </a:r>
            <a:r>
              <a:rPr lang="en-MY" dirty="0" err="1"/>
              <a:t>dengan</a:t>
            </a:r>
            <a:r>
              <a:rPr lang="en-MY" dirty="0"/>
              <a:t> </a:t>
            </a:r>
            <a:r>
              <a:rPr lang="en-MY" dirty="0" err="1"/>
              <a:t>Menyahkan</a:t>
            </a:r>
            <a:r>
              <a:rPr lang="en-MY" dirty="0"/>
              <a:t> </a:t>
            </a:r>
            <a:r>
              <a:rPr lang="en-MY" dirty="0" err="1"/>
              <a:t>Insan</a:t>
            </a:r>
            <a:r>
              <a:rPr lang="en-MY" dirty="0"/>
              <a:t> </a:t>
            </a:r>
            <a:r>
              <a:rPr lang="en-MY" dirty="0" err="1"/>
              <a:t>Antroposentrisme</a:t>
            </a:r>
            <a:r>
              <a:rPr lang="en-MY" dirty="0"/>
              <a:t> </a:t>
            </a:r>
            <a:r>
              <a:rPr lang="en-MY" dirty="0" err="1"/>
              <a:t>Pemusnah</a:t>
            </a:r>
            <a:r>
              <a:rPr lang="en-MY" dirty="0"/>
              <a:t> </a:t>
            </a:r>
            <a:r>
              <a:rPr lang="en-MY" dirty="0" err="1"/>
              <a:t>Alam</a:t>
            </a:r>
            <a:r>
              <a:rPr lang="en-MY" dirty="0"/>
              <a:t> </a:t>
            </a:r>
            <a:r>
              <a:rPr lang="en-MY" dirty="0" err="1"/>
              <a:t>Cetusan</a:t>
            </a:r>
            <a:r>
              <a:rPr lang="en-MY" dirty="0"/>
              <a:t> </a:t>
            </a:r>
            <a:r>
              <a:rPr lang="en-MY" dirty="0" err="1"/>
              <a:t>Falsafah</a:t>
            </a:r>
            <a:r>
              <a:rPr lang="en-MY" dirty="0"/>
              <a:t> </a:t>
            </a:r>
            <a:r>
              <a:rPr lang="en-MY" dirty="0" err="1"/>
              <a:t>Dualisme</a:t>
            </a:r>
            <a:r>
              <a:rPr lang="en-MY" dirty="0"/>
              <a:t> Cartesian </a:t>
            </a:r>
            <a:r>
              <a:rPr lang="en-MY" dirty="0" err="1"/>
              <a:t>berdasarkan</a:t>
            </a:r>
            <a:r>
              <a:rPr lang="en-MY" dirty="0"/>
              <a:t> </a:t>
            </a:r>
            <a:r>
              <a:rPr lang="en-MY" dirty="0" err="1"/>
              <a:t>perkembangan</a:t>
            </a:r>
            <a:r>
              <a:rPr lang="en-MY" dirty="0"/>
              <a:t> </a:t>
            </a:r>
            <a:r>
              <a:rPr lang="en-MY" dirty="0" err="1"/>
              <a:t>Penjajahan</a:t>
            </a:r>
            <a:r>
              <a:rPr lang="en-MY" dirty="0"/>
              <a:t>/</a:t>
            </a:r>
            <a:r>
              <a:rPr lang="en-MY" dirty="0" err="1"/>
              <a:t>Kolonisasi</a:t>
            </a:r>
            <a:r>
              <a:rPr lang="en-MY" dirty="0"/>
              <a:t> </a:t>
            </a:r>
            <a:r>
              <a:rPr lang="en-MY" dirty="0" err="1"/>
              <a:t>Epistemologi</a:t>
            </a:r>
            <a:r>
              <a:rPr lang="en-MY" dirty="0"/>
              <a:t> /</a:t>
            </a:r>
            <a:r>
              <a:rPr lang="en-MY" dirty="0" err="1"/>
              <a:t>Eurosentrisme</a:t>
            </a:r>
            <a:endParaRPr lang="en-MY" dirty="0"/>
          </a:p>
        </p:txBody>
      </p:sp>
      <p:sp>
        <p:nvSpPr>
          <p:cNvPr id="71" name="Rectangle 70"/>
          <p:cNvSpPr/>
          <p:nvPr/>
        </p:nvSpPr>
        <p:spPr>
          <a:xfrm>
            <a:off x="4078948" y="3537951"/>
            <a:ext cx="5071096" cy="1454240"/>
          </a:xfrm>
          <a:prstGeom prst="rect">
            <a:avLst/>
          </a:prstGeom>
        </p:spPr>
        <p:txBody>
          <a:bodyPr wrap="square" lIns="68576" tIns="34288" rIns="68576" bIns="34288">
            <a:spAutoFit/>
          </a:bodyPr>
          <a:lstStyle/>
          <a:p>
            <a:r>
              <a:rPr lang="en-MY" dirty="0" err="1"/>
              <a:t>Menghuraikan</a:t>
            </a:r>
            <a:r>
              <a:rPr lang="en-MY" dirty="0"/>
              <a:t> </a:t>
            </a:r>
            <a:r>
              <a:rPr lang="en-MY" dirty="0" err="1"/>
              <a:t>Dekolonisasi</a:t>
            </a:r>
            <a:r>
              <a:rPr lang="en-MY" dirty="0"/>
              <a:t> </a:t>
            </a:r>
            <a:r>
              <a:rPr lang="en-MY" dirty="0" err="1"/>
              <a:t>melalui</a:t>
            </a:r>
            <a:r>
              <a:rPr lang="en-MY" dirty="0"/>
              <a:t> </a:t>
            </a:r>
            <a:r>
              <a:rPr lang="en-MY" dirty="0" err="1"/>
              <a:t>pendekatan</a:t>
            </a:r>
            <a:r>
              <a:rPr lang="en-MY" dirty="0"/>
              <a:t> </a:t>
            </a:r>
            <a:r>
              <a:rPr lang="en-MY" dirty="0" err="1"/>
              <a:t>Insan</a:t>
            </a:r>
            <a:r>
              <a:rPr lang="en-MY" dirty="0"/>
              <a:t> </a:t>
            </a:r>
            <a:r>
              <a:rPr lang="en-MY" dirty="0" err="1"/>
              <a:t>Bersepadu</a:t>
            </a:r>
            <a:r>
              <a:rPr lang="en-MY" dirty="0"/>
              <a:t> / Sejahtera / </a:t>
            </a:r>
            <a:r>
              <a:rPr lang="en-MY" dirty="0" err="1"/>
              <a:t>Ekologikal</a:t>
            </a:r>
            <a:r>
              <a:rPr lang="en-MY" dirty="0"/>
              <a:t> </a:t>
            </a:r>
            <a:r>
              <a:rPr lang="en-MY" dirty="0" err="1"/>
              <a:t>Semakin</a:t>
            </a:r>
            <a:r>
              <a:rPr lang="en-MY" dirty="0"/>
              <a:t> </a:t>
            </a:r>
            <a:r>
              <a:rPr lang="en-MY" dirty="0" err="1"/>
              <a:t>Berisi</a:t>
            </a:r>
            <a:r>
              <a:rPr lang="en-MY" dirty="0"/>
              <a:t> </a:t>
            </a:r>
            <a:r>
              <a:rPr lang="en-MY" dirty="0" err="1"/>
              <a:t>Semakin</a:t>
            </a:r>
            <a:r>
              <a:rPr lang="en-MY" dirty="0"/>
              <a:t> </a:t>
            </a:r>
            <a:r>
              <a:rPr lang="en-MY" dirty="0" err="1"/>
              <a:t>Tunduk</a:t>
            </a:r>
            <a:r>
              <a:rPr lang="en-MY" dirty="0"/>
              <a:t>, </a:t>
            </a:r>
            <a:r>
              <a:rPr lang="en-MY" dirty="0" err="1"/>
              <a:t>Sintesis</a:t>
            </a:r>
            <a:r>
              <a:rPr lang="en-MY" dirty="0"/>
              <a:t> </a:t>
            </a:r>
            <a:r>
              <a:rPr lang="en-MY" dirty="0" err="1"/>
              <a:t>Ilmu</a:t>
            </a:r>
            <a:r>
              <a:rPr lang="en-MY" dirty="0"/>
              <a:t> </a:t>
            </a:r>
            <a:r>
              <a:rPr lang="en-MY" dirty="0" err="1"/>
              <a:t>dan</a:t>
            </a:r>
            <a:r>
              <a:rPr lang="en-MY" dirty="0"/>
              <a:t> Amal, </a:t>
            </a:r>
            <a:r>
              <a:rPr lang="en-MY" dirty="0" err="1"/>
              <a:t>Insan</a:t>
            </a:r>
            <a:r>
              <a:rPr lang="en-MY" dirty="0"/>
              <a:t> </a:t>
            </a:r>
            <a:r>
              <a:rPr lang="en-MY" dirty="0" err="1"/>
              <a:t>Berilmu</a:t>
            </a:r>
            <a:r>
              <a:rPr lang="en-MY" dirty="0"/>
              <a:t> </a:t>
            </a:r>
            <a:r>
              <a:rPr lang="en-MY" dirty="0" err="1"/>
              <a:t>Bersepadu</a:t>
            </a:r>
            <a:r>
              <a:rPr lang="en-MY" dirty="0"/>
              <a:t> yang </a:t>
            </a:r>
            <a:r>
              <a:rPr lang="en-MY" dirty="0" err="1"/>
              <a:t>menjadi</a:t>
            </a:r>
            <a:r>
              <a:rPr lang="en-MY" dirty="0"/>
              <a:t> </a:t>
            </a:r>
            <a:r>
              <a:rPr lang="en-MY" dirty="0" err="1"/>
              <a:t>pergerakan</a:t>
            </a:r>
            <a:r>
              <a:rPr lang="en-MY" dirty="0"/>
              <a:t> </a:t>
            </a:r>
            <a:r>
              <a:rPr lang="en-MY" dirty="0" err="1"/>
              <a:t>pembebasan</a:t>
            </a:r>
            <a:r>
              <a:rPr lang="en-MY" dirty="0"/>
              <a:t> </a:t>
            </a:r>
            <a:r>
              <a:rPr lang="en-MY" dirty="0" err="1"/>
              <a:t>epistemologi</a:t>
            </a:r>
            <a:r>
              <a:rPr lang="en-MY" dirty="0"/>
              <a:t>, </a:t>
            </a:r>
            <a:r>
              <a:rPr lang="en-MY" dirty="0" err="1"/>
              <a:t>ilmu</a:t>
            </a:r>
            <a:r>
              <a:rPr lang="en-MY" dirty="0"/>
              <a:t> </a:t>
            </a:r>
            <a:r>
              <a:rPr lang="en-MY" dirty="0" err="1"/>
              <a:t>dan</a:t>
            </a:r>
            <a:r>
              <a:rPr lang="en-MY" dirty="0"/>
              <a:t> </a:t>
            </a:r>
            <a:r>
              <a:rPr lang="en-MY" dirty="0" err="1"/>
              <a:t>kemanusiaan</a:t>
            </a:r>
            <a:endParaRPr lang="en-MY" dirty="0"/>
          </a:p>
        </p:txBody>
      </p:sp>
      <p:sp>
        <p:nvSpPr>
          <p:cNvPr id="72" name="Rectangle 71"/>
          <p:cNvSpPr/>
          <p:nvPr/>
        </p:nvSpPr>
        <p:spPr>
          <a:xfrm>
            <a:off x="4065630" y="4992191"/>
            <a:ext cx="5095349" cy="900242"/>
          </a:xfrm>
          <a:prstGeom prst="rect">
            <a:avLst/>
          </a:prstGeom>
        </p:spPr>
        <p:txBody>
          <a:bodyPr wrap="square" lIns="68576" tIns="34288" rIns="68576" bIns="34288">
            <a:spAutoFit/>
          </a:bodyPr>
          <a:lstStyle/>
          <a:p>
            <a:r>
              <a:rPr lang="en-MY" dirty="0" err="1"/>
              <a:t>Menganalisis</a:t>
            </a:r>
            <a:r>
              <a:rPr lang="en-MY" dirty="0"/>
              <a:t> </a:t>
            </a:r>
            <a:r>
              <a:rPr lang="en-MY" dirty="0" err="1"/>
              <a:t>penghasilan</a:t>
            </a:r>
            <a:r>
              <a:rPr lang="en-MY" dirty="0"/>
              <a:t> </a:t>
            </a:r>
            <a:r>
              <a:rPr lang="en-MY" dirty="0" err="1"/>
              <a:t>ilmu-ilmu</a:t>
            </a:r>
            <a:r>
              <a:rPr lang="en-MY" dirty="0"/>
              <a:t> </a:t>
            </a:r>
            <a:r>
              <a:rPr lang="en-MY" dirty="0" err="1"/>
              <a:t>baru</a:t>
            </a:r>
            <a:r>
              <a:rPr lang="en-MY" dirty="0"/>
              <a:t> </a:t>
            </a:r>
            <a:r>
              <a:rPr lang="en-MY" dirty="0" err="1"/>
              <a:t>melalui</a:t>
            </a:r>
            <a:r>
              <a:rPr lang="en-MY" dirty="0"/>
              <a:t> </a:t>
            </a:r>
            <a:r>
              <a:rPr lang="en-MY" dirty="0" err="1"/>
              <a:t>pendekatan</a:t>
            </a:r>
            <a:r>
              <a:rPr lang="en-MY" dirty="0"/>
              <a:t> </a:t>
            </a:r>
            <a:r>
              <a:rPr lang="en-MY" dirty="0" err="1"/>
              <a:t>Falsafah</a:t>
            </a:r>
            <a:r>
              <a:rPr lang="en-MY" dirty="0"/>
              <a:t> Sejahtera </a:t>
            </a:r>
            <a:r>
              <a:rPr lang="en-MY" dirty="0" err="1"/>
              <a:t>Insan</a:t>
            </a:r>
            <a:r>
              <a:rPr lang="en-MY" dirty="0"/>
              <a:t> </a:t>
            </a:r>
            <a:r>
              <a:rPr lang="en-MY" dirty="0" err="1"/>
              <a:t>Bersepadu</a:t>
            </a:r>
            <a:r>
              <a:rPr lang="en-MY" dirty="0"/>
              <a:t> / Sejahtera / </a:t>
            </a:r>
            <a:r>
              <a:rPr lang="en-MY" dirty="0" err="1"/>
              <a:t>Ekologikal</a:t>
            </a:r>
            <a:endParaRPr lang="en-MY" dirty="0"/>
          </a:p>
        </p:txBody>
      </p:sp>
    </p:spTree>
    <p:extLst>
      <p:ext uri="{BB962C8B-B14F-4D97-AF65-F5344CB8AC3E}">
        <p14:creationId xmlns:p14="http://schemas.microsoft.com/office/powerpoint/2010/main" val="8784804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2866" y="620688"/>
            <a:ext cx="7627565" cy="646331"/>
          </a:xfrm>
          <a:prstGeom prst="rect">
            <a:avLst/>
          </a:prstGeom>
        </p:spPr>
        <p:txBody>
          <a:bodyPr wrap="square">
            <a:spAutoFit/>
          </a:bodyPr>
          <a:lstStyle/>
          <a:p>
            <a:pPr algn="ctr"/>
            <a:r>
              <a:rPr lang="en-US" sz="3600" dirty="0" err="1"/>
              <a:t>Isu</a:t>
            </a:r>
            <a:r>
              <a:rPr lang="en-US" sz="3600" dirty="0"/>
              <a:t> </a:t>
            </a:r>
            <a:r>
              <a:rPr lang="en-US" sz="3600" dirty="0" err="1"/>
              <a:t>etika</a:t>
            </a:r>
            <a:r>
              <a:rPr lang="en-US" sz="3600" dirty="0"/>
              <a:t> </a:t>
            </a:r>
            <a:r>
              <a:rPr lang="en-US" sz="3600" dirty="0" err="1"/>
              <a:t>dalam</a:t>
            </a:r>
            <a:r>
              <a:rPr lang="en-US" sz="3600" dirty="0"/>
              <a:t> </a:t>
            </a:r>
            <a:r>
              <a:rPr lang="en-US" sz="3600" dirty="0" err="1"/>
              <a:t>pelbagai</a:t>
            </a:r>
            <a:r>
              <a:rPr lang="en-US" sz="3600" dirty="0"/>
              <a:t> </a:t>
            </a:r>
            <a:r>
              <a:rPr lang="en-US" sz="3600" dirty="0" err="1"/>
              <a:t>bidang</a:t>
            </a:r>
            <a:endParaRPr lang="en-US" sz="3600" dirty="0"/>
          </a:p>
        </p:txBody>
      </p:sp>
      <p:sp>
        <p:nvSpPr>
          <p:cNvPr id="3" name="Rectangle 2"/>
          <p:cNvSpPr/>
          <p:nvPr/>
        </p:nvSpPr>
        <p:spPr>
          <a:xfrm>
            <a:off x="832866" y="1524000"/>
            <a:ext cx="8006334" cy="4154984"/>
          </a:xfrm>
          <a:prstGeom prst="rect">
            <a:avLst/>
          </a:prstGeom>
        </p:spPr>
        <p:txBody>
          <a:bodyPr wrap="square">
            <a:spAutoFit/>
          </a:bodyPr>
          <a:lstStyle/>
          <a:p>
            <a:pPr marL="457200" indent="-457200">
              <a:buFont typeface="+mj-lt"/>
              <a:buAutoNum type="arabicPeriod"/>
            </a:pPr>
            <a:r>
              <a:rPr lang="en-US" sz="2400" dirty="0" err="1"/>
              <a:t>Perniagaan</a:t>
            </a:r>
            <a:r>
              <a:rPr lang="en-US" sz="2400" dirty="0"/>
              <a:t> – </a:t>
            </a:r>
            <a:r>
              <a:rPr lang="en-US" sz="2400" dirty="0" err="1"/>
              <a:t>untung</a:t>
            </a:r>
            <a:r>
              <a:rPr lang="en-US" sz="2400" dirty="0"/>
              <a:t>, </a:t>
            </a:r>
            <a:r>
              <a:rPr lang="en-US" sz="2400" dirty="0" err="1"/>
              <a:t>tipu</a:t>
            </a:r>
            <a:r>
              <a:rPr lang="en-US" sz="2400" dirty="0"/>
              <a:t>, </a:t>
            </a:r>
            <a:r>
              <a:rPr lang="en-US" sz="2400" dirty="0" err="1"/>
              <a:t>rasuah</a:t>
            </a:r>
            <a:r>
              <a:rPr lang="en-US" sz="2400" dirty="0"/>
              <a:t>, </a:t>
            </a:r>
            <a:r>
              <a:rPr lang="en-US" sz="2400" dirty="0" err="1"/>
              <a:t>tanggungjawab</a:t>
            </a:r>
            <a:r>
              <a:rPr lang="en-US" sz="2400" dirty="0"/>
              <a:t> </a:t>
            </a:r>
            <a:r>
              <a:rPr lang="en-US" sz="2400" dirty="0" err="1"/>
              <a:t>sosial</a:t>
            </a:r>
            <a:endParaRPr lang="en-US" sz="2400" dirty="0"/>
          </a:p>
          <a:p>
            <a:pPr marL="457200" indent="-457200">
              <a:buFont typeface="+mj-lt"/>
              <a:buAutoNum type="arabicPeriod"/>
            </a:pPr>
            <a:r>
              <a:rPr lang="en-US" sz="2400" dirty="0" err="1"/>
              <a:t>Perubatan</a:t>
            </a:r>
            <a:r>
              <a:rPr lang="en-US" sz="2400" dirty="0"/>
              <a:t> – mercy killing, </a:t>
            </a:r>
            <a:r>
              <a:rPr lang="en-US" sz="2400" dirty="0" err="1"/>
              <a:t>swasta</a:t>
            </a:r>
            <a:r>
              <a:rPr lang="en-US" sz="2400" dirty="0"/>
              <a:t>, </a:t>
            </a:r>
            <a:r>
              <a:rPr lang="en-US" sz="2400" dirty="0" err="1"/>
              <a:t>gugur</a:t>
            </a:r>
            <a:r>
              <a:rPr lang="en-US" sz="2400" dirty="0"/>
              <a:t> </a:t>
            </a:r>
            <a:r>
              <a:rPr lang="en-US" sz="2400" dirty="0" err="1"/>
              <a:t>anak</a:t>
            </a:r>
            <a:r>
              <a:rPr lang="en-US" sz="2400" dirty="0"/>
              <a:t>,  </a:t>
            </a:r>
            <a:r>
              <a:rPr lang="en-US" sz="2400" dirty="0" err="1"/>
              <a:t>ibu</a:t>
            </a:r>
            <a:r>
              <a:rPr lang="en-US" sz="2400" dirty="0"/>
              <a:t> </a:t>
            </a:r>
            <a:r>
              <a:rPr lang="en-US" sz="2400" dirty="0" err="1"/>
              <a:t>tumpang</a:t>
            </a:r>
            <a:r>
              <a:rPr lang="en-US" sz="2400" dirty="0"/>
              <a:t>, </a:t>
            </a:r>
            <a:r>
              <a:rPr lang="en-US" sz="2400" dirty="0" err="1"/>
              <a:t>bayi</a:t>
            </a:r>
            <a:r>
              <a:rPr lang="en-US" sz="2400" dirty="0"/>
              <a:t> </a:t>
            </a:r>
            <a:r>
              <a:rPr lang="en-US" sz="2400" dirty="0" err="1"/>
              <a:t>tabung</a:t>
            </a:r>
            <a:r>
              <a:rPr lang="en-US" sz="2400" dirty="0"/>
              <a:t> </a:t>
            </a:r>
            <a:r>
              <a:rPr lang="en-US" sz="2400" dirty="0" err="1"/>
              <a:t>uji</a:t>
            </a:r>
            <a:endParaRPr lang="en-US" sz="2400" dirty="0"/>
          </a:p>
          <a:p>
            <a:pPr marL="457200" indent="-457200">
              <a:buFont typeface="+mj-lt"/>
              <a:buAutoNum type="arabicPeriod"/>
            </a:pPr>
            <a:r>
              <a:rPr lang="en-US" sz="2400" dirty="0" err="1"/>
              <a:t>Undang-undang</a:t>
            </a:r>
            <a:r>
              <a:rPr lang="en-US" sz="2400" dirty="0"/>
              <a:t> – lawyer of liar?</a:t>
            </a:r>
          </a:p>
          <a:p>
            <a:pPr marL="457200" indent="-457200">
              <a:buFont typeface="+mj-lt"/>
              <a:buAutoNum type="arabicPeriod"/>
            </a:pPr>
            <a:r>
              <a:rPr lang="en-US" sz="2400" dirty="0" err="1"/>
              <a:t>Pemakanan</a:t>
            </a:r>
            <a:r>
              <a:rPr lang="en-US" sz="2400" dirty="0"/>
              <a:t> – </a:t>
            </a:r>
            <a:r>
              <a:rPr lang="en-US" sz="2400" dirty="0" err="1"/>
              <a:t>ubahsuai</a:t>
            </a:r>
            <a:r>
              <a:rPr lang="en-US" sz="2400" dirty="0"/>
              <a:t> </a:t>
            </a:r>
            <a:r>
              <a:rPr lang="en-US" sz="2400" dirty="0" err="1"/>
              <a:t>genetik</a:t>
            </a:r>
            <a:r>
              <a:rPr lang="en-US" sz="2400" dirty="0"/>
              <a:t> </a:t>
            </a:r>
            <a:r>
              <a:rPr lang="en-US" sz="2400" i="1" dirty="0"/>
              <a:t>(GMO),</a:t>
            </a:r>
          </a:p>
          <a:p>
            <a:pPr marL="457200" indent="-457200">
              <a:buFont typeface="+mj-lt"/>
              <a:buAutoNum type="arabicPeriod"/>
            </a:pPr>
            <a:r>
              <a:rPr lang="en-US" sz="2400" dirty="0" err="1"/>
              <a:t>Sains</a:t>
            </a:r>
            <a:r>
              <a:rPr lang="en-US" sz="2400" dirty="0"/>
              <a:t> </a:t>
            </a:r>
            <a:r>
              <a:rPr lang="en-US" sz="2400" dirty="0" err="1"/>
              <a:t>dan</a:t>
            </a:r>
            <a:r>
              <a:rPr lang="en-US" sz="2400" dirty="0"/>
              <a:t> </a:t>
            </a:r>
            <a:r>
              <a:rPr lang="en-US" sz="2400" dirty="0" err="1"/>
              <a:t>tenologi</a:t>
            </a:r>
            <a:r>
              <a:rPr lang="en-US" sz="2400" dirty="0"/>
              <a:t> – </a:t>
            </a:r>
            <a:r>
              <a:rPr lang="en-US" sz="2400" dirty="0" err="1"/>
              <a:t>bahan</a:t>
            </a:r>
            <a:r>
              <a:rPr lang="en-US" sz="2400" dirty="0"/>
              <a:t> </a:t>
            </a:r>
            <a:r>
              <a:rPr lang="en-US" sz="2400" dirty="0" err="1"/>
              <a:t>ujian</a:t>
            </a:r>
            <a:r>
              <a:rPr lang="en-US" sz="2400" dirty="0"/>
              <a:t>, </a:t>
            </a:r>
            <a:r>
              <a:rPr lang="en-US" sz="2400" dirty="0" err="1"/>
              <a:t>klon</a:t>
            </a:r>
            <a:r>
              <a:rPr lang="en-US" sz="2400" dirty="0"/>
              <a:t>, </a:t>
            </a:r>
            <a:r>
              <a:rPr lang="en-US" sz="2400" dirty="0" err="1"/>
              <a:t>artifical</a:t>
            </a:r>
            <a:r>
              <a:rPr lang="en-US" sz="2400" dirty="0"/>
              <a:t> intelligence</a:t>
            </a:r>
          </a:p>
          <a:p>
            <a:pPr marL="457200" indent="-457200">
              <a:buFont typeface="+mj-lt"/>
              <a:buAutoNum type="arabicPeriod"/>
            </a:pPr>
            <a:r>
              <a:rPr lang="en-US" sz="2400" dirty="0" err="1"/>
              <a:t>Persenjataan</a:t>
            </a:r>
            <a:r>
              <a:rPr lang="en-US" sz="2400" dirty="0"/>
              <a:t> – robot, </a:t>
            </a:r>
            <a:r>
              <a:rPr lang="en-US" sz="2400" dirty="0" err="1"/>
              <a:t>dron</a:t>
            </a:r>
            <a:r>
              <a:rPr lang="en-US" sz="2400" dirty="0"/>
              <a:t>, </a:t>
            </a:r>
            <a:r>
              <a:rPr lang="en-US" sz="2400" dirty="0" err="1"/>
              <a:t>bom</a:t>
            </a:r>
            <a:r>
              <a:rPr lang="en-US" sz="2400" dirty="0"/>
              <a:t> </a:t>
            </a:r>
            <a:r>
              <a:rPr lang="en-US" sz="2400" dirty="0" err="1"/>
              <a:t>berantai</a:t>
            </a:r>
            <a:r>
              <a:rPr lang="en-US" sz="2400" dirty="0"/>
              <a:t>, </a:t>
            </a:r>
            <a:r>
              <a:rPr lang="en-US" sz="2400" dirty="0" err="1"/>
              <a:t>senjata</a:t>
            </a:r>
            <a:r>
              <a:rPr lang="en-US" sz="2400" dirty="0"/>
              <a:t> </a:t>
            </a:r>
            <a:r>
              <a:rPr lang="en-US" sz="2400" dirty="0" err="1"/>
              <a:t>nuklear</a:t>
            </a:r>
            <a:endParaRPr lang="en-US" sz="2400" dirty="0"/>
          </a:p>
          <a:p>
            <a:pPr marL="457200" indent="-457200">
              <a:buFont typeface="+mj-lt"/>
              <a:buAutoNum type="arabicPeriod"/>
            </a:pPr>
            <a:r>
              <a:rPr lang="en-US" sz="2400" dirty="0" err="1"/>
              <a:t>Seni</a:t>
            </a:r>
            <a:r>
              <a:rPr lang="en-US" sz="2400" dirty="0"/>
              <a:t> – </a:t>
            </a:r>
            <a:r>
              <a:rPr lang="en-US" sz="2400" dirty="0" err="1"/>
              <a:t>negatif</a:t>
            </a:r>
            <a:r>
              <a:rPr lang="en-US" sz="2400" dirty="0"/>
              <a:t> </a:t>
            </a:r>
            <a:r>
              <a:rPr lang="en-US" sz="2400" dirty="0" err="1"/>
              <a:t>dan</a:t>
            </a:r>
            <a:r>
              <a:rPr lang="en-US" sz="2400" dirty="0"/>
              <a:t> </a:t>
            </a:r>
            <a:r>
              <a:rPr lang="en-US" sz="2400" dirty="0" err="1"/>
              <a:t>positif</a:t>
            </a:r>
            <a:endParaRPr lang="en-US" sz="2400" dirty="0"/>
          </a:p>
          <a:p>
            <a:pPr marL="457200" indent="-457200">
              <a:buFont typeface="+mj-lt"/>
              <a:buAutoNum type="arabicPeriod"/>
            </a:pPr>
            <a:r>
              <a:rPr lang="en-US" sz="2400" dirty="0" err="1"/>
              <a:t>Politik</a:t>
            </a:r>
            <a:r>
              <a:rPr lang="en-US" sz="2400" dirty="0"/>
              <a:t> – </a:t>
            </a:r>
            <a:r>
              <a:rPr lang="en-US" sz="2400" dirty="0" err="1"/>
              <a:t>Mengejar</a:t>
            </a:r>
            <a:r>
              <a:rPr lang="en-US" sz="2400" dirty="0"/>
              <a:t> </a:t>
            </a:r>
            <a:r>
              <a:rPr lang="en-US" sz="2400" dirty="0" err="1"/>
              <a:t>kuasa</a:t>
            </a:r>
            <a:r>
              <a:rPr lang="en-US" sz="2400" dirty="0"/>
              <a:t>, </a:t>
            </a:r>
            <a:r>
              <a:rPr lang="en-US" sz="2400" dirty="0" err="1"/>
              <a:t>pengaruh</a:t>
            </a:r>
            <a:r>
              <a:rPr lang="en-US" sz="2400" dirty="0"/>
              <a:t>, </a:t>
            </a:r>
            <a:r>
              <a:rPr lang="en-US" sz="2400" dirty="0" err="1"/>
              <a:t>redha</a:t>
            </a:r>
            <a:r>
              <a:rPr lang="en-US" sz="2400" dirty="0"/>
              <a:t> </a:t>
            </a:r>
            <a:r>
              <a:rPr lang="en-US" sz="2400" dirty="0" err="1"/>
              <a:t>Tuhan</a:t>
            </a:r>
            <a:endParaRPr lang="en-US" sz="2400" dirty="0"/>
          </a:p>
          <a:p>
            <a:pPr marL="457200" indent="-457200">
              <a:buFont typeface="+mj-lt"/>
              <a:buAutoNum type="arabicPeriod"/>
            </a:pPr>
            <a:r>
              <a:rPr lang="en-US" sz="2400" dirty="0" err="1"/>
              <a:t>Sosial</a:t>
            </a:r>
            <a:r>
              <a:rPr lang="en-US" sz="2400" dirty="0"/>
              <a:t> – </a:t>
            </a:r>
            <a:r>
              <a:rPr lang="en-US" sz="2400" dirty="0" err="1"/>
              <a:t>Dadah</a:t>
            </a:r>
            <a:r>
              <a:rPr lang="en-US" sz="2400" dirty="0"/>
              <a:t> </a:t>
            </a:r>
            <a:r>
              <a:rPr lang="en-US" sz="2400" dirty="0" err="1"/>
              <a:t>sintetik</a:t>
            </a:r>
            <a:r>
              <a:rPr lang="en-US" sz="2400" dirty="0"/>
              <a:t> </a:t>
            </a:r>
            <a:r>
              <a:rPr lang="en-US" sz="2400" dirty="0" err="1"/>
              <a:t>dlm</a:t>
            </a:r>
            <a:r>
              <a:rPr lang="en-US" sz="2400" dirty="0"/>
              <a:t> </a:t>
            </a:r>
            <a:r>
              <a:rPr lang="en-US" sz="2400" dirty="0" err="1"/>
              <a:t>pelbagai</a:t>
            </a:r>
            <a:r>
              <a:rPr lang="en-US" sz="2400" dirty="0"/>
              <a:t> </a:t>
            </a:r>
            <a:r>
              <a:rPr lang="en-US" sz="2400" dirty="0" err="1"/>
              <a:t>bentuk</a:t>
            </a:r>
            <a:r>
              <a:rPr lang="en-US" sz="2400" dirty="0"/>
              <a:t>, </a:t>
            </a:r>
            <a:r>
              <a:rPr lang="en-US" sz="2400" dirty="0" err="1"/>
              <a:t>fesyen</a:t>
            </a:r>
            <a:r>
              <a:rPr lang="en-US" sz="2400" dirty="0"/>
              <a:t> </a:t>
            </a:r>
            <a:r>
              <a:rPr lang="en-US" sz="2400" dirty="0" err="1"/>
              <a:t>pakaian</a:t>
            </a:r>
            <a:r>
              <a:rPr lang="en-US" sz="2400" dirty="0"/>
              <a:t>, </a:t>
            </a:r>
            <a:r>
              <a:rPr lang="en-US" sz="2400" dirty="0" err="1"/>
              <a:t>pergaulan</a:t>
            </a:r>
            <a:endParaRPr lang="en-US" sz="2400" dirty="0"/>
          </a:p>
        </p:txBody>
      </p:sp>
    </p:spTree>
    <p:extLst>
      <p:ext uri="{BB962C8B-B14F-4D97-AF65-F5344CB8AC3E}">
        <p14:creationId xmlns:p14="http://schemas.microsoft.com/office/powerpoint/2010/main" val="19699318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09600" y="649069"/>
            <a:ext cx="7704856" cy="646331"/>
          </a:xfrm>
          <a:prstGeom prst="rect">
            <a:avLst/>
          </a:prstGeom>
        </p:spPr>
        <p:txBody>
          <a:bodyPr wrap="square">
            <a:spAutoFit/>
          </a:bodyPr>
          <a:lstStyle/>
          <a:p>
            <a:pPr algn="ctr"/>
            <a:r>
              <a:rPr lang="en-US" sz="3600" dirty="0"/>
              <a:t>Moral </a:t>
            </a:r>
            <a:r>
              <a:rPr lang="en-US" sz="3600" dirty="0" err="1"/>
              <a:t>dan</a:t>
            </a:r>
            <a:r>
              <a:rPr lang="en-US" sz="3600" dirty="0"/>
              <a:t> </a:t>
            </a:r>
            <a:r>
              <a:rPr lang="en-US" sz="3600" dirty="0" err="1"/>
              <a:t>etika</a:t>
            </a:r>
            <a:r>
              <a:rPr lang="en-US" sz="3600" dirty="0"/>
              <a:t>: </a:t>
            </a:r>
            <a:r>
              <a:rPr lang="en-US" sz="3600" dirty="0" err="1"/>
              <a:t>Perspektif</a:t>
            </a:r>
            <a:r>
              <a:rPr lang="en-US" sz="3600" dirty="0"/>
              <a:t> Islam </a:t>
            </a:r>
          </a:p>
        </p:txBody>
      </p:sp>
      <p:sp>
        <p:nvSpPr>
          <p:cNvPr id="4" name="Rectangle 3"/>
          <p:cNvSpPr/>
          <p:nvPr/>
        </p:nvSpPr>
        <p:spPr>
          <a:xfrm>
            <a:off x="533400" y="1295400"/>
            <a:ext cx="8305800" cy="4708981"/>
          </a:xfrm>
          <a:prstGeom prst="rect">
            <a:avLst/>
          </a:prstGeom>
        </p:spPr>
        <p:txBody>
          <a:bodyPr wrap="square">
            <a:spAutoFit/>
          </a:bodyPr>
          <a:lstStyle/>
          <a:p>
            <a:pPr>
              <a:defRPr/>
            </a:pPr>
            <a:r>
              <a:rPr lang="en-US" sz="2400" dirty="0"/>
              <a:t>Moral </a:t>
            </a:r>
            <a:r>
              <a:rPr lang="en-US" sz="2400" dirty="0" err="1"/>
              <a:t>dan</a:t>
            </a:r>
            <a:r>
              <a:rPr lang="en-US" sz="2400" dirty="0"/>
              <a:t> </a:t>
            </a:r>
            <a:r>
              <a:rPr lang="en-US" sz="2400" dirty="0" err="1"/>
              <a:t>etika</a:t>
            </a:r>
            <a:r>
              <a:rPr lang="en-US" sz="2400" dirty="0"/>
              <a:t>  – </a:t>
            </a:r>
            <a:r>
              <a:rPr lang="en-US" sz="2400" dirty="0" err="1"/>
              <a:t>perkataan</a:t>
            </a:r>
            <a:r>
              <a:rPr lang="en-US" sz="2400" dirty="0"/>
              <a:t> </a:t>
            </a:r>
            <a:r>
              <a:rPr lang="en-US" sz="2400" dirty="0" err="1"/>
              <a:t>akhlak</a:t>
            </a:r>
            <a:r>
              <a:rPr lang="en-US" sz="2400" dirty="0"/>
              <a:t> </a:t>
            </a:r>
            <a:r>
              <a:rPr lang="en-US" sz="2400" dirty="0" err="1"/>
              <a:t>lebih</a:t>
            </a:r>
            <a:r>
              <a:rPr lang="en-US" sz="2400" dirty="0"/>
              <a:t> </a:t>
            </a:r>
            <a:r>
              <a:rPr lang="en-US" sz="2400" dirty="0" err="1"/>
              <a:t>tepat</a:t>
            </a:r>
            <a:r>
              <a:rPr lang="en-US" sz="2400" dirty="0"/>
              <a:t> </a:t>
            </a:r>
            <a:r>
              <a:rPr lang="en-US" sz="2400" dirty="0" err="1"/>
              <a:t>dlm</a:t>
            </a:r>
            <a:r>
              <a:rPr lang="en-US" sz="2400" dirty="0"/>
              <a:t> Islam</a:t>
            </a:r>
          </a:p>
          <a:p>
            <a:pPr>
              <a:defRPr/>
            </a:pPr>
            <a:r>
              <a:rPr lang="en-US" sz="2400" dirty="0" err="1"/>
              <a:t>Kaitan</a:t>
            </a:r>
            <a:r>
              <a:rPr lang="en-US" sz="2400" dirty="0"/>
              <a:t> </a:t>
            </a:r>
            <a:r>
              <a:rPr lang="en-US" sz="2400" dirty="0" err="1"/>
              <a:t>langsung</a:t>
            </a:r>
            <a:r>
              <a:rPr lang="en-US" sz="2400" dirty="0"/>
              <a:t> </a:t>
            </a:r>
            <a:r>
              <a:rPr lang="en-US" sz="2400" dirty="0" err="1"/>
              <a:t>dengan</a:t>
            </a:r>
            <a:r>
              <a:rPr lang="en-US" sz="2400" dirty="0"/>
              <a:t> </a:t>
            </a:r>
            <a:r>
              <a:rPr lang="en-US" sz="2400" dirty="0" err="1"/>
              <a:t>iman</a:t>
            </a:r>
            <a:endParaRPr lang="en-US" sz="2400" dirty="0"/>
          </a:p>
          <a:p>
            <a:pPr>
              <a:defRPr/>
            </a:pPr>
            <a:r>
              <a:rPr lang="en-US" sz="2400" dirty="0"/>
              <a:t>Agama </a:t>
            </a:r>
            <a:r>
              <a:rPr lang="en-US" sz="2400" dirty="0" err="1"/>
              <a:t>penentu</a:t>
            </a:r>
            <a:r>
              <a:rPr lang="en-US" sz="2400" dirty="0"/>
              <a:t> </a:t>
            </a:r>
            <a:r>
              <a:rPr lang="en-US" sz="2400" dirty="0" err="1"/>
              <a:t>nilai</a:t>
            </a:r>
            <a:r>
              <a:rPr lang="en-US" sz="2400" dirty="0"/>
              <a:t> </a:t>
            </a:r>
            <a:r>
              <a:rPr lang="en-US" sz="2400" dirty="0" err="1"/>
              <a:t>akhlak</a:t>
            </a:r>
            <a:endParaRPr lang="en-US" sz="2400" dirty="0"/>
          </a:p>
          <a:p>
            <a:pPr>
              <a:defRPr/>
            </a:pPr>
            <a:r>
              <a:rPr lang="en-US" i="1" dirty="0" err="1">
                <a:solidFill>
                  <a:srgbClr val="FF0000"/>
                </a:solidFill>
              </a:rPr>
              <a:t>Etika</a:t>
            </a:r>
            <a:r>
              <a:rPr lang="en-US" i="1" dirty="0">
                <a:solidFill>
                  <a:srgbClr val="FF0000"/>
                </a:solidFill>
              </a:rPr>
              <a:t> </a:t>
            </a:r>
            <a:r>
              <a:rPr lang="en-US" i="1" dirty="0" err="1">
                <a:solidFill>
                  <a:srgbClr val="FF0000"/>
                </a:solidFill>
              </a:rPr>
              <a:t>dan</a:t>
            </a:r>
            <a:r>
              <a:rPr lang="en-US" i="1" dirty="0">
                <a:solidFill>
                  <a:srgbClr val="FF0000"/>
                </a:solidFill>
              </a:rPr>
              <a:t> </a:t>
            </a:r>
            <a:r>
              <a:rPr lang="en-US" i="1" dirty="0" err="1">
                <a:solidFill>
                  <a:srgbClr val="FF0000"/>
                </a:solidFill>
              </a:rPr>
              <a:t>nilai</a:t>
            </a:r>
            <a:r>
              <a:rPr lang="en-US" i="1" dirty="0">
                <a:solidFill>
                  <a:srgbClr val="FF0000"/>
                </a:solidFill>
              </a:rPr>
              <a:t> </a:t>
            </a:r>
            <a:r>
              <a:rPr lang="en-US" i="1" dirty="0" err="1">
                <a:solidFill>
                  <a:srgbClr val="FF0000"/>
                </a:solidFill>
              </a:rPr>
              <a:t>dalam</a:t>
            </a:r>
            <a:r>
              <a:rPr lang="en-US" i="1" dirty="0">
                <a:solidFill>
                  <a:srgbClr val="FF0000"/>
                </a:solidFill>
              </a:rPr>
              <a:t> Islam </a:t>
            </a:r>
            <a:r>
              <a:rPr lang="en-US" i="1" dirty="0" err="1">
                <a:solidFill>
                  <a:srgbClr val="FF0000"/>
                </a:solidFill>
              </a:rPr>
              <a:t>berkait</a:t>
            </a:r>
            <a:r>
              <a:rPr lang="en-US" i="1" dirty="0">
                <a:solidFill>
                  <a:srgbClr val="FF0000"/>
                </a:solidFill>
              </a:rPr>
              <a:t> </a:t>
            </a:r>
            <a:r>
              <a:rPr lang="en-US" i="1" dirty="0" err="1">
                <a:solidFill>
                  <a:srgbClr val="FF0000"/>
                </a:solidFill>
              </a:rPr>
              <a:t>rapat</a:t>
            </a:r>
            <a:r>
              <a:rPr lang="en-US" i="1" dirty="0">
                <a:solidFill>
                  <a:srgbClr val="FF0000"/>
                </a:solidFill>
              </a:rPr>
              <a:t> </a:t>
            </a:r>
            <a:r>
              <a:rPr lang="en-US" i="1" dirty="0" err="1">
                <a:solidFill>
                  <a:srgbClr val="FF0000"/>
                </a:solidFill>
              </a:rPr>
              <a:t>dengan</a:t>
            </a:r>
            <a:r>
              <a:rPr lang="en-US" i="1" dirty="0">
                <a:solidFill>
                  <a:srgbClr val="FF0000"/>
                </a:solidFill>
              </a:rPr>
              <a:t> </a:t>
            </a:r>
            <a:r>
              <a:rPr lang="en-US" i="1" dirty="0" err="1">
                <a:solidFill>
                  <a:srgbClr val="FF0000"/>
                </a:solidFill>
              </a:rPr>
              <a:t>persoalan</a:t>
            </a:r>
            <a:r>
              <a:rPr lang="en-US" i="1" dirty="0">
                <a:solidFill>
                  <a:srgbClr val="FF0000"/>
                </a:solidFill>
              </a:rPr>
              <a:t> </a:t>
            </a:r>
            <a:r>
              <a:rPr lang="en-US" i="1" dirty="0" err="1">
                <a:solidFill>
                  <a:srgbClr val="FF0000"/>
                </a:solidFill>
              </a:rPr>
              <a:t>baik</a:t>
            </a:r>
            <a:r>
              <a:rPr lang="en-US" i="1" dirty="0">
                <a:solidFill>
                  <a:srgbClr val="FF0000"/>
                </a:solidFill>
              </a:rPr>
              <a:t> </a:t>
            </a:r>
            <a:r>
              <a:rPr lang="en-US" i="1" dirty="0" err="1">
                <a:solidFill>
                  <a:srgbClr val="FF0000"/>
                </a:solidFill>
              </a:rPr>
              <a:t>atau</a:t>
            </a:r>
            <a:r>
              <a:rPr lang="en-US" i="1" dirty="0">
                <a:solidFill>
                  <a:srgbClr val="FF0000"/>
                </a:solidFill>
              </a:rPr>
              <a:t> </a:t>
            </a:r>
            <a:r>
              <a:rPr lang="en-US" i="1" dirty="0" err="1">
                <a:solidFill>
                  <a:srgbClr val="FF0000"/>
                </a:solidFill>
              </a:rPr>
              <a:t>buruk</a:t>
            </a:r>
            <a:r>
              <a:rPr lang="en-US" i="1" dirty="0">
                <a:solidFill>
                  <a:srgbClr val="FF0000"/>
                </a:solidFill>
              </a:rPr>
              <a:t>, </a:t>
            </a:r>
            <a:r>
              <a:rPr lang="en-US" i="1" dirty="0" err="1">
                <a:solidFill>
                  <a:srgbClr val="FF0000"/>
                </a:solidFill>
              </a:rPr>
              <a:t>kriteria</a:t>
            </a:r>
            <a:r>
              <a:rPr lang="en-US" i="1" dirty="0">
                <a:solidFill>
                  <a:srgbClr val="FF0000"/>
                </a:solidFill>
              </a:rPr>
              <a:t> </a:t>
            </a:r>
            <a:r>
              <a:rPr lang="en-US" i="1" dirty="0" err="1">
                <a:solidFill>
                  <a:srgbClr val="FF0000"/>
                </a:solidFill>
              </a:rPr>
              <a:t>penentuan</a:t>
            </a:r>
            <a:r>
              <a:rPr lang="en-US" i="1" dirty="0">
                <a:solidFill>
                  <a:srgbClr val="FF0000"/>
                </a:solidFill>
              </a:rPr>
              <a:t> </a:t>
            </a:r>
            <a:r>
              <a:rPr lang="en-US" i="1" dirty="0" err="1">
                <a:solidFill>
                  <a:srgbClr val="FF0000"/>
                </a:solidFill>
              </a:rPr>
              <a:t>serta</a:t>
            </a:r>
            <a:r>
              <a:rPr lang="en-US" i="1" dirty="0">
                <a:solidFill>
                  <a:srgbClr val="FF0000"/>
                </a:solidFill>
              </a:rPr>
              <a:t> motif </a:t>
            </a:r>
            <a:r>
              <a:rPr lang="en-US" i="1" dirty="0" err="1">
                <a:solidFill>
                  <a:srgbClr val="FF0000"/>
                </a:solidFill>
              </a:rPr>
              <a:t>sesuatu</a:t>
            </a:r>
            <a:r>
              <a:rPr lang="en-US" i="1" dirty="0">
                <a:solidFill>
                  <a:srgbClr val="FF0000"/>
                </a:solidFill>
              </a:rPr>
              <a:t> </a:t>
            </a:r>
            <a:r>
              <a:rPr lang="en-US" i="1" dirty="0" err="1">
                <a:solidFill>
                  <a:srgbClr val="FF0000"/>
                </a:solidFill>
              </a:rPr>
              <a:t>perkara</a:t>
            </a:r>
            <a:r>
              <a:rPr lang="en-US" i="1" dirty="0">
                <a:solidFill>
                  <a:srgbClr val="FF0000"/>
                </a:solidFill>
              </a:rPr>
              <a:t> yang </a:t>
            </a:r>
            <a:r>
              <a:rPr lang="en-US" i="1" dirty="0" err="1">
                <a:solidFill>
                  <a:srgbClr val="FF0000"/>
                </a:solidFill>
              </a:rPr>
              <a:t>berlandaskan</a:t>
            </a:r>
            <a:r>
              <a:rPr lang="en-US" i="1" dirty="0">
                <a:solidFill>
                  <a:srgbClr val="FF0000"/>
                </a:solidFill>
              </a:rPr>
              <a:t> al-Quran </a:t>
            </a:r>
            <a:r>
              <a:rPr lang="en-US" i="1" dirty="0" err="1">
                <a:solidFill>
                  <a:srgbClr val="FF0000"/>
                </a:solidFill>
              </a:rPr>
              <a:t>dan</a:t>
            </a:r>
            <a:r>
              <a:rPr lang="en-US" i="1" dirty="0">
                <a:solidFill>
                  <a:srgbClr val="FF0000"/>
                </a:solidFill>
              </a:rPr>
              <a:t> </a:t>
            </a:r>
            <a:r>
              <a:rPr lang="en-US" i="1" dirty="0" err="1">
                <a:solidFill>
                  <a:srgbClr val="FF0000"/>
                </a:solidFill>
              </a:rPr>
              <a:t>Sunnah</a:t>
            </a:r>
            <a:endParaRPr lang="en-US" i="1" dirty="0">
              <a:solidFill>
                <a:srgbClr val="FF0000"/>
              </a:solidFill>
            </a:endParaRPr>
          </a:p>
          <a:p>
            <a:pPr>
              <a:defRPr/>
            </a:pPr>
            <a:endParaRPr lang="en-US" sz="2400" dirty="0"/>
          </a:p>
          <a:p>
            <a:pPr>
              <a:defRPr/>
            </a:pPr>
            <a:r>
              <a:rPr lang="en-US" sz="2400" dirty="0" err="1"/>
              <a:t>Dimensi</a:t>
            </a:r>
            <a:r>
              <a:rPr lang="en-US" sz="2400" dirty="0"/>
              <a:t>  </a:t>
            </a:r>
            <a:r>
              <a:rPr lang="en-US" sz="2400" dirty="0" err="1"/>
              <a:t>akhlak</a:t>
            </a:r>
            <a:r>
              <a:rPr lang="en-US" sz="2400" dirty="0"/>
              <a:t> </a:t>
            </a:r>
            <a:r>
              <a:rPr lang="en-US" sz="2400" dirty="0" err="1"/>
              <a:t>dalam</a:t>
            </a:r>
            <a:r>
              <a:rPr lang="en-US" sz="2400" dirty="0"/>
              <a:t> Islam: </a:t>
            </a:r>
            <a:r>
              <a:rPr lang="en-US" sz="2400" dirty="0" err="1"/>
              <a:t>Hubungan</a:t>
            </a:r>
            <a:r>
              <a:rPr lang="en-US" sz="2400" dirty="0"/>
              <a:t> </a:t>
            </a:r>
            <a:r>
              <a:rPr lang="en-US" sz="2400" dirty="0" err="1"/>
              <a:t>Vertikal</a:t>
            </a:r>
            <a:r>
              <a:rPr lang="en-US" sz="2400" dirty="0"/>
              <a:t> </a:t>
            </a:r>
            <a:r>
              <a:rPr lang="en-US" sz="2400" dirty="0" err="1"/>
              <a:t>dan</a:t>
            </a:r>
            <a:r>
              <a:rPr lang="en-US" sz="2400" dirty="0"/>
              <a:t> Horizontal</a:t>
            </a:r>
          </a:p>
          <a:p>
            <a:pPr>
              <a:defRPr/>
            </a:pPr>
            <a:endParaRPr lang="en-US" sz="2400" dirty="0"/>
          </a:p>
          <a:p>
            <a:pPr>
              <a:defRPr/>
            </a:pPr>
            <a:r>
              <a:rPr lang="en-US" sz="2400" dirty="0" err="1"/>
              <a:t>Vertikal</a:t>
            </a:r>
            <a:r>
              <a:rPr lang="en-US" sz="2400" dirty="0"/>
              <a:t> – </a:t>
            </a:r>
            <a:r>
              <a:rPr lang="en-US" sz="2400" dirty="0" err="1"/>
              <a:t>Manusia</a:t>
            </a:r>
            <a:r>
              <a:rPr lang="en-US" sz="2400" dirty="0"/>
              <a:t> (</a:t>
            </a:r>
            <a:r>
              <a:rPr lang="en-US" sz="2400" dirty="0" err="1"/>
              <a:t>hamba</a:t>
            </a:r>
            <a:r>
              <a:rPr lang="en-US" sz="2400" dirty="0"/>
              <a:t>) </a:t>
            </a:r>
            <a:r>
              <a:rPr lang="en-US" sz="2400" dirty="0" err="1"/>
              <a:t>dengan</a:t>
            </a:r>
            <a:r>
              <a:rPr lang="en-US" sz="2400" dirty="0"/>
              <a:t> Allah (</a:t>
            </a:r>
            <a:r>
              <a:rPr lang="en-US" sz="2400" dirty="0" err="1"/>
              <a:t>Iman</a:t>
            </a:r>
            <a:r>
              <a:rPr lang="en-US" sz="2400" dirty="0"/>
              <a:t>)</a:t>
            </a:r>
          </a:p>
          <a:p>
            <a:pPr>
              <a:defRPr/>
            </a:pPr>
            <a:r>
              <a:rPr lang="en-US" sz="2400" dirty="0"/>
              <a:t>Horizontal - </a:t>
            </a:r>
          </a:p>
          <a:p>
            <a:pPr lvl="1">
              <a:defRPr/>
            </a:pPr>
            <a:r>
              <a:rPr lang="en-US" sz="2400" dirty="0" err="1"/>
              <a:t>Kepada</a:t>
            </a:r>
            <a:r>
              <a:rPr lang="en-US" sz="2400" dirty="0"/>
              <a:t> </a:t>
            </a:r>
            <a:r>
              <a:rPr lang="en-US" sz="2400" dirty="0" err="1"/>
              <a:t>sesama</a:t>
            </a:r>
            <a:r>
              <a:rPr lang="en-US" sz="2400" dirty="0"/>
              <a:t> </a:t>
            </a:r>
            <a:r>
              <a:rPr lang="en-US" sz="2400" dirty="0" err="1"/>
              <a:t>manusia</a:t>
            </a:r>
            <a:r>
              <a:rPr lang="en-US" sz="2400" dirty="0"/>
              <a:t> – </a:t>
            </a:r>
            <a:r>
              <a:rPr lang="en-US" sz="2400" dirty="0" err="1"/>
              <a:t>termasuk</a:t>
            </a:r>
            <a:r>
              <a:rPr lang="en-US" sz="2400" dirty="0"/>
              <a:t> </a:t>
            </a:r>
            <a:r>
              <a:rPr lang="en-US" sz="2400" dirty="0" err="1"/>
              <a:t>kpd</a:t>
            </a:r>
            <a:r>
              <a:rPr lang="en-US" sz="2400" dirty="0"/>
              <a:t> </a:t>
            </a:r>
            <a:r>
              <a:rPr lang="en-US" sz="2400" dirty="0" err="1"/>
              <a:t>diri</a:t>
            </a:r>
            <a:r>
              <a:rPr lang="en-US" sz="2400" dirty="0"/>
              <a:t> </a:t>
            </a:r>
            <a:r>
              <a:rPr lang="en-US" sz="2400" dirty="0" err="1"/>
              <a:t>sendiri</a:t>
            </a:r>
            <a:endParaRPr lang="en-US" sz="2400" dirty="0"/>
          </a:p>
          <a:p>
            <a:pPr lvl="1">
              <a:defRPr/>
            </a:pPr>
            <a:r>
              <a:rPr lang="en-US" sz="2400" dirty="0" err="1"/>
              <a:t>Kepada</a:t>
            </a:r>
            <a:r>
              <a:rPr lang="en-US" sz="2400" dirty="0"/>
              <a:t> lain-lain </a:t>
            </a:r>
            <a:r>
              <a:rPr lang="en-US" sz="2400" dirty="0" err="1"/>
              <a:t>makhluk</a:t>
            </a:r>
            <a:r>
              <a:rPr lang="en-US" sz="2400" dirty="0"/>
              <a:t>  - </a:t>
            </a:r>
            <a:r>
              <a:rPr lang="en-US" sz="2400" dirty="0" err="1"/>
              <a:t>termasuk</a:t>
            </a:r>
            <a:r>
              <a:rPr lang="en-US" sz="2400" dirty="0"/>
              <a:t> </a:t>
            </a:r>
            <a:r>
              <a:rPr lang="en-US" sz="2400" dirty="0" err="1"/>
              <a:t>haiwan</a:t>
            </a:r>
            <a:r>
              <a:rPr lang="en-US" sz="2400" dirty="0"/>
              <a:t>, </a:t>
            </a:r>
            <a:r>
              <a:rPr lang="en-US" sz="2400" dirty="0" err="1"/>
              <a:t>jin</a:t>
            </a:r>
            <a:r>
              <a:rPr lang="en-US" sz="2400" dirty="0"/>
              <a:t>, </a:t>
            </a:r>
            <a:r>
              <a:rPr lang="en-US" sz="2400" dirty="0" err="1"/>
              <a:t>tumbuhan</a:t>
            </a:r>
            <a:r>
              <a:rPr lang="en-US" sz="2400" dirty="0"/>
              <a:t> </a:t>
            </a:r>
            <a:r>
              <a:rPr lang="en-US" sz="2400" dirty="0" err="1"/>
              <a:t>dan</a:t>
            </a:r>
            <a:r>
              <a:rPr lang="en-US" sz="2400" dirty="0"/>
              <a:t> </a:t>
            </a:r>
            <a:r>
              <a:rPr lang="en-US" sz="2400" dirty="0" err="1"/>
              <a:t>alam</a:t>
            </a:r>
            <a:r>
              <a:rPr lang="en-US" sz="2400" dirty="0"/>
              <a:t> </a:t>
            </a:r>
            <a:r>
              <a:rPr lang="en-US" sz="2400" dirty="0" err="1"/>
              <a:t>sekitar</a:t>
            </a:r>
            <a:endParaRPr lang="en-US" sz="2400" dirty="0"/>
          </a:p>
        </p:txBody>
      </p:sp>
    </p:spTree>
    <p:extLst>
      <p:ext uri="{BB962C8B-B14F-4D97-AF65-F5344CB8AC3E}">
        <p14:creationId xmlns:p14="http://schemas.microsoft.com/office/powerpoint/2010/main" val="11625939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47" name="Freeform 19"/>
          <p:cNvSpPr/>
          <p:nvPr/>
        </p:nvSpPr>
        <p:spPr bwMode="auto">
          <a:xfrm>
            <a:off x="6355726" y="4516213"/>
            <a:ext cx="2297906" cy="1079897"/>
          </a:xfrm>
          <a:custGeom>
            <a:avLst/>
            <a:gdLst>
              <a:gd name="T0" fmla="*/ 2147483646 w 743"/>
              <a:gd name="T1" fmla="*/ 2147483646 h 349"/>
              <a:gd name="T2" fmla="*/ 2147483646 w 743"/>
              <a:gd name="T3" fmla="*/ 2147483646 h 349"/>
              <a:gd name="T4" fmla="*/ 2147483646 w 743"/>
              <a:gd name="T5" fmla="*/ 2147483646 h 349"/>
              <a:gd name="T6" fmla="*/ 2147483646 w 743"/>
              <a:gd name="T7" fmla="*/ 2147483646 h 349"/>
              <a:gd name="T8" fmla="*/ 2147483646 w 743"/>
              <a:gd name="T9" fmla="*/ 2147483646 h 349"/>
              <a:gd name="T10" fmla="*/ 2147483646 w 743"/>
              <a:gd name="T11" fmla="*/ 2147483646 h 349"/>
              <a:gd name="T12" fmla="*/ 2147483646 w 743"/>
              <a:gd name="T13" fmla="*/ 2147483646 h 349"/>
              <a:gd name="T14" fmla="*/ 2147483646 w 743"/>
              <a:gd name="T15" fmla="*/ 0 h 349"/>
              <a:gd name="T16" fmla="*/ 2147483646 w 743"/>
              <a:gd name="T17" fmla="*/ 0 h 349"/>
              <a:gd name="T18" fmla="*/ 2147483646 w 743"/>
              <a:gd name="T19" fmla="*/ 2147483646 h 349"/>
              <a:gd name="T20" fmla="*/ 2147483646 w 743"/>
              <a:gd name="T21" fmla="*/ 2147483646 h 3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43" h="349">
                <a:moveTo>
                  <a:pt x="1" y="27"/>
                </a:moveTo>
                <a:cubicBezTo>
                  <a:pt x="0" y="40"/>
                  <a:pt x="24" y="60"/>
                  <a:pt x="24" y="73"/>
                </a:cubicBezTo>
                <a:cubicBezTo>
                  <a:pt x="25" y="86"/>
                  <a:pt x="3" y="120"/>
                  <a:pt x="13" y="155"/>
                </a:cubicBezTo>
                <a:cubicBezTo>
                  <a:pt x="30" y="213"/>
                  <a:pt x="223" y="151"/>
                  <a:pt x="238" y="165"/>
                </a:cubicBezTo>
                <a:cubicBezTo>
                  <a:pt x="262" y="187"/>
                  <a:pt x="235" y="251"/>
                  <a:pt x="247" y="273"/>
                </a:cubicBezTo>
                <a:cubicBezTo>
                  <a:pt x="267" y="305"/>
                  <a:pt x="566" y="349"/>
                  <a:pt x="715" y="245"/>
                </a:cubicBezTo>
                <a:cubicBezTo>
                  <a:pt x="743" y="226"/>
                  <a:pt x="709" y="164"/>
                  <a:pt x="728" y="8"/>
                </a:cubicBezTo>
                <a:cubicBezTo>
                  <a:pt x="729" y="4"/>
                  <a:pt x="725" y="0"/>
                  <a:pt x="721" y="0"/>
                </a:cubicBezTo>
                <a:cubicBezTo>
                  <a:pt x="23" y="0"/>
                  <a:pt x="23" y="0"/>
                  <a:pt x="23" y="0"/>
                </a:cubicBezTo>
                <a:cubicBezTo>
                  <a:pt x="21" y="0"/>
                  <a:pt x="18" y="1"/>
                  <a:pt x="16" y="3"/>
                </a:cubicBezTo>
                <a:cubicBezTo>
                  <a:pt x="9" y="11"/>
                  <a:pt x="1" y="21"/>
                  <a:pt x="1" y="27"/>
                </a:cubicBezTo>
                <a:close/>
              </a:path>
            </a:pathLst>
          </a:custGeom>
          <a:solidFill>
            <a:srgbClr val="3D3D3D"/>
          </a:solidFill>
          <a:ln>
            <a:noFill/>
          </a:ln>
          <a:extLst>
            <a:ext uri="{91240B29-F687-4F45-9708-019B960494DF}">
              <a14:hiddenLine xmlns:a14="http://schemas.microsoft.com/office/drawing/2010/main" w="9525">
                <a:solidFill>
                  <a:srgbClr val="000000"/>
                </a:solidFill>
                <a:round/>
              </a14:hiddenLine>
            </a:ext>
          </a:extLst>
        </p:spPr>
        <p:txBody>
          <a:bodyPr lIns="68576" tIns="34288" rIns="68576" bIns="34288"/>
          <a:lstStyle/>
          <a:p>
            <a:endParaRPr lang="en-US"/>
          </a:p>
        </p:txBody>
      </p:sp>
      <p:sp>
        <p:nvSpPr>
          <p:cNvPr id="18448" name="Freeform 20"/>
          <p:cNvSpPr/>
          <p:nvPr/>
        </p:nvSpPr>
        <p:spPr bwMode="auto">
          <a:xfrm>
            <a:off x="7515395" y="3693489"/>
            <a:ext cx="1397794" cy="779859"/>
          </a:xfrm>
          <a:custGeom>
            <a:avLst/>
            <a:gdLst>
              <a:gd name="T0" fmla="*/ 2147483646 w 452"/>
              <a:gd name="T1" fmla="*/ 2147483646 h 252"/>
              <a:gd name="T2" fmla="*/ 2147483646 w 452"/>
              <a:gd name="T3" fmla="*/ 2147483646 h 252"/>
              <a:gd name="T4" fmla="*/ 2147483646 w 452"/>
              <a:gd name="T5" fmla="*/ 2147483646 h 252"/>
              <a:gd name="T6" fmla="*/ 2147483646 w 452"/>
              <a:gd name="T7" fmla="*/ 2147483646 h 252"/>
              <a:gd name="T8" fmla="*/ 2147483646 w 452"/>
              <a:gd name="T9" fmla="*/ 0 h 252"/>
              <a:gd name="T10" fmla="*/ 2147483646 w 452"/>
              <a:gd name="T11" fmla="*/ 0 h 252"/>
              <a:gd name="T12" fmla="*/ 2147483646 w 452"/>
              <a:gd name="T13" fmla="*/ 2147483646 h 252"/>
              <a:gd name="T14" fmla="*/ 2147483646 w 452"/>
              <a:gd name="T15" fmla="*/ 2147483646 h 252"/>
              <a:gd name="T16" fmla="*/ 2147483646 w 452"/>
              <a:gd name="T17" fmla="*/ 2147483646 h 252"/>
              <a:gd name="T18" fmla="*/ 2147483646 w 452"/>
              <a:gd name="T19" fmla="*/ 2147483646 h 252"/>
              <a:gd name="T20" fmla="*/ 2147483646 w 452"/>
              <a:gd name="T21" fmla="*/ 2147483646 h 25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52" h="252">
                <a:moveTo>
                  <a:pt x="356" y="251"/>
                </a:moveTo>
                <a:cubicBezTo>
                  <a:pt x="357" y="250"/>
                  <a:pt x="357" y="249"/>
                  <a:pt x="357" y="249"/>
                </a:cubicBezTo>
                <a:cubicBezTo>
                  <a:pt x="370" y="157"/>
                  <a:pt x="410" y="91"/>
                  <a:pt x="449" y="10"/>
                </a:cubicBezTo>
                <a:cubicBezTo>
                  <a:pt x="449" y="10"/>
                  <a:pt x="449" y="10"/>
                  <a:pt x="449" y="10"/>
                </a:cubicBezTo>
                <a:cubicBezTo>
                  <a:pt x="452" y="6"/>
                  <a:pt x="448" y="0"/>
                  <a:pt x="443" y="0"/>
                </a:cubicBezTo>
                <a:cubicBezTo>
                  <a:pt x="42" y="0"/>
                  <a:pt x="42" y="0"/>
                  <a:pt x="42" y="0"/>
                </a:cubicBezTo>
                <a:cubicBezTo>
                  <a:pt x="36" y="0"/>
                  <a:pt x="30" y="5"/>
                  <a:pt x="30" y="11"/>
                </a:cubicBezTo>
                <a:cubicBezTo>
                  <a:pt x="1" y="238"/>
                  <a:pt x="1" y="238"/>
                  <a:pt x="1" y="238"/>
                </a:cubicBezTo>
                <a:cubicBezTo>
                  <a:pt x="0" y="245"/>
                  <a:pt x="5" y="252"/>
                  <a:pt x="13" y="252"/>
                </a:cubicBezTo>
                <a:cubicBezTo>
                  <a:pt x="354" y="252"/>
                  <a:pt x="354" y="252"/>
                  <a:pt x="354" y="252"/>
                </a:cubicBezTo>
                <a:cubicBezTo>
                  <a:pt x="354" y="252"/>
                  <a:pt x="355" y="252"/>
                  <a:pt x="356" y="251"/>
                </a:cubicBezTo>
                <a:close/>
              </a:path>
            </a:pathLst>
          </a:custGeom>
          <a:solidFill>
            <a:srgbClr val="065280"/>
          </a:solidFill>
          <a:ln>
            <a:noFill/>
          </a:ln>
          <a:extLst>
            <a:ext uri="{91240B29-F687-4F45-9708-019B960494DF}">
              <a14:hiddenLine xmlns:a14="http://schemas.microsoft.com/office/drawing/2010/main" w="9525">
                <a:solidFill>
                  <a:srgbClr val="000000"/>
                </a:solidFill>
                <a:round/>
              </a14:hiddenLine>
            </a:ext>
          </a:extLst>
        </p:spPr>
        <p:txBody>
          <a:bodyPr lIns="68576" tIns="34288" rIns="68576" bIns="34288"/>
          <a:lstStyle/>
          <a:p>
            <a:endParaRPr lang="en-US"/>
          </a:p>
        </p:txBody>
      </p:sp>
      <p:sp>
        <p:nvSpPr>
          <p:cNvPr id="18449" name="Freeform 21"/>
          <p:cNvSpPr/>
          <p:nvPr/>
        </p:nvSpPr>
        <p:spPr bwMode="auto">
          <a:xfrm>
            <a:off x="6089024" y="3693489"/>
            <a:ext cx="1476375" cy="779859"/>
          </a:xfrm>
          <a:custGeom>
            <a:avLst/>
            <a:gdLst>
              <a:gd name="T0" fmla="*/ 2147483646 w 477"/>
              <a:gd name="T1" fmla="*/ 0 h 252"/>
              <a:gd name="T2" fmla="*/ 2147483646 w 477"/>
              <a:gd name="T3" fmla="*/ 2147483646 h 252"/>
              <a:gd name="T4" fmla="*/ 2147483646 w 477"/>
              <a:gd name="T5" fmla="*/ 2147483646 h 252"/>
              <a:gd name="T6" fmla="*/ 2147483646 w 477"/>
              <a:gd name="T7" fmla="*/ 2147483646 h 252"/>
              <a:gd name="T8" fmla="*/ 2147483646 w 477"/>
              <a:gd name="T9" fmla="*/ 2147483646 h 252"/>
              <a:gd name="T10" fmla="*/ 2147483646 w 477"/>
              <a:gd name="T11" fmla="*/ 2147483646 h 252"/>
              <a:gd name="T12" fmla="*/ 2147483646 w 477"/>
              <a:gd name="T13" fmla="*/ 2147483646 h 252"/>
              <a:gd name="T14" fmla="*/ 2147483646 w 477"/>
              <a:gd name="T15" fmla="*/ 2147483646 h 252"/>
              <a:gd name="T16" fmla="*/ 2147483646 w 477"/>
              <a:gd name="T17" fmla="*/ 2147483646 h 252"/>
              <a:gd name="T18" fmla="*/ 2147483646 w 477"/>
              <a:gd name="T19" fmla="*/ 2147483646 h 252"/>
              <a:gd name="T20" fmla="*/ 2147483646 w 477"/>
              <a:gd name="T21" fmla="*/ 0 h 252"/>
              <a:gd name="T22" fmla="*/ 2147483646 w 477"/>
              <a:gd name="T23" fmla="*/ 0 h 25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77" h="252">
                <a:moveTo>
                  <a:pt x="75" y="0"/>
                </a:moveTo>
                <a:cubicBezTo>
                  <a:pt x="73" y="0"/>
                  <a:pt x="71" y="1"/>
                  <a:pt x="69" y="3"/>
                </a:cubicBezTo>
                <a:cubicBezTo>
                  <a:pt x="38" y="39"/>
                  <a:pt x="3" y="77"/>
                  <a:pt x="2" y="107"/>
                </a:cubicBezTo>
                <a:cubicBezTo>
                  <a:pt x="0" y="143"/>
                  <a:pt x="72" y="157"/>
                  <a:pt x="85" y="182"/>
                </a:cubicBezTo>
                <a:cubicBezTo>
                  <a:pt x="91" y="192"/>
                  <a:pt x="75" y="216"/>
                  <a:pt x="76" y="231"/>
                </a:cubicBezTo>
                <a:cubicBezTo>
                  <a:pt x="77" y="238"/>
                  <a:pt x="89" y="246"/>
                  <a:pt x="98" y="251"/>
                </a:cubicBezTo>
                <a:cubicBezTo>
                  <a:pt x="100" y="252"/>
                  <a:pt x="101" y="252"/>
                  <a:pt x="103" y="252"/>
                </a:cubicBezTo>
                <a:cubicBezTo>
                  <a:pt x="435" y="252"/>
                  <a:pt x="435" y="252"/>
                  <a:pt x="435" y="252"/>
                </a:cubicBezTo>
                <a:cubicBezTo>
                  <a:pt x="441" y="252"/>
                  <a:pt x="447" y="247"/>
                  <a:pt x="447" y="241"/>
                </a:cubicBezTo>
                <a:cubicBezTo>
                  <a:pt x="476" y="14"/>
                  <a:pt x="476" y="14"/>
                  <a:pt x="476" y="14"/>
                </a:cubicBezTo>
                <a:cubicBezTo>
                  <a:pt x="477" y="7"/>
                  <a:pt x="472" y="0"/>
                  <a:pt x="464" y="0"/>
                </a:cubicBezTo>
                <a:lnTo>
                  <a:pt x="75" y="0"/>
                </a:lnTo>
                <a:close/>
              </a:path>
            </a:pathLst>
          </a:custGeom>
          <a:solidFill>
            <a:srgbClr val="E24956"/>
          </a:solidFill>
          <a:ln>
            <a:noFill/>
          </a:ln>
          <a:extLst>
            <a:ext uri="{91240B29-F687-4F45-9708-019B960494DF}">
              <a14:hiddenLine xmlns:a14="http://schemas.microsoft.com/office/drawing/2010/main" w="9525">
                <a:solidFill>
                  <a:srgbClr val="000000"/>
                </a:solidFill>
                <a:round/>
              </a14:hiddenLine>
            </a:ext>
          </a:extLst>
        </p:spPr>
        <p:txBody>
          <a:bodyPr lIns="68576" tIns="34288" rIns="68576" bIns="34288"/>
          <a:lstStyle/>
          <a:p>
            <a:endParaRPr lang="en-US"/>
          </a:p>
        </p:txBody>
      </p:sp>
      <p:sp>
        <p:nvSpPr>
          <p:cNvPr id="18450" name="Freeform 22"/>
          <p:cNvSpPr/>
          <p:nvPr/>
        </p:nvSpPr>
        <p:spPr bwMode="auto">
          <a:xfrm>
            <a:off x="6365249" y="2873148"/>
            <a:ext cx="1304925" cy="776288"/>
          </a:xfrm>
          <a:custGeom>
            <a:avLst/>
            <a:gdLst>
              <a:gd name="T0" fmla="*/ 2147483646 w 422"/>
              <a:gd name="T1" fmla="*/ 0 h 251"/>
              <a:gd name="T2" fmla="*/ 2147483646 w 422"/>
              <a:gd name="T3" fmla="*/ 2147483646 h 251"/>
              <a:gd name="T4" fmla="*/ 2147483646 w 422"/>
              <a:gd name="T5" fmla="*/ 2147483646 h 251"/>
              <a:gd name="T6" fmla="*/ 2147483646 w 422"/>
              <a:gd name="T7" fmla="*/ 2147483646 h 251"/>
              <a:gd name="T8" fmla="*/ 2147483646 w 422"/>
              <a:gd name="T9" fmla="*/ 2147483646 h 251"/>
              <a:gd name="T10" fmla="*/ 2147483646 w 422"/>
              <a:gd name="T11" fmla="*/ 2147483646 h 251"/>
              <a:gd name="T12" fmla="*/ 2147483646 w 422"/>
              <a:gd name="T13" fmla="*/ 2147483646 h 251"/>
              <a:gd name="T14" fmla="*/ 2147483646 w 422"/>
              <a:gd name="T15" fmla="*/ 2147483646 h 251"/>
              <a:gd name="T16" fmla="*/ 2147483646 w 422"/>
              <a:gd name="T17" fmla="*/ 2147483646 h 251"/>
              <a:gd name="T18" fmla="*/ 2147483646 w 422"/>
              <a:gd name="T19" fmla="*/ 0 h 251"/>
              <a:gd name="T20" fmla="*/ 2147483646 w 422"/>
              <a:gd name="T21" fmla="*/ 0 h 25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22" h="251">
                <a:moveTo>
                  <a:pt x="34" y="0"/>
                </a:moveTo>
                <a:cubicBezTo>
                  <a:pt x="31" y="0"/>
                  <a:pt x="28" y="1"/>
                  <a:pt x="27" y="4"/>
                </a:cubicBezTo>
                <a:cubicBezTo>
                  <a:pt x="17" y="37"/>
                  <a:pt x="11" y="68"/>
                  <a:pt x="8" y="95"/>
                </a:cubicBezTo>
                <a:cubicBezTo>
                  <a:pt x="3" y="138"/>
                  <a:pt x="31" y="169"/>
                  <a:pt x="28" y="194"/>
                </a:cubicBezTo>
                <a:cubicBezTo>
                  <a:pt x="26" y="207"/>
                  <a:pt x="17" y="223"/>
                  <a:pt x="4" y="240"/>
                </a:cubicBezTo>
                <a:cubicBezTo>
                  <a:pt x="0" y="245"/>
                  <a:pt x="3" y="251"/>
                  <a:pt x="9" y="251"/>
                </a:cubicBezTo>
                <a:cubicBezTo>
                  <a:pt x="380" y="251"/>
                  <a:pt x="380" y="251"/>
                  <a:pt x="380" y="251"/>
                </a:cubicBezTo>
                <a:cubicBezTo>
                  <a:pt x="386" y="251"/>
                  <a:pt x="392" y="247"/>
                  <a:pt x="392" y="240"/>
                </a:cubicBezTo>
                <a:cubicBezTo>
                  <a:pt x="421" y="13"/>
                  <a:pt x="421" y="13"/>
                  <a:pt x="421" y="13"/>
                </a:cubicBezTo>
                <a:cubicBezTo>
                  <a:pt x="422" y="6"/>
                  <a:pt x="417" y="0"/>
                  <a:pt x="409" y="0"/>
                </a:cubicBezTo>
                <a:lnTo>
                  <a:pt x="34" y="0"/>
                </a:lnTo>
                <a:close/>
              </a:path>
            </a:pathLst>
          </a:custGeom>
          <a:solidFill>
            <a:srgbClr val="FF912B"/>
          </a:solidFill>
          <a:ln>
            <a:noFill/>
          </a:ln>
          <a:extLst>
            <a:ext uri="{91240B29-F687-4F45-9708-019B960494DF}">
              <a14:hiddenLine xmlns:a14="http://schemas.microsoft.com/office/drawing/2010/main" w="9525">
                <a:solidFill>
                  <a:srgbClr val="000000"/>
                </a:solidFill>
                <a:round/>
              </a14:hiddenLine>
            </a:ext>
          </a:extLst>
        </p:spPr>
        <p:txBody>
          <a:bodyPr lIns="68576" tIns="34288" rIns="68576" bIns="34288"/>
          <a:lstStyle/>
          <a:p>
            <a:endParaRPr lang="en-US"/>
          </a:p>
        </p:txBody>
      </p:sp>
      <p:sp>
        <p:nvSpPr>
          <p:cNvPr id="18451" name="Freeform 23"/>
          <p:cNvSpPr/>
          <p:nvPr/>
        </p:nvSpPr>
        <p:spPr bwMode="auto">
          <a:xfrm>
            <a:off x="7620170" y="2873148"/>
            <a:ext cx="1426369" cy="776288"/>
          </a:xfrm>
          <a:custGeom>
            <a:avLst/>
            <a:gdLst>
              <a:gd name="T0" fmla="*/ 2147483646 w 461"/>
              <a:gd name="T1" fmla="*/ 2147483646 h 251"/>
              <a:gd name="T2" fmla="*/ 2147483646 w 461"/>
              <a:gd name="T3" fmla="*/ 0 h 251"/>
              <a:gd name="T4" fmla="*/ 2147483646 w 461"/>
              <a:gd name="T5" fmla="*/ 0 h 251"/>
              <a:gd name="T6" fmla="*/ 2147483646 w 461"/>
              <a:gd name="T7" fmla="*/ 2147483646 h 251"/>
              <a:gd name="T8" fmla="*/ 2147483646 w 461"/>
              <a:gd name="T9" fmla="*/ 2147483646 h 251"/>
              <a:gd name="T10" fmla="*/ 2147483646 w 461"/>
              <a:gd name="T11" fmla="*/ 2147483646 h 251"/>
              <a:gd name="T12" fmla="*/ 2147483646 w 461"/>
              <a:gd name="T13" fmla="*/ 2147483646 h 251"/>
              <a:gd name="T14" fmla="*/ 2147483646 w 461"/>
              <a:gd name="T15" fmla="*/ 2147483646 h 251"/>
              <a:gd name="T16" fmla="*/ 2147483646 w 461"/>
              <a:gd name="T17" fmla="*/ 2147483646 h 25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61" h="251">
                <a:moveTo>
                  <a:pt x="444" y="5"/>
                </a:moveTo>
                <a:cubicBezTo>
                  <a:pt x="443" y="2"/>
                  <a:pt x="440" y="0"/>
                  <a:pt x="437" y="0"/>
                </a:cubicBezTo>
                <a:cubicBezTo>
                  <a:pt x="42" y="0"/>
                  <a:pt x="42" y="0"/>
                  <a:pt x="42" y="0"/>
                </a:cubicBezTo>
                <a:cubicBezTo>
                  <a:pt x="36" y="0"/>
                  <a:pt x="30" y="4"/>
                  <a:pt x="30" y="10"/>
                </a:cubicBezTo>
                <a:cubicBezTo>
                  <a:pt x="1" y="237"/>
                  <a:pt x="1" y="237"/>
                  <a:pt x="1" y="237"/>
                </a:cubicBezTo>
                <a:cubicBezTo>
                  <a:pt x="0" y="245"/>
                  <a:pt x="5" y="251"/>
                  <a:pt x="13" y="251"/>
                </a:cubicBezTo>
                <a:cubicBezTo>
                  <a:pt x="421" y="251"/>
                  <a:pt x="421" y="251"/>
                  <a:pt x="421" y="251"/>
                </a:cubicBezTo>
                <a:cubicBezTo>
                  <a:pt x="424" y="251"/>
                  <a:pt x="426" y="249"/>
                  <a:pt x="427" y="246"/>
                </a:cubicBezTo>
                <a:cubicBezTo>
                  <a:pt x="446" y="190"/>
                  <a:pt x="461" y="95"/>
                  <a:pt x="444" y="5"/>
                </a:cubicBezTo>
                <a:close/>
              </a:path>
            </a:pathLst>
          </a:custGeom>
          <a:solidFill>
            <a:srgbClr val="34B2E3"/>
          </a:solidFill>
          <a:ln>
            <a:noFill/>
          </a:ln>
          <a:extLst>
            <a:ext uri="{91240B29-F687-4F45-9708-019B960494DF}">
              <a14:hiddenLine xmlns:a14="http://schemas.microsoft.com/office/drawing/2010/main" w="9525">
                <a:solidFill>
                  <a:srgbClr val="000000"/>
                </a:solidFill>
                <a:round/>
              </a14:hiddenLine>
            </a:ext>
          </a:extLst>
        </p:spPr>
        <p:txBody>
          <a:bodyPr lIns="68576" tIns="34288" rIns="68576" bIns="34288"/>
          <a:lstStyle/>
          <a:p>
            <a:endParaRPr lang="en-US"/>
          </a:p>
        </p:txBody>
      </p:sp>
      <p:sp>
        <p:nvSpPr>
          <p:cNvPr id="18452" name="Freeform 24"/>
          <p:cNvSpPr/>
          <p:nvPr/>
        </p:nvSpPr>
        <p:spPr bwMode="auto">
          <a:xfrm>
            <a:off x="6473595" y="2040902"/>
            <a:ext cx="1301354" cy="785813"/>
          </a:xfrm>
          <a:custGeom>
            <a:avLst/>
            <a:gdLst>
              <a:gd name="T0" fmla="*/ 2147483646 w 421"/>
              <a:gd name="T1" fmla="*/ 2147483646 h 254"/>
              <a:gd name="T2" fmla="*/ 2147483646 w 421"/>
              <a:gd name="T3" fmla="*/ 2147483646 h 254"/>
              <a:gd name="T4" fmla="*/ 2147483646 w 421"/>
              <a:gd name="T5" fmla="*/ 2147483646 h 254"/>
              <a:gd name="T6" fmla="*/ 2147483646 w 421"/>
              <a:gd name="T7" fmla="*/ 2147483646 h 254"/>
              <a:gd name="T8" fmla="*/ 2147483646 w 421"/>
              <a:gd name="T9" fmla="*/ 2147483646 h 254"/>
              <a:gd name="T10" fmla="*/ 2147483646 w 421"/>
              <a:gd name="T11" fmla="*/ 2147483646 h 254"/>
              <a:gd name="T12" fmla="*/ 2147483646 w 421"/>
              <a:gd name="T13" fmla="*/ 2147483646 h 254"/>
              <a:gd name="T14" fmla="*/ 2147483646 w 421"/>
              <a:gd name="T15" fmla="*/ 2147483646 h 25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21" h="254">
                <a:moveTo>
                  <a:pt x="176" y="48"/>
                </a:moveTo>
                <a:cubicBezTo>
                  <a:pt x="82" y="97"/>
                  <a:pt x="30" y="172"/>
                  <a:pt x="2" y="245"/>
                </a:cubicBezTo>
                <a:cubicBezTo>
                  <a:pt x="0" y="249"/>
                  <a:pt x="4" y="254"/>
                  <a:pt x="8" y="254"/>
                </a:cubicBezTo>
                <a:cubicBezTo>
                  <a:pt x="379" y="254"/>
                  <a:pt x="379" y="254"/>
                  <a:pt x="379" y="254"/>
                </a:cubicBezTo>
                <a:cubicBezTo>
                  <a:pt x="385" y="254"/>
                  <a:pt x="390" y="250"/>
                  <a:pt x="391" y="244"/>
                </a:cubicBezTo>
                <a:cubicBezTo>
                  <a:pt x="420" y="18"/>
                  <a:pt x="420" y="18"/>
                  <a:pt x="420" y="18"/>
                </a:cubicBezTo>
                <a:cubicBezTo>
                  <a:pt x="421" y="10"/>
                  <a:pt x="416" y="4"/>
                  <a:pt x="408" y="4"/>
                </a:cubicBezTo>
                <a:cubicBezTo>
                  <a:pt x="314" y="0"/>
                  <a:pt x="231" y="18"/>
                  <a:pt x="176" y="48"/>
                </a:cubicBezTo>
                <a:close/>
              </a:path>
            </a:pathLst>
          </a:custGeom>
          <a:solidFill>
            <a:srgbClr val="FFCD64"/>
          </a:solidFill>
          <a:ln>
            <a:noFill/>
          </a:ln>
          <a:extLst>
            <a:ext uri="{91240B29-F687-4F45-9708-019B960494DF}">
              <a14:hiddenLine xmlns:a14="http://schemas.microsoft.com/office/drawing/2010/main" w="9525">
                <a:solidFill>
                  <a:srgbClr val="000000"/>
                </a:solidFill>
                <a:round/>
              </a14:hiddenLine>
            </a:ext>
          </a:extLst>
        </p:spPr>
        <p:txBody>
          <a:bodyPr lIns="68576" tIns="34288" rIns="68576" bIns="34288"/>
          <a:lstStyle/>
          <a:p>
            <a:endParaRPr lang="en-US"/>
          </a:p>
        </p:txBody>
      </p:sp>
      <p:sp>
        <p:nvSpPr>
          <p:cNvPr id="18453" name="Freeform 25"/>
          <p:cNvSpPr/>
          <p:nvPr/>
        </p:nvSpPr>
        <p:spPr bwMode="auto">
          <a:xfrm>
            <a:off x="7726133" y="2058760"/>
            <a:ext cx="1248966" cy="767954"/>
          </a:xfrm>
          <a:custGeom>
            <a:avLst/>
            <a:gdLst>
              <a:gd name="T0" fmla="*/ 2147483646 w 404"/>
              <a:gd name="T1" fmla="*/ 2147483646 h 248"/>
              <a:gd name="T2" fmla="*/ 2147483646 w 404"/>
              <a:gd name="T3" fmla="*/ 2147483646 h 248"/>
              <a:gd name="T4" fmla="*/ 2147483646 w 404"/>
              <a:gd name="T5" fmla="*/ 2147483646 h 248"/>
              <a:gd name="T6" fmla="*/ 2147483646 w 404"/>
              <a:gd name="T7" fmla="*/ 2147483646 h 248"/>
              <a:gd name="T8" fmla="*/ 2147483646 w 404"/>
              <a:gd name="T9" fmla="*/ 2147483646 h 248"/>
              <a:gd name="T10" fmla="*/ 2147483646 w 404"/>
              <a:gd name="T11" fmla="*/ 2147483646 h 248"/>
              <a:gd name="T12" fmla="*/ 2147483646 w 404"/>
              <a:gd name="T13" fmla="*/ 2147483646 h 248"/>
              <a:gd name="T14" fmla="*/ 2147483646 w 404"/>
              <a:gd name="T15" fmla="*/ 2147483646 h 24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04" h="248">
                <a:moveTo>
                  <a:pt x="396" y="248"/>
                </a:moveTo>
                <a:cubicBezTo>
                  <a:pt x="401" y="248"/>
                  <a:pt x="404" y="244"/>
                  <a:pt x="403" y="240"/>
                </a:cubicBezTo>
                <a:cubicBezTo>
                  <a:pt x="384" y="170"/>
                  <a:pt x="343" y="106"/>
                  <a:pt x="267" y="68"/>
                </a:cubicBezTo>
                <a:cubicBezTo>
                  <a:pt x="190" y="29"/>
                  <a:pt x="114" y="8"/>
                  <a:pt x="43" y="1"/>
                </a:cubicBezTo>
                <a:cubicBezTo>
                  <a:pt x="36" y="0"/>
                  <a:pt x="30" y="5"/>
                  <a:pt x="29" y="11"/>
                </a:cubicBezTo>
                <a:cubicBezTo>
                  <a:pt x="1" y="234"/>
                  <a:pt x="1" y="234"/>
                  <a:pt x="1" y="234"/>
                </a:cubicBezTo>
                <a:cubicBezTo>
                  <a:pt x="0" y="242"/>
                  <a:pt x="5" y="248"/>
                  <a:pt x="13" y="248"/>
                </a:cubicBezTo>
                <a:lnTo>
                  <a:pt x="396" y="248"/>
                </a:lnTo>
                <a:close/>
              </a:path>
            </a:pathLst>
          </a:custGeom>
          <a:solidFill>
            <a:srgbClr val="64D1DA"/>
          </a:solidFill>
          <a:ln>
            <a:noFill/>
          </a:ln>
          <a:extLst>
            <a:ext uri="{91240B29-F687-4F45-9708-019B960494DF}">
              <a14:hiddenLine xmlns:a14="http://schemas.microsoft.com/office/drawing/2010/main" w="9525">
                <a:solidFill>
                  <a:srgbClr val="000000"/>
                </a:solidFill>
                <a:round/>
              </a14:hiddenLine>
            </a:ext>
          </a:extLst>
        </p:spPr>
        <p:txBody>
          <a:bodyPr lIns="68576" tIns="34288" rIns="68576" bIns="34288"/>
          <a:lstStyle/>
          <a:p>
            <a:endParaRPr lang="en-US"/>
          </a:p>
        </p:txBody>
      </p:sp>
      <p:sp>
        <p:nvSpPr>
          <p:cNvPr id="13" name="Title 1"/>
          <p:cNvSpPr txBox="1">
            <a:spLocks/>
          </p:cNvSpPr>
          <p:nvPr/>
        </p:nvSpPr>
        <p:spPr bwMode="auto">
          <a:xfrm>
            <a:off x="628649" y="1132652"/>
            <a:ext cx="7886700" cy="722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76" tIns="34288" rIns="68576" bIns="34288" numCol="1" anchor="b" anchorCtr="0" compatLnSpc="1"/>
          <a:lstStyle>
            <a:lvl1pPr algn="ctr" rtl="0" eaLnBrk="0" fontAlgn="base" hangingPunct="0">
              <a:lnSpc>
                <a:spcPct val="90000"/>
              </a:lnSpc>
              <a:spcBef>
                <a:spcPct val="0"/>
              </a:spcBef>
              <a:spcAft>
                <a:spcPct val="0"/>
              </a:spcAft>
              <a:defRPr sz="60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endParaRPr lang="en-US" sz="3600" b="1" dirty="0">
              <a:effectLst>
                <a:outerShdw blurRad="38100" dist="38100" dir="2700000" algn="tl">
                  <a:srgbClr val="000000">
                    <a:alpha val="43137"/>
                  </a:srgbClr>
                </a:outerShdw>
              </a:effectLst>
            </a:endParaRPr>
          </a:p>
        </p:txBody>
      </p:sp>
      <p:sp>
        <p:nvSpPr>
          <p:cNvPr id="10" name="Title 5"/>
          <p:cNvSpPr>
            <a:spLocks noGrp="1"/>
          </p:cNvSpPr>
          <p:nvPr>
            <p:ph type="ctrTitle"/>
          </p:nvPr>
        </p:nvSpPr>
        <p:spPr>
          <a:xfrm>
            <a:off x="442911" y="2613393"/>
            <a:ext cx="5403224" cy="1470025"/>
          </a:xfrm>
        </p:spPr>
        <p:txBody>
          <a:bodyPr/>
          <a:lstStyle/>
          <a:p>
            <a:r>
              <a:rPr lang="en-US" sz="5400" b="1" dirty="0"/>
              <a:t>USAHA DEKOLONISASI</a:t>
            </a:r>
            <a:br>
              <a:rPr lang="en-US" sz="5400" b="1" dirty="0"/>
            </a:br>
            <a:r>
              <a:rPr lang="en-MY" altLang="en-US" sz="5400" b="1" dirty="0"/>
              <a:t>RENE DESCARTES:</a:t>
            </a:r>
            <a:br>
              <a:rPr lang="en-MY" altLang="en-US" sz="5400" b="1" dirty="0"/>
            </a:br>
            <a:r>
              <a:rPr lang="en-US" sz="5400" b="1" dirty="0"/>
              <a:t>DALAM BIDANG ETIKA</a:t>
            </a:r>
            <a:endParaRPr lang="en-MY" sz="5400" b="1" dirty="0"/>
          </a:p>
        </p:txBody>
      </p:sp>
    </p:spTree>
    <p:extLst>
      <p:ext uri="{BB962C8B-B14F-4D97-AF65-F5344CB8AC3E}">
        <p14:creationId xmlns:p14="http://schemas.microsoft.com/office/powerpoint/2010/main" val="10899474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altLang="en-US" dirty="0" err="1"/>
              <a:t>Siapa</a:t>
            </a:r>
            <a:r>
              <a:rPr lang="en-MY" altLang="en-US" dirty="0"/>
              <a:t> Rene Descartes?</a:t>
            </a:r>
          </a:p>
        </p:txBody>
      </p:sp>
      <p:sp>
        <p:nvSpPr>
          <p:cNvPr id="3" name="Content Placeholder 2"/>
          <p:cNvSpPr>
            <a:spLocks noGrp="1"/>
          </p:cNvSpPr>
          <p:nvPr>
            <p:ph idx="1"/>
          </p:nvPr>
        </p:nvSpPr>
        <p:spPr/>
        <p:txBody>
          <a:bodyPr/>
          <a:lstStyle/>
          <a:p>
            <a:r>
              <a:rPr lang="en-MY" altLang="en-US" dirty="0" err="1"/>
              <a:t>Hidup</a:t>
            </a:r>
            <a:r>
              <a:rPr lang="en-MY" altLang="en-US" dirty="0"/>
              <a:t> </a:t>
            </a:r>
            <a:r>
              <a:rPr lang="en-MY" altLang="en-US" dirty="0" err="1"/>
              <a:t>antara</a:t>
            </a:r>
            <a:r>
              <a:rPr lang="en-MY" altLang="en-US" dirty="0"/>
              <a:t> 1596-1650 di Barat</a:t>
            </a:r>
          </a:p>
          <a:p>
            <a:r>
              <a:rPr lang="en-MY" altLang="en-US" dirty="0"/>
              <a:t>Ahli </a:t>
            </a:r>
            <a:r>
              <a:rPr lang="en-MY" altLang="en-US" dirty="0" err="1"/>
              <a:t>pemikir</a:t>
            </a:r>
            <a:r>
              <a:rPr lang="en-MY" altLang="en-US" dirty="0"/>
              <a:t>, </a:t>
            </a:r>
            <a:r>
              <a:rPr lang="en-MY" altLang="en-US" dirty="0" err="1"/>
              <a:t>falsafah</a:t>
            </a:r>
            <a:r>
              <a:rPr lang="en-MY" altLang="en-US" dirty="0"/>
              <a:t>, </a:t>
            </a:r>
            <a:r>
              <a:rPr lang="en-MY" altLang="en-US" dirty="0" err="1"/>
              <a:t>matematik</a:t>
            </a:r>
            <a:r>
              <a:rPr lang="en-MY" altLang="en-US" dirty="0"/>
              <a:t> </a:t>
            </a:r>
            <a:r>
              <a:rPr lang="en-MY" altLang="en-US" dirty="0" err="1"/>
              <a:t>dan</a:t>
            </a:r>
            <a:r>
              <a:rPr lang="en-MY" altLang="en-US" dirty="0"/>
              <a:t> </a:t>
            </a:r>
            <a:r>
              <a:rPr lang="en-MY" altLang="en-US" dirty="0" err="1"/>
              <a:t>saintis</a:t>
            </a:r>
            <a:r>
              <a:rPr lang="en-MY" altLang="en-US" dirty="0"/>
              <a:t> </a:t>
            </a:r>
            <a:r>
              <a:rPr lang="en-MY" altLang="en-US" dirty="0" err="1"/>
              <a:t>daripada</a:t>
            </a:r>
            <a:r>
              <a:rPr lang="en-MY" altLang="en-US" dirty="0"/>
              <a:t> </a:t>
            </a:r>
            <a:r>
              <a:rPr lang="en-MY" altLang="en-US" dirty="0" err="1"/>
              <a:t>Perancis</a:t>
            </a:r>
            <a:r>
              <a:rPr lang="en-MY" altLang="en-US" dirty="0"/>
              <a:t>.</a:t>
            </a:r>
          </a:p>
          <a:p>
            <a:r>
              <a:rPr lang="en-MY" altLang="en-US" dirty="0" err="1"/>
              <a:t>Terkenal</a:t>
            </a:r>
            <a:r>
              <a:rPr lang="en-MY" altLang="en-US" dirty="0"/>
              <a:t> </a:t>
            </a:r>
            <a:r>
              <a:rPr lang="en-MY" altLang="en-US" dirty="0" err="1"/>
              <a:t>sebagai</a:t>
            </a:r>
            <a:r>
              <a:rPr lang="en-MY" altLang="en-US" dirty="0"/>
              <a:t> </a:t>
            </a:r>
            <a:r>
              <a:rPr lang="en-MY" altLang="en-US" dirty="0" err="1"/>
              <a:t>pengasas</a:t>
            </a:r>
            <a:r>
              <a:rPr lang="en-MY" altLang="en-US" dirty="0"/>
              <a:t> </a:t>
            </a:r>
            <a:r>
              <a:rPr lang="en-MY" altLang="en-US" dirty="0" err="1"/>
              <a:t>falsafah</a:t>
            </a:r>
            <a:r>
              <a:rPr lang="en-MY" altLang="en-US" dirty="0"/>
              <a:t> </a:t>
            </a:r>
            <a:r>
              <a:rPr lang="en-MY" altLang="en-US" dirty="0" err="1"/>
              <a:t>moden</a:t>
            </a:r>
            <a:r>
              <a:rPr lang="en-MY" altLang="en-US" dirty="0"/>
              <a:t> </a:t>
            </a:r>
            <a:r>
              <a:rPr lang="en-MY" altLang="en-US" dirty="0" err="1"/>
              <a:t>dan</a:t>
            </a:r>
            <a:r>
              <a:rPr lang="en-MY" altLang="en-US" dirty="0"/>
              <a:t> </a:t>
            </a:r>
            <a:r>
              <a:rPr lang="en-MY" altLang="en-US" dirty="0" err="1"/>
              <a:t>menolak</a:t>
            </a:r>
            <a:r>
              <a:rPr lang="en-MY" altLang="en-US" dirty="0"/>
              <a:t> </a:t>
            </a:r>
            <a:r>
              <a:rPr lang="en-MY" altLang="en-US" dirty="0" err="1"/>
              <a:t>banyak</a:t>
            </a:r>
            <a:r>
              <a:rPr lang="en-MY" altLang="en-US" dirty="0"/>
              <a:t> </a:t>
            </a:r>
            <a:r>
              <a:rPr lang="en-MY" altLang="en-US" dirty="0" err="1"/>
              <a:t>pemikiran</a:t>
            </a:r>
            <a:r>
              <a:rPr lang="en-MY" altLang="en-US" dirty="0"/>
              <a:t> lain di </a:t>
            </a:r>
            <a:r>
              <a:rPr lang="en-MY" altLang="en-US" dirty="0" err="1"/>
              <a:t>Eropah</a:t>
            </a:r>
            <a:r>
              <a:rPr lang="en-MY" altLang="en-US" dirty="0"/>
              <a:t>.</a:t>
            </a:r>
          </a:p>
          <a:p>
            <a:r>
              <a:rPr lang="en-MY" altLang="en-US" dirty="0" err="1"/>
              <a:t>Menjadikan</a:t>
            </a:r>
            <a:r>
              <a:rPr lang="en-MY" altLang="en-US" dirty="0"/>
              <a:t> </a:t>
            </a:r>
            <a:r>
              <a:rPr lang="en-MY" altLang="en-US" dirty="0" err="1"/>
              <a:t>skeptik</a:t>
            </a:r>
            <a:r>
              <a:rPr lang="en-MY" altLang="en-US" dirty="0"/>
              <a:t> (</a:t>
            </a:r>
            <a:r>
              <a:rPr lang="en-MY" altLang="en-US" dirty="0" err="1"/>
              <a:t>keraguan</a:t>
            </a:r>
            <a:r>
              <a:rPr lang="en-MY" altLang="en-US" dirty="0"/>
              <a:t>) </a:t>
            </a:r>
            <a:r>
              <a:rPr lang="en-MY" altLang="en-US" dirty="0" err="1"/>
              <a:t>sebagai</a:t>
            </a:r>
            <a:r>
              <a:rPr lang="en-MY" altLang="en-US" dirty="0"/>
              <a:t> </a:t>
            </a:r>
            <a:r>
              <a:rPr lang="en-MY" altLang="en-US" dirty="0" err="1"/>
              <a:t>asas</a:t>
            </a:r>
            <a:r>
              <a:rPr lang="en-MY" altLang="en-US" dirty="0"/>
              <a:t> </a:t>
            </a:r>
            <a:r>
              <a:rPr lang="en-MY" altLang="en-US" dirty="0" err="1"/>
              <a:t>pemikiran</a:t>
            </a:r>
            <a:r>
              <a:rPr lang="en-MY" altLang="en-US" dirty="0"/>
              <a:t>.</a:t>
            </a:r>
          </a:p>
          <a:p>
            <a:endParaRPr lang="en-MY" altLang="en-US" dirty="0"/>
          </a:p>
          <a:p>
            <a:endParaRPr lang="en-MY" altLang="en-US" dirty="0"/>
          </a:p>
        </p:txBody>
      </p:sp>
    </p:spTree>
    <p:extLst>
      <p:ext uri="{BB962C8B-B14F-4D97-AF65-F5344CB8AC3E}">
        <p14:creationId xmlns:p14="http://schemas.microsoft.com/office/powerpoint/2010/main" val="38595322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altLang="en-US" dirty="0"/>
              <a:t>Kata kata </a:t>
            </a:r>
            <a:r>
              <a:rPr lang="en-MY" altLang="en-US" dirty="0" err="1"/>
              <a:t>hikmat</a:t>
            </a:r>
            <a:r>
              <a:rPr lang="en-MY" altLang="en-US" dirty="0"/>
              <a:t> Descartes</a:t>
            </a:r>
          </a:p>
        </p:txBody>
      </p:sp>
      <p:sp>
        <p:nvSpPr>
          <p:cNvPr id="3" name="Content Placeholder 2"/>
          <p:cNvSpPr>
            <a:spLocks noGrp="1"/>
          </p:cNvSpPr>
          <p:nvPr>
            <p:ph idx="1"/>
          </p:nvPr>
        </p:nvSpPr>
        <p:spPr/>
        <p:txBody>
          <a:bodyPr/>
          <a:lstStyle/>
          <a:p>
            <a:r>
              <a:rPr lang="en-MY" altLang="en-US" dirty="0"/>
              <a:t>“</a:t>
            </a:r>
            <a:r>
              <a:rPr lang="en-MY" altLang="en-US" dirty="0" err="1"/>
              <a:t>Memiliki</a:t>
            </a:r>
            <a:r>
              <a:rPr lang="en-MY" altLang="en-US" dirty="0"/>
              <a:t> </a:t>
            </a:r>
            <a:r>
              <a:rPr lang="en-MY" altLang="en-US" dirty="0" err="1"/>
              <a:t>pemikiran</a:t>
            </a:r>
            <a:r>
              <a:rPr lang="en-MY" altLang="en-US" dirty="0"/>
              <a:t> yang </a:t>
            </a:r>
            <a:r>
              <a:rPr lang="en-MY" altLang="en-US" dirty="0" err="1"/>
              <a:t>baik</a:t>
            </a:r>
            <a:r>
              <a:rPr lang="en-MY" altLang="en-US" dirty="0"/>
              <a:t> </a:t>
            </a:r>
            <a:r>
              <a:rPr lang="en-MY" altLang="en-US" dirty="0" err="1"/>
              <a:t>sahaja</a:t>
            </a:r>
            <a:r>
              <a:rPr lang="en-MY" altLang="en-US" dirty="0"/>
              <a:t> </a:t>
            </a:r>
            <a:r>
              <a:rPr lang="en-MY" altLang="en-US" dirty="0" err="1"/>
              <a:t>tidak</a:t>
            </a:r>
            <a:r>
              <a:rPr lang="en-MY" altLang="en-US" dirty="0"/>
              <a:t> </a:t>
            </a:r>
            <a:r>
              <a:rPr lang="en-MY" altLang="en-US" dirty="0" err="1"/>
              <a:t>cukup</a:t>
            </a:r>
            <a:r>
              <a:rPr lang="en-MY" altLang="en-US" dirty="0"/>
              <a:t>, yang </a:t>
            </a:r>
            <a:r>
              <a:rPr lang="en-MY" altLang="en-US" dirty="0" err="1"/>
              <a:t>lebih</a:t>
            </a:r>
            <a:r>
              <a:rPr lang="en-MY" altLang="en-US" dirty="0"/>
              <a:t> </a:t>
            </a:r>
            <a:r>
              <a:rPr lang="en-MY" altLang="en-US" dirty="0" err="1"/>
              <a:t>utama</a:t>
            </a:r>
            <a:r>
              <a:rPr lang="en-MY" altLang="en-US" dirty="0"/>
              <a:t> </a:t>
            </a:r>
            <a:r>
              <a:rPr lang="en-MY" altLang="en-US" dirty="0" err="1"/>
              <a:t>adalah</a:t>
            </a:r>
            <a:r>
              <a:rPr lang="en-MY" altLang="en-US" dirty="0"/>
              <a:t> </a:t>
            </a:r>
            <a:r>
              <a:rPr lang="en-MY" altLang="en-US" dirty="0" err="1"/>
              <a:t>menggunakan</a:t>
            </a:r>
            <a:r>
              <a:rPr lang="en-MY" altLang="en-US" dirty="0"/>
              <a:t> </a:t>
            </a:r>
            <a:r>
              <a:rPr lang="en-MY" altLang="en-US" dirty="0" err="1"/>
              <a:t>akal</a:t>
            </a:r>
            <a:r>
              <a:rPr lang="en-MY" altLang="en-US" dirty="0"/>
              <a:t> </a:t>
            </a:r>
            <a:r>
              <a:rPr lang="en-MY" altLang="en-US" dirty="0" err="1"/>
              <a:t>dengan</a:t>
            </a:r>
            <a:r>
              <a:rPr lang="en-MY" altLang="en-US" dirty="0"/>
              <a:t> </a:t>
            </a:r>
            <a:r>
              <a:rPr lang="en-MY" altLang="en-US" dirty="0" err="1"/>
              <a:t>sebaiknya</a:t>
            </a:r>
            <a:r>
              <a:rPr lang="en-MY" altLang="en-US" dirty="0"/>
              <a:t>”</a:t>
            </a:r>
          </a:p>
          <a:p>
            <a:r>
              <a:rPr lang="en-MY" altLang="en-US" dirty="0"/>
              <a:t>“</a:t>
            </a:r>
            <a:r>
              <a:rPr lang="en-MY" altLang="en-US" dirty="0" err="1"/>
              <a:t>Pemikiran</a:t>
            </a:r>
            <a:r>
              <a:rPr lang="en-MY" altLang="en-US" dirty="0"/>
              <a:t> yang </a:t>
            </a:r>
            <a:r>
              <a:rPr lang="en-MY" altLang="en-US" dirty="0" err="1"/>
              <a:t>terbaik</a:t>
            </a:r>
            <a:r>
              <a:rPr lang="en-MY" altLang="en-US" dirty="0"/>
              <a:t> </a:t>
            </a:r>
            <a:r>
              <a:rPr lang="en-MY" altLang="en-US" dirty="0" err="1"/>
              <a:t>berupaya</a:t>
            </a:r>
            <a:r>
              <a:rPr lang="en-MY" altLang="en-US" dirty="0"/>
              <a:t> </a:t>
            </a:r>
            <a:r>
              <a:rPr lang="en-MY" altLang="en-US" dirty="0" err="1"/>
              <a:t>digunakan</a:t>
            </a:r>
            <a:r>
              <a:rPr lang="en-MY" altLang="en-US" dirty="0"/>
              <a:t> </a:t>
            </a:r>
            <a:r>
              <a:rPr lang="en-MY" altLang="en-US" dirty="0" err="1"/>
              <a:t>untuk</a:t>
            </a:r>
            <a:r>
              <a:rPr lang="en-MY" altLang="en-US" dirty="0"/>
              <a:t> </a:t>
            </a:r>
            <a:r>
              <a:rPr lang="en-MY" altLang="en-US" dirty="0" err="1"/>
              <a:t>kejahatan</a:t>
            </a:r>
            <a:r>
              <a:rPr lang="en-MY" altLang="en-US" dirty="0"/>
              <a:t> </a:t>
            </a:r>
            <a:r>
              <a:rPr lang="en-MY" altLang="en-US" dirty="0" err="1"/>
              <a:t>atau</a:t>
            </a:r>
            <a:r>
              <a:rPr lang="en-MY" altLang="en-US" dirty="0"/>
              <a:t> </a:t>
            </a:r>
            <a:r>
              <a:rPr lang="en-MY" altLang="en-US" dirty="0" err="1"/>
              <a:t>kebaikan</a:t>
            </a:r>
            <a:r>
              <a:rPr lang="en-MY" altLang="en-US" dirty="0"/>
              <a:t>”</a:t>
            </a:r>
          </a:p>
          <a:p>
            <a:r>
              <a:rPr lang="en-MY" altLang="en-US" dirty="0"/>
              <a:t>“</a:t>
            </a:r>
            <a:r>
              <a:rPr lang="en-MY" altLang="en-US" dirty="0" err="1"/>
              <a:t>Manusia</a:t>
            </a:r>
            <a:r>
              <a:rPr lang="en-MY" altLang="en-US" dirty="0"/>
              <a:t> </a:t>
            </a:r>
            <a:r>
              <a:rPr lang="en-MY" altLang="en-US" dirty="0" err="1"/>
              <a:t>tidak</a:t>
            </a:r>
            <a:r>
              <a:rPr lang="en-MY" altLang="en-US" dirty="0"/>
              <a:t> </a:t>
            </a:r>
            <a:r>
              <a:rPr lang="en-MY" altLang="en-US" dirty="0" err="1"/>
              <a:t>memiliki</a:t>
            </a:r>
            <a:r>
              <a:rPr lang="en-MY" altLang="en-US" dirty="0"/>
              <a:t> </a:t>
            </a:r>
            <a:r>
              <a:rPr lang="en-MY" altLang="en-US" dirty="0" err="1"/>
              <a:t>sesuatu</a:t>
            </a:r>
            <a:r>
              <a:rPr lang="en-MY" altLang="en-US" dirty="0"/>
              <a:t> </a:t>
            </a:r>
            <a:r>
              <a:rPr lang="en-MY" altLang="en-US" dirty="0" err="1"/>
              <a:t>kecuali</a:t>
            </a:r>
            <a:r>
              <a:rPr lang="en-MY" altLang="en-US" dirty="0"/>
              <a:t> </a:t>
            </a:r>
            <a:r>
              <a:rPr lang="en-MY" altLang="en-US" dirty="0" err="1"/>
              <a:t>fikiran</a:t>
            </a:r>
            <a:r>
              <a:rPr lang="en-MY" altLang="en-US" dirty="0"/>
              <a:t> yang </a:t>
            </a:r>
            <a:r>
              <a:rPr lang="en-MY" altLang="en-US" dirty="0" err="1"/>
              <a:t>baik</a:t>
            </a:r>
            <a:r>
              <a:rPr lang="en-MY" altLang="en-US" dirty="0"/>
              <a:t>”</a:t>
            </a:r>
          </a:p>
          <a:p>
            <a:endParaRPr lang="en-MY" altLang="en-US" dirty="0"/>
          </a:p>
        </p:txBody>
      </p:sp>
    </p:spTree>
    <p:extLst>
      <p:ext uri="{BB962C8B-B14F-4D97-AF65-F5344CB8AC3E}">
        <p14:creationId xmlns:p14="http://schemas.microsoft.com/office/powerpoint/2010/main" val="12718415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290" y="476672"/>
            <a:ext cx="8229600" cy="1143000"/>
          </a:xfrm>
        </p:spPr>
        <p:txBody>
          <a:bodyPr>
            <a:normAutofit/>
          </a:bodyPr>
          <a:lstStyle/>
          <a:p>
            <a:r>
              <a:rPr lang="en-MY" dirty="0" err="1"/>
              <a:t>Asas</a:t>
            </a:r>
            <a:r>
              <a:rPr lang="en-MY" dirty="0"/>
              <a:t> </a:t>
            </a:r>
            <a:r>
              <a:rPr lang="en-MY" dirty="0" err="1"/>
              <a:t>Pemikiran</a:t>
            </a:r>
            <a:r>
              <a:rPr lang="en-MY" dirty="0"/>
              <a:t> Rene Descartes</a:t>
            </a:r>
          </a:p>
        </p:txBody>
      </p:sp>
      <p:sp>
        <p:nvSpPr>
          <p:cNvPr id="3" name="Content Placeholder 2"/>
          <p:cNvSpPr>
            <a:spLocks noGrp="1"/>
          </p:cNvSpPr>
          <p:nvPr>
            <p:ph idx="1"/>
          </p:nvPr>
        </p:nvSpPr>
        <p:spPr>
          <a:xfrm>
            <a:off x="457200" y="1988840"/>
            <a:ext cx="8229600" cy="4137323"/>
          </a:xfrm>
        </p:spPr>
        <p:txBody>
          <a:bodyPr>
            <a:normAutofit fontScale="70000" lnSpcReduction="20000"/>
          </a:bodyPr>
          <a:lstStyle/>
          <a:p>
            <a:pPr marL="514350" indent="-514350">
              <a:buAutoNum type="arabicPeriod"/>
            </a:pPr>
            <a:r>
              <a:rPr lang="en-MY" dirty="0" err="1"/>
              <a:t>Antrofogenik</a:t>
            </a:r>
            <a:endParaRPr lang="en-MY" dirty="0"/>
          </a:p>
          <a:p>
            <a:pPr marL="0" indent="0">
              <a:buNone/>
            </a:pPr>
            <a:r>
              <a:rPr lang="en-MY" dirty="0" err="1">
                <a:sym typeface="+mn-ea"/>
              </a:rPr>
              <a:t>Istilah</a:t>
            </a:r>
            <a:r>
              <a:rPr lang="en-MY" dirty="0">
                <a:sym typeface="+mn-ea"/>
              </a:rPr>
              <a:t> </a:t>
            </a:r>
            <a:r>
              <a:rPr lang="en-MY" dirty="0" err="1">
                <a:sym typeface="+mn-ea"/>
              </a:rPr>
              <a:t>antrofo</a:t>
            </a:r>
            <a:r>
              <a:rPr lang="en-MY" dirty="0">
                <a:sym typeface="+mn-ea"/>
              </a:rPr>
              <a:t> (</a:t>
            </a:r>
            <a:r>
              <a:rPr lang="en-MY" dirty="0" err="1">
                <a:sym typeface="+mn-ea"/>
              </a:rPr>
              <a:t>drpd</a:t>
            </a:r>
            <a:r>
              <a:rPr lang="en-MY" dirty="0">
                <a:sym typeface="+mn-ea"/>
              </a:rPr>
              <a:t> </a:t>
            </a:r>
            <a:r>
              <a:rPr lang="en-MY" dirty="0" err="1">
                <a:sym typeface="+mn-ea"/>
              </a:rPr>
              <a:t>bhs</a:t>
            </a:r>
            <a:r>
              <a:rPr lang="en-MY" dirty="0">
                <a:sym typeface="+mn-ea"/>
              </a:rPr>
              <a:t> Greek): </a:t>
            </a:r>
            <a:r>
              <a:rPr lang="en-MY" dirty="0" err="1">
                <a:sym typeface="+mn-ea"/>
              </a:rPr>
              <a:t>ánthrōpos</a:t>
            </a:r>
            <a:r>
              <a:rPr lang="en-MY" dirty="0">
                <a:sym typeface="+mn-ea"/>
              </a:rPr>
              <a:t> "manusia” </a:t>
            </a:r>
            <a:endParaRPr lang="en-MY" dirty="0"/>
          </a:p>
          <a:p>
            <a:r>
              <a:rPr lang="en-MY" dirty="0" err="1">
                <a:sym typeface="+mn-ea"/>
              </a:rPr>
              <a:t>Istilah</a:t>
            </a:r>
            <a:r>
              <a:rPr lang="en-MY" dirty="0">
                <a:sym typeface="+mn-ea"/>
              </a:rPr>
              <a:t> </a:t>
            </a:r>
            <a:r>
              <a:rPr lang="en-MY" i="1" dirty="0">
                <a:sym typeface="+mn-ea"/>
              </a:rPr>
              <a:t>genic</a:t>
            </a:r>
            <a:r>
              <a:rPr lang="en-MY" dirty="0">
                <a:sym typeface="+mn-ea"/>
              </a:rPr>
              <a:t> - penghasilan, dihasilkan, kaitan, </a:t>
            </a:r>
            <a:r>
              <a:rPr lang="en-MY" dirty="0" err="1">
                <a:sym typeface="+mn-ea"/>
              </a:rPr>
              <a:t>kesan</a:t>
            </a:r>
            <a:r>
              <a:rPr lang="en-MY" dirty="0">
                <a:sym typeface="+mn-ea"/>
              </a:rPr>
              <a:t> </a:t>
            </a:r>
          </a:p>
          <a:p>
            <a:pPr marL="0" indent="0">
              <a:buNone/>
            </a:pPr>
            <a:endParaRPr lang="en-MY" dirty="0">
              <a:sym typeface="+mn-ea"/>
            </a:endParaRPr>
          </a:p>
          <a:p>
            <a:pPr marL="0" indent="0">
              <a:buNone/>
            </a:pPr>
            <a:r>
              <a:rPr lang="en-MY" dirty="0">
                <a:sym typeface="+mn-ea"/>
              </a:rPr>
              <a:t>2. </a:t>
            </a:r>
            <a:r>
              <a:rPr lang="en-MY" dirty="0" err="1"/>
              <a:t>Antroposentrisme</a:t>
            </a:r>
            <a:r>
              <a:rPr lang="en-MY" dirty="0"/>
              <a:t>: </a:t>
            </a:r>
          </a:p>
          <a:p>
            <a:r>
              <a:rPr lang="en-MY" dirty="0" err="1"/>
              <a:t>Makna</a:t>
            </a:r>
            <a:r>
              <a:rPr lang="en-MY" dirty="0"/>
              <a:t>: </a:t>
            </a:r>
            <a:r>
              <a:rPr lang="en-MY" dirty="0" err="1"/>
              <a:t>manusia</a:t>
            </a:r>
            <a:r>
              <a:rPr lang="en-MY" dirty="0"/>
              <a:t> sebagai entiti terpenting di alam ini</a:t>
            </a:r>
          </a:p>
          <a:p>
            <a:endParaRPr lang="en-US" dirty="0"/>
          </a:p>
          <a:p>
            <a:r>
              <a:rPr lang="en-US" dirty="0" err="1"/>
              <a:t>Kedua</a:t>
            </a:r>
            <a:r>
              <a:rPr lang="en-US" dirty="0"/>
              <a:t> </a:t>
            </a:r>
            <a:r>
              <a:rPr lang="en-US" dirty="0" err="1"/>
              <a:t>istilah</a:t>
            </a:r>
            <a:r>
              <a:rPr lang="en-US" dirty="0"/>
              <a:t> </a:t>
            </a:r>
            <a:r>
              <a:rPr lang="en-US" dirty="0" err="1"/>
              <a:t>memberi</a:t>
            </a:r>
            <a:r>
              <a:rPr lang="en-US" dirty="0"/>
              <a:t> </a:t>
            </a:r>
            <a:r>
              <a:rPr lang="en-US" dirty="0" err="1"/>
              <a:t>maksud</a:t>
            </a:r>
            <a:r>
              <a:rPr lang="en-US" dirty="0"/>
              <a:t>: </a:t>
            </a:r>
          </a:p>
          <a:p>
            <a:pPr marL="514350" indent="-514350">
              <a:buFont typeface="+mj-lt"/>
              <a:buAutoNum type="arabicPeriod"/>
            </a:pPr>
            <a:r>
              <a:rPr lang="en-US" dirty="0" err="1"/>
              <a:t>manusia</a:t>
            </a:r>
            <a:r>
              <a:rPr lang="en-US" dirty="0"/>
              <a:t> </a:t>
            </a:r>
            <a:r>
              <a:rPr lang="en-US" dirty="0" err="1"/>
              <a:t>berupaya</a:t>
            </a:r>
            <a:r>
              <a:rPr lang="en-US" dirty="0"/>
              <a:t> </a:t>
            </a:r>
            <a:r>
              <a:rPr lang="en-MY" dirty="0" err="1"/>
              <a:t>menilai</a:t>
            </a:r>
            <a:r>
              <a:rPr lang="en-MY" dirty="0"/>
              <a:t> </a:t>
            </a:r>
            <a:r>
              <a:rPr lang="en-MY" dirty="0" err="1"/>
              <a:t>dunia</a:t>
            </a:r>
            <a:r>
              <a:rPr lang="en-MY" dirty="0"/>
              <a:t> </a:t>
            </a:r>
            <a:r>
              <a:rPr lang="en-MY" dirty="0" err="1"/>
              <a:t>berdasarkan</a:t>
            </a:r>
            <a:r>
              <a:rPr lang="en-MY" dirty="0"/>
              <a:t> </a:t>
            </a:r>
            <a:r>
              <a:rPr lang="en-MY" dirty="0" err="1"/>
              <a:t>pemikiran</a:t>
            </a:r>
            <a:r>
              <a:rPr lang="en-MY" dirty="0"/>
              <a:t> </a:t>
            </a:r>
            <a:r>
              <a:rPr lang="en-MY" dirty="0" err="1"/>
              <a:t>dan</a:t>
            </a:r>
            <a:r>
              <a:rPr lang="en-MY" dirty="0"/>
              <a:t> </a:t>
            </a:r>
            <a:r>
              <a:rPr lang="en-MY" dirty="0" err="1"/>
              <a:t>pengalaman</a:t>
            </a:r>
            <a:r>
              <a:rPr lang="en-MY" dirty="0"/>
              <a:t> </a:t>
            </a:r>
          </a:p>
          <a:p>
            <a:pPr marL="514350" indent="-514350">
              <a:buFont typeface="+mj-lt"/>
              <a:buAutoNum type="arabicPeriod"/>
            </a:pPr>
            <a:r>
              <a:rPr lang="en-US" dirty="0" err="1"/>
              <a:t>Manusia</a:t>
            </a:r>
            <a:r>
              <a:rPr lang="en-US" dirty="0"/>
              <a:t> </a:t>
            </a:r>
            <a:r>
              <a:rPr lang="en-US" dirty="0" err="1"/>
              <a:t>mempunyai</a:t>
            </a:r>
            <a:r>
              <a:rPr lang="en-US" dirty="0"/>
              <a:t> </a:t>
            </a:r>
            <a:r>
              <a:rPr lang="en-US" dirty="0" err="1"/>
              <a:t>kebebasan</a:t>
            </a:r>
            <a:r>
              <a:rPr lang="en-US" dirty="0"/>
              <a:t> </a:t>
            </a:r>
            <a:r>
              <a:rPr lang="en-US" dirty="0" err="1"/>
              <a:t>mutlak</a:t>
            </a:r>
            <a:r>
              <a:rPr lang="en-US" dirty="0"/>
              <a:t> </a:t>
            </a:r>
            <a:r>
              <a:rPr lang="en-US" dirty="0" err="1"/>
              <a:t>dalam</a:t>
            </a:r>
            <a:r>
              <a:rPr lang="en-US" dirty="0"/>
              <a:t>  </a:t>
            </a:r>
            <a:r>
              <a:rPr lang="en-US" dirty="0" err="1"/>
              <a:t>mengeksploitasi</a:t>
            </a:r>
            <a:r>
              <a:rPr lang="en-US" dirty="0"/>
              <a:t> </a:t>
            </a:r>
            <a:r>
              <a:rPr lang="en-US" dirty="0" err="1"/>
              <a:t>alam</a:t>
            </a:r>
            <a:r>
              <a:rPr lang="en-US" dirty="0"/>
              <a:t>.</a:t>
            </a:r>
            <a:endParaRPr lang="en-MY" dirty="0"/>
          </a:p>
        </p:txBody>
      </p:sp>
    </p:spTree>
    <p:extLst>
      <p:ext uri="{BB962C8B-B14F-4D97-AF65-F5344CB8AC3E}">
        <p14:creationId xmlns:p14="http://schemas.microsoft.com/office/powerpoint/2010/main" val="25406228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MY" dirty="0" err="1"/>
              <a:t>Sambungan</a:t>
            </a:r>
            <a:r>
              <a:rPr lang="en-MY" dirty="0"/>
              <a:t>…</a:t>
            </a:r>
          </a:p>
        </p:txBody>
      </p:sp>
      <p:sp>
        <p:nvSpPr>
          <p:cNvPr id="3" name="Content Placeholder 2"/>
          <p:cNvSpPr>
            <a:spLocks noGrp="1"/>
          </p:cNvSpPr>
          <p:nvPr>
            <p:ph idx="1"/>
          </p:nvPr>
        </p:nvSpPr>
        <p:spPr/>
        <p:txBody>
          <a:bodyPr>
            <a:normAutofit fontScale="92500" lnSpcReduction="10000"/>
          </a:bodyPr>
          <a:lstStyle/>
          <a:p>
            <a:pPr marL="0" indent="0">
              <a:buNone/>
            </a:pPr>
            <a:r>
              <a:rPr lang="en-MY" dirty="0"/>
              <a:t>3. </a:t>
            </a:r>
            <a:r>
              <a:rPr lang="en-MY" dirty="0" err="1"/>
              <a:t>Skeptisisme</a:t>
            </a:r>
            <a:r>
              <a:rPr lang="en-MY" dirty="0"/>
              <a:t> (Cogito Ergo Sum)  </a:t>
            </a:r>
          </a:p>
          <a:p>
            <a:r>
              <a:rPr lang="en-MY" dirty="0"/>
              <a:t>I think, therefore I am</a:t>
            </a:r>
          </a:p>
          <a:p>
            <a:r>
              <a:rPr lang="en-US" i="1" dirty="0"/>
              <a:t>dubito, ergo cogito, ergo sum</a:t>
            </a:r>
            <a:endParaRPr lang="en-MY" i="1" dirty="0"/>
          </a:p>
          <a:p>
            <a:r>
              <a:rPr lang="en-MY" dirty="0"/>
              <a:t>I doubt, therefore I think, therefore I am</a:t>
            </a:r>
          </a:p>
          <a:p>
            <a:r>
              <a:rPr lang="en-MY" dirty="0"/>
              <a:t>dia syak/ragu sama ada dia wujud atau tidak, selepas itu dia berfikir dan yakin bahawa dia wujud</a:t>
            </a:r>
          </a:p>
          <a:p>
            <a:r>
              <a:rPr lang="en-MY" altLang="en-US" dirty="0" err="1">
                <a:sym typeface="+mn-ea"/>
              </a:rPr>
              <a:t>Decartes</a:t>
            </a:r>
            <a:r>
              <a:rPr lang="en-MY" altLang="en-US" dirty="0">
                <a:sym typeface="+mn-ea"/>
              </a:rPr>
              <a:t> </a:t>
            </a:r>
            <a:r>
              <a:rPr lang="en-MY" altLang="en-US" dirty="0" err="1">
                <a:sym typeface="+mn-ea"/>
              </a:rPr>
              <a:t>buktikan</a:t>
            </a:r>
            <a:r>
              <a:rPr lang="en-MY" altLang="en-US" dirty="0">
                <a:sym typeface="+mn-ea"/>
              </a:rPr>
              <a:t> </a:t>
            </a:r>
            <a:r>
              <a:rPr lang="en-MY" altLang="en-US" dirty="0" err="1">
                <a:sym typeface="+mn-ea"/>
              </a:rPr>
              <a:t>dia</a:t>
            </a:r>
            <a:r>
              <a:rPr lang="en-MY" altLang="en-US" dirty="0">
                <a:sym typeface="+mn-ea"/>
              </a:rPr>
              <a:t> </a:t>
            </a:r>
            <a:r>
              <a:rPr lang="en-MY" altLang="en-US" dirty="0" err="1">
                <a:sym typeface="+mn-ea"/>
              </a:rPr>
              <a:t>wujud</a:t>
            </a:r>
            <a:r>
              <a:rPr lang="en-MY" altLang="en-US" dirty="0">
                <a:sym typeface="+mn-ea"/>
              </a:rPr>
              <a:t> </a:t>
            </a:r>
            <a:r>
              <a:rPr lang="en-MY" altLang="en-US" dirty="0" err="1">
                <a:sym typeface="+mn-ea"/>
              </a:rPr>
              <a:t>selepas</a:t>
            </a:r>
            <a:r>
              <a:rPr lang="en-MY" altLang="en-US" dirty="0">
                <a:sym typeface="+mn-ea"/>
              </a:rPr>
              <a:t> </a:t>
            </a:r>
            <a:r>
              <a:rPr lang="en-MY" altLang="en-US" dirty="0" err="1">
                <a:sym typeface="+mn-ea"/>
              </a:rPr>
              <a:t>dia</a:t>
            </a:r>
            <a:r>
              <a:rPr lang="en-MY" altLang="en-US" dirty="0">
                <a:sym typeface="+mn-ea"/>
              </a:rPr>
              <a:t> </a:t>
            </a:r>
            <a:r>
              <a:rPr lang="en-MY" altLang="en-US" dirty="0" err="1">
                <a:sym typeface="+mn-ea"/>
              </a:rPr>
              <a:t>berfikir</a:t>
            </a:r>
            <a:r>
              <a:rPr lang="en-MY" altLang="en-US" dirty="0">
                <a:sym typeface="+mn-ea"/>
              </a:rPr>
              <a:t>, </a:t>
            </a:r>
            <a:r>
              <a:rPr lang="en-MY" altLang="en-US" dirty="0" err="1">
                <a:sym typeface="+mn-ea"/>
              </a:rPr>
              <a:t>gunakan</a:t>
            </a:r>
            <a:r>
              <a:rPr lang="en-MY" altLang="en-US" dirty="0">
                <a:sym typeface="+mn-ea"/>
              </a:rPr>
              <a:t> </a:t>
            </a:r>
            <a:r>
              <a:rPr lang="en-MY" altLang="en-US" dirty="0" err="1">
                <a:sym typeface="+mn-ea"/>
              </a:rPr>
              <a:t>otak</a:t>
            </a:r>
            <a:r>
              <a:rPr lang="en-MY" altLang="en-US" dirty="0">
                <a:sym typeface="+mn-ea"/>
              </a:rPr>
              <a:t>, </a:t>
            </a:r>
            <a:r>
              <a:rPr lang="en-MY" altLang="en-US" dirty="0" err="1">
                <a:sym typeface="+mn-ea"/>
              </a:rPr>
              <a:t>bukan</a:t>
            </a:r>
            <a:r>
              <a:rPr lang="en-MY" altLang="en-US" dirty="0">
                <a:sym typeface="+mn-ea"/>
              </a:rPr>
              <a:t> </a:t>
            </a:r>
            <a:r>
              <a:rPr lang="en-MY" altLang="en-US" dirty="0" err="1">
                <a:sym typeface="+mn-ea"/>
              </a:rPr>
              <a:t>faktor</a:t>
            </a:r>
            <a:r>
              <a:rPr lang="en-MY" altLang="en-US" dirty="0">
                <a:sym typeface="+mn-ea"/>
              </a:rPr>
              <a:t> </a:t>
            </a:r>
            <a:r>
              <a:rPr lang="en-MY" altLang="en-US" dirty="0" err="1">
                <a:sym typeface="+mn-ea"/>
              </a:rPr>
              <a:t>luar</a:t>
            </a:r>
            <a:endParaRPr lang="en-MY" dirty="0"/>
          </a:p>
        </p:txBody>
      </p:sp>
    </p:spTree>
    <p:extLst>
      <p:ext uri="{BB962C8B-B14F-4D97-AF65-F5344CB8AC3E}">
        <p14:creationId xmlns:p14="http://schemas.microsoft.com/office/powerpoint/2010/main" val="24566716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err="1"/>
              <a:t>Teori</a:t>
            </a:r>
            <a:r>
              <a:rPr lang="en-MY" dirty="0"/>
              <a:t> </a:t>
            </a:r>
            <a:r>
              <a:rPr lang="en-MY" dirty="0" err="1"/>
              <a:t>Dualisme</a:t>
            </a:r>
            <a:r>
              <a:rPr lang="en-MY" dirty="0"/>
              <a:t> Descartes</a:t>
            </a:r>
          </a:p>
        </p:txBody>
      </p:sp>
      <p:sp>
        <p:nvSpPr>
          <p:cNvPr id="3" name="Content Placeholder 2"/>
          <p:cNvSpPr>
            <a:spLocks noGrp="1"/>
          </p:cNvSpPr>
          <p:nvPr>
            <p:ph idx="1"/>
          </p:nvPr>
        </p:nvSpPr>
        <p:spPr/>
        <p:txBody>
          <a:bodyPr>
            <a:normAutofit/>
          </a:bodyPr>
          <a:lstStyle/>
          <a:p>
            <a:r>
              <a:rPr lang="en-MY" dirty="0"/>
              <a:t>ada dua unsur- mind (otak) dan body (fizikal)</a:t>
            </a:r>
          </a:p>
          <a:p>
            <a:r>
              <a:rPr lang="en-MY" dirty="0"/>
              <a:t>keduanya berbeza - </a:t>
            </a:r>
            <a:r>
              <a:rPr lang="en-MY" i="1" dirty="0"/>
              <a:t>mind-body dualism.</a:t>
            </a:r>
          </a:p>
          <a:p>
            <a:r>
              <a:rPr lang="en-MY" dirty="0"/>
              <a:t>asas/fungsi utama otak - berfikir, tidak sama dengan body - fizikal, bukan berfikir, </a:t>
            </a:r>
          </a:p>
          <a:p>
            <a:r>
              <a:rPr lang="en-MY" dirty="0"/>
              <a:t>setiap satu boleh hidup tanpa bantuan drpd yg lain,</a:t>
            </a:r>
          </a:p>
          <a:p>
            <a:r>
              <a:rPr lang="en-MY" dirty="0"/>
              <a:t>tiada kaitan antara keduanya kerana berbeza fungsi</a:t>
            </a:r>
          </a:p>
          <a:p>
            <a:endParaRPr lang="en-MY" dirty="0"/>
          </a:p>
        </p:txBody>
      </p:sp>
    </p:spTree>
    <p:extLst>
      <p:ext uri="{BB962C8B-B14F-4D97-AF65-F5344CB8AC3E}">
        <p14:creationId xmlns:p14="http://schemas.microsoft.com/office/powerpoint/2010/main" val="18053838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err="1"/>
              <a:t>Persoalan</a:t>
            </a:r>
            <a:r>
              <a:rPr lang="en-MY" dirty="0"/>
              <a:t> </a:t>
            </a:r>
            <a:r>
              <a:rPr lang="en-MY" dirty="0" err="1"/>
              <a:t>utama</a:t>
            </a:r>
            <a:r>
              <a:rPr lang="en-MY" dirty="0"/>
              <a:t>: </a:t>
            </a:r>
            <a:r>
              <a:rPr lang="en-MY" dirty="0" err="1"/>
              <a:t>Dualisme</a:t>
            </a:r>
            <a:endParaRPr lang="en-MY" dirty="0"/>
          </a:p>
        </p:txBody>
      </p:sp>
      <p:sp>
        <p:nvSpPr>
          <p:cNvPr id="3" name="Content Placeholder 2"/>
          <p:cNvSpPr>
            <a:spLocks noGrp="1"/>
          </p:cNvSpPr>
          <p:nvPr>
            <p:ph idx="1"/>
          </p:nvPr>
        </p:nvSpPr>
        <p:spPr/>
        <p:txBody>
          <a:bodyPr>
            <a:normAutofit fontScale="97500"/>
          </a:bodyPr>
          <a:lstStyle/>
          <a:p>
            <a:pPr marL="0" indent="0">
              <a:buNone/>
            </a:pPr>
            <a:r>
              <a:rPr lang="en-MY" dirty="0" err="1"/>
              <a:t>Apa</a:t>
            </a:r>
            <a:r>
              <a:rPr lang="en-MY" dirty="0"/>
              <a:t> hubungan </a:t>
            </a:r>
            <a:r>
              <a:rPr lang="en-MY" dirty="0" err="1"/>
              <a:t>antara</a:t>
            </a:r>
            <a:r>
              <a:rPr lang="en-MY" dirty="0"/>
              <a:t> </a:t>
            </a:r>
            <a:r>
              <a:rPr lang="en-MY" dirty="0" err="1"/>
              <a:t>otak</a:t>
            </a:r>
            <a:r>
              <a:rPr lang="en-MY" dirty="0"/>
              <a:t> dan badan/fizikal?</a:t>
            </a:r>
          </a:p>
          <a:p>
            <a:r>
              <a:rPr lang="en-MY" dirty="0" err="1"/>
              <a:t>Manusia</a:t>
            </a:r>
            <a:r>
              <a:rPr lang="en-MY" dirty="0"/>
              <a:t> mempunyai keduanya</a:t>
            </a:r>
          </a:p>
          <a:p>
            <a:r>
              <a:rPr lang="en-MY" dirty="0"/>
              <a:t>Antara contoh fizikal - saiz, berat, bentuk, warna, gerakan dan </a:t>
            </a:r>
            <a:r>
              <a:rPr lang="en-MY" dirty="0" err="1"/>
              <a:t>mengisi</a:t>
            </a:r>
            <a:r>
              <a:rPr lang="en-MY" dirty="0"/>
              <a:t> </a:t>
            </a:r>
            <a:r>
              <a:rPr lang="en-MY" dirty="0" err="1"/>
              <a:t>ruang</a:t>
            </a:r>
            <a:r>
              <a:rPr lang="en-MY" dirty="0"/>
              <a:t>.</a:t>
            </a:r>
          </a:p>
          <a:p>
            <a:r>
              <a:rPr lang="en-MY" dirty="0"/>
              <a:t>Antara sifat otak-non fizikal -  kesedaran, pengalaman, </a:t>
            </a:r>
            <a:r>
              <a:rPr lang="en-MY" dirty="0" err="1"/>
              <a:t>kepercayaan</a:t>
            </a:r>
            <a:r>
              <a:rPr lang="en-MY" dirty="0"/>
              <a:t>.</a:t>
            </a:r>
          </a:p>
          <a:p>
            <a:r>
              <a:rPr lang="en-MY" dirty="0" err="1">
                <a:sym typeface="+mn-ea"/>
              </a:rPr>
              <a:t>Oleh</a:t>
            </a:r>
            <a:r>
              <a:rPr lang="en-MY" dirty="0">
                <a:sym typeface="+mn-ea"/>
              </a:rPr>
              <a:t> </a:t>
            </a:r>
            <a:r>
              <a:rPr lang="en-MY" dirty="0" err="1">
                <a:sym typeface="+mn-ea"/>
              </a:rPr>
              <a:t>itu</a:t>
            </a:r>
            <a:r>
              <a:rPr lang="en-MY" dirty="0">
                <a:sym typeface="+mn-ea"/>
              </a:rPr>
              <a:t>, </a:t>
            </a:r>
            <a:r>
              <a:rPr lang="en-MY" dirty="0" err="1">
                <a:sym typeface="+mn-ea"/>
              </a:rPr>
              <a:t>otak</a:t>
            </a:r>
            <a:r>
              <a:rPr lang="en-MY" dirty="0">
                <a:sym typeface="+mn-ea"/>
              </a:rPr>
              <a:t> </a:t>
            </a:r>
            <a:r>
              <a:rPr lang="en-MY" dirty="0" err="1">
                <a:sym typeface="+mn-ea"/>
              </a:rPr>
              <a:t>berbeza</a:t>
            </a:r>
            <a:r>
              <a:rPr lang="en-MY" dirty="0">
                <a:sym typeface="+mn-ea"/>
              </a:rPr>
              <a:t> dengan badan dan boleh wujud </a:t>
            </a:r>
            <a:r>
              <a:rPr lang="en-MY" dirty="0" err="1">
                <a:sym typeface="+mn-ea"/>
              </a:rPr>
              <a:t>tanpa</a:t>
            </a:r>
            <a:r>
              <a:rPr lang="en-MY" dirty="0">
                <a:sym typeface="+mn-ea"/>
              </a:rPr>
              <a:t> </a:t>
            </a:r>
            <a:r>
              <a:rPr lang="en-MY" dirty="0" err="1">
                <a:sym typeface="+mn-ea"/>
              </a:rPr>
              <a:t>badan</a:t>
            </a:r>
            <a:r>
              <a:rPr lang="en-MY" dirty="0">
                <a:sym typeface="+mn-ea"/>
              </a:rPr>
              <a:t>.</a:t>
            </a:r>
            <a:endParaRPr lang="en-MY" dirty="0"/>
          </a:p>
          <a:p>
            <a:endParaRPr lang="en-MY" dirty="0"/>
          </a:p>
        </p:txBody>
      </p:sp>
    </p:spTree>
    <p:extLst>
      <p:ext uri="{BB962C8B-B14F-4D97-AF65-F5344CB8AC3E}">
        <p14:creationId xmlns:p14="http://schemas.microsoft.com/office/powerpoint/2010/main" val="29489153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normAutofit fontScale="90000"/>
          </a:bodyPr>
          <a:lstStyle/>
          <a:p>
            <a:br>
              <a:rPr lang="en-MY" dirty="0"/>
            </a:br>
            <a:r>
              <a:rPr lang="en-MY" dirty="0"/>
              <a:t>Egoisme sebagai sifat </a:t>
            </a:r>
            <a:r>
              <a:rPr lang="en-MY" dirty="0" err="1"/>
              <a:t>manusia</a:t>
            </a:r>
            <a:r>
              <a:rPr lang="en-MY" dirty="0"/>
              <a:t> yang perlu ditolak</a:t>
            </a:r>
            <a:br>
              <a:rPr lang="en-MY" dirty="0"/>
            </a:br>
            <a:endParaRPr lang="en-MY" dirty="0"/>
          </a:p>
        </p:txBody>
      </p:sp>
      <p:sp>
        <p:nvSpPr>
          <p:cNvPr id="3" name="Content Placeholder 2"/>
          <p:cNvSpPr>
            <a:spLocks noGrp="1"/>
          </p:cNvSpPr>
          <p:nvPr>
            <p:ph idx="1"/>
          </p:nvPr>
        </p:nvSpPr>
        <p:spPr>
          <a:xfrm>
            <a:off x="457200" y="1981200"/>
            <a:ext cx="8229600" cy="4144963"/>
          </a:xfrm>
        </p:spPr>
        <p:txBody>
          <a:bodyPr>
            <a:normAutofit fontScale="90000" lnSpcReduction="20000"/>
          </a:bodyPr>
          <a:lstStyle/>
          <a:p>
            <a:r>
              <a:rPr lang="en-MY" dirty="0" err="1"/>
              <a:t>Makna</a:t>
            </a:r>
            <a:r>
              <a:rPr lang="en-MY" dirty="0"/>
              <a:t> </a:t>
            </a:r>
            <a:r>
              <a:rPr lang="en-MY" dirty="0" err="1"/>
              <a:t>egoisme</a:t>
            </a:r>
            <a:r>
              <a:rPr lang="en-MY" dirty="0"/>
              <a:t>:</a:t>
            </a:r>
          </a:p>
          <a:p>
            <a:pPr lvl="1"/>
            <a:r>
              <a:rPr lang="en-MY" dirty="0" err="1"/>
              <a:t>Tujuan</a:t>
            </a:r>
            <a:r>
              <a:rPr lang="en-MY" dirty="0"/>
              <a:t> utama tindakan adalah untuk kepentingan peribadi  </a:t>
            </a:r>
          </a:p>
          <a:p>
            <a:pPr lvl="1"/>
            <a:r>
              <a:rPr lang="en-MY" dirty="0" err="1"/>
              <a:t>Perhatian</a:t>
            </a:r>
            <a:r>
              <a:rPr lang="en-MY" dirty="0"/>
              <a:t> yg berlebihan kpd diri sendiri</a:t>
            </a:r>
          </a:p>
          <a:p>
            <a:r>
              <a:rPr lang="en-MY" dirty="0"/>
              <a:t> teori etika yg utamakan kepentingan peribadi</a:t>
            </a:r>
          </a:p>
          <a:p>
            <a:r>
              <a:rPr lang="en-MY" dirty="0"/>
              <a:t>Descartes tolak egoisme dan digantikan dgn:</a:t>
            </a:r>
          </a:p>
          <a:p>
            <a:pPr lvl="1"/>
            <a:r>
              <a:rPr lang="en-MY" altLang="en-US" dirty="0" err="1">
                <a:sym typeface="+mn-ea"/>
              </a:rPr>
              <a:t>pengorbanan</a:t>
            </a:r>
            <a:r>
              <a:rPr lang="en-MY" altLang="en-US" dirty="0">
                <a:sym typeface="+mn-ea"/>
              </a:rPr>
              <a:t>, love, passion, </a:t>
            </a:r>
            <a:endParaRPr lang="en-MY" altLang="en-US" dirty="0"/>
          </a:p>
          <a:p>
            <a:pPr lvl="1"/>
            <a:r>
              <a:rPr lang="en-MY" altLang="en-US" dirty="0" err="1">
                <a:sym typeface="+mn-ea"/>
              </a:rPr>
              <a:t>menolak</a:t>
            </a:r>
            <a:r>
              <a:rPr lang="en-MY" altLang="en-US" dirty="0">
                <a:sym typeface="+mn-ea"/>
              </a:rPr>
              <a:t> ego</a:t>
            </a:r>
            <a:endParaRPr lang="en-MY" altLang="en-US" dirty="0"/>
          </a:p>
          <a:p>
            <a:pPr lvl="1"/>
            <a:r>
              <a:rPr lang="en-MY" altLang="en-US" dirty="0" err="1">
                <a:sym typeface="+mn-ea"/>
              </a:rPr>
              <a:t>utamakan</a:t>
            </a:r>
            <a:r>
              <a:rPr lang="en-MY" altLang="en-US" dirty="0">
                <a:sym typeface="+mn-ea"/>
              </a:rPr>
              <a:t> orang lain</a:t>
            </a:r>
            <a:endParaRPr lang="en-MY" dirty="0"/>
          </a:p>
          <a:p>
            <a:pPr marL="0" indent="0">
              <a:buNone/>
            </a:pPr>
            <a:r>
              <a:rPr lang="en-MY" dirty="0"/>
              <a:t> </a:t>
            </a:r>
          </a:p>
        </p:txBody>
      </p:sp>
    </p:spTree>
    <p:extLst>
      <p:ext uri="{BB962C8B-B14F-4D97-AF65-F5344CB8AC3E}">
        <p14:creationId xmlns:p14="http://schemas.microsoft.com/office/powerpoint/2010/main" val="3235482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p:nvPr/>
        </p:nvSpPr>
        <p:spPr>
          <a:xfrm>
            <a:off x="-271393" y="2021911"/>
            <a:ext cx="1615910" cy="804461"/>
          </a:xfrm>
          <a:custGeom>
            <a:avLst/>
            <a:gdLst>
              <a:gd name="connsiteX0" fmla="*/ 0 w 2486029"/>
              <a:gd name="connsiteY0" fmla="*/ 0 h 1237355"/>
              <a:gd name="connsiteX1" fmla="*/ 2486029 w 2486029"/>
              <a:gd name="connsiteY1" fmla="*/ 0 h 1237355"/>
              <a:gd name="connsiteX2" fmla="*/ 2486029 w 2486029"/>
              <a:gd name="connsiteY2" fmla="*/ 1237355 h 1237355"/>
              <a:gd name="connsiteX3" fmla="*/ 0 w 2486029"/>
              <a:gd name="connsiteY3" fmla="*/ 1237355 h 1237355"/>
              <a:gd name="connsiteX4" fmla="*/ 0 w 2486029"/>
              <a:gd name="connsiteY4" fmla="*/ 0 h 1237355"/>
              <a:gd name="connsiteX0-1" fmla="*/ 0 w 2486029"/>
              <a:gd name="connsiteY0-2" fmla="*/ 10757 h 1248112"/>
              <a:gd name="connsiteX1-3" fmla="*/ 1550114 w 2486029"/>
              <a:gd name="connsiteY1-4" fmla="*/ 0 h 1248112"/>
              <a:gd name="connsiteX2-5" fmla="*/ 2486029 w 2486029"/>
              <a:gd name="connsiteY2-6" fmla="*/ 1248112 h 1248112"/>
              <a:gd name="connsiteX3-7" fmla="*/ 0 w 2486029"/>
              <a:gd name="connsiteY3-8" fmla="*/ 1248112 h 1248112"/>
              <a:gd name="connsiteX4-9" fmla="*/ 0 w 2486029"/>
              <a:gd name="connsiteY4-10" fmla="*/ 10757 h 1248112"/>
              <a:gd name="connsiteX0-11" fmla="*/ 0 w 2486029"/>
              <a:gd name="connsiteY0-12" fmla="*/ 0 h 1237355"/>
              <a:gd name="connsiteX1-13" fmla="*/ 1547733 w 2486029"/>
              <a:gd name="connsiteY1-14" fmla="*/ 5911 h 1237355"/>
              <a:gd name="connsiteX2-15" fmla="*/ 2486029 w 2486029"/>
              <a:gd name="connsiteY2-16" fmla="*/ 1237355 h 1237355"/>
              <a:gd name="connsiteX3-17" fmla="*/ 0 w 2486029"/>
              <a:gd name="connsiteY3-18" fmla="*/ 1237355 h 1237355"/>
              <a:gd name="connsiteX4-19" fmla="*/ 0 w 2486029"/>
              <a:gd name="connsiteY4-20" fmla="*/ 0 h 1237355"/>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486029" h="1237355">
                <a:moveTo>
                  <a:pt x="0" y="0"/>
                </a:moveTo>
                <a:lnTo>
                  <a:pt x="1547733" y="5911"/>
                </a:lnTo>
                <a:lnTo>
                  <a:pt x="2486029" y="1237355"/>
                </a:lnTo>
                <a:lnTo>
                  <a:pt x="0" y="1237355"/>
                </a:lnTo>
                <a:lnTo>
                  <a:pt x="0" y="0"/>
                </a:lnTo>
                <a:close/>
              </a:path>
            </a:pathLst>
          </a:custGeom>
          <a:gradFill flip="none" rotWithShape="1">
            <a:gsLst>
              <a:gs pos="93000">
                <a:schemeClr val="bg1">
                  <a:alpha val="0"/>
                </a:schemeClr>
              </a:gs>
              <a:gs pos="0">
                <a:schemeClr val="bg1">
                  <a:lumMod val="65000"/>
                </a:schemeClr>
              </a:gs>
              <a:gs pos="50000">
                <a:schemeClr val="bg1">
                  <a:lumMod val="65000"/>
                  <a:tint val="44500"/>
                  <a:satMod val="160000"/>
                </a:schemeClr>
              </a:gs>
              <a:gs pos="100000">
                <a:schemeClr val="bg1">
                  <a:alpha val="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68576" tIns="34288" rIns="68576" bIns="34288" rtlCol="0" anchor="ctr"/>
          <a:lstStyle/>
          <a:p>
            <a:pPr algn="ctr"/>
            <a:endParaRPr lang="en-US"/>
          </a:p>
        </p:txBody>
      </p:sp>
      <p:sp>
        <p:nvSpPr>
          <p:cNvPr id="6" name="Rectangle 5"/>
          <p:cNvSpPr/>
          <p:nvPr/>
        </p:nvSpPr>
        <p:spPr>
          <a:xfrm>
            <a:off x="-5682" y="2021913"/>
            <a:ext cx="783153" cy="58050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68576" tIns="34288" rIns="68576" bIns="34288" rtlCol="0" anchor="ctr"/>
          <a:lstStyle/>
          <a:p>
            <a:pPr algn="ctr"/>
            <a:r>
              <a:rPr lang="en-US" dirty="0">
                <a:effectLst>
                  <a:outerShdw blurRad="38100" dist="38100" dir="2700000" algn="tl">
                    <a:srgbClr val="000000">
                      <a:alpha val="43137"/>
                    </a:srgbClr>
                  </a:outerShdw>
                </a:effectLst>
                <a:latin typeface="Arial Black" panose="020B0A04020102020204" pitchFamily="34" charset="0"/>
              </a:rPr>
              <a:t>01</a:t>
            </a:r>
          </a:p>
        </p:txBody>
      </p:sp>
      <p:sp>
        <p:nvSpPr>
          <p:cNvPr id="7" name="Pentagon 6"/>
          <p:cNvSpPr/>
          <p:nvPr/>
        </p:nvSpPr>
        <p:spPr>
          <a:xfrm>
            <a:off x="1310364" y="2245868"/>
            <a:ext cx="6161788" cy="580505"/>
          </a:xfrm>
          <a:prstGeom prst="homePlate">
            <a:avLst>
              <a:gd name="adj" fmla="val 41466"/>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lIns="91421" tIns="34288" rIns="91421" bIns="34288" rtlCol="0" anchor="ctr"/>
          <a:lstStyle/>
          <a:p>
            <a:pPr algn="just"/>
            <a:r>
              <a:rPr lang="en-US" sz="2000" b="1" dirty="0">
                <a:solidFill>
                  <a:schemeClr val="tx1"/>
                </a:solidFill>
                <a:latin typeface="Arial" panose="020B0604020202020204" pitchFamily="34" charset="0"/>
                <a:cs typeface="Arial" panose="020B0604020202020204" pitchFamily="34" charset="0"/>
              </a:rPr>
              <a:t>KOLONIALISME &amp; DEKOLONIALISME</a:t>
            </a:r>
          </a:p>
        </p:txBody>
      </p:sp>
      <p:sp>
        <p:nvSpPr>
          <p:cNvPr id="8" name="Parallelogram 7"/>
          <p:cNvSpPr/>
          <p:nvPr/>
        </p:nvSpPr>
        <p:spPr>
          <a:xfrm rot="16200000">
            <a:off x="658767" y="2140621"/>
            <a:ext cx="804460" cy="567044"/>
          </a:xfrm>
          <a:prstGeom prst="parallelogram">
            <a:avLst>
              <a:gd name="adj" fmla="val 39609"/>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76" tIns="34288" rIns="68576" bIns="34288" rtlCol="0" anchor="ctr"/>
          <a:lstStyle/>
          <a:p>
            <a:pPr algn="ctr"/>
            <a:endParaRPr lang="en-US"/>
          </a:p>
        </p:txBody>
      </p:sp>
      <p:sp>
        <p:nvSpPr>
          <p:cNvPr id="9" name="Pentagon 8"/>
          <p:cNvSpPr/>
          <p:nvPr/>
        </p:nvSpPr>
        <p:spPr>
          <a:xfrm>
            <a:off x="1310365" y="2976559"/>
            <a:ext cx="6505580" cy="580505"/>
          </a:xfrm>
          <a:prstGeom prst="homePlate">
            <a:avLst>
              <a:gd name="adj" fmla="val 4146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91421" tIns="34288" rIns="91421" bIns="34288" rtlCol="0" anchor="ctr"/>
          <a:lstStyle/>
          <a:p>
            <a:r>
              <a:rPr lang="en-US" sz="2000" b="1" dirty="0">
                <a:solidFill>
                  <a:schemeClr val="tx1"/>
                </a:solidFill>
                <a:latin typeface="Arial" panose="020B0604020202020204" pitchFamily="34" charset="0"/>
                <a:cs typeface="Arial" panose="020B0604020202020204" pitchFamily="34" charset="0"/>
              </a:rPr>
              <a:t>KESAN </a:t>
            </a:r>
            <a:r>
              <a:rPr lang="id-ID" sz="2000" b="1" dirty="0">
                <a:solidFill>
                  <a:schemeClr val="tx1"/>
                </a:solidFill>
                <a:latin typeface="Arial" panose="020B0604020202020204" pitchFamily="34" charset="0"/>
                <a:cs typeface="Arial" panose="020B0604020202020204" pitchFamily="34" charset="0"/>
              </a:rPr>
              <a:t>DEKOLONISASI</a:t>
            </a:r>
            <a:r>
              <a:rPr lang="en-US" sz="2000" b="1" dirty="0">
                <a:solidFill>
                  <a:schemeClr val="tx1"/>
                </a:solidFill>
                <a:latin typeface="Arial" panose="020B0604020202020204" pitchFamily="34" charset="0"/>
                <a:cs typeface="Arial" panose="020B0604020202020204" pitchFamily="34" charset="0"/>
              </a:rPr>
              <a:t>: ETIKA</a:t>
            </a:r>
            <a:endParaRPr lang="id-ID" sz="2000" dirty="0">
              <a:solidFill>
                <a:schemeClr val="tx1"/>
              </a:solidFill>
              <a:latin typeface="Arial" panose="020B0604020202020204" pitchFamily="34" charset="0"/>
              <a:cs typeface="Arial" panose="020B0604020202020204" pitchFamily="34" charset="0"/>
            </a:endParaRPr>
          </a:p>
        </p:txBody>
      </p:sp>
      <p:sp>
        <p:nvSpPr>
          <p:cNvPr id="10" name="Rectangle 5"/>
          <p:cNvSpPr/>
          <p:nvPr/>
        </p:nvSpPr>
        <p:spPr>
          <a:xfrm>
            <a:off x="-271393" y="2752602"/>
            <a:ext cx="1615910" cy="804461"/>
          </a:xfrm>
          <a:custGeom>
            <a:avLst/>
            <a:gdLst>
              <a:gd name="connsiteX0" fmla="*/ 0 w 2486029"/>
              <a:gd name="connsiteY0" fmla="*/ 0 h 1237355"/>
              <a:gd name="connsiteX1" fmla="*/ 2486029 w 2486029"/>
              <a:gd name="connsiteY1" fmla="*/ 0 h 1237355"/>
              <a:gd name="connsiteX2" fmla="*/ 2486029 w 2486029"/>
              <a:gd name="connsiteY2" fmla="*/ 1237355 h 1237355"/>
              <a:gd name="connsiteX3" fmla="*/ 0 w 2486029"/>
              <a:gd name="connsiteY3" fmla="*/ 1237355 h 1237355"/>
              <a:gd name="connsiteX4" fmla="*/ 0 w 2486029"/>
              <a:gd name="connsiteY4" fmla="*/ 0 h 1237355"/>
              <a:gd name="connsiteX0-1" fmla="*/ 0 w 2486029"/>
              <a:gd name="connsiteY0-2" fmla="*/ 10757 h 1248112"/>
              <a:gd name="connsiteX1-3" fmla="*/ 1550114 w 2486029"/>
              <a:gd name="connsiteY1-4" fmla="*/ 0 h 1248112"/>
              <a:gd name="connsiteX2-5" fmla="*/ 2486029 w 2486029"/>
              <a:gd name="connsiteY2-6" fmla="*/ 1248112 h 1248112"/>
              <a:gd name="connsiteX3-7" fmla="*/ 0 w 2486029"/>
              <a:gd name="connsiteY3-8" fmla="*/ 1248112 h 1248112"/>
              <a:gd name="connsiteX4-9" fmla="*/ 0 w 2486029"/>
              <a:gd name="connsiteY4-10" fmla="*/ 10757 h 1248112"/>
              <a:gd name="connsiteX0-11" fmla="*/ 0 w 2486029"/>
              <a:gd name="connsiteY0-12" fmla="*/ 0 h 1237355"/>
              <a:gd name="connsiteX1-13" fmla="*/ 1547733 w 2486029"/>
              <a:gd name="connsiteY1-14" fmla="*/ 5911 h 1237355"/>
              <a:gd name="connsiteX2-15" fmla="*/ 2486029 w 2486029"/>
              <a:gd name="connsiteY2-16" fmla="*/ 1237355 h 1237355"/>
              <a:gd name="connsiteX3-17" fmla="*/ 0 w 2486029"/>
              <a:gd name="connsiteY3-18" fmla="*/ 1237355 h 1237355"/>
              <a:gd name="connsiteX4-19" fmla="*/ 0 w 2486029"/>
              <a:gd name="connsiteY4-20" fmla="*/ 0 h 1237355"/>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486029" h="1237355">
                <a:moveTo>
                  <a:pt x="0" y="0"/>
                </a:moveTo>
                <a:lnTo>
                  <a:pt x="1547733" y="5911"/>
                </a:lnTo>
                <a:lnTo>
                  <a:pt x="2486029" y="1237355"/>
                </a:lnTo>
                <a:lnTo>
                  <a:pt x="0" y="1237355"/>
                </a:lnTo>
                <a:lnTo>
                  <a:pt x="0" y="0"/>
                </a:lnTo>
                <a:close/>
              </a:path>
            </a:pathLst>
          </a:custGeom>
          <a:gradFill flip="none" rotWithShape="1">
            <a:gsLst>
              <a:gs pos="93000">
                <a:schemeClr val="bg1">
                  <a:alpha val="0"/>
                </a:schemeClr>
              </a:gs>
              <a:gs pos="0">
                <a:schemeClr val="bg1">
                  <a:lumMod val="65000"/>
                </a:schemeClr>
              </a:gs>
              <a:gs pos="50000">
                <a:schemeClr val="bg1">
                  <a:lumMod val="65000"/>
                  <a:tint val="44500"/>
                  <a:satMod val="160000"/>
                </a:schemeClr>
              </a:gs>
              <a:gs pos="100000">
                <a:schemeClr val="bg1">
                  <a:alpha val="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68576" tIns="34288" rIns="68576" bIns="34288" rtlCol="0" anchor="ctr"/>
          <a:lstStyle/>
          <a:p>
            <a:pPr algn="ctr"/>
            <a:endParaRPr lang="en-US"/>
          </a:p>
        </p:txBody>
      </p:sp>
      <p:sp>
        <p:nvSpPr>
          <p:cNvPr id="11" name="Rectangle 10"/>
          <p:cNvSpPr/>
          <p:nvPr/>
        </p:nvSpPr>
        <p:spPr>
          <a:xfrm>
            <a:off x="-5682" y="2752604"/>
            <a:ext cx="783153" cy="5805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68576" tIns="34288" rIns="68576" bIns="34288" rtlCol="0" anchor="ctr"/>
          <a:lstStyle/>
          <a:p>
            <a:pPr algn="ctr"/>
            <a:r>
              <a:rPr lang="en-US" dirty="0">
                <a:effectLst>
                  <a:outerShdw blurRad="38100" dist="38100" dir="2700000" algn="tl">
                    <a:srgbClr val="000000">
                      <a:alpha val="43137"/>
                    </a:srgbClr>
                  </a:outerShdw>
                </a:effectLst>
                <a:latin typeface="Arial Black" panose="020B0A04020102020204" pitchFamily="34" charset="0"/>
              </a:rPr>
              <a:t>02</a:t>
            </a:r>
          </a:p>
        </p:txBody>
      </p:sp>
      <p:sp>
        <p:nvSpPr>
          <p:cNvPr id="12" name="Parallelogram 11"/>
          <p:cNvSpPr/>
          <p:nvPr/>
        </p:nvSpPr>
        <p:spPr>
          <a:xfrm rot="16200000">
            <a:off x="658767" y="2871313"/>
            <a:ext cx="804460" cy="567044"/>
          </a:xfrm>
          <a:prstGeom prst="parallelogram">
            <a:avLst>
              <a:gd name="adj" fmla="val 39609"/>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76" tIns="34288" rIns="68576" bIns="34288" rtlCol="0" anchor="ctr"/>
          <a:lstStyle/>
          <a:p>
            <a:pPr algn="ctr"/>
            <a:endParaRPr lang="en-US"/>
          </a:p>
        </p:txBody>
      </p:sp>
      <p:sp>
        <p:nvSpPr>
          <p:cNvPr id="17" name="Pentagon 16"/>
          <p:cNvSpPr/>
          <p:nvPr/>
        </p:nvSpPr>
        <p:spPr>
          <a:xfrm>
            <a:off x="1310362" y="3932092"/>
            <a:ext cx="6081038" cy="580505"/>
          </a:xfrm>
          <a:prstGeom prst="homePlate">
            <a:avLst>
              <a:gd name="adj" fmla="val 4146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1421" tIns="34288" rIns="91421" bIns="34288" rtlCol="0" anchor="ctr"/>
          <a:lstStyle/>
          <a:p>
            <a:pPr lvl="0" algn="just"/>
            <a:r>
              <a:rPr lang="en-US" sz="2000" b="1" dirty="0">
                <a:solidFill>
                  <a:schemeClr val="tx1"/>
                </a:solidFill>
                <a:latin typeface="Arial" panose="020B0604020202020204" pitchFamily="34" charset="0"/>
                <a:cs typeface="Arial" panose="020B0604020202020204" pitchFamily="34" charset="0"/>
              </a:rPr>
              <a:t>USAHA DEKOLONISASI </a:t>
            </a:r>
            <a:r>
              <a:rPr lang="en-MY" altLang="en-US" sz="2000" b="1" dirty="0">
                <a:solidFill>
                  <a:schemeClr val="tx1"/>
                </a:solidFill>
                <a:latin typeface="Arial" panose="020B0604020202020204" pitchFamily="34" charset="0"/>
                <a:cs typeface="Arial" panose="020B0604020202020204" pitchFamily="34" charset="0"/>
              </a:rPr>
              <a:t>RENE DESCARTES</a:t>
            </a:r>
          </a:p>
          <a:p>
            <a:pPr lvl="0" algn="just"/>
            <a:r>
              <a:rPr lang="en-US" sz="2000" b="1" dirty="0">
                <a:solidFill>
                  <a:schemeClr val="tx1"/>
                </a:solidFill>
                <a:latin typeface="Arial" panose="020B0604020202020204" pitchFamily="34" charset="0"/>
                <a:cs typeface="Arial" panose="020B0604020202020204" pitchFamily="34" charset="0"/>
              </a:rPr>
              <a:t>DALAM BIDANG ETIKA</a:t>
            </a:r>
            <a:endParaRPr lang="fi-FI" sz="2000" b="1" dirty="0">
              <a:solidFill>
                <a:schemeClr val="tx1"/>
              </a:solidFill>
              <a:latin typeface="Arial" panose="020B0604020202020204" pitchFamily="34" charset="0"/>
              <a:cs typeface="Arial" panose="020B0604020202020204" pitchFamily="34" charset="0"/>
            </a:endParaRPr>
          </a:p>
        </p:txBody>
      </p:sp>
      <p:sp>
        <p:nvSpPr>
          <p:cNvPr id="18" name="Rectangle 5"/>
          <p:cNvSpPr/>
          <p:nvPr/>
        </p:nvSpPr>
        <p:spPr>
          <a:xfrm>
            <a:off x="-230628" y="3707242"/>
            <a:ext cx="1615910" cy="804461"/>
          </a:xfrm>
          <a:custGeom>
            <a:avLst/>
            <a:gdLst>
              <a:gd name="connsiteX0" fmla="*/ 0 w 2486029"/>
              <a:gd name="connsiteY0" fmla="*/ 0 h 1237355"/>
              <a:gd name="connsiteX1" fmla="*/ 2486029 w 2486029"/>
              <a:gd name="connsiteY1" fmla="*/ 0 h 1237355"/>
              <a:gd name="connsiteX2" fmla="*/ 2486029 w 2486029"/>
              <a:gd name="connsiteY2" fmla="*/ 1237355 h 1237355"/>
              <a:gd name="connsiteX3" fmla="*/ 0 w 2486029"/>
              <a:gd name="connsiteY3" fmla="*/ 1237355 h 1237355"/>
              <a:gd name="connsiteX4" fmla="*/ 0 w 2486029"/>
              <a:gd name="connsiteY4" fmla="*/ 0 h 1237355"/>
              <a:gd name="connsiteX0-1" fmla="*/ 0 w 2486029"/>
              <a:gd name="connsiteY0-2" fmla="*/ 10757 h 1248112"/>
              <a:gd name="connsiteX1-3" fmla="*/ 1550114 w 2486029"/>
              <a:gd name="connsiteY1-4" fmla="*/ 0 h 1248112"/>
              <a:gd name="connsiteX2-5" fmla="*/ 2486029 w 2486029"/>
              <a:gd name="connsiteY2-6" fmla="*/ 1248112 h 1248112"/>
              <a:gd name="connsiteX3-7" fmla="*/ 0 w 2486029"/>
              <a:gd name="connsiteY3-8" fmla="*/ 1248112 h 1248112"/>
              <a:gd name="connsiteX4-9" fmla="*/ 0 w 2486029"/>
              <a:gd name="connsiteY4-10" fmla="*/ 10757 h 1248112"/>
              <a:gd name="connsiteX0-11" fmla="*/ 0 w 2486029"/>
              <a:gd name="connsiteY0-12" fmla="*/ 0 h 1237355"/>
              <a:gd name="connsiteX1-13" fmla="*/ 1547733 w 2486029"/>
              <a:gd name="connsiteY1-14" fmla="*/ 5911 h 1237355"/>
              <a:gd name="connsiteX2-15" fmla="*/ 2486029 w 2486029"/>
              <a:gd name="connsiteY2-16" fmla="*/ 1237355 h 1237355"/>
              <a:gd name="connsiteX3-17" fmla="*/ 0 w 2486029"/>
              <a:gd name="connsiteY3-18" fmla="*/ 1237355 h 1237355"/>
              <a:gd name="connsiteX4-19" fmla="*/ 0 w 2486029"/>
              <a:gd name="connsiteY4-20" fmla="*/ 0 h 1237355"/>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486029" h="1237355">
                <a:moveTo>
                  <a:pt x="0" y="0"/>
                </a:moveTo>
                <a:lnTo>
                  <a:pt x="1547733" y="5911"/>
                </a:lnTo>
                <a:lnTo>
                  <a:pt x="2486029" y="1237355"/>
                </a:lnTo>
                <a:lnTo>
                  <a:pt x="0" y="1237355"/>
                </a:lnTo>
                <a:lnTo>
                  <a:pt x="0" y="0"/>
                </a:lnTo>
                <a:close/>
              </a:path>
            </a:pathLst>
          </a:custGeom>
          <a:gradFill flip="none" rotWithShape="1">
            <a:gsLst>
              <a:gs pos="93000">
                <a:schemeClr val="bg1">
                  <a:alpha val="0"/>
                </a:schemeClr>
              </a:gs>
              <a:gs pos="0">
                <a:schemeClr val="bg1">
                  <a:lumMod val="65000"/>
                </a:schemeClr>
              </a:gs>
              <a:gs pos="50000">
                <a:schemeClr val="bg1">
                  <a:lumMod val="65000"/>
                  <a:tint val="44500"/>
                  <a:satMod val="160000"/>
                </a:schemeClr>
              </a:gs>
              <a:gs pos="100000">
                <a:schemeClr val="bg1">
                  <a:alpha val="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68576" tIns="34288" rIns="68576" bIns="34288" rtlCol="0" anchor="ctr"/>
          <a:lstStyle/>
          <a:p>
            <a:pPr algn="ctr"/>
            <a:endParaRPr lang="en-US"/>
          </a:p>
        </p:txBody>
      </p:sp>
      <p:sp>
        <p:nvSpPr>
          <p:cNvPr id="19" name="Rectangle 18"/>
          <p:cNvSpPr/>
          <p:nvPr/>
        </p:nvSpPr>
        <p:spPr>
          <a:xfrm>
            <a:off x="-5683" y="3707245"/>
            <a:ext cx="783153" cy="58050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68576" tIns="34288" rIns="68576" bIns="34288" rtlCol="0" anchor="ctr"/>
          <a:lstStyle/>
          <a:p>
            <a:pPr algn="ctr"/>
            <a:r>
              <a:rPr lang="en-US" dirty="0">
                <a:effectLst>
                  <a:outerShdw blurRad="38100" dist="38100" dir="2700000" algn="tl">
                    <a:srgbClr val="000000">
                      <a:alpha val="43137"/>
                    </a:srgbClr>
                  </a:outerShdw>
                </a:effectLst>
                <a:latin typeface="Arial Black" panose="020B0A04020102020204" pitchFamily="34" charset="0"/>
              </a:rPr>
              <a:t>03</a:t>
            </a:r>
          </a:p>
        </p:txBody>
      </p:sp>
      <p:sp>
        <p:nvSpPr>
          <p:cNvPr id="20" name="Parallelogram 19"/>
          <p:cNvSpPr/>
          <p:nvPr/>
        </p:nvSpPr>
        <p:spPr>
          <a:xfrm rot="16200000">
            <a:off x="640950" y="3818482"/>
            <a:ext cx="804460" cy="567044"/>
          </a:xfrm>
          <a:prstGeom prst="parallelogram">
            <a:avLst>
              <a:gd name="adj" fmla="val 39609"/>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76" tIns="34288" rIns="68576" bIns="34288" rtlCol="0" anchor="ctr"/>
          <a:lstStyle/>
          <a:p>
            <a:pPr algn="ctr"/>
            <a:endParaRPr lang="en-US"/>
          </a:p>
        </p:txBody>
      </p:sp>
      <p:sp>
        <p:nvSpPr>
          <p:cNvPr id="21" name="Pentagon 20"/>
          <p:cNvSpPr/>
          <p:nvPr/>
        </p:nvSpPr>
        <p:spPr>
          <a:xfrm>
            <a:off x="1303634" y="4877480"/>
            <a:ext cx="5732696" cy="580505"/>
          </a:xfrm>
          <a:prstGeom prst="homePlate">
            <a:avLst>
              <a:gd name="adj" fmla="val 4146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1" tIns="34288" rIns="91421" bIns="34288" rtlCol="0" anchor="ctr"/>
          <a:lstStyle/>
          <a:p>
            <a:pPr defTabSz="304800" eaLnBrk="1" fontAlgn="auto" hangingPunct="1">
              <a:spcBef>
                <a:spcPts val="0"/>
              </a:spcBef>
              <a:spcAft>
                <a:spcPts val="0"/>
              </a:spcAft>
            </a:pPr>
            <a:r>
              <a:rPr lang="sv-SE" sz="2000" b="1" dirty="0">
                <a:solidFill>
                  <a:schemeClr val="tx1"/>
                </a:solidFill>
                <a:latin typeface="Arial" panose="020B0604020202020204" pitchFamily="34" charset="0"/>
                <a:cs typeface="Arial" panose="020B0604020202020204" pitchFamily="34" charset="0"/>
              </a:rPr>
              <a:t>MENJAYAKAN INSAN BERSEPADU SEJAHTERA/EKOLOGIKAL</a:t>
            </a:r>
            <a:endParaRPr lang="id-ID" sz="2000" b="1" dirty="0">
              <a:solidFill>
                <a:schemeClr val="tx1"/>
              </a:solidFill>
              <a:latin typeface="Arial" panose="020B0604020202020204" pitchFamily="34" charset="0"/>
              <a:cs typeface="Arial" panose="020B0604020202020204" pitchFamily="34" charset="0"/>
            </a:endParaRPr>
          </a:p>
        </p:txBody>
      </p:sp>
      <p:sp>
        <p:nvSpPr>
          <p:cNvPr id="22" name="Rectangle 5"/>
          <p:cNvSpPr/>
          <p:nvPr/>
        </p:nvSpPr>
        <p:spPr>
          <a:xfrm>
            <a:off x="-291978" y="4661880"/>
            <a:ext cx="1615910" cy="804461"/>
          </a:xfrm>
          <a:custGeom>
            <a:avLst/>
            <a:gdLst>
              <a:gd name="connsiteX0" fmla="*/ 0 w 2486029"/>
              <a:gd name="connsiteY0" fmla="*/ 0 h 1237355"/>
              <a:gd name="connsiteX1" fmla="*/ 2486029 w 2486029"/>
              <a:gd name="connsiteY1" fmla="*/ 0 h 1237355"/>
              <a:gd name="connsiteX2" fmla="*/ 2486029 w 2486029"/>
              <a:gd name="connsiteY2" fmla="*/ 1237355 h 1237355"/>
              <a:gd name="connsiteX3" fmla="*/ 0 w 2486029"/>
              <a:gd name="connsiteY3" fmla="*/ 1237355 h 1237355"/>
              <a:gd name="connsiteX4" fmla="*/ 0 w 2486029"/>
              <a:gd name="connsiteY4" fmla="*/ 0 h 1237355"/>
              <a:gd name="connsiteX0-1" fmla="*/ 0 w 2486029"/>
              <a:gd name="connsiteY0-2" fmla="*/ 10757 h 1248112"/>
              <a:gd name="connsiteX1-3" fmla="*/ 1550114 w 2486029"/>
              <a:gd name="connsiteY1-4" fmla="*/ 0 h 1248112"/>
              <a:gd name="connsiteX2-5" fmla="*/ 2486029 w 2486029"/>
              <a:gd name="connsiteY2-6" fmla="*/ 1248112 h 1248112"/>
              <a:gd name="connsiteX3-7" fmla="*/ 0 w 2486029"/>
              <a:gd name="connsiteY3-8" fmla="*/ 1248112 h 1248112"/>
              <a:gd name="connsiteX4-9" fmla="*/ 0 w 2486029"/>
              <a:gd name="connsiteY4-10" fmla="*/ 10757 h 1248112"/>
              <a:gd name="connsiteX0-11" fmla="*/ 0 w 2486029"/>
              <a:gd name="connsiteY0-12" fmla="*/ 0 h 1237355"/>
              <a:gd name="connsiteX1-13" fmla="*/ 1547733 w 2486029"/>
              <a:gd name="connsiteY1-14" fmla="*/ 5911 h 1237355"/>
              <a:gd name="connsiteX2-15" fmla="*/ 2486029 w 2486029"/>
              <a:gd name="connsiteY2-16" fmla="*/ 1237355 h 1237355"/>
              <a:gd name="connsiteX3-17" fmla="*/ 0 w 2486029"/>
              <a:gd name="connsiteY3-18" fmla="*/ 1237355 h 1237355"/>
              <a:gd name="connsiteX4-19" fmla="*/ 0 w 2486029"/>
              <a:gd name="connsiteY4-20" fmla="*/ 0 h 1237355"/>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486029" h="1237355">
                <a:moveTo>
                  <a:pt x="0" y="0"/>
                </a:moveTo>
                <a:lnTo>
                  <a:pt x="1547733" y="5911"/>
                </a:lnTo>
                <a:lnTo>
                  <a:pt x="2486029" y="1237355"/>
                </a:lnTo>
                <a:lnTo>
                  <a:pt x="0" y="1237355"/>
                </a:lnTo>
                <a:lnTo>
                  <a:pt x="0" y="0"/>
                </a:lnTo>
                <a:close/>
              </a:path>
            </a:pathLst>
          </a:custGeom>
          <a:gradFill flip="none" rotWithShape="1">
            <a:gsLst>
              <a:gs pos="93000">
                <a:schemeClr val="bg1">
                  <a:alpha val="0"/>
                </a:schemeClr>
              </a:gs>
              <a:gs pos="0">
                <a:schemeClr val="bg1">
                  <a:lumMod val="65000"/>
                </a:schemeClr>
              </a:gs>
              <a:gs pos="50000">
                <a:schemeClr val="bg1">
                  <a:lumMod val="65000"/>
                  <a:tint val="44500"/>
                  <a:satMod val="160000"/>
                </a:schemeClr>
              </a:gs>
              <a:gs pos="100000">
                <a:schemeClr val="bg1">
                  <a:alpha val="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68576" tIns="34288" rIns="68576" bIns="34288" rtlCol="0" anchor="ctr"/>
          <a:lstStyle/>
          <a:p>
            <a:pPr algn="ctr"/>
            <a:endParaRPr lang="en-US"/>
          </a:p>
        </p:txBody>
      </p:sp>
      <p:sp>
        <p:nvSpPr>
          <p:cNvPr id="23" name="Rectangle 22"/>
          <p:cNvSpPr/>
          <p:nvPr/>
        </p:nvSpPr>
        <p:spPr>
          <a:xfrm>
            <a:off x="-46563" y="4653527"/>
            <a:ext cx="783153" cy="5805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6" tIns="34288" rIns="68576" bIns="34288" rtlCol="0" anchor="ctr"/>
          <a:lstStyle/>
          <a:p>
            <a:pPr algn="ctr"/>
            <a:r>
              <a:rPr lang="en-US" dirty="0">
                <a:effectLst>
                  <a:outerShdw blurRad="38100" dist="38100" dir="2700000" algn="tl">
                    <a:srgbClr val="000000">
                      <a:alpha val="43137"/>
                    </a:srgbClr>
                  </a:outerShdw>
                </a:effectLst>
                <a:latin typeface="Arial Black" panose="020B0A04020102020204" pitchFamily="34" charset="0"/>
              </a:rPr>
              <a:t>04</a:t>
            </a:r>
          </a:p>
        </p:txBody>
      </p:sp>
      <p:sp>
        <p:nvSpPr>
          <p:cNvPr id="24" name="Parallelogram 23"/>
          <p:cNvSpPr/>
          <p:nvPr/>
        </p:nvSpPr>
        <p:spPr>
          <a:xfrm rot="16200000">
            <a:off x="617882" y="4772233"/>
            <a:ext cx="804460" cy="567044"/>
          </a:xfrm>
          <a:prstGeom prst="parallelogram">
            <a:avLst>
              <a:gd name="adj" fmla="val 39609"/>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76" tIns="34288" rIns="68576" bIns="34288" rtlCol="0" anchor="ctr"/>
          <a:lstStyle/>
          <a:p>
            <a:pPr algn="ctr"/>
            <a:endParaRPr lang="en-US"/>
          </a:p>
        </p:txBody>
      </p:sp>
      <p:sp>
        <p:nvSpPr>
          <p:cNvPr id="27" name="Title 3"/>
          <p:cNvSpPr>
            <a:spLocks noGrp="1"/>
          </p:cNvSpPr>
          <p:nvPr>
            <p:ph type="title"/>
          </p:nvPr>
        </p:nvSpPr>
        <p:spPr>
          <a:xfrm>
            <a:off x="341315" y="269946"/>
            <a:ext cx="8621120" cy="1093614"/>
          </a:xfrm>
        </p:spPr>
        <p:txBody>
          <a:bodyPr/>
          <a:lstStyle/>
          <a:p>
            <a:r>
              <a:rPr lang="en-US" sz="4500" dirty="0">
                <a:ln w="0"/>
                <a:effectLst>
                  <a:outerShdw blurRad="38100" dist="19050" dir="2700000" algn="tl" rotWithShape="0">
                    <a:schemeClr val="dk1">
                      <a:alpha val="40000"/>
                    </a:schemeClr>
                  </a:outerShdw>
                </a:effectLst>
                <a:latin typeface="Bahnschrift SemiBold SemiConden" panose="020B0502040204020203" pitchFamily="34" charset="0"/>
              </a:rPr>
              <a:t>KANDUNGAN KULIAH</a:t>
            </a:r>
            <a:endParaRPr lang="en-US"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213694199"/>
      </p:ext>
    </p:extLst>
  </p:cSld>
  <p:clrMapOvr>
    <a:masterClrMapping/>
  </p:clrMapOvr>
  <p:transition spd="slow">
    <p:push dir="u"/>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MY" altLang="en-US"/>
              <a:t>PEMIKIRAN RENE DESCARTES PERLU DIBERIKAN NAFAS BARU </a:t>
            </a:r>
          </a:p>
        </p:txBody>
      </p:sp>
      <p:sp>
        <p:nvSpPr>
          <p:cNvPr id="5" name="Subtitle 4"/>
          <p:cNvSpPr>
            <a:spLocks noGrp="1"/>
          </p:cNvSpPr>
          <p:nvPr>
            <p:ph type="subTitle" idx="1"/>
          </p:nvPr>
        </p:nvSpPr>
        <p:spPr/>
        <p:txBody>
          <a:bodyPr/>
          <a:lstStyle/>
          <a:p>
            <a:r>
              <a:rPr lang="en-MY" altLang="en-US" dirty="0" err="1">
                <a:solidFill>
                  <a:schemeClr val="tx1"/>
                </a:solidFill>
                <a:sym typeface="+mn-ea"/>
              </a:rPr>
              <a:t>Sesuai</a:t>
            </a:r>
            <a:r>
              <a:rPr lang="en-MY" altLang="en-US" dirty="0">
                <a:solidFill>
                  <a:schemeClr val="tx1"/>
                </a:solidFill>
                <a:sym typeface="+mn-ea"/>
              </a:rPr>
              <a:t> </a:t>
            </a:r>
            <a:r>
              <a:rPr lang="en-MY" altLang="en-US" dirty="0" err="1">
                <a:solidFill>
                  <a:schemeClr val="tx1"/>
                </a:solidFill>
                <a:sym typeface="+mn-ea"/>
              </a:rPr>
              <a:t>dengan</a:t>
            </a:r>
            <a:r>
              <a:rPr lang="en-MY" altLang="en-US" dirty="0">
                <a:solidFill>
                  <a:schemeClr val="tx1"/>
                </a:solidFill>
                <a:sym typeface="+mn-ea"/>
              </a:rPr>
              <a:t> </a:t>
            </a:r>
            <a:r>
              <a:rPr lang="en-MY" altLang="en-US" dirty="0" err="1">
                <a:solidFill>
                  <a:schemeClr val="tx1"/>
                </a:solidFill>
                <a:sym typeface="+mn-ea"/>
              </a:rPr>
              <a:t>budaya</a:t>
            </a:r>
            <a:r>
              <a:rPr lang="en-MY" altLang="en-US" dirty="0">
                <a:solidFill>
                  <a:schemeClr val="tx1"/>
                </a:solidFill>
                <a:sym typeface="+mn-ea"/>
              </a:rPr>
              <a:t> </a:t>
            </a:r>
            <a:r>
              <a:rPr lang="en-MY" altLang="en-US" dirty="0" err="1">
                <a:solidFill>
                  <a:schemeClr val="tx1"/>
                </a:solidFill>
                <a:sym typeface="+mn-ea"/>
              </a:rPr>
              <a:t>dan</a:t>
            </a:r>
            <a:r>
              <a:rPr lang="en-MY" altLang="en-US" dirty="0">
                <a:solidFill>
                  <a:schemeClr val="tx1"/>
                </a:solidFill>
                <a:sym typeface="+mn-ea"/>
              </a:rPr>
              <a:t> </a:t>
            </a:r>
            <a:r>
              <a:rPr lang="en-MY" altLang="en-US" dirty="0" err="1">
                <a:solidFill>
                  <a:schemeClr val="tx1"/>
                </a:solidFill>
                <a:sym typeface="+mn-ea"/>
              </a:rPr>
              <a:t>pemikiran</a:t>
            </a:r>
            <a:r>
              <a:rPr lang="en-MY" altLang="en-US" dirty="0">
                <a:solidFill>
                  <a:schemeClr val="tx1"/>
                </a:solidFill>
                <a:sym typeface="+mn-ea"/>
              </a:rPr>
              <a:t> </a:t>
            </a:r>
            <a:r>
              <a:rPr lang="en-MY" altLang="en-US" dirty="0" err="1">
                <a:solidFill>
                  <a:schemeClr val="tx1"/>
                </a:solidFill>
                <a:sym typeface="+mn-ea"/>
              </a:rPr>
              <a:t>masyarakat</a:t>
            </a:r>
            <a:r>
              <a:rPr lang="en-MY" altLang="en-US" dirty="0">
                <a:solidFill>
                  <a:schemeClr val="tx1"/>
                </a:solidFill>
                <a:sym typeface="+mn-ea"/>
              </a:rPr>
              <a:t> Malaysia</a:t>
            </a:r>
            <a:endParaRPr lang="en-MY" altLang="en-US" dirty="0">
              <a:solidFill>
                <a:schemeClr val="tx1"/>
              </a:solidFill>
            </a:endParaRPr>
          </a:p>
          <a:p>
            <a:endParaRPr lang="en-US" dirty="0"/>
          </a:p>
        </p:txBody>
      </p:sp>
    </p:spTree>
    <p:extLst>
      <p:ext uri="{BB962C8B-B14F-4D97-AF65-F5344CB8AC3E}">
        <p14:creationId xmlns:p14="http://schemas.microsoft.com/office/powerpoint/2010/main" val="11079575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47" name="Freeform 19"/>
          <p:cNvSpPr/>
          <p:nvPr/>
        </p:nvSpPr>
        <p:spPr bwMode="auto">
          <a:xfrm>
            <a:off x="6355726" y="4516213"/>
            <a:ext cx="2297906" cy="1079897"/>
          </a:xfrm>
          <a:custGeom>
            <a:avLst/>
            <a:gdLst>
              <a:gd name="T0" fmla="*/ 2147483646 w 743"/>
              <a:gd name="T1" fmla="*/ 2147483646 h 349"/>
              <a:gd name="T2" fmla="*/ 2147483646 w 743"/>
              <a:gd name="T3" fmla="*/ 2147483646 h 349"/>
              <a:gd name="T4" fmla="*/ 2147483646 w 743"/>
              <a:gd name="T5" fmla="*/ 2147483646 h 349"/>
              <a:gd name="T6" fmla="*/ 2147483646 w 743"/>
              <a:gd name="T7" fmla="*/ 2147483646 h 349"/>
              <a:gd name="T8" fmla="*/ 2147483646 w 743"/>
              <a:gd name="T9" fmla="*/ 2147483646 h 349"/>
              <a:gd name="T10" fmla="*/ 2147483646 w 743"/>
              <a:gd name="T11" fmla="*/ 2147483646 h 349"/>
              <a:gd name="T12" fmla="*/ 2147483646 w 743"/>
              <a:gd name="T13" fmla="*/ 2147483646 h 349"/>
              <a:gd name="T14" fmla="*/ 2147483646 w 743"/>
              <a:gd name="T15" fmla="*/ 0 h 349"/>
              <a:gd name="T16" fmla="*/ 2147483646 w 743"/>
              <a:gd name="T17" fmla="*/ 0 h 349"/>
              <a:gd name="T18" fmla="*/ 2147483646 w 743"/>
              <a:gd name="T19" fmla="*/ 2147483646 h 349"/>
              <a:gd name="T20" fmla="*/ 2147483646 w 743"/>
              <a:gd name="T21" fmla="*/ 2147483646 h 3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43" h="349">
                <a:moveTo>
                  <a:pt x="1" y="27"/>
                </a:moveTo>
                <a:cubicBezTo>
                  <a:pt x="0" y="40"/>
                  <a:pt x="24" y="60"/>
                  <a:pt x="24" y="73"/>
                </a:cubicBezTo>
                <a:cubicBezTo>
                  <a:pt x="25" y="86"/>
                  <a:pt x="3" y="120"/>
                  <a:pt x="13" y="155"/>
                </a:cubicBezTo>
                <a:cubicBezTo>
                  <a:pt x="30" y="213"/>
                  <a:pt x="223" y="151"/>
                  <a:pt x="238" y="165"/>
                </a:cubicBezTo>
                <a:cubicBezTo>
                  <a:pt x="262" y="187"/>
                  <a:pt x="235" y="251"/>
                  <a:pt x="247" y="273"/>
                </a:cubicBezTo>
                <a:cubicBezTo>
                  <a:pt x="267" y="305"/>
                  <a:pt x="566" y="349"/>
                  <a:pt x="715" y="245"/>
                </a:cubicBezTo>
                <a:cubicBezTo>
                  <a:pt x="743" y="226"/>
                  <a:pt x="709" y="164"/>
                  <a:pt x="728" y="8"/>
                </a:cubicBezTo>
                <a:cubicBezTo>
                  <a:pt x="729" y="4"/>
                  <a:pt x="725" y="0"/>
                  <a:pt x="721" y="0"/>
                </a:cubicBezTo>
                <a:cubicBezTo>
                  <a:pt x="23" y="0"/>
                  <a:pt x="23" y="0"/>
                  <a:pt x="23" y="0"/>
                </a:cubicBezTo>
                <a:cubicBezTo>
                  <a:pt x="21" y="0"/>
                  <a:pt x="18" y="1"/>
                  <a:pt x="16" y="3"/>
                </a:cubicBezTo>
                <a:cubicBezTo>
                  <a:pt x="9" y="11"/>
                  <a:pt x="1" y="21"/>
                  <a:pt x="1" y="27"/>
                </a:cubicBezTo>
                <a:close/>
              </a:path>
            </a:pathLst>
          </a:custGeom>
          <a:solidFill>
            <a:srgbClr val="3D3D3D"/>
          </a:solidFill>
          <a:ln>
            <a:noFill/>
          </a:ln>
          <a:extLst>
            <a:ext uri="{91240B29-F687-4F45-9708-019B960494DF}">
              <a14:hiddenLine xmlns:a14="http://schemas.microsoft.com/office/drawing/2010/main" w="9525">
                <a:solidFill>
                  <a:srgbClr val="000000"/>
                </a:solidFill>
                <a:round/>
              </a14:hiddenLine>
            </a:ext>
          </a:extLst>
        </p:spPr>
        <p:txBody>
          <a:bodyPr lIns="68576" tIns="34288" rIns="68576" bIns="34288"/>
          <a:lstStyle/>
          <a:p>
            <a:endParaRPr lang="en-US"/>
          </a:p>
        </p:txBody>
      </p:sp>
      <p:sp>
        <p:nvSpPr>
          <p:cNvPr id="18448" name="Freeform 20"/>
          <p:cNvSpPr/>
          <p:nvPr/>
        </p:nvSpPr>
        <p:spPr bwMode="auto">
          <a:xfrm>
            <a:off x="7515395" y="3693489"/>
            <a:ext cx="1397794" cy="779859"/>
          </a:xfrm>
          <a:custGeom>
            <a:avLst/>
            <a:gdLst>
              <a:gd name="T0" fmla="*/ 2147483646 w 452"/>
              <a:gd name="T1" fmla="*/ 2147483646 h 252"/>
              <a:gd name="T2" fmla="*/ 2147483646 w 452"/>
              <a:gd name="T3" fmla="*/ 2147483646 h 252"/>
              <a:gd name="T4" fmla="*/ 2147483646 w 452"/>
              <a:gd name="T5" fmla="*/ 2147483646 h 252"/>
              <a:gd name="T6" fmla="*/ 2147483646 w 452"/>
              <a:gd name="T7" fmla="*/ 2147483646 h 252"/>
              <a:gd name="T8" fmla="*/ 2147483646 w 452"/>
              <a:gd name="T9" fmla="*/ 0 h 252"/>
              <a:gd name="T10" fmla="*/ 2147483646 w 452"/>
              <a:gd name="T11" fmla="*/ 0 h 252"/>
              <a:gd name="T12" fmla="*/ 2147483646 w 452"/>
              <a:gd name="T13" fmla="*/ 2147483646 h 252"/>
              <a:gd name="T14" fmla="*/ 2147483646 w 452"/>
              <a:gd name="T15" fmla="*/ 2147483646 h 252"/>
              <a:gd name="T16" fmla="*/ 2147483646 w 452"/>
              <a:gd name="T17" fmla="*/ 2147483646 h 252"/>
              <a:gd name="T18" fmla="*/ 2147483646 w 452"/>
              <a:gd name="T19" fmla="*/ 2147483646 h 252"/>
              <a:gd name="T20" fmla="*/ 2147483646 w 452"/>
              <a:gd name="T21" fmla="*/ 2147483646 h 25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52" h="252">
                <a:moveTo>
                  <a:pt x="356" y="251"/>
                </a:moveTo>
                <a:cubicBezTo>
                  <a:pt x="357" y="250"/>
                  <a:pt x="357" y="249"/>
                  <a:pt x="357" y="249"/>
                </a:cubicBezTo>
                <a:cubicBezTo>
                  <a:pt x="370" y="157"/>
                  <a:pt x="410" y="91"/>
                  <a:pt x="449" y="10"/>
                </a:cubicBezTo>
                <a:cubicBezTo>
                  <a:pt x="449" y="10"/>
                  <a:pt x="449" y="10"/>
                  <a:pt x="449" y="10"/>
                </a:cubicBezTo>
                <a:cubicBezTo>
                  <a:pt x="452" y="6"/>
                  <a:pt x="448" y="0"/>
                  <a:pt x="443" y="0"/>
                </a:cubicBezTo>
                <a:cubicBezTo>
                  <a:pt x="42" y="0"/>
                  <a:pt x="42" y="0"/>
                  <a:pt x="42" y="0"/>
                </a:cubicBezTo>
                <a:cubicBezTo>
                  <a:pt x="36" y="0"/>
                  <a:pt x="30" y="5"/>
                  <a:pt x="30" y="11"/>
                </a:cubicBezTo>
                <a:cubicBezTo>
                  <a:pt x="1" y="238"/>
                  <a:pt x="1" y="238"/>
                  <a:pt x="1" y="238"/>
                </a:cubicBezTo>
                <a:cubicBezTo>
                  <a:pt x="0" y="245"/>
                  <a:pt x="5" y="252"/>
                  <a:pt x="13" y="252"/>
                </a:cubicBezTo>
                <a:cubicBezTo>
                  <a:pt x="354" y="252"/>
                  <a:pt x="354" y="252"/>
                  <a:pt x="354" y="252"/>
                </a:cubicBezTo>
                <a:cubicBezTo>
                  <a:pt x="354" y="252"/>
                  <a:pt x="355" y="252"/>
                  <a:pt x="356" y="251"/>
                </a:cubicBezTo>
                <a:close/>
              </a:path>
            </a:pathLst>
          </a:custGeom>
          <a:solidFill>
            <a:srgbClr val="065280"/>
          </a:solidFill>
          <a:ln>
            <a:noFill/>
          </a:ln>
          <a:extLst>
            <a:ext uri="{91240B29-F687-4F45-9708-019B960494DF}">
              <a14:hiddenLine xmlns:a14="http://schemas.microsoft.com/office/drawing/2010/main" w="9525">
                <a:solidFill>
                  <a:srgbClr val="000000"/>
                </a:solidFill>
                <a:round/>
              </a14:hiddenLine>
            </a:ext>
          </a:extLst>
        </p:spPr>
        <p:txBody>
          <a:bodyPr lIns="68576" tIns="34288" rIns="68576" bIns="34288"/>
          <a:lstStyle/>
          <a:p>
            <a:endParaRPr lang="en-US"/>
          </a:p>
        </p:txBody>
      </p:sp>
      <p:sp>
        <p:nvSpPr>
          <p:cNvPr id="18449" name="Freeform 21"/>
          <p:cNvSpPr/>
          <p:nvPr/>
        </p:nvSpPr>
        <p:spPr bwMode="auto">
          <a:xfrm>
            <a:off x="6089024" y="3693489"/>
            <a:ext cx="1476375" cy="779859"/>
          </a:xfrm>
          <a:custGeom>
            <a:avLst/>
            <a:gdLst>
              <a:gd name="T0" fmla="*/ 2147483646 w 477"/>
              <a:gd name="T1" fmla="*/ 0 h 252"/>
              <a:gd name="T2" fmla="*/ 2147483646 w 477"/>
              <a:gd name="T3" fmla="*/ 2147483646 h 252"/>
              <a:gd name="T4" fmla="*/ 2147483646 w 477"/>
              <a:gd name="T5" fmla="*/ 2147483646 h 252"/>
              <a:gd name="T6" fmla="*/ 2147483646 w 477"/>
              <a:gd name="T7" fmla="*/ 2147483646 h 252"/>
              <a:gd name="T8" fmla="*/ 2147483646 w 477"/>
              <a:gd name="T9" fmla="*/ 2147483646 h 252"/>
              <a:gd name="T10" fmla="*/ 2147483646 w 477"/>
              <a:gd name="T11" fmla="*/ 2147483646 h 252"/>
              <a:gd name="T12" fmla="*/ 2147483646 w 477"/>
              <a:gd name="T13" fmla="*/ 2147483646 h 252"/>
              <a:gd name="T14" fmla="*/ 2147483646 w 477"/>
              <a:gd name="T15" fmla="*/ 2147483646 h 252"/>
              <a:gd name="T16" fmla="*/ 2147483646 w 477"/>
              <a:gd name="T17" fmla="*/ 2147483646 h 252"/>
              <a:gd name="T18" fmla="*/ 2147483646 w 477"/>
              <a:gd name="T19" fmla="*/ 2147483646 h 252"/>
              <a:gd name="T20" fmla="*/ 2147483646 w 477"/>
              <a:gd name="T21" fmla="*/ 0 h 252"/>
              <a:gd name="T22" fmla="*/ 2147483646 w 477"/>
              <a:gd name="T23" fmla="*/ 0 h 25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77" h="252">
                <a:moveTo>
                  <a:pt x="75" y="0"/>
                </a:moveTo>
                <a:cubicBezTo>
                  <a:pt x="73" y="0"/>
                  <a:pt x="71" y="1"/>
                  <a:pt x="69" y="3"/>
                </a:cubicBezTo>
                <a:cubicBezTo>
                  <a:pt x="38" y="39"/>
                  <a:pt x="3" y="77"/>
                  <a:pt x="2" y="107"/>
                </a:cubicBezTo>
                <a:cubicBezTo>
                  <a:pt x="0" y="143"/>
                  <a:pt x="72" y="157"/>
                  <a:pt x="85" y="182"/>
                </a:cubicBezTo>
                <a:cubicBezTo>
                  <a:pt x="91" y="192"/>
                  <a:pt x="75" y="216"/>
                  <a:pt x="76" y="231"/>
                </a:cubicBezTo>
                <a:cubicBezTo>
                  <a:pt x="77" y="238"/>
                  <a:pt x="89" y="246"/>
                  <a:pt x="98" y="251"/>
                </a:cubicBezTo>
                <a:cubicBezTo>
                  <a:pt x="100" y="252"/>
                  <a:pt x="101" y="252"/>
                  <a:pt x="103" y="252"/>
                </a:cubicBezTo>
                <a:cubicBezTo>
                  <a:pt x="435" y="252"/>
                  <a:pt x="435" y="252"/>
                  <a:pt x="435" y="252"/>
                </a:cubicBezTo>
                <a:cubicBezTo>
                  <a:pt x="441" y="252"/>
                  <a:pt x="447" y="247"/>
                  <a:pt x="447" y="241"/>
                </a:cubicBezTo>
                <a:cubicBezTo>
                  <a:pt x="476" y="14"/>
                  <a:pt x="476" y="14"/>
                  <a:pt x="476" y="14"/>
                </a:cubicBezTo>
                <a:cubicBezTo>
                  <a:pt x="477" y="7"/>
                  <a:pt x="472" y="0"/>
                  <a:pt x="464" y="0"/>
                </a:cubicBezTo>
                <a:lnTo>
                  <a:pt x="75" y="0"/>
                </a:lnTo>
                <a:close/>
              </a:path>
            </a:pathLst>
          </a:custGeom>
          <a:solidFill>
            <a:srgbClr val="E24956"/>
          </a:solidFill>
          <a:ln>
            <a:noFill/>
          </a:ln>
          <a:extLst>
            <a:ext uri="{91240B29-F687-4F45-9708-019B960494DF}">
              <a14:hiddenLine xmlns:a14="http://schemas.microsoft.com/office/drawing/2010/main" w="9525">
                <a:solidFill>
                  <a:srgbClr val="000000"/>
                </a:solidFill>
                <a:round/>
              </a14:hiddenLine>
            </a:ext>
          </a:extLst>
        </p:spPr>
        <p:txBody>
          <a:bodyPr lIns="68576" tIns="34288" rIns="68576" bIns="34288"/>
          <a:lstStyle/>
          <a:p>
            <a:endParaRPr lang="en-US"/>
          </a:p>
        </p:txBody>
      </p:sp>
      <p:sp>
        <p:nvSpPr>
          <p:cNvPr id="18450" name="Freeform 22"/>
          <p:cNvSpPr/>
          <p:nvPr/>
        </p:nvSpPr>
        <p:spPr bwMode="auto">
          <a:xfrm>
            <a:off x="6365249" y="2873148"/>
            <a:ext cx="1304925" cy="776288"/>
          </a:xfrm>
          <a:custGeom>
            <a:avLst/>
            <a:gdLst>
              <a:gd name="T0" fmla="*/ 2147483646 w 422"/>
              <a:gd name="T1" fmla="*/ 0 h 251"/>
              <a:gd name="T2" fmla="*/ 2147483646 w 422"/>
              <a:gd name="T3" fmla="*/ 2147483646 h 251"/>
              <a:gd name="T4" fmla="*/ 2147483646 w 422"/>
              <a:gd name="T5" fmla="*/ 2147483646 h 251"/>
              <a:gd name="T6" fmla="*/ 2147483646 w 422"/>
              <a:gd name="T7" fmla="*/ 2147483646 h 251"/>
              <a:gd name="T8" fmla="*/ 2147483646 w 422"/>
              <a:gd name="T9" fmla="*/ 2147483646 h 251"/>
              <a:gd name="T10" fmla="*/ 2147483646 w 422"/>
              <a:gd name="T11" fmla="*/ 2147483646 h 251"/>
              <a:gd name="T12" fmla="*/ 2147483646 w 422"/>
              <a:gd name="T13" fmla="*/ 2147483646 h 251"/>
              <a:gd name="T14" fmla="*/ 2147483646 w 422"/>
              <a:gd name="T15" fmla="*/ 2147483646 h 251"/>
              <a:gd name="T16" fmla="*/ 2147483646 w 422"/>
              <a:gd name="T17" fmla="*/ 2147483646 h 251"/>
              <a:gd name="T18" fmla="*/ 2147483646 w 422"/>
              <a:gd name="T19" fmla="*/ 0 h 251"/>
              <a:gd name="T20" fmla="*/ 2147483646 w 422"/>
              <a:gd name="T21" fmla="*/ 0 h 25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22" h="251">
                <a:moveTo>
                  <a:pt x="34" y="0"/>
                </a:moveTo>
                <a:cubicBezTo>
                  <a:pt x="31" y="0"/>
                  <a:pt x="28" y="1"/>
                  <a:pt x="27" y="4"/>
                </a:cubicBezTo>
                <a:cubicBezTo>
                  <a:pt x="17" y="37"/>
                  <a:pt x="11" y="68"/>
                  <a:pt x="8" y="95"/>
                </a:cubicBezTo>
                <a:cubicBezTo>
                  <a:pt x="3" y="138"/>
                  <a:pt x="31" y="169"/>
                  <a:pt x="28" y="194"/>
                </a:cubicBezTo>
                <a:cubicBezTo>
                  <a:pt x="26" y="207"/>
                  <a:pt x="17" y="223"/>
                  <a:pt x="4" y="240"/>
                </a:cubicBezTo>
                <a:cubicBezTo>
                  <a:pt x="0" y="245"/>
                  <a:pt x="3" y="251"/>
                  <a:pt x="9" y="251"/>
                </a:cubicBezTo>
                <a:cubicBezTo>
                  <a:pt x="380" y="251"/>
                  <a:pt x="380" y="251"/>
                  <a:pt x="380" y="251"/>
                </a:cubicBezTo>
                <a:cubicBezTo>
                  <a:pt x="386" y="251"/>
                  <a:pt x="392" y="247"/>
                  <a:pt x="392" y="240"/>
                </a:cubicBezTo>
                <a:cubicBezTo>
                  <a:pt x="421" y="13"/>
                  <a:pt x="421" y="13"/>
                  <a:pt x="421" y="13"/>
                </a:cubicBezTo>
                <a:cubicBezTo>
                  <a:pt x="422" y="6"/>
                  <a:pt x="417" y="0"/>
                  <a:pt x="409" y="0"/>
                </a:cubicBezTo>
                <a:lnTo>
                  <a:pt x="34" y="0"/>
                </a:lnTo>
                <a:close/>
              </a:path>
            </a:pathLst>
          </a:custGeom>
          <a:solidFill>
            <a:srgbClr val="FF912B"/>
          </a:solidFill>
          <a:ln>
            <a:noFill/>
          </a:ln>
          <a:extLst>
            <a:ext uri="{91240B29-F687-4F45-9708-019B960494DF}">
              <a14:hiddenLine xmlns:a14="http://schemas.microsoft.com/office/drawing/2010/main" w="9525">
                <a:solidFill>
                  <a:srgbClr val="000000"/>
                </a:solidFill>
                <a:round/>
              </a14:hiddenLine>
            </a:ext>
          </a:extLst>
        </p:spPr>
        <p:txBody>
          <a:bodyPr lIns="68576" tIns="34288" rIns="68576" bIns="34288"/>
          <a:lstStyle/>
          <a:p>
            <a:endParaRPr lang="en-US"/>
          </a:p>
        </p:txBody>
      </p:sp>
      <p:sp>
        <p:nvSpPr>
          <p:cNvPr id="18451" name="Freeform 23"/>
          <p:cNvSpPr/>
          <p:nvPr/>
        </p:nvSpPr>
        <p:spPr bwMode="auto">
          <a:xfrm>
            <a:off x="7620170" y="2873148"/>
            <a:ext cx="1426369" cy="776288"/>
          </a:xfrm>
          <a:custGeom>
            <a:avLst/>
            <a:gdLst>
              <a:gd name="T0" fmla="*/ 2147483646 w 461"/>
              <a:gd name="T1" fmla="*/ 2147483646 h 251"/>
              <a:gd name="T2" fmla="*/ 2147483646 w 461"/>
              <a:gd name="T3" fmla="*/ 0 h 251"/>
              <a:gd name="T4" fmla="*/ 2147483646 w 461"/>
              <a:gd name="T5" fmla="*/ 0 h 251"/>
              <a:gd name="T6" fmla="*/ 2147483646 w 461"/>
              <a:gd name="T7" fmla="*/ 2147483646 h 251"/>
              <a:gd name="T8" fmla="*/ 2147483646 w 461"/>
              <a:gd name="T9" fmla="*/ 2147483646 h 251"/>
              <a:gd name="T10" fmla="*/ 2147483646 w 461"/>
              <a:gd name="T11" fmla="*/ 2147483646 h 251"/>
              <a:gd name="T12" fmla="*/ 2147483646 w 461"/>
              <a:gd name="T13" fmla="*/ 2147483646 h 251"/>
              <a:gd name="T14" fmla="*/ 2147483646 w 461"/>
              <a:gd name="T15" fmla="*/ 2147483646 h 251"/>
              <a:gd name="T16" fmla="*/ 2147483646 w 461"/>
              <a:gd name="T17" fmla="*/ 2147483646 h 25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61" h="251">
                <a:moveTo>
                  <a:pt x="444" y="5"/>
                </a:moveTo>
                <a:cubicBezTo>
                  <a:pt x="443" y="2"/>
                  <a:pt x="440" y="0"/>
                  <a:pt x="437" y="0"/>
                </a:cubicBezTo>
                <a:cubicBezTo>
                  <a:pt x="42" y="0"/>
                  <a:pt x="42" y="0"/>
                  <a:pt x="42" y="0"/>
                </a:cubicBezTo>
                <a:cubicBezTo>
                  <a:pt x="36" y="0"/>
                  <a:pt x="30" y="4"/>
                  <a:pt x="30" y="10"/>
                </a:cubicBezTo>
                <a:cubicBezTo>
                  <a:pt x="1" y="237"/>
                  <a:pt x="1" y="237"/>
                  <a:pt x="1" y="237"/>
                </a:cubicBezTo>
                <a:cubicBezTo>
                  <a:pt x="0" y="245"/>
                  <a:pt x="5" y="251"/>
                  <a:pt x="13" y="251"/>
                </a:cubicBezTo>
                <a:cubicBezTo>
                  <a:pt x="421" y="251"/>
                  <a:pt x="421" y="251"/>
                  <a:pt x="421" y="251"/>
                </a:cubicBezTo>
                <a:cubicBezTo>
                  <a:pt x="424" y="251"/>
                  <a:pt x="426" y="249"/>
                  <a:pt x="427" y="246"/>
                </a:cubicBezTo>
                <a:cubicBezTo>
                  <a:pt x="446" y="190"/>
                  <a:pt x="461" y="95"/>
                  <a:pt x="444" y="5"/>
                </a:cubicBezTo>
                <a:close/>
              </a:path>
            </a:pathLst>
          </a:custGeom>
          <a:solidFill>
            <a:srgbClr val="34B2E3"/>
          </a:solidFill>
          <a:ln>
            <a:noFill/>
          </a:ln>
          <a:extLst>
            <a:ext uri="{91240B29-F687-4F45-9708-019B960494DF}">
              <a14:hiddenLine xmlns:a14="http://schemas.microsoft.com/office/drawing/2010/main" w="9525">
                <a:solidFill>
                  <a:srgbClr val="000000"/>
                </a:solidFill>
                <a:round/>
              </a14:hiddenLine>
            </a:ext>
          </a:extLst>
        </p:spPr>
        <p:txBody>
          <a:bodyPr lIns="68576" tIns="34288" rIns="68576" bIns="34288"/>
          <a:lstStyle/>
          <a:p>
            <a:endParaRPr lang="en-US"/>
          </a:p>
        </p:txBody>
      </p:sp>
      <p:sp>
        <p:nvSpPr>
          <p:cNvPr id="18452" name="Freeform 24"/>
          <p:cNvSpPr/>
          <p:nvPr/>
        </p:nvSpPr>
        <p:spPr bwMode="auto">
          <a:xfrm>
            <a:off x="6473595" y="2040902"/>
            <a:ext cx="1301354" cy="785813"/>
          </a:xfrm>
          <a:custGeom>
            <a:avLst/>
            <a:gdLst>
              <a:gd name="T0" fmla="*/ 2147483646 w 421"/>
              <a:gd name="T1" fmla="*/ 2147483646 h 254"/>
              <a:gd name="T2" fmla="*/ 2147483646 w 421"/>
              <a:gd name="T3" fmla="*/ 2147483646 h 254"/>
              <a:gd name="T4" fmla="*/ 2147483646 w 421"/>
              <a:gd name="T5" fmla="*/ 2147483646 h 254"/>
              <a:gd name="T6" fmla="*/ 2147483646 w 421"/>
              <a:gd name="T7" fmla="*/ 2147483646 h 254"/>
              <a:gd name="T8" fmla="*/ 2147483646 w 421"/>
              <a:gd name="T9" fmla="*/ 2147483646 h 254"/>
              <a:gd name="T10" fmla="*/ 2147483646 w 421"/>
              <a:gd name="T11" fmla="*/ 2147483646 h 254"/>
              <a:gd name="T12" fmla="*/ 2147483646 w 421"/>
              <a:gd name="T13" fmla="*/ 2147483646 h 254"/>
              <a:gd name="T14" fmla="*/ 2147483646 w 421"/>
              <a:gd name="T15" fmla="*/ 2147483646 h 25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21" h="254">
                <a:moveTo>
                  <a:pt x="176" y="48"/>
                </a:moveTo>
                <a:cubicBezTo>
                  <a:pt x="82" y="97"/>
                  <a:pt x="30" y="172"/>
                  <a:pt x="2" y="245"/>
                </a:cubicBezTo>
                <a:cubicBezTo>
                  <a:pt x="0" y="249"/>
                  <a:pt x="4" y="254"/>
                  <a:pt x="8" y="254"/>
                </a:cubicBezTo>
                <a:cubicBezTo>
                  <a:pt x="379" y="254"/>
                  <a:pt x="379" y="254"/>
                  <a:pt x="379" y="254"/>
                </a:cubicBezTo>
                <a:cubicBezTo>
                  <a:pt x="385" y="254"/>
                  <a:pt x="390" y="250"/>
                  <a:pt x="391" y="244"/>
                </a:cubicBezTo>
                <a:cubicBezTo>
                  <a:pt x="420" y="18"/>
                  <a:pt x="420" y="18"/>
                  <a:pt x="420" y="18"/>
                </a:cubicBezTo>
                <a:cubicBezTo>
                  <a:pt x="421" y="10"/>
                  <a:pt x="416" y="4"/>
                  <a:pt x="408" y="4"/>
                </a:cubicBezTo>
                <a:cubicBezTo>
                  <a:pt x="314" y="0"/>
                  <a:pt x="231" y="18"/>
                  <a:pt x="176" y="48"/>
                </a:cubicBezTo>
                <a:close/>
              </a:path>
            </a:pathLst>
          </a:custGeom>
          <a:solidFill>
            <a:srgbClr val="FFCD64"/>
          </a:solidFill>
          <a:ln>
            <a:noFill/>
          </a:ln>
          <a:extLst>
            <a:ext uri="{91240B29-F687-4F45-9708-019B960494DF}">
              <a14:hiddenLine xmlns:a14="http://schemas.microsoft.com/office/drawing/2010/main" w="9525">
                <a:solidFill>
                  <a:srgbClr val="000000"/>
                </a:solidFill>
                <a:round/>
              </a14:hiddenLine>
            </a:ext>
          </a:extLst>
        </p:spPr>
        <p:txBody>
          <a:bodyPr lIns="68576" tIns="34288" rIns="68576" bIns="34288"/>
          <a:lstStyle/>
          <a:p>
            <a:endParaRPr lang="en-US"/>
          </a:p>
        </p:txBody>
      </p:sp>
      <p:sp>
        <p:nvSpPr>
          <p:cNvPr id="18453" name="Freeform 25"/>
          <p:cNvSpPr/>
          <p:nvPr/>
        </p:nvSpPr>
        <p:spPr bwMode="auto">
          <a:xfrm>
            <a:off x="7726133" y="2058760"/>
            <a:ext cx="1248966" cy="767954"/>
          </a:xfrm>
          <a:custGeom>
            <a:avLst/>
            <a:gdLst>
              <a:gd name="T0" fmla="*/ 2147483646 w 404"/>
              <a:gd name="T1" fmla="*/ 2147483646 h 248"/>
              <a:gd name="T2" fmla="*/ 2147483646 w 404"/>
              <a:gd name="T3" fmla="*/ 2147483646 h 248"/>
              <a:gd name="T4" fmla="*/ 2147483646 w 404"/>
              <a:gd name="T5" fmla="*/ 2147483646 h 248"/>
              <a:gd name="T6" fmla="*/ 2147483646 w 404"/>
              <a:gd name="T7" fmla="*/ 2147483646 h 248"/>
              <a:gd name="T8" fmla="*/ 2147483646 w 404"/>
              <a:gd name="T9" fmla="*/ 2147483646 h 248"/>
              <a:gd name="T10" fmla="*/ 2147483646 w 404"/>
              <a:gd name="T11" fmla="*/ 2147483646 h 248"/>
              <a:gd name="T12" fmla="*/ 2147483646 w 404"/>
              <a:gd name="T13" fmla="*/ 2147483646 h 248"/>
              <a:gd name="T14" fmla="*/ 2147483646 w 404"/>
              <a:gd name="T15" fmla="*/ 2147483646 h 24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04" h="248">
                <a:moveTo>
                  <a:pt x="396" y="248"/>
                </a:moveTo>
                <a:cubicBezTo>
                  <a:pt x="401" y="248"/>
                  <a:pt x="404" y="244"/>
                  <a:pt x="403" y="240"/>
                </a:cubicBezTo>
                <a:cubicBezTo>
                  <a:pt x="384" y="170"/>
                  <a:pt x="343" y="106"/>
                  <a:pt x="267" y="68"/>
                </a:cubicBezTo>
                <a:cubicBezTo>
                  <a:pt x="190" y="29"/>
                  <a:pt x="114" y="8"/>
                  <a:pt x="43" y="1"/>
                </a:cubicBezTo>
                <a:cubicBezTo>
                  <a:pt x="36" y="0"/>
                  <a:pt x="30" y="5"/>
                  <a:pt x="29" y="11"/>
                </a:cubicBezTo>
                <a:cubicBezTo>
                  <a:pt x="1" y="234"/>
                  <a:pt x="1" y="234"/>
                  <a:pt x="1" y="234"/>
                </a:cubicBezTo>
                <a:cubicBezTo>
                  <a:pt x="0" y="242"/>
                  <a:pt x="5" y="248"/>
                  <a:pt x="13" y="248"/>
                </a:cubicBezTo>
                <a:lnTo>
                  <a:pt x="396" y="248"/>
                </a:lnTo>
                <a:close/>
              </a:path>
            </a:pathLst>
          </a:custGeom>
          <a:solidFill>
            <a:srgbClr val="64D1DA"/>
          </a:solidFill>
          <a:ln>
            <a:noFill/>
          </a:ln>
          <a:extLst>
            <a:ext uri="{91240B29-F687-4F45-9708-019B960494DF}">
              <a14:hiddenLine xmlns:a14="http://schemas.microsoft.com/office/drawing/2010/main" w="9525">
                <a:solidFill>
                  <a:srgbClr val="000000"/>
                </a:solidFill>
                <a:round/>
              </a14:hiddenLine>
            </a:ext>
          </a:extLst>
        </p:spPr>
        <p:txBody>
          <a:bodyPr lIns="68576" tIns="34288" rIns="68576" bIns="34288"/>
          <a:lstStyle/>
          <a:p>
            <a:endParaRPr lang="en-US"/>
          </a:p>
        </p:txBody>
      </p:sp>
      <p:sp>
        <p:nvSpPr>
          <p:cNvPr id="13" name="Title 1"/>
          <p:cNvSpPr txBox="1">
            <a:spLocks/>
          </p:cNvSpPr>
          <p:nvPr/>
        </p:nvSpPr>
        <p:spPr bwMode="auto">
          <a:xfrm>
            <a:off x="628649" y="1132652"/>
            <a:ext cx="7886700" cy="722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76" tIns="34288" rIns="68576" bIns="34288" numCol="1" anchor="b" anchorCtr="0" compatLnSpc="1"/>
          <a:lstStyle>
            <a:lvl1pPr algn="ctr" rtl="0" eaLnBrk="0" fontAlgn="base" hangingPunct="0">
              <a:lnSpc>
                <a:spcPct val="90000"/>
              </a:lnSpc>
              <a:spcBef>
                <a:spcPct val="0"/>
              </a:spcBef>
              <a:spcAft>
                <a:spcPct val="0"/>
              </a:spcAft>
              <a:defRPr sz="60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endParaRPr lang="en-US" sz="3600" b="1" dirty="0">
              <a:effectLst>
                <a:outerShdw blurRad="38100" dist="38100" dir="2700000" algn="tl">
                  <a:srgbClr val="000000">
                    <a:alpha val="43137"/>
                  </a:srgbClr>
                </a:outerShdw>
              </a:effectLst>
            </a:endParaRPr>
          </a:p>
        </p:txBody>
      </p:sp>
      <p:sp>
        <p:nvSpPr>
          <p:cNvPr id="10" name="Title 5"/>
          <p:cNvSpPr>
            <a:spLocks noGrp="1"/>
          </p:cNvSpPr>
          <p:nvPr>
            <p:ph type="ctrTitle"/>
          </p:nvPr>
        </p:nvSpPr>
        <p:spPr>
          <a:xfrm>
            <a:off x="442911" y="2613393"/>
            <a:ext cx="5403224" cy="1470025"/>
          </a:xfrm>
        </p:spPr>
        <p:txBody>
          <a:bodyPr/>
          <a:lstStyle/>
          <a:p>
            <a:r>
              <a:rPr lang="en-US" sz="5400" b="1" dirty="0"/>
              <a:t>MENJAYAKAN INSAN BERSEPADU SEJAHTERA</a:t>
            </a:r>
            <a:br>
              <a:rPr lang="en-US" sz="5400" b="1" dirty="0"/>
            </a:br>
            <a:r>
              <a:rPr lang="en-US" sz="5400" b="1" dirty="0"/>
              <a:t>(</a:t>
            </a:r>
            <a:r>
              <a:rPr lang="en-US" sz="5400" b="1" i="1" dirty="0"/>
              <a:t>EPISTEMIC HUMILITY</a:t>
            </a:r>
            <a:r>
              <a:rPr lang="en-US" sz="5400" b="1" dirty="0"/>
              <a:t>)</a:t>
            </a:r>
            <a:endParaRPr lang="en-MY" sz="5400" b="1" dirty="0"/>
          </a:p>
        </p:txBody>
      </p:sp>
    </p:spTree>
    <p:extLst>
      <p:ext uri="{BB962C8B-B14F-4D97-AF65-F5344CB8AC3E}">
        <p14:creationId xmlns:p14="http://schemas.microsoft.com/office/powerpoint/2010/main" val="30356738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3345" y="609600"/>
            <a:ext cx="8229600" cy="1143000"/>
          </a:xfrm>
        </p:spPr>
        <p:txBody>
          <a:bodyPr/>
          <a:lstStyle/>
          <a:p>
            <a:r>
              <a:rPr lang="en-US" dirty="0">
                <a:ln w="0"/>
                <a:effectLst>
                  <a:outerShdw blurRad="38100" dist="19050" dir="2700000" algn="tl" rotWithShape="0">
                    <a:schemeClr val="dk1">
                      <a:alpha val="40000"/>
                    </a:schemeClr>
                  </a:outerShdw>
                </a:effectLst>
              </a:rPr>
              <a:t>PENGERTIAN </a:t>
            </a:r>
            <a:br>
              <a:rPr lang="en-US" dirty="0">
                <a:ln w="0"/>
                <a:effectLst>
                  <a:outerShdw blurRad="38100" dist="19050" dir="2700000" algn="tl" rotWithShape="0">
                    <a:schemeClr val="dk1">
                      <a:alpha val="40000"/>
                    </a:schemeClr>
                  </a:outerShdw>
                </a:effectLst>
              </a:rPr>
            </a:br>
            <a:r>
              <a:rPr lang="en-US" dirty="0">
                <a:ln w="0"/>
                <a:effectLst>
                  <a:outerShdw blurRad="38100" dist="19050" dir="2700000" algn="tl" rotWithShape="0">
                    <a:schemeClr val="dk1">
                      <a:alpha val="40000"/>
                    </a:schemeClr>
                  </a:outerShdw>
                </a:effectLst>
              </a:rPr>
              <a:t>INSAN BERSEPADU SEJAHTERA</a:t>
            </a:r>
            <a:endParaRPr lang="en-MY" dirty="0"/>
          </a:p>
        </p:txBody>
      </p:sp>
      <p:sp>
        <p:nvSpPr>
          <p:cNvPr id="3" name="Content Placeholder 2"/>
          <p:cNvSpPr>
            <a:spLocks noGrp="1"/>
          </p:cNvSpPr>
          <p:nvPr>
            <p:ph idx="1"/>
          </p:nvPr>
        </p:nvSpPr>
        <p:spPr>
          <a:xfrm>
            <a:off x="457200" y="1905000"/>
            <a:ext cx="8229600" cy="4221163"/>
          </a:xfrm>
        </p:spPr>
        <p:txBody>
          <a:bodyPr/>
          <a:lstStyle/>
          <a:p>
            <a:r>
              <a:rPr lang="en-US" b="1" i="1" dirty="0"/>
              <a:t>Epistemic Humility</a:t>
            </a:r>
            <a:r>
              <a:rPr lang="en-US" dirty="0"/>
              <a:t>: </a:t>
            </a:r>
            <a:r>
              <a:rPr lang="en-US" dirty="0" err="1"/>
              <a:t>merendahkan</a:t>
            </a:r>
            <a:r>
              <a:rPr lang="en-US" dirty="0"/>
              <a:t> </a:t>
            </a:r>
            <a:r>
              <a:rPr lang="en-US" dirty="0" err="1"/>
              <a:t>diri</a:t>
            </a:r>
            <a:r>
              <a:rPr lang="en-US" dirty="0"/>
              <a:t> </a:t>
            </a:r>
            <a:r>
              <a:rPr lang="en-US" dirty="0" err="1"/>
              <a:t>untuk</a:t>
            </a:r>
            <a:r>
              <a:rPr lang="en-US" dirty="0"/>
              <a:t> </a:t>
            </a:r>
            <a:r>
              <a:rPr lang="en-US" dirty="0" err="1"/>
              <a:t>belajar</a:t>
            </a:r>
            <a:r>
              <a:rPr lang="en-US" dirty="0"/>
              <a:t>.</a:t>
            </a:r>
          </a:p>
          <a:p>
            <a:pPr marL="385763" indent="-385763">
              <a:buAutoNum type="arabicParenR"/>
            </a:pPr>
            <a:r>
              <a:rPr lang="en-US" dirty="0" err="1"/>
              <a:t>Saling</a:t>
            </a:r>
            <a:r>
              <a:rPr lang="en-US" dirty="0"/>
              <a:t> </a:t>
            </a:r>
            <a:r>
              <a:rPr lang="en-US" dirty="0" err="1"/>
              <a:t>menghormati</a:t>
            </a:r>
            <a:r>
              <a:rPr lang="en-US" dirty="0"/>
              <a:t> &amp; </a:t>
            </a:r>
            <a:r>
              <a:rPr lang="en-US" dirty="0" err="1"/>
              <a:t>beretika</a:t>
            </a:r>
            <a:endParaRPr lang="en-US" dirty="0"/>
          </a:p>
          <a:p>
            <a:pPr marL="385763" indent="-385763">
              <a:buAutoNum type="arabicParenR"/>
            </a:pPr>
            <a:r>
              <a:rPr lang="en-US" dirty="0" err="1"/>
              <a:t>Tolak</a:t>
            </a:r>
            <a:r>
              <a:rPr lang="en-US" dirty="0"/>
              <a:t> </a:t>
            </a:r>
            <a:r>
              <a:rPr lang="en-US" dirty="0" err="1"/>
              <a:t>ansur</a:t>
            </a:r>
            <a:r>
              <a:rPr lang="en-US" dirty="0"/>
              <a:t> </a:t>
            </a:r>
            <a:r>
              <a:rPr lang="en-US" dirty="0" err="1"/>
              <a:t>terhadap</a:t>
            </a:r>
            <a:r>
              <a:rPr lang="en-US" dirty="0"/>
              <a:t> </a:t>
            </a:r>
            <a:r>
              <a:rPr lang="en-US" dirty="0" err="1"/>
              <a:t>perbezaan</a:t>
            </a:r>
            <a:r>
              <a:rPr lang="en-US" dirty="0"/>
              <a:t> </a:t>
            </a:r>
            <a:r>
              <a:rPr lang="en-US" dirty="0" err="1"/>
              <a:t>pendapat</a:t>
            </a:r>
            <a:endParaRPr lang="en-US" dirty="0"/>
          </a:p>
          <a:p>
            <a:pPr marL="385763" indent="-385763">
              <a:buAutoNum type="arabicParenR"/>
            </a:pPr>
            <a:r>
              <a:rPr lang="en-US" dirty="0" err="1"/>
              <a:t>Tanggungjawab</a:t>
            </a:r>
            <a:r>
              <a:rPr lang="en-US" dirty="0"/>
              <a:t> </a:t>
            </a:r>
            <a:r>
              <a:rPr lang="en-US" dirty="0" err="1"/>
              <a:t>bersama</a:t>
            </a:r>
            <a:r>
              <a:rPr lang="en-US" dirty="0"/>
              <a:t> </a:t>
            </a:r>
            <a:r>
              <a:rPr lang="en-US" dirty="0" err="1"/>
              <a:t>menangani</a:t>
            </a:r>
            <a:r>
              <a:rPr lang="en-US" dirty="0"/>
              <a:t> </a:t>
            </a:r>
            <a:r>
              <a:rPr lang="en-US" dirty="0" err="1"/>
              <a:t>cabaran</a:t>
            </a:r>
            <a:endParaRPr lang="en-US" dirty="0"/>
          </a:p>
        </p:txBody>
      </p:sp>
    </p:spTree>
    <p:extLst>
      <p:ext uri="{BB962C8B-B14F-4D97-AF65-F5344CB8AC3E}">
        <p14:creationId xmlns:p14="http://schemas.microsoft.com/office/powerpoint/2010/main" val="34267717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dirty="0" err="1"/>
              <a:t>Nilai</a:t>
            </a:r>
            <a:r>
              <a:rPr lang="en-US" dirty="0"/>
              <a:t>:</a:t>
            </a:r>
          </a:p>
          <a:p>
            <a:pPr>
              <a:buFont typeface="Wingdings" panose="05000000000000000000" pitchFamily="2" charset="2"/>
              <a:buChar char="v"/>
            </a:pPr>
            <a:r>
              <a:rPr lang="en-US" dirty="0" err="1">
                <a:solidFill>
                  <a:srgbClr val="000000"/>
                </a:solidFill>
                <a:latin typeface="Calibri" panose="020F0502020204030204" pitchFamily="34" charset="0"/>
              </a:rPr>
              <a:t>Ikut</a:t>
            </a:r>
            <a:r>
              <a:rPr lang="en-US" dirty="0">
                <a:solidFill>
                  <a:srgbClr val="000000"/>
                </a:solidFill>
                <a:latin typeface="Calibri" panose="020F0502020204030204" pitchFamily="34" charset="0"/>
              </a:rPr>
              <a:t> </a:t>
            </a:r>
            <a:r>
              <a:rPr lang="en-US" dirty="0" err="1">
                <a:solidFill>
                  <a:srgbClr val="000000"/>
                </a:solidFill>
                <a:latin typeface="Calibri" panose="020F0502020204030204" pitchFamily="34" charset="0"/>
              </a:rPr>
              <a:t>resmi</a:t>
            </a:r>
            <a:r>
              <a:rPr lang="en-US" dirty="0">
                <a:solidFill>
                  <a:srgbClr val="000000"/>
                </a:solidFill>
                <a:latin typeface="Calibri" panose="020F0502020204030204" pitchFamily="34" charset="0"/>
              </a:rPr>
              <a:t> </a:t>
            </a:r>
            <a:r>
              <a:rPr lang="en-US" dirty="0" err="1">
                <a:solidFill>
                  <a:srgbClr val="000000"/>
                </a:solidFill>
                <a:latin typeface="Calibri" panose="020F0502020204030204" pitchFamily="34" charset="0"/>
              </a:rPr>
              <a:t>padi</a:t>
            </a:r>
            <a:r>
              <a:rPr lang="en-US" dirty="0">
                <a:solidFill>
                  <a:srgbClr val="000000"/>
                </a:solidFill>
                <a:latin typeface="Calibri" panose="020F0502020204030204" pitchFamily="34" charset="0"/>
              </a:rPr>
              <a:t>: </a:t>
            </a:r>
            <a:r>
              <a:rPr lang="en-US" dirty="0" err="1">
                <a:solidFill>
                  <a:srgbClr val="000000"/>
                </a:solidFill>
                <a:latin typeface="Calibri" panose="020F0502020204030204" pitchFamily="34" charset="0"/>
              </a:rPr>
              <a:t>Semakin</a:t>
            </a:r>
            <a:r>
              <a:rPr lang="en-US" dirty="0">
                <a:solidFill>
                  <a:srgbClr val="000000"/>
                </a:solidFill>
                <a:latin typeface="Calibri" panose="020F0502020204030204" pitchFamily="34" charset="0"/>
              </a:rPr>
              <a:t> </a:t>
            </a:r>
            <a:r>
              <a:rPr lang="en-US" dirty="0" err="1">
                <a:solidFill>
                  <a:srgbClr val="000000"/>
                </a:solidFill>
                <a:latin typeface="Calibri" panose="020F0502020204030204" pitchFamily="34" charset="0"/>
              </a:rPr>
              <a:t>Berisi</a:t>
            </a:r>
            <a:r>
              <a:rPr lang="en-US" dirty="0">
                <a:solidFill>
                  <a:srgbClr val="000000"/>
                </a:solidFill>
                <a:latin typeface="Calibri" panose="020F0502020204030204" pitchFamily="34" charset="0"/>
              </a:rPr>
              <a:t> </a:t>
            </a:r>
            <a:r>
              <a:rPr lang="en-US" dirty="0" err="1">
                <a:solidFill>
                  <a:srgbClr val="000000"/>
                </a:solidFill>
                <a:latin typeface="Calibri" panose="020F0502020204030204" pitchFamily="34" charset="0"/>
              </a:rPr>
              <a:t>Semakin</a:t>
            </a:r>
            <a:r>
              <a:rPr lang="en-US" dirty="0">
                <a:solidFill>
                  <a:srgbClr val="000000"/>
                </a:solidFill>
                <a:latin typeface="Calibri" panose="020F0502020204030204" pitchFamily="34" charset="0"/>
              </a:rPr>
              <a:t> </a:t>
            </a:r>
            <a:r>
              <a:rPr lang="en-US" dirty="0" err="1">
                <a:solidFill>
                  <a:srgbClr val="000000"/>
                </a:solidFill>
                <a:latin typeface="Calibri" panose="020F0502020204030204" pitchFamily="34" charset="0"/>
              </a:rPr>
              <a:t>Tunduk</a:t>
            </a:r>
            <a:endParaRPr lang="en-US" dirty="0">
              <a:solidFill>
                <a:srgbClr val="000000"/>
              </a:solidFill>
              <a:latin typeface="Calibri" panose="020F0502020204030204" pitchFamily="34" charset="0"/>
            </a:endParaRPr>
          </a:p>
          <a:p>
            <a:pPr>
              <a:buFont typeface="Wingdings" panose="05000000000000000000" pitchFamily="2" charset="2"/>
              <a:buChar char="v"/>
            </a:pPr>
            <a:r>
              <a:rPr lang="en-US" dirty="0" err="1">
                <a:solidFill>
                  <a:srgbClr val="000000"/>
                </a:solidFill>
                <a:latin typeface="Calibri" panose="020F0502020204030204" pitchFamily="34" charset="0"/>
              </a:rPr>
              <a:t>Sintesis</a:t>
            </a:r>
            <a:r>
              <a:rPr lang="en-US" dirty="0">
                <a:solidFill>
                  <a:srgbClr val="000000"/>
                </a:solidFill>
                <a:latin typeface="Calibri" panose="020F0502020204030204" pitchFamily="34" charset="0"/>
              </a:rPr>
              <a:t> </a:t>
            </a:r>
            <a:r>
              <a:rPr lang="en-US" dirty="0" err="1">
                <a:solidFill>
                  <a:srgbClr val="000000"/>
                </a:solidFill>
                <a:latin typeface="Calibri" panose="020F0502020204030204" pitchFamily="34" charset="0"/>
              </a:rPr>
              <a:t>Ilmu</a:t>
            </a:r>
            <a:r>
              <a:rPr lang="en-US" dirty="0">
                <a:solidFill>
                  <a:srgbClr val="000000"/>
                </a:solidFill>
                <a:latin typeface="Calibri" panose="020F0502020204030204" pitchFamily="34" charset="0"/>
              </a:rPr>
              <a:t> </a:t>
            </a:r>
            <a:r>
              <a:rPr lang="en-US" dirty="0" err="1">
                <a:solidFill>
                  <a:srgbClr val="000000"/>
                </a:solidFill>
                <a:latin typeface="Calibri" panose="020F0502020204030204" pitchFamily="34" charset="0"/>
              </a:rPr>
              <a:t>dan</a:t>
            </a:r>
            <a:r>
              <a:rPr lang="en-US" dirty="0">
                <a:solidFill>
                  <a:srgbClr val="000000"/>
                </a:solidFill>
                <a:latin typeface="Calibri" panose="020F0502020204030204" pitchFamily="34" charset="0"/>
              </a:rPr>
              <a:t> </a:t>
            </a:r>
            <a:r>
              <a:rPr lang="en-US" dirty="0" err="1">
                <a:solidFill>
                  <a:srgbClr val="000000"/>
                </a:solidFill>
                <a:latin typeface="Calibri" panose="020F0502020204030204" pitchFamily="34" charset="0"/>
              </a:rPr>
              <a:t>Praktis</a:t>
            </a:r>
            <a:endParaRPr lang="en-US" dirty="0">
              <a:solidFill>
                <a:srgbClr val="000000"/>
              </a:solidFill>
              <a:latin typeface="Calibri" panose="020F0502020204030204" pitchFamily="34" charset="0"/>
            </a:endParaRPr>
          </a:p>
          <a:p>
            <a:pPr>
              <a:buFont typeface="Wingdings" panose="05000000000000000000" pitchFamily="2" charset="2"/>
              <a:buChar char="v"/>
            </a:pPr>
            <a:r>
              <a:rPr lang="en-US" dirty="0" err="1">
                <a:solidFill>
                  <a:srgbClr val="000000"/>
                </a:solidFill>
                <a:latin typeface="Calibri" panose="020F0502020204030204" pitchFamily="34" charset="0"/>
              </a:rPr>
              <a:t>Insan</a:t>
            </a:r>
            <a:r>
              <a:rPr lang="en-US" dirty="0">
                <a:solidFill>
                  <a:srgbClr val="000000"/>
                </a:solidFill>
                <a:latin typeface="Calibri" panose="020F0502020204030204" pitchFamily="34" charset="0"/>
              </a:rPr>
              <a:t> </a:t>
            </a:r>
            <a:r>
              <a:rPr lang="en-US" dirty="0" err="1">
                <a:solidFill>
                  <a:srgbClr val="000000"/>
                </a:solidFill>
                <a:latin typeface="Calibri" panose="020F0502020204030204" pitchFamily="34" charset="0"/>
              </a:rPr>
              <a:t>Berilmu</a:t>
            </a:r>
            <a:r>
              <a:rPr lang="en-US" dirty="0">
                <a:solidFill>
                  <a:srgbClr val="000000"/>
                </a:solidFill>
                <a:latin typeface="Calibri" panose="020F0502020204030204" pitchFamily="34" charset="0"/>
              </a:rPr>
              <a:t> </a:t>
            </a:r>
            <a:r>
              <a:rPr lang="en-US" dirty="0" err="1">
                <a:solidFill>
                  <a:srgbClr val="000000"/>
                </a:solidFill>
                <a:latin typeface="Calibri" panose="020F0502020204030204" pitchFamily="34" charset="0"/>
              </a:rPr>
              <a:t>Bersepadu</a:t>
            </a:r>
            <a:endParaRPr lang="en-US" dirty="0"/>
          </a:p>
          <a:p>
            <a:pPr marL="0" indent="0">
              <a:buNone/>
            </a:pPr>
            <a:endParaRPr lang="en-US" dirty="0"/>
          </a:p>
        </p:txBody>
      </p:sp>
      <p:sp>
        <p:nvSpPr>
          <p:cNvPr id="5" name="Rectangle 4"/>
          <p:cNvSpPr/>
          <p:nvPr/>
        </p:nvSpPr>
        <p:spPr>
          <a:xfrm>
            <a:off x="1371600" y="762000"/>
            <a:ext cx="6553654" cy="692497"/>
          </a:xfrm>
          <a:prstGeom prst="rect">
            <a:avLst/>
          </a:prstGeom>
          <a:noFill/>
        </p:spPr>
        <p:txBody>
          <a:bodyPr wrap="none" lIns="68580" tIns="34290" rIns="68580" bIns="34290">
            <a:spAutoFit/>
          </a:bodyPr>
          <a:lstStyle/>
          <a:p>
            <a:pPr algn="ctr"/>
            <a:r>
              <a:rPr lang="en-US" sz="4050" dirty="0">
                <a:ln w="0"/>
                <a:effectLst>
                  <a:outerShdw blurRad="38100" dist="19050" dir="2700000" algn="tl" rotWithShape="0">
                    <a:schemeClr val="dk1">
                      <a:alpha val="40000"/>
                    </a:schemeClr>
                  </a:outerShdw>
                </a:effectLst>
              </a:rPr>
              <a:t>INSAN BERSEPADU SEJAHTERA</a:t>
            </a:r>
          </a:p>
        </p:txBody>
      </p:sp>
    </p:spTree>
    <p:extLst>
      <p:ext uri="{BB962C8B-B14F-4D97-AF65-F5344CB8AC3E}">
        <p14:creationId xmlns:p14="http://schemas.microsoft.com/office/powerpoint/2010/main" val="6308420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NILAI SEJAHTERA: </a:t>
            </a:r>
            <a:br>
              <a:rPr lang="en-US" dirty="0"/>
            </a:br>
            <a:r>
              <a:rPr lang="en-US" dirty="0"/>
              <a:t>TAMADUN ISLAM</a:t>
            </a:r>
            <a:endParaRPr lang="en-MY" dirty="0"/>
          </a:p>
        </p:txBody>
      </p:sp>
      <p:sp>
        <p:nvSpPr>
          <p:cNvPr id="3" name="Content Placeholder 2"/>
          <p:cNvSpPr>
            <a:spLocks noGrp="1"/>
          </p:cNvSpPr>
          <p:nvPr>
            <p:ph idx="1"/>
          </p:nvPr>
        </p:nvSpPr>
        <p:spPr/>
        <p:txBody>
          <a:bodyPr>
            <a:normAutofit fontScale="70000" lnSpcReduction="20000"/>
          </a:bodyPr>
          <a:lstStyle/>
          <a:p>
            <a:pPr>
              <a:buFont typeface="Wingdings" panose="05000000000000000000" pitchFamily="2" charset="2"/>
              <a:buChar char="v"/>
            </a:pPr>
            <a:r>
              <a:rPr lang="en-US" dirty="0"/>
              <a:t> </a:t>
            </a:r>
            <a:r>
              <a:rPr lang="en-US" dirty="0" err="1"/>
              <a:t>Nilai</a:t>
            </a:r>
            <a:r>
              <a:rPr lang="en-US" dirty="0"/>
              <a:t> </a:t>
            </a:r>
            <a:r>
              <a:rPr lang="en-US" dirty="0" err="1"/>
              <a:t>sejahtera</a:t>
            </a:r>
            <a:r>
              <a:rPr lang="en-US" dirty="0"/>
              <a:t> (</a:t>
            </a:r>
            <a:r>
              <a:rPr lang="en-US" i="1" dirty="0"/>
              <a:t>harmony: </a:t>
            </a:r>
            <a:r>
              <a:rPr lang="en-US" b="1" i="1" dirty="0"/>
              <a:t>peaceful and prosperous</a:t>
            </a:r>
            <a:r>
              <a:rPr lang="en-US" b="1" dirty="0"/>
              <a:t>) </a:t>
            </a:r>
            <a:r>
              <a:rPr lang="en-US" dirty="0" err="1"/>
              <a:t>tamadun</a:t>
            </a:r>
            <a:r>
              <a:rPr lang="en-US" dirty="0"/>
              <a:t> </a:t>
            </a:r>
            <a:r>
              <a:rPr lang="en-US" dirty="0" err="1"/>
              <a:t>Timur</a:t>
            </a:r>
            <a:r>
              <a:rPr lang="en-US" dirty="0"/>
              <a:t>:</a:t>
            </a:r>
          </a:p>
          <a:p>
            <a:pPr marL="0" indent="0">
              <a:buNone/>
            </a:pPr>
            <a:endParaRPr lang="en-US" dirty="0"/>
          </a:p>
          <a:p>
            <a:pPr marL="0" indent="0" algn="ctr">
              <a:buNone/>
            </a:pPr>
            <a:r>
              <a:rPr lang="en-US" dirty="0"/>
              <a:t>Sejahtera </a:t>
            </a:r>
            <a:r>
              <a:rPr lang="en-US" dirty="0" err="1"/>
              <a:t>menurut</a:t>
            </a:r>
            <a:r>
              <a:rPr lang="en-US" dirty="0"/>
              <a:t> </a:t>
            </a:r>
            <a:r>
              <a:rPr lang="en-US" dirty="0" err="1"/>
              <a:t>Tamadun</a:t>
            </a:r>
            <a:r>
              <a:rPr lang="en-US" dirty="0"/>
              <a:t> </a:t>
            </a:r>
            <a:r>
              <a:rPr lang="en-US" dirty="0" err="1"/>
              <a:t>Melayu</a:t>
            </a:r>
            <a:r>
              <a:rPr lang="en-US" dirty="0"/>
              <a:t> Islam</a:t>
            </a:r>
          </a:p>
          <a:p>
            <a:pPr marL="0" indent="0" algn="ctr">
              <a:buNone/>
            </a:pPr>
            <a:r>
              <a:rPr lang="en-US" dirty="0"/>
              <a:t>“</a:t>
            </a:r>
            <a:r>
              <a:rPr lang="en-US" dirty="0" err="1"/>
              <a:t>Wahai</a:t>
            </a:r>
            <a:r>
              <a:rPr lang="en-US" dirty="0"/>
              <a:t> </a:t>
            </a:r>
            <a:r>
              <a:rPr lang="en-US" dirty="0" err="1"/>
              <a:t>umat</a:t>
            </a:r>
            <a:r>
              <a:rPr lang="en-US" dirty="0"/>
              <a:t> </a:t>
            </a:r>
            <a:r>
              <a:rPr lang="en-US" dirty="0" err="1"/>
              <a:t>manusia</a:t>
            </a:r>
            <a:r>
              <a:rPr lang="en-US" dirty="0"/>
              <a:t>! </a:t>
            </a:r>
            <a:r>
              <a:rPr lang="en-US" dirty="0" err="1"/>
              <a:t>Sesungguhnya</a:t>
            </a:r>
            <a:r>
              <a:rPr lang="en-US" dirty="0"/>
              <a:t> Kami </a:t>
            </a:r>
            <a:r>
              <a:rPr lang="en-US" dirty="0" err="1"/>
              <a:t>telah</a:t>
            </a:r>
            <a:r>
              <a:rPr lang="en-US" dirty="0"/>
              <a:t> </a:t>
            </a:r>
            <a:r>
              <a:rPr lang="en-US" dirty="0" err="1"/>
              <a:t>menciptakan</a:t>
            </a:r>
            <a:r>
              <a:rPr lang="en-US" dirty="0"/>
              <a:t> </a:t>
            </a:r>
            <a:r>
              <a:rPr lang="en-US" dirty="0" err="1"/>
              <a:t>kamu</a:t>
            </a:r>
            <a:r>
              <a:rPr lang="en-US" dirty="0"/>
              <a:t> </a:t>
            </a:r>
            <a:r>
              <a:rPr lang="en-US" dirty="0" err="1"/>
              <a:t>dari</a:t>
            </a:r>
            <a:r>
              <a:rPr lang="en-US" dirty="0"/>
              <a:t> </a:t>
            </a:r>
            <a:r>
              <a:rPr lang="en-US" dirty="0" err="1"/>
              <a:t>lelaki</a:t>
            </a:r>
            <a:r>
              <a:rPr lang="en-US" dirty="0"/>
              <a:t> </a:t>
            </a:r>
            <a:r>
              <a:rPr lang="en-US" dirty="0" err="1"/>
              <a:t>dan</a:t>
            </a:r>
            <a:r>
              <a:rPr lang="en-US" dirty="0"/>
              <a:t> </a:t>
            </a:r>
            <a:r>
              <a:rPr lang="en-US" dirty="0" err="1"/>
              <a:t>perempuan</a:t>
            </a:r>
            <a:r>
              <a:rPr lang="en-US" dirty="0"/>
              <a:t>, </a:t>
            </a:r>
            <a:r>
              <a:rPr lang="en-US" dirty="0" err="1"/>
              <a:t>dan</a:t>
            </a:r>
            <a:r>
              <a:rPr lang="en-US" dirty="0"/>
              <a:t> Kami </a:t>
            </a:r>
            <a:r>
              <a:rPr lang="en-US" dirty="0" err="1"/>
              <a:t>telah</a:t>
            </a:r>
            <a:r>
              <a:rPr lang="en-US" dirty="0"/>
              <a:t> </a:t>
            </a:r>
            <a:r>
              <a:rPr lang="en-US" dirty="0" err="1"/>
              <a:t>menjadikan</a:t>
            </a:r>
            <a:r>
              <a:rPr lang="en-US" dirty="0"/>
              <a:t> </a:t>
            </a:r>
            <a:r>
              <a:rPr lang="en-US" dirty="0" err="1"/>
              <a:t>kamu</a:t>
            </a:r>
            <a:r>
              <a:rPr lang="en-US" dirty="0"/>
              <a:t> </a:t>
            </a:r>
            <a:r>
              <a:rPr lang="en-US" dirty="0" err="1"/>
              <a:t>berbagai</a:t>
            </a:r>
            <a:r>
              <a:rPr lang="en-US" dirty="0"/>
              <a:t> </a:t>
            </a:r>
            <a:r>
              <a:rPr lang="en-US" dirty="0" err="1"/>
              <a:t>bangsa</a:t>
            </a:r>
            <a:r>
              <a:rPr lang="en-US" dirty="0"/>
              <a:t> </a:t>
            </a:r>
            <a:r>
              <a:rPr lang="en-US" dirty="0" err="1"/>
              <a:t>dan</a:t>
            </a:r>
            <a:r>
              <a:rPr lang="en-US" dirty="0"/>
              <a:t> </a:t>
            </a:r>
            <a:r>
              <a:rPr lang="en-US" dirty="0" err="1"/>
              <a:t>bersuku</a:t>
            </a:r>
            <a:r>
              <a:rPr lang="en-US" dirty="0"/>
              <a:t> </a:t>
            </a:r>
            <a:r>
              <a:rPr lang="en-US" dirty="0" err="1"/>
              <a:t>puak</a:t>
            </a:r>
            <a:r>
              <a:rPr lang="en-US" dirty="0"/>
              <a:t>, </a:t>
            </a:r>
            <a:r>
              <a:rPr lang="en-US" dirty="0" err="1"/>
              <a:t>supaya</a:t>
            </a:r>
            <a:r>
              <a:rPr lang="en-US" dirty="0"/>
              <a:t> </a:t>
            </a:r>
            <a:r>
              <a:rPr lang="en-US" dirty="0" err="1"/>
              <a:t>kamu</a:t>
            </a:r>
            <a:r>
              <a:rPr lang="en-US" dirty="0"/>
              <a:t> </a:t>
            </a:r>
            <a:r>
              <a:rPr lang="en-US" dirty="0" err="1"/>
              <a:t>berkenal-kenalan</a:t>
            </a:r>
            <a:r>
              <a:rPr lang="en-US" dirty="0"/>
              <a:t> (</a:t>
            </a:r>
            <a:r>
              <a:rPr lang="en-US" dirty="0" err="1"/>
              <a:t>dan</a:t>
            </a:r>
            <a:r>
              <a:rPr lang="en-US" dirty="0"/>
              <a:t> </a:t>
            </a:r>
            <a:r>
              <a:rPr lang="en-US" dirty="0" err="1"/>
              <a:t>beramah</a:t>
            </a:r>
            <a:r>
              <a:rPr lang="en-US" dirty="0"/>
              <a:t> </a:t>
            </a:r>
            <a:r>
              <a:rPr lang="en-US" dirty="0" err="1"/>
              <a:t>mesra</a:t>
            </a:r>
            <a:r>
              <a:rPr lang="en-US" dirty="0"/>
              <a:t> </a:t>
            </a:r>
            <a:r>
              <a:rPr lang="en-US" dirty="0" err="1"/>
              <a:t>antara</a:t>
            </a:r>
            <a:r>
              <a:rPr lang="en-US" dirty="0"/>
              <a:t> </a:t>
            </a:r>
            <a:r>
              <a:rPr lang="en-US" dirty="0" err="1"/>
              <a:t>satu</a:t>
            </a:r>
            <a:r>
              <a:rPr lang="en-US" dirty="0"/>
              <a:t> </a:t>
            </a:r>
            <a:r>
              <a:rPr lang="en-US" dirty="0" err="1"/>
              <a:t>dengan</a:t>
            </a:r>
            <a:r>
              <a:rPr lang="en-US" dirty="0"/>
              <a:t> yang lain). </a:t>
            </a:r>
            <a:r>
              <a:rPr lang="en-US" dirty="0" err="1"/>
              <a:t>Sesungguhnya</a:t>
            </a:r>
            <a:r>
              <a:rPr lang="en-US" dirty="0"/>
              <a:t> </a:t>
            </a:r>
            <a:r>
              <a:rPr lang="en-US" dirty="0" err="1"/>
              <a:t>semulia-mulia</a:t>
            </a:r>
            <a:r>
              <a:rPr lang="en-US" dirty="0"/>
              <a:t> </a:t>
            </a:r>
            <a:r>
              <a:rPr lang="en-US" dirty="0" err="1"/>
              <a:t>kamu</a:t>
            </a:r>
            <a:r>
              <a:rPr lang="en-US" dirty="0"/>
              <a:t> di </a:t>
            </a:r>
            <a:r>
              <a:rPr lang="en-US" dirty="0" err="1"/>
              <a:t>sisi</a:t>
            </a:r>
            <a:r>
              <a:rPr lang="en-US" dirty="0"/>
              <a:t> Allah </a:t>
            </a:r>
            <a:r>
              <a:rPr lang="en-US" dirty="0" err="1"/>
              <a:t>ialah</a:t>
            </a:r>
            <a:r>
              <a:rPr lang="en-US" dirty="0"/>
              <a:t> orang yang </a:t>
            </a:r>
            <a:r>
              <a:rPr lang="en-US" dirty="0" err="1"/>
              <a:t>lebih</a:t>
            </a:r>
            <a:r>
              <a:rPr lang="en-US" dirty="0"/>
              <a:t> </a:t>
            </a:r>
            <a:r>
              <a:rPr lang="en-US" dirty="0" err="1"/>
              <a:t>taqwanya</a:t>
            </a:r>
            <a:r>
              <a:rPr lang="en-US" dirty="0"/>
              <a:t> di </a:t>
            </a:r>
            <a:r>
              <a:rPr lang="en-US" dirty="0" err="1"/>
              <a:t>antara</a:t>
            </a:r>
            <a:r>
              <a:rPr lang="en-US" dirty="0"/>
              <a:t> </a:t>
            </a:r>
            <a:r>
              <a:rPr lang="en-US" dirty="0" err="1"/>
              <a:t>kamu</a:t>
            </a:r>
            <a:r>
              <a:rPr lang="en-US" dirty="0"/>
              <a:t>, (</a:t>
            </a:r>
            <a:r>
              <a:rPr lang="en-US" dirty="0" err="1"/>
              <a:t>bukan</a:t>
            </a:r>
            <a:r>
              <a:rPr lang="en-US" dirty="0"/>
              <a:t> yang </a:t>
            </a:r>
            <a:r>
              <a:rPr lang="en-US" dirty="0" err="1"/>
              <a:t>lebih</a:t>
            </a:r>
            <a:r>
              <a:rPr lang="en-US" dirty="0"/>
              <a:t> </a:t>
            </a:r>
            <a:r>
              <a:rPr lang="en-US" dirty="0" err="1"/>
              <a:t>keturunan</a:t>
            </a:r>
            <a:r>
              <a:rPr lang="en-US" dirty="0"/>
              <a:t> </a:t>
            </a:r>
            <a:r>
              <a:rPr lang="en-US" dirty="0" err="1"/>
              <a:t>atau</a:t>
            </a:r>
            <a:r>
              <a:rPr lang="en-US" dirty="0"/>
              <a:t> </a:t>
            </a:r>
            <a:r>
              <a:rPr lang="en-US" dirty="0" err="1"/>
              <a:t>bangsanya</a:t>
            </a:r>
            <a:r>
              <a:rPr lang="en-US" dirty="0"/>
              <a:t>). </a:t>
            </a:r>
            <a:r>
              <a:rPr lang="en-US" dirty="0" err="1"/>
              <a:t>Sesungguhnya</a:t>
            </a:r>
            <a:r>
              <a:rPr lang="en-US" dirty="0"/>
              <a:t> Allah </a:t>
            </a:r>
            <a:r>
              <a:rPr lang="en-US" dirty="0" err="1"/>
              <a:t>Maha</a:t>
            </a:r>
            <a:r>
              <a:rPr lang="en-US" dirty="0"/>
              <a:t> </a:t>
            </a:r>
            <a:r>
              <a:rPr lang="en-US" dirty="0" err="1"/>
              <a:t>Mengetahui</a:t>
            </a:r>
            <a:r>
              <a:rPr lang="en-US" dirty="0"/>
              <a:t>, </a:t>
            </a:r>
            <a:r>
              <a:rPr lang="en-US" dirty="0" err="1"/>
              <a:t>lagi</a:t>
            </a:r>
            <a:r>
              <a:rPr lang="en-US" dirty="0"/>
              <a:t> </a:t>
            </a:r>
            <a:r>
              <a:rPr lang="en-US" dirty="0" err="1"/>
              <a:t>Maha</a:t>
            </a:r>
            <a:r>
              <a:rPr lang="en-US" dirty="0"/>
              <a:t> </a:t>
            </a:r>
            <a:r>
              <a:rPr lang="en-US" dirty="0" err="1"/>
              <a:t>Mendalam</a:t>
            </a:r>
            <a:r>
              <a:rPr lang="en-US" dirty="0"/>
              <a:t> </a:t>
            </a:r>
            <a:r>
              <a:rPr lang="en-US" dirty="0" err="1"/>
              <a:t>PengetahuanNya</a:t>
            </a:r>
            <a:r>
              <a:rPr lang="en-US" dirty="0"/>
              <a:t> (</a:t>
            </a:r>
            <a:r>
              <a:rPr lang="en-US" dirty="0" err="1"/>
              <a:t>akan</a:t>
            </a:r>
            <a:r>
              <a:rPr lang="en-US" dirty="0"/>
              <a:t> </a:t>
            </a:r>
            <a:r>
              <a:rPr lang="en-US" dirty="0" err="1"/>
              <a:t>keadaan</a:t>
            </a:r>
            <a:r>
              <a:rPr lang="en-US" dirty="0"/>
              <a:t> </a:t>
            </a:r>
            <a:r>
              <a:rPr lang="en-US" dirty="0" err="1"/>
              <a:t>dan</a:t>
            </a:r>
            <a:r>
              <a:rPr lang="en-US" dirty="0"/>
              <a:t> </a:t>
            </a:r>
            <a:r>
              <a:rPr lang="en-US" dirty="0" err="1"/>
              <a:t>amalan</a:t>
            </a:r>
            <a:r>
              <a:rPr lang="en-US" dirty="0"/>
              <a:t> </a:t>
            </a:r>
            <a:r>
              <a:rPr lang="en-US" dirty="0" err="1"/>
              <a:t>kamu</a:t>
            </a:r>
            <a:r>
              <a:rPr lang="en-US" dirty="0"/>
              <a:t>).”</a:t>
            </a:r>
          </a:p>
          <a:p>
            <a:pPr marL="0" indent="0" algn="ctr">
              <a:buNone/>
            </a:pPr>
            <a:r>
              <a:rPr lang="en-US" dirty="0"/>
              <a:t>(Al-Quran: Surah al-</a:t>
            </a:r>
            <a:r>
              <a:rPr lang="en-US" dirty="0" err="1"/>
              <a:t>Hujurat</a:t>
            </a:r>
            <a:r>
              <a:rPr lang="en-US" dirty="0"/>
              <a:t>, </a:t>
            </a:r>
            <a:r>
              <a:rPr lang="en-US" dirty="0" err="1"/>
              <a:t>ayat</a:t>
            </a:r>
            <a:r>
              <a:rPr lang="en-US" dirty="0"/>
              <a:t> 13)</a:t>
            </a:r>
          </a:p>
        </p:txBody>
      </p:sp>
    </p:spTree>
    <p:extLst>
      <p:ext uri="{BB962C8B-B14F-4D97-AF65-F5344CB8AC3E}">
        <p14:creationId xmlns:p14="http://schemas.microsoft.com/office/powerpoint/2010/main" val="1592221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NILAI SEJAHTERA: </a:t>
            </a:r>
            <a:br>
              <a:rPr lang="en-US" dirty="0"/>
            </a:br>
            <a:r>
              <a:rPr lang="en-US" dirty="0"/>
              <a:t>TAMADUN CINA</a:t>
            </a:r>
            <a:endParaRPr lang="en-MY" dirty="0"/>
          </a:p>
        </p:txBody>
      </p:sp>
      <p:sp>
        <p:nvSpPr>
          <p:cNvPr id="3" name="Content Placeholder 2"/>
          <p:cNvSpPr>
            <a:spLocks noGrp="1"/>
          </p:cNvSpPr>
          <p:nvPr>
            <p:ph idx="1"/>
          </p:nvPr>
        </p:nvSpPr>
        <p:spPr/>
        <p:txBody>
          <a:bodyPr>
            <a:normAutofit lnSpcReduction="10000"/>
          </a:bodyPr>
          <a:lstStyle/>
          <a:p>
            <a:pPr marL="0" indent="0" algn="ctr">
              <a:buNone/>
            </a:pPr>
            <a:r>
              <a:rPr lang="en-US" b="1" dirty="0"/>
              <a:t>Sejahtera </a:t>
            </a:r>
            <a:r>
              <a:rPr lang="en-US" b="1" dirty="0" err="1"/>
              <a:t>menurut</a:t>
            </a:r>
            <a:r>
              <a:rPr lang="en-US" b="1" dirty="0"/>
              <a:t> </a:t>
            </a:r>
            <a:r>
              <a:rPr lang="en-US" b="1" dirty="0" err="1"/>
              <a:t>Tamadun</a:t>
            </a:r>
            <a:r>
              <a:rPr lang="en-US" b="1" dirty="0"/>
              <a:t> </a:t>
            </a:r>
            <a:r>
              <a:rPr lang="en-US" b="1" dirty="0" err="1"/>
              <a:t>Cina</a:t>
            </a:r>
            <a:endParaRPr lang="en-US" b="1" dirty="0"/>
          </a:p>
          <a:p>
            <a:pPr marL="0" indent="0" algn="ctr">
              <a:buNone/>
            </a:pPr>
            <a:r>
              <a:rPr lang="en-US" dirty="0"/>
              <a:t>Thousands of years ago, Chinese carved the character "He", which means harmony and peace, on tortoise shells, and philosopher Confucius (551 B.C. to 479 B.C.) expounded the philosophical concept of "harmony without uniformity", meaning a world is full of differences and contradictions, but the righteous man should balance them and achieve harmony.</a:t>
            </a:r>
          </a:p>
          <a:p>
            <a:pPr marL="0" indent="0" algn="ctr">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803259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NILAI SEJAHTERA: </a:t>
            </a:r>
            <a:br>
              <a:rPr lang="en-US" dirty="0"/>
            </a:br>
            <a:r>
              <a:rPr lang="en-US" dirty="0"/>
              <a:t>TAMADUN INDIA</a:t>
            </a:r>
            <a:endParaRPr lang="en-MY" dirty="0"/>
          </a:p>
        </p:txBody>
      </p:sp>
      <p:sp>
        <p:nvSpPr>
          <p:cNvPr id="3" name="Content Placeholder 2"/>
          <p:cNvSpPr>
            <a:spLocks noGrp="1"/>
          </p:cNvSpPr>
          <p:nvPr>
            <p:ph idx="1"/>
          </p:nvPr>
        </p:nvSpPr>
        <p:spPr/>
        <p:txBody>
          <a:bodyPr>
            <a:normAutofit fontScale="92500" lnSpcReduction="10000"/>
          </a:bodyPr>
          <a:lstStyle/>
          <a:p>
            <a:pPr marL="0" indent="0" algn="ctr">
              <a:buNone/>
            </a:pPr>
            <a:r>
              <a:rPr lang="en-US" b="1" dirty="0"/>
              <a:t>Sejahtera </a:t>
            </a:r>
            <a:r>
              <a:rPr lang="en-US" b="1" dirty="0" err="1"/>
              <a:t>menurut</a:t>
            </a:r>
            <a:r>
              <a:rPr lang="en-US" b="1" dirty="0"/>
              <a:t> </a:t>
            </a:r>
            <a:r>
              <a:rPr lang="en-US" b="1" dirty="0" err="1"/>
              <a:t>Tamadun</a:t>
            </a:r>
            <a:r>
              <a:rPr lang="en-US" b="1" dirty="0"/>
              <a:t> India</a:t>
            </a:r>
          </a:p>
          <a:p>
            <a:pPr marL="0" indent="0" algn="ctr">
              <a:buNone/>
            </a:pPr>
            <a:r>
              <a:rPr lang="en-US" dirty="0"/>
              <a:t>The royal path to abundance consists of five important attributes, which are vital to achieve success or abundance in life:</a:t>
            </a:r>
          </a:p>
          <a:p>
            <a:pPr marL="514350" indent="-514350" algn="ctr">
              <a:buAutoNum type="arabicPeriod"/>
            </a:pPr>
            <a:r>
              <a:rPr lang="en-US" dirty="0"/>
              <a:t>Determination</a:t>
            </a:r>
          </a:p>
          <a:p>
            <a:pPr marL="514350" indent="-514350" algn="ctr">
              <a:buAutoNum type="arabicPeriod"/>
            </a:pPr>
            <a:r>
              <a:rPr lang="en-US" dirty="0"/>
              <a:t>Clear goals</a:t>
            </a:r>
          </a:p>
          <a:p>
            <a:pPr marL="0" indent="0" algn="ctr">
              <a:buNone/>
            </a:pPr>
            <a:r>
              <a:rPr lang="en-US" dirty="0"/>
              <a:t>3. Hard work</a:t>
            </a:r>
          </a:p>
          <a:p>
            <a:pPr marL="0" indent="0" algn="ctr">
              <a:buNone/>
            </a:pPr>
            <a:r>
              <a:rPr lang="en-US" dirty="0"/>
              <a:t>4. Relationships</a:t>
            </a:r>
          </a:p>
          <a:p>
            <a:pPr marL="0" indent="0" algn="ctr">
              <a:buNone/>
            </a:pPr>
            <a:r>
              <a:rPr lang="en-US" dirty="0"/>
              <a:t>5. Perseverance</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48631723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marL="428625" indent="-428625">
              <a:buFont typeface="Wingdings" panose="05000000000000000000" pitchFamily="2" charset="2"/>
              <a:buChar char="v"/>
            </a:pPr>
            <a:r>
              <a:rPr lang="en-US" dirty="0" err="1"/>
              <a:t>Membebaskan</a:t>
            </a:r>
            <a:r>
              <a:rPr lang="en-US" dirty="0"/>
              <a:t> </a:t>
            </a:r>
            <a:r>
              <a:rPr lang="en-US" dirty="0" err="1"/>
              <a:t>diri</a:t>
            </a:r>
            <a:r>
              <a:rPr lang="en-US" dirty="0"/>
              <a:t> </a:t>
            </a:r>
            <a:r>
              <a:rPr lang="en-US" dirty="0" err="1"/>
              <a:t>daripada</a:t>
            </a:r>
            <a:r>
              <a:rPr lang="en-US" dirty="0"/>
              <a:t> </a:t>
            </a:r>
            <a:r>
              <a:rPr lang="en-US" dirty="0" err="1"/>
              <a:t>falsafah</a:t>
            </a:r>
            <a:r>
              <a:rPr lang="en-US" dirty="0"/>
              <a:t> yang </a:t>
            </a:r>
            <a:r>
              <a:rPr lang="en-US" dirty="0" err="1"/>
              <a:t>diasaskan</a:t>
            </a:r>
            <a:r>
              <a:rPr lang="en-US" dirty="0"/>
              <a:t> </a:t>
            </a:r>
            <a:r>
              <a:rPr lang="en-US" dirty="0" err="1"/>
              <a:t>oleh</a:t>
            </a:r>
            <a:r>
              <a:rPr lang="en-US" dirty="0"/>
              <a:t> </a:t>
            </a:r>
            <a:r>
              <a:rPr lang="en-US" dirty="0" err="1"/>
              <a:t>penjajah</a:t>
            </a:r>
            <a:endParaRPr lang="en-US" dirty="0"/>
          </a:p>
          <a:p>
            <a:pPr marL="428625" indent="-428625">
              <a:buFont typeface="Wingdings" panose="05000000000000000000" pitchFamily="2" charset="2"/>
              <a:buChar char="v"/>
            </a:pPr>
            <a:r>
              <a:rPr lang="en-US" dirty="0" err="1"/>
              <a:t>Membangunkan</a:t>
            </a:r>
            <a:r>
              <a:rPr lang="en-US" dirty="0"/>
              <a:t> </a:t>
            </a:r>
            <a:r>
              <a:rPr lang="en-US" dirty="0" err="1"/>
              <a:t>pemikiran</a:t>
            </a:r>
            <a:r>
              <a:rPr lang="en-US" dirty="0"/>
              <a:t> </a:t>
            </a:r>
            <a:r>
              <a:rPr lang="en-US" dirty="0" err="1"/>
              <a:t>dan</a:t>
            </a:r>
            <a:r>
              <a:rPr lang="en-US" dirty="0"/>
              <a:t> </a:t>
            </a:r>
            <a:r>
              <a:rPr lang="en-US" dirty="0" err="1"/>
              <a:t>asas</a:t>
            </a:r>
            <a:r>
              <a:rPr lang="en-US" dirty="0"/>
              <a:t> </a:t>
            </a:r>
            <a:r>
              <a:rPr lang="en-US" dirty="0" err="1"/>
              <a:t>keilmuan</a:t>
            </a:r>
            <a:r>
              <a:rPr lang="en-US" dirty="0"/>
              <a:t> </a:t>
            </a:r>
            <a:r>
              <a:rPr lang="en-US" dirty="0" err="1"/>
              <a:t>berdasarkan</a:t>
            </a:r>
            <a:r>
              <a:rPr lang="en-US" dirty="0"/>
              <a:t> </a:t>
            </a:r>
            <a:r>
              <a:rPr lang="en-US" dirty="0" err="1"/>
              <a:t>kearifan</a:t>
            </a:r>
            <a:r>
              <a:rPr lang="en-US" dirty="0"/>
              <a:t> </a:t>
            </a:r>
            <a:r>
              <a:rPr lang="en-US" dirty="0" err="1"/>
              <a:t>tempatan</a:t>
            </a:r>
            <a:r>
              <a:rPr lang="en-US" dirty="0"/>
              <a:t> </a:t>
            </a:r>
            <a:r>
              <a:rPr lang="en-US" dirty="0" err="1"/>
              <a:t>tamadun</a:t>
            </a:r>
            <a:r>
              <a:rPr lang="en-US" dirty="0"/>
              <a:t> </a:t>
            </a:r>
            <a:r>
              <a:rPr lang="en-US" dirty="0" err="1"/>
              <a:t>timur</a:t>
            </a:r>
            <a:r>
              <a:rPr lang="en-US" dirty="0"/>
              <a:t>:</a:t>
            </a:r>
          </a:p>
          <a:p>
            <a:pPr marL="857250" indent="-428625">
              <a:buFont typeface="+mj-lt"/>
              <a:buAutoNum type="arabicParenR"/>
            </a:pPr>
            <a:r>
              <a:rPr lang="en-US" dirty="0" err="1"/>
              <a:t>Falsafah</a:t>
            </a:r>
            <a:r>
              <a:rPr lang="en-US" dirty="0"/>
              <a:t> yang </a:t>
            </a:r>
            <a:r>
              <a:rPr lang="en-US" dirty="0" err="1"/>
              <a:t>mementingkan</a:t>
            </a:r>
            <a:r>
              <a:rPr lang="en-US" dirty="0"/>
              <a:t> </a:t>
            </a:r>
            <a:r>
              <a:rPr lang="en-US" dirty="0" err="1"/>
              <a:t>aspek</a:t>
            </a:r>
            <a:r>
              <a:rPr lang="en-US" dirty="0"/>
              <a:t> </a:t>
            </a:r>
            <a:r>
              <a:rPr lang="en-US" dirty="0" err="1"/>
              <a:t>ketuhanan</a:t>
            </a:r>
            <a:endParaRPr lang="en-US" dirty="0"/>
          </a:p>
          <a:p>
            <a:pPr marL="857250" indent="-428625">
              <a:buFont typeface="+mj-lt"/>
              <a:buAutoNum type="arabicParenR"/>
            </a:pPr>
            <a:r>
              <a:rPr lang="en-US" dirty="0" err="1"/>
              <a:t>Pandangan</a:t>
            </a:r>
            <a:r>
              <a:rPr lang="en-US" dirty="0"/>
              <a:t> </a:t>
            </a:r>
            <a:r>
              <a:rPr lang="en-US" dirty="0" err="1"/>
              <a:t>semesta</a:t>
            </a:r>
            <a:r>
              <a:rPr lang="en-US" dirty="0"/>
              <a:t> </a:t>
            </a:r>
            <a:r>
              <a:rPr lang="en-US" dirty="0" err="1"/>
              <a:t>tamadun</a:t>
            </a:r>
            <a:r>
              <a:rPr lang="en-US" dirty="0"/>
              <a:t> </a:t>
            </a:r>
            <a:r>
              <a:rPr lang="en-US" dirty="0" err="1"/>
              <a:t>timur</a:t>
            </a:r>
            <a:r>
              <a:rPr lang="en-US" dirty="0"/>
              <a:t>: </a:t>
            </a:r>
            <a:r>
              <a:rPr lang="en-US" dirty="0" err="1"/>
              <a:t>manusia</a:t>
            </a:r>
            <a:r>
              <a:rPr lang="en-US" dirty="0"/>
              <a:t> </a:t>
            </a:r>
            <a:r>
              <a:rPr lang="en-US" dirty="0" err="1"/>
              <a:t>sebagai</a:t>
            </a:r>
            <a:r>
              <a:rPr lang="en-US" dirty="0"/>
              <a:t> </a:t>
            </a:r>
            <a:r>
              <a:rPr lang="en-US" dirty="0" err="1"/>
              <a:t>hamba</a:t>
            </a:r>
            <a:r>
              <a:rPr lang="en-US" dirty="0"/>
              <a:t> </a:t>
            </a:r>
            <a:r>
              <a:rPr lang="en-US" dirty="0" err="1"/>
              <a:t>Tuhan</a:t>
            </a:r>
            <a:endParaRPr lang="en-US" dirty="0"/>
          </a:p>
          <a:p>
            <a:pPr marL="857250" indent="-428625">
              <a:buFont typeface="+mj-lt"/>
              <a:buAutoNum type="arabicParenR"/>
            </a:pPr>
            <a:r>
              <a:rPr lang="en-US" dirty="0" err="1"/>
              <a:t>Manusia</a:t>
            </a:r>
            <a:r>
              <a:rPr lang="en-US" dirty="0"/>
              <a:t> </a:t>
            </a:r>
            <a:r>
              <a:rPr lang="en-US" dirty="0" err="1"/>
              <a:t>perlu</a:t>
            </a:r>
            <a:r>
              <a:rPr lang="en-US" dirty="0"/>
              <a:t> </a:t>
            </a:r>
            <a:r>
              <a:rPr lang="en-US" dirty="0" err="1"/>
              <a:t>melaksanakan</a:t>
            </a:r>
            <a:r>
              <a:rPr lang="en-US" dirty="0"/>
              <a:t> </a:t>
            </a:r>
            <a:r>
              <a:rPr lang="en-US" dirty="0" err="1"/>
              <a:t>tanggungjawab</a:t>
            </a:r>
            <a:r>
              <a:rPr lang="en-US" dirty="0"/>
              <a:t> yang </a:t>
            </a:r>
            <a:r>
              <a:rPr lang="en-US" dirty="0" err="1"/>
              <a:t>telah</a:t>
            </a:r>
            <a:r>
              <a:rPr lang="en-US" dirty="0"/>
              <a:t> </a:t>
            </a:r>
            <a:r>
              <a:rPr lang="en-US" dirty="0" err="1"/>
              <a:t>diamanahkan</a:t>
            </a:r>
            <a:r>
              <a:rPr lang="en-US" dirty="0"/>
              <a:t> </a:t>
            </a:r>
            <a:r>
              <a:rPr lang="en-US" dirty="0" err="1"/>
              <a:t>oleh</a:t>
            </a:r>
            <a:r>
              <a:rPr lang="en-US" dirty="0"/>
              <a:t> </a:t>
            </a:r>
            <a:r>
              <a:rPr lang="en-US" dirty="0" err="1"/>
              <a:t>Tuhan</a:t>
            </a:r>
            <a:r>
              <a:rPr lang="en-US" dirty="0"/>
              <a:t>; </a:t>
            </a:r>
            <a:r>
              <a:rPr lang="en-US" dirty="0" err="1"/>
              <a:t>manusia</a:t>
            </a:r>
            <a:r>
              <a:rPr lang="en-US" dirty="0"/>
              <a:t> </a:t>
            </a:r>
            <a:r>
              <a:rPr lang="en-US" dirty="0" err="1"/>
              <a:t>tidak</a:t>
            </a:r>
            <a:r>
              <a:rPr lang="en-US" dirty="0"/>
              <a:t> </a:t>
            </a:r>
            <a:r>
              <a:rPr lang="en-US" dirty="0" err="1"/>
              <a:t>bebas</a:t>
            </a:r>
            <a:r>
              <a:rPr lang="en-US" dirty="0"/>
              <a:t> </a:t>
            </a:r>
            <a:r>
              <a:rPr lang="en-US" dirty="0" err="1"/>
              <a:t>mengeksploitasi</a:t>
            </a:r>
            <a:r>
              <a:rPr lang="en-US" dirty="0"/>
              <a:t> </a:t>
            </a:r>
            <a:r>
              <a:rPr lang="en-US" dirty="0" err="1"/>
              <a:t>alam</a:t>
            </a:r>
            <a:endParaRPr lang="en-US" dirty="0"/>
          </a:p>
          <a:p>
            <a:pPr marL="857250" indent="-428625">
              <a:buFont typeface="+mj-lt"/>
              <a:buAutoNum type="arabicParenR"/>
            </a:pPr>
            <a:r>
              <a:rPr lang="en-US" dirty="0" err="1"/>
              <a:t>Menggunakan</a:t>
            </a:r>
            <a:r>
              <a:rPr lang="en-US" dirty="0"/>
              <a:t> </a:t>
            </a:r>
            <a:r>
              <a:rPr lang="en-US" dirty="0" err="1"/>
              <a:t>alam</a:t>
            </a:r>
            <a:r>
              <a:rPr lang="en-US" dirty="0"/>
              <a:t> </a:t>
            </a:r>
            <a:r>
              <a:rPr lang="en-US" dirty="0" err="1"/>
              <a:t>untuk</a:t>
            </a:r>
            <a:r>
              <a:rPr lang="en-US" dirty="0"/>
              <a:t> </a:t>
            </a:r>
            <a:r>
              <a:rPr lang="en-US" dirty="0" err="1"/>
              <a:t>kesejahteraan</a:t>
            </a:r>
            <a:r>
              <a:rPr lang="en-US" dirty="0"/>
              <a:t> </a:t>
            </a:r>
            <a:r>
              <a:rPr lang="en-US" dirty="0" err="1"/>
              <a:t>hidup</a:t>
            </a:r>
            <a:r>
              <a:rPr lang="en-US" dirty="0"/>
              <a:t> </a:t>
            </a:r>
            <a:r>
              <a:rPr lang="en-US" dirty="0" err="1"/>
              <a:t>seluruh</a:t>
            </a:r>
            <a:r>
              <a:rPr lang="en-US" dirty="0"/>
              <a:t> </a:t>
            </a:r>
            <a:r>
              <a:rPr lang="en-US" dirty="0" err="1"/>
              <a:t>makhluk</a:t>
            </a:r>
            <a:endParaRPr lang="en-US" dirty="0"/>
          </a:p>
          <a:p>
            <a:pPr marL="385763" indent="-385763">
              <a:buFont typeface="Wingdings" panose="05000000000000000000" pitchFamily="2" charset="2"/>
              <a:buChar char="v"/>
            </a:pPr>
            <a:r>
              <a:rPr lang="en-US" dirty="0" err="1"/>
              <a:t>Merujuk</a:t>
            </a:r>
            <a:r>
              <a:rPr lang="en-US" dirty="0"/>
              <a:t> </a:t>
            </a:r>
            <a:r>
              <a:rPr lang="en-US" dirty="0" err="1"/>
              <a:t>kepada</a:t>
            </a:r>
            <a:r>
              <a:rPr lang="en-US" dirty="0"/>
              <a:t> </a:t>
            </a:r>
            <a:r>
              <a:rPr lang="en-US" dirty="0" err="1"/>
              <a:t>sumber</a:t>
            </a:r>
            <a:r>
              <a:rPr lang="en-US" dirty="0"/>
              <a:t> </a:t>
            </a:r>
            <a:r>
              <a:rPr lang="en-US" dirty="0" err="1"/>
              <a:t>keilmuan</a:t>
            </a:r>
            <a:r>
              <a:rPr lang="en-US" dirty="0"/>
              <a:t> </a:t>
            </a:r>
            <a:r>
              <a:rPr lang="en-US" dirty="0" err="1"/>
              <a:t>dalam</a:t>
            </a:r>
            <a:r>
              <a:rPr lang="en-US" dirty="0"/>
              <a:t> </a:t>
            </a:r>
            <a:r>
              <a:rPr lang="en-US" dirty="0" err="1"/>
              <a:t>tradisi</a:t>
            </a:r>
            <a:r>
              <a:rPr lang="en-US" dirty="0"/>
              <a:t> </a:t>
            </a:r>
            <a:r>
              <a:rPr lang="en-US" dirty="0" err="1"/>
              <a:t>tamadun</a:t>
            </a:r>
            <a:r>
              <a:rPr lang="en-US" dirty="0"/>
              <a:t> </a:t>
            </a:r>
            <a:r>
              <a:rPr lang="en-US" dirty="0" err="1"/>
              <a:t>timur</a:t>
            </a:r>
            <a:endParaRPr lang="en-US" dirty="0"/>
          </a:p>
          <a:p>
            <a:pPr marL="0" indent="0">
              <a:buNone/>
            </a:pPr>
            <a:endParaRPr lang="en-US" dirty="0"/>
          </a:p>
        </p:txBody>
      </p:sp>
      <p:sp>
        <p:nvSpPr>
          <p:cNvPr id="5" name="Rectangle 4"/>
          <p:cNvSpPr/>
          <p:nvPr/>
        </p:nvSpPr>
        <p:spPr>
          <a:xfrm>
            <a:off x="2098510" y="0"/>
            <a:ext cx="6553654" cy="1315745"/>
          </a:xfrm>
          <a:prstGeom prst="rect">
            <a:avLst/>
          </a:prstGeom>
          <a:noFill/>
        </p:spPr>
        <p:txBody>
          <a:bodyPr wrap="none" lIns="68580" tIns="34290" rIns="68580" bIns="34290">
            <a:spAutoFit/>
          </a:bodyPr>
          <a:lstStyle/>
          <a:p>
            <a:pPr algn="ctr"/>
            <a:r>
              <a:rPr lang="en-US" sz="4050" dirty="0">
                <a:ln w="0"/>
                <a:effectLst>
                  <a:outerShdw blurRad="38100" dist="19050" dir="2700000" algn="tl" rotWithShape="0">
                    <a:schemeClr val="dk1">
                      <a:alpha val="40000"/>
                    </a:schemeClr>
                  </a:outerShdw>
                </a:effectLst>
              </a:rPr>
              <a:t>STRATEGI MEMBINA </a:t>
            </a:r>
          </a:p>
          <a:p>
            <a:pPr algn="ctr"/>
            <a:r>
              <a:rPr lang="en-US" sz="4050" dirty="0">
                <a:ln w="0"/>
                <a:effectLst>
                  <a:outerShdw blurRad="38100" dist="19050" dir="2700000" algn="tl" rotWithShape="0">
                    <a:schemeClr val="dk1">
                      <a:alpha val="40000"/>
                    </a:schemeClr>
                  </a:outerShdw>
                </a:effectLst>
              </a:rPr>
              <a:t>INSAN BERSEPADU SEJAHTERA</a:t>
            </a:r>
          </a:p>
        </p:txBody>
      </p:sp>
    </p:spTree>
    <p:extLst>
      <p:ext uri="{BB962C8B-B14F-4D97-AF65-F5344CB8AC3E}">
        <p14:creationId xmlns:p14="http://schemas.microsoft.com/office/powerpoint/2010/main" val="25121731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411016"/>
            <a:ext cx="7886700" cy="3078956"/>
          </a:xfrm>
        </p:spPr>
        <p:txBody>
          <a:bodyPr>
            <a:normAutofit lnSpcReduction="10000"/>
          </a:bodyPr>
          <a:lstStyle/>
          <a:p>
            <a:pPr marL="428625" indent="-428625">
              <a:buFont typeface="Wingdings" panose="05000000000000000000" pitchFamily="2" charset="2"/>
              <a:buChar char="v"/>
            </a:pPr>
            <a:r>
              <a:rPr lang="en-US" sz="2400" dirty="0" err="1"/>
              <a:t>Falsafah</a:t>
            </a:r>
            <a:r>
              <a:rPr lang="en-US" sz="2400" dirty="0"/>
              <a:t> Sejahtera: </a:t>
            </a:r>
            <a:r>
              <a:rPr lang="en-US" sz="2400" dirty="0" err="1"/>
              <a:t>pembangunan</a:t>
            </a:r>
            <a:r>
              <a:rPr lang="en-US" sz="2400" dirty="0"/>
              <a:t> </a:t>
            </a:r>
            <a:r>
              <a:rPr lang="en-US" sz="2400" dirty="0" err="1"/>
              <a:t>lestari</a:t>
            </a:r>
            <a:r>
              <a:rPr lang="en-US" sz="2400" dirty="0"/>
              <a:t> (</a:t>
            </a:r>
            <a:r>
              <a:rPr lang="en-US" sz="2400" i="1" dirty="0"/>
              <a:t>sustainable development</a:t>
            </a:r>
            <a:r>
              <a:rPr lang="en-US" sz="2400" dirty="0"/>
              <a:t>) </a:t>
            </a:r>
            <a:r>
              <a:rPr lang="en-US" sz="2400" dirty="0" err="1"/>
              <a:t>berasaskan</a:t>
            </a:r>
            <a:r>
              <a:rPr lang="en-US" sz="2400" dirty="0"/>
              <a:t> </a:t>
            </a:r>
            <a:r>
              <a:rPr lang="en-US" sz="2400" dirty="0" err="1"/>
              <a:t>kearifan</a:t>
            </a:r>
            <a:r>
              <a:rPr lang="en-US" sz="2400" dirty="0"/>
              <a:t> </a:t>
            </a:r>
            <a:r>
              <a:rPr lang="en-US" sz="2400" dirty="0" err="1"/>
              <a:t>tempatan</a:t>
            </a:r>
            <a:r>
              <a:rPr lang="en-US" sz="2400" dirty="0"/>
              <a:t> </a:t>
            </a:r>
            <a:r>
              <a:rPr lang="en-US" sz="2400" dirty="0" err="1"/>
              <a:t>tamadun</a:t>
            </a:r>
            <a:r>
              <a:rPr lang="en-US" sz="2400" dirty="0"/>
              <a:t> </a:t>
            </a:r>
            <a:r>
              <a:rPr lang="en-US" sz="2400" dirty="0" err="1"/>
              <a:t>timur</a:t>
            </a:r>
            <a:r>
              <a:rPr lang="en-US" sz="2400" dirty="0"/>
              <a:t> – </a:t>
            </a:r>
            <a:r>
              <a:rPr lang="en-US" sz="2400" dirty="0" err="1"/>
              <a:t>hubungan</a:t>
            </a:r>
            <a:r>
              <a:rPr lang="en-US" sz="2400" dirty="0"/>
              <a:t> yang </a:t>
            </a:r>
            <a:r>
              <a:rPr lang="en-US" sz="2400" dirty="0" err="1"/>
              <a:t>seimbang</a:t>
            </a:r>
            <a:r>
              <a:rPr lang="en-US" sz="2400" dirty="0"/>
              <a:t> </a:t>
            </a:r>
            <a:r>
              <a:rPr lang="en-US" sz="2400" dirty="0" err="1"/>
              <a:t>antara</a:t>
            </a:r>
            <a:r>
              <a:rPr lang="en-US" sz="2400" dirty="0"/>
              <a:t> </a:t>
            </a:r>
            <a:r>
              <a:rPr lang="en-US" sz="2400" dirty="0" err="1"/>
              <a:t>jasmani</a:t>
            </a:r>
            <a:r>
              <a:rPr lang="en-US" sz="2400" dirty="0"/>
              <a:t>, </a:t>
            </a:r>
            <a:r>
              <a:rPr lang="en-US" sz="2400" dirty="0" err="1"/>
              <a:t>emosi</a:t>
            </a:r>
            <a:r>
              <a:rPr lang="en-US" sz="2400" dirty="0"/>
              <a:t>, </a:t>
            </a:r>
            <a:r>
              <a:rPr lang="en-US" sz="2400" dirty="0" err="1"/>
              <a:t>rohani</a:t>
            </a:r>
            <a:r>
              <a:rPr lang="en-US" sz="2400" dirty="0"/>
              <a:t> &amp; </a:t>
            </a:r>
            <a:r>
              <a:rPr lang="en-US" sz="2400" dirty="0" err="1"/>
              <a:t>intelek</a:t>
            </a:r>
            <a:endParaRPr lang="en-US" sz="2400" dirty="0"/>
          </a:p>
          <a:p>
            <a:pPr marL="428625" indent="-428625">
              <a:buFont typeface="Wingdings" panose="05000000000000000000" pitchFamily="2" charset="2"/>
              <a:buChar char="v"/>
            </a:pPr>
            <a:r>
              <a:rPr lang="en-US" sz="2400" dirty="0" err="1"/>
              <a:t>Mendatangkan</a:t>
            </a:r>
            <a:r>
              <a:rPr lang="en-US" sz="2400" dirty="0"/>
              <a:t> </a:t>
            </a:r>
            <a:r>
              <a:rPr lang="en-US" sz="2400" dirty="0" err="1"/>
              <a:t>manfaat</a:t>
            </a:r>
            <a:r>
              <a:rPr lang="en-US" sz="2400" dirty="0"/>
              <a:t> </a:t>
            </a:r>
            <a:r>
              <a:rPr lang="en-US" sz="2400" dirty="0" err="1"/>
              <a:t>dan</a:t>
            </a:r>
            <a:r>
              <a:rPr lang="en-US" sz="2400" dirty="0"/>
              <a:t> </a:t>
            </a:r>
            <a:r>
              <a:rPr lang="en-US" sz="2400" dirty="0" err="1"/>
              <a:t>menjauhkan</a:t>
            </a:r>
            <a:r>
              <a:rPr lang="en-US" sz="2400" dirty="0"/>
              <a:t> </a:t>
            </a:r>
            <a:r>
              <a:rPr lang="en-US" sz="2400" dirty="0" err="1"/>
              <a:t>kerosakan</a:t>
            </a:r>
            <a:endParaRPr lang="en-US" sz="2400" dirty="0"/>
          </a:p>
          <a:p>
            <a:pPr marL="428625" indent="-428625">
              <a:buFont typeface="Wingdings" panose="05000000000000000000" pitchFamily="2" charset="2"/>
              <a:buChar char="v"/>
            </a:pPr>
            <a:r>
              <a:rPr lang="en-US" sz="2400" dirty="0" err="1"/>
              <a:t>Pemeliharaan</a:t>
            </a:r>
            <a:r>
              <a:rPr lang="en-US" sz="2400" dirty="0"/>
              <a:t> &amp; </a:t>
            </a:r>
            <a:r>
              <a:rPr lang="en-US" sz="2400" dirty="0" err="1"/>
              <a:t>pemuliharaan</a:t>
            </a:r>
            <a:r>
              <a:rPr lang="en-US" sz="2400" dirty="0"/>
              <a:t> </a:t>
            </a:r>
            <a:r>
              <a:rPr lang="en-US" sz="2400" dirty="0" err="1"/>
              <a:t>alam</a:t>
            </a:r>
            <a:r>
              <a:rPr lang="en-US" sz="2400" dirty="0"/>
              <a:t> </a:t>
            </a:r>
            <a:r>
              <a:rPr lang="en-US" sz="2400" dirty="0" err="1"/>
              <a:t>sekitar</a:t>
            </a:r>
            <a:r>
              <a:rPr lang="en-US" sz="2400" dirty="0"/>
              <a:t> HOLISTIK- </a:t>
            </a:r>
            <a:r>
              <a:rPr lang="en-US" sz="2400" dirty="0" err="1"/>
              <a:t>insan</a:t>
            </a:r>
            <a:r>
              <a:rPr lang="en-US" sz="2400" dirty="0"/>
              <a:t> </a:t>
            </a:r>
            <a:r>
              <a:rPr lang="en-US" sz="2400" dirty="0" err="1"/>
              <a:t>ekologikal</a:t>
            </a:r>
            <a:r>
              <a:rPr lang="en-US" sz="2400" dirty="0"/>
              <a:t> </a:t>
            </a:r>
            <a:r>
              <a:rPr lang="en-US" sz="2400" dirty="0" err="1"/>
              <a:t>berasaskan</a:t>
            </a:r>
            <a:r>
              <a:rPr lang="en-US" sz="2400" dirty="0"/>
              <a:t> </a:t>
            </a:r>
            <a:r>
              <a:rPr lang="en-US" sz="2400" dirty="0" err="1"/>
              <a:t>kearifan</a:t>
            </a:r>
            <a:r>
              <a:rPr lang="en-US" sz="2400" dirty="0"/>
              <a:t> </a:t>
            </a:r>
            <a:r>
              <a:rPr lang="en-US" sz="2400" dirty="0" err="1"/>
              <a:t>tempatan</a:t>
            </a:r>
            <a:r>
              <a:rPr lang="en-US" sz="2400" dirty="0"/>
              <a:t> </a:t>
            </a:r>
            <a:r>
              <a:rPr lang="en-US" sz="2400" dirty="0" err="1"/>
              <a:t>tamadun</a:t>
            </a:r>
            <a:r>
              <a:rPr lang="en-US" sz="2400" dirty="0"/>
              <a:t> </a:t>
            </a:r>
            <a:r>
              <a:rPr lang="en-US" sz="2400" dirty="0" err="1"/>
              <a:t>timur</a:t>
            </a:r>
            <a:endParaRPr lang="en-US" sz="2400" dirty="0"/>
          </a:p>
          <a:p>
            <a:pPr marL="0" indent="0">
              <a:buNone/>
            </a:pPr>
            <a:endParaRPr lang="en-US" sz="2400" dirty="0"/>
          </a:p>
        </p:txBody>
      </p:sp>
      <p:sp>
        <p:nvSpPr>
          <p:cNvPr id="4" name="Rectangle 3"/>
          <p:cNvSpPr/>
          <p:nvPr/>
        </p:nvSpPr>
        <p:spPr>
          <a:xfrm>
            <a:off x="663976" y="970308"/>
            <a:ext cx="7816050" cy="1177245"/>
          </a:xfrm>
          <a:prstGeom prst="rect">
            <a:avLst/>
          </a:prstGeom>
          <a:noFill/>
        </p:spPr>
        <p:txBody>
          <a:bodyPr wrap="none" lIns="68580" tIns="34290" rIns="68580" bIns="34290">
            <a:spAutoFit/>
          </a:bodyPr>
          <a:lstStyle/>
          <a:p>
            <a:pPr algn="ctr"/>
            <a:r>
              <a:rPr lang="en-US" sz="3600" dirty="0">
                <a:ln w="0"/>
                <a:effectLst>
                  <a:outerShdw blurRad="38100" dist="19050" dir="2700000" algn="tl" rotWithShape="0">
                    <a:schemeClr val="dk1">
                      <a:alpha val="40000"/>
                    </a:schemeClr>
                  </a:outerShdw>
                </a:effectLst>
              </a:rPr>
              <a:t>PENGHASILAN ILMU BARU</a:t>
            </a:r>
          </a:p>
          <a:p>
            <a:pPr algn="ctr"/>
            <a:r>
              <a:rPr lang="en-US" sz="3600" dirty="0">
                <a:ln w="0"/>
                <a:effectLst>
                  <a:outerShdw blurRad="38100" dist="19050" dir="2700000" algn="tl" rotWithShape="0">
                    <a:schemeClr val="dk1">
                      <a:alpha val="40000"/>
                    </a:schemeClr>
                  </a:outerShdw>
                </a:effectLst>
              </a:rPr>
              <a:t>FALSAFAH SEJAHTERA INSAN BERSEPADU</a:t>
            </a:r>
          </a:p>
        </p:txBody>
      </p:sp>
    </p:spTree>
    <p:extLst>
      <p:ext uri="{BB962C8B-B14F-4D97-AF65-F5344CB8AC3E}">
        <p14:creationId xmlns:p14="http://schemas.microsoft.com/office/powerpoint/2010/main" val="29379990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n w="0"/>
                <a:effectLst>
                  <a:outerShdw blurRad="38100" dist="19050" dir="2700000" algn="tl" rotWithShape="0">
                    <a:schemeClr val="dk1">
                      <a:alpha val="40000"/>
                    </a:schemeClr>
                  </a:outerShdw>
                </a:effectLst>
              </a:rPr>
              <a:t>INSAN EKOLOGIKAL </a:t>
            </a:r>
            <a:br>
              <a:rPr lang="en-US" dirty="0">
                <a:ln w="0"/>
                <a:effectLst>
                  <a:outerShdw blurRad="38100" dist="19050" dir="2700000" algn="tl" rotWithShape="0">
                    <a:schemeClr val="dk1">
                      <a:alpha val="40000"/>
                    </a:schemeClr>
                  </a:outerShdw>
                </a:effectLst>
              </a:rPr>
            </a:br>
            <a:r>
              <a:rPr lang="en-US" dirty="0">
                <a:ln w="0"/>
                <a:effectLst>
                  <a:outerShdw blurRad="38100" dist="19050" dir="2700000" algn="tl" rotWithShape="0">
                    <a:schemeClr val="dk1">
                      <a:alpha val="40000"/>
                    </a:schemeClr>
                  </a:outerShdw>
                </a:effectLst>
              </a:rPr>
              <a:t>(ECOLOGICAL HUMANITIES)</a:t>
            </a:r>
            <a:endParaRPr lang="en-MY" dirty="0"/>
          </a:p>
        </p:txBody>
      </p:sp>
      <p:sp>
        <p:nvSpPr>
          <p:cNvPr id="3" name="Content Placeholder 2"/>
          <p:cNvSpPr>
            <a:spLocks noGrp="1"/>
          </p:cNvSpPr>
          <p:nvPr>
            <p:ph idx="1"/>
          </p:nvPr>
        </p:nvSpPr>
        <p:spPr/>
        <p:txBody>
          <a:bodyPr>
            <a:normAutofit/>
          </a:bodyPr>
          <a:lstStyle/>
          <a:p>
            <a:pPr marL="0" indent="0" algn="ctr">
              <a:buNone/>
            </a:pPr>
            <a:r>
              <a:rPr lang="en-US" sz="2700" i="1" dirty="0"/>
              <a:t>Humanistic questions about meaning, culture, values, ethics, and responsibilities to address pressing environmental problems</a:t>
            </a:r>
          </a:p>
          <a:p>
            <a:pPr marL="0" indent="0" algn="ctr">
              <a:buNone/>
            </a:pPr>
            <a:endParaRPr lang="en-US" sz="2700" dirty="0"/>
          </a:p>
          <a:p>
            <a:pPr marL="0" indent="0" algn="ctr">
              <a:buNone/>
            </a:pPr>
            <a:r>
              <a:rPr lang="en-US" sz="2700" dirty="0"/>
              <a:t>“</a:t>
            </a:r>
            <a:r>
              <a:rPr lang="en-US" sz="2700" dirty="0" err="1"/>
              <a:t>Aspek</a:t>
            </a:r>
            <a:r>
              <a:rPr lang="en-US" sz="2700" dirty="0"/>
              <a:t> </a:t>
            </a:r>
            <a:r>
              <a:rPr lang="en-US" sz="2700" dirty="0" err="1"/>
              <a:t>kemanusiaan</a:t>
            </a:r>
            <a:r>
              <a:rPr lang="en-US" sz="2700" dirty="0"/>
              <a:t> </a:t>
            </a:r>
            <a:r>
              <a:rPr lang="en-US" sz="2700" dirty="0" err="1"/>
              <a:t>meliputi</a:t>
            </a:r>
            <a:r>
              <a:rPr lang="en-US" sz="2700" dirty="0"/>
              <a:t> </a:t>
            </a:r>
            <a:r>
              <a:rPr lang="en-US" sz="2700" dirty="0" err="1"/>
              <a:t>makna</a:t>
            </a:r>
            <a:r>
              <a:rPr lang="en-US" sz="2700" dirty="0"/>
              <a:t>, </a:t>
            </a:r>
            <a:r>
              <a:rPr lang="en-US" sz="2700" dirty="0" err="1"/>
              <a:t>budaya</a:t>
            </a:r>
            <a:r>
              <a:rPr lang="en-US" sz="2700" dirty="0"/>
              <a:t>, </a:t>
            </a:r>
            <a:r>
              <a:rPr lang="en-US" sz="2700" dirty="0" err="1"/>
              <a:t>nilai</a:t>
            </a:r>
            <a:r>
              <a:rPr lang="en-US" sz="2700" dirty="0"/>
              <a:t>, </a:t>
            </a:r>
            <a:r>
              <a:rPr lang="en-US" sz="2700" dirty="0" err="1"/>
              <a:t>etika</a:t>
            </a:r>
            <a:r>
              <a:rPr lang="en-US" sz="2700" dirty="0"/>
              <a:t> </a:t>
            </a:r>
            <a:r>
              <a:rPr lang="en-US" sz="2700" dirty="0" err="1"/>
              <a:t>dan</a:t>
            </a:r>
            <a:r>
              <a:rPr lang="en-US" sz="2700" dirty="0"/>
              <a:t> </a:t>
            </a:r>
            <a:r>
              <a:rPr lang="en-US" sz="2700" dirty="0" err="1"/>
              <a:t>tanggungjawab</a:t>
            </a:r>
            <a:r>
              <a:rPr lang="en-US" sz="2700" dirty="0"/>
              <a:t> </a:t>
            </a:r>
            <a:r>
              <a:rPr lang="en-US" sz="2700" dirty="0" err="1"/>
              <a:t>dalam</a:t>
            </a:r>
            <a:r>
              <a:rPr lang="en-US" sz="2700" dirty="0"/>
              <a:t> </a:t>
            </a:r>
            <a:r>
              <a:rPr lang="en-US" sz="2700" dirty="0" err="1"/>
              <a:t>menghadapi</a:t>
            </a:r>
            <a:r>
              <a:rPr lang="en-US" sz="2700" dirty="0"/>
              <a:t> </a:t>
            </a:r>
            <a:r>
              <a:rPr lang="en-US" sz="2700" dirty="0" err="1"/>
              <a:t>dan</a:t>
            </a:r>
            <a:r>
              <a:rPr lang="en-US" sz="2700" dirty="0"/>
              <a:t> </a:t>
            </a:r>
            <a:r>
              <a:rPr lang="en-US" sz="2700" dirty="0" err="1"/>
              <a:t>menangani</a:t>
            </a:r>
            <a:r>
              <a:rPr lang="en-US" sz="2700" dirty="0"/>
              <a:t> </a:t>
            </a:r>
            <a:r>
              <a:rPr lang="en-US" sz="2700" dirty="0" err="1"/>
              <a:t>isu-isu</a:t>
            </a:r>
            <a:r>
              <a:rPr lang="en-US" sz="2700" dirty="0"/>
              <a:t> </a:t>
            </a:r>
            <a:r>
              <a:rPr lang="en-US" sz="2700" dirty="0" err="1"/>
              <a:t>persekitaran</a:t>
            </a:r>
            <a:r>
              <a:rPr lang="en-US" sz="2700" dirty="0"/>
              <a:t>”</a:t>
            </a:r>
          </a:p>
        </p:txBody>
      </p:sp>
    </p:spTree>
    <p:extLst>
      <p:ext uri="{BB962C8B-B14F-4D97-AF65-F5344CB8AC3E}">
        <p14:creationId xmlns:p14="http://schemas.microsoft.com/office/powerpoint/2010/main" val="2365488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1"/>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42526" y="1487777"/>
            <a:ext cx="3962294" cy="42110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64" name="Rectangle 19"/>
          <p:cNvSpPr>
            <a:spLocks noChangeArrowheads="1"/>
          </p:cNvSpPr>
          <p:nvPr/>
        </p:nvSpPr>
        <p:spPr bwMode="auto">
          <a:xfrm>
            <a:off x="6762775" y="2925661"/>
            <a:ext cx="1386278"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2100" b="1" dirty="0">
                <a:solidFill>
                  <a:srgbClr val="FFFFFF"/>
                </a:solidFill>
                <a:latin typeface="Open Sans Semibold" panose="020B0706030804020204" pitchFamily="34" charset="0"/>
              </a:rPr>
              <a:t>PENDAHULUAN</a:t>
            </a:r>
            <a:endParaRPr lang="en-US" altLang="en-US" sz="2100" dirty="0"/>
          </a:p>
        </p:txBody>
      </p:sp>
      <p:sp>
        <p:nvSpPr>
          <p:cNvPr id="2" name="Rectangle 1"/>
          <p:cNvSpPr/>
          <p:nvPr/>
        </p:nvSpPr>
        <p:spPr>
          <a:xfrm>
            <a:off x="214952" y="1487778"/>
            <a:ext cx="4954137" cy="992575"/>
          </a:xfrm>
          <a:prstGeom prst="rect">
            <a:avLst/>
          </a:prstGeom>
        </p:spPr>
        <p:txBody>
          <a:bodyPr wrap="square" lIns="68576" tIns="34288" rIns="68576" bIns="34288">
            <a:spAutoFit/>
          </a:bodyPr>
          <a:lstStyle/>
          <a:p>
            <a:pPr marL="257162" indent="-257162" algn="just">
              <a:buFont typeface="Arial" pitchFamily="34" charset="0"/>
              <a:buChar char="•"/>
            </a:pPr>
            <a:endParaRPr lang="en-US" b="1" dirty="0"/>
          </a:p>
          <a:p>
            <a:pPr marL="257162" indent="-257162" algn="just">
              <a:buFont typeface="Arial" pitchFamily="34" charset="0"/>
              <a:buChar char="•"/>
            </a:pPr>
            <a:endParaRPr lang="en-US" sz="1500" dirty="0"/>
          </a:p>
          <a:p>
            <a:pPr marL="257162" indent="-257162" algn="just">
              <a:buFont typeface="Arial" pitchFamily="34" charset="0"/>
              <a:buChar char="•"/>
            </a:pPr>
            <a:endParaRPr lang="en-US" sz="1500" dirty="0"/>
          </a:p>
          <a:p>
            <a:endParaRPr lang="en-US" sz="1200" dirty="0"/>
          </a:p>
        </p:txBody>
      </p:sp>
      <p:sp>
        <p:nvSpPr>
          <p:cNvPr id="3" name="Title 2"/>
          <p:cNvSpPr>
            <a:spLocks noGrp="1"/>
          </p:cNvSpPr>
          <p:nvPr>
            <p:ph type="title"/>
          </p:nvPr>
        </p:nvSpPr>
        <p:spPr>
          <a:xfrm>
            <a:off x="457200" y="400989"/>
            <a:ext cx="8229600" cy="1143000"/>
          </a:xfrm>
        </p:spPr>
        <p:txBody>
          <a:bodyPr/>
          <a:lstStyle/>
          <a:p>
            <a:r>
              <a:rPr lang="en-US" dirty="0"/>
              <a:t>PENGENALAN</a:t>
            </a:r>
            <a:endParaRPr lang="en-MY" dirty="0"/>
          </a:p>
        </p:txBody>
      </p:sp>
      <p:sp>
        <p:nvSpPr>
          <p:cNvPr id="4" name="Content Placeholder 3"/>
          <p:cNvSpPr>
            <a:spLocks noGrp="1"/>
          </p:cNvSpPr>
          <p:nvPr>
            <p:ph idx="1"/>
          </p:nvPr>
        </p:nvSpPr>
        <p:spPr>
          <a:xfrm>
            <a:off x="457200" y="1600200"/>
            <a:ext cx="5410200" cy="4525963"/>
          </a:xfrm>
        </p:spPr>
        <p:txBody>
          <a:bodyPr/>
          <a:lstStyle/>
          <a:p>
            <a:r>
              <a:rPr lang="en-US" sz="2800" dirty="0" err="1"/>
              <a:t>Kolonialisasi</a:t>
            </a:r>
            <a:r>
              <a:rPr lang="en-US" sz="2800" dirty="0"/>
              <a:t> </a:t>
            </a:r>
            <a:r>
              <a:rPr lang="en-US" sz="2800" dirty="0" err="1"/>
              <a:t>merupakan</a:t>
            </a:r>
            <a:r>
              <a:rPr lang="en-US" sz="2800" dirty="0"/>
              <a:t> </a:t>
            </a:r>
            <a:r>
              <a:rPr lang="en-US" sz="2800" dirty="0" err="1"/>
              <a:t>penjajahan</a:t>
            </a:r>
            <a:r>
              <a:rPr lang="en-US" sz="2800" dirty="0"/>
              <a:t> </a:t>
            </a:r>
            <a:r>
              <a:rPr lang="en-US" sz="2800" dirty="0" err="1"/>
              <a:t>dari</a:t>
            </a:r>
            <a:r>
              <a:rPr lang="en-US" sz="2800" dirty="0"/>
              <a:t> </a:t>
            </a:r>
            <a:r>
              <a:rPr lang="en-US" sz="2800" dirty="0" err="1"/>
              <a:t>aspek</a:t>
            </a:r>
            <a:r>
              <a:rPr lang="en-US" sz="2800" dirty="0"/>
              <a:t> material, mental </a:t>
            </a:r>
            <a:r>
              <a:rPr lang="en-US" sz="2800" dirty="0" err="1"/>
              <a:t>dan</a:t>
            </a:r>
            <a:r>
              <a:rPr lang="en-US" sz="2800" dirty="0"/>
              <a:t> </a:t>
            </a:r>
            <a:r>
              <a:rPr lang="en-US" sz="2800" dirty="0" err="1"/>
              <a:t>pemikiran</a:t>
            </a:r>
            <a:r>
              <a:rPr lang="en-US" sz="2800" dirty="0"/>
              <a:t>.</a:t>
            </a:r>
          </a:p>
          <a:p>
            <a:r>
              <a:rPr lang="en-US" sz="2800" dirty="0" err="1"/>
              <a:t>Dekolonialisasi</a:t>
            </a:r>
            <a:r>
              <a:rPr lang="en-US" sz="2800" dirty="0"/>
              <a:t> </a:t>
            </a:r>
            <a:r>
              <a:rPr lang="en-US" sz="2800" dirty="0" err="1"/>
              <a:t>adalah</a:t>
            </a:r>
            <a:r>
              <a:rPr lang="en-US" sz="2800" dirty="0"/>
              <a:t> </a:t>
            </a:r>
            <a:r>
              <a:rPr lang="en-US" sz="2800" dirty="0" err="1"/>
              <a:t>usaha</a:t>
            </a:r>
            <a:r>
              <a:rPr lang="en-US" sz="2800" dirty="0"/>
              <a:t> </a:t>
            </a:r>
            <a:r>
              <a:rPr lang="en-US" sz="2800" dirty="0" err="1"/>
              <a:t>pembebasan</a:t>
            </a:r>
            <a:r>
              <a:rPr lang="en-US" sz="2800" dirty="0"/>
              <a:t> </a:t>
            </a:r>
            <a:r>
              <a:rPr lang="en-US" sz="2800" dirty="0" err="1"/>
              <a:t>dari</a:t>
            </a:r>
            <a:r>
              <a:rPr lang="en-US" sz="2800" dirty="0"/>
              <a:t> </a:t>
            </a:r>
            <a:r>
              <a:rPr lang="en-US" sz="2800" dirty="0" err="1"/>
              <a:t>penjajahan</a:t>
            </a:r>
            <a:r>
              <a:rPr lang="en-US" sz="2800" dirty="0"/>
              <a:t>.</a:t>
            </a:r>
          </a:p>
          <a:p>
            <a:r>
              <a:rPr lang="en-US" sz="2800" dirty="0" err="1"/>
              <a:t>Memahami</a:t>
            </a:r>
            <a:r>
              <a:rPr lang="en-US" sz="2800" dirty="0"/>
              <a:t> </a:t>
            </a:r>
            <a:r>
              <a:rPr lang="en-US" sz="2800" dirty="0" err="1"/>
              <a:t>pengaruh</a:t>
            </a:r>
            <a:r>
              <a:rPr lang="en-US" sz="2800" dirty="0"/>
              <a:t> </a:t>
            </a:r>
            <a:r>
              <a:rPr lang="en-US" sz="2800" dirty="0" err="1"/>
              <a:t>penjajahan</a:t>
            </a:r>
            <a:r>
              <a:rPr lang="en-US" sz="2800" dirty="0"/>
              <a:t> </a:t>
            </a:r>
            <a:r>
              <a:rPr lang="en-US" sz="2800" dirty="0" err="1"/>
              <a:t>terhadap</a:t>
            </a:r>
            <a:r>
              <a:rPr lang="en-US" sz="2800" dirty="0"/>
              <a:t> </a:t>
            </a:r>
            <a:r>
              <a:rPr lang="en-US" sz="2800" dirty="0" err="1"/>
              <a:t>sejarah</a:t>
            </a:r>
            <a:r>
              <a:rPr lang="en-US" sz="2800" dirty="0"/>
              <a:t> </a:t>
            </a:r>
            <a:r>
              <a:rPr lang="en-US" sz="2800" dirty="0" err="1"/>
              <a:t>dunia</a:t>
            </a:r>
            <a:r>
              <a:rPr lang="en-US" sz="2800" dirty="0"/>
              <a:t>.</a:t>
            </a:r>
          </a:p>
          <a:p>
            <a:r>
              <a:rPr lang="en-US" sz="2800" dirty="0" err="1"/>
              <a:t>Turut</a:t>
            </a:r>
            <a:r>
              <a:rPr lang="en-US" sz="2800" dirty="0"/>
              <a:t> </a:t>
            </a:r>
            <a:r>
              <a:rPr lang="en-US" sz="2800" dirty="0" err="1"/>
              <a:t>mempengaruhi</a:t>
            </a:r>
            <a:r>
              <a:rPr lang="en-US" sz="2800" dirty="0"/>
              <a:t> </a:t>
            </a:r>
            <a:r>
              <a:rPr lang="en-US" sz="2800" dirty="0" err="1"/>
              <a:t>modenisasi</a:t>
            </a:r>
            <a:r>
              <a:rPr lang="en-US" sz="2800" dirty="0"/>
              <a:t> </a:t>
            </a:r>
            <a:r>
              <a:rPr lang="en-US" sz="2800" dirty="0" err="1"/>
              <a:t>dunia</a:t>
            </a:r>
            <a:r>
              <a:rPr lang="en-US" sz="2800" dirty="0"/>
              <a:t>.</a:t>
            </a:r>
          </a:p>
        </p:txBody>
      </p:sp>
    </p:spTree>
    <p:extLst>
      <p:ext uri="{BB962C8B-B14F-4D97-AF65-F5344CB8AC3E}">
        <p14:creationId xmlns:p14="http://schemas.microsoft.com/office/powerpoint/2010/main" val="81183448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457200"/>
            <a:ext cx="8229600" cy="1143000"/>
          </a:xfrm>
        </p:spPr>
        <p:txBody>
          <a:bodyPr/>
          <a:lstStyle/>
          <a:p>
            <a:r>
              <a:rPr lang="en-US" dirty="0">
                <a:ln w="0"/>
                <a:effectLst>
                  <a:outerShdw blurRad="38100" dist="19050" dir="2700000" algn="tl" rotWithShape="0">
                    <a:schemeClr val="dk1">
                      <a:alpha val="40000"/>
                    </a:schemeClr>
                  </a:outerShdw>
                </a:effectLst>
              </a:rPr>
              <a:t>INSAN EKOLOGIKAL TIMUR</a:t>
            </a:r>
            <a:endParaRPr lang="en-MY" dirty="0"/>
          </a:p>
        </p:txBody>
      </p:sp>
      <p:sp>
        <p:nvSpPr>
          <p:cNvPr id="3" name="Content Placeholder 2"/>
          <p:cNvSpPr>
            <a:spLocks noGrp="1"/>
          </p:cNvSpPr>
          <p:nvPr>
            <p:ph idx="1"/>
          </p:nvPr>
        </p:nvSpPr>
        <p:spPr>
          <a:xfrm>
            <a:off x="457200" y="1752600"/>
            <a:ext cx="8229600" cy="3733800"/>
          </a:xfrm>
        </p:spPr>
        <p:txBody>
          <a:bodyPr>
            <a:normAutofit/>
          </a:bodyPr>
          <a:lstStyle/>
          <a:p>
            <a:pPr marL="0" indent="0" algn="ctr">
              <a:buNone/>
            </a:pPr>
            <a:r>
              <a:rPr lang="sv-SE" sz="2400" dirty="0"/>
              <a:t>Persoalan humanistik mengenai makna, budaya, nilai, etika, dan tanggungjawab untuk menangani masalah persekitaran berteraskan KEARIFAN TEMPATAN tamadun Timur</a:t>
            </a:r>
            <a:endParaRPr lang="en-US" sz="2400" dirty="0"/>
          </a:p>
        </p:txBody>
      </p:sp>
    </p:spTree>
    <p:extLst>
      <p:ext uri="{BB962C8B-B14F-4D97-AF65-F5344CB8AC3E}">
        <p14:creationId xmlns:p14="http://schemas.microsoft.com/office/powerpoint/2010/main" val="21870136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325292"/>
            <a:ext cx="7886700" cy="3164681"/>
          </a:xfrm>
        </p:spPr>
        <p:txBody>
          <a:bodyPr>
            <a:normAutofit/>
          </a:bodyPr>
          <a:lstStyle/>
          <a:p>
            <a:pPr marL="471488" indent="-471488">
              <a:buFont typeface="Wingdings" panose="05000000000000000000" pitchFamily="2" charset="2"/>
              <a:buChar char="v"/>
            </a:pPr>
            <a:r>
              <a:rPr lang="sv-SE" sz="2400" dirty="0"/>
              <a:t>Sarjana Barat sebelum Renaissance mempelajari ilmu daripada Sarjana Timur dan mengeksploitasi ilmu hingga melahirkan ilmu ’baru’ berpaksikan pandangan semesta sekular Barat – hingga ilmu tersebut menguasai Dunia kini</a:t>
            </a:r>
          </a:p>
          <a:p>
            <a:pPr marL="471488" indent="-471488">
              <a:buFont typeface="Wingdings" panose="05000000000000000000" pitchFamily="2" charset="2"/>
              <a:buChar char="v"/>
            </a:pPr>
            <a:r>
              <a:rPr lang="sv-SE" sz="2400" dirty="0"/>
              <a:t>Sarjana Timur kini perlu kembali menguasai ilmu Sarjana Timur terdahulu untuk melahirkan ilmu ’baru’ berpaksikan pandangan semesta Timur</a:t>
            </a:r>
            <a:endParaRPr lang="en-US" sz="2400" dirty="0"/>
          </a:p>
        </p:txBody>
      </p:sp>
      <p:sp>
        <p:nvSpPr>
          <p:cNvPr id="2" name="Title 1"/>
          <p:cNvSpPr>
            <a:spLocks noGrp="1"/>
          </p:cNvSpPr>
          <p:nvPr>
            <p:ph type="title"/>
          </p:nvPr>
        </p:nvSpPr>
        <p:spPr>
          <a:xfrm>
            <a:off x="457200" y="609600"/>
            <a:ext cx="8229600" cy="1143000"/>
          </a:xfrm>
        </p:spPr>
        <p:txBody>
          <a:bodyPr/>
          <a:lstStyle/>
          <a:p>
            <a:r>
              <a:rPr lang="en-US" dirty="0">
                <a:ln w="0"/>
                <a:effectLst>
                  <a:outerShdw blurRad="38100" dist="19050" dir="2700000" algn="tl" rotWithShape="0">
                    <a:schemeClr val="dk1">
                      <a:alpha val="40000"/>
                    </a:schemeClr>
                  </a:outerShdw>
                </a:effectLst>
              </a:rPr>
              <a:t>INSAN EKOLOGIKAL TIMUR</a:t>
            </a:r>
            <a:endParaRPr lang="en-MY" dirty="0"/>
          </a:p>
        </p:txBody>
      </p:sp>
    </p:spTree>
    <p:extLst>
      <p:ext uri="{BB962C8B-B14F-4D97-AF65-F5344CB8AC3E}">
        <p14:creationId xmlns:p14="http://schemas.microsoft.com/office/powerpoint/2010/main" val="289860996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4400" y="381000"/>
            <a:ext cx="7816050" cy="1177245"/>
          </a:xfrm>
          <a:prstGeom prst="rect">
            <a:avLst/>
          </a:prstGeom>
          <a:noFill/>
        </p:spPr>
        <p:txBody>
          <a:bodyPr wrap="none" lIns="68580" tIns="34290" rIns="68580" bIns="34290">
            <a:spAutoFit/>
          </a:bodyPr>
          <a:lstStyle/>
          <a:p>
            <a:pPr algn="ctr"/>
            <a:r>
              <a:rPr lang="en-US" sz="3600" dirty="0">
                <a:ln w="0"/>
                <a:effectLst>
                  <a:outerShdw blurRad="38100" dist="19050" dir="2700000" algn="tl" rotWithShape="0">
                    <a:schemeClr val="dk1">
                      <a:alpha val="40000"/>
                    </a:schemeClr>
                  </a:outerShdw>
                </a:effectLst>
              </a:rPr>
              <a:t>PENGHASILAN ILMU BARU</a:t>
            </a:r>
          </a:p>
          <a:p>
            <a:pPr algn="ctr"/>
            <a:r>
              <a:rPr lang="en-US" sz="3600" dirty="0">
                <a:ln w="0"/>
                <a:effectLst>
                  <a:outerShdw blurRad="38100" dist="19050" dir="2700000" algn="tl" rotWithShape="0">
                    <a:schemeClr val="dk1">
                      <a:alpha val="40000"/>
                    </a:schemeClr>
                  </a:outerShdw>
                </a:effectLst>
              </a:rPr>
              <a:t>FALSAFAH SEJAHTERA INSAN BERSEPADU</a:t>
            </a:r>
          </a:p>
        </p:txBody>
      </p:sp>
      <p:sp>
        <p:nvSpPr>
          <p:cNvPr id="6" name="Content Placeholder 5"/>
          <p:cNvSpPr>
            <a:spLocks noGrp="1"/>
          </p:cNvSpPr>
          <p:nvPr>
            <p:ph idx="1"/>
          </p:nvPr>
        </p:nvSpPr>
        <p:spPr>
          <a:xfrm>
            <a:off x="685800" y="1752600"/>
            <a:ext cx="7886700" cy="4139804"/>
          </a:xfrm>
        </p:spPr>
        <p:txBody>
          <a:bodyPr>
            <a:normAutofit lnSpcReduction="10000"/>
          </a:bodyPr>
          <a:lstStyle/>
          <a:p>
            <a:pPr marL="428625" indent="-428625">
              <a:buFont typeface="Wingdings" panose="05000000000000000000" pitchFamily="2" charset="2"/>
              <a:buChar char="v"/>
            </a:pPr>
            <a:r>
              <a:rPr lang="en-US" sz="2800" dirty="0" err="1"/>
              <a:t>Penghasilan</a:t>
            </a:r>
            <a:r>
              <a:rPr lang="en-US" sz="2800" dirty="0"/>
              <a:t> </a:t>
            </a:r>
            <a:r>
              <a:rPr lang="en-US" sz="2800" dirty="0" err="1"/>
              <a:t>ilmu</a:t>
            </a:r>
            <a:r>
              <a:rPr lang="en-US" sz="2800" dirty="0"/>
              <a:t> </a:t>
            </a:r>
            <a:r>
              <a:rPr lang="en-US" sz="2800" dirty="0" err="1"/>
              <a:t>baru</a:t>
            </a:r>
            <a:r>
              <a:rPr lang="en-US" sz="2800" dirty="0"/>
              <a:t>: </a:t>
            </a:r>
            <a:r>
              <a:rPr lang="en-US" sz="2800" dirty="0" err="1"/>
              <a:t>Falsafah</a:t>
            </a:r>
            <a:r>
              <a:rPr lang="en-US" sz="2800" dirty="0"/>
              <a:t>, </a:t>
            </a:r>
            <a:r>
              <a:rPr lang="en-US" sz="2800" dirty="0" err="1"/>
              <a:t>Sains</a:t>
            </a:r>
            <a:r>
              <a:rPr lang="en-US" sz="2800" dirty="0"/>
              <a:t> </a:t>
            </a:r>
            <a:r>
              <a:rPr lang="en-US" sz="2800" dirty="0" err="1"/>
              <a:t>Sosial</a:t>
            </a:r>
            <a:r>
              <a:rPr lang="en-US" sz="2800" dirty="0"/>
              <a:t> &amp; </a:t>
            </a:r>
            <a:r>
              <a:rPr lang="en-US" sz="2800" dirty="0" err="1"/>
              <a:t>Kemanusiaan</a:t>
            </a:r>
            <a:r>
              <a:rPr lang="en-US" sz="2800" dirty="0"/>
              <a:t>, </a:t>
            </a:r>
            <a:r>
              <a:rPr lang="en-US" sz="2800" dirty="0" err="1"/>
              <a:t>Sains</a:t>
            </a:r>
            <a:r>
              <a:rPr lang="en-US" sz="2800" dirty="0"/>
              <a:t> &amp; </a:t>
            </a:r>
            <a:r>
              <a:rPr lang="en-US" sz="2800" dirty="0" err="1"/>
              <a:t>Teknologi</a:t>
            </a:r>
            <a:endParaRPr lang="en-US" sz="2800" dirty="0"/>
          </a:p>
          <a:p>
            <a:pPr marL="428625" indent="-428625">
              <a:buFont typeface="Wingdings" panose="05000000000000000000" pitchFamily="2" charset="2"/>
              <a:buChar char="v"/>
            </a:pPr>
            <a:r>
              <a:rPr lang="en-US" sz="2800" dirty="0" err="1"/>
              <a:t>Mengkaji</a:t>
            </a:r>
            <a:r>
              <a:rPr lang="en-US" sz="2800" dirty="0"/>
              <a:t> </a:t>
            </a:r>
            <a:r>
              <a:rPr lang="en-US" sz="2800" dirty="0" err="1"/>
              <a:t>dan</a:t>
            </a:r>
            <a:r>
              <a:rPr lang="en-US" sz="2800" dirty="0"/>
              <a:t> </a:t>
            </a:r>
            <a:r>
              <a:rPr lang="en-US" sz="2800" dirty="0" err="1"/>
              <a:t>mengembang</a:t>
            </a:r>
            <a:r>
              <a:rPr lang="en-US" sz="2800" dirty="0"/>
              <a:t> </a:t>
            </a:r>
            <a:r>
              <a:rPr lang="en-US" sz="2800" dirty="0" err="1"/>
              <a:t>ilmu</a:t>
            </a:r>
            <a:r>
              <a:rPr lang="en-US" sz="2800" dirty="0"/>
              <a:t> </a:t>
            </a:r>
            <a:r>
              <a:rPr lang="en-US" sz="2800" dirty="0" err="1"/>
              <a:t>baru</a:t>
            </a:r>
            <a:r>
              <a:rPr lang="en-US" sz="2800" dirty="0"/>
              <a:t> </a:t>
            </a:r>
            <a:r>
              <a:rPr lang="en-US" sz="2800" dirty="0" err="1"/>
              <a:t>berasaskan</a:t>
            </a:r>
            <a:r>
              <a:rPr lang="en-US" sz="2800" dirty="0"/>
              <a:t> </a:t>
            </a:r>
            <a:r>
              <a:rPr lang="en-US" sz="2800" dirty="0" err="1"/>
              <a:t>kearifan</a:t>
            </a:r>
            <a:r>
              <a:rPr lang="en-US" sz="2800" dirty="0"/>
              <a:t> </a:t>
            </a:r>
            <a:r>
              <a:rPr lang="en-US" sz="2800" dirty="0" err="1"/>
              <a:t>tempatan</a:t>
            </a:r>
            <a:r>
              <a:rPr lang="en-US" sz="2800" dirty="0"/>
              <a:t> </a:t>
            </a:r>
            <a:r>
              <a:rPr lang="en-US" sz="2800" dirty="0" err="1"/>
              <a:t>daripada</a:t>
            </a:r>
            <a:r>
              <a:rPr lang="en-US" sz="2800" dirty="0"/>
              <a:t>:</a:t>
            </a:r>
          </a:p>
          <a:p>
            <a:pPr marL="385763" indent="-385763">
              <a:buAutoNum type="arabicParenR"/>
            </a:pPr>
            <a:r>
              <a:rPr lang="en-US" sz="2800" dirty="0"/>
              <a:t>Ahli </a:t>
            </a:r>
            <a:r>
              <a:rPr lang="en-US" sz="2800" dirty="0" err="1"/>
              <a:t>Falsafah</a:t>
            </a:r>
            <a:r>
              <a:rPr lang="en-US" sz="2800" dirty="0"/>
              <a:t> </a:t>
            </a:r>
            <a:r>
              <a:rPr lang="en-US" sz="2800" dirty="0" err="1"/>
              <a:t>Tamadun</a:t>
            </a:r>
            <a:r>
              <a:rPr lang="en-US" sz="2800" dirty="0"/>
              <a:t> Islam &amp; </a:t>
            </a:r>
            <a:r>
              <a:rPr lang="en-US" sz="2800" dirty="0" err="1"/>
              <a:t>Melayu</a:t>
            </a:r>
            <a:endParaRPr lang="en-US" sz="2800" dirty="0"/>
          </a:p>
          <a:p>
            <a:pPr marL="385763" indent="-385763">
              <a:buAutoNum type="arabicParenR"/>
            </a:pPr>
            <a:r>
              <a:rPr lang="en-US" sz="2800" dirty="0"/>
              <a:t>Ahli </a:t>
            </a:r>
            <a:r>
              <a:rPr lang="en-US" sz="2800" dirty="0" err="1"/>
              <a:t>Falsafah</a:t>
            </a:r>
            <a:r>
              <a:rPr lang="en-US" sz="2800" dirty="0"/>
              <a:t> </a:t>
            </a:r>
            <a:r>
              <a:rPr lang="en-US" sz="2800" dirty="0" err="1"/>
              <a:t>Tamadun</a:t>
            </a:r>
            <a:r>
              <a:rPr lang="en-US" sz="2800" dirty="0"/>
              <a:t> China – Confucianism, Taoism, Buddhism, Islam</a:t>
            </a:r>
          </a:p>
          <a:p>
            <a:pPr marL="385763" indent="-385763">
              <a:buFont typeface="Arial" charset="0"/>
              <a:buAutoNum type="arabicParenR"/>
            </a:pPr>
            <a:r>
              <a:rPr lang="en-US" sz="2800" dirty="0"/>
              <a:t>Ahli </a:t>
            </a:r>
            <a:r>
              <a:rPr lang="en-US" sz="2800" dirty="0" err="1"/>
              <a:t>Falsafah</a:t>
            </a:r>
            <a:r>
              <a:rPr lang="en-US" sz="2800" dirty="0"/>
              <a:t> </a:t>
            </a:r>
            <a:r>
              <a:rPr lang="en-US" sz="2800" dirty="0" err="1"/>
              <a:t>Tamadun</a:t>
            </a:r>
            <a:r>
              <a:rPr lang="en-US" sz="2800" dirty="0"/>
              <a:t> India – Hinduism, Buddhism, </a:t>
            </a:r>
            <a:r>
              <a:rPr lang="en-US" sz="2800" dirty="0" err="1"/>
              <a:t>Skhism</a:t>
            </a:r>
            <a:r>
              <a:rPr lang="en-US" sz="2800" dirty="0"/>
              <a:t>, Islam</a:t>
            </a:r>
          </a:p>
          <a:p>
            <a:pPr marL="385763" indent="-385763">
              <a:buAutoNum type="arabicParenR"/>
            </a:pPr>
            <a:endParaRPr lang="en-US" sz="1800" dirty="0"/>
          </a:p>
          <a:p>
            <a:pPr marL="385763" indent="-385763">
              <a:buAutoNum type="arabicParenR"/>
            </a:pPr>
            <a:endParaRPr lang="en-US" sz="1800" dirty="0"/>
          </a:p>
        </p:txBody>
      </p:sp>
    </p:spTree>
    <p:extLst>
      <p:ext uri="{BB962C8B-B14F-4D97-AF65-F5344CB8AC3E}">
        <p14:creationId xmlns:p14="http://schemas.microsoft.com/office/powerpoint/2010/main" val="248560088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4400" y="838200"/>
            <a:ext cx="7328096" cy="623248"/>
          </a:xfrm>
          <a:prstGeom prst="rect">
            <a:avLst/>
          </a:prstGeom>
          <a:noFill/>
        </p:spPr>
        <p:txBody>
          <a:bodyPr wrap="none" lIns="68580" tIns="34290" rIns="68580" bIns="34290">
            <a:spAutoFit/>
          </a:bodyPr>
          <a:lstStyle/>
          <a:p>
            <a:pPr marL="0" indent="0">
              <a:buNone/>
            </a:pPr>
            <a:r>
              <a:rPr lang="en-US" sz="3600" dirty="0"/>
              <a:t>Ahli </a:t>
            </a:r>
            <a:r>
              <a:rPr lang="en-US" sz="3600" dirty="0" err="1"/>
              <a:t>Falsafah</a:t>
            </a:r>
            <a:r>
              <a:rPr lang="en-US" sz="3600" dirty="0"/>
              <a:t> </a:t>
            </a:r>
            <a:r>
              <a:rPr lang="en-US" sz="3600" dirty="0" err="1"/>
              <a:t>Tamadun</a:t>
            </a:r>
            <a:r>
              <a:rPr lang="en-US" sz="3600" dirty="0"/>
              <a:t> Islam &amp; </a:t>
            </a:r>
            <a:r>
              <a:rPr lang="en-US" sz="3600" dirty="0" err="1"/>
              <a:t>Melayu</a:t>
            </a:r>
            <a:endParaRPr lang="en-US" sz="3600" dirty="0"/>
          </a:p>
        </p:txBody>
      </p:sp>
      <p:sp>
        <p:nvSpPr>
          <p:cNvPr id="6" name="Content Placeholder 5"/>
          <p:cNvSpPr>
            <a:spLocks noGrp="1"/>
          </p:cNvSpPr>
          <p:nvPr>
            <p:ph idx="1"/>
          </p:nvPr>
        </p:nvSpPr>
        <p:spPr>
          <a:xfrm>
            <a:off x="685800" y="1752600"/>
            <a:ext cx="7886700" cy="4139804"/>
          </a:xfrm>
        </p:spPr>
        <p:txBody>
          <a:bodyPr>
            <a:normAutofit fontScale="92500" lnSpcReduction="10000"/>
          </a:bodyPr>
          <a:lstStyle/>
          <a:p>
            <a:pPr marL="0" indent="0">
              <a:buNone/>
            </a:pPr>
            <a:r>
              <a:rPr lang="en-US" sz="2800" dirty="0" err="1"/>
              <a:t>Abd</a:t>
            </a:r>
            <a:r>
              <a:rPr lang="en-US" sz="2800" dirty="0"/>
              <a:t>-al-</a:t>
            </a:r>
            <a:r>
              <a:rPr lang="en-US" sz="2800" dirty="0" err="1"/>
              <a:t>Baqi</a:t>
            </a:r>
            <a:r>
              <a:rPr lang="en-US" sz="2800" dirty="0"/>
              <a:t> al-</a:t>
            </a:r>
            <a:r>
              <a:rPr lang="en-US" sz="2800" dirty="0" err="1"/>
              <a:t>Zurqani</a:t>
            </a:r>
            <a:r>
              <a:rPr lang="en-US" sz="2800" dirty="0"/>
              <a:t>, Al-</a:t>
            </a:r>
            <a:r>
              <a:rPr lang="en-US" sz="2800" dirty="0" err="1"/>
              <a:t>Qushayri</a:t>
            </a:r>
            <a:r>
              <a:rPr lang="en-US" sz="2800" dirty="0"/>
              <a:t>, Abu Bakr al-</a:t>
            </a:r>
            <a:r>
              <a:rPr lang="en-US" sz="2800" dirty="0" err="1"/>
              <a:t>Turtushi</a:t>
            </a:r>
            <a:r>
              <a:rPr lang="en-US" sz="2800" dirty="0"/>
              <a:t>, </a:t>
            </a:r>
            <a:r>
              <a:rPr lang="en-US" sz="2800" dirty="0" err="1"/>
              <a:t>Abu'l-Barakāt</a:t>
            </a:r>
            <a:r>
              <a:rPr lang="en-US" sz="2800" dirty="0"/>
              <a:t> al-</a:t>
            </a:r>
            <a:r>
              <a:rPr lang="en-US" sz="2800" dirty="0" err="1"/>
              <a:t>Baghdādī</a:t>
            </a:r>
            <a:r>
              <a:rPr lang="en-US" sz="2800" dirty="0"/>
              <a:t>, Ibn </a:t>
            </a:r>
            <a:r>
              <a:rPr lang="en-US" sz="2800" dirty="0" err="1"/>
              <a:t>Arabi</a:t>
            </a:r>
            <a:r>
              <a:rPr lang="en-US" sz="2800" dirty="0"/>
              <a:t>, Ibn </a:t>
            </a:r>
            <a:r>
              <a:rPr lang="en-US" sz="2800" dirty="0" err="1"/>
              <a:t>Rushd</a:t>
            </a:r>
            <a:r>
              <a:rPr lang="en-US" sz="2800" dirty="0"/>
              <a:t>, Ibn </a:t>
            </a:r>
            <a:r>
              <a:rPr lang="en-US" sz="2800" dirty="0" err="1"/>
              <a:t>Sina</a:t>
            </a:r>
            <a:r>
              <a:rPr lang="en-US" sz="2800" dirty="0"/>
              <a:t>, al-</a:t>
            </a:r>
            <a:r>
              <a:rPr lang="en-US" sz="2800" dirty="0" err="1"/>
              <a:t>Farabi</a:t>
            </a:r>
            <a:r>
              <a:rPr lang="en-US" sz="2800" dirty="0"/>
              <a:t>, Imam </a:t>
            </a:r>
            <a:r>
              <a:rPr lang="en-US" sz="2800" dirty="0" err="1"/>
              <a:t>Haramayn</a:t>
            </a:r>
            <a:r>
              <a:rPr lang="en-US" sz="2800" dirty="0"/>
              <a:t>, al-</a:t>
            </a:r>
            <a:r>
              <a:rPr lang="en-US" sz="2800" dirty="0" err="1"/>
              <a:t>Ghazali</a:t>
            </a:r>
            <a:r>
              <a:rPr lang="en-US" sz="2800" dirty="0"/>
              <a:t>, Al-</a:t>
            </a:r>
            <a:r>
              <a:rPr lang="en-US" sz="2800" dirty="0" err="1"/>
              <a:t>Baydawi</a:t>
            </a:r>
            <a:r>
              <a:rPr lang="en-US" sz="2800" dirty="0"/>
              <a:t>, Al-</a:t>
            </a:r>
            <a:r>
              <a:rPr lang="en-US" sz="2800" dirty="0" err="1"/>
              <a:t>Biruni</a:t>
            </a:r>
            <a:r>
              <a:rPr lang="en-US" sz="2800" dirty="0"/>
              <a:t>, Ibn </a:t>
            </a:r>
            <a:r>
              <a:rPr lang="en-US" sz="2800" dirty="0" err="1"/>
              <a:t>Khaldun</a:t>
            </a:r>
            <a:r>
              <a:rPr lang="en-US" sz="2800" dirty="0"/>
              <a:t>, al-</a:t>
            </a:r>
            <a:r>
              <a:rPr lang="en-US" sz="2800" dirty="0" err="1"/>
              <a:t>Kindi</a:t>
            </a:r>
            <a:r>
              <a:rPr lang="en-US" sz="2800" dirty="0"/>
              <a:t>, </a:t>
            </a:r>
            <a:r>
              <a:rPr lang="en-US" sz="2800" dirty="0" err="1"/>
              <a:t>Miskawayh</a:t>
            </a:r>
            <a:r>
              <a:rPr lang="en-US" sz="2800" dirty="0"/>
              <a:t>, </a:t>
            </a:r>
            <a:r>
              <a:rPr lang="en-US" sz="2800" dirty="0" err="1"/>
              <a:t>Malek</a:t>
            </a:r>
            <a:r>
              <a:rPr lang="en-US" sz="2800" dirty="0"/>
              <a:t> </a:t>
            </a:r>
            <a:r>
              <a:rPr lang="en-US" sz="2800" dirty="0" err="1"/>
              <a:t>Bennabi</a:t>
            </a:r>
            <a:r>
              <a:rPr lang="en-US" sz="2800" dirty="0"/>
              <a:t>, </a:t>
            </a:r>
            <a:r>
              <a:rPr lang="en-US" sz="2800" dirty="0" err="1"/>
              <a:t>Abul</a:t>
            </a:r>
            <a:r>
              <a:rPr lang="en-US" sz="2800" dirty="0"/>
              <a:t> </a:t>
            </a:r>
            <a:r>
              <a:rPr lang="en-US" sz="2800" dirty="0" err="1"/>
              <a:t>A'la</a:t>
            </a:r>
            <a:r>
              <a:rPr lang="en-US" sz="2800" dirty="0"/>
              <a:t> </a:t>
            </a:r>
            <a:r>
              <a:rPr lang="en-US" sz="2800" dirty="0" err="1"/>
              <a:t>Maududi</a:t>
            </a:r>
            <a:r>
              <a:rPr lang="en-US" sz="2800" dirty="0"/>
              <a:t>, Shah </a:t>
            </a:r>
            <a:r>
              <a:rPr lang="en-US" sz="2800" dirty="0" err="1"/>
              <a:t>Waliullah</a:t>
            </a:r>
            <a:r>
              <a:rPr lang="en-US" sz="2800" dirty="0"/>
              <a:t> </a:t>
            </a:r>
            <a:r>
              <a:rPr lang="en-US" sz="2800" dirty="0" err="1"/>
              <a:t>Dehlawi</a:t>
            </a:r>
            <a:r>
              <a:rPr lang="en-US" sz="2800" dirty="0"/>
              <a:t>, Ali </a:t>
            </a:r>
            <a:r>
              <a:rPr lang="en-US" sz="2800" dirty="0" err="1"/>
              <a:t>Shariati</a:t>
            </a:r>
            <a:r>
              <a:rPr lang="en-US" sz="2800" dirty="0"/>
              <a:t>, Muhammad Iqbal, Mohammed </a:t>
            </a:r>
            <a:r>
              <a:rPr lang="en-US" sz="2800" dirty="0" err="1"/>
              <a:t>Arkoun</a:t>
            </a:r>
            <a:r>
              <a:rPr lang="en-US" sz="2800" dirty="0"/>
              <a:t>, Muhammad </a:t>
            </a:r>
            <a:r>
              <a:rPr lang="en-US" sz="2800" dirty="0" err="1"/>
              <a:t>Asad</a:t>
            </a:r>
            <a:r>
              <a:rPr lang="en-US" sz="2800" dirty="0"/>
              <a:t>, Hossein Nasr, Muhammad </a:t>
            </a:r>
            <a:r>
              <a:rPr lang="en-US" sz="2800" dirty="0" err="1"/>
              <a:t>Fazlur</a:t>
            </a:r>
            <a:r>
              <a:rPr lang="en-US" sz="2800" dirty="0"/>
              <a:t> Rahman Ansari, </a:t>
            </a:r>
            <a:r>
              <a:rPr lang="en-US" sz="2800" dirty="0" err="1"/>
              <a:t>Hamzah</a:t>
            </a:r>
            <a:r>
              <a:rPr lang="en-US" sz="2800" dirty="0"/>
              <a:t> </a:t>
            </a:r>
            <a:r>
              <a:rPr lang="en-US" sz="2800" dirty="0" err="1"/>
              <a:t>Fanshuri</a:t>
            </a:r>
            <a:r>
              <a:rPr lang="en-US" sz="2800" dirty="0"/>
              <a:t>, </a:t>
            </a:r>
            <a:r>
              <a:rPr lang="en-US" sz="2800" dirty="0" err="1"/>
              <a:t>Shamsuddin</a:t>
            </a:r>
            <a:r>
              <a:rPr lang="en-US" sz="2800" dirty="0"/>
              <a:t> al-</a:t>
            </a:r>
            <a:r>
              <a:rPr lang="en-US" sz="2800" dirty="0" err="1"/>
              <a:t>Sumatrani</a:t>
            </a:r>
            <a:r>
              <a:rPr lang="en-US" sz="2800" dirty="0"/>
              <a:t>, </a:t>
            </a:r>
            <a:r>
              <a:rPr lang="en-US" sz="2800" dirty="0" err="1"/>
              <a:t>Nuruddin</a:t>
            </a:r>
            <a:r>
              <a:rPr lang="en-US" sz="2800" dirty="0"/>
              <a:t> al-</a:t>
            </a:r>
            <a:r>
              <a:rPr lang="en-US" sz="2800" dirty="0" err="1"/>
              <a:t>Raniri</a:t>
            </a:r>
            <a:r>
              <a:rPr lang="en-US" sz="2800" dirty="0"/>
              <a:t>, Abdul </a:t>
            </a:r>
            <a:r>
              <a:rPr lang="en-US" sz="2800" dirty="0" err="1"/>
              <a:t>Ra’uf</a:t>
            </a:r>
            <a:r>
              <a:rPr lang="en-US" sz="2800" dirty="0"/>
              <a:t> al-</a:t>
            </a:r>
            <a:r>
              <a:rPr lang="en-US" sz="2800" dirty="0" err="1"/>
              <a:t>Singkili</a:t>
            </a:r>
            <a:r>
              <a:rPr lang="en-US" sz="2800" dirty="0"/>
              <a:t>, Yusuf al-</a:t>
            </a:r>
            <a:r>
              <a:rPr lang="en-US" sz="2800" dirty="0" err="1"/>
              <a:t>Makasari</a:t>
            </a:r>
            <a:r>
              <a:rPr lang="en-US" sz="2800" dirty="0"/>
              <a:t>, </a:t>
            </a:r>
            <a:r>
              <a:rPr lang="en-US" sz="2800" dirty="0" err="1"/>
              <a:t>Daud</a:t>
            </a:r>
            <a:r>
              <a:rPr lang="en-US" sz="2800" dirty="0"/>
              <a:t> al-</a:t>
            </a:r>
            <a:r>
              <a:rPr lang="en-US" sz="2800" dirty="0" err="1"/>
              <a:t>Fattani</a:t>
            </a:r>
            <a:r>
              <a:rPr lang="en-US" sz="2800" dirty="0"/>
              <a:t>, Syed Muhammad </a:t>
            </a:r>
            <a:r>
              <a:rPr lang="en-US" sz="2800" dirty="0" err="1"/>
              <a:t>Naquib</a:t>
            </a:r>
            <a:r>
              <a:rPr lang="en-US" sz="2800" dirty="0"/>
              <a:t> al-</a:t>
            </a:r>
            <a:r>
              <a:rPr lang="en-US" sz="2800" dirty="0" err="1"/>
              <a:t>Attas</a:t>
            </a:r>
            <a:r>
              <a:rPr lang="en-US" sz="2800" dirty="0"/>
              <a:t>, Osman Bakar </a:t>
            </a:r>
          </a:p>
          <a:p>
            <a:endParaRPr lang="en-US" sz="1800" dirty="0"/>
          </a:p>
        </p:txBody>
      </p:sp>
    </p:spTree>
    <p:extLst>
      <p:ext uri="{BB962C8B-B14F-4D97-AF65-F5344CB8AC3E}">
        <p14:creationId xmlns:p14="http://schemas.microsoft.com/office/powerpoint/2010/main" val="78944916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609600" y="1676400"/>
            <a:ext cx="7886700" cy="4139804"/>
          </a:xfrm>
        </p:spPr>
        <p:txBody>
          <a:bodyPr/>
          <a:lstStyle/>
          <a:p>
            <a:pPr marL="0" indent="0">
              <a:buNone/>
            </a:pPr>
            <a:r>
              <a:rPr lang="en-US" dirty="0"/>
              <a:t>Confucius, Dong </a:t>
            </a:r>
            <a:r>
              <a:rPr lang="en-US" dirty="0" err="1"/>
              <a:t>Zhongshu</a:t>
            </a:r>
            <a:r>
              <a:rPr lang="en-US" dirty="0"/>
              <a:t>, </a:t>
            </a:r>
            <a:r>
              <a:rPr lang="en-US" dirty="0" err="1"/>
              <a:t>Gaozi</a:t>
            </a:r>
            <a:r>
              <a:rPr lang="en-US" dirty="0"/>
              <a:t>, Mencius, Wang Fu, Wang </a:t>
            </a:r>
            <a:r>
              <a:rPr lang="en-US" dirty="0" err="1"/>
              <a:t>Mang</a:t>
            </a:r>
            <a:r>
              <a:rPr lang="en-US" dirty="0"/>
              <a:t>, </a:t>
            </a:r>
            <a:r>
              <a:rPr lang="en-US" dirty="0" err="1"/>
              <a:t>Xunzi</a:t>
            </a:r>
            <a:r>
              <a:rPr lang="en-US" dirty="0"/>
              <a:t>, Yan Hui, </a:t>
            </a:r>
            <a:r>
              <a:rPr lang="en-US" dirty="0" err="1"/>
              <a:t>Zengzi</a:t>
            </a:r>
            <a:r>
              <a:rPr lang="en-US" dirty="0"/>
              <a:t>, Zheng Xuan, </a:t>
            </a:r>
            <a:r>
              <a:rPr lang="en-US" dirty="0" err="1"/>
              <a:t>Zisi</a:t>
            </a:r>
            <a:r>
              <a:rPr lang="en-US" dirty="0"/>
              <a:t>, Ge Hong, Laozi, Lie </a:t>
            </a:r>
            <a:r>
              <a:rPr lang="en-US" dirty="0" err="1"/>
              <a:t>Yukou</a:t>
            </a:r>
            <a:r>
              <a:rPr lang="en-US" dirty="0"/>
              <a:t>, Yang </a:t>
            </a:r>
            <a:r>
              <a:rPr lang="en-US" dirty="0" err="1"/>
              <a:t>Xiong</a:t>
            </a:r>
            <a:r>
              <a:rPr lang="en-US" dirty="0"/>
              <a:t>, Zhang </a:t>
            </a:r>
            <a:r>
              <a:rPr lang="en-US" dirty="0" err="1"/>
              <a:t>Daoling</a:t>
            </a:r>
            <a:r>
              <a:rPr lang="en-US" dirty="0"/>
              <a:t>, Zhang </a:t>
            </a:r>
            <a:r>
              <a:rPr lang="en-US" dirty="0" err="1"/>
              <a:t>Jue</a:t>
            </a:r>
            <a:r>
              <a:rPr lang="en-US" dirty="0"/>
              <a:t>, Zou Yan, Mo </a:t>
            </a:r>
            <a:r>
              <a:rPr lang="en-US" dirty="0" err="1"/>
              <a:t>Tzŭ</a:t>
            </a:r>
            <a:r>
              <a:rPr lang="en-US" dirty="0"/>
              <a:t>, Lu Ban, Guan </a:t>
            </a:r>
            <a:r>
              <a:rPr lang="en-US" dirty="0" err="1"/>
              <a:t>Zhong</a:t>
            </a:r>
            <a:r>
              <a:rPr lang="en-US" dirty="0"/>
              <a:t>, Chao </a:t>
            </a:r>
            <a:r>
              <a:rPr lang="en-US" dirty="0" err="1"/>
              <a:t>Cuo</a:t>
            </a:r>
            <a:r>
              <a:rPr lang="en-US" dirty="0"/>
              <a:t>, Han </a:t>
            </a:r>
            <a:r>
              <a:rPr lang="en-US" dirty="0" err="1"/>
              <a:t>Feizi</a:t>
            </a:r>
            <a:r>
              <a:rPr lang="en-US" dirty="0"/>
              <a:t>, Li </a:t>
            </a:r>
            <a:r>
              <a:rPr lang="en-US" dirty="0" err="1"/>
              <a:t>Kui</a:t>
            </a:r>
            <a:r>
              <a:rPr lang="en-US" dirty="0"/>
              <a:t>, Li Si, Shang Yang, Shen </a:t>
            </a:r>
            <a:r>
              <a:rPr lang="en-US" dirty="0" err="1"/>
              <a:t>Buhai</a:t>
            </a:r>
            <a:r>
              <a:rPr lang="en-US" dirty="0"/>
              <a:t>, Shen Dao, Yang Zhu, Deng Xi, Hui Shi, Xu Xing, </a:t>
            </a:r>
            <a:r>
              <a:rPr lang="en-US" dirty="0" err="1"/>
              <a:t>Guiguzi</a:t>
            </a:r>
            <a:r>
              <a:rPr lang="en-US" dirty="0"/>
              <a:t>, Su Qin, Zhang Yi, Yue Yi, Sun Tzu, Sun Bin, Wang </a:t>
            </a:r>
            <a:r>
              <a:rPr lang="en-US" dirty="0" err="1"/>
              <a:t>Daiyu</a:t>
            </a:r>
            <a:r>
              <a:rPr lang="en-US" dirty="0"/>
              <a:t>, Liu </a:t>
            </a:r>
            <a:r>
              <a:rPr lang="en-US" dirty="0" err="1"/>
              <a:t>Zhi</a:t>
            </a:r>
            <a:r>
              <a:rPr lang="en-US" dirty="0"/>
              <a:t>, Ma Zhu</a:t>
            </a:r>
          </a:p>
          <a:p>
            <a:endParaRPr lang="en-US" sz="2400" dirty="0"/>
          </a:p>
        </p:txBody>
      </p:sp>
      <p:sp>
        <p:nvSpPr>
          <p:cNvPr id="5" name="Rectangle 4"/>
          <p:cNvSpPr/>
          <p:nvPr/>
        </p:nvSpPr>
        <p:spPr>
          <a:xfrm>
            <a:off x="914400" y="381000"/>
            <a:ext cx="7787709" cy="1177245"/>
          </a:xfrm>
          <a:prstGeom prst="rect">
            <a:avLst/>
          </a:prstGeom>
          <a:noFill/>
        </p:spPr>
        <p:txBody>
          <a:bodyPr wrap="none" lIns="68580" tIns="34290" rIns="68580" bIns="34290">
            <a:spAutoFit/>
          </a:bodyPr>
          <a:lstStyle/>
          <a:p>
            <a:pPr marL="0" indent="0" algn="ctr">
              <a:buNone/>
            </a:pPr>
            <a:r>
              <a:rPr lang="en-US" sz="3600" dirty="0"/>
              <a:t>Ahli </a:t>
            </a:r>
            <a:r>
              <a:rPr lang="en-US" sz="3600" dirty="0" err="1"/>
              <a:t>Falsafah</a:t>
            </a:r>
            <a:r>
              <a:rPr lang="en-US" sz="3600" dirty="0"/>
              <a:t> </a:t>
            </a:r>
            <a:r>
              <a:rPr lang="en-US" sz="3600" dirty="0" err="1"/>
              <a:t>Tamadun</a:t>
            </a:r>
            <a:r>
              <a:rPr lang="en-US" sz="3600" dirty="0"/>
              <a:t> </a:t>
            </a:r>
            <a:r>
              <a:rPr lang="en-US" sz="3600" dirty="0" err="1"/>
              <a:t>Cina</a:t>
            </a:r>
            <a:r>
              <a:rPr lang="en-US" sz="3600" dirty="0"/>
              <a:t>  </a:t>
            </a:r>
          </a:p>
          <a:p>
            <a:pPr marL="0" indent="0" algn="ctr">
              <a:buNone/>
            </a:pPr>
            <a:r>
              <a:rPr lang="en-US" sz="3600" dirty="0"/>
              <a:t>(Confucianism, Taoism, Buddhism, Islam)</a:t>
            </a:r>
          </a:p>
        </p:txBody>
      </p:sp>
    </p:spTree>
    <p:extLst>
      <p:ext uri="{BB962C8B-B14F-4D97-AF65-F5344CB8AC3E}">
        <p14:creationId xmlns:p14="http://schemas.microsoft.com/office/powerpoint/2010/main" val="297071222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685800" y="1589418"/>
            <a:ext cx="7886700" cy="4139804"/>
          </a:xfrm>
        </p:spPr>
        <p:txBody>
          <a:bodyPr>
            <a:noAutofit/>
          </a:bodyPr>
          <a:lstStyle/>
          <a:p>
            <a:pPr marL="0" indent="0">
              <a:buNone/>
            </a:pPr>
            <a:r>
              <a:rPr lang="en-US" sz="1600" dirty="0" err="1"/>
              <a:t>Bodhiruci</a:t>
            </a:r>
            <a:r>
              <a:rPr lang="en-US" sz="1600" dirty="0"/>
              <a:t>, </a:t>
            </a:r>
            <a:r>
              <a:rPr lang="en-US" sz="1600" dirty="0" err="1"/>
              <a:t>Dharmapala</a:t>
            </a:r>
            <a:r>
              <a:rPr lang="en-US" sz="1600" dirty="0"/>
              <a:t> of </a:t>
            </a:r>
            <a:r>
              <a:rPr lang="en-US" sz="1600" dirty="0" err="1"/>
              <a:t>Nalanda</a:t>
            </a:r>
            <a:r>
              <a:rPr lang="en-US" sz="1600" dirty="0"/>
              <a:t>, </a:t>
            </a:r>
            <a:r>
              <a:rPr lang="en-US" sz="1600" dirty="0" err="1"/>
              <a:t>Dignāga</a:t>
            </a:r>
            <a:r>
              <a:rPr lang="en-US" sz="1600" dirty="0"/>
              <a:t>, </a:t>
            </a:r>
            <a:r>
              <a:rPr lang="en-US" sz="1600" dirty="0" err="1"/>
              <a:t>Gaudapada</a:t>
            </a:r>
            <a:r>
              <a:rPr lang="en-US" sz="1600" dirty="0"/>
              <a:t>, </a:t>
            </a:r>
            <a:r>
              <a:rPr lang="en-US" sz="1600" dirty="0" err="1"/>
              <a:t>Jnanasutra</a:t>
            </a:r>
            <a:r>
              <a:rPr lang="en-US" sz="1600" dirty="0"/>
              <a:t>, </a:t>
            </a:r>
            <a:r>
              <a:rPr lang="en-US" sz="1600" dirty="0" err="1"/>
              <a:t>Paramartha</a:t>
            </a:r>
            <a:r>
              <a:rPr lang="en-US" sz="1600" dirty="0"/>
              <a:t>, </a:t>
            </a:r>
            <a:r>
              <a:rPr lang="en-US" sz="1600" dirty="0" err="1"/>
              <a:t>Prabhākara</a:t>
            </a:r>
            <a:r>
              <a:rPr lang="en-US" sz="1600" dirty="0"/>
              <a:t>, </a:t>
            </a:r>
            <a:r>
              <a:rPr lang="en-US" sz="1600" dirty="0" err="1"/>
              <a:t>Udyotakara</a:t>
            </a:r>
            <a:r>
              <a:rPr lang="en-US" sz="1600" dirty="0"/>
              <a:t>, </a:t>
            </a:r>
            <a:r>
              <a:rPr lang="en-US" sz="1600" dirty="0" err="1"/>
              <a:t>Chandragomin</a:t>
            </a:r>
            <a:r>
              <a:rPr lang="en-US" sz="1600" dirty="0"/>
              <a:t>, </a:t>
            </a:r>
            <a:r>
              <a:rPr lang="en-US" sz="1600" dirty="0" err="1"/>
              <a:t>Dharmakirti</a:t>
            </a:r>
            <a:r>
              <a:rPr lang="en-US" sz="1600" dirty="0"/>
              <a:t>, Acharya </a:t>
            </a:r>
            <a:r>
              <a:rPr lang="en-US" sz="1600" dirty="0" err="1"/>
              <a:t>Vamana</a:t>
            </a:r>
            <a:r>
              <a:rPr lang="en-US" sz="1600" dirty="0"/>
              <a:t>, </a:t>
            </a:r>
            <a:r>
              <a:rPr lang="en-US" sz="1600" dirty="0" err="1"/>
              <a:t>Akalanka</a:t>
            </a:r>
            <a:r>
              <a:rPr lang="en-US" sz="1600" dirty="0"/>
              <a:t>, </a:t>
            </a:r>
            <a:r>
              <a:rPr lang="en-US" sz="1600" dirty="0" err="1"/>
              <a:t>Dharmottara</a:t>
            </a:r>
            <a:r>
              <a:rPr lang="en-US" sz="1600" dirty="0"/>
              <a:t>, </a:t>
            </a:r>
            <a:r>
              <a:rPr lang="en-US" sz="1600" dirty="0" err="1"/>
              <a:t>Hastamalakacharya</a:t>
            </a:r>
            <a:r>
              <a:rPr lang="en-US" sz="1600" dirty="0"/>
              <a:t>, </a:t>
            </a:r>
            <a:r>
              <a:rPr lang="en-US" sz="1600" dirty="0" err="1"/>
              <a:t>Kamalaśīla</a:t>
            </a:r>
            <a:r>
              <a:rPr lang="en-US" sz="1600" dirty="0"/>
              <a:t>, </a:t>
            </a:r>
            <a:r>
              <a:rPr lang="en-US" sz="1600" dirty="0" err="1"/>
              <a:t>Kumārila</a:t>
            </a:r>
            <a:r>
              <a:rPr lang="en-US" sz="1600" dirty="0"/>
              <a:t> </a:t>
            </a:r>
            <a:r>
              <a:rPr lang="en-US" sz="1600" dirty="0" err="1"/>
              <a:t>Bhaṭṭa</a:t>
            </a:r>
            <a:r>
              <a:rPr lang="en-US" sz="1600" dirty="0"/>
              <a:t>, </a:t>
            </a:r>
            <a:r>
              <a:rPr lang="en-US" sz="1600" dirty="0" err="1"/>
              <a:t>Maṇḍana</a:t>
            </a:r>
            <a:r>
              <a:rPr lang="en-US" sz="1600" dirty="0"/>
              <a:t> </a:t>
            </a:r>
            <a:r>
              <a:rPr lang="en-US" sz="1600" dirty="0" err="1"/>
              <a:t>Miśra</a:t>
            </a:r>
            <a:r>
              <a:rPr lang="en-US" sz="1600" dirty="0"/>
              <a:t>, </a:t>
            </a:r>
            <a:r>
              <a:rPr lang="en-US" sz="1600" dirty="0" err="1"/>
              <a:t>Śālikanātha</a:t>
            </a:r>
            <a:r>
              <a:rPr lang="en-US" sz="1600" dirty="0"/>
              <a:t>, </a:t>
            </a:r>
            <a:r>
              <a:rPr lang="en-US" sz="1600" dirty="0" err="1"/>
              <a:t>Śāntarakṣita</a:t>
            </a:r>
            <a:r>
              <a:rPr lang="en-US" sz="1600" dirty="0"/>
              <a:t>, </a:t>
            </a:r>
            <a:r>
              <a:rPr lang="en-US" sz="1600" dirty="0" err="1"/>
              <a:t>Shantideva</a:t>
            </a:r>
            <a:r>
              <a:rPr lang="en-US" sz="1600" dirty="0"/>
              <a:t>, </a:t>
            </a:r>
            <a:r>
              <a:rPr lang="en-US" sz="1600" dirty="0" err="1"/>
              <a:t>Anandavardhana</a:t>
            </a:r>
            <a:r>
              <a:rPr lang="en-US" sz="1600" dirty="0"/>
              <a:t>, </a:t>
            </a:r>
            <a:r>
              <a:rPr lang="en-US" sz="1600" dirty="0" err="1"/>
              <a:t>Jayanta</a:t>
            </a:r>
            <a:r>
              <a:rPr lang="en-US" sz="1600" dirty="0"/>
              <a:t> Bhatta, </a:t>
            </a:r>
            <a:r>
              <a:rPr lang="en-US" sz="1600" dirty="0" err="1"/>
              <a:t>Jayarāśi</a:t>
            </a:r>
            <a:r>
              <a:rPr lang="en-US" sz="1600" dirty="0"/>
              <a:t> </a:t>
            </a:r>
            <a:r>
              <a:rPr lang="en-US" sz="1600" dirty="0" err="1"/>
              <a:t>Bhaṭṭa</a:t>
            </a:r>
            <a:r>
              <a:rPr lang="en-US" sz="1600" dirty="0"/>
              <a:t>, </a:t>
            </a:r>
            <a:r>
              <a:rPr lang="en-US" sz="1600" dirty="0" err="1"/>
              <a:t>Adi</a:t>
            </a:r>
            <a:r>
              <a:rPr lang="en-US" sz="1600" dirty="0"/>
              <a:t> </a:t>
            </a:r>
            <a:r>
              <a:rPr lang="en-US" sz="1600" dirty="0" err="1"/>
              <a:t>Shankara</a:t>
            </a:r>
            <a:r>
              <a:rPr lang="en-US" sz="1600" dirty="0"/>
              <a:t>, </a:t>
            </a:r>
            <a:r>
              <a:rPr lang="en-US" sz="1600" dirty="0" err="1"/>
              <a:t>Sridhara</a:t>
            </a:r>
            <a:r>
              <a:rPr lang="en-US" sz="1600" dirty="0"/>
              <a:t>, </a:t>
            </a:r>
            <a:r>
              <a:rPr lang="en-US" sz="1600" dirty="0" err="1"/>
              <a:t>Vācaspati</a:t>
            </a:r>
            <a:r>
              <a:rPr lang="en-US" sz="1600" dirty="0"/>
              <a:t> </a:t>
            </a:r>
            <a:r>
              <a:rPr lang="en-US" sz="1600" dirty="0" err="1"/>
              <a:t>Miśra</a:t>
            </a:r>
            <a:r>
              <a:rPr lang="en-US" sz="1600" dirty="0"/>
              <a:t>, </a:t>
            </a:r>
            <a:r>
              <a:rPr lang="en-US" sz="1600" dirty="0" err="1"/>
              <a:t>Sridhara</a:t>
            </a:r>
            <a:r>
              <a:rPr lang="en-US" sz="1600" dirty="0"/>
              <a:t>, </a:t>
            </a:r>
            <a:r>
              <a:rPr lang="en-US" sz="1600" dirty="0" err="1"/>
              <a:t>Udayana</a:t>
            </a:r>
            <a:r>
              <a:rPr lang="en-US" sz="1600" dirty="0"/>
              <a:t>, </a:t>
            </a:r>
            <a:r>
              <a:rPr lang="en-US" sz="1600" dirty="0" err="1"/>
              <a:t>Utpaladeva</a:t>
            </a:r>
            <a:r>
              <a:rPr lang="en-US" sz="1600" dirty="0"/>
              <a:t>, </a:t>
            </a:r>
            <a:r>
              <a:rPr lang="en-US" sz="1600" dirty="0" err="1"/>
              <a:t>Abhinavagupta</a:t>
            </a:r>
            <a:r>
              <a:rPr lang="en-US" sz="1600" dirty="0"/>
              <a:t>, </a:t>
            </a:r>
            <a:r>
              <a:rPr lang="en-US" sz="1600" dirty="0" err="1"/>
              <a:t>Naropa</a:t>
            </a:r>
            <a:r>
              <a:rPr lang="en-US" sz="1600" dirty="0"/>
              <a:t>, </a:t>
            </a:r>
            <a:r>
              <a:rPr lang="en-US" sz="1600" dirty="0" err="1"/>
              <a:t>Ramanuja</a:t>
            </a:r>
            <a:r>
              <a:rPr lang="en-US" sz="1600" dirty="0"/>
              <a:t>, </a:t>
            </a:r>
            <a:r>
              <a:rPr lang="en-US" sz="1600" dirty="0" err="1"/>
              <a:t>Basava</a:t>
            </a:r>
            <a:r>
              <a:rPr lang="en-US" sz="1600" dirty="0"/>
              <a:t>, </a:t>
            </a:r>
            <a:r>
              <a:rPr lang="en-US" sz="1600" dirty="0" err="1"/>
              <a:t>Hemachandra</a:t>
            </a:r>
            <a:r>
              <a:rPr lang="en-US" sz="1600" dirty="0"/>
              <a:t>, </a:t>
            </a:r>
            <a:r>
              <a:rPr lang="en-US" sz="1600" dirty="0" err="1"/>
              <a:t>Akka</a:t>
            </a:r>
            <a:r>
              <a:rPr lang="en-US" sz="1600" dirty="0"/>
              <a:t> </a:t>
            </a:r>
            <a:r>
              <a:rPr lang="en-US" sz="1600" dirty="0" err="1"/>
              <a:t>Mahadevi</a:t>
            </a:r>
            <a:r>
              <a:rPr lang="en-US" sz="1600" dirty="0"/>
              <a:t>, </a:t>
            </a:r>
            <a:r>
              <a:rPr lang="en-US" sz="1600" dirty="0" err="1"/>
              <a:t>Nimbarka</a:t>
            </a:r>
            <a:r>
              <a:rPr lang="en-US" sz="1600" dirty="0"/>
              <a:t> </a:t>
            </a:r>
            <a:r>
              <a:rPr lang="en-US" sz="1600" dirty="0" err="1"/>
              <a:t>Sampradaya</a:t>
            </a:r>
            <a:r>
              <a:rPr lang="en-US" sz="1600" dirty="0"/>
              <a:t>, </a:t>
            </a:r>
            <a:r>
              <a:rPr lang="en-US" sz="1600" dirty="0" err="1"/>
              <a:t>Ramanuja</a:t>
            </a:r>
            <a:r>
              <a:rPr lang="en-US" sz="1600" dirty="0"/>
              <a:t>, </a:t>
            </a:r>
            <a:r>
              <a:rPr lang="en-US" sz="1600" dirty="0" err="1"/>
              <a:t>Siddheshwar</a:t>
            </a:r>
            <a:r>
              <a:rPr lang="en-US" sz="1600" dirty="0"/>
              <a:t>, </a:t>
            </a:r>
            <a:r>
              <a:rPr lang="en-US" sz="1600" dirty="0" err="1"/>
              <a:t>Virupa</a:t>
            </a:r>
            <a:r>
              <a:rPr lang="en-US" sz="1600" dirty="0"/>
              <a:t>, </a:t>
            </a:r>
            <a:r>
              <a:rPr lang="en-US" sz="1600" dirty="0" err="1"/>
              <a:t>Amalananda</a:t>
            </a:r>
            <a:r>
              <a:rPr lang="en-US" sz="1600" dirty="0"/>
              <a:t>, </a:t>
            </a:r>
            <a:r>
              <a:rPr lang="en-US" sz="1600" dirty="0" err="1"/>
              <a:t>Vedant</a:t>
            </a:r>
            <a:r>
              <a:rPr lang="en-US" sz="1600" dirty="0"/>
              <a:t> </a:t>
            </a:r>
            <a:r>
              <a:rPr lang="en-US" sz="1600" dirty="0" err="1"/>
              <a:t>Desika</a:t>
            </a:r>
            <a:r>
              <a:rPr lang="en-US" sz="1600" dirty="0"/>
              <a:t>, </a:t>
            </a:r>
            <a:r>
              <a:rPr lang="en-US" sz="1600" dirty="0" err="1"/>
              <a:t>Dnyaneshwar</a:t>
            </a:r>
            <a:r>
              <a:rPr lang="en-US" sz="1600" dirty="0"/>
              <a:t>, Pillai </a:t>
            </a:r>
            <a:r>
              <a:rPr lang="en-US" sz="1600" dirty="0" err="1"/>
              <a:t>Lokacharya</a:t>
            </a:r>
            <a:r>
              <a:rPr lang="en-US" sz="1600" dirty="0"/>
              <a:t>, </a:t>
            </a:r>
            <a:r>
              <a:rPr lang="en-US" sz="1600" dirty="0" err="1"/>
              <a:t>Madhvacharya</a:t>
            </a:r>
            <a:r>
              <a:rPr lang="en-US" sz="1600" dirty="0"/>
              <a:t>, </a:t>
            </a:r>
            <a:r>
              <a:rPr lang="en-US" sz="1600" dirty="0" err="1"/>
              <a:t>Makhdoom</a:t>
            </a:r>
            <a:r>
              <a:rPr lang="en-US" sz="1600" dirty="0"/>
              <a:t> </a:t>
            </a:r>
            <a:r>
              <a:rPr lang="en-US" sz="1600" dirty="0" err="1"/>
              <a:t>Sharfuddin</a:t>
            </a:r>
            <a:r>
              <a:rPr lang="en-US" sz="1600" dirty="0"/>
              <a:t> Ahmed </a:t>
            </a:r>
            <a:r>
              <a:rPr lang="en-US" sz="1600" dirty="0" err="1"/>
              <a:t>Yahya</a:t>
            </a:r>
            <a:r>
              <a:rPr lang="en-US" sz="1600" dirty="0"/>
              <a:t> </a:t>
            </a:r>
            <a:r>
              <a:rPr lang="en-US" sz="1600" dirty="0" err="1"/>
              <a:t>Maneri</a:t>
            </a:r>
            <a:r>
              <a:rPr lang="en-US" sz="1600" dirty="0"/>
              <a:t>, </a:t>
            </a:r>
            <a:r>
              <a:rPr lang="en-US" sz="1600" dirty="0" err="1"/>
              <a:t>Manavala</a:t>
            </a:r>
            <a:r>
              <a:rPr lang="en-US" sz="1600" dirty="0"/>
              <a:t> </a:t>
            </a:r>
            <a:r>
              <a:rPr lang="en-US" sz="1600" dirty="0" err="1"/>
              <a:t>Mamunigal</a:t>
            </a:r>
            <a:r>
              <a:rPr lang="en-US" sz="1600" dirty="0"/>
              <a:t>, </a:t>
            </a:r>
            <a:r>
              <a:rPr lang="en-US" sz="1600" dirty="0" err="1"/>
              <a:t>Makhdoom</a:t>
            </a:r>
            <a:r>
              <a:rPr lang="en-US" sz="1600" dirty="0"/>
              <a:t> </a:t>
            </a:r>
            <a:r>
              <a:rPr lang="en-US" sz="1600" dirty="0" err="1"/>
              <a:t>Yahya</a:t>
            </a:r>
            <a:r>
              <a:rPr lang="en-US" sz="1600" dirty="0"/>
              <a:t> </a:t>
            </a:r>
            <a:r>
              <a:rPr lang="en-US" sz="1600" dirty="0" err="1"/>
              <a:t>Maneri</a:t>
            </a:r>
            <a:r>
              <a:rPr lang="en-US" sz="1600" dirty="0"/>
              <a:t>, </a:t>
            </a:r>
            <a:r>
              <a:rPr lang="en-US" sz="1600" dirty="0" err="1"/>
              <a:t>Nimbarka</a:t>
            </a:r>
            <a:r>
              <a:rPr lang="en-US" sz="1600" dirty="0"/>
              <a:t> </a:t>
            </a:r>
            <a:r>
              <a:rPr lang="en-US" sz="1600" dirty="0" err="1"/>
              <a:t>Sampradaya</a:t>
            </a:r>
            <a:r>
              <a:rPr lang="en-US" sz="1600" dirty="0"/>
              <a:t>, </a:t>
            </a:r>
            <a:r>
              <a:rPr lang="en-US" sz="1600" dirty="0" err="1"/>
              <a:t>Gangesha</a:t>
            </a:r>
            <a:r>
              <a:rPr lang="en-US" sz="1600" dirty="0"/>
              <a:t> </a:t>
            </a:r>
            <a:r>
              <a:rPr lang="en-US" sz="1600" dirty="0" err="1"/>
              <a:t>Upadhyaya</a:t>
            </a:r>
            <a:r>
              <a:rPr lang="en-US" sz="1600" dirty="0"/>
              <a:t>, </a:t>
            </a:r>
            <a:r>
              <a:rPr lang="en-US" sz="1600" dirty="0" err="1"/>
              <a:t>Akshobhya</a:t>
            </a:r>
            <a:r>
              <a:rPr lang="en-US" sz="1600" dirty="0"/>
              <a:t> </a:t>
            </a:r>
            <a:r>
              <a:rPr lang="en-US" sz="1600" dirty="0" err="1"/>
              <a:t>Tirtha</a:t>
            </a:r>
            <a:r>
              <a:rPr lang="en-US" sz="1600" dirty="0"/>
              <a:t>, Vedanta </a:t>
            </a:r>
            <a:r>
              <a:rPr lang="en-US" sz="1600" dirty="0" err="1"/>
              <a:t>Desika</a:t>
            </a:r>
            <a:r>
              <a:rPr lang="en-US" sz="1600" dirty="0"/>
              <a:t>, </a:t>
            </a:r>
            <a:r>
              <a:rPr lang="en-US" sz="1600" dirty="0" err="1"/>
              <a:t>Jayatirtha</a:t>
            </a:r>
            <a:r>
              <a:rPr lang="en-US" sz="1600" dirty="0"/>
              <a:t>, </a:t>
            </a:r>
            <a:r>
              <a:rPr lang="en-US" sz="1600" dirty="0" err="1"/>
              <a:t>Madhava</a:t>
            </a:r>
            <a:r>
              <a:rPr lang="en-US" sz="1600" dirty="0"/>
              <a:t> </a:t>
            </a:r>
            <a:r>
              <a:rPr lang="en-US" sz="1600" dirty="0" err="1"/>
              <a:t>Tirtha</a:t>
            </a:r>
            <a:r>
              <a:rPr lang="en-US" sz="1600" dirty="0"/>
              <a:t>, </a:t>
            </a:r>
            <a:r>
              <a:rPr lang="en-US" sz="1600" dirty="0" err="1"/>
              <a:t>Nachinarkiniyar</a:t>
            </a:r>
            <a:r>
              <a:rPr lang="en-US" sz="1600" dirty="0"/>
              <a:t>, </a:t>
            </a:r>
            <a:r>
              <a:rPr lang="en-US" sz="1600" dirty="0" err="1"/>
              <a:t>Vidyadhiraja</a:t>
            </a:r>
            <a:r>
              <a:rPr lang="en-US" sz="1600" dirty="0"/>
              <a:t> </a:t>
            </a:r>
            <a:r>
              <a:rPr lang="en-US" sz="1600" dirty="0" err="1"/>
              <a:t>Tirtha</a:t>
            </a:r>
            <a:r>
              <a:rPr lang="en-US" sz="1600" dirty="0"/>
              <a:t>, </a:t>
            </a:r>
            <a:r>
              <a:rPr lang="en-US" sz="1600" dirty="0" err="1"/>
              <a:t>Vidyaranya</a:t>
            </a:r>
            <a:r>
              <a:rPr lang="en-US" sz="1600" dirty="0"/>
              <a:t>, </a:t>
            </a:r>
            <a:r>
              <a:rPr lang="en-US" sz="1600" dirty="0" err="1"/>
              <a:t>Vallabha</a:t>
            </a:r>
            <a:r>
              <a:rPr lang="en-US" sz="1600" dirty="0"/>
              <a:t>, </a:t>
            </a:r>
            <a:r>
              <a:rPr lang="en-US" sz="1600" dirty="0" err="1"/>
              <a:t>Sarvabhauma</a:t>
            </a:r>
            <a:r>
              <a:rPr lang="en-US" sz="1600" dirty="0"/>
              <a:t> Bhattacharya, </a:t>
            </a:r>
            <a:r>
              <a:rPr lang="en-US" sz="1600" dirty="0" err="1"/>
              <a:t>Kabir</a:t>
            </a:r>
            <a:r>
              <a:rPr lang="en-US" sz="1600" dirty="0"/>
              <a:t>, </a:t>
            </a:r>
            <a:r>
              <a:rPr lang="en-US" sz="1600" dirty="0" err="1"/>
              <a:t>Bhagat</a:t>
            </a:r>
            <a:r>
              <a:rPr lang="en-US" sz="1600" dirty="0"/>
              <a:t> </a:t>
            </a:r>
            <a:r>
              <a:rPr lang="en-US" sz="1600" dirty="0" err="1"/>
              <a:t>Pipa</a:t>
            </a:r>
            <a:r>
              <a:rPr lang="en-US" sz="1600" dirty="0"/>
              <a:t>, </a:t>
            </a:r>
            <a:r>
              <a:rPr lang="en-US" sz="1600" dirty="0" err="1"/>
              <a:t>Sadananda</a:t>
            </a:r>
            <a:r>
              <a:rPr lang="en-US" sz="1600" dirty="0"/>
              <a:t> (of </a:t>
            </a:r>
            <a:r>
              <a:rPr lang="en-US" sz="1600" dirty="0" err="1"/>
              <a:t>Vedantasara</a:t>
            </a:r>
            <a:r>
              <a:rPr lang="en-US" sz="1600" dirty="0"/>
              <a:t>), </a:t>
            </a:r>
            <a:r>
              <a:rPr lang="en-US" sz="1600" dirty="0" err="1"/>
              <a:t>Raghunatha</a:t>
            </a:r>
            <a:r>
              <a:rPr lang="en-US" sz="1600" dirty="0"/>
              <a:t> </a:t>
            </a:r>
            <a:r>
              <a:rPr lang="en-US" sz="1600" dirty="0" err="1"/>
              <a:t>Siromani</a:t>
            </a:r>
            <a:r>
              <a:rPr lang="en-US" sz="1600" dirty="0"/>
              <a:t>, </a:t>
            </a:r>
            <a:r>
              <a:rPr lang="en-US" sz="1600" dirty="0" err="1"/>
              <a:t>Vyasatirtha</a:t>
            </a:r>
            <a:r>
              <a:rPr lang="en-US" sz="1600" dirty="0"/>
              <a:t>, </a:t>
            </a:r>
            <a:r>
              <a:rPr lang="en-US" sz="1600" dirty="0" err="1"/>
              <a:t>Vallabha</a:t>
            </a:r>
            <a:r>
              <a:rPr lang="en-US" sz="1600" dirty="0"/>
              <a:t>, </a:t>
            </a:r>
            <a:r>
              <a:rPr lang="en-US" sz="1600" dirty="0" err="1"/>
              <a:t>Achyutananda</a:t>
            </a:r>
            <a:r>
              <a:rPr lang="en-US" sz="1600" dirty="0"/>
              <a:t>, </a:t>
            </a:r>
            <a:r>
              <a:rPr lang="en-US" sz="1600" dirty="0" err="1"/>
              <a:t>Dadu</a:t>
            </a:r>
            <a:r>
              <a:rPr lang="en-US" sz="1600" dirty="0"/>
              <a:t> </a:t>
            </a:r>
            <a:r>
              <a:rPr lang="en-US" sz="1600" dirty="0" err="1"/>
              <a:t>Dayal</a:t>
            </a:r>
            <a:r>
              <a:rPr lang="en-US" sz="1600" dirty="0"/>
              <a:t>, </a:t>
            </a:r>
            <a:r>
              <a:rPr lang="en-US" sz="1600" dirty="0" err="1"/>
              <a:t>Appayya</a:t>
            </a:r>
            <a:r>
              <a:rPr lang="en-US" sz="1600" dirty="0"/>
              <a:t> </a:t>
            </a:r>
            <a:r>
              <a:rPr lang="en-US" sz="1600" dirty="0" err="1"/>
              <a:t>Dikshita</a:t>
            </a:r>
            <a:r>
              <a:rPr lang="en-US" sz="1600" dirty="0"/>
              <a:t>, </a:t>
            </a:r>
            <a:r>
              <a:rPr lang="en-US" sz="1600" dirty="0" err="1"/>
              <a:t>Eknath</a:t>
            </a:r>
            <a:r>
              <a:rPr lang="en-US" sz="1600" dirty="0"/>
              <a:t>, </a:t>
            </a:r>
            <a:r>
              <a:rPr lang="en-US" sz="1600" dirty="0" err="1"/>
              <a:t>Jiva</a:t>
            </a:r>
            <a:r>
              <a:rPr lang="en-US" sz="1600" dirty="0"/>
              <a:t> </a:t>
            </a:r>
            <a:r>
              <a:rPr lang="en-US" sz="1600" dirty="0" err="1"/>
              <a:t>Goswami</a:t>
            </a:r>
            <a:r>
              <a:rPr lang="en-US" sz="1600" dirty="0"/>
              <a:t>, </a:t>
            </a:r>
            <a:r>
              <a:rPr lang="en-US" sz="1600" dirty="0" err="1"/>
              <a:t>Rupa</a:t>
            </a:r>
            <a:r>
              <a:rPr lang="en-US" sz="1600" dirty="0"/>
              <a:t> </a:t>
            </a:r>
            <a:r>
              <a:rPr lang="en-US" sz="1600" dirty="0" err="1"/>
              <a:t>Goswami</a:t>
            </a:r>
            <a:r>
              <a:rPr lang="en-US" sz="1600" dirty="0"/>
              <a:t>, </a:t>
            </a:r>
            <a:r>
              <a:rPr lang="en-US" sz="1600" dirty="0" err="1"/>
              <a:t>Sayyid</a:t>
            </a:r>
            <a:r>
              <a:rPr lang="en-US" sz="1600" dirty="0"/>
              <a:t> Sheikh Muhammad </a:t>
            </a:r>
            <a:r>
              <a:rPr lang="en-US" sz="1600" dirty="0" err="1"/>
              <a:t>Qadiri</a:t>
            </a:r>
            <a:r>
              <a:rPr lang="en-US" sz="1600" dirty="0"/>
              <a:t>, </a:t>
            </a:r>
            <a:r>
              <a:rPr lang="en-US" sz="1600" dirty="0" err="1"/>
              <a:t>Mulla</a:t>
            </a:r>
            <a:r>
              <a:rPr lang="en-US" sz="1600" dirty="0"/>
              <a:t> Mahmud </a:t>
            </a:r>
            <a:r>
              <a:rPr lang="en-US" sz="1600" dirty="0" err="1"/>
              <a:t>Jaunpuri</a:t>
            </a:r>
            <a:r>
              <a:rPr lang="en-US" sz="1600" dirty="0"/>
              <a:t>, </a:t>
            </a:r>
            <a:r>
              <a:rPr lang="en-US" sz="1600" dirty="0" err="1"/>
              <a:t>Syeikh</a:t>
            </a:r>
            <a:r>
              <a:rPr lang="en-US" sz="1600" dirty="0"/>
              <a:t> Muhammad </a:t>
            </a:r>
            <a:r>
              <a:rPr lang="en-US" sz="1600" dirty="0" err="1"/>
              <a:t>Khatiruddin</a:t>
            </a:r>
            <a:r>
              <a:rPr lang="en-US" sz="1600" dirty="0"/>
              <a:t> </a:t>
            </a:r>
            <a:r>
              <a:rPr lang="en-US" sz="1600" dirty="0" err="1"/>
              <a:t>Ghauth</a:t>
            </a:r>
            <a:r>
              <a:rPr lang="en-US" sz="1600" dirty="0"/>
              <a:t>, Mahatma Gandhi, </a:t>
            </a:r>
            <a:r>
              <a:rPr lang="en-US" sz="1600" dirty="0" err="1"/>
              <a:t>Ziauddin</a:t>
            </a:r>
            <a:r>
              <a:rPr lang="en-US" sz="1600" dirty="0"/>
              <a:t> Ahmad, Muhammad Shams-</a:t>
            </a:r>
            <a:r>
              <a:rPr lang="en-US" sz="1600" dirty="0" err="1"/>
              <a:t>ul</a:t>
            </a:r>
            <a:r>
              <a:rPr lang="en-US" sz="1600" dirty="0"/>
              <a:t>-</a:t>
            </a:r>
            <a:r>
              <a:rPr lang="en-US" sz="1600" dirty="0" err="1"/>
              <a:t>Haq</a:t>
            </a:r>
            <a:r>
              <a:rPr lang="en-US" sz="1600" dirty="0"/>
              <a:t> </a:t>
            </a:r>
            <a:r>
              <a:rPr lang="en-US" sz="1600" dirty="0" err="1"/>
              <a:t>Azimabadi</a:t>
            </a:r>
            <a:r>
              <a:rPr lang="en-US" sz="1600" dirty="0"/>
              <a:t>, Syed Ahmad Khan</a:t>
            </a:r>
          </a:p>
        </p:txBody>
      </p:sp>
      <p:sp>
        <p:nvSpPr>
          <p:cNvPr id="5" name="Rectangle 4"/>
          <p:cNvSpPr/>
          <p:nvPr/>
        </p:nvSpPr>
        <p:spPr>
          <a:xfrm>
            <a:off x="774939" y="381000"/>
            <a:ext cx="7039428" cy="1177245"/>
          </a:xfrm>
          <a:prstGeom prst="rect">
            <a:avLst/>
          </a:prstGeom>
          <a:noFill/>
        </p:spPr>
        <p:txBody>
          <a:bodyPr wrap="none" lIns="68580" tIns="34290" rIns="68580" bIns="34290">
            <a:spAutoFit/>
          </a:bodyPr>
          <a:lstStyle/>
          <a:p>
            <a:pPr marL="0" indent="0" algn="ctr">
              <a:buNone/>
            </a:pPr>
            <a:r>
              <a:rPr lang="en-US" sz="3600" dirty="0"/>
              <a:t>Ahli </a:t>
            </a:r>
            <a:r>
              <a:rPr lang="en-US" sz="3600" dirty="0" err="1"/>
              <a:t>Falsafah</a:t>
            </a:r>
            <a:r>
              <a:rPr lang="en-US" sz="3600" dirty="0"/>
              <a:t> </a:t>
            </a:r>
            <a:r>
              <a:rPr lang="en-US" sz="3600" dirty="0" err="1"/>
              <a:t>Tamadun</a:t>
            </a:r>
            <a:r>
              <a:rPr lang="en-US" sz="3600" dirty="0"/>
              <a:t> India </a:t>
            </a:r>
          </a:p>
          <a:p>
            <a:pPr marL="0" indent="0" algn="ctr">
              <a:buNone/>
            </a:pPr>
            <a:r>
              <a:rPr lang="en-US" sz="3600" dirty="0"/>
              <a:t>(Hinduism, Buddhism, </a:t>
            </a:r>
            <a:r>
              <a:rPr lang="en-US" sz="3600" dirty="0" err="1"/>
              <a:t>Skhism</a:t>
            </a:r>
            <a:r>
              <a:rPr lang="en-US" sz="3600" dirty="0"/>
              <a:t>, Islam)</a:t>
            </a:r>
          </a:p>
        </p:txBody>
      </p:sp>
    </p:spTree>
    <p:extLst>
      <p:ext uri="{BB962C8B-B14F-4D97-AF65-F5344CB8AC3E}">
        <p14:creationId xmlns:p14="http://schemas.microsoft.com/office/powerpoint/2010/main" val="417094770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Line 7"/>
          <p:cNvSpPr>
            <a:spLocks noChangeShapeType="1"/>
          </p:cNvSpPr>
          <p:nvPr/>
        </p:nvSpPr>
        <p:spPr bwMode="auto">
          <a:xfrm flipH="1">
            <a:off x="397641" y="5164763"/>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172" name="Line 8"/>
          <p:cNvSpPr>
            <a:spLocks noChangeShapeType="1"/>
          </p:cNvSpPr>
          <p:nvPr/>
        </p:nvSpPr>
        <p:spPr bwMode="auto">
          <a:xfrm flipH="1">
            <a:off x="397641" y="5185003"/>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173" name="Line 9"/>
          <p:cNvSpPr>
            <a:spLocks noChangeShapeType="1"/>
          </p:cNvSpPr>
          <p:nvPr/>
        </p:nvSpPr>
        <p:spPr bwMode="auto">
          <a:xfrm flipH="1">
            <a:off x="397641" y="5205244"/>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174" name="Line 10"/>
          <p:cNvSpPr>
            <a:spLocks noChangeShapeType="1"/>
          </p:cNvSpPr>
          <p:nvPr/>
        </p:nvSpPr>
        <p:spPr bwMode="auto">
          <a:xfrm flipH="1">
            <a:off x="397641" y="5223103"/>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175" name="Line 11"/>
          <p:cNvSpPr>
            <a:spLocks noChangeShapeType="1"/>
          </p:cNvSpPr>
          <p:nvPr/>
        </p:nvSpPr>
        <p:spPr bwMode="auto">
          <a:xfrm flipH="1">
            <a:off x="397641" y="5243344"/>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176" name="Line 12"/>
          <p:cNvSpPr>
            <a:spLocks noChangeShapeType="1"/>
          </p:cNvSpPr>
          <p:nvPr/>
        </p:nvSpPr>
        <p:spPr bwMode="auto">
          <a:xfrm flipH="1">
            <a:off x="397641" y="5264775"/>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177" name="Line 13"/>
          <p:cNvSpPr>
            <a:spLocks noChangeShapeType="1"/>
          </p:cNvSpPr>
          <p:nvPr/>
        </p:nvSpPr>
        <p:spPr bwMode="auto">
          <a:xfrm flipH="1">
            <a:off x="397641" y="5285015"/>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178" name="Line 14"/>
          <p:cNvSpPr>
            <a:spLocks noChangeShapeType="1"/>
          </p:cNvSpPr>
          <p:nvPr/>
        </p:nvSpPr>
        <p:spPr bwMode="auto">
          <a:xfrm flipH="1">
            <a:off x="397641" y="5305256"/>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179" name="Line 15"/>
          <p:cNvSpPr>
            <a:spLocks noChangeShapeType="1"/>
          </p:cNvSpPr>
          <p:nvPr/>
        </p:nvSpPr>
        <p:spPr bwMode="auto">
          <a:xfrm flipH="1">
            <a:off x="397641" y="5326688"/>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180" name="Line 16"/>
          <p:cNvSpPr>
            <a:spLocks noChangeShapeType="1"/>
          </p:cNvSpPr>
          <p:nvPr/>
        </p:nvSpPr>
        <p:spPr bwMode="auto">
          <a:xfrm flipH="1">
            <a:off x="397641" y="5346928"/>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181" name="Line 17"/>
          <p:cNvSpPr>
            <a:spLocks noChangeShapeType="1"/>
          </p:cNvSpPr>
          <p:nvPr/>
        </p:nvSpPr>
        <p:spPr bwMode="auto">
          <a:xfrm flipH="1">
            <a:off x="397641" y="5367169"/>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182" name="Line 18"/>
          <p:cNvSpPr>
            <a:spLocks noChangeShapeType="1"/>
          </p:cNvSpPr>
          <p:nvPr/>
        </p:nvSpPr>
        <p:spPr bwMode="auto">
          <a:xfrm flipH="1">
            <a:off x="397641" y="5388600"/>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183" name="Line 19"/>
          <p:cNvSpPr>
            <a:spLocks noChangeShapeType="1"/>
          </p:cNvSpPr>
          <p:nvPr/>
        </p:nvSpPr>
        <p:spPr bwMode="auto">
          <a:xfrm flipH="1">
            <a:off x="397641" y="5408840"/>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184" name="Line 20"/>
          <p:cNvSpPr>
            <a:spLocks noChangeShapeType="1"/>
          </p:cNvSpPr>
          <p:nvPr/>
        </p:nvSpPr>
        <p:spPr bwMode="auto">
          <a:xfrm flipH="1">
            <a:off x="397641" y="5429081"/>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185" name="Line 21"/>
          <p:cNvSpPr>
            <a:spLocks noChangeShapeType="1"/>
          </p:cNvSpPr>
          <p:nvPr/>
        </p:nvSpPr>
        <p:spPr bwMode="auto">
          <a:xfrm flipH="1">
            <a:off x="397641" y="5449322"/>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186" name="Line 22"/>
          <p:cNvSpPr>
            <a:spLocks noChangeShapeType="1"/>
          </p:cNvSpPr>
          <p:nvPr/>
        </p:nvSpPr>
        <p:spPr bwMode="auto">
          <a:xfrm flipH="1">
            <a:off x="397641" y="5470753"/>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187" name="Line 23"/>
          <p:cNvSpPr>
            <a:spLocks noChangeShapeType="1"/>
          </p:cNvSpPr>
          <p:nvPr/>
        </p:nvSpPr>
        <p:spPr bwMode="auto">
          <a:xfrm flipH="1">
            <a:off x="397641" y="5490994"/>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188" name="Line 24"/>
          <p:cNvSpPr>
            <a:spLocks noChangeShapeType="1"/>
          </p:cNvSpPr>
          <p:nvPr/>
        </p:nvSpPr>
        <p:spPr bwMode="auto">
          <a:xfrm flipH="1">
            <a:off x="397641" y="5511234"/>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189" name="Line 25"/>
          <p:cNvSpPr>
            <a:spLocks noChangeShapeType="1"/>
          </p:cNvSpPr>
          <p:nvPr/>
        </p:nvSpPr>
        <p:spPr bwMode="auto">
          <a:xfrm flipH="1">
            <a:off x="397641" y="5532665"/>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190" name="Line 26"/>
          <p:cNvSpPr>
            <a:spLocks noChangeShapeType="1"/>
          </p:cNvSpPr>
          <p:nvPr/>
        </p:nvSpPr>
        <p:spPr bwMode="auto">
          <a:xfrm flipH="1">
            <a:off x="397641" y="5552906"/>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191" name="Line 27"/>
          <p:cNvSpPr>
            <a:spLocks noChangeShapeType="1"/>
          </p:cNvSpPr>
          <p:nvPr/>
        </p:nvSpPr>
        <p:spPr bwMode="auto">
          <a:xfrm flipH="1">
            <a:off x="397641" y="5573147"/>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192" name="Freeform 28"/>
          <p:cNvSpPr/>
          <p:nvPr/>
        </p:nvSpPr>
        <p:spPr bwMode="auto">
          <a:xfrm>
            <a:off x="380492" y="5114758"/>
            <a:ext cx="1442698" cy="506015"/>
          </a:xfrm>
          <a:custGeom>
            <a:avLst/>
            <a:gdLst>
              <a:gd name="T0" fmla="*/ 2147483646 w 626"/>
              <a:gd name="T1" fmla="*/ 2147483646 h 172"/>
              <a:gd name="T2" fmla="*/ 2147483646 w 626"/>
              <a:gd name="T3" fmla="*/ 2147483646 h 172"/>
              <a:gd name="T4" fmla="*/ 0 w 626"/>
              <a:gd name="T5" fmla="*/ 2147483646 h 172"/>
              <a:gd name="T6" fmla="*/ 0 w 626"/>
              <a:gd name="T7" fmla="*/ 2147483646 h 172"/>
              <a:gd name="T8" fmla="*/ 2147483646 w 626"/>
              <a:gd name="T9" fmla="*/ 0 h 172"/>
              <a:gd name="T10" fmla="*/ 2147483646 w 626"/>
              <a:gd name="T11" fmla="*/ 0 h 1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6" h="172">
                <a:moveTo>
                  <a:pt x="626" y="172"/>
                </a:moveTo>
                <a:cubicBezTo>
                  <a:pt x="43" y="172"/>
                  <a:pt x="43" y="172"/>
                  <a:pt x="43" y="172"/>
                </a:cubicBezTo>
                <a:cubicBezTo>
                  <a:pt x="19" y="172"/>
                  <a:pt x="0" y="153"/>
                  <a:pt x="0" y="130"/>
                </a:cubicBezTo>
                <a:cubicBezTo>
                  <a:pt x="0" y="42"/>
                  <a:pt x="0" y="42"/>
                  <a:pt x="0" y="42"/>
                </a:cubicBezTo>
                <a:cubicBezTo>
                  <a:pt x="0" y="19"/>
                  <a:pt x="19" y="0"/>
                  <a:pt x="43" y="0"/>
                </a:cubicBezTo>
                <a:cubicBezTo>
                  <a:pt x="626" y="0"/>
                  <a:pt x="626" y="0"/>
                  <a:pt x="626" y="0"/>
                </a:cubicBezTo>
              </a:path>
            </a:pathLst>
          </a:custGeom>
          <a:noFill/>
          <a:ln w="85725" cap="rnd">
            <a:solidFill>
              <a:srgbClr val="065280"/>
            </a:solidFill>
            <a:prstDash val="solid"/>
            <a:miter lim="800000"/>
          </a:ln>
          <a:extLst>
            <a:ext uri="{909E8E84-426E-40DD-AFC4-6F175D3DCCD1}">
              <a14:hiddenFill xmlns:a14="http://schemas.microsoft.com/office/drawing/2010/main">
                <a:solidFill>
                  <a:srgbClr val="FFFFFF"/>
                </a:solidFill>
              </a14:hiddenFill>
            </a:ext>
          </a:extLst>
        </p:spPr>
        <p:txBody>
          <a:bodyPr lIns="68576" tIns="34288" rIns="68576" bIns="34288"/>
          <a:lstStyle/>
          <a:p>
            <a:endParaRPr lang="en-US"/>
          </a:p>
        </p:txBody>
      </p:sp>
      <p:sp>
        <p:nvSpPr>
          <p:cNvPr id="7193" name="Line 29"/>
          <p:cNvSpPr>
            <a:spLocks noChangeShapeType="1"/>
          </p:cNvSpPr>
          <p:nvPr/>
        </p:nvSpPr>
        <p:spPr bwMode="auto">
          <a:xfrm flipH="1">
            <a:off x="185709" y="4584928"/>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194" name="Line 30"/>
          <p:cNvSpPr>
            <a:spLocks noChangeShapeType="1"/>
          </p:cNvSpPr>
          <p:nvPr/>
        </p:nvSpPr>
        <p:spPr bwMode="auto">
          <a:xfrm flipH="1">
            <a:off x="185709" y="4605169"/>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195" name="Line 31"/>
          <p:cNvSpPr>
            <a:spLocks noChangeShapeType="1"/>
          </p:cNvSpPr>
          <p:nvPr/>
        </p:nvSpPr>
        <p:spPr bwMode="auto">
          <a:xfrm flipH="1">
            <a:off x="185709" y="4625409"/>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196" name="Line 32"/>
          <p:cNvSpPr>
            <a:spLocks noChangeShapeType="1"/>
          </p:cNvSpPr>
          <p:nvPr/>
        </p:nvSpPr>
        <p:spPr bwMode="auto">
          <a:xfrm flipH="1">
            <a:off x="185709" y="4646840"/>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197" name="Line 33"/>
          <p:cNvSpPr>
            <a:spLocks noChangeShapeType="1"/>
          </p:cNvSpPr>
          <p:nvPr/>
        </p:nvSpPr>
        <p:spPr bwMode="auto">
          <a:xfrm flipH="1">
            <a:off x="185709" y="4667081"/>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198" name="Line 34"/>
          <p:cNvSpPr>
            <a:spLocks noChangeShapeType="1"/>
          </p:cNvSpPr>
          <p:nvPr/>
        </p:nvSpPr>
        <p:spPr bwMode="auto">
          <a:xfrm flipH="1">
            <a:off x="185709" y="4687322"/>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199" name="Line 35"/>
          <p:cNvSpPr>
            <a:spLocks noChangeShapeType="1"/>
          </p:cNvSpPr>
          <p:nvPr/>
        </p:nvSpPr>
        <p:spPr bwMode="auto">
          <a:xfrm flipH="1">
            <a:off x="185709" y="4708753"/>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00" name="Line 36"/>
          <p:cNvSpPr>
            <a:spLocks noChangeShapeType="1"/>
          </p:cNvSpPr>
          <p:nvPr/>
        </p:nvSpPr>
        <p:spPr bwMode="auto">
          <a:xfrm flipH="1">
            <a:off x="185709" y="4728994"/>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01" name="Line 37"/>
          <p:cNvSpPr>
            <a:spLocks noChangeShapeType="1"/>
          </p:cNvSpPr>
          <p:nvPr/>
        </p:nvSpPr>
        <p:spPr bwMode="auto">
          <a:xfrm flipH="1">
            <a:off x="185709" y="4746853"/>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02" name="Line 38"/>
          <p:cNvSpPr>
            <a:spLocks noChangeShapeType="1"/>
          </p:cNvSpPr>
          <p:nvPr/>
        </p:nvSpPr>
        <p:spPr bwMode="auto">
          <a:xfrm flipH="1">
            <a:off x="185709" y="4767094"/>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03" name="Line 39"/>
          <p:cNvSpPr>
            <a:spLocks noChangeShapeType="1"/>
          </p:cNvSpPr>
          <p:nvPr/>
        </p:nvSpPr>
        <p:spPr bwMode="auto">
          <a:xfrm flipH="1">
            <a:off x="185709" y="4787334"/>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04" name="Line 40"/>
          <p:cNvSpPr>
            <a:spLocks noChangeShapeType="1"/>
          </p:cNvSpPr>
          <p:nvPr/>
        </p:nvSpPr>
        <p:spPr bwMode="auto">
          <a:xfrm flipH="1">
            <a:off x="185709" y="4808765"/>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05" name="Line 41"/>
          <p:cNvSpPr>
            <a:spLocks noChangeShapeType="1"/>
          </p:cNvSpPr>
          <p:nvPr/>
        </p:nvSpPr>
        <p:spPr bwMode="auto">
          <a:xfrm flipH="1">
            <a:off x="185709" y="4829006"/>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06" name="Line 42"/>
          <p:cNvSpPr>
            <a:spLocks noChangeShapeType="1"/>
          </p:cNvSpPr>
          <p:nvPr/>
        </p:nvSpPr>
        <p:spPr bwMode="auto">
          <a:xfrm flipH="1">
            <a:off x="185709" y="4849247"/>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07" name="Line 43"/>
          <p:cNvSpPr>
            <a:spLocks noChangeShapeType="1"/>
          </p:cNvSpPr>
          <p:nvPr/>
        </p:nvSpPr>
        <p:spPr bwMode="auto">
          <a:xfrm flipH="1">
            <a:off x="185709" y="4870678"/>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08" name="Line 44"/>
          <p:cNvSpPr>
            <a:spLocks noChangeShapeType="1"/>
          </p:cNvSpPr>
          <p:nvPr/>
        </p:nvSpPr>
        <p:spPr bwMode="auto">
          <a:xfrm flipH="1">
            <a:off x="185709" y="4890919"/>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09" name="Line 45"/>
          <p:cNvSpPr>
            <a:spLocks noChangeShapeType="1"/>
          </p:cNvSpPr>
          <p:nvPr/>
        </p:nvSpPr>
        <p:spPr bwMode="auto">
          <a:xfrm flipH="1">
            <a:off x="185709" y="4911159"/>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10" name="Line 46"/>
          <p:cNvSpPr>
            <a:spLocks noChangeShapeType="1"/>
          </p:cNvSpPr>
          <p:nvPr/>
        </p:nvSpPr>
        <p:spPr bwMode="auto">
          <a:xfrm flipH="1">
            <a:off x="185709" y="4931400"/>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11" name="Line 47"/>
          <p:cNvSpPr>
            <a:spLocks noChangeShapeType="1"/>
          </p:cNvSpPr>
          <p:nvPr/>
        </p:nvSpPr>
        <p:spPr bwMode="auto">
          <a:xfrm flipH="1">
            <a:off x="185709" y="4952831"/>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12" name="Line 48"/>
          <p:cNvSpPr>
            <a:spLocks noChangeShapeType="1"/>
          </p:cNvSpPr>
          <p:nvPr/>
        </p:nvSpPr>
        <p:spPr bwMode="auto">
          <a:xfrm flipH="1">
            <a:off x="185709" y="4973072"/>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13" name="Line 49"/>
          <p:cNvSpPr>
            <a:spLocks noChangeShapeType="1"/>
          </p:cNvSpPr>
          <p:nvPr/>
        </p:nvSpPr>
        <p:spPr bwMode="auto">
          <a:xfrm flipH="1">
            <a:off x="185709" y="4993313"/>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14" name="Freeform 50"/>
          <p:cNvSpPr/>
          <p:nvPr/>
        </p:nvSpPr>
        <p:spPr bwMode="auto">
          <a:xfrm>
            <a:off x="168561" y="4534922"/>
            <a:ext cx="1442698" cy="506016"/>
          </a:xfrm>
          <a:custGeom>
            <a:avLst/>
            <a:gdLst>
              <a:gd name="T0" fmla="*/ 2147483646 w 626"/>
              <a:gd name="T1" fmla="*/ 2147483646 h 172"/>
              <a:gd name="T2" fmla="*/ 2147483646 w 626"/>
              <a:gd name="T3" fmla="*/ 2147483646 h 172"/>
              <a:gd name="T4" fmla="*/ 0 w 626"/>
              <a:gd name="T5" fmla="*/ 2147483646 h 172"/>
              <a:gd name="T6" fmla="*/ 0 w 626"/>
              <a:gd name="T7" fmla="*/ 2147483646 h 172"/>
              <a:gd name="T8" fmla="*/ 2147483646 w 626"/>
              <a:gd name="T9" fmla="*/ 0 h 172"/>
              <a:gd name="T10" fmla="*/ 2147483646 w 626"/>
              <a:gd name="T11" fmla="*/ 0 h 1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6" h="172">
                <a:moveTo>
                  <a:pt x="626" y="172"/>
                </a:moveTo>
                <a:cubicBezTo>
                  <a:pt x="43" y="172"/>
                  <a:pt x="43" y="172"/>
                  <a:pt x="43" y="172"/>
                </a:cubicBezTo>
                <a:cubicBezTo>
                  <a:pt x="19" y="172"/>
                  <a:pt x="0" y="153"/>
                  <a:pt x="0" y="130"/>
                </a:cubicBezTo>
                <a:cubicBezTo>
                  <a:pt x="0" y="42"/>
                  <a:pt x="0" y="42"/>
                  <a:pt x="0" y="42"/>
                </a:cubicBezTo>
                <a:cubicBezTo>
                  <a:pt x="0" y="19"/>
                  <a:pt x="19" y="0"/>
                  <a:pt x="43" y="0"/>
                </a:cubicBezTo>
                <a:cubicBezTo>
                  <a:pt x="626" y="0"/>
                  <a:pt x="626" y="0"/>
                  <a:pt x="626" y="0"/>
                </a:cubicBezTo>
              </a:path>
            </a:pathLst>
          </a:custGeom>
          <a:noFill/>
          <a:ln w="85725" cap="rnd">
            <a:solidFill>
              <a:srgbClr val="34B2E3"/>
            </a:solidFill>
            <a:prstDash val="solid"/>
            <a:miter lim="800000"/>
          </a:ln>
          <a:extLst>
            <a:ext uri="{909E8E84-426E-40DD-AFC4-6F175D3DCCD1}">
              <a14:hiddenFill xmlns:a14="http://schemas.microsoft.com/office/drawing/2010/main">
                <a:solidFill>
                  <a:srgbClr val="FFFFFF"/>
                </a:solidFill>
              </a14:hiddenFill>
            </a:ext>
          </a:extLst>
        </p:spPr>
        <p:txBody>
          <a:bodyPr lIns="68576" tIns="34288" rIns="68576" bIns="34288"/>
          <a:lstStyle/>
          <a:p>
            <a:endParaRPr lang="en-US"/>
          </a:p>
        </p:txBody>
      </p:sp>
      <p:sp>
        <p:nvSpPr>
          <p:cNvPr id="7215" name="Line 51"/>
          <p:cNvSpPr>
            <a:spLocks noChangeShapeType="1"/>
          </p:cNvSpPr>
          <p:nvPr/>
        </p:nvSpPr>
        <p:spPr bwMode="auto">
          <a:xfrm flipH="1">
            <a:off x="527419" y="4005094"/>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16" name="Line 52"/>
          <p:cNvSpPr>
            <a:spLocks noChangeShapeType="1"/>
          </p:cNvSpPr>
          <p:nvPr/>
        </p:nvSpPr>
        <p:spPr bwMode="auto">
          <a:xfrm flipH="1">
            <a:off x="527419" y="4025334"/>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17" name="Line 53"/>
          <p:cNvSpPr>
            <a:spLocks noChangeShapeType="1"/>
          </p:cNvSpPr>
          <p:nvPr/>
        </p:nvSpPr>
        <p:spPr bwMode="auto">
          <a:xfrm flipH="1">
            <a:off x="527419" y="4045575"/>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18" name="Line 54"/>
          <p:cNvSpPr>
            <a:spLocks noChangeShapeType="1"/>
          </p:cNvSpPr>
          <p:nvPr/>
        </p:nvSpPr>
        <p:spPr bwMode="auto">
          <a:xfrm flipH="1">
            <a:off x="527419" y="4067006"/>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19" name="Line 55"/>
          <p:cNvSpPr>
            <a:spLocks noChangeShapeType="1"/>
          </p:cNvSpPr>
          <p:nvPr/>
        </p:nvSpPr>
        <p:spPr bwMode="auto">
          <a:xfrm flipH="1">
            <a:off x="527419" y="4087247"/>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20" name="Line 56"/>
          <p:cNvSpPr>
            <a:spLocks noChangeShapeType="1"/>
          </p:cNvSpPr>
          <p:nvPr/>
        </p:nvSpPr>
        <p:spPr bwMode="auto">
          <a:xfrm flipH="1">
            <a:off x="527419" y="4107488"/>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21" name="Line 57"/>
          <p:cNvSpPr>
            <a:spLocks noChangeShapeType="1"/>
          </p:cNvSpPr>
          <p:nvPr/>
        </p:nvSpPr>
        <p:spPr bwMode="auto">
          <a:xfrm flipH="1">
            <a:off x="527419" y="4128919"/>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22" name="Line 58"/>
          <p:cNvSpPr>
            <a:spLocks noChangeShapeType="1"/>
          </p:cNvSpPr>
          <p:nvPr/>
        </p:nvSpPr>
        <p:spPr bwMode="auto">
          <a:xfrm flipH="1">
            <a:off x="527419" y="4149159"/>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23" name="Line 59"/>
          <p:cNvSpPr>
            <a:spLocks noChangeShapeType="1"/>
          </p:cNvSpPr>
          <p:nvPr/>
        </p:nvSpPr>
        <p:spPr bwMode="auto">
          <a:xfrm flipH="1">
            <a:off x="527419" y="4169400"/>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24" name="Line 60"/>
          <p:cNvSpPr>
            <a:spLocks noChangeShapeType="1"/>
          </p:cNvSpPr>
          <p:nvPr/>
        </p:nvSpPr>
        <p:spPr bwMode="auto">
          <a:xfrm flipH="1">
            <a:off x="527419" y="4190831"/>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25" name="Line 61"/>
          <p:cNvSpPr>
            <a:spLocks noChangeShapeType="1"/>
          </p:cNvSpPr>
          <p:nvPr/>
        </p:nvSpPr>
        <p:spPr bwMode="auto">
          <a:xfrm flipH="1">
            <a:off x="527419" y="4211072"/>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26" name="Line 62"/>
          <p:cNvSpPr>
            <a:spLocks noChangeShapeType="1"/>
          </p:cNvSpPr>
          <p:nvPr/>
        </p:nvSpPr>
        <p:spPr bwMode="auto">
          <a:xfrm flipH="1">
            <a:off x="527419" y="4231313"/>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27" name="Line 63"/>
          <p:cNvSpPr>
            <a:spLocks noChangeShapeType="1"/>
          </p:cNvSpPr>
          <p:nvPr/>
        </p:nvSpPr>
        <p:spPr bwMode="auto">
          <a:xfrm flipH="1">
            <a:off x="527419" y="4252744"/>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28" name="Line 64"/>
          <p:cNvSpPr>
            <a:spLocks noChangeShapeType="1"/>
          </p:cNvSpPr>
          <p:nvPr/>
        </p:nvSpPr>
        <p:spPr bwMode="auto">
          <a:xfrm flipH="1">
            <a:off x="527419" y="4269413"/>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29" name="Line 65"/>
          <p:cNvSpPr>
            <a:spLocks noChangeShapeType="1"/>
          </p:cNvSpPr>
          <p:nvPr/>
        </p:nvSpPr>
        <p:spPr bwMode="auto">
          <a:xfrm flipH="1">
            <a:off x="527419" y="4290844"/>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30" name="Line 66"/>
          <p:cNvSpPr>
            <a:spLocks noChangeShapeType="1"/>
          </p:cNvSpPr>
          <p:nvPr/>
        </p:nvSpPr>
        <p:spPr bwMode="auto">
          <a:xfrm flipH="1">
            <a:off x="527419" y="4311084"/>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31" name="Line 67"/>
          <p:cNvSpPr>
            <a:spLocks noChangeShapeType="1"/>
          </p:cNvSpPr>
          <p:nvPr/>
        </p:nvSpPr>
        <p:spPr bwMode="auto">
          <a:xfrm flipH="1">
            <a:off x="527419" y="4331325"/>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32" name="Line 68"/>
          <p:cNvSpPr>
            <a:spLocks noChangeShapeType="1"/>
          </p:cNvSpPr>
          <p:nvPr/>
        </p:nvSpPr>
        <p:spPr bwMode="auto">
          <a:xfrm flipH="1">
            <a:off x="527419" y="4352756"/>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33" name="Line 69"/>
          <p:cNvSpPr>
            <a:spLocks noChangeShapeType="1"/>
          </p:cNvSpPr>
          <p:nvPr/>
        </p:nvSpPr>
        <p:spPr bwMode="auto">
          <a:xfrm flipH="1">
            <a:off x="527419" y="4372997"/>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34" name="Line 70"/>
          <p:cNvSpPr>
            <a:spLocks noChangeShapeType="1"/>
          </p:cNvSpPr>
          <p:nvPr/>
        </p:nvSpPr>
        <p:spPr bwMode="auto">
          <a:xfrm flipH="1">
            <a:off x="527419" y="4393238"/>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35" name="Line 71"/>
          <p:cNvSpPr>
            <a:spLocks noChangeShapeType="1"/>
          </p:cNvSpPr>
          <p:nvPr/>
        </p:nvSpPr>
        <p:spPr bwMode="auto">
          <a:xfrm flipH="1">
            <a:off x="527419" y="4413478"/>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36" name="Freeform 72"/>
          <p:cNvSpPr/>
          <p:nvPr/>
        </p:nvSpPr>
        <p:spPr bwMode="auto">
          <a:xfrm>
            <a:off x="509496" y="3955087"/>
            <a:ext cx="1439899" cy="508397"/>
          </a:xfrm>
          <a:custGeom>
            <a:avLst/>
            <a:gdLst>
              <a:gd name="T0" fmla="*/ 2147483646 w 625"/>
              <a:gd name="T1" fmla="*/ 2147483646 h 173"/>
              <a:gd name="T2" fmla="*/ 2147483646 w 625"/>
              <a:gd name="T3" fmla="*/ 2147483646 h 173"/>
              <a:gd name="T4" fmla="*/ 0 w 625"/>
              <a:gd name="T5" fmla="*/ 2147483646 h 173"/>
              <a:gd name="T6" fmla="*/ 0 w 625"/>
              <a:gd name="T7" fmla="*/ 2147483646 h 173"/>
              <a:gd name="T8" fmla="*/ 2147483646 w 625"/>
              <a:gd name="T9" fmla="*/ 0 h 173"/>
              <a:gd name="T10" fmla="*/ 2147483646 w 625"/>
              <a:gd name="T11" fmla="*/ 0 h 17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5" h="173">
                <a:moveTo>
                  <a:pt x="625" y="173"/>
                </a:moveTo>
                <a:cubicBezTo>
                  <a:pt x="42" y="173"/>
                  <a:pt x="42" y="173"/>
                  <a:pt x="42" y="173"/>
                </a:cubicBezTo>
                <a:cubicBezTo>
                  <a:pt x="19" y="173"/>
                  <a:pt x="0" y="154"/>
                  <a:pt x="0" y="130"/>
                </a:cubicBezTo>
                <a:cubicBezTo>
                  <a:pt x="0" y="43"/>
                  <a:pt x="0" y="43"/>
                  <a:pt x="0" y="43"/>
                </a:cubicBezTo>
                <a:cubicBezTo>
                  <a:pt x="0" y="19"/>
                  <a:pt x="19" y="0"/>
                  <a:pt x="42" y="0"/>
                </a:cubicBezTo>
                <a:cubicBezTo>
                  <a:pt x="625" y="0"/>
                  <a:pt x="625" y="0"/>
                  <a:pt x="625" y="0"/>
                </a:cubicBezTo>
              </a:path>
            </a:pathLst>
          </a:custGeom>
          <a:noFill/>
          <a:ln w="85725" cap="rnd">
            <a:solidFill>
              <a:srgbClr val="64D1DA"/>
            </a:solidFill>
            <a:prstDash val="solid"/>
            <a:miter lim="800000"/>
          </a:ln>
          <a:extLst>
            <a:ext uri="{909E8E84-426E-40DD-AFC4-6F175D3DCCD1}">
              <a14:hiddenFill xmlns:a14="http://schemas.microsoft.com/office/drawing/2010/main">
                <a:solidFill>
                  <a:srgbClr val="FFFFFF"/>
                </a:solidFill>
              </a14:hiddenFill>
            </a:ext>
          </a:extLst>
        </p:spPr>
        <p:txBody>
          <a:bodyPr lIns="68576" tIns="34288" rIns="68576" bIns="34288"/>
          <a:lstStyle/>
          <a:p>
            <a:endParaRPr lang="en-US"/>
          </a:p>
        </p:txBody>
      </p:sp>
      <p:sp>
        <p:nvSpPr>
          <p:cNvPr id="7237" name="Line 73"/>
          <p:cNvSpPr>
            <a:spLocks noChangeShapeType="1"/>
          </p:cNvSpPr>
          <p:nvPr/>
        </p:nvSpPr>
        <p:spPr bwMode="auto">
          <a:xfrm flipH="1">
            <a:off x="289294" y="3425259"/>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38" name="Line 74"/>
          <p:cNvSpPr>
            <a:spLocks noChangeShapeType="1"/>
          </p:cNvSpPr>
          <p:nvPr/>
        </p:nvSpPr>
        <p:spPr bwMode="auto">
          <a:xfrm flipH="1">
            <a:off x="289294" y="3445500"/>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39" name="Line 75"/>
          <p:cNvSpPr>
            <a:spLocks noChangeShapeType="1"/>
          </p:cNvSpPr>
          <p:nvPr/>
        </p:nvSpPr>
        <p:spPr bwMode="auto">
          <a:xfrm flipH="1">
            <a:off x="289294" y="3466931"/>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40" name="Line 76"/>
          <p:cNvSpPr>
            <a:spLocks noChangeShapeType="1"/>
          </p:cNvSpPr>
          <p:nvPr/>
        </p:nvSpPr>
        <p:spPr bwMode="auto">
          <a:xfrm flipH="1">
            <a:off x="289294" y="3487172"/>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41" name="Line 77"/>
          <p:cNvSpPr>
            <a:spLocks noChangeShapeType="1"/>
          </p:cNvSpPr>
          <p:nvPr/>
        </p:nvSpPr>
        <p:spPr bwMode="auto">
          <a:xfrm flipH="1">
            <a:off x="289294" y="3507413"/>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42" name="Line 78"/>
          <p:cNvSpPr>
            <a:spLocks noChangeShapeType="1"/>
          </p:cNvSpPr>
          <p:nvPr/>
        </p:nvSpPr>
        <p:spPr bwMode="auto">
          <a:xfrm flipH="1">
            <a:off x="289294" y="3527653"/>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43" name="Line 79"/>
          <p:cNvSpPr>
            <a:spLocks noChangeShapeType="1"/>
          </p:cNvSpPr>
          <p:nvPr/>
        </p:nvSpPr>
        <p:spPr bwMode="auto">
          <a:xfrm flipH="1">
            <a:off x="289294" y="3549084"/>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44" name="Line 80"/>
          <p:cNvSpPr>
            <a:spLocks noChangeShapeType="1"/>
          </p:cNvSpPr>
          <p:nvPr/>
        </p:nvSpPr>
        <p:spPr bwMode="auto">
          <a:xfrm flipH="1">
            <a:off x="289294" y="3569325"/>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45" name="Line 81"/>
          <p:cNvSpPr>
            <a:spLocks noChangeShapeType="1"/>
          </p:cNvSpPr>
          <p:nvPr/>
        </p:nvSpPr>
        <p:spPr bwMode="auto">
          <a:xfrm flipH="1">
            <a:off x="289294" y="3589565"/>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46" name="Line 82"/>
          <p:cNvSpPr>
            <a:spLocks noChangeShapeType="1"/>
          </p:cNvSpPr>
          <p:nvPr/>
        </p:nvSpPr>
        <p:spPr bwMode="auto">
          <a:xfrm flipH="1">
            <a:off x="289294" y="3610997"/>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47" name="Line 83"/>
          <p:cNvSpPr>
            <a:spLocks noChangeShapeType="1"/>
          </p:cNvSpPr>
          <p:nvPr/>
        </p:nvSpPr>
        <p:spPr bwMode="auto">
          <a:xfrm flipH="1">
            <a:off x="289294" y="3631238"/>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48" name="Line 84"/>
          <p:cNvSpPr>
            <a:spLocks noChangeShapeType="1"/>
          </p:cNvSpPr>
          <p:nvPr/>
        </p:nvSpPr>
        <p:spPr bwMode="auto">
          <a:xfrm flipH="1">
            <a:off x="289294" y="3651478"/>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49" name="Line 85"/>
          <p:cNvSpPr>
            <a:spLocks noChangeShapeType="1"/>
          </p:cNvSpPr>
          <p:nvPr/>
        </p:nvSpPr>
        <p:spPr bwMode="auto">
          <a:xfrm flipH="1">
            <a:off x="289294" y="3672909"/>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50" name="Line 86"/>
          <p:cNvSpPr>
            <a:spLocks noChangeShapeType="1"/>
          </p:cNvSpPr>
          <p:nvPr/>
        </p:nvSpPr>
        <p:spPr bwMode="auto">
          <a:xfrm flipH="1">
            <a:off x="289294" y="3693150"/>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51" name="Line 87"/>
          <p:cNvSpPr>
            <a:spLocks noChangeShapeType="1"/>
          </p:cNvSpPr>
          <p:nvPr/>
        </p:nvSpPr>
        <p:spPr bwMode="auto">
          <a:xfrm flipH="1">
            <a:off x="289294" y="3713390"/>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52" name="Line 88"/>
          <p:cNvSpPr>
            <a:spLocks noChangeShapeType="1"/>
          </p:cNvSpPr>
          <p:nvPr/>
        </p:nvSpPr>
        <p:spPr bwMode="auto">
          <a:xfrm flipH="1">
            <a:off x="289294" y="3734822"/>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53" name="Line 89"/>
          <p:cNvSpPr>
            <a:spLocks noChangeShapeType="1"/>
          </p:cNvSpPr>
          <p:nvPr/>
        </p:nvSpPr>
        <p:spPr bwMode="auto">
          <a:xfrm flipH="1">
            <a:off x="289294" y="3755063"/>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54" name="Line 90"/>
          <p:cNvSpPr>
            <a:spLocks noChangeShapeType="1"/>
          </p:cNvSpPr>
          <p:nvPr/>
        </p:nvSpPr>
        <p:spPr bwMode="auto">
          <a:xfrm flipH="1">
            <a:off x="289294" y="3775303"/>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55" name="Line 91"/>
          <p:cNvSpPr>
            <a:spLocks noChangeShapeType="1"/>
          </p:cNvSpPr>
          <p:nvPr/>
        </p:nvSpPr>
        <p:spPr bwMode="auto">
          <a:xfrm flipH="1">
            <a:off x="289294" y="3793163"/>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56" name="Line 92"/>
          <p:cNvSpPr>
            <a:spLocks noChangeShapeType="1"/>
          </p:cNvSpPr>
          <p:nvPr/>
        </p:nvSpPr>
        <p:spPr bwMode="auto">
          <a:xfrm flipH="1">
            <a:off x="289294" y="3813403"/>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57" name="Line 93"/>
          <p:cNvSpPr>
            <a:spLocks noChangeShapeType="1"/>
          </p:cNvSpPr>
          <p:nvPr/>
        </p:nvSpPr>
        <p:spPr bwMode="auto">
          <a:xfrm flipH="1">
            <a:off x="289294" y="3834834"/>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58" name="Freeform 94"/>
          <p:cNvSpPr/>
          <p:nvPr/>
        </p:nvSpPr>
        <p:spPr bwMode="auto">
          <a:xfrm>
            <a:off x="272145" y="3375253"/>
            <a:ext cx="1442698" cy="509588"/>
          </a:xfrm>
          <a:custGeom>
            <a:avLst/>
            <a:gdLst>
              <a:gd name="T0" fmla="*/ 2147483646 w 626"/>
              <a:gd name="T1" fmla="*/ 2147483646 h 173"/>
              <a:gd name="T2" fmla="*/ 2147483646 w 626"/>
              <a:gd name="T3" fmla="*/ 2147483646 h 173"/>
              <a:gd name="T4" fmla="*/ 0 w 626"/>
              <a:gd name="T5" fmla="*/ 2147483646 h 173"/>
              <a:gd name="T6" fmla="*/ 0 w 626"/>
              <a:gd name="T7" fmla="*/ 2147483646 h 173"/>
              <a:gd name="T8" fmla="*/ 2147483646 w 626"/>
              <a:gd name="T9" fmla="*/ 0 h 173"/>
              <a:gd name="T10" fmla="*/ 2147483646 w 626"/>
              <a:gd name="T11" fmla="*/ 0 h 17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6" h="173">
                <a:moveTo>
                  <a:pt x="626" y="173"/>
                </a:moveTo>
                <a:cubicBezTo>
                  <a:pt x="43" y="173"/>
                  <a:pt x="43" y="173"/>
                  <a:pt x="43" y="173"/>
                </a:cubicBezTo>
                <a:cubicBezTo>
                  <a:pt x="19" y="173"/>
                  <a:pt x="0" y="154"/>
                  <a:pt x="0" y="130"/>
                </a:cubicBezTo>
                <a:cubicBezTo>
                  <a:pt x="0" y="43"/>
                  <a:pt x="0" y="43"/>
                  <a:pt x="0" y="43"/>
                </a:cubicBezTo>
                <a:cubicBezTo>
                  <a:pt x="0" y="19"/>
                  <a:pt x="19" y="0"/>
                  <a:pt x="43" y="0"/>
                </a:cubicBezTo>
                <a:cubicBezTo>
                  <a:pt x="626" y="0"/>
                  <a:pt x="626" y="0"/>
                  <a:pt x="626" y="0"/>
                </a:cubicBezTo>
              </a:path>
            </a:pathLst>
          </a:custGeom>
          <a:noFill/>
          <a:ln w="85725" cap="rnd">
            <a:solidFill>
              <a:srgbClr val="8C103D"/>
            </a:solidFill>
            <a:prstDash val="solid"/>
            <a:miter lim="800000"/>
          </a:ln>
          <a:extLst>
            <a:ext uri="{909E8E84-426E-40DD-AFC4-6F175D3DCCD1}">
              <a14:hiddenFill xmlns:a14="http://schemas.microsoft.com/office/drawing/2010/main">
                <a:solidFill>
                  <a:srgbClr val="FFFFFF"/>
                </a:solidFill>
              </a14:hiddenFill>
            </a:ext>
          </a:extLst>
        </p:spPr>
        <p:txBody>
          <a:bodyPr lIns="68576" tIns="34288" rIns="68576" bIns="34288"/>
          <a:lstStyle/>
          <a:p>
            <a:endParaRPr lang="en-US"/>
          </a:p>
        </p:txBody>
      </p:sp>
      <p:sp>
        <p:nvSpPr>
          <p:cNvPr id="7259" name="Line 95"/>
          <p:cNvSpPr>
            <a:spLocks noChangeShapeType="1"/>
          </p:cNvSpPr>
          <p:nvPr/>
        </p:nvSpPr>
        <p:spPr bwMode="auto">
          <a:xfrm flipH="1">
            <a:off x="512360" y="2845425"/>
            <a:ext cx="14287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60" name="Line 96"/>
          <p:cNvSpPr>
            <a:spLocks noChangeShapeType="1"/>
          </p:cNvSpPr>
          <p:nvPr/>
        </p:nvSpPr>
        <p:spPr bwMode="auto">
          <a:xfrm flipH="1">
            <a:off x="512360" y="2865665"/>
            <a:ext cx="14287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61" name="Line 97"/>
          <p:cNvSpPr>
            <a:spLocks noChangeShapeType="1"/>
          </p:cNvSpPr>
          <p:nvPr/>
        </p:nvSpPr>
        <p:spPr bwMode="auto">
          <a:xfrm flipH="1">
            <a:off x="512360" y="2887097"/>
            <a:ext cx="14287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62" name="Line 98"/>
          <p:cNvSpPr>
            <a:spLocks noChangeShapeType="1"/>
          </p:cNvSpPr>
          <p:nvPr/>
        </p:nvSpPr>
        <p:spPr bwMode="auto">
          <a:xfrm flipH="1">
            <a:off x="512360" y="2907338"/>
            <a:ext cx="14287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63" name="Line 99"/>
          <p:cNvSpPr>
            <a:spLocks noChangeShapeType="1"/>
          </p:cNvSpPr>
          <p:nvPr/>
        </p:nvSpPr>
        <p:spPr bwMode="auto">
          <a:xfrm flipH="1">
            <a:off x="512360" y="2927578"/>
            <a:ext cx="14287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64" name="Line 100"/>
          <p:cNvSpPr>
            <a:spLocks noChangeShapeType="1"/>
          </p:cNvSpPr>
          <p:nvPr/>
        </p:nvSpPr>
        <p:spPr bwMode="auto">
          <a:xfrm flipH="1">
            <a:off x="512360" y="2949009"/>
            <a:ext cx="14287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65" name="Line 101"/>
          <p:cNvSpPr>
            <a:spLocks noChangeShapeType="1"/>
          </p:cNvSpPr>
          <p:nvPr/>
        </p:nvSpPr>
        <p:spPr bwMode="auto">
          <a:xfrm flipH="1">
            <a:off x="512360" y="2969250"/>
            <a:ext cx="14287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66" name="Line 102"/>
          <p:cNvSpPr>
            <a:spLocks noChangeShapeType="1"/>
          </p:cNvSpPr>
          <p:nvPr/>
        </p:nvSpPr>
        <p:spPr bwMode="auto">
          <a:xfrm flipH="1">
            <a:off x="512360" y="2989490"/>
            <a:ext cx="14287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67" name="Line 103"/>
          <p:cNvSpPr>
            <a:spLocks noChangeShapeType="1"/>
          </p:cNvSpPr>
          <p:nvPr/>
        </p:nvSpPr>
        <p:spPr bwMode="auto">
          <a:xfrm flipH="1">
            <a:off x="512360" y="3009731"/>
            <a:ext cx="14287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68" name="Line 104"/>
          <p:cNvSpPr>
            <a:spLocks noChangeShapeType="1"/>
          </p:cNvSpPr>
          <p:nvPr/>
        </p:nvSpPr>
        <p:spPr bwMode="auto">
          <a:xfrm flipH="1">
            <a:off x="512360" y="3031163"/>
            <a:ext cx="14287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69" name="Line 105"/>
          <p:cNvSpPr>
            <a:spLocks noChangeShapeType="1"/>
          </p:cNvSpPr>
          <p:nvPr/>
        </p:nvSpPr>
        <p:spPr bwMode="auto">
          <a:xfrm flipH="1">
            <a:off x="512360" y="3051403"/>
            <a:ext cx="14287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70" name="Line 106"/>
          <p:cNvSpPr>
            <a:spLocks noChangeShapeType="1"/>
          </p:cNvSpPr>
          <p:nvPr/>
        </p:nvSpPr>
        <p:spPr bwMode="auto">
          <a:xfrm flipH="1">
            <a:off x="512360" y="3071644"/>
            <a:ext cx="14287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71" name="Line 107"/>
          <p:cNvSpPr>
            <a:spLocks noChangeShapeType="1"/>
          </p:cNvSpPr>
          <p:nvPr/>
        </p:nvSpPr>
        <p:spPr bwMode="auto">
          <a:xfrm flipH="1">
            <a:off x="512360" y="3093075"/>
            <a:ext cx="14287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72" name="Line 108"/>
          <p:cNvSpPr>
            <a:spLocks noChangeShapeType="1"/>
          </p:cNvSpPr>
          <p:nvPr/>
        </p:nvSpPr>
        <p:spPr bwMode="auto">
          <a:xfrm flipH="1">
            <a:off x="512360" y="3113315"/>
            <a:ext cx="14287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73" name="Line 109"/>
          <p:cNvSpPr>
            <a:spLocks noChangeShapeType="1"/>
          </p:cNvSpPr>
          <p:nvPr/>
        </p:nvSpPr>
        <p:spPr bwMode="auto">
          <a:xfrm flipH="1">
            <a:off x="512360" y="3133556"/>
            <a:ext cx="14287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74" name="Line 110"/>
          <p:cNvSpPr>
            <a:spLocks noChangeShapeType="1"/>
          </p:cNvSpPr>
          <p:nvPr/>
        </p:nvSpPr>
        <p:spPr bwMode="auto">
          <a:xfrm flipH="1">
            <a:off x="512360" y="3154988"/>
            <a:ext cx="14287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75" name="Line 111"/>
          <p:cNvSpPr>
            <a:spLocks noChangeShapeType="1"/>
          </p:cNvSpPr>
          <p:nvPr/>
        </p:nvSpPr>
        <p:spPr bwMode="auto">
          <a:xfrm flipH="1">
            <a:off x="512360" y="3175228"/>
            <a:ext cx="14287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76" name="Line 112"/>
          <p:cNvSpPr>
            <a:spLocks noChangeShapeType="1"/>
          </p:cNvSpPr>
          <p:nvPr/>
        </p:nvSpPr>
        <p:spPr bwMode="auto">
          <a:xfrm flipH="1">
            <a:off x="512360" y="3195469"/>
            <a:ext cx="14287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77" name="Line 113"/>
          <p:cNvSpPr>
            <a:spLocks noChangeShapeType="1"/>
          </p:cNvSpPr>
          <p:nvPr/>
        </p:nvSpPr>
        <p:spPr bwMode="auto">
          <a:xfrm flipH="1">
            <a:off x="512360" y="3215709"/>
            <a:ext cx="14287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78" name="Line 114"/>
          <p:cNvSpPr>
            <a:spLocks noChangeShapeType="1"/>
          </p:cNvSpPr>
          <p:nvPr/>
        </p:nvSpPr>
        <p:spPr bwMode="auto">
          <a:xfrm flipH="1">
            <a:off x="512360" y="3237140"/>
            <a:ext cx="14287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79" name="Line 115"/>
          <p:cNvSpPr>
            <a:spLocks noChangeShapeType="1"/>
          </p:cNvSpPr>
          <p:nvPr/>
        </p:nvSpPr>
        <p:spPr bwMode="auto">
          <a:xfrm flipH="1">
            <a:off x="512360" y="3257381"/>
            <a:ext cx="14287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80" name="Freeform 116"/>
          <p:cNvSpPr/>
          <p:nvPr/>
        </p:nvSpPr>
        <p:spPr bwMode="auto">
          <a:xfrm>
            <a:off x="492411" y="2795419"/>
            <a:ext cx="1442698" cy="509588"/>
          </a:xfrm>
          <a:custGeom>
            <a:avLst/>
            <a:gdLst>
              <a:gd name="T0" fmla="*/ 2147483646 w 626"/>
              <a:gd name="T1" fmla="*/ 2147483646 h 173"/>
              <a:gd name="T2" fmla="*/ 2147483646 w 626"/>
              <a:gd name="T3" fmla="*/ 2147483646 h 173"/>
              <a:gd name="T4" fmla="*/ 0 w 626"/>
              <a:gd name="T5" fmla="*/ 2147483646 h 173"/>
              <a:gd name="T6" fmla="*/ 0 w 626"/>
              <a:gd name="T7" fmla="*/ 2147483646 h 173"/>
              <a:gd name="T8" fmla="*/ 2147483646 w 626"/>
              <a:gd name="T9" fmla="*/ 0 h 173"/>
              <a:gd name="T10" fmla="*/ 2147483646 w 626"/>
              <a:gd name="T11" fmla="*/ 0 h 17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6" h="173">
                <a:moveTo>
                  <a:pt x="626" y="173"/>
                </a:moveTo>
                <a:cubicBezTo>
                  <a:pt x="43" y="173"/>
                  <a:pt x="43" y="173"/>
                  <a:pt x="43" y="173"/>
                </a:cubicBezTo>
                <a:cubicBezTo>
                  <a:pt x="20" y="173"/>
                  <a:pt x="0" y="154"/>
                  <a:pt x="0" y="130"/>
                </a:cubicBezTo>
                <a:cubicBezTo>
                  <a:pt x="0" y="43"/>
                  <a:pt x="0" y="43"/>
                  <a:pt x="0" y="43"/>
                </a:cubicBezTo>
                <a:cubicBezTo>
                  <a:pt x="0" y="19"/>
                  <a:pt x="20" y="0"/>
                  <a:pt x="43" y="0"/>
                </a:cubicBezTo>
                <a:cubicBezTo>
                  <a:pt x="626" y="0"/>
                  <a:pt x="626" y="0"/>
                  <a:pt x="626" y="0"/>
                </a:cubicBezTo>
              </a:path>
            </a:pathLst>
          </a:custGeom>
          <a:noFill/>
          <a:ln w="85725" cap="rnd">
            <a:solidFill>
              <a:srgbClr val="E24956"/>
            </a:solidFill>
            <a:prstDash val="solid"/>
            <a:miter lim="800000"/>
          </a:ln>
          <a:extLst>
            <a:ext uri="{909E8E84-426E-40DD-AFC4-6F175D3DCCD1}">
              <a14:hiddenFill xmlns:a14="http://schemas.microsoft.com/office/drawing/2010/main">
                <a:solidFill>
                  <a:srgbClr val="FFFFFF"/>
                </a:solidFill>
              </a14:hiddenFill>
            </a:ext>
          </a:extLst>
        </p:spPr>
        <p:txBody>
          <a:bodyPr lIns="68576" tIns="34288" rIns="68576" bIns="34288"/>
          <a:lstStyle/>
          <a:p>
            <a:endParaRPr lang="en-US"/>
          </a:p>
        </p:txBody>
      </p:sp>
      <p:sp>
        <p:nvSpPr>
          <p:cNvPr id="7281" name="Line 117"/>
          <p:cNvSpPr>
            <a:spLocks noChangeShapeType="1"/>
          </p:cNvSpPr>
          <p:nvPr/>
        </p:nvSpPr>
        <p:spPr bwMode="auto">
          <a:xfrm flipH="1">
            <a:off x="347634" y="2265590"/>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82" name="Line 118"/>
          <p:cNvSpPr>
            <a:spLocks noChangeShapeType="1"/>
          </p:cNvSpPr>
          <p:nvPr/>
        </p:nvSpPr>
        <p:spPr bwMode="auto">
          <a:xfrm flipH="1">
            <a:off x="347634" y="2285831"/>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83" name="Line 119"/>
          <p:cNvSpPr>
            <a:spLocks noChangeShapeType="1"/>
          </p:cNvSpPr>
          <p:nvPr/>
        </p:nvSpPr>
        <p:spPr bwMode="auto">
          <a:xfrm flipH="1">
            <a:off x="347634" y="2307263"/>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84" name="Line 120"/>
          <p:cNvSpPr>
            <a:spLocks noChangeShapeType="1"/>
          </p:cNvSpPr>
          <p:nvPr/>
        </p:nvSpPr>
        <p:spPr bwMode="auto">
          <a:xfrm flipH="1">
            <a:off x="347634" y="2327503"/>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85" name="Line 121"/>
          <p:cNvSpPr>
            <a:spLocks noChangeShapeType="1"/>
          </p:cNvSpPr>
          <p:nvPr/>
        </p:nvSpPr>
        <p:spPr bwMode="auto">
          <a:xfrm flipH="1">
            <a:off x="347634" y="2347744"/>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86" name="Line 122"/>
          <p:cNvSpPr>
            <a:spLocks noChangeShapeType="1"/>
          </p:cNvSpPr>
          <p:nvPr/>
        </p:nvSpPr>
        <p:spPr bwMode="auto">
          <a:xfrm flipH="1">
            <a:off x="347634" y="2369175"/>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87" name="Line 123"/>
          <p:cNvSpPr>
            <a:spLocks noChangeShapeType="1"/>
          </p:cNvSpPr>
          <p:nvPr/>
        </p:nvSpPr>
        <p:spPr bwMode="auto">
          <a:xfrm flipH="1">
            <a:off x="347634" y="2389415"/>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88" name="Line 124"/>
          <p:cNvSpPr>
            <a:spLocks noChangeShapeType="1"/>
          </p:cNvSpPr>
          <p:nvPr/>
        </p:nvSpPr>
        <p:spPr bwMode="auto">
          <a:xfrm flipH="1">
            <a:off x="347634" y="2409656"/>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89" name="Line 125"/>
          <p:cNvSpPr>
            <a:spLocks noChangeShapeType="1"/>
          </p:cNvSpPr>
          <p:nvPr/>
        </p:nvSpPr>
        <p:spPr bwMode="auto">
          <a:xfrm flipH="1">
            <a:off x="347634" y="2431088"/>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90" name="Line 126"/>
          <p:cNvSpPr>
            <a:spLocks noChangeShapeType="1"/>
          </p:cNvSpPr>
          <p:nvPr/>
        </p:nvSpPr>
        <p:spPr bwMode="auto">
          <a:xfrm flipH="1">
            <a:off x="347634" y="2451328"/>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91" name="Line 127"/>
          <p:cNvSpPr>
            <a:spLocks noChangeShapeType="1"/>
          </p:cNvSpPr>
          <p:nvPr/>
        </p:nvSpPr>
        <p:spPr bwMode="auto">
          <a:xfrm flipH="1">
            <a:off x="347634" y="2471569"/>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92" name="Line 128"/>
          <p:cNvSpPr>
            <a:spLocks noChangeShapeType="1"/>
          </p:cNvSpPr>
          <p:nvPr/>
        </p:nvSpPr>
        <p:spPr bwMode="auto">
          <a:xfrm flipH="1">
            <a:off x="347634" y="2491809"/>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93" name="Line 129"/>
          <p:cNvSpPr>
            <a:spLocks noChangeShapeType="1"/>
          </p:cNvSpPr>
          <p:nvPr/>
        </p:nvSpPr>
        <p:spPr bwMode="auto">
          <a:xfrm flipH="1">
            <a:off x="347634" y="2513240"/>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94" name="Line 130"/>
          <p:cNvSpPr>
            <a:spLocks noChangeShapeType="1"/>
          </p:cNvSpPr>
          <p:nvPr/>
        </p:nvSpPr>
        <p:spPr bwMode="auto">
          <a:xfrm flipH="1">
            <a:off x="347634" y="2533481"/>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95" name="Line 131"/>
          <p:cNvSpPr>
            <a:spLocks noChangeShapeType="1"/>
          </p:cNvSpPr>
          <p:nvPr/>
        </p:nvSpPr>
        <p:spPr bwMode="auto">
          <a:xfrm flipH="1">
            <a:off x="347634" y="2553722"/>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96" name="Line 132"/>
          <p:cNvSpPr>
            <a:spLocks noChangeShapeType="1"/>
          </p:cNvSpPr>
          <p:nvPr/>
        </p:nvSpPr>
        <p:spPr bwMode="auto">
          <a:xfrm flipH="1">
            <a:off x="347634" y="2575153"/>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97" name="Line 133"/>
          <p:cNvSpPr>
            <a:spLocks noChangeShapeType="1"/>
          </p:cNvSpPr>
          <p:nvPr/>
        </p:nvSpPr>
        <p:spPr bwMode="auto">
          <a:xfrm flipH="1">
            <a:off x="347634" y="2595394"/>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98" name="Line 134"/>
          <p:cNvSpPr>
            <a:spLocks noChangeShapeType="1"/>
          </p:cNvSpPr>
          <p:nvPr/>
        </p:nvSpPr>
        <p:spPr bwMode="auto">
          <a:xfrm flipH="1">
            <a:off x="347634" y="2615634"/>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299" name="Line 135"/>
          <p:cNvSpPr>
            <a:spLocks noChangeShapeType="1"/>
          </p:cNvSpPr>
          <p:nvPr/>
        </p:nvSpPr>
        <p:spPr bwMode="auto">
          <a:xfrm flipH="1">
            <a:off x="347634" y="2637065"/>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300" name="Line 136"/>
          <p:cNvSpPr>
            <a:spLocks noChangeShapeType="1"/>
          </p:cNvSpPr>
          <p:nvPr/>
        </p:nvSpPr>
        <p:spPr bwMode="auto">
          <a:xfrm flipH="1">
            <a:off x="347634" y="2657306"/>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301" name="Line 137"/>
          <p:cNvSpPr>
            <a:spLocks noChangeShapeType="1"/>
          </p:cNvSpPr>
          <p:nvPr/>
        </p:nvSpPr>
        <p:spPr bwMode="auto">
          <a:xfrm flipH="1">
            <a:off x="347634" y="2677547"/>
            <a:ext cx="1431500" cy="0"/>
          </a:xfrm>
          <a:prstGeom prst="line">
            <a:avLst/>
          </a:prstGeom>
          <a:noFill/>
          <a:ln w="7938">
            <a:solidFill>
              <a:srgbClr val="D6D9DB"/>
            </a:solidFill>
            <a:miter lim="800000"/>
          </a:ln>
          <a:extLst>
            <a:ext uri="{909E8E84-426E-40DD-AFC4-6F175D3DCCD1}">
              <a14:hiddenFill xmlns:a14="http://schemas.microsoft.com/office/drawing/2010/main">
                <a:noFill/>
              </a14:hiddenFill>
            </a:ext>
          </a:extLst>
        </p:spPr>
        <p:txBody>
          <a:bodyPr lIns="68576" tIns="34288" rIns="68576" bIns="34288"/>
          <a:lstStyle/>
          <a:p>
            <a:endParaRPr lang="en-US"/>
          </a:p>
        </p:txBody>
      </p:sp>
      <p:sp>
        <p:nvSpPr>
          <p:cNvPr id="7302" name="Freeform 138"/>
          <p:cNvSpPr/>
          <p:nvPr/>
        </p:nvSpPr>
        <p:spPr bwMode="auto">
          <a:xfrm>
            <a:off x="330486" y="2215584"/>
            <a:ext cx="1442698" cy="509588"/>
          </a:xfrm>
          <a:custGeom>
            <a:avLst/>
            <a:gdLst>
              <a:gd name="T0" fmla="*/ 2147483646 w 626"/>
              <a:gd name="T1" fmla="*/ 2147483646 h 173"/>
              <a:gd name="T2" fmla="*/ 2147483646 w 626"/>
              <a:gd name="T3" fmla="*/ 2147483646 h 173"/>
              <a:gd name="T4" fmla="*/ 0 w 626"/>
              <a:gd name="T5" fmla="*/ 2147483646 h 173"/>
              <a:gd name="T6" fmla="*/ 0 w 626"/>
              <a:gd name="T7" fmla="*/ 2147483646 h 173"/>
              <a:gd name="T8" fmla="*/ 2147483646 w 626"/>
              <a:gd name="T9" fmla="*/ 0 h 173"/>
              <a:gd name="T10" fmla="*/ 2147483646 w 626"/>
              <a:gd name="T11" fmla="*/ 0 h 17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6" h="173">
                <a:moveTo>
                  <a:pt x="626" y="173"/>
                </a:moveTo>
                <a:cubicBezTo>
                  <a:pt x="43" y="173"/>
                  <a:pt x="43" y="173"/>
                  <a:pt x="43" y="173"/>
                </a:cubicBezTo>
                <a:cubicBezTo>
                  <a:pt x="19" y="173"/>
                  <a:pt x="0" y="154"/>
                  <a:pt x="0" y="130"/>
                </a:cubicBezTo>
                <a:cubicBezTo>
                  <a:pt x="0" y="43"/>
                  <a:pt x="0" y="43"/>
                  <a:pt x="0" y="43"/>
                </a:cubicBezTo>
                <a:cubicBezTo>
                  <a:pt x="0" y="20"/>
                  <a:pt x="19" y="0"/>
                  <a:pt x="43" y="0"/>
                </a:cubicBezTo>
                <a:cubicBezTo>
                  <a:pt x="626" y="0"/>
                  <a:pt x="626" y="0"/>
                  <a:pt x="626" y="0"/>
                </a:cubicBezTo>
              </a:path>
            </a:pathLst>
          </a:custGeom>
          <a:noFill/>
          <a:ln w="85725" cap="rnd">
            <a:solidFill>
              <a:srgbClr val="FF912B"/>
            </a:solidFill>
            <a:prstDash val="solid"/>
            <a:miter lim="800000"/>
          </a:ln>
          <a:extLst>
            <a:ext uri="{909E8E84-426E-40DD-AFC4-6F175D3DCCD1}">
              <a14:hiddenFill xmlns:a14="http://schemas.microsoft.com/office/drawing/2010/main">
                <a:solidFill>
                  <a:srgbClr val="FFFFFF"/>
                </a:solidFill>
              </a14:hiddenFill>
            </a:ext>
          </a:extLst>
        </p:spPr>
        <p:txBody>
          <a:bodyPr lIns="68576" tIns="34288" rIns="68576" bIns="34288"/>
          <a:lstStyle/>
          <a:p>
            <a:endParaRPr lang="en-US"/>
          </a:p>
        </p:txBody>
      </p:sp>
      <p:sp>
        <p:nvSpPr>
          <p:cNvPr id="136" name="Content Placeholder 2"/>
          <p:cNvSpPr txBox="1">
            <a:spLocks/>
          </p:cNvSpPr>
          <p:nvPr/>
        </p:nvSpPr>
        <p:spPr bwMode="auto">
          <a:xfrm>
            <a:off x="2098343" y="1419652"/>
            <a:ext cx="6241440" cy="4504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76" tIns="34288" rIns="68576" bIns="34288" numCol="1" anchor="t" anchorCtr="0" compatLnSpc="1">
            <a:no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endParaRPr lang="en-MY" sz="1500" dirty="0"/>
          </a:p>
        </p:txBody>
      </p:sp>
      <p:sp>
        <p:nvSpPr>
          <p:cNvPr id="2" name="Title 1"/>
          <p:cNvSpPr>
            <a:spLocks noGrp="1"/>
          </p:cNvSpPr>
          <p:nvPr>
            <p:ph type="title"/>
          </p:nvPr>
        </p:nvSpPr>
        <p:spPr/>
        <p:txBody>
          <a:bodyPr/>
          <a:lstStyle/>
          <a:p>
            <a:r>
              <a:rPr lang="en-US" dirty="0"/>
              <a:t>KESIMPULAN</a:t>
            </a:r>
            <a:endParaRPr lang="en-MY" dirty="0"/>
          </a:p>
        </p:txBody>
      </p:sp>
      <p:sp>
        <p:nvSpPr>
          <p:cNvPr id="3" name="Content Placeholder 2"/>
          <p:cNvSpPr>
            <a:spLocks noGrp="1"/>
          </p:cNvSpPr>
          <p:nvPr>
            <p:ph idx="1"/>
          </p:nvPr>
        </p:nvSpPr>
        <p:spPr>
          <a:xfrm>
            <a:off x="2112628" y="1600200"/>
            <a:ext cx="6574171" cy="4525963"/>
          </a:xfrm>
        </p:spPr>
        <p:txBody>
          <a:bodyPr/>
          <a:lstStyle/>
          <a:p>
            <a:r>
              <a:rPr lang="en-US" dirty="0"/>
              <a:t>Pembangunan </a:t>
            </a:r>
            <a:r>
              <a:rPr lang="en-US" dirty="0" err="1"/>
              <a:t>pemikiran</a:t>
            </a:r>
            <a:r>
              <a:rPr lang="en-US" dirty="0"/>
              <a:t> </a:t>
            </a:r>
            <a:r>
              <a:rPr lang="en-US" dirty="0" err="1"/>
              <a:t>perlu</a:t>
            </a:r>
            <a:r>
              <a:rPr lang="en-US" dirty="0"/>
              <a:t> </a:t>
            </a:r>
            <a:r>
              <a:rPr lang="en-US" dirty="0" err="1"/>
              <a:t>menekankan</a:t>
            </a:r>
            <a:r>
              <a:rPr lang="en-US" dirty="0"/>
              <a:t> </a:t>
            </a:r>
            <a:r>
              <a:rPr lang="en-US" dirty="0" err="1"/>
              <a:t>bidang</a:t>
            </a:r>
            <a:r>
              <a:rPr lang="en-US" dirty="0"/>
              <a:t> </a:t>
            </a:r>
            <a:r>
              <a:rPr lang="en-US" dirty="0" err="1"/>
              <a:t>kemanusiaan</a:t>
            </a:r>
            <a:r>
              <a:rPr lang="en-US" dirty="0"/>
              <a:t> </a:t>
            </a:r>
            <a:r>
              <a:rPr lang="en-US" dirty="0" err="1"/>
              <a:t>dan</a:t>
            </a:r>
            <a:r>
              <a:rPr lang="en-US" dirty="0"/>
              <a:t> </a:t>
            </a:r>
            <a:r>
              <a:rPr lang="en-US" dirty="0" err="1"/>
              <a:t>kearifan</a:t>
            </a:r>
            <a:r>
              <a:rPr lang="en-US" dirty="0"/>
              <a:t> </a:t>
            </a:r>
            <a:r>
              <a:rPr lang="en-US" dirty="0" err="1"/>
              <a:t>tempatan</a:t>
            </a:r>
            <a:r>
              <a:rPr lang="en-US" dirty="0"/>
              <a:t> </a:t>
            </a:r>
            <a:r>
              <a:rPr lang="en-US" dirty="0" err="1"/>
              <a:t>dalam</a:t>
            </a:r>
            <a:r>
              <a:rPr lang="en-US" dirty="0"/>
              <a:t> </a:t>
            </a:r>
            <a:r>
              <a:rPr lang="en-US" dirty="0" err="1"/>
              <a:t>usaha</a:t>
            </a:r>
            <a:r>
              <a:rPr lang="en-US" dirty="0"/>
              <a:t> </a:t>
            </a:r>
            <a:r>
              <a:rPr lang="en-US" dirty="0" err="1"/>
              <a:t>membangunkan</a:t>
            </a:r>
            <a:r>
              <a:rPr lang="en-US" dirty="0"/>
              <a:t> </a:t>
            </a:r>
            <a:r>
              <a:rPr lang="en-US" dirty="0" err="1"/>
              <a:t>falsafah</a:t>
            </a:r>
            <a:r>
              <a:rPr lang="en-US" dirty="0"/>
              <a:t> </a:t>
            </a:r>
            <a:r>
              <a:rPr lang="en-US" dirty="0" err="1"/>
              <a:t>sendiri</a:t>
            </a:r>
            <a:endParaRPr lang="en-US" dirty="0"/>
          </a:p>
          <a:p>
            <a:r>
              <a:rPr lang="en-US" dirty="0" err="1"/>
              <a:t>Membentuk</a:t>
            </a:r>
            <a:r>
              <a:rPr lang="en-US" dirty="0"/>
              <a:t> </a:t>
            </a:r>
            <a:r>
              <a:rPr lang="en-US" dirty="0" err="1"/>
              <a:t>strategi</a:t>
            </a:r>
            <a:r>
              <a:rPr lang="en-US" dirty="0"/>
              <a:t> </a:t>
            </a:r>
            <a:r>
              <a:rPr lang="en-US" dirty="0" err="1"/>
              <a:t>pemikiran</a:t>
            </a:r>
            <a:r>
              <a:rPr lang="en-US" dirty="0"/>
              <a:t> </a:t>
            </a:r>
            <a:r>
              <a:rPr lang="en-US" dirty="0" err="1"/>
              <a:t>praktikal</a:t>
            </a:r>
            <a:r>
              <a:rPr lang="en-US" dirty="0"/>
              <a:t> </a:t>
            </a:r>
            <a:r>
              <a:rPr lang="en-US" dirty="0" err="1"/>
              <a:t>dalam</a:t>
            </a:r>
            <a:r>
              <a:rPr lang="en-US" dirty="0"/>
              <a:t> </a:t>
            </a:r>
            <a:r>
              <a:rPr lang="en-US" dirty="0" err="1"/>
              <a:t>menangani</a:t>
            </a:r>
            <a:r>
              <a:rPr lang="en-US" dirty="0"/>
              <a:t> </a:t>
            </a:r>
            <a:r>
              <a:rPr lang="en-US" dirty="0" err="1"/>
              <a:t>masalah</a:t>
            </a:r>
            <a:r>
              <a:rPr lang="en-US" dirty="0"/>
              <a:t> </a:t>
            </a:r>
            <a:r>
              <a:rPr lang="en-US" dirty="0" err="1"/>
              <a:t>sejagat</a:t>
            </a:r>
            <a:r>
              <a:rPr lang="en-US" dirty="0"/>
              <a:t> </a:t>
            </a:r>
            <a:r>
              <a:rPr lang="en-US" dirty="0" err="1"/>
              <a:t>atau</a:t>
            </a:r>
            <a:r>
              <a:rPr lang="en-US" dirty="0"/>
              <a:t> </a:t>
            </a:r>
            <a:r>
              <a:rPr lang="en-US" dirty="0" err="1"/>
              <a:t>masalah</a:t>
            </a:r>
            <a:r>
              <a:rPr lang="en-US" dirty="0"/>
              <a:t> </a:t>
            </a:r>
            <a:r>
              <a:rPr lang="en-US" dirty="0" err="1"/>
              <a:t>bersifat</a:t>
            </a:r>
            <a:r>
              <a:rPr lang="en-US" dirty="0"/>
              <a:t> </a:t>
            </a:r>
            <a:r>
              <a:rPr lang="en-US" dirty="0" err="1"/>
              <a:t>tempatan</a:t>
            </a:r>
            <a:r>
              <a:rPr lang="en-US" dirty="0"/>
              <a:t>.</a:t>
            </a:r>
            <a:endParaRPr lang="en-MY" dirty="0"/>
          </a:p>
        </p:txBody>
      </p:sp>
    </p:spTree>
    <p:extLst>
      <p:ext uri="{BB962C8B-B14F-4D97-AF65-F5344CB8AC3E}">
        <p14:creationId xmlns:p14="http://schemas.microsoft.com/office/powerpoint/2010/main" val="409429726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6" name="Freeform 29"/>
          <p:cNvSpPr/>
          <p:nvPr/>
        </p:nvSpPr>
        <p:spPr bwMode="auto">
          <a:xfrm>
            <a:off x="107667" y="1710929"/>
            <a:ext cx="2609850" cy="2275284"/>
          </a:xfrm>
          <a:custGeom>
            <a:avLst/>
            <a:gdLst>
              <a:gd name="T0" fmla="*/ 2147483646 w 885"/>
              <a:gd name="T1" fmla="*/ 2147483646 h 771"/>
              <a:gd name="T2" fmla="*/ 2147483646 w 885"/>
              <a:gd name="T3" fmla="*/ 2147483646 h 771"/>
              <a:gd name="T4" fmla="*/ 2147483646 w 885"/>
              <a:gd name="T5" fmla="*/ 2147483646 h 771"/>
              <a:gd name="T6" fmla="*/ 2147483646 w 885"/>
              <a:gd name="T7" fmla="*/ 2147483646 h 771"/>
              <a:gd name="T8" fmla="*/ 2147483646 w 885"/>
              <a:gd name="T9" fmla="*/ 2147483646 h 771"/>
              <a:gd name="T10" fmla="*/ 2147483646 w 885"/>
              <a:gd name="T11" fmla="*/ 2147483646 h 771"/>
              <a:gd name="T12" fmla="*/ 2147483646 w 885"/>
              <a:gd name="T13" fmla="*/ 2147483646 h 771"/>
              <a:gd name="T14" fmla="*/ 2147483646 w 885"/>
              <a:gd name="T15" fmla="*/ 2147483646 h 771"/>
              <a:gd name="T16" fmla="*/ 2147483646 w 885"/>
              <a:gd name="T17" fmla="*/ 2147483646 h 771"/>
              <a:gd name="T18" fmla="*/ 2147483646 w 885"/>
              <a:gd name="T19" fmla="*/ 2147483646 h 771"/>
              <a:gd name="T20" fmla="*/ 2147483646 w 885"/>
              <a:gd name="T21" fmla="*/ 2147483646 h 771"/>
              <a:gd name="T22" fmla="*/ 2147483646 w 885"/>
              <a:gd name="T23" fmla="*/ 2147483646 h 771"/>
              <a:gd name="T24" fmla="*/ 2147483646 w 885"/>
              <a:gd name="T25" fmla="*/ 2147483646 h 771"/>
              <a:gd name="T26" fmla="*/ 2147483646 w 885"/>
              <a:gd name="T27" fmla="*/ 2147483646 h 771"/>
              <a:gd name="T28" fmla="*/ 2147483646 w 885"/>
              <a:gd name="T29" fmla="*/ 2147483646 h 771"/>
              <a:gd name="T30" fmla="*/ 2147483646 w 885"/>
              <a:gd name="T31" fmla="*/ 2147483646 h 771"/>
              <a:gd name="T32" fmla="*/ 2147483646 w 885"/>
              <a:gd name="T33" fmla="*/ 2147483646 h 771"/>
              <a:gd name="T34" fmla="*/ 2147483646 w 885"/>
              <a:gd name="T35" fmla="*/ 2147483646 h 771"/>
              <a:gd name="T36" fmla="*/ 2147483646 w 885"/>
              <a:gd name="T37" fmla="*/ 2147483646 h 771"/>
              <a:gd name="T38" fmla="*/ 2147483646 w 885"/>
              <a:gd name="T39" fmla="*/ 2147483646 h 771"/>
              <a:gd name="T40" fmla="*/ 2147483646 w 885"/>
              <a:gd name="T41" fmla="*/ 2147483646 h 771"/>
              <a:gd name="T42" fmla="*/ 2147483646 w 885"/>
              <a:gd name="T43" fmla="*/ 2147483646 h 771"/>
              <a:gd name="T44" fmla="*/ 2147483646 w 885"/>
              <a:gd name="T45" fmla="*/ 2147483646 h 771"/>
              <a:gd name="T46" fmla="*/ 2147483646 w 885"/>
              <a:gd name="T47" fmla="*/ 2147483646 h 771"/>
              <a:gd name="T48" fmla="*/ 2147483646 w 885"/>
              <a:gd name="T49" fmla="*/ 2147483646 h 771"/>
              <a:gd name="T50" fmla="*/ 2147483646 w 885"/>
              <a:gd name="T51" fmla="*/ 2147483646 h 771"/>
              <a:gd name="T52" fmla="*/ 2147483646 w 885"/>
              <a:gd name="T53" fmla="*/ 2147483646 h 771"/>
              <a:gd name="T54" fmla="*/ 2147483646 w 885"/>
              <a:gd name="T55" fmla="*/ 2147483646 h 77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885" h="771">
                <a:moveTo>
                  <a:pt x="708" y="363"/>
                </a:moveTo>
                <a:cubicBezTo>
                  <a:pt x="699" y="358"/>
                  <a:pt x="687" y="357"/>
                  <a:pt x="677" y="361"/>
                </a:cubicBezTo>
                <a:cubicBezTo>
                  <a:pt x="662" y="366"/>
                  <a:pt x="649" y="378"/>
                  <a:pt x="640" y="395"/>
                </a:cubicBezTo>
                <a:cubicBezTo>
                  <a:pt x="630" y="411"/>
                  <a:pt x="626" y="429"/>
                  <a:pt x="629" y="444"/>
                </a:cubicBezTo>
                <a:cubicBezTo>
                  <a:pt x="631" y="455"/>
                  <a:pt x="637" y="464"/>
                  <a:pt x="646" y="470"/>
                </a:cubicBezTo>
                <a:cubicBezTo>
                  <a:pt x="655" y="475"/>
                  <a:pt x="667" y="476"/>
                  <a:pt x="677" y="471"/>
                </a:cubicBezTo>
                <a:cubicBezTo>
                  <a:pt x="551" y="690"/>
                  <a:pt x="551" y="690"/>
                  <a:pt x="551" y="690"/>
                </a:cubicBezTo>
                <a:cubicBezTo>
                  <a:pt x="548" y="696"/>
                  <a:pt x="542" y="699"/>
                  <a:pt x="536" y="699"/>
                </a:cubicBezTo>
                <a:cubicBezTo>
                  <a:pt x="365" y="699"/>
                  <a:pt x="365" y="699"/>
                  <a:pt x="365" y="699"/>
                </a:cubicBezTo>
                <a:cubicBezTo>
                  <a:pt x="362" y="700"/>
                  <a:pt x="359" y="703"/>
                  <a:pt x="359" y="706"/>
                </a:cubicBezTo>
                <a:cubicBezTo>
                  <a:pt x="358" y="713"/>
                  <a:pt x="358" y="720"/>
                  <a:pt x="365" y="724"/>
                </a:cubicBezTo>
                <a:cubicBezTo>
                  <a:pt x="368" y="726"/>
                  <a:pt x="372" y="728"/>
                  <a:pt x="376" y="730"/>
                </a:cubicBezTo>
                <a:cubicBezTo>
                  <a:pt x="387" y="737"/>
                  <a:pt x="388" y="751"/>
                  <a:pt x="378" y="759"/>
                </a:cubicBezTo>
                <a:cubicBezTo>
                  <a:pt x="368" y="767"/>
                  <a:pt x="354" y="771"/>
                  <a:pt x="341" y="770"/>
                </a:cubicBezTo>
                <a:cubicBezTo>
                  <a:pt x="328" y="771"/>
                  <a:pt x="314" y="768"/>
                  <a:pt x="304" y="759"/>
                </a:cubicBezTo>
                <a:cubicBezTo>
                  <a:pt x="294" y="751"/>
                  <a:pt x="295" y="737"/>
                  <a:pt x="306" y="730"/>
                </a:cubicBezTo>
                <a:cubicBezTo>
                  <a:pt x="310" y="728"/>
                  <a:pt x="314" y="726"/>
                  <a:pt x="317" y="724"/>
                </a:cubicBezTo>
                <a:cubicBezTo>
                  <a:pt x="323" y="720"/>
                  <a:pt x="323" y="713"/>
                  <a:pt x="323" y="706"/>
                </a:cubicBezTo>
                <a:cubicBezTo>
                  <a:pt x="323" y="703"/>
                  <a:pt x="320" y="700"/>
                  <a:pt x="317" y="699"/>
                </a:cubicBezTo>
                <a:cubicBezTo>
                  <a:pt x="115" y="699"/>
                  <a:pt x="115" y="699"/>
                  <a:pt x="115" y="699"/>
                </a:cubicBezTo>
                <a:cubicBezTo>
                  <a:pt x="112" y="699"/>
                  <a:pt x="109" y="697"/>
                  <a:pt x="108" y="694"/>
                </a:cubicBezTo>
                <a:cubicBezTo>
                  <a:pt x="108" y="694"/>
                  <a:pt x="108" y="694"/>
                  <a:pt x="108" y="694"/>
                </a:cubicBezTo>
                <a:cubicBezTo>
                  <a:pt x="58" y="592"/>
                  <a:pt x="0" y="246"/>
                  <a:pt x="247" y="121"/>
                </a:cubicBezTo>
                <a:cubicBezTo>
                  <a:pt x="487" y="0"/>
                  <a:pt x="726" y="23"/>
                  <a:pt x="852" y="89"/>
                </a:cubicBezTo>
                <a:cubicBezTo>
                  <a:pt x="862" y="94"/>
                  <a:pt x="871" y="99"/>
                  <a:pt x="879" y="104"/>
                </a:cubicBezTo>
                <a:cubicBezTo>
                  <a:pt x="883" y="107"/>
                  <a:pt x="885" y="112"/>
                  <a:pt x="882" y="116"/>
                </a:cubicBezTo>
                <a:cubicBezTo>
                  <a:pt x="725" y="389"/>
                  <a:pt x="725" y="389"/>
                  <a:pt x="725" y="389"/>
                </a:cubicBezTo>
                <a:cubicBezTo>
                  <a:pt x="723" y="378"/>
                  <a:pt x="717" y="368"/>
                  <a:pt x="708" y="363"/>
                </a:cubicBezTo>
                <a:close/>
              </a:path>
            </a:pathLst>
          </a:custGeom>
          <a:solidFill>
            <a:srgbClr val="64DAD2"/>
          </a:solidFill>
          <a:ln>
            <a:noFill/>
          </a:ln>
          <a:extLst>
            <a:ext uri="{91240B29-F687-4F45-9708-019B960494DF}">
              <a14:hiddenLine xmlns:a14="http://schemas.microsoft.com/office/drawing/2010/main" w="9525">
                <a:solidFill>
                  <a:srgbClr val="000000"/>
                </a:solidFill>
                <a:round/>
              </a14:hiddenLine>
            </a:ext>
          </a:extLst>
        </p:spPr>
        <p:txBody>
          <a:bodyPr lIns="68576" tIns="34288" rIns="68576" bIns="34288"/>
          <a:lstStyle/>
          <a:p>
            <a:endParaRPr lang="en-US"/>
          </a:p>
        </p:txBody>
      </p:sp>
      <p:sp>
        <p:nvSpPr>
          <p:cNvPr id="16397" name="Freeform 30"/>
          <p:cNvSpPr/>
          <p:nvPr/>
        </p:nvSpPr>
        <p:spPr bwMode="auto">
          <a:xfrm>
            <a:off x="1770970" y="2070499"/>
            <a:ext cx="1928813" cy="3334940"/>
          </a:xfrm>
          <a:custGeom>
            <a:avLst/>
            <a:gdLst>
              <a:gd name="T0" fmla="*/ 2147483646 w 654"/>
              <a:gd name="T1" fmla="*/ 2147483646 h 1130"/>
              <a:gd name="T2" fmla="*/ 2147483646 w 654"/>
              <a:gd name="T3" fmla="*/ 2147483646 h 1130"/>
              <a:gd name="T4" fmla="*/ 2147483646 w 654"/>
              <a:gd name="T5" fmla="*/ 2147483646 h 1130"/>
              <a:gd name="T6" fmla="*/ 2147483646 w 654"/>
              <a:gd name="T7" fmla="*/ 2147483646 h 1130"/>
              <a:gd name="T8" fmla="*/ 2147483646 w 654"/>
              <a:gd name="T9" fmla="*/ 2147483646 h 1130"/>
              <a:gd name="T10" fmla="*/ 2147483646 w 654"/>
              <a:gd name="T11" fmla="*/ 2147483646 h 1130"/>
              <a:gd name="T12" fmla="*/ 2147483646 w 654"/>
              <a:gd name="T13" fmla="*/ 2147483646 h 1130"/>
              <a:gd name="T14" fmla="*/ 2147483646 w 654"/>
              <a:gd name="T15" fmla="*/ 2147483646 h 1130"/>
              <a:gd name="T16" fmla="*/ 2147483646 w 654"/>
              <a:gd name="T17" fmla="*/ 2147483646 h 1130"/>
              <a:gd name="T18" fmla="*/ 2147483646 w 654"/>
              <a:gd name="T19" fmla="*/ 2147483646 h 1130"/>
              <a:gd name="T20" fmla="*/ 2147483646 w 654"/>
              <a:gd name="T21" fmla="*/ 2147483646 h 1130"/>
              <a:gd name="T22" fmla="*/ 2147483646 w 654"/>
              <a:gd name="T23" fmla="*/ 2147483646 h 1130"/>
              <a:gd name="T24" fmla="*/ 2147483646 w 654"/>
              <a:gd name="T25" fmla="*/ 2147483646 h 1130"/>
              <a:gd name="T26" fmla="*/ 2147483646 w 654"/>
              <a:gd name="T27" fmla="*/ 2147483646 h 1130"/>
              <a:gd name="T28" fmla="*/ 2147483646 w 654"/>
              <a:gd name="T29" fmla="*/ 2147483646 h 1130"/>
              <a:gd name="T30" fmla="*/ 2147483646 w 654"/>
              <a:gd name="T31" fmla="*/ 2147483646 h 1130"/>
              <a:gd name="T32" fmla="*/ 2147483646 w 654"/>
              <a:gd name="T33" fmla="*/ 2147483646 h 1130"/>
              <a:gd name="T34" fmla="*/ 2147483646 w 654"/>
              <a:gd name="T35" fmla="*/ 2147483646 h 1130"/>
              <a:gd name="T36" fmla="*/ 2147483646 w 654"/>
              <a:gd name="T37" fmla="*/ 2147483646 h 1130"/>
              <a:gd name="T38" fmla="*/ 2147483646 w 654"/>
              <a:gd name="T39" fmla="*/ 2147483646 h 1130"/>
              <a:gd name="T40" fmla="*/ 2147483646 w 654"/>
              <a:gd name="T41" fmla="*/ 2147483646 h 1130"/>
              <a:gd name="T42" fmla="*/ 2147483646 w 654"/>
              <a:gd name="T43" fmla="*/ 2147483646 h 1130"/>
              <a:gd name="T44" fmla="*/ 2147483646 w 654"/>
              <a:gd name="T45" fmla="*/ 2147483646 h 1130"/>
              <a:gd name="T46" fmla="*/ 2147483646 w 654"/>
              <a:gd name="T47" fmla="*/ 2147483646 h 1130"/>
              <a:gd name="T48" fmla="*/ 2147483646 w 654"/>
              <a:gd name="T49" fmla="*/ 2147483646 h 1130"/>
              <a:gd name="T50" fmla="*/ 2147483646 w 654"/>
              <a:gd name="T51" fmla="*/ 2147483646 h 1130"/>
              <a:gd name="T52" fmla="*/ 2147483646 w 654"/>
              <a:gd name="T53" fmla="*/ 2147483646 h 1130"/>
              <a:gd name="T54" fmla="*/ 2147483646 w 654"/>
              <a:gd name="T55" fmla="*/ 2147483646 h 1130"/>
              <a:gd name="T56" fmla="*/ 2147483646 w 654"/>
              <a:gd name="T57" fmla="*/ 2147483646 h 1130"/>
              <a:gd name="T58" fmla="*/ 2147483646 w 654"/>
              <a:gd name="T59" fmla="*/ 2147483646 h 1130"/>
              <a:gd name="T60" fmla="*/ 2147483646 w 654"/>
              <a:gd name="T61" fmla="*/ 2147483646 h 1130"/>
              <a:gd name="T62" fmla="*/ 2147483646 w 654"/>
              <a:gd name="T63" fmla="*/ 2147483646 h 1130"/>
              <a:gd name="T64" fmla="*/ 2147483646 w 654"/>
              <a:gd name="T65" fmla="*/ 2147483646 h 1130"/>
              <a:gd name="T66" fmla="*/ 2147483646 w 654"/>
              <a:gd name="T67" fmla="*/ 2147483646 h 113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654" h="1130">
                <a:moveTo>
                  <a:pt x="208" y="896"/>
                </a:moveTo>
                <a:cubicBezTo>
                  <a:pt x="217" y="891"/>
                  <a:pt x="224" y="882"/>
                  <a:pt x="225" y="871"/>
                </a:cubicBezTo>
                <a:cubicBezTo>
                  <a:pt x="228" y="856"/>
                  <a:pt x="224" y="838"/>
                  <a:pt x="214" y="822"/>
                </a:cubicBezTo>
                <a:cubicBezTo>
                  <a:pt x="205" y="805"/>
                  <a:pt x="192" y="793"/>
                  <a:pt x="177" y="787"/>
                </a:cubicBezTo>
                <a:cubicBezTo>
                  <a:pt x="167" y="784"/>
                  <a:pt x="156" y="784"/>
                  <a:pt x="147" y="790"/>
                </a:cubicBezTo>
                <a:cubicBezTo>
                  <a:pt x="137" y="795"/>
                  <a:pt x="131" y="805"/>
                  <a:pt x="130" y="816"/>
                </a:cubicBezTo>
                <a:cubicBezTo>
                  <a:pt x="3" y="597"/>
                  <a:pt x="3" y="597"/>
                  <a:pt x="3" y="597"/>
                </a:cubicBezTo>
                <a:cubicBezTo>
                  <a:pt x="0" y="591"/>
                  <a:pt x="0" y="585"/>
                  <a:pt x="3" y="579"/>
                </a:cubicBezTo>
                <a:cubicBezTo>
                  <a:pt x="142" y="339"/>
                  <a:pt x="142" y="339"/>
                  <a:pt x="142" y="339"/>
                </a:cubicBezTo>
                <a:cubicBezTo>
                  <a:pt x="142" y="336"/>
                  <a:pt x="142" y="332"/>
                  <a:pt x="139" y="330"/>
                </a:cubicBezTo>
                <a:cubicBezTo>
                  <a:pt x="133" y="326"/>
                  <a:pt x="127" y="323"/>
                  <a:pt x="121" y="326"/>
                </a:cubicBezTo>
                <a:cubicBezTo>
                  <a:pt x="117" y="328"/>
                  <a:pt x="113" y="331"/>
                  <a:pt x="110" y="333"/>
                </a:cubicBezTo>
                <a:cubicBezTo>
                  <a:pt x="98" y="339"/>
                  <a:pt x="85" y="333"/>
                  <a:pt x="83" y="320"/>
                </a:cubicBezTo>
                <a:cubicBezTo>
                  <a:pt x="81" y="307"/>
                  <a:pt x="85" y="294"/>
                  <a:pt x="92" y="282"/>
                </a:cubicBezTo>
                <a:cubicBezTo>
                  <a:pt x="99" y="271"/>
                  <a:pt x="108" y="260"/>
                  <a:pt x="120" y="256"/>
                </a:cubicBezTo>
                <a:cubicBezTo>
                  <a:pt x="132" y="251"/>
                  <a:pt x="144" y="259"/>
                  <a:pt x="144" y="272"/>
                </a:cubicBezTo>
                <a:cubicBezTo>
                  <a:pt x="145" y="276"/>
                  <a:pt x="144" y="281"/>
                  <a:pt x="144" y="285"/>
                </a:cubicBezTo>
                <a:cubicBezTo>
                  <a:pt x="145" y="293"/>
                  <a:pt x="150" y="296"/>
                  <a:pt x="157" y="299"/>
                </a:cubicBezTo>
                <a:cubicBezTo>
                  <a:pt x="160" y="301"/>
                  <a:pt x="163" y="299"/>
                  <a:pt x="166" y="297"/>
                </a:cubicBezTo>
                <a:cubicBezTo>
                  <a:pt x="334" y="6"/>
                  <a:pt x="334" y="6"/>
                  <a:pt x="334" y="6"/>
                </a:cubicBezTo>
                <a:cubicBezTo>
                  <a:pt x="337" y="2"/>
                  <a:pt x="343" y="0"/>
                  <a:pt x="347" y="3"/>
                </a:cubicBezTo>
                <a:cubicBezTo>
                  <a:pt x="480" y="102"/>
                  <a:pt x="524" y="251"/>
                  <a:pt x="535" y="353"/>
                </a:cubicBezTo>
                <a:cubicBezTo>
                  <a:pt x="542" y="405"/>
                  <a:pt x="507" y="442"/>
                  <a:pt x="511" y="473"/>
                </a:cubicBezTo>
                <a:cubicBezTo>
                  <a:pt x="518" y="532"/>
                  <a:pt x="648" y="625"/>
                  <a:pt x="651" y="690"/>
                </a:cubicBezTo>
                <a:cubicBezTo>
                  <a:pt x="654" y="734"/>
                  <a:pt x="565" y="752"/>
                  <a:pt x="550" y="781"/>
                </a:cubicBezTo>
                <a:cubicBezTo>
                  <a:pt x="543" y="794"/>
                  <a:pt x="562" y="823"/>
                  <a:pt x="560" y="841"/>
                </a:cubicBezTo>
                <a:cubicBezTo>
                  <a:pt x="559" y="857"/>
                  <a:pt x="515" y="874"/>
                  <a:pt x="515" y="874"/>
                </a:cubicBezTo>
                <a:cubicBezTo>
                  <a:pt x="515" y="874"/>
                  <a:pt x="546" y="903"/>
                  <a:pt x="548" y="916"/>
                </a:cubicBezTo>
                <a:cubicBezTo>
                  <a:pt x="549" y="932"/>
                  <a:pt x="520" y="957"/>
                  <a:pt x="519" y="973"/>
                </a:cubicBezTo>
                <a:cubicBezTo>
                  <a:pt x="519" y="989"/>
                  <a:pt x="545" y="1030"/>
                  <a:pt x="532" y="1073"/>
                </a:cubicBezTo>
                <a:cubicBezTo>
                  <a:pt x="515" y="1130"/>
                  <a:pt x="356" y="1091"/>
                  <a:pt x="288" y="1083"/>
                </a:cubicBezTo>
                <a:cubicBezTo>
                  <a:pt x="286" y="1083"/>
                  <a:pt x="283" y="1082"/>
                  <a:pt x="282" y="1079"/>
                </a:cubicBezTo>
                <a:cubicBezTo>
                  <a:pt x="177" y="898"/>
                  <a:pt x="177" y="898"/>
                  <a:pt x="177" y="898"/>
                </a:cubicBezTo>
                <a:cubicBezTo>
                  <a:pt x="188" y="902"/>
                  <a:pt x="199" y="902"/>
                  <a:pt x="208" y="896"/>
                </a:cubicBezTo>
                <a:close/>
              </a:path>
            </a:pathLst>
          </a:custGeom>
          <a:solidFill>
            <a:srgbClr val="39C4E3"/>
          </a:solidFill>
          <a:ln>
            <a:noFill/>
          </a:ln>
          <a:extLst>
            <a:ext uri="{91240B29-F687-4F45-9708-019B960494DF}">
              <a14:hiddenLine xmlns:a14="http://schemas.microsoft.com/office/drawing/2010/main" w="9525">
                <a:solidFill>
                  <a:srgbClr val="000000"/>
                </a:solidFill>
                <a:round/>
              </a14:hiddenLine>
            </a:ext>
          </a:extLst>
        </p:spPr>
        <p:txBody>
          <a:bodyPr lIns="68576" tIns="34288" rIns="68576" bIns="34288"/>
          <a:lstStyle/>
          <a:p>
            <a:endParaRPr lang="en-US"/>
          </a:p>
        </p:txBody>
      </p:sp>
      <p:sp>
        <p:nvSpPr>
          <p:cNvPr id="16398" name="Freeform 31"/>
          <p:cNvSpPr/>
          <p:nvPr/>
        </p:nvSpPr>
        <p:spPr bwMode="auto">
          <a:xfrm>
            <a:off x="470807" y="3832625"/>
            <a:ext cx="2076450" cy="2101453"/>
          </a:xfrm>
          <a:custGeom>
            <a:avLst/>
            <a:gdLst>
              <a:gd name="T0" fmla="*/ 2147483646 w 704"/>
              <a:gd name="T1" fmla="*/ 0 h 712"/>
              <a:gd name="T2" fmla="*/ 2147483646 w 704"/>
              <a:gd name="T3" fmla="*/ 0 h 712"/>
              <a:gd name="T4" fmla="*/ 2147483646 w 704"/>
              <a:gd name="T5" fmla="*/ 2147483646 h 712"/>
              <a:gd name="T6" fmla="*/ 2147483646 w 704"/>
              <a:gd name="T7" fmla="*/ 2147483646 h 712"/>
              <a:gd name="T8" fmla="*/ 2147483646 w 704"/>
              <a:gd name="T9" fmla="*/ 2147483646 h 712"/>
              <a:gd name="T10" fmla="*/ 2147483646 w 704"/>
              <a:gd name="T11" fmla="*/ 2147483646 h 712"/>
              <a:gd name="T12" fmla="*/ 2147483646 w 704"/>
              <a:gd name="T13" fmla="*/ 2147483646 h 712"/>
              <a:gd name="T14" fmla="*/ 2147483646 w 704"/>
              <a:gd name="T15" fmla="*/ 0 h 712"/>
              <a:gd name="T16" fmla="*/ 2147483646 w 704"/>
              <a:gd name="T17" fmla="*/ 0 h 712"/>
              <a:gd name="T18" fmla="*/ 2147483646 w 704"/>
              <a:gd name="T19" fmla="*/ 2147483646 h 712"/>
              <a:gd name="T20" fmla="*/ 2147483646 w 704"/>
              <a:gd name="T21" fmla="*/ 2147483646 h 712"/>
              <a:gd name="T22" fmla="*/ 2147483646 w 704"/>
              <a:gd name="T23" fmla="*/ 2147483646 h 712"/>
              <a:gd name="T24" fmla="*/ 2147483646 w 704"/>
              <a:gd name="T25" fmla="*/ 2147483646 h 712"/>
              <a:gd name="T26" fmla="*/ 2147483646 w 704"/>
              <a:gd name="T27" fmla="*/ 2147483646 h 712"/>
              <a:gd name="T28" fmla="*/ 2147483646 w 704"/>
              <a:gd name="T29" fmla="*/ 2147483646 h 712"/>
              <a:gd name="T30" fmla="*/ 2147483646 w 704"/>
              <a:gd name="T31" fmla="*/ 2147483646 h 712"/>
              <a:gd name="T32" fmla="*/ 2147483646 w 704"/>
              <a:gd name="T33" fmla="*/ 2147483646 h 712"/>
              <a:gd name="T34" fmla="*/ 2147483646 w 704"/>
              <a:gd name="T35" fmla="*/ 2147483646 h 712"/>
              <a:gd name="T36" fmla="*/ 2147483646 w 704"/>
              <a:gd name="T37" fmla="*/ 2147483646 h 712"/>
              <a:gd name="T38" fmla="*/ 2147483646 w 704"/>
              <a:gd name="T39" fmla="*/ 2147483646 h 712"/>
              <a:gd name="T40" fmla="*/ 2147483646 w 704"/>
              <a:gd name="T41" fmla="*/ 2147483646 h 712"/>
              <a:gd name="T42" fmla="*/ 2147483646 w 704"/>
              <a:gd name="T43" fmla="*/ 2147483646 h 712"/>
              <a:gd name="T44" fmla="*/ 2147483646 w 704"/>
              <a:gd name="T45" fmla="*/ 2147483646 h 712"/>
              <a:gd name="T46" fmla="*/ 2147483646 w 704"/>
              <a:gd name="T47" fmla="*/ 2147483646 h 712"/>
              <a:gd name="T48" fmla="*/ 2147483646 w 704"/>
              <a:gd name="T49" fmla="*/ 2147483646 h 712"/>
              <a:gd name="T50" fmla="*/ 2147483646 w 704"/>
              <a:gd name="T51" fmla="*/ 2147483646 h 712"/>
              <a:gd name="T52" fmla="*/ 2147483646 w 704"/>
              <a:gd name="T53" fmla="*/ 2147483646 h 712"/>
              <a:gd name="T54" fmla="*/ 2147483646 w 704"/>
              <a:gd name="T55" fmla="*/ 2147483646 h 712"/>
              <a:gd name="T56" fmla="*/ 2147483646 w 704"/>
              <a:gd name="T57" fmla="*/ 2147483646 h 712"/>
              <a:gd name="T58" fmla="*/ 2147483646 w 704"/>
              <a:gd name="T59" fmla="*/ 0 h 712"/>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704" h="712">
                <a:moveTo>
                  <a:pt x="11" y="0"/>
                </a:moveTo>
                <a:cubicBezTo>
                  <a:pt x="170" y="0"/>
                  <a:pt x="170" y="0"/>
                  <a:pt x="170" y="0"/>
                </a:cubicBezTo>
                <a:cubicBezTo>
                  <a:pt x="162" y="7"/>
                  <a:pt x="157" y="17"/>
                  <a:pt x="157" y="28"/>
                </a:cubicBezTo>
                <a:cubicBezTo>
                  <a:pt x="157" y="38"/>
                  <a:pt x="162" y="48"/>
                  <a:pt x="170" y="55"/>
                </a:cubicBezTo>
                <a:cubicBezTo>
                  <a:pt x="182" y="65"/>
                  <a:pt x="199" y="70"/>
                  <a:pt x="218" y="70"/>
                </a:cubicBezTo>
                <a:cubicBezTo>
                  <a:pt x="237" y="70"/>
                  <a:pt x="254" y="65"/>
                  <a:pt x="267" y="55"/>
                </a:cubicBezTo>
                <a:cubicBezTo>
                  <a:pt x="275" y="48"/>
                  <a:pt x="280" y="38"/>
                  <a:pt x="280" y="28"/>
                </a:cubicBezTo>
                <a:cubicBezTo>
                  <a:pt x="280" y="17"/>
                  <a:pt x="275" y="7"/>
                  <a:pt x="266" y="0"/>
                </a:cubicBezTo>
                <a:cubicBezTo>
                  <a:pt x="411" y="0"/>
                  <a:pt x="411" y="0"/>
                  <a:pt x="411" y="0"/>
                </a:cubicBezTo>
                <a:cubicBezTo>
                  <a:pt x="417" y="0"/>
                  <a:pt x="423" y="3"/>
                  <a:pt x="426" y="9"/>
                </a:cubicBezTo>
                <a:cubicBezTo>
                  <a:pt x="565" y="249"/>
                  <a:pt x="565" y="249"/>
                  <a:pt x="565" y="249"/>
                </a:cubicBezTo>
                <a:cubicBezTo>
                  <a:pt x="568" y="251"/>
                  <a:pt x="571" y="253"/>
                  <a:pt x="575" y="251"/>
                </a:cubicBezTo>
                <a:cubicBezTo>
                  <a:pt x="581" y="248"/>
                  <a:pt x="586" y="244"/>
                  <a:pt x="587" y="237"/>
                </a:cubicBezTo>
                <a:cubicBezTo>
                  <a:pt x="587" y="233"/>
                  <a:pt x="587" y="228"/>
                  <a:pt x="587" y="224"/>
                </a:cubicBezTo>
                <a:cubicBezTo>
                  <a:pt x="587" y="211"/>
                  <a:pt x="599" y="203"/>
                  <a:pt x="611" y="208"/>
                </a:cubicBezTo>
                <a:cubicBezTo>
                  <a:pt x="623" y="212"/>
                  <a:pt x="633" y="223"/>
                  <a:pt x="639" y="234"/>
                </a:cubicBezTo>
                <a:cubicBezTo>
                  <a:pt x="646" y="245"/>
                  <a:pt x="650" y="259"/>
                  <a:pt x="648" y="272"/>
                </a:cubicBezTo>
                <a:cubicBezTo>
                  <a:pt x="646" y="285"/>
                  <a:pt x="633" y="290"/>
                  <a:pt x="622" y="284"/>
                </a:cubicBezTo>
                <a:cubicBezTo>
                  <a:pt x="618" y="282"/>
                  <a:pt x="614" y="280"/>
                  <a:pt x="611" y="278"/>
                </a:cubicBezTo>
                <a:cubicBezTo>
                  <a:pt x="604" y="275"/>
                  <a:pt x="598" y="278"/>
                  <a:pt x="592" y="282"/>
                </a:cubicBezTo>
                <a:cubicBezTo>
                  <a:pt x="589" y="283"/>
                  <a:pt x="589" y="287"/>
                  <a:pt x="589" y="291"/>
                </a:cubicBezTo>
                <a:cubicBezTo>
                  <a:pt x="700" y="482"/>
                  <a:pt x="700" y="482"/>
                  <a:pt x="700" y="482"/>
                </a:cubicBezTo>
                <a:cubicBezTo>
                  <a:pt x="700" y="482"/>
                  <a:pt x="701" y="484"/>
                  <a:pt x="700" y="485"/>
                </a:cubicBezTo>
                <a:cubicBezTo>
                  <a:pt x="700" y="487"/>
                  <a:pt x="699" y="488"/>
                  <a:pt x="699" y="488"/>
                </a:cubicBezTo>
                <a:cubicBezTo>
                  <a:pt x="699" y="488"/>
                  <a:pt x="699" y="488"/>
                  <a:pt x="699" y="488"/>
                </a:cubicBezTo>
                <a:cubicBezTo>
                  <a:pt x="671" y="516"/>
                  <a:pt x="704" y="593"/>
                  <a:pt x="688" y="619"/>
                </a:cubicBezTo>
                <a:cubicBezTo>
                  <a:pt x="664" y="659"/>
                  <a:pt x="299" y="712"/>
                  <a:pt x="119" y="586"/>
                </a:cubicBezTo>
                <a:cubicBezTo>
                  <a:pt x="83" y="561"/>
                  <a:pt x="129" y="479"/>
                  <a:pt x="98" y="269"/>
                </a:cubicBezTo>
                <a:cubicBezTo>
                  <a:pt x="84" y="172"/>
                  <a:pt x="45" y="96"/>
                  <a:pt x="3" y="12"/>
                </a:cubicBezTo>
                <a:cubicBezTo>
                  <a:pt x="0" y="7"/>
                  <a:pt x="4" y="0"/>
                  <a:pt x="11" y="0"/>
                </a:cubicBezTo>
                <a:close/>
              </a:path>
            </a:pathLst>
          </a:custGeom>
          <a:solidFill>
            <a:srgbClr val="065280"/>
          </a:solidFill>
          <a:ln>
            <a:noFill/>
          </a:ln>
          <a:extLst>
            <a:ext uri="{91240B29-F687-4F45-9708-019B960494DF}">
              <a14:hiddenLine xmlns:a14="http://schemas.microsoft.com/office/drawing/2010/main" w="9525">
                <a:solidFill>
                  <a:srgbClr val="000000"/>
                </a:solidFill>
                <a:round/>
              </a14:hiddenLine>
            </a:ext>
          </a:extLst>
        </p:spPr>
        <p:txBody>
          <a:bodyPr lIns="68576" tIns="34288" rIns="68576" bIns="34288"/>
          <a:lstStyle/>
          <a:p>
            <a:endParaRPr lang="en-US"/>
          </a:p>
        </p:txBody>
      </p:sp>
      <p:sp>
        <p:nvSpPr>
          <p:cNvPr id="16399" name="Rectangle 32"/>
          <p:cNvSpPr>
            <a:spLocks noChangeArrowheads="1"/>
          </p:cNvSpPr>
          <p:nvPr/>
        </p:nvSpPr>
        <p:spPr bwMode="auto">
          <a:xfrm>
            <a:off x="682739" y="2572942"/>
            <a:ext cx="737381"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2700" b="1">
                <a:solidFill>
                  <a:srgbClr val="FFFFFF"/>
                </a:solidFill>
                <a:latin typeface="Open Sans Semibold" panose="020B0706030804020204" pitchFamily="34" charset="0"/>
              </a:rPr>
              <a:t>THINK</a:t>
            </a:r>
            <a:endParaRPr lang="en-US" altLang="en-US" sz="1350"/>
          </a:p>
        </p:txBody>
      </p:sp>
      <p:sp>
        <p:nvSpPr>
          <p:cNvPr id="16400" name="Rectangle 33"/>
          <p:cNvSpPr>
            <a:spLocks noChangeArrowheads="1"/>
          </p:cNvSpPr>
          <p:nvPr/>
        </p:nvSpPr>
        <p:spPr bwMode="auto">
          <a:xfrm>
            <a:off x="1083982" y="4552951"/>
            <a:ext cx="551433"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2700" b="1">
                <a:solidFill>
                  <a:srgbClr val="FFFFFF"/>
                </a:solidFill>
                <a:latin typeface="Open Sans Semibold" panose="020B0706030804020204" pitchFamily="34" charset="0"/>
              </a:rPr>
              <a:t>IDEA</a:t>
            </a:r>
            <a:endParaRPr lang="en-US" altLang="en-US" sz="1350"/>
          </a:p>
        </p:txBody>
      </p:sp>
      <p:sp>
        <p:nvSpPr>
          <p:cNvPr id="16401" name="Rectangle 34"/>
          <p:cNvSpPr>
            <a:spLocks noChangeArrowheads="1"/>
          </p:cNvSpPr>
          <p:nvPr/>
        </p:nvSpPr>
        <p:spPr bwMode="auto">
          <a:xfrm>
            <a:off x="2084107" y="3582591"/>
            <a:ext cx="767839"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2700" b="1">
                <a:solidFill>
                  <a:srgbClr val="FFFFFF"/>
                </a:solidFill>
                <a:latin typeface="Open Sans Semibold" panose="020B0706030804020204" pitchFamily="34" charset="0"/>
              </a:rPr>
              <a:t>LEARN</a:t>
            </a:r>
            <a:endParaRPr lang="en-US" altLang="en-US" sz="1350"/>
          </a:p>
        </p:txBody>
      </p:sp>
      <p:sp>
        <p:nvSpPr>
          <p:cNvPr id="12" name="Title 3"/>
          <p:cNvSpPr txBox="1">
            <a:spLocks/>
          </p:cNvSpPr>
          <p:nvPr/>
        </p:nvSpPr>
        <p:spPr bwMode="auto">
          <a:xfrm>
            <a:off x="3699784" y="3012414"/>
            <a:ext cx="4962400" cy="973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76" tIns="34288" rIns="68576" bIns="34288" numCol="1" anchor="ctr" anchorCtr="0" compatLnSpc="1"/>
          <a:lstStyle>
            <a:lvl1pPr algn="ctr" rtl="0" eaLnBrk="0" fontAlgn="base" hangingPunct="0">
              <a:lnSpc>
                <a:spcPct val="100000"/>
              </a:lnSpc>
              <a:spcBef>
                <a:spcPct val="0"/>
              </a:spcBef>
              <a:spcAft>
                <a:spcPct val="0"/>
              </a:spcAft>
              <a:defRPr sz="5866" kern="1200" baseline="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r>
              <a:rPr lang="sv-SE" sz="2700" b="1" dirty="0">
                <a:solidFill>
                  <a:srgbClr val="C00000"/>
                </a:solidFill>
                <a:effectLst>
                  <a:outerShdw blurRad="38100" dist="38100" dir="2700000" algn="tl">
                    <a:srgbClr val="000000">
                      <a:alpha val="43137"/>
                    </a:srgbClr>
                  </a:outerShdw>
                </a:effectLst>
              </a:rPr>
              <a:t>AKTIVITI:</a:t>
            </a:r>
          </a:p>
          <a:p>
            <a:r>
              <a:rPr lang="sv-SE" sz="2700" b="1" dirty="0">
                <a:solidFill>
                  <a:srgbClr val="C00000"/>
                </a:solidFill>
                <a:effectLst>
                  <a:outerShdw blurRad="38100" dist="38100" dir="2700000" algn="tl">
                    <a:srgbClr val="000000">
                      <a:alpha val="43137"/>
                    </a:srgbClr>
                  </a:outerShdw>
                </a:effectLst>
              </a:rPr>
              <a:t> PERBINCANGAN BERKUMPULAN</a:t>
            </a:r>
            <a:endParaRPr lang="en-US" sz="2700" b="1" dirty="0">
              <a:solidFill>
                <a:srgbClr val="C00000"/>
              </a:solidFill>
              <a:effectLst>
                <a:outerShdw blurRad="38100" dist="38100" dir="2700000" algn="tl">
                  <a:srgbClr val="000000">
                    <a:alpha val="43137"/>
                  </a:srgbClr>
                </a:outerShdw>
              </a:effectLst>
            </a:endParaRPr>
          </a:p>
        </p:txBody>
      </p:sp>
      <p:pic>
        <p:nvPicPr>
          <p:cNvPr id="13" name="Picture 2" descr="utm-logo-transparent-background-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64590" y="912542"/>
            <a:ext cx="1145211" cy="420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0591254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AKTIVITI</a:t>
            </a:r>
            <a:endParaRPr lang="en-MY" dirty="0"/>
          </a:p>
        </p:txBody>
      </p:sp>
      <p:sp>
        <p:nvSpPr>
          <p:cNvPr id="3" name="Content Placeholder 2"/>
          <p:cNvSpPr>
            <a:spLocks noGrp="1"/>
          </p:cNvSpPr>
          <p:nvPr>
            <p:ph idx="1"/>
          </p:nvPr>
        </p:nvSpPr>
        <p:spPr/>
        <p:txBody>
          <a:bodyPr/>
          <a:lstStyle/>
          <a:p>
            <a:r>
              <a:rPr lang="en-US" dirty="0" err="1"/>
              <a:t>Terdapat</a:t>
            </a:r>
            <a:r>
              <a:rPr lang="en-US" dirty="0"/>
              <a:t> 3 </a:t>
            </a:r>
            <a:r>
              <a:rPr lang="en-US" dirty="0" err="1"/>
              <a:t>kuasa</a:t>
            </a:r>
            <a:r>
              <a:rPr lang="en-US" dirty="0"/>
              <a:t> </a:t>
            </a:r>
            <a:r>
              <a:rPr lang="en-US" dirty="0" err="1"/>
              <a:t>besar</a:t>
            </a:r>
            <a:r>
              <a:rPr lang="en-US" dirty="0"/>
              <a:t> yang </a:t>
            </a:r>
            <a:r>
              <a:rPr lang="en-US" dirty="0" err="1"/>
              <a:t>pernah</a:t>
            </a:r>
            <a:r>
              <a:rPr lang="en-US" dirty="0"/>
              <a:t> </a:t>
            </a:r>
            <a:r>
              <a:rPr lang="en-US" dirty="0" err="1"/>
              <a:t>menjajah</a:t>
            </a:r>
            <a:r>
              <a:rPr lang="en-US" dirty="0"/>
              <a:t> </a:t>
            </a:r>
            <a:r>
              <a:rPr lang="en-US" dirty="0" err="1"/>
              <a:t>iaitu</a:t>
            </a:r>
            <a:r>
              <a:rPr lang="en-US" dirty="0"/>
              <a:t> </a:t>
            </a:r>
            <a:r>
              <a:rPr lang="en-US" dirty="0" err="1"/>
              <a:t>Portugis</a:t>
            </a:r>
            <a:r>
              <a:rPr lang="en-US" dirty="0"/>
              <a:t>, </a:t>
            </a:r>
            <a:r>
              <a:rPr lang="en-US" dirty="0" err="1"/>
              <a:t>Belanda</a:t>
            </a:r>
            <a:r>
              <a:rPr lang="en-US" dirty="0"/>
              <a:t>, Britain.</a:t>
            </a:r>
          </a:p>
          <a:p>
            <a:r>
              <a:rPr lang="en-US" dirty="0"/>
              <a:t>Di </a:t>
            </a:r>
            <a:r>
              <a:rPr lang="en-US" dirty="0" err="1"/>
              <a:t>dalam</a:t>
            </a:r>
            <a:r>
              <a:rPr lang="en-US" dirty="0"/>
              <a:t> </a:t>
            </a:r>
            <a:r>
              <a:rPr lang="en-US" dirty="0" err="1"/>
              <a:t>kumpulan</a:t>
            </a:r>
            <a:r>
              <a:rPr lang="en-US" dirty="0"/>
              <a:t>, </a:t>
            </a:r>
            <a:r>
              <a:rPr lang="en-US" dirty="0" err="1"/>
              <a:t>pilih</a:t>
            </a:r>
            <a:r>
              <a:rPr lang="en-US" dirty="0"/>
              <a:t> </a:t>
            </a:r>
            <a:r>
              <a:rPr lang="en-US" dirty="0" err="1"/>
              <a:t>salah</a:t>
            </a:r>
            <a:r>
              <a:rPr lang="en-US" dirty="0"/>
              <a:t> </a:t>
            </a:r>
            <a:r>
              <a:rPr lang="en-US" dirty="0" err="1"/>
              <a:t>satu</a:t>
            </a:r>
            <a:r>
              <a:rPr lang="en-US" dirty="0"/>
              <a:t> </a:t>
            </a:r>
            <a:r>
              <a:rPr lang="en-US" dirty="0" err="1"/>
              <a:t>daripada</a:t>
            </a:r>
            <a:r>
              <a:rPr lang="en-US" dirty="0"/>
              <a:t> </a:t>
            </a:r>
            <a:r>
              <a:rPr lang="en-US" dirty="0" err="1"/>
              <a:t>kuasa</a:t>
            </a:r>
            <a:r>
              <a:rPr lang="en-US" dirty="0"/>
              <a:t> di </a:t>
            </a:r>
            <a:r>
              <a:rPr lang="en-US" dirty="0" err="1"/>
              <a:t>atas</a:t>
            </a:r>
            <a:r>
              <a:rPr lang="en-US" dirty="0"/>
              <a:t> </a:t>
            </a:r>
            <a:r>
              <a:rPr lang="en-US" dirty="0" err="1"/>
              <a:t>dan</a:t>
            </a:r>
            <a:r>
              <a:rPr lang="en-US" dirty="0"/>
              <a:t> </a:t>
            </a:r>
            <a:r>
              <a:rPr lang="en-US" dirty="0" err="1"/>
              <a:t>huraikan</a:t>
            </a:r>
            <a:r>
              <a:rPr lang="en-US" dirty="0"/>
              <a:t> </a:t>
            </a:r>
            <a:r>
              <a:rPr lang="en-US" dirty="0" err="1"/>
              <a:t>kegiatan</a:t>
            </a:r>
            <a:r>
              <a:rPr lang="en-US" dirty="0"/>
              <a:t> </a:t>
            </a:r>
            <a:r>
              <a:rPr lang="en-US" dirty="0" err="1"/>
              <a:t>mereka</a:t>
            </a:r>
            <a:r>
              <a:rPr lang="en-US" dirty="0"/>
              <a:t> </a:t>
            </a:r>
            <a:r>
              <a:rPr lang="en-US" dirty="0" err="1"/>
              <a:t>menggunakan</a:t>
            </a:r>
            <a:r>
              <a:rPr lang="en-US" dirty="0"/>
              <a:t> </a:t>
            </a:r>
            <a:r>
              <a:rPr lang="en-US" dirty="0" err="1"/>
              <a:t>kaedah</a:t>
            </a:r>
            <a:r>
              <a:rPr lang="en-US" dirty="0"/>
              <a:t> ‘4W1H Question’.</a:t>
            </a:r>
          </a:p>
          <a:p>
            <a:r>
              <a:rPr lang="en-US" dirty="0" err="1"/>
              <a:t>Setiap</a:t>
            </a:r>
            <a:r>
              <a:rPr lang="en-US" dirty="0"/>
              <a:t> </a:t>
            </a:r>
            <a:r>
              <a:rPr lang="en-US" dirty="0" err="1"/>
              <a:t>kumpulan</a:t>
            </a:r>
            <a:r>
              <a:rPr lang="en-US" dirty="0"/>
              <a:t> </a:t>
            </a:r>
            <a:r>
              <a:rPr lang="en-US" dirty="0" err="1"/>
              <a:t>dikehendaki</a:t>
            </a:r>
            <a:r>
              <a:rPr lang="en-US" dirty="0"/>
              <a:t> </a:t>
            </a:r>
            <a:r>
              <a:rPr lang="en-US" dirty="0" err="1"/>
              <a:t>membentangkan</a:t>
            </a:r>
            <a:r>
              <a:rPr lang="en-US" dirty="0"/>
              <a:t> </a:t>
            </a:r>
            <a:r>
              <a:rPr lang="en-US" dirty="0" err="1"/>
              <a:t>hasil</a:t>
            </a:r>
            <a:r>
              <a:rPr lang="en-US" dirty="0"/>
              <a:t> </a:t>
            </a:r>
            <a:r>
              <a:rPr lang="en-US" dirty="0" err="1"/>
              <a:t>perbincangan</a:t>
            </a:r>
            <a:r>
              <a:rPr lang="en-US" dirty="0"/>
              <a:t> di </a:t>
            </a:r>
            <a:r>
              <a:rPr lang="en-US" dirty="0" err="1"/>
              <a:t>hadapan</a:t>
            </a:r>
            <a:r>
              <a:rPr lang="en-US" dirty="0"/>
              <a:t> </a:t>
            </a:r>
            <a:r>
              <a:rPr lang="en-US" dirty="0" err="1"/>
              <a:t>kelas</a:t>
            </a:r>
            <a:r>
              <a:rPr lang="en-US" dirty="0"/>
              <a:t>. </a:t>
            </a:r>
            <a:endParaRPr lang="en-MY" dirty="0"/>
          </a:p>
        </p:txBody>
      </p:sp>
    </p:spTree>
    <p:extLst>
      <p:ext uri="{BB962C8B-B14F-4D97-AF65-F5344CB8AC3E}">
        <p14:creationId xmlns:p14="http://schemas.microsoft.com/office/powerpoint/2010/main" val="282963517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0422" y="2927238"/>
            <a:ext cx="7886700" cy="994172"/>
          </a:xfrm>
        </p:spPr>
        <p:txBody>
          <a:bodyPr/>
          <a:lstStyle/>
          <a:p>
            <a:pPr algn="ctr"/>
            <a:r>
              <a:rPr lang="en-MY" sz="5400" b="1" dirty="0"/>
              <a:t>TERIMA KASIH</a:t>
            </a:r>
          </a:p>
        </p:txBody>
      </p:sp>
    </p:spTree>
    <p:extLst>
      <p:ext uri="{BB962C8B-B14F-4D97-AF65-F5344CB8AC3E}">
        <p14:creationId xmlns:p14="http://schemas.microsoft.com/office/powerpoint/2010/main" val="25346644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47" name="Freeform 19"/>
          <p:cNvSpPr/>
          <p:nvPr/>
        </p:nvSpPr>
        <p:spPr bwMode="auto">
          <a:xfrm>
            <a:off x="6355726" y="4516213"/>
            <a:ext cx="2297906" cy="1079897"/>
          </a:xfrm>
          <a:custGeom>
            <a:avLst/>
            <a:gdLst>
              <a:gd name="T0" fmla="*/ 2147483646 w 743"/>
              <a:gd name="T1" fmla="*/ 2147483646 h 349"/>
              <a:gd name="T2" fmla="*/ 2147483646 w 743"/>
              <a:gd name="T3" fmla="*/ 2147483646 h 349"/>
              <a:gd name="T4" fmla="*/ 2147483646 w 743"/>
              <a:gd name="T5" fmla="*/ 2147483646 h 349"/>
              <a:gd name="T6" fmla="*/ 2147483646 w 743"/>
              <a:gd name="T7" fmla="*/ 2147483646 h 349"/>
              <a:gd name="T8" fmla="*/ 2147483646 w 743"/>
              <a:gd name="T9" fmla="*/ 2147483646 h 349"/>
              <a:gd name="T10" fmla="*/ 2147483646 w 743"/>
              <a:gd name="T11" fmla="*/ 2147483646 h 349"/>
              <a:gd name="T12" fmla="*/ 2147483646 w 743"/>
              <a:gd name="T13" fmla="*/ 2147483646 h 349"/>
              <a:gd name="T14" fmla="*/ 2147483646 w 743"/>
              <a:gd name="T15" fmla="*/ 0 h 349"/>
              <a:gd name="T16" fmla="*/ 2147483646 w 743"/>
              <a:gd name="T17" fmla="*/ 0 h 349"/>
              <a:gd name="T18" fmla="*/ 2147483646 w 743"/>
              <a:gd name="T19" fmla="*/ 2147483646 h 349"/>
              <a:gd name="T20" fmla="*/ 2147483646 w 743"/>
              <a:gd name="T21" fmla="*/ 2147483646 h 3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43" h="349">
                <a:moveTo>
                  <a:pt x="1" y="27"/>
                </a:moveTo>
                <a:cubicBezTo>
                  <a:pt x="0" y="40"/>
                  <a:pt x="24" y="60"/>
                  <a:pt x="24" y="73"/>
                </a:cubicBezTo>
                <a:cubicBezTo>
                  <a:pt x="25" y="86"/>
                  <a:pt x="3" y="120"/>
                  <a:pt x="13" y="155"/>
                </a:cubicBezTo>
                <a:cubicBezTo>
                  <a:pt x="30" y="213"/>
                  <a:pt x="223" y="151"/>
                  <a:pt x="238" y="165"/>
                </a:cubicBezTo>
                <a:cubicBezTo>
                  <a:pt x="262" y="187"/>
                  <a:pt x="235" y="251"/>
                  <a:pt x="247" y="273"/>
                </a:cubicBezTo>
                <a:cubicBezTo>
                  <a:pt x="267" y="305"/>
                  <a:pt x="566" y="349"/>
                  <a:pt x="715" y="245"/>
                </a:cubicBezTo>
                <a:cubicBezTo>
                  <a:pt x="743" y="226"/>
                  <a:pt x="709" y="164"/>
                  <a:pt x="728" y="8"/>
                </a:cubicBezTo>
                <a:cubicBezTo>
                  <a:pt x="729" y="4"/>
                  <a:pt x="725" y="0"/>
                  <a:pt x="721" y="0"/>
                </a:cubicBezTo>
                <a:cubicBezTo>
                  <a:pt x="23" y="0"/>
                  <a:pt x="23" y="0"/>
                  <a:pt x="23" y="0"/>
                </a:cubicBezTo>
                <a:cubicBezTo>
                  <a:pt x="21" y="0"/>
                  <a:pt x="18" y="1"/>
                  <a:pt x="16" y="3"/>
                </a:cubicBezTo>
                <a:cubicBezTo>
                  <a:pt x="9" y="11"/>
                  <a:pt x="1" y="21"/>
                  <a:pt x="1" y="27"/>
                </a:cubicBezTo>
                <a:close/>
              </a:path>
            </a:pathLst>
          </a:custGeom>
          <a:solidFill>
            <a:srgbClr val="3D3D3D"/>
          </a:solidFill>
          <a:ln>
            <a:noFill/>
          </a:ln>
          <a:extLst>
            <a:ext uri="{91240B29-F687-4F45-9708-019B960494DF}">
              <a14:hiddenLine xmlns:a14="http://schemas.microsoft.com/office/drawing/2010/main" w="9525">
                <a:solidFill>
                  <a:srgbClr val="000000"/>
                </a:solidFill>
                <a:round/>
              </a14:hiddenLine>
            </a:ext>
          </a:extLst>
        </p:spPr>
        <p:txBody>
          <a:bodyPr lIns="68576" tIns="34288" rIns="68576" bIns="34288"/>
          <a:lstStyle/>
          <a:p>
            <a:endParaRPr lang="en-US"/>
          </a:p>
        </p:txBody>
      </p:sp>
      <p:sp>
        <p:nvSpPr>
          <p:cNvPr id="18448" name="Freeform 20"/>
          <p:cNvSpPr/>
          <p:nvPr/>
        </p:nvSpPr>
        <p:spPr bwMode="auto">
          <a:xfrm>
            <a:off x="7515395" y="3693489"/>
            <a:ext cx="1397794" cy="779859"/>
          </a:xfrm>
          <a:custGeom>
            <a:avLst/>
            <a:gdLst>
              <a:gd name="T0" fmla="*/ 2147483646 w 452"/>
              <a:gd name="T1" fmla="*/ 2147483646 h 252"/>
              <a:gd name="T2" fmla="*/ 2147483646 w 452"/>
              <a:gd name="T3" fmla="*/ 2147483646 h 252"/>
              <a:gd name="T4" fmla="*/ 2147483646 w 452"/>
              <a:gd name="T5" fmla="*/ 2147483646 h 252"/>
              <a:gd name="T6" fmla="*/ 2147483646 w 452"/>
              <a:gd name="T7" fmla="*/ 2147483646 h 252"/>
              <a:gd name="T8" fmla="*/ 2147483646 w 452"/>
              <a:gd name="T9" fmla="*/ 0 h 252"/>
              <a:gd name="T10" fmla="*/ 2147483646 w 452"/>
              <a:gd name="T11" fmla="*/ 0 h 252"/>
              <a:gd name="T12" fmla="*/ 2147483646 w 452"/>
              <a:gd name="T13" fmla="*/ 2147483646 h 252"/>
              <a:gd name="T14" fmla="*/ 2147483646 w 452"/>
              <a:gd name="T15" fmla="*/ 2147483646 h 252"/>
              <a:gd name="T16" fmla="*/ 2147483646 w 452"/>
              <a:gd name="T17" fmla="*/ 2147483646 h 252"/>
              <a:gd name="T18" fmla="*/ 2147483646 w 452"/>
              <a:gd name="T19" fmla="*/ 2147483646 h 252"/>
              <a:gd name="T20" fmla="*/ 2147483646 w 452"/>
              <a:gd name="T21" fmla="*/ 2147483646 h 25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52" h="252">
                <a:moveTo>
                  <a:pt x="356" y="251"/>
                </a:moveTo>
                <a:cubicBezTo>
                  <a:pt x="357" y="250"/>
                  <a:pt x="357" y="249"/>
                  <a:pt x="357" y="249"/>
                </a:cubicBezTo>
                <a:cubicBezTo>
                  <a:pt x="370" y="157"/>
                  <a:pt x="410" y="91"/>
                  <a:pt x="449" y="10"/>
                </a:cubicBezTo>
                <a:cubicBezTo>
                  <a:pt x="449" y="10"/>
                  <a:pt x="449" y="10"/>
                  <a:pt x="449" y="10"/>
                </a:cubicBezTo>
                <a:cubicBezTo>
                  <a:pt x="452" y="6"/>
                  <a:pt x="448" y="0"/>
                  <a:pt x="443" y="0"/>
                </a:cubicBezTo>
                <a:cubicBezTo>
                  <a:pt x="42" y="0"/>
                  <a:pt x="42" y="0"/>
                  <a:pt x="42" y="0"/>
                </a:cubicBezTo>
                <a:cubicBezTo>
                  <a:pt x="36" y="0"/>
                  <a:pt x="30" y="5"/>
                  <a:pt x="30" y="11"/>
                </a:cubicBezTo>
                <a:cubicBezTo>
                  <a:pt x="1" y="238"/>
                  <a:pt x="1" y="238"/>
                  <a:pt x="1" y="238"/>
                </a:cubicBezTo>
                <a:cubicBezTo>
                  <a:pt x="0" y="245"/>
                  <a:pt x="5" y="252"/>
                  <a:pt x="13" y="252"/>
                </a:cubicBezTo>
                <a:cubicBezTo>
                  <a:pt x="354" y="252"/>
                  <a:pt x="354" y="252"/>
                  <a:pt x="354" y="252"/>
                </a:cubicBezTo>
                <a:cubicBezTo>
                  <a:pt x="354" y="252"/>
                  <a:pt x="355" y="252"/>
                  <a:pt x="356" y="251"/>
                </a:cubicBezTo>
                <a:close/>
              </a:path>
            </a:pathLst>
          </a:custGeom>
          <a:solidFill>
            <a:srgbClr val="065280"/>
          </a:solidFill>
          <a:ln>
            <a:noFill/>
          </a:ln>
          <a:extLst>
            <a:ext uri="{91240B29-F687-4F45-9708-019B960494DF}">
              <a14:hiddenLine xmlns:a14="http://schemas.microsoft.com/office/drawing/2010/main" w="9525">
                <a:solidFill>
                  <a:srgbClr val="000000"/>
                </a:solidFill>
                <a:round/>
              </a14:hiddenLine>
            </a:ext>
          </a:extLst>
        </p:spPr>
        <p:txBody>
          <a:bodyPr lIns="68576" tIns="34288" rIns="68576" bIns="34288"/>
          <a:lstStyle/>
          <a:p>
            <a:endParaRPr lang="en-US"/>
          </a:p>
        </p:txBody>
      </p:sp>
      <p:sp>
        <p:nvSpPr>
          <p:cNvPr id="18449" name="Freeform 21"/>
          <p:cNvSpPr/>
          <p:nvPr/>
        </p:nvSpPr>
        <p:spPr bwMode="auto">
          <a:xfrm>
            <a:off x="6089024" y="3693489"/>
            <a:ext cx="1476375" cy="779859"/>
          </a:xfrm>
          <a:custGeom>
            <a:avLst/>
            <a:gdLst>
              <a:gd name="T0" fmla="*/ 2147483646 w 477"/>
              <a:gd name="T1" fmla="*/ 0 h 252"/>
              <a:gd name="T2" fmla="*/ 2147483646 w 477"/>
              <a:gd name="T3" fmla="*/ 2147483646 h 252"/>
              <a:gd name="T4" fmla="*/ 2147483646 w 477"/>
              <a:gd name="T5" fmla="*/ 2147483646 h 252"/>
              <a:gd name="T6" fmla="*/ 2147483646 w 477"/>
              <a:gd name="T7" fmla="*/ 2147483646 h 252"/>
              <a:gd name="T8" fmla="*/ 2147483646 w 477"/>
              <a:gd name="T9" fmla="*/ 2147483646 h 252"/>
              <a:gd name="T10" fmla="*/ 2147483646 w 477"/>
              <a:gd name="T11" fmla="*/ 2147483646 h 252"/>
              <a:gd name="T12" fmla="*/ 2147483646 w 477"/>
              <a:gd name="T13" fmla="*/ 2147483646 h 252"/>
              <a:gd name="T14" fmla="*/ 2147483646 w 477"/>
              <a:gd name="T15" fmla="*/ 2147483646 h 252"/>
              <a:gd name="T16" fmla="*/ 2147483646 w 477"/>
              <a:gd name="T17" fmla="*/ 2147483646 h 252"/>
              <a:gd name="T18" fmla="*/ 2147483646 w 477"/>
              <a:gd name="T19" fmla="*/ 2147483646 h 252"/>
              <a:gd name="T20" fmla="*/ 2147483646 w 477"/>
              <a:gd name="T21" fmla="*/ 0 h 252"/>
              <a:gd name="T22" fmla="*/ 2147483646 w 477"/>
              <a:gd name="T23" fmla="*/ 0 h 25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77" h="252">
                <a:moveTo>
                  <a:pt x="75" y="0"/>
                </a:moveTo>
                <a:cubicBezTo>
                  <a:pt x="73" y="0"/>
                  <a:pt x="71" y="1"/>
                  <a:pt x="69" y="3"/>
                </a:cubicBezTo>
                <a:cubicBezTo>
                  <a:pt x="38" y="39"/>
                  <a:pt x="3" y="77"/>
                  <a:pt x="2" y="107"/>
                </a:cubicBezTo>
                <a:cubicBezTo>
                  <a:pt x="0" y="143"/>
                  <a:pt x="72" y="157"/>
                  <a:pt x="85" y="182"/>
                </a:cubicBezTo>
                <a:cubicBezTo>
                  <a:pt x="91" y="192"/>
                  <a:pt x="75" y="216"/>
                  <a:pt x="76" y="231"/>
                </a:cubicBezTo>
                <a:cubicBezTo>
                  <a:pt x="77" y="238"/>
                  <a:pt x="89" y="246"/>
                  <a:pt x="98" y="251"/>
                </a:cubicBezTo>
                <a:cubicBezTo>
                  <a:pt x="100" y="252"/>
                  <a:pt x="101" y="252"/>
                  <a:pt x="103" y="252"/>
                </a:cubicBezTo>
                <a:cubicBezTo>
                  <a:pt x="435" y="252"/>
                  <a:pt x="435" y="252"/>
                  <a:pt x="435" y="252"/>
                </a:cubicBezTo>
                <a:cubicBezTo>
                  <a:pt x="441" y="252"/>
                  <a:pt x="447" y="247"/>
                  <a:pt x="447" y="241"/>
                </a:cubicBezTo>
                <a:cubicBezTo>
                  <a:pt x="476" y="14"/>
                  <a:pt x="476" y="14"/>
                  <a:pt x="476" y="14"/>
                </a:cubicBezTo>
                <a:cubicBezTo>
                  <a:pt x="477" y="7"/>
                  <a:pt x="472" y="0"/>
                  <a:pt x="464" y="0"/>
                </a:cubicBezTo>
                <a:lnTo>
                  <a:pt x="75" y="0"/>
                </a:lnTo>
                <a:close/>
              </a:path>
            </a:pathLst>
          </a:custGeom>
          <a:solidFill>
            <a:srgbClr val="E24956"/>
          </a:solidFill>
          <a:ln>
            <a:noFill/>
          </a:ln>
          <a:extLst>
            <a:ext uri="{91240B29-F687-4F45-9708-019B960494DF}">
              <a14:hiddenLine xmlns:a14="http://schemas.microsoft.com/office/drawing/2010/main" w="9525">
                <a:solidFill>
                  <a:srgbClr val="000000"/>
                </a:solidFill>
                <a:round/>
              </a14:hiddenLine>
            </a:ext>
          </a:extLst>
        </p:spPr>
        <p:txBody>
          <a:bodyPr lIns="68576" tIns="34288" rIns="68576" bIns="34288"/>
          <a:lstStyle/>
          <a:p>
            <a:endParaRPr lang="en-US"/>
          </a:p>
        </p:txBody>
      </p:sp>
      <p:sp>
        <p:nvSpPr>
          <p:cNvPr id="18450" name="Freeform 22"/>
          <p:cNvSpPr/>
          <p:nvPr/>
        </p:nvSpPr>
        <p:spPr bwMode="auto">
          <a:xfrm>
            <a:off x="6365249" y="2873148"/>
            <a:ext cx="1304925" cy="776288"/>
          </a:xfrm>
          <a:custGeom>
            <a:avLst/>
            <a:gdLst>
              <a:gd name="T0" fmla="*/ 2147483646 w 422"/>
              <a:gd name="T1" fmla="*/ 0 h 251"/>
              <a:gd name="T2" fmla="*/ 2147483646 w 422"/>
              <a:gd name="T3" fmla="*/ 2147483646 h 251"/>
              <a:gd name="T4" fmla="*/ 2147483646 w 422"/>
              <a:gd name="T5" fmla="*/ 2147483646 h 251"/>
              <a:gd name="T6" fmla="*/ 2147483646 w 422"/>
              <a:gd name="T7" fmla="*/ 2147483646 h 251"/>
              <a:gd name="T8" fmla="*/ 2147483646 w 422"/>
              <a:gd name="T9" fmla="*/ 2147483646 h 251"/>
              <a:gd name="T10" fmla="*/ 2147483646 w 422"/>
              <a:gd name="T11" fmla="*/ 2147483646 h 251"/>
              <a:gd name="T12" fmla="*/ 2147483646 w 422"/>
              <a:gd name="T13" fmla="*/ 2147483646 h 251"/>
              <a:gd name="T14" fmla="*/ 2147483646 w 422"/>
              <a:gd name="T15" fmla="*/ 2147483646 h 251"/>
              <a:gd name="T16" fmla="*/ 2147483646 w 422"/>
              <a:gd name="T17" fmla="*/ 2147483646 h 251"/>
              <a:gd name="T18" fmla="*/ 2147483646 w 422"/>
              <a:gd name="T19" fmla="*/ 0 h 251"/>
              <a:gd name="T20" fmla="*/ 2147483646 w 422"/>
              <a:gd name="T21" fmla="*/ 0 h 25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22" h="251">
                <a:moveTo>
                  <a:pt x="34" y="0"/>
                </a:moveTo>
                <a:cubicBezTo>
                  <a:pt x="31" y="0"/>
                  <a:pt x="28" y="1"/>
                  <a:pt x="27" y="4"/>
                </a:cubicBezTo>
                <a:cubicBezTo>
                  <a:pt x="17" y="37"/>
                  <a:pt x="11" y="68"/>
                  <a:pt x="8" y="95"/>
                </a:cubicBezTo>
                <a:cubicBezTo>
                  <a:pt x="3" y="138"/>
                  <a:pt x="31" y="169"/>
                  <a:pt x="28" y="194"/>
                </a:cubicBezTo>
                <a:cubicBezTo>
                  <a:pt x="26" y="207"/>
                  <a:pt x="17" y="223"/>
                  <a:pt x="4" y="240"/>
                </a:cubicBezTo>
                <a:cubicBezTo>
                  <a:pt x="0" y="245"/>
                  <a:pt x="3" y="251"/>
                  <a:pt x="9" y="251"/>
                </a:cubicBezTo>
                <a:cubicBezTo>
                  <a:pt x="380" y="251"/>
                  <a:pt x="380" y="251"/>
                  <a:pt x="380" y="251"/>
                </a:cubicBezTo>
                <a:cubicBezTo>
                  <a:pt x="386" y="251"/>
                  <a:pt x="392" y="247"/>
                  <a:pt x="392" y="240"/>
                </a:cubicBezTo>
                <a:cubicBezTo>
                  <a:pt x="421" y="13"/>
                  <a:pt x="421" y="13"/>
                  <a:pt x="421" y="13"/>
                </a:cubicBezTo>
                <a:cubicBezTo>
                  <a:pt x="422" y="6"/>
                  <a:pt x="417" y="0"/>
                  <a:pt x="409" y="0"/>
                </a:cubicBezTo>
                <a:lnTo>
                  <a:pt x="34" y="0"/>
                </a:lnTo>
                <a:close/>
              </a:path>
            </a:pathLst>
          </a:custGeom>
          <a:solidFill>
            <a:srgbClr val="FF912B"/>
          </a:solidFill>
          <a:ln>
            <a:noFill/>
          </a:ln>
          <a:extLst>
            <a:ext uri="{91240B29-F687-4F45-9708-019B960494DF}">
              <a14:hiddenLine xmlns:a14="http://schemas.microsoft.com/office/drawing/2010/main" w="9525">
                <a:solidFill>
                  <a:srgbClr val="000000"/>
                </a:solidFill>
                <a:round/>
              </a14:hiddenLine>
            </a:ext>
          </a:extLst>
        </p:spPr>
        <p:txBody>
          <a:bodyPr lIns="68576" tIns="34288" rIns="68576" bIns="34288"/>
          <a:lstStyle/>
          <a:p>
            <a:endParaRPr lang="en-US"/>
          </a:p>
        </p:txBody>
      </p:sp>
      <p:sp>
        <p:nvSpPr>
          <p:cNvPr id="18451" name="Freeform 23"/>
          <p:cNvSpPr/>
          <p:nvPr/>
        </p:nvSpPr>
        <p:spPr bwMode="auto">
          <a:xfrm>
            <a:off x="7620170" y="2873148"/>
            <a:ext cx="1426369" cy="776288"/>
          </a:xfrm>
          <a:custGeom>
            <a:avLst/>
            <a:gdLst>
              <a:gd name="T0" fmla="*/ 2147483646 w 461"/>
              <a:gd name="T1" fmla="*/ 2147483646 h 251"/>
              <a:gd name="T2" fmla="*/ 2147483646 w 461"/>
              <a:gd name="T3" fmla="*/ 0 h 251"/>
              <a:gd name="T4" fmla="*/ 2147483646 w 461"/>
              <a:gd name="T5" fmla="*/ 0 h 251"/>
              <a:gd name="T6" fmla="*/ 2147483646 w 461"/>
              <a:gd name="T7" fmla="*/ 2147483646 h 251"/>
              <a:gd name="T8" fmla="*/ 2147483646 w 461"/>
              <a:gd name="T9" fmla="*/ 2147483646 h 251"/>
              <a:gd name="T10" fmla="*/ 2147483646 w 461"/>
              <a:gd name="T11" fmla="*/ 2147483646 h 251"/>
              <a:gd name="T12" fmla="*/ 2147483646 w 461"/>
              <a:gd name="T13" fmla="*/ 2147483646 h 251"/>
              <a:gd name="T14" fmla="*/ 2147483646 w 461"/>
              <a:gd name="T15" fmla="*/ 2147483646 h 251"/>
              <a:gd name="T16" fmla="*/ 2147483646 w 461"/>
              <a:gd name="T17" fmla="*/ 2147483646 h 25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61" h="251">
                <a:moveTo>
                  <a:pt x="444" y="5"/>
                </a:moveTo>
                <a:cubicBezTo>
                  <a:pt x="443" y="2"/>
                  <a:pt x="440" y="0"/>
                  <a:pt x="437" y="0"/>
                </a:cubicBezTo>
                <a:cubicBezTo>
                  <a:pt x="42" y="0"/>
                  <a:pt x="42" y="0"/>
                  <a:pt x="42" y="0"/>
                </a:cubicBezTo>
                <a:cubicBezTo>
                  <a:pt x="36" y="0"/>
                  <a:pt x="30" y="4"/>
                  <a:pt x="30" y="10"/>
                </a:cubicBezTo>
                <a:cubicBezTo>
                  <a:pt x="1" y="237"/>
                  <a:pt x="1" y="237"/>
                  <a:pt x="1" y="237"/>
                </a:cubicBezTo>
                <a:cubicBezTo>
                  <a:pt x="0" y="245"/>
                  <a:pt x="5" y="251"/>
                  <a:pt x="13" y="251"/>
                </a:cubicBezTo>
                <a:cubicBezTo>
                  <a:pt x="421" y="251"/>
                  <a:pt x="421" y="251"/>
                  <a:pt x="421" y="251"/>
                </a:cubicBezTo>
                <a:cubicBezTo>
                  <a:pt x="424" y="251"/>
                  <a:pt x="426" y="249"/>
                  <a:pt x="427" y="246"/>
                </a:cubicBezTo>
                <a:cubicBezTo>
                  <a:pt x="446" y="190"/>
                  <a:pt x="461" y="95"/>
                  <a:pt x="444" y="5"/>
                </a:cubicBezTo>
                <a:close/>
              </a:path>
            </a:pathLst>
          </a:custGeom>
          <a:solidFill>
            <a:srgbClr val="34B2E3"/>
          </a:solidFill>
          <a:ln>
            <a:noFill/>
          </a:ln>
          <a:extLst>
            <a:ext uri="{91240B29-F687-4F45-9708-019B960494DF}">
              <a14:hiddenLine xmlns:a14="http://schemas.microsoft.com/office/drawing/2010/main" w="9525">
                <a:solidFill>
                  <a:srgbClr val="000000"/>
                </a:solidFill>
                <a:round/>
              </a14:hiddenLine>
            </a:ext>
          </a:extLst>
        </p:spPr>
        <p:txBody>
          <a:bodyPr lIns="68576" tIns="34288" rIns="68576" bIns="34288"/>
          <a:lstStyle/>
          <a:p>
            <a:endParaRPr lang="en-US"/>
          </a:p>
        </p:txBody>
      </p:sp>
      <p:sp>
        <p:nvSpPr>
          <p:cNvPr id="18452" name="Freeform 24"/>
          <p:cNvSpPr/>
          <p:nvPr/>
        </p:nvSpPr>
        <p:spPr bwMode="auto">
          <a:xfrm>
            <a:off x="6473595" y="2040902"/>
            <a:ext cx="1301354" cy="785813"/>
          </a:xfrm>
          <a:custGeom>
            <a:avLst/>
            <a:gdLst>
              <a:gd name="T0" fmla="*/ 2147483646 w 421"/>
              <a:gd name="T1" fmla="*/ 2147483646 h 254"/>
              <a:gd name="T2" fmla="*/ 2147483646 w 421"/>
              <a:gd name="T3" fmla="*/ 2147483646 h 254"/>
              <a:gd name="T4" fmla="*/ 2147483646 w 421"/>
              <a:gd name="T5" fmla="*/ 2147483646 h 254"/>
              <a:gd name="T6" fmla="*/ 2147483646 w 421"/>
              <a:gd name="T7" fmla="*/ 2147483646 h 254"/>
              <a:gd name="T8" fmla="*/ 2147483646 w 421"/>
              <a:gd name="T9" fmla="*/ 2147483646 h 254"/>
              <a:gd name="T10" fmla="*/ 2147483646 w 421"/>
              <a:gd name="T11" fmla="*/ 2147483646 h 254"/>
              <a:gd name="T12" fmla="*/ 2147483646 w 421"/>
              <a:gd name="T13" fmla="*/ 2147483646 h 254"/>
              <a:gd name="T14" fmla="*/ 2147483646 w 421"/>
              <a:gd name="T15" fmla="*/ 2147483646 h 25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21" h="254">
                <a:moveTo>
                  <a:pt x="176" y="48"/>
                </a:moveTo>
                <a:cubicBezTo>
                  <a:pt x="82" y="97"/>
                  <a:pt x="30" y="172"/>
                  <a:pt x="2" y="245"/>
                </a:cubicBezTo>
                <a:cubicBezTo>
                  <a:pt x="0" y="249"/>
                  <a:pt x="4" y="254"/>
                  <a:pt x="8" y="254"/>
                </a:cubicBezTo>
                <a:cubicBezTo>
                  <a:pt x="379" y="254"/>
                  <a:pt x="379" y="254"/>
                  <a:pt x="379" y="254"/>
                </a:cubicBezTo>
                <a:cubicBezTo>
                  <a:pt x="385" y="254"/>
                  <a:pt x="390" y="250"/>
                  <a:pt x="391" y="244"/>
                </a:cubicBezTo>
                <a:cubicBezTo>
                  <a:pt x="420" y="18"/>
                  <a:pt x="420" y="18"/>
                  <a:pt x="420" y="18"/>
                </a:cubicBezTo>
                <a:cubicBezTo>
                  <a:pt x="421" y="10"/>
                  <a:pt x="416" y="4"/>
                  <a:pt x="408" y="4"/>
                </a:cubicBezTo>
                <a:cubicBezTo>
                  <a:pt x="314" y="0"/>
                  <a:pt x="231" y="18"/>
                  <a:pt x="176" y="48"/>
                </a:cubicBezTo>
                <a:close/>
              </a:path>
            </a:pathLst>
          </a:custGeom>
          <a:solidFill>
            <a:srgbClr val="FFCD64"/>
          </a:solidFill>
          <a:ln>
            <a:noFill/>
          </a:ln>
          <a:extLst>
            <a:ext uri="{91240B29-F687-4F45-9708-019B960494DF}">
              <a14:hiddenLine xmlns:a14="http://schemas.microsoft.com/office/drawing/2010/main" w="9525">
                <a:solidFill>
                  <a:srgbClr val="000000"/>
                </a:solidFill>
                <a:round/>
              </a14:hiddenLine>
            </a:ext>
          </a:extLst>
        </p:spPr>
        <p:txBody>
          <a:bodyPr lIns="68576" tIns="34288" rIns="68576" bIns="34288"/>
          <a:lstStyle/>
          <a:p>
            <a:endParaRPr lang="en-US" dirty="0"/>
          </a:p>
        </p:txBody>
      </p:sp>
      <p:sp>
        <p:nvSpPr>
          <p:cNvPr id="18453" name="Freeform 25"/>
          <p:cNvSpPr/>
          <p:nvPr/>
        </p:nvSpPr>
        <p:spPr bwMode="auto">
          <a:xfrm>
            <a:off x="7726133" y="2058760"/>
            <a:ext cx="1248966" cy="767954"/>
          </a:xfrm>
          <a:custGeom>
            <a:avLst/>
            <a:gdLst>
              <a:gd name="T0" fmla="*/ 2147483646 w 404"/>
              <a:gd name="T1" fmla="*/ 2147483646 h 248"/>
              <a:gd name="T2" fmla="*/ 2147483646 w 404"/>
              <a:gd name="T3" fmla="*/ 2147483646 h 248"/>
              <a:gd name="T4" fmla="*/ 2147483646 w 404"/>
              <a:gd name="T5" fmla="*/ 2147483646 h 248"/>
              <a:gd name="T6" fmla="*/ 2147483646 w 404"/>
              <a:gd name="T7" fmla="*/ 2147483646 h 248"/>
              <a:gd name="T8" fmla="*/ 2147483646 w 404"/>
              <a:gd name="T9" fmla="*/ 2147483646 h 248"/>
              <a:gd name="T10" fmla="*/ 2147483646 w 404"/>
              <a:gd name="T11" fmla="*/ 2147483646 h 248"/>
              <a:gd name="T12" fmla="*/ 2147483646 w 404"/>
              <a:gd name="T13" fmla="*/ 2147483646 h 248"/>
              <a:gd name="T14" fmla="*/ 2147483646 w 404"/>
              <a:gd name="T15" fmla="*/ 2147483646 h 24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04" h="248">
                <a:moveTo>
                  <a:pt x="396" y="248"/>
                </a:moveTo>
                <a:cubicBezTo>
                  <a:pt x="401" y="248"/>
                  <a:pt x="404" y="244"/>
                  <a:pt x="403" y="240"/>
                </a:cubicBezTo>
                <a:cubicBezTo>
                  <a:pt x="384" y="170"/>
                  <a:pt x="343" y="106"/>
                  <a:pt x="267" y="68"/>
                </a:cubicBezTo>
                <a:cubicBezTo>
                  <a:pt x="190" y="29"/>
                  <a:pt x="114" y="8"/>
                  <a:pt x="43" y="1"/>
                </a:cubicBezTo>
                <a:cubicBezTo>
                  <a:pt x="36" y="0"/>
                  <a:pt x="30" y="5"/>
                  <a:pt x="29" y="11"/>
                </a:cubicBezTo>
                <a:cubicBezTo>
                  <a:pt x="1" y="234"/>
                  <a:pt x="1" y="234"/>
                  <a:pt x="1" y="234"/>
                </a:cubicBezTo>
                <a:cubicBezTo>
                  <a:pt x="0" y="242"/>
                  <a:pt x="5" y="248"/>
                  <a:pt x="13" y="248"/>
                </a:cubicBezTo>
                <a:lnTo>
                  <a:pt x="396" y="248"/>
                </a:lnTo>
                <a:close/>
              </a:path>
            </a:pathLst>
          </a:custGeom>
          <a:solidFill>
            <a:srgbClr val="64D1DA"/>
          </a:solidFill>
          <a:ln>
            <a:noFill/>
          </a:ln>
          <a:extLst>
            <a:ext uri="{91240B29-F687-4F45-9708-019B960494DF}">
              <a14:hiddenLine xmlns:a14="http://schemas.microsoft.com/office/drawing/2010/main" w="9525">
                <a:solidFill>
                  <a:srgbClr val="000000"/>
                </a:solidFill>
                <a:round/>
              </a14:hiddenLine>
            </a:ext>
          </a:extLst>
        </p:spPr>
        <p:txBody>
          <a:bodyPr lIns="68576" tIns="34288" rIns="68576" bIns="34288"/>
          <a:lstStyle/>
          <a:p>
            <a:endParaRPr lang="en-US"/>
          </a:p>
        </p:txBody>
      </p:sp>
      <p:sp>
        <p:nvSpPr>
          <p:cNvPr id="13" name="Title 1"/>
          <p:cNvSpPr txBox="1">
            <a:spLocks/>
          </p:cNvSpPr>
          <p:nvPr/>
        </p:nvSpPr>
        <p:spPr bwMode="auto">
          <a:xfrm>
            <a:off x="628649" y="1132652"/>
            <a:ext cx="7886700" cy="722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76" tIns="34288" rIns="68576" bIns="34288" numCol="1" anchor="b" anchorCtr="0" compatLnSpc="1"/>
          <a:lstStyle>
            <a:lvl1pPr algn="ctr" rtl="0" eaLnBrk="0" fontAlgn="base" hangingPunct="0">
              <a:lnSpc>
                <a:spcPct val="90000"/>
              </a:lnSpc>
              <a:spcBef>
                <a:spcPct val="0"/>
              </a:spcBef>
              <a:spcAft>
                <a:spcPct val="0"/>
              </a:spcAft>
              <a:defRPr sz="60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endParaRPr lang="en-US" sz="3600" b="1" dirty="0">
              <a:effectLst>
                <a:outerShdw blurRad="38100" dist="38100" dir="2700000" algn="tl">
                  <a:srgbClr val="000000">
                    <a:alpha val="43137"/>
                  </a:srgbClr>
                </a:outerShdw>
              </a:effectLst>
            </a:endParaRPr>
          </a:p>
        </p:txBody>
      </p:sp>
      <p:sp>
        <p:nvSpPr>
          <p:cNvPr id="10" name="Title 5"/>
          <p:cNvSpPr>
            <a:spLocks noGrp="1"/>
          </p:cNvSpPr>
          <p:nvPr>
            <p:ph type="ctrTitle"/>
          </p:nvPr>
        </p:nvSpPr>
        <p:spPr>
          <a:xfrm>
            <a:off x="442911" y="2613393"/>
            <a:ext cx="5403224" cy="1470025"/>
          </a:xfrm>
        </p:spPr>
        <p:txBody>
          <a:bodyPr/>
          <a:lstStyle/>
          <a:p>
            <a:r>
              <a:rPr lang="en-US" sz="5400" b="1" dirty="0"/>
              <a:t>KOLONIALISME &amp;</a:t>
            </a:r>
            <a:br>
              <a:rPr lang="en-US" sz="5400" b="1" dirty="0"/>
            </a:br>
            <a:r>
              <a:rPr lang="en-US" sz="5400" b="1" dirty="0"/>
              <a:t>DEKOLONIALISME</a:t>
            </a:r>
            <a:endParaRPr lang="en-MY" sz="5400" b="1" dirty="0"/>
          </a:p>
        </p:txBody>
      </p:sp>
    </p:spTree>
    <p:extLst>
      <p:ext uri="{BB962C8B-B14F-4D97-AF65-F5344CB8AC3E}">
        <p14:creationId xmlns:p14="http://schemas.microsoft.com/office/powerpoint/2010/main" val="3384012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altLang="en-US" dirty="0"/>
              <a:t>KOLONIALISME</a:t>
            </a:r>
            <a:endParaRPr lang="en-MY" dirty="0"/>
          </a:p>
        </p:txBody>
      </p:sp>
      <p:sp>
        <p:nvSpPr>
          <p:cNvPr id="3" name="Content Placeholder 2"/>
          <p:cNvSpPr>
            <a:spLocks noGrp="1"/>
          </p:cNvSpPr>
          <p:nvPr>
            <p:ph idx="1"/>
          </p:nvPr>
        </p:nvSpPr>
        <p:spPr/>
        <p:txBody>
          <a:bodyPr>
            <a:normAutofit/>
          </a:bodyPr>
          <a:lstStyle/>
          <a:p>
            <a:pPr marL="0" indent="0">
              <a:buNone/>
            </a:pPr>
            <a:r>
              <a:rPr lang="en-US" b="1" dirty="0"/>
              <a:t>Bahasa</a:t>
            </a:r>
            <a:r>
              <a:rPr lang="en-US" dirty="0"/>
              <a:t> (</a:t>
            </a:r>
            <a:r>
              <a:rPr lang="en-US" dirty="0" err="1"/>
              <a:t>dari</a:t>
            </a:r>
            <a:r>
              <a:rPr lang="en-US" dirty="0"/>
              <a:t> </a:t>
            </a:r>
            <a:r>
              <a:rPr lang="en-US" dirty="0" err="1"/>
              <a:t>perkataan</a:t>
            </a:r>
            <a:r>
              <a:rPr lang="en-US" dirty="0"/>
              <a:t> Latin):</a:t>
            </a:r>
          </a:p>
          <a:p>
            <a:r>
              <a:rPr lang="en-US" dirty="0" err="1"/>
              <a:t>Colere</a:t>
            </a:r>
            <a:r>
              <a:rPr lang="en-US" dirty="0"/>
              <a:t>: </a:t>
            </a:r>
            <a:r>
              <a:rPr lang="en-MY" i="1" dirty="0"/>
              <a:t>to cultivate </a:t>
            </a:r>
            <a:r>
              <a:rPr lang="en-MY" dirty="0"/>
              <a:t>(</a:t>
            </a:r>
            <a:r>
              <a:rPr lang="en-MY" dirty="0" err="1"/>
              <a:t>untuk</a:t>
            </a:r>
            <a:r>
              <a:rPr lang="en-MY" dirty="0"/>
              <a:t> </a:t>
            </a:r>
            <a:r>
              <a:rPr lang="en-MY" dirty="0" err="1"/>
              <a:t>memupuk</a:t>
            </a:r>
            <a:r>
              <a:rPr lang="en-MY" dirty="0"/>
              <a:t>)</a:t>
            </a:r>
          </a:p>
          <a:p>
            <a:r>
              <a:rPr lang="en-MY" dirty="0"/>
              <a:t>Colonia: </a:t>
            </a:r>
            <a:r>
              <a:rPr lang="en-MY" i="1" dirty="0"/>
              <a:t>a landed estate </a:t>
            </a:r>
            <a:r>
              <a:rPr lang="en-MY" dirty="0"/>
              <a:t>(</a:t>
            </a:r>
            <a:r>
              <a:rPr lang="en-MY" dirty="0" err="1"/>
              <a:t>Ladang</a:t>
            </a:r>
            <a:r>
              <a:rPr lang="en-MY" dirty="0"/>
              <a:t>/</a:t>
            </a:r>
            <a:r>
              <a:rPr lang="en-MY" dirty="0" err="1"/>
              <a:t>tanah</a:t>
            </a:r>
            <a:r>
              <a:rPr lang="en-MY" dirty="0"/>
              <a:t>)</a:t>
            </a:r>
          </a:p>
          <a:p>
            <a:r>
              <a:rPr lang="en-MY" dirty="0" err="1"/>
              <a:t>Colonus</a:t>
            </a:r>
            <a:r>
              <a:rPr lang="en-MY" dirty="0"/>
              <a:t>: </a:t>
            </a:r>
            <a:r>
              <a:rPr lang="en-MY" i="1" dirty="0"/>
              <a:t>a farmer </a:t>
            </a:r>
            <a:r>
              <a:rPr lang="en-MY" dirty="0"/>
              <a:t>(</a:t>
            </a:r>
            <a:r>
              <a:rPr lang="en-MY" dirty="0" err="1"/>
              <a:t>petani</a:t>
            </a:r>
            <a:r>
              <a:rPr lang="en-MY" dirty="0"/>
              <a:t>)</a:t>
            </a:r>
          </a:p>
          <a:p>
            <a:endParaRPr lang="en-US" dirty="0"/>
          </a:p>
          <a:p>
            <a:endParaRPr lang="en-MY" dirty="0"/>
          </a:p>
        </p:txBody>
      </p:sp>
    </p:spTree>
    <p:extLst>
      <p:ext uri="{BB962C8B-B14F-4D97-AF65-F5344CB8AC3E}">
        <p14:creationId xmlns:p14="http://schemas.microsoft.com/office/powerpoint/2010/main" val="3157178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altLang="en-US" dirty="0"/>
              <a:t>KOLONIALISME</a:t>
            </a:r>
            <a:endParaRPr lang="en-MY" dirty="0"/>
          </a:p>
        </p:txBody>
      </p:sp>
      <p:sp>
        <p:nvSpPr>
          <p:cNvPr id="3" name="Content Placeholder 2"/>
          <p:cNvSpPr>
            <a:spLocks noGrp="1"/>
          </p:cNvSpPr>
          <p:nvPr>
            <p:ph idx="1"/>
          </p:nvPr>
        </p:nvSpPr>
        <p:spPr/>
        <p:txBody>
          <a:bodyPr>
            <a:normAutofit/>
          </a:bodyPr>
          <a:lstStyle/>
          <a:p>
            <a:pPr marL="0" indent="0">
              <a:buNone/>
            </a:pPr>
            <a:r>
              <a:rPr lang="en-MY" sz="3400" b="1" dirty="0" err="1"/>
              <a:t>Istilah</a:t>
            </a:r>
            <a:r>
              <a:rPr lang="en-MY" sz="3400" b="1" dirty="0"/>
              <a:t>:</a:t>
            </a:r>
          </a:p>
          <a:p>
            <a:r>
              <a:rPr lang="en-MY" sz="3400" dirty="0" err="1"/>
              <a:t>Penguasaan</a:t>
            </a:r>
            <a:r>
              <a:rPr lang="en-MY" sz="3400" dirty="0"/>
              <a:t> </a:t>
            </a:r>
            <a:r>
              <a:rPr lang="en-MY" sz="3400" dirty="0" err="1"/>
              <a:t>penjajah</a:t>
            </a:r>
            <a:r>
              <a:rPr lang="en-MY" sz="3400" dirty="0"/>
              <a:t> </a:t>
            </a:r>
            <a:r>
              <a:rPr lang="en-MY" sz="3400" dirty="0" err="1"/>
              <a:t>ke</a:t>
            </a:r>
            <a:r>
              <a:rPr lang="en-MY" sz="3400" dirty="0"/>
              <a:t> </a:t>
            </a:r>
            <a:r>
              <a:rPr lang="en-MY" sz="3400" dirty="0" err="1"/>
              <a:t>atas</a:t>
            </a:r>
            <a:r>
              <a:rPr lang="en-MY" sz="3400" dirty="0"/>
              <a:t> </a:t>
            </a:r>
            <a:r>
              <a:rPr lang="en-MY" sz="3400" dirty="0" err="1"/>
              <a:t>wilayah</a:t>
            </a:r>
            <a:r>
              <a:rPr lang="en-MY" sz="3400" dirty="0"/>
              <a:t> </a:t>
            </a:r>
            <a:r>
              <a:rPr lang="en-MY" sz="3400" dirty="0" err="1"/>
              <a:t>dan</a:t>
            </a:r>
            <a:r>
              <a:rPr lang="en-MY" sz="3400" dirty="0"/>
              <a:t> </a:t>
            </a:r>
            <a:r>
              <a:rPr lang="en-MY" sz="3400" dirty="0" err="1"/>
              <a:t>penduduknya</a:t>
            </a:r>
            <a:r>
              <a:rPr lang="en-MY" sz="3400" dirty="0"/>
              <a:t>.</a:t>
            </a:r>
          </a:p>
          <a:p>
            <a:r>
              <a:rPr lang="en-MY" sz="3400" dirty="0" err="1"/>
              <a:t>Ia</a:t>
            </a:r>
            <a:r>
              <a:rPr lang="en-MY" sz="3400" dirty="0"/>
              <a:t> </a:t>
            </a:r>
            <a:r>
              <a:rPr lang="en-MY" sz="3400" dirty="0" err="1"/>
              <a:t>berlaku</a:t>
            </a:r>
            <a:r>
              <a:rPr lang="en-MY" sz="3400" dirty="0"/>
              <a:t> </a:t>
            </a:r>
            <a:r>
              <a:rPr lang="en-MY" sz="3400" dirty="0" err="1"/>
              <a:t>apabila</a:t>
            </a:r>
            <a:r>
              <a:rPr lang="en-MY" sz="3400" dirty="0"/>
              <a:t> </a:t>
            </a:r>
            <a:r>
              <a:rPr lang="en-MY" sz="3400" dirty="0" err="1"/>
              <a:t>satu</a:t>
            </a:r>
            <a:r>
              <a:rPr lang="en-MY" sz="3400" dirty="0"/>
              <a:t> </a:t>
            </a:r>
            <a:r>
              <a:rPr lang="en-MY" sz="3400" dirty="0" err="1"/>
              <a:t>negara</a:t>
            </a:r>
            <a:r>
              <a:rPr lang="en-MY" sz="3400" dirty="0"/>
              <a:t> </a:t>
            </a:r>
            <a:r>
              <a:rPr lang="en-MY" sz="3400" dirty="0" err="1"/>
              <a:t>menguasai</a:t>
            </a:r>
            <a:r>
              <a:rPr lang="en-MY" sz="3400" dirty="0"/>
              <a:t>, </a:t>
            </a:r>
            <a:r>
              <a:rPr lang="en-MY" sz="3400" dirty="0" err="1"/>
              <a:t>menakluk</a:t>
            </a:r>
            <a:r>
              <a:rPr lang="en-MY" sz="3400" dirty="0"/>
              <a:t>, </a:t>
            </a:r>
            <a:r>
              <a:rPr lang="en-MY" sz="3400" dirty="0" err="1"/>
              <a:t>mengeksploitasi</a:t>
            </a:r>
            <a:r>
              <a:rPr lang="en-MY" sz="3400" dirty="0"/>
              <a:t> </a:t>
            </a:r>
            <a:r>
              <a:rPr lang="en-MY" sz="3400" dirty="0" err="1"/>
              <a:t>dan</a:t>
            </a:r>
            <a:r>
              <a:rPr lang="en-MY" sz="3400" dirty="0"/>
              <a:t> </a:t>
            </a:r>
            <a:r>
              <a:rPr lang="en-MY" sz="3400" dirty="0" err="1"/>
              <a:t>memaksa</a:t>
            </a:r>
            <a:r>
              <a:rPr lang="en-MY" sz="3400" dirty="0"/>
              <a:t> </a:t>
            </a:r>
            <a:r>
              <a:rPr lang="en-MY" sz="3400" dirty="0" err="1"/>
              <a:t>nilai</a:t>
            </a:r>
            <a:r>
              <a:rPr lang="en-MY" sz="3400" dirty="0"/>
              <a:t> </a:t>
            </a:r>
            <a:r>
              <a:rPr lang="en-MY" sz="3400" dirty="0" err="1"/>
              <a:t>bahasa</a:t>
            </a:r>
            <a:r>
              <a:rPr lang="en-MY" sz="3400" dirty="0"/>
              <a:t> </a:t>
            </a:r>
            <a:r>
              <a:rPr lang="en-MY" sz="3400" dirty="0" err="1"/>
              <a:t>dan</a:t>
            </a:r>
            <a:r>
              <a:rPr lang="en-MY" sz="3400" dirty="0"/>
              <a:t> </a:t>
            </a:r>
            <a:r>
              <a:rPr lang="en-MY" sz="3400" dirty="0" err="1"/>
              <a:t>budaya</a:t>
            </a:r>
            <a:r>
              <a:rPr lang="en-MY" sz="3400" dirty="0"/>
              <a:t> </a:t>
            </a:r>
            <a:r>
              <a:rPr lang="en-MY" sz="3400" dirty="0" err="1"/>
              <a:t>ke</a:t>
            </a:r>
            <a:r>
              <a:rPr lang="en-MY" sz="3400" dirty="0"/>
              <a:t> </a:t>
            </a:r>
            <a:r>
              <a:rPr lang="en-MY" sz="3400" dirty="0" err="1"/>
              <a:t>atas</a:t>
            </a:r>
            <a:r>
              <a:rPr lang="en-MY" sz="3400" dirty="0"/>
              <a:t> </a:t>
            </a:r>
            <a:r>
              <a:rPr lang="en-MY" sz="3400" dirty="0" err="1"/>
              <a:t>negara</a:t>
            </a:r>
            <a:r>
              <a:rPr lang="en-MY" sz="3400" dirty="0"/>
              <a:t> yang </a:t>
            </a:r>
            <a:r>
              <a:rPr lang="en-MY" sz="3400" dirty="0" err="1"/>
              <a:t>dijajah</a:t>
            </a:r>
            <a:r>
              <a:rPr lang="en-MY" sz="3400" dirty="0"/>
              <a:t>. </a:t>
            </a:r>
          </a:p>
          <a:p>
            <a:pPr marL="0" indent="0">
              <a:buNone/>
            </a:pPr>
            <a:endParaRPr lang="en-MY" dirty="0"/>
          </a:p>
        </p:txBody>
      </p:sp>
    </p:spTree>
    <p:extLst>
      <p:ext uri="{BB962C8B-B14F-4D97-AF65-F5344CB8AC3E}">
        <p14:creationId xmlns:p14="http://schemas.microsoft.com/office/powerpoint/2010/main" val="1869015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Sambungan</a:t>
            </a:r>
            <a:r>
              <a:rPr lang="en-US" dirty="0"/>
              <a:t>…</a:t>
            </a:r>
            <a:endParaRPr lang="en-MY" dirty="0"/>
          </a:p>
        </p:txBody>
      </p:sp>
      <p:sp>
        <p:nvSpPr>
          <p:cNvPr id="3" name="Content Placeholder 2"/>
          <p:cNvSpPr>
            <a:spLocks noGrp="1"/>
          </p:cNvSpPr>
          <p:nvPr>
            <p:ph idx="1"/>
          </p:nvPr>
        </p:nvSpPr>
        <p:spPr/>
        <p:txBody>
          <a:bodyPr>
            <a:normAutofit lnSpcReduction="10000"/>
          </a:bodyPr>
          <a:lstStyle/>
          <a:p>
            <a:endParaRPr lang="en-MY" dirty="0"/>
          </a:p>
          <a:p>
            <a:r>
              <a:rPr lang="en-MY" dirty="0" err="1"/>
              <a:t>Konsep</a:t>
            </a:r>
            <a:r>
              <a:rPr lang="en-MY" dirty="0"/>
              <a:t> </a:t>
            </a:r>
            <a:r>
              <a:rPr lang="en-MY" dirty="0" err="1"/>
              <a:t>penjajahan</a:t>
            </a:r>
            <a:r>
              <a:rPr lang="en-MY" dirty="0"/>
              <a:t> </a:t>
            </a:r>
            <a:r>
              <a:rPr lang="en-MY" dirty="0" err="1"/>
              <a:t>berkait</a:t>
            </a:r>
            <a:r>
              <a:rPr lang="en-MY" dirty="0"/>
              <a:t> </a:t>
            </a:r>
            <a:r>
              <a:rPr lang="en-MY" dirty="0" err="1"/>
              <a:t>rapat</a:t>
            </a:r>
            <a:r>
              <a:rPr lang="en-MY" dirty="0"/>
              <a:t> </a:t>
            </a:r>
            <a:r>
              <a:rPr lang="en-MY" dirty="0" err="1"/>
              <a:t>dengan</a:t>
            </a:r>
            <a:r>
              <a:rPr lang="en-MY" dirty="0"/>
              <a:t> ‘</a:t>
            </a:r>
            <a:r>
              <a:rPr lang="en-MY" dirty="0" err="1"/>
              <a:t>imperialisme</a:t>
            </a:r>
            <a:r>
              <a:rPr lang="en-MY" dirty="0"/>
              <a:t>’: </a:t>
            </a:r>
            <a:r>
              <a:rPr lang="en-MY" dirty="0" err="1"/>
              <a:t>pemaksaan</a:t>
            </a:r>
            <a:r>
              <a:rPr lang="en-MY" dirty="0"/>
              <a:t> </a:t>
            </a:r>
            <a:r>
              <a:rPr lang="en-MY" dirty="0" err="1"/>
              <a:t>polisi</a:t>
            </a:r>
            <a:r>
              <a:rPr lang="en-MY" dirty="0"/>
              <a:t> </a:t>
            </a:r>
            <a:r>
              <a:rPr lang="en-MY" dirty="0" err="1"/>
              <a:t>dan</a:t>
            </a:r>
            <a:r>
              <a:rPr lang="en-MY" dirty="0"/>
              <a:t> </a:t>
            </a:r>
            <a:r>
              <a:rPr lang="en-MY" dirty="0" err="1"/>
              <a:t>nilai</a:t>
            </a:r>
            <a:r>
              <a:rPr lang="en-MY" dirty="0"/>
              <a:t> </a:t>
            </a:r>
            <a:r>
              <a:rPr lang="en-MY" dirty="0" err="1"/>
              <a:t>ke</a:t>
            </a:r>
            <a:r>
              <a:rPr lang="en-MY" dirty="0"/>
              <a:t> </a:t>
            </a:r>
            <a:r>
              <a:rPr lang="en-MY" dirty="0" err="1"/>
              <a:t>atas</a:t>
            </a:r>
            <a:r>
              <a:rPr lang="en-MY" dirty="0"/>
              <a:t> </a:t>
            </a:r>
            <a:r>
              <a:rPr lang="en-MY" dirty="0" err="1"/>
              <a:t>bangsa</a:t>
            </a:r>
            <a:r>
              <a:rPr lang="en-MY" dirty="0"/>
              <a:t> yang </a:t>
            </a:r>
            <a:r>
              <a:rPr lang="en-MY" dirty="0" err="1"/>
              <a:t>dijajah</a:t>
            </a:r>
            <a:r>
              <a:rPr lang="en-MY" dirty="0"/>
              <a:t>.</a:t>
            </a:r>
          </a:p>
          <a:p>
            <a:r>
              <a:rPr lang="en-MY" dirty="0" err="1"/>
              <a:t>Menggunakan</a:t>
            </a:r>
            <a:r>
              <a:rPr lang="en-MY" dirty="0"/>
              <a:t> </a:t>
            </a:r>
            <a:r>
              <a:rPr lang="en-MY" dirty="0" err="1"/>
              <a:t>kuasa</a:t>
            </a:r>
            <a:r>
              <a:rPr lang="en-MY" dirty="0"/>
              <a:t> </a:t>
            </a:r>
            <a:r>
              <a:rPr lang="en-MY" dirty="0" err="1"/>
              <a:t>dan</a:t>
            </a:r>
            <a:r>
              <a:rPr lang="en-MY" dirty="0"/>
              <a:t> </a:t>
            </a:r>
            <a:r>
              <a:rPr lang="en-MY" dirty="0" err="1"/>
              <a:t>pengaruh</a:t>
            </a:r>
            <a:r>
              <a:rPr lang="en-MY" dirty="0"/>
              <a:t> </a:t>
            </a:r>
            <a:r>
              <a:rPr lang="en-MY" dirty="0" err="1"/>
              <a:t>untuk</a:t>
            </a:r>
            <a:r>
              <a:rPr lang="en-MY" dirty="0"/>
              <a:t> </a:t>
            </a:r>
            <a:r>
              <a:rPr lang="en-MY" dirty="0" err="1"/>
              <a:t>mengawal</a:t>
            </a:r>
            <a:r>
              <a:rPr lang="en-MY" dirty="0"/>
              <a:t> </a:t>
            </a:r>
            <a:r>
              <a:rPr lang="en-MY" dirty="0" err="1"/>
              <a:t>negara</a:t>
            </a:r>
            <a:r>
              <a:rPr lang="en-MY" dirty="0"/>
              <a:t> </a:t>
            </a:r>
            <a:r>
              <a:rPr lang="en-MY" dirty="0" err="1"/>
              <a:t>atau</a:t>
            </a:r>
            <a:r>
              <a:rPr lang="en-MY" dirty="0"/>
              <a:t> orang lain.</a:t>
            </a:r>
          </a:p>
          <a:p>
            <a:r>
              <a:rPr lang="en-MY" dirty="0" err="1"/>
              <a:t>Kepercayaan</a:t>
            </a:r>
            <a:r>
              <a:rPr lang="en-MY" dirty="0"/>
              <a:t> </a:t>
            </a:r>
            <a:r>
              <a:rPr lang="en-MY" dirty="0" err="1"/>
              <a:t>bahawa</a:t>
            </a:r>
            <a:r>
              <a:rPr lang="en-MY" dirty="0"/>
              <a:t> </a:t>
            </a:r>
            <a:r>
              <a:rPr lang="en-MY" dirty="0" err="1"/>
              <a:t>nilai</a:t>
            </a:r>
            <a:r>
              <a:rPr lang="en-MY" dirty="0"/>
              <a:t> </a:t>
            </a:r>
            <a:r>
              <a:rPr lang="en-MY" dirty="0" err="1"/>
              <a:t>dan</a:t>
            </a:r>
            <a:r>
              <a:rPr lang="en-MY" dirty="0"/>
              <a:t> </a:t>
            </a:r>
            <a:r>
              <a:rPr lang="en-MY" dirty="0" err="1"/>
              <a:t>budaya</a:t>
            </a:r>
            <a:r>
              <a:rPr lang="en-MY" dirty="0"/>
              <a:t> </a:t>
            </a:r>
            <a:r>
              <a:rPr lang="en-MY" dirty="0" err="1"/>
              <a:t>penjajah</a:t>
            </a:r>
            <a:r>
              <a:rPr lang="en-MY" dirty="0"/>
              <a:t> </a:t>
            </a:r>
            <a:r>
              <a:rPr lang="en-MY" dirty="0" err="1"/>
              <a:t>lebih</a:t>
            </a:r>
            <a:r>
              <a:rPr lang="en-MY" dirty="0"/>
              <a:t> </a:t>
            </a:r>
            <a:r>
              <a:rPr lang="en-MY" dirty="0" err="1"/>
              <a:t>tinggi</a:t>
            </a:r>
            <a:r>
              <a:rPr lang="en-MY" dirty="0"/>
              <a:t> </a:t>
            </a:r>
            <a:r>
              <a:rPr lang="en-MY" dirty="0" err="1"/>
              <a:t>daripada</a:t>
            </a:r>
            <a:r>
              <a:rPr lang="en-MY" dirty="0"/>
              <a:t> </a:t>
            </a:r>
            <a:r>
              <a:rPr lang="en-MY" dirty="0" err="1"/>
              <a:t>pihak</a:t>
            </a:r>
            <a:r>
              <a:rPr lang="en-MY" dirty="0"/>
              <a:t> yang </a:t>
            </a:r>
            <a:r>
              <a:rPr lang="en-MY" dirty="0" err="1"/>
              <a:t>dijajah</a:t>
            </a:r>
            <a:r>
              <a:rPr lang="en-MY" dirty="0"/>
              <a:t>.</a:t>
            </a:r>
          </a:p>
          <a:p>
            <a:endParaRPr lang="en-MY" dirty="0"/>
          </a:p>
        </p:txBody>
      </p:sp>
    </p:spTree>
    <p:extLst>
      <p:ext uri="{BB962C8B-B14F-4D97-AF65-F5344CB8AC3E}">
        <p14:creationId xmlns:p14="http://schemas.microsoft.com/office/powerpoint/2010/main" val="7404110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CONTOH KOLONISASI </a:t>
            </a:r>
            <a:br>
              <a:rPr lang="en-US" dirty="0"/>
            </a:br>
            <a:r>
              <a:rPr lang="en-US" dirty="0"/>
              <a:t>DARI PERSPEKTIF ETIKA</a:t>
            </a:r>
            <a:endParaRPr lang="en-MY" dirty="0"/>
          </a:p>
        </p:txBody>
      </p:sp>
      <p:sp>
        <p:nvSpPr>
          <p:cNvPr id="3" name="Content Placeholder 2"/>
          <p:cNvSpPr>
            <a:spLocks noGrp="1"/>
          </p:cNvSpPr>
          <p:nvPr>
            <p:ph idx="1"/>
          </p:nvPr>
        </p:nvSpPr>
        <p:spPr/>
        <p:txBody>
          <a:bodyPr>
            <a:normAutofit fontScale="85000" lnSpcReduction="10000"/>
          </a:bodyPr>
          <a:lstStyle/>
          <a:p>
            <a:r>
              <a:rPr lang="en-US" dirty="0" err="1"/>
              <a:t>Penjajahan</a:t>
            </a:r>
            <a:r>
              <a:rPr lang="en-US" dirty="0"/>
              <a:t> Columbus </a:t>
            </a:r>
            <a:r>
              <a:rPr lang="en-US" dirty="0" err="1"/>
              <a:t>ke</a:t>
            </a:r>
            <a:r>
              <a:rPr lang="en-US" dirty="0"/>
              <a:t> </a:t>
            </a:r>
            <a:r>
              <a:rPr lang="en-US" dirty="0" err="1"/>
              <a:t>benua</a:t>
            </a:r>
            <a:r>
              <a:rPr lang="en-US" dirty="0"/>
              <a:t> Amerika </a:t>
            </a:r>
            <a:r>
              <a:rPr lang="en-US" dirty="0" err="1"/>
              <a:t>dianggap</a:t>
            </a:r>
            <a:r>
              <a:rPr lang="en-US" dirty="0"/>
              <a:t> </a:t>
            </a:r>
            <a:r>
              <a:rPr lang="en-US" dirty="0" err="1"/>
              <a:t>sebagai</a:t>
            </a:r>
            <a:r>
              <a:rPr lang="en-US" dirty="0"/>
              <a:t> ‘white men’s burden to civilize the uncivilized people’.</a:t>
            </a:r>
          </a:p>
          <a:p>
            <a:r>
              <a:rPr lang="en-US" dirty="0" err="1"/>
              <a:t>Penaklukan</a:t>
            </a:r>
            <a:r>
              <a:rPr lang="en-US" dirty="0"/>
              <a:t> </a:t>
            </a:r>
            <a:r>
              <a:rPr lang="en-US" dirty="0" err="1"/>
              <a:t>semula</a:t>
            </a:r>
            <a:r>
              <a:rPr lang="en-US" dirty="0"/>
              <a:t> (Reconquista) </a:t>
            </a:r>
            <a:r>
              <a:rPr lang="en-US" dirty="0" err="1"/>
              <a:t>oleh</a:t>
            </a:r>
            <a:r>
              <a:rPr lang="en-US" dirty="0"/>
              <a:t> Raja Ferdinand </a:t>
            </a:r>
            <a:r>
              <a:rPr lang="en-US" dirty="0" err="1"/>
              <a:t>dan</a:t>
            </a:r>
            <a:r>
              <a:rPr lang="en-US" dirty="0"/>
              <a:t> </a:t>
            </a:r>
            <a:r>
              <a:rPr lang="en-US" dirty="0" err="1"/>
              <a:t>Permaisuri</a:t>
            </a:r>
            <a:r>
              <a:rPr lang="en-US" dirty="0"/>
              <a:t> Isabella (1492):</a:t>
            </a:r>
          </a:p>
          <a:p>
            <a:pPr>
              <a:buFontTx/>
              <a:buChar char="-"/>
            </a:pPr>
            <a:r>
              <a:rPr lang="en-US" dirty="0" err="1"/>
              <a:t>Membakar</a:t>
            </a:r>
            <a:r>
              <a:rPr lang="en-US" dirty="0"/>
              <a:t> 500,000 </a:t>
            </a:r>
            <a:r>
              <a:rPr lang="en-US" dirty="0" err="1"/>
              <a:t>buah</a:t>
            </a:r>
            <a:r>
              <a:rPr lang="en-US" dirty="0"/>
              <a:t> </a:t>
            </a:r>
            <a:r>
              <a:rPr lang="en-US" dirty="0" err="1"/>
              <a:t>buku</a:t>
            </a:r>
            <a:r>
              <a:rPr lang="en-US" dirty="0"/>
              <a:t> di </a:t>
            </a:r>
            <a:r>
              <a:rPr lang="en-US" dirty="0" err="1"/>
              <a:t>perpustakaan</a:t>
            </a:r>
            <a:r>
              <a:rPr lang="en-US" dirty="0"/>
              <a:t> Cordoba</a:t>
            </a:r>
            <a:r>
              <a:rPr lang="en-MY" dirty="0"/>
              <a:t>, 250,000 </a:t>
            </a:r>
            <a:r>
              <a:rPr lang="en-MY" dirty="0" err="1"/>
              <a:t>buku</a:t>
            </a:r>
            <a:r>
              <a:rPr lang="en-MY" dirty="0"/>
              <a:t> di Granada </a:t>
            </a:r>
            <a:r>
              <a:rPr lang="en-MY" dirty="0" err="1"/>
              <a:t>atas</a:t>
            </a:r>
            <a:r>
              <a:rPr lang="en-MY" dirty="0"/>
              <a:t> </a:t>
            </a:r>
            <a:r>
              <a:rPr lang="en-MY" dirty="0" err="1"/>
              <a:t>alasan</a:t>
            </a:r>
            <a:r>
              <a:rPr lang="en-MY" dirty="0"/>
              <a:t> </a:t>
            </a:r>
            <a:r>
              <a:rPr lang="en-MY" dirty="0" err="1"/>
              <a:t>etika</a:t>
            </a:r>
            <a:endParaRPr lang="en-MY" dirty="0"/>
          </a:p>
          <a:p>
            <a:pPr>
              <a:buFontTx/>
              <a:buChar char="-"/>
            </a:pPr>
            <a:r>
              <a:rPr lang="en-US" dirty="0" err="1"/>
              <a:t>Memberi</a:t>
            </a:r>
            <a:r>
              <a:rPr lang="en-US" dirty="0"/>
              <a:t> </a:t>
            </a:r>
            <a:r>
              <a:rPr lang="en-US" dirty="0" err="1"/>
              <a:t>pilihan</a:t>
            </a:r>
            <a:r>
              <a:rPr lang="en-US" dirty="0"/>
              <a:t> </a:t>
            </a:r>
            <a:r>
              <a:rPr lang="en-US" dirty="0" err="1"/>
              <a:t>kepada</a:t>
            </a:r>
            <a:r>
              <a:rPr lang="en-US" dirty="0"/>
              <a:t> Islam </a:t>
            </a:r>
            <a:r>
              <a:rPr lang="en-US" dirty="0" err="1"/>
              <a:t>dan</a:t>
            </a:r>
            <a:r>
              <a:rPr lang="en-US" dirty="0"/>
              <a:t> </a:t>
            </a:r>
            <a:r>
              <a:rPr lang="en-US" dirty="0" err="1"/>
              <a:t>Yahudi</a:t>
            </a:r>
            <a:r>
              <a:rPr lang="en-US" dirty="0"/>
              <a:t> </a:t>
            </a:r>
            <a:r>
              <a:rPr lang="en-US" dirty="0" err="1"/>
              <a:t>sama</a:t>
            </a:r>
            <a:r>
              <a:rPr lang="en-US" dirty="0"/>
              <a:t> </a:t>
            </a:r>
            <a:r>
              <a:rPr lang="en-US" dirty="0" err="1"/>
              <a:t>ada</a:t>
            </a:r>
            <a:r>
              <a:rPr lang="en-US" dirty="0"/>
              <a:t> </a:t>
            </a:r>
            <a:r>
              <a:rPr lang="en-US" dirty="0" err="1"/>
              <a:t>masuk</a:t>
            </a:r>
            <a:r>
              <a:rPr lang="en-US" dirty="0"/>
              <a:t> Kristian </a:t>
            </a:r>
            <a:r>
              <a:rPr lang="en-US" dirty="0" err="1"/>
              <a:t>atau</a:t>
            </a:r>
            <a:r>
              <a:rPr lang="en-US" dirty="0"/>
              <a:t> </a:t>
            </a:r>
            <a:r>
              <a:rPr lang="en-US" dirty="0" err="1"/>
              <a:t>dibunuh</a:t>
            </a:r>
            <a:r>
              <a:rPr lang="en-US" dirty="0"/>
              <a:t>.</a:t>
            </a:r>
          </a:p>
          <a:p>
            <a:pPr>
              <a:buFontTx/>
              <a:buChar char="-"/>
            </a:pPr>
            <a:r>
              <a:rPr lang="en-US" dirty="0" err="1"/>
              <a:t>Pemantauan</a:t>
            </a:r>
            <a:r>
              <a:rPr lang="en-US" dirty="0"/>
              <a:t> </a:t>
            </a:r>
            <a:r>
              <a:rPr lang="en-US" dirty="0" err="1"/>
              <a:t>berterusan</a:t>
            </a:r>
            <a:r>
              <a:rPr lang="en-US" dirty="0"/>
              <a:t> </a:t>
            </a:r>
            <a:r>
              <a:rPr lang="en-US" dirty="0" err="1"/>
              <a:t>Moriscos</a:t>
            </a:r>
            <a:r>
              <a:rPr lang="en-US" dirty="0"/>
              <a:t> (</a:t>
            </a:r>
            <a:r>
              <a:rPr lang="en-US" dirty="0" err="1"/>
              <a:t>Asal</a:t>
            </a:r>
            <a:r>
              <a:rPr lang="en-US" dirty="0"/>
              <a:t> Islam) </a:t>
            </a:r>
            <a:r>
              <a:rPr lang="en-US" dirty="0" err="1"/>
              <a:t>dan</a:t>
            </a:r>
            <a:r>
              <a:rPr lang="en-US" dirty="0"/>
              <a:t> Marranos (</a:t>
            </a:r>
            <a:r>
              <a:rPr lang="en-US" dirty="0" err="1"/>
              <a:t>Asal</a:t>
            </a:r>
            <a:r>
              <a:rPr lang="en-US" dirty="0"/>
              <a:t> </a:t>
            </a:r>
            <a:r>
              <a:rPr lang="en-US" dirty="0" err="1"/>
              <a:t>Yahudi</a:t>
            </a:r>
            <a:r>
              <a:rPr lang="en-US" dirty="0"/>
              <a:t>).</a:t>
            </a:r>
          </a:p>
        </p:txBody>
      </p:sp>
    </p:spTree>
    <p:extLst>
      <p:ext uri="{BB962C8B-B14F-4D97-AF65-F5344CB8AC3E}">
        <p14:creationId xmlns:p14="http://schemas.microsoft.com/office/powerpoint/2010/main" val="33519532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1958</TotalTime>
  <Words>2427</Words>
  <Application>Microsoft Office PowerPoint</Application>
  <PresentationFormat>On-screen Show (4:3)</PresentationFormat>
  <Paragraphs>269</Paragraphs>
  <Slides>49</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49</vt:i4>
      </vt:variant>
    </vt:vector>
  </HeadingPairs>
  <TitlesOfParts>
    <vt:vector size="60" baseType="lpstr">
      <vt:lpstr>Arial</vt:lpstr>
      <vt:lpstr>Arial Black</vt:lpstr>
      <vt:lpstr>Arial Rounded MT Bold</vt:lpstr>
      <vt:lpstr>Bahnschrift SemiBold SemiConden</vt:lpstr>
      <vt:lpstr>Britannic Bold</vt:lpstr>
      <vt:lpstr>Calibri</vt:lpstr>
      <vt:lpstr>Helvetica Light</vt:lpstr>
      <vt:lpstr>Kontrapunkt Bob Bold</vt:lpstr>
      <vt:lpstr>Open Sans Semibold</vt:lpstr>
      <vt:lpstr>Wingdings</vt:lpstr>
      <vt:lpstr>Office Theme</vt:lpstr>
      <vt:lpstr>PowerPoint Presentation</vt:lpstr>
      <vt:lpstr>HASIL PEMBELAJARAN KULIAH</vt:lpstr>
      <vt:lpstr>KANDUNGAN KULIAH</vt:lpstr>
      <vt:lpstr>PENGENALAN</vt:lpstr>
      <vt:lpstr>KOLONIALISME &amp; DEKOLONIALISME</vt:lpstr>
      <vt:lpstr>KOLONIALISME</vt:lpstr>
      <vt:lpstr>KOLONIALISME</vt:lpstr>
      <vt:lpstr>Sambungan…</vt:lpstr>
      <vt:lpstr>CONTOH KOLONISASI  DARI PERSPEKTIF ETIKA</vt:lpstr>
      <vt:lpstr>KESAN - POSITIF</vt:lpstr>
      <vt:lpstr>KESAN - NEGATIF</vt:lpstr>
      <vt:lpstr>DEKOLONIALISME</vt:lpstr>
      <vt:lpstr>DEKOLONIALISME</vt:lpstr>
      <vt:lpstr>Kesan Dekolonisasi</vt:lpstr>
      <vt:lpstr>KESAN DEKOLONISASI: ETIKA </vt:lpstr>
      <vt:lpstr>PENGERTIAN ETIKA</vt:lpstr>
      <vt:lpstr> ETIKA DAN MORAL </vt:lpstr>
      <vt:lpstr>PowerPoint Presentation</vt:lpstr>
      <vt:lpstr>PowerPoint Presentation</vt:lpstr>
      <vt:lpstr>PowerPoint Presentation</vt:lpstr>
      <vt:lpstr>PowerPoint Presentation</vt:lpstr>
      <vt:lpstr>USAHA DEKOLONISASI RENE DESCARTES: DALAM BIDANG ETIKA</vt:lpstr>
      <vt:lpstr>Siapa Rene Descartes?</vt:lpstr>
      <vt:lpstr>Kata kata hikmat Descartes</vt:lpstr>
      <vt:lpstr>Asas Pemikiran Rene Descartes</vt:lpstr>
      <vt:lpstr>Sambungan…</vt:lpstr>
      <vt:lpstr>Teori Dualisme Descartes</vt:lpstr>
      <vt:lpstr>Persoalan utama: Dualisme</vt:lpstr>
      <vt:lpstr> Egoisme sebagai sifat manusia yang perlu ditolak </vt:lpstr>
      <vt:lpstr>PEMIKIRAN RENE DESCARTES PERLU DIBERIKAN NAFAS BARU </vt:lpstr>
      <vt:lpstr>MENJAYAKAN INSAN BERSEPADU SEJAHTERA (EPISTEMIC HUMILITY)</vt:lpstr>
      <vt:lpstr>PENGERTIAN  INSAN BERSEPADU SEJAHTERA</vt:lpstr>
      <vt:lpstr>PowerPoint Presentation</vt:lpstr>
      <vt:lpstr>NILAI SEJAHTERA:  TAMADUN ISLAM</vt:lpstr>
      <vt:lpstr>NILAI SEJAHTERA:  TAMADUN CINA</vt:lpstr>
      <vt:lpstr>NILAI SEJAHTERA:  TAMADUN INDIA</vt:lpstr>
      <vt:lpstr>PowerPoint Presentation</vt:lpstr>
      <vt:lpstr>PowerPoint Presentation</vt:lpstr>
      <vt:lpstr>INSAN EKOLOGIKAL  (ECOLOGICAL HUMANITIES)</vt:lpstr>
      <vt:lpstr>INSAN EKOLOGIKAL TIMUR</vt:lpstr>
      <vt:lpstr>INSAN EKOLOGIKAL TIMUR</vt:lpstr>
      <vt:lpstr>PowerPoint Presentation</vt:lpstr>
      <vt:lpstr>PowerPoint Presentation</vt:lpstr>
      <vt:lpstr>PowerPoint Presentation</vt:lpstr>
      <vt:lpstr>PowerPoint Presentation</vt:lpstr>
      <vt:lpstr>KESIMPULAN</vt:lpstr>
      <vt:lpstr>PowerPoint Presentation</vt:lpstr>
      <vt:lpstr>AKTIVITI</vt:lpstr>
      <vt:lpstr>TERIMA KASIH</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feddy</dc:creator>
  <cp:lastModifiedBy>Dr Abdul Halim</cp:lastModifiedBy>
  <cp:revision>148</cp:revision>
  <dcterms:created xsi:type="dcterms:W3CDTF">2013-09-06T00:21:50Z</dcterms:created>
  <dcterms:modified xsi:type="dcterms:W3CDTF">2020-04-23T06:33:25Z</dcterms:modified>
</cp:coreProperties>
</file>