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4"/>
  </p:notesMasterIdLst>
  <p:sldIdLst>
    <p:sldId id="338" r:id="rId2"/>
    <p:sldId id="356" r:id="rId3"/>
    <p:sldId id="335" r:id="rId4"/>
    <p:sldId id="340" r:id="rId5"/>
    <p:sldId id="333" r:id="rId6"/>
    <p:sldId id="336" r:id="rId7"/>
    <p:sldId id="324" r:id="rId8"/>
    <p:sldId id="325" r:id="rId9"/>
    <p:sldId id="328" r:id="rId10"/>
    <p:sldId id="327" r:id="rId11"/>
    <p:sldId id="330" r:id="rId12"/>
    <p:sldId id="362" r:id="rId13"/>
    <p:sldId id="262" r:id="rId14"/>
    <p:sldId id="257" r:id="rId15"/>
    <p:sldId id="310" r:id="rId16"/>
    <p:sldId id="311" r:id="rId17"/>
    <p:sldId id="326" r:id="rId18"/>
    <p:sldId id="307" r:id="rId19"/>
    <p:sldId id="308" r:id="rId20"/>
    <p:sldId id="363" r:id="rId21"/>
    <p:sldId id="313" r:id="rId22"/>
    <p:sldId id="366" r:id="rId23"/>
    <p:sldId id="367" r:id="rId24"/>
    <p:sldId id="315" r:id="rId25"/>
    <p:sldId id="365" r:id="rId26"/>
    <p:sldId id="317" r:id="rId27"/>
    <p:sldId id="319" r:id="rId28"/>
    <p:sldId id="320" r:id="rId29"/>
    <p:sldId id="321" r:id="rId30"/>
    <p:sldId id="337" r:id="rId31"/>
    <p:sldId id="358" r:id="rId32"/>
    <p:sldId id="359" r:id="rId33"/>
    <p:sldId id="343" r:id="rId34"/>
    <p:sldId id="344" r:id="rId35"/>
    <p:sldId id="346" r:id="rId36"/>
    <p:sldId id="345" r:id="rId37"/>
    <p:sldId id="347" r:id="rId38"/>
    <p:sldId id="348" r:id="rId39"/>
    <p:sldId id="368" r:id="rId40"/>
    <p:sldId id="350" r:id="rId41"/>
    <p:sldId id="361" r:id="rId42"/>
    <p:sldId id="341"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66"/>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79" autoAdjust="0"/>
    <p:restoredTop sz="94660"/>
  </p:normalViewPr>
  <p:slideViewPr>
    <p:cSldViewPr>
      <p:cViewPr varScale="1">
        <p:scale>
          <a:sx n="61" d="100"/>
          <a:sy n="61" d="100"/>
        </p:scale>
        <p:origin x="-130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image" Target="../media/image5.png"/><Relationship Id="rId6" Type="http://schemas.openxmlformats.org/officeDocument/2006/relationships/image" Target="../media/image10.jp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image" Target="../media/image5.png"/><Relationship Id="rId6" Type="http://schemas.openxmlformats.org/officeDocument/2006/relationships/image" Target="../media/image10.jp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0F341-8B93-45D2-A570-692BA529975A}" type="doc">
      <dgm:prSet loTypeId="urn:microsoft.com/office/officeart/2005/8/layout/vList3" loCatId="picture" qsTypeId="urn:microsoft.com/office/officeart/2005/8/quickstyle/3d1" qsCatId="3D" csTypeId="urn:microsoft.com/office/officeart/2005/8/colors/accent1_5" csCatId="accent1" phldr="1"/>
      <dgm:spPr/>
      <dgm:t>
        <a:bodyPr/>
        <a:lstStyle/>
        <a:p>
          <a:endParaRPr lang="en-US"/>
        </a:p>
      </dgm:t>
    </dgm:pt>
    <dgm:pt modelId="{47ADFAE8-1B2F-4DB6-B778-C1F4847FA09B}">
      <dgm:prSet phldrT="[Text]" custT="1"/>
      <dgm:spPr>
        <a:solidFill>
          <a:srgbClr val="00B050"/>
        </a:solidFill>
        <a:ln>
          <a:solidFill>
            <a:schemeClr val="accent2">
              <a:lumMod val="50000"/>
            </a:schemeClr>
          </a:solidFill>
        </a:ln>
      </dgm:spPr>
      <dgm:t>
        <a:bodyPr/>
        <a:lstStyle/>
        <a:p>
          <a:pPr algn="l"/>
          <a:r>
            <a:rPr lang="en-US" sz="1400" b="1" dirty="0" smtClean="0">
              <a:effectLst/>
            </a:rPr>
            <a:t>(BAB 1): MANUSIA &amp; PEMIKIRAN</a:t>
          </a:r>
          <a:endParaRPr lang="en-US" sz="1400" b="1" dirty="0">
            <a:effectLst/>
          </a:endParaRPr>
        </a:p>
      </dgm:t>
    </dgm:pt>
    <dgm:pt modelId="{4197E2F7-0DC9-40D1-BC78-AFCF362CD114}" type="parTrans" cxnId="{8FE0874B-9595-428F-974C-31EE5844E1DD}">
      <dgm:prSet/>
      <dgm:spPr/>
      <dgm:t>
        <a:bodyPr/>
        <a:lstStyle/>
        <a:p>
          <a:endParaRPr lang="en-US"/>
        </a:p>
      </dgm:t>
    </dgm:pt>
    <dgm:pt modelId="{70952CD7-20A9-426D-A63D-B83D1EAE4EE7}" type="sibTrans" cxnId="{8FE0874B-9595-428F-974C-31EE5844E1DD}">
      <dgm:prSet/>
      <dgm:spPr/>
      <dgm:t>
        <a:bodyPr/>
        <a:lstStyle/>
        <a:p>
          <a:endParaRPr lang="en-US"/>
        </a:p>
      </dgm:t>
    </dgm:pt>
    <dgm:pt modelId="{FFF88E33-8692-427C-A0EA-76572F34E9AF}">
      <dgm:prSet phldrT="[Text]" custT="1"/>
      <dgm:spPr/>
      <dgm:t>
        <a:bodyPr/>
        <a:lstStyle/>
        <a:p>
          <a:pPr algn="l"/>
          <a:r>
            <a:rPr lang="en-US" sz="1400" b="1" dirty="0" smtClean="0">
              <a:effectLst/>
            </a:rPr>
            <a:t>(BAB 3): EKOSISTEM KEILMUAN ISLAM</a:t>
          </a:r>
          <a:endParaRPr lang="en-US" sz="1400" b="1" dirty="0">
            <a:effectLst/>
          </a:endParaRPr>
        </a:p>
      </dgm:t>
    </dgm:pt>
    <dgm:pt modelId="{7CD4326D-FACF-4216-B380-0E392C7755F6}" type="parTrans" cxnId="{8E013E73-DDE5-476E-8D8E-4A45365C74A7}">
      <dgm:prSet/>
      <dgm:spPr/>
      <dgm:t>
        <a:bodyPr/>
        <a:lstStyle/>
        <a:p>
          <a:endParaRPr lang="en-US"/>
        </a:p>
      </dgm:t>
    </dgm:pt>
    <dgm:pt modelId="{E47A71CF-CF43-4BDE-A94E-D40BC665E623}" type="sibTrans" cxnId="{8E013E73-DDE5-476E-8D8E-4A45365C74A7}">
      <dgm:prSet/>
      <dgm:spPr/>
      <dgm:t>
        <a:bodyPr/>
        <a:lstStyle/>
        <a:p>
          <a:endParaRPr lang="en-US"/>
        </a:p>
      </dgm:t>
    </dgm:pt>
    <dgm:pt modelId="{17F512B4-0EF3-4B9D-B586-92CAF90032FF}">
      <dgm:prSet phldrT="[Text]" custT="1"/>
      <dgm:spPr/>
      <dgm:t>
        <a:bodyPr/>
        <a:lstStyle/>
        <a:p>
          <a:pPr algn="l"/>
          <a:r>
            <a:rPr lang="en-US" sz="1400" b="1" dirty="0" smtClean="0">
              <a:effectLst/>
            </a:rPr>
            <a:t>(BAB 4): AGAMA, PEMIKIRAN SAINS DAN TEKNOLOGI</a:t>
          </a:r>
          <a:endParaRPr lang="en-US" sz="1400" b="1" dirty="0">
            <a:effectLst/>
          </a:endParaRPr>
        </a:p>
      </dgm:t>
    </dgm:pt>
    <dgm:pt modelId="{2B099C09-8131-4BC4-93C3-16F5BF1F7BC0}" type="parTrans" cxnId="{92617D13-87AC-40E1-8DB2-D7EBAA8AF34B}">
      <dgm:prSet/>
      <dgm:spPr/>
      <dgm:t>
        <a:bodyPr/>
        <a:lstStyle/>
        <a:p>
          <a:endParaRPr lang="en-US"/>
        </a:p>
      </dgm:t>
    </dgm:pt>
    <dgm:pt modelId="{C0C7B500-1319-4722-867E-E619A532BD4F}" type="sibTrans" cxnId="{92617D13-87AC-40E1-8DB2-D7EBAA8AF34B}">
      <dgm:prSet/>
      <dgm:spPr/>
      <dgm:t>
        <a:bodyPr/>
        <a:lstStyle/>
        <a:p>
          <a:endParaRPr lang="en-US"/>
        </a:p>
      </dgm:t>
    </dgm:pt>
    <dgm:pt modelId="{0EA9BBCA-EB81-4D2E-9786-7A836D28ED13}">
      <dgm:prSet phldrT="[Text]" custT="1"/>
      <dgm:spPr/>
      <dgm:t>
        <a:bodyPr/>
        <a:lstStyle/>
        <a:p>
          <a:pPr algn="l"/>
          <a:r>
            <a:rPr lang="en-US" sz="1400" b="1" dirty="0" smtClean="0">
              <a:effectLst/>
            </a:rPr>
            <a:t>(BAB 5): PEMIKIRAN SAINS &amp; TEKNOLOGI MERENTAS SEMPADAN</a:t>
          </a:r>
          <a:endParaRPr lang="en-US" sz="1400" b="1" dirty="0">
            <a:effectLst/>
          </a:endParaRPr>
        </a:p>
      </dgm:t>
    </dgm:pt>
    <dgm:pt modelId="{C8A0D7BC-09E8-4348-90D8-DEFFE946DFAD}" type="parTrans" cxnId="{E27A4C66-A6F6-4872-B5B1-73A456858791}">
      <dgm:prSet/>
      <dgm:spPr/>
      <dgm:t>
        <a:bodyPr/>
        <a:lstStyle/>
        <a:p>
          <a:endParaRPr lang="en-US"/>
        </a:p>
      </dgm:t>
    </dgm:pt>
    <dgm:pt modelId="{928AE3FA-319E-4139-B46B-6492332CDAB3}" type="sibTrans" cxnId="{E27A4C66-A6F6-4872-B5B1-73A456858791}">
      <dgm:prSet/>
      <dgm:spPr/>
      <dgm:t>
        <a:bodyPr/>
        <a:lstStyle/>
        <a:p>
          <a:endParaRPr lang="en-US"/>
        </a:p>
      </dgm:t>
    </dgm:pt>
    <dgm:pt modelId="{CDD2A652-C340-4892-B0D2-DC6E75984C49}">
      <dgm:prSet phldrT="[Text]" custT="1"/>
      <dgm:spPr/>
      <dgm:t>
        <a:bodyPr/>
        <a:lstStyle/>
        <a:p>
          <a:pPr algn="l"/>
          <a:r>
            <a:rPr lang="sv-SE" sz="1400" b="1" dirty="0" smtClean="0">
              <a:effectLst/>
            </a:rPr>
            <a:t>(BAB 6): PEMIKIRAN SAINTIFIK SAINTIS MUSLIM </a:t>
          </a:r>
          <a:endParaRPr lang="en-US" sz="1400" b="1" dirty="0">
            <a:effectLst/>
          </a:endParaRPr>
        </a:p>
      </dgm:t>
    </dgm:pt>
    <dgm:pt modelId="{84B7A46D-DA4B-4E51-B3EA-A5470AA179D0}" type="parTrans" cxnId="{04BC0CC4-E24F-4167-B7B7-8B847CB74C1D}">
      <dgm:prSet/>
      <dgm:spPr/>
      <dgm:t>
        <a:bodyPr/>
        <a:lstStyle/>
        <a:p>
          <a:endParaRPr lang="en-US"/>
        </a:p>
      </dgm:t>
    </dgm:pt>
    <dgm:pt modelId="{77801F65-8053-4F8C-8C32-1B742DB22A99}" type="sibTrans" cxnId="{04BC0CC4-E24F-4167-B7B7-8B847CB74C1D}">
      <dgm:prSet/>
      <dgm:spPr/>
      <dgm:t>
        <a:bodyPr/>
        <a:lstStyle/>
        <a:p>
          <a:endParaRPr lang="en-US"/>
        </a:p>
      </dgm:t>
    </dgm:pt>
    <dgm:pt modelId="{CDB1ACCF-F6BE-4C05-9110-A72207F7E70E}">
      <dgm:prSet phldrT="[Text]" custT="1"/>
      <dgm:spPr/>
      <dgm:t>
        <a:bodyPr/>
        <a:lstStyle/>
        <a:p>
          <a:pPr algn="l"/>
          <a:r>
            <a:rPr lang="sv-SE" sz="1400" b="1" dirty="0" smtClean="0">
              <a:effectLst/>
            </a:rPr>
            <a:t>(BAB 7): PERUBAHAN PARADIGMA PEMIKIRAN SAINTIS BARAT</a:t>
          </a:r>
          <a:endParaRPr lang="en-US" sz="1400" b="1" dirty="0">
            <a:effectLst/>
          </a:endParaRPr>
        </a:p>
      </dgm:t>
    </dgm:pt>
    <dgm:pt modelId="{FE3D33DA-CE47-4721-9E7B-1773C64B4C25}" type="parTrans" cxnId="{D5BBA12D-FF8B-42D8-A91F-AA44637ED180}">
      <dgm:prSet/>
      <dgm:spPr/>
      <dgm:t>
        <a:bodyPr/>
        <a:lstStyle/>
        <a:p>
          <a:endParaRPr lang="en-US"/>
        </a:p>
      </dgm:t>
    </dgm:pt>
    <dgm:pt modelId="{041C24FB-17B8-4976-B486-AC190830A1EC}" type="sibTrans" cxnId="{D5BBA12D-FF8B-42D8-A91F-AA44637ED180}">
      <dgm:prSet/>
      <dgm:spPr/>
      <dgm:t>
        <a:bodyPr/>
        <a:lstStyle/>
        <a:p>
          <a:endParaRPr lang="en-US"/>
        </a:p>
      </dgm:t>
    </dgm:pt>
    <dgm:pt modelId="{7CA58972-CB76-4BCA-B08F-CDBC5B822A9D}">
      <dgm:prSet phldrT="[Text]" custT="1"/>
      <dgm:spPr/>
      <dgm:t>
        <a:bodyPr/>
        <a:lstStyle/>
        <a:p>
          <a:pPr algn="l"/>
          <a:r>
            <a:rPr lang="sv-SE" sz="1400" b="1" dirty="0" smtClean="0">
              <a:effectLst/>
            </a:rPr>
            <a:t>(BAB 8): PEMODENAN SAINS &amp; TEKNOLOGI</a:t>
          </a:r>
          <a:endParaRPr lang="en-US" sz="1400" b="1" dirty="0">
            <a:effectLst/>
          </a:endParaRPr>
        </a:p>
      </dgm:t>
    </dgm:pt>
    <dgm:pt modelId="{29830A98-D7C1-43EA-A5FA-5848FF855EF6}" type="parTrans" cxnId="{67CA44FA-8DBD-4885-B382-0E1BF7E50AB8}">
      <dgm:prSet/>
      <dgm:spPr/>
      <dgm:t>
        <a:bodyPr/>
        <a:lstStyle/>
        <a:p>
          <a:endParaRPr lang="en-US"/>
        </a:p>
      </dgm:t>
    </dgm:pt>
    <dgm:pt modelId="{32AC0448-8AD3-4E04-B9C1-C24EC93F0E23}" type="sibTrans" cxnId="{67CA44FA-8DBD-4885-B382-0E1BF7E50AB8}">
      <dgm:prSet/>
      <dgm:spPr/>
      <dgm:t>
        <a:bodyPr/>
        <a:lstStyle/>
        <a:p>
          <a:endParaRPr lang="en-US"/>
        </a:p>
      </dgm:t>
    </dgm:pt>
    <dgm:pt modelId="{35DED561-DCF6-4A7A-A132-1933FF1650F5}">
      <dgm:prSet custT="1"/>
      <dgm:spPr/>
      <dgm:t>
        <a:bodyPr/>
        <a:lstStyle/>
        <a:p>
          <a:pPr algn="l"/>
          <a:r>
            <a:rPr lang="en-US" sz="1400" b="1" dirty="0" smtClean="0"/>
            <a:t>(BAB 9): REVOLUSI INDUSTRI &amp; KESANNYA TERHADAP KEMANUSIAAN</a:t>
          </a:r>
          <a:endParaRPr lang="en-US" sz="1400" b="1" dirty="0"/>
        </a:p>
      </dgm:t>
    </dgm:pt>
    <dgm:pt modelId="{659D7254-208D-4F7F-8116-EEACCB24C7A5}" type="parTrans" cxnId="{01BB505A-865A-4CCE-9C3D-F00A3651083A}">
      <dgm:prSet/>
      <dgm:spPr/>
      <dgm:t>
        <a:bodyPr/>
        <a:lstStyle/>
        <a:p>
          <a:endParaRPr lang="en-US"/>
        </a:p>
      </dgm:t>
    </dgm:pt>
    <dgm:pt modelId="{D033B360-523E-4A99-A414-9BF53900BFB1}" type="sibTrans" cxnId="{01BB505A-865A-4CCE-9C3D-F00A3651083A}">
      <dgm:prSet/>
      <dgm:spPr/>
      <dgm:t>
        <a:bodyPr/>
        <a:lstStyle/>
        <a:p>
          <a:endParaRPr lang="en-US"/>
        </a:p>
      </dgm:t>
    </dgm:pt>
    <dgm:pt modelId="{C8A50876-40EE-46B5-A799-BD2AFAEE1CE1}">
      <dgm:prSet custT="1"/>
      <dgm:spPr/>
      <dgm:t>
        <a:bodyPr/>
        <a:lstStyle/>
        <a:p>
          <a:pPr algn="l"/>
          <a:r>
            <a:rPr lang="en-US" sz="1400" b="1" dirty="0" smtClean="0"/>
            <a:t>(BAB 10): ETIKA &amp; NILAI DALAM PEMIKIRAN SAINS &amp; TEKNOLOGI</a:t>
          </a:r>
          <a:endParaRPr lang="en-US" sz="1400" b="1" dirty="0"/>
        </a:p>
      </dgm:t>
    </dgm:pt>
    <dgm:pt modelId="{02B9B005-03FA-4499-9F16-B1E561B19423}" type="parTrans" cxnId="{B87727F1-BAB6-4BCE-A3BF-C4FF49FD519C}">
      <dgm:prSet/>
      <dgm:spPr/>
      <dgm:t>
        <a:bodyPr/>
        <a:lstStyle/>
        <a:p>
          <a:endParaRPr lang="en-US"/>
        </a:p>
      </dgm:t>
    </dgm:pt>
    <dgm:pt modelId="{756562EA-DB8E-420B-8CA2-7379661495B3}" type="sibTrans" cxnId="{B87727F1-BAB6-4BCE-A3BF-C4FF49FD519C}">
      <dgm:prSet/>
      <dgm:spPr/>
      <dgm:t>
        <a:bodyPr/>
        <a:lstStyle/>
        <a:p>
          <a:endParaRPr lang="en-US"/>
        </a:p>
      </dgm:t>
    </dgm:pt>
    <dgm:pt modelId="{F8430487-3DE1-47B7-957A-C09883421080}">
      <dgm:prSet custT="1"/>
      <dgm:spPr/>
      <dgm:t>
        <a:bodyPr/>
        <a:lstStyle/>
        <a:p>
          <a:pPr algn="l"/>
          <a:r>
            <a:rPr lang="en-US" sz="1400" b="1" dirty="0" smtClean="0"/>
            <a:t>(</a:t>
          </a:r>
          <a:r>
            <a:rPr lang="en-US" sz="1400" b="1" smtClean="0"/>
            <a:t>BAB 11): </a:t>
          </a:r>
          <a:r>
            <a:rPr lang="en-US" sz="1400" b="1" dirty="0" smtClean="0"/>
            <a:t>MENGINSANKAN SAINS &amp; TEKNOLOGI</a:t>
          </a:r>
          <a:endParaRPr lang="en-US" sz="1400" b="1" dirty="0"/>
        </a:p>
      </dgm:t>
    </dgm:pt>
    <dgm:pt modelId="{2CE05880-B36D-47BD-BA8D-1734E7141BB9}" type="sibTrans" cxnId="{61C8A1E2-0920-4182-958E-29B50E900F60}">
      <dgm:prSet/>
      <dgm:spPr/>
      <dgm:t>
        <a:bodyPr/>
        <a:lstStyle/>
        <a:p>
          <a:endParaRPr lang="en-US"/>
        </a:p>
      </dgm:t>
    </dgm:pt>
    <dgm:pt modelId="{BF704D96-05E6-49D5-8A02-593FEC9F6CF0}" type="parTrans" cxnId="{61C8A1E2-0920-4182-958E-29B50E900F60}">
      <dgm:prSet/>
      <dgm:spPr/>
      <dgm:t>
        <a:bodyPr/>
        <a:lstStyle/>
        <a:p>
          <a:endParaRPr lang="en-US"/>
        </a:p>
      </dgm:t>
    </dgm:pt>
    <dgm:pt modelId="{DC1541FD-A1BF-428C-A031-1B8C966AFA01}">
      <dgm:prSet custT="1"/>
      <dgm:spPr/>
      <dgm:t>
        <a:bodyPr/>
        <a:lstStyle/>
        <a:p>
          <a:pPr algn="l"/>
          <a:r>
            <a:rPr lang="en-US" sz="1400" b="1" dirty="0" smtClean="0">
              <a:effectLst/>
            </a:rPr>
            <a:t>(BAB 2): PERKEMBANGAN ILMU ZAMAN PERTENGAHAN</a:t>
          </a:r>
          <a:endParaRPr lang="en-MY" sz="1400" dirty="0"/>
        </a:p>
      </dgm:t>
    </dgm:pt>
    <dgm:pt modelId="{552AEF63-A3DF-4A3E-89D1-312DA1A6B627}" type="parTrans" cxnId="{A1C94C36-2B1A-4BA1-A362-24B8839ECAFD}">
      <dgm:prSet/>
      <dgm:spPr/>
      <dgm:t>
        <a:bodyPr/>
        <a:lstStyle/>
        <a:p>
          <a:endParaRPr lang="en-MY"/>
        </a:p>
      </dgm:t>
    </dgm:pt>
    <dgm:pt modelId="{5CD56D93-65F6-45EA-9EF0-59A4B1230C60}" type="sibTrans" cxnId="{A1C94C36-2B1A-4BA1-A362-24B8839ECAFD}">
      <dgm:prSet/>
      <dgm:spPr/>
      <dgm:t>
        <a:bodyPr/>
        <a:lstStyle/>
        <a:p>
          <a:endParaRPr lang="en-MY"/>
        </a:p>
      </dgm:t>
    </dgm:pt>
    <dgm:pt modelId="{C6AAB039-9CE5-4484-9416-F58ED6F425A6}" type="pres">
      <dgm:prSet presAssocID="{DE20F341-8B93-45D2-A570-692BA529975A}" presName="linearFlow" presStyleCnt="0">
        <dgm:presLayoutVars>
          <dgm:dir/>
          <dgm:resizeHandles val="exact"/>
        </dgm:presLayoutVars>
      </dgm:prSet>
      <dgm:spPr/>
      <dgm:t>
        <a:bodyPr/>
        <a:lstStyle/>
        <a:p>
          <a:endParaRPr lang="en-US"/>
        </a:p>
      </dgm:t>
    </dgm:pt>
    <dgm:pt modelId="{1AE1882D-CD59-47CB-93C2-B90024E146FC}" type="pres">
      <dgm:prSet presAssocID="{47ADFAE8-1B2F-4DB6-B778-C1F4847FA09B}" presName="composite" presStyleCnt="0"/>
      <dgm:spPr/>
      <dgm:t>
        <a:bodyPr/>
        <a:lstStyle/>
        <a:p>
          <a:endParaRPr lang="en-US"/>
        </a:p>
      </dgm:t>
    </dgm:pt>
    <dgm:pt modelId="{B04A8F5D-24F2-4A48-B9D4-E6EEE20451F4}" type="pres">
      <dgm:prSet presAssocID="{47ADFAE8-1B2F-4DB6-B778-C1F4847FA09B}" presName="imgShp" presStyleLbl="fgImgPlace1" presStyleIdx="0" presStyleCnt="1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F5008C10-FBE9-4A54-BE12-B7B415C3D705}" type="pres">
      <dgm:prSet presAssocID="{47ADFAE8-1B2F-4DB6-B778-C1F4847FA09B}" presName="txShp" presStyleLbl="node1" presStyleIdx="0" presStyleCnt="11">
        <dgm:presLayoutVars>
          <dgm:bulletEnabled val="1"/>
        </dgm:presLayoutVars>
      </dgm:prSet>
      <dgm:spPr/>
      <dgm:t>
        <a:bodyPr/>
        <a:lstStyle/>
        <a:p>
          <a:endParaRPr lang="en-US"/>
        </a:p>
      </dgm:t>
    </dgm:pt>
    <dgm:pt modelId="{C8A3E03E-9484-49D4-890C-B1A15D216552}" type="pres">
      <dgm:prSet presAssocID="{70952CD7-20A9-426D-A63D-B83D1EAE4EE7}" presName="spacing" presStyleCnt="0"/>
      <dgm:spPr/>
      <dgm:t>
        <a:bodyPr/>
        <a:lstStyle/>
        <a:p>
          <a:endParaRPr lang="en-US"/>
        </a:p>
      </dgm:t>
    </dgm:pt>
    <dgm:pt modelId="{02C7405A-B4A0-40C2-BBBA-690E54A03E14}" type="pres">
      <dgm:prSet presAssocID="{DC1541FD-A1BF-428C-A031-1B8C966AFA01}" presName="composite" presStyleCnt="0"/>
      <dgm:spPr/>
    </dgm:pt>
    <dgm:pt modelId="{FF7AAE50-4C8D-4A61-8405-07E6A6F5CEC2}" type="pres">
      <dgm:prSet presAssocID="{DC1541FD-A1BF-428C-A031-1B8C966AFA01}" presName="imgShp" presStyleLbl="fgImgPlace1" presStyleIdx="1" presStyleCnt="1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t>
        <a:bodyPr/>
        <a:lstStyle/>
        <a:p>
          <a:endParaRPr lang="en-MY"/>
        </a:p>
      </dgm:t>
    </dgm:pt>
    <dgm:pt modelId="{E3F3C465-E0C2-4FBD-99AC-0A56E76357E6}" type="pres">
      <dgm:prSet presAssocID="{DC1541FD-A1BF-428C-A031-1B8C966AFA01}" presName="txShp" presStyleLbl="node1" presStyleIdx="1" presStyleCnt="11">
        <dgm:presLayoutVars>
          <dgm:bulletEnabled val="1"/>
        </dgm:presLayoutVars>
      </dgm:prSet>
      <dgm:spPr/>
      <dgm:t>
        <a:bodyPr/>
        <a:lstStyle/>
        <a:p>
          <a:endParaRPr lang="en-MY"/>
        </a:p>
      </dgm:t>
    </dgm:pt>
    <dgm:pt modelId="{5D335787-8048-482C-A57C-284DDC74C3A3}" type="pres">
      <dgm:prSet presAssocID="{5CD56D93-65F6-45EA-9EF0-59A4B1230C60}" presName="spacing" presStyleCnt="0"/>
      <dgm:spPr/>
    </dgm:pt>
    <dgm:pt modelId="{C4AFADD6-283A-4698-B3B9-5AFE15F72C80}" type="pres">
      <dgm:prSet presAssocID="{FFF88E33-8692-427C-A0EA-76572F34E9AF}" presName="composite" presStyleCnt="0"/>
      <dgm:spPr/>
      <dgm:t>
        <a:bodyPr/>
        <a:lstStyle/>
        <a:p>
          <a:endParaRPr lang="en-US"/>
        </a:p>
      </dgm:t>
    </dgm:pt>
    <dgm:pt modelId="{3A016C8D-37A5-423D-84F6-24B5450D0119}" type="pres">
      <dgm:prSet presAssocID="{FFF88E33-8692-427C-A0EA-76572F34E9AF}" presName="imgShp" presStyleLbl="fgImgPlace1" presStyleIdx="2" presStyleCnt="11"/>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5E1029C2-750A-4BDA-BD36-8879DA0A0572}" type="pres">
      <dgm:prSet presAssocID="{FFF88E33-8692-427C-A0EA-76572F34E9AF}" presName="txShp" presStyleLbl="node1" presStyleIdx="2" presStyleCnt="11">
        <dgm:presLayoutVars>
          <dgm:bulletEnabled val="1"/>
        </dgm:presLayoutVars>
      </dgm:prSet>
      <dgm:spPr/>
      <dgm:t>
        <a:bodyPr/>
        <a:lstStyle/>
        <a:p>
          <a:endParaRPr lang="en-US"/>
        </a:p>
      </dgm:t>
    </dgm:pt>
    <dgm:pt modelId="{98FBB1E4-7299-4F9F-9C80-62C43557D030}" type="pres">
      <dgm:prSet presAssocID="{E47A71CF-CF43-4BDE-A94E-D40BC665E623}" presName="spacing" presStyleCnt="0"/>
      <dgm:spPr/>
      <dgm:t>
        <a:bodyPr/>
        <a:lstStyle/>
        <a:p>
          <a:endParaRPr lang="en-US"/>
        </a:p>
      </dgm:t>
    </dgm:pt>
    <dgm:pt modelId="{C38F179B-56BF-491F-AA28-02751628F957}" type="pres">
      <dgm:prSet presAssocID="{17F512B4-0EF3-4B9D-B586-92CAF90032FF}" presName="composite" presStyleCnt="0"/>
      <dgm:spPr/>
      <dgm:t>
        <a:bodyPr/>
        <a:lstStyle/>
        <a:p>
          <a:endParaRPr lang="en-US"/>
        </a:p>
      </dgm:t>
    </dgm:pt>
    <dgm:pt modelId="{E072B02F-FF00-4788-9FEA-02FDE8662C6D}" type="pres">
      <dgm:prSet presAssocID="{17F512B4-0EF3-4B9D-B586-92CAF90032FF}" presName="imgShp" presStyleLbl="fgImgPlace1" presStyleIdx="3" presStyleCnt="11" custLinFactNeighborX="438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D8C9BD6-7CF4-4ABE-8C26-0420793C0AC6}" type="pres">
      <dgm:prSet presAssocID="{17F512B4-0EF3-4B9D-B586-92CAF90032FF}" presName="txShp" presStyleLbl="node1" presStyleIdx="3" presStyleCnt="11" custScaleX="99886" custLinFactNeighborX="491" custLinFactNeighborY="-991">
        <dgm:presLayoutVars>
          <dgm:bulletEnabled val="1"/>
        </dgm:presLayoutVars>
      </dgm:prSet>
      <dgm:spPr/>
      <dgm:t>
        <a:bodyPr/>
        <a:lstStyle/>
        <a:p>
          <a:endParaRPr lang="en-US"/>
        </a:p>
      </dgm:t>
    </dgm:pt>
    <dgm:pt modelId="{5154EF1E-1FFD-421F-9506-17C0F05B498B}" type="pres">
      <dgm:prSet presAssocID="{C0C7B500-1319-4722-867E-E619A532BD4F}" presName="spacing" presStyleCnt="0"/>
      <dgm:spPr/>
      <dgm:t>
        <a:bodyPr/>
        <a:lstStyle/>
        <a:p>
          <a:endParaRPr lang="en-US"/>
        </a:p>
      </dgm:t>
    </dgm:pt>
    <dgm:pt modelId="{5624271C-EFE2-402C-A777-68E3039C4171}" type="pres">
      <dgm:prSet presAssocID="{0EA9BBCA-EB81-4D2E-9786-7A836D28ED13}" presName="composite" presStyleCnt="0"/>
      <dgm:spPr/>
      <dgm:t>
        <a:bodyPr/>
        <a:lstStyle/>
        <a:p>
          <a:endParaRPr lang="en-US"/>
        </a:p>
      </dgm:t>
    </dgm:pt>
    <dgm:pt modelId="{605E6AA0-B05E-458C-904C-9DF31F422FDC}" type="pres">
      <dgm:prSet presAssocID="{0EA9BBCA-EB81-4D2E-9786-7A836D28ED13}" presName="imgShp" presStyleLbl="fgImgPlace1" presStyleIdx="4" presStyleCnt="11"/>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2F9B839-90C4-41EA-A5CA-AF16B9E7C8BC}" type="pres">
      <dgm:prSet presAssocID="{0EA9BBCA-EB81-4D2E-9786-7A836D28ED13}" presName="txShp" presStyleLbl="node1" presStyleIdx="4" presStyleCnt="11">
        <dgm:presLayoutVars>
          <dgm:bulletEnabled val="1"/>
        </dgm:presLayoutVars>
      </dgm:prSet>
      <dgm:spPr/>
      <dgm:t>
        <a:bodyPr/>
        <a:lstStyle/>
        <a:p>
          <a:endParaRPr lang="en-US"/>
        </a:p>
      </dgm:t>
    </dgm:pt>
    <dgm:pt modelId="{329D9734-3EBC-4E7A-8CAF-9F2946D99FF9}" type="pres">
      <dgm:prSet presAssocID="{928AE3FA-319E-4139-B46B-6492332CDAB3}" presName="spacing" presStyleCnt="0"/>
      <dgm:spPr/>
      <dgm:t>
        <a:bodyPr/>
        <a:lstStyle/>
        <a:p>
          <a:endParaRPr lang="en-US"/>
        </a:p>
      </dgm:t>
    </dgm:pt>
    <dgm:pt modelId="{69B025BB-4BA1-43D7-BC71-37D86001FECF}" type="pres">
      <dgm:prSet presAssocID="{CDD2A652-C340-4892-B0D2-DC6E75984C49}" presName="composite" presStyleCnt="0"/>
      <dgm:spPr/>
      <dgm:t>
        <a:bodyPr/>
        <a:lstStyle/>
        <a:p>
          <a:endParaRPr lang="en-US"/>
        </a:p>
      </dgm:t>
    </dgm:pt>
    <dgm:pt modelId="{DA5BADE1-D175-4AD4-9D87-F53F883529A6}" type="pres">
      <dgm:prSet presAssocID="{CDD2A652-C340-4892-B0D2-DC6E75984C49}" presName="imgShp" presStyleLbl="fgImgPlace1" presStyleIdx="5" presStyleCnt="11"/>
      <dgm:spPr>
        <a:blipFill>
          <a:blip xmlns:r="http://schemas.openxmlformats.org/officeDocument/2006/relationships" r:embed="rId6">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A78F82CA-2E89-475C-97AD-2CF4D1877239}" type="pres">
      <dgm:prSet presAssocID="{CDD2A652-C340-4892-B0D2-DC6E75984C49}" presName="txShp" presStyleLbl="node1" presStyleIdx="5" presStyleCnt="11">
        <dgm:presLayoutVars>
          <dgm:bulletEnabled val="1"/>
        </dgm:presLayoutVars>
      </dgm:prSet>
      <dgm:spPr/>
      <dgm:t>
        <a:bodyPr/>
        <a:lstStyle/>
        <a:p>
          <a:endParaRPr lang="en-US"/>
        </a:p>
      </dgm:t>
    </dgm:pt>
    <dgm:pt modelId="{AD20F19F-27FA-49E8-8CA4-2FF274536EA6}" type="pres">
      <dgm:prSet presAssocID="{77801F65-8053-4F8C-8C32-1B742DB22A99}" presName="spacing" presStyleCnt="0"/>
      <dgm:spPr/>
      <dgm:t>
        <a:bodyPr/>
        <a:lstStyle/>
        <a:p>
          <a:endParaRPr lang="en-US"/>
        </a:p>
      </dgm:t>
    </dgm:pt>
    <dgm:pt modelId="{5245A61D-54C8-4D49-B3CB-158BACAF5BB0}" type="pres">
      <dgm:prSet presAssocID="{CDB1ACCF-F6BE-4C05-9110-A72207F7E70E}" presName="composite" presStyleCnt="0"/>
      <dgm:spPr/>
      <dgm:t>
        <a:bodyPr/>
        <a:lstStyle/>
        <a:p>
          <a:endParaRPr lang="en-US"/>
        </a:p>
      </dgm:t>
    </dgm:pt>
    <dgm:pt modelId="{B676AEA2-0C84-41F6-B730-813D528C294E}" type="pres">
      <dgm:prSet presAssocID="{CDB1ACCF-F6BE-4C05-9110-A72207F7E70E}" presName="imgShp" presStyleLbl="fgImgPlace1" presStyleIdx="6" presStyleCnt="11"/>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B05E971-FA2C-4454-A8EB-90CB79F9A029}" type="pres">
      <dgm:prSet presAssocID="{CDB1ACCF-F6BE-4C05-9110-A72207F7E70E}" presName="txShp" presStyleLbl="node1" presStyleIdx="6" presStyleCnt="11">
        <dgm:presLayoutVars>
          <dgm:bulletEnabled val="1"/>
        </dgm:presLayoutVars>
      </dgm:prSet>
      <dgm:spPr/>
      <dgm:t>
        <a:bodyPr/>
        <a:lstStyle/>
        <a:p>
          <a:endParaRPr lang="en-US"/>
        </a:p>
      </dgm:t>
    </dgm:pt>
    <dgm:pt modelId="{11108E23-CF6F-4B06-96E8-0E4E737C79C8}" type="pres">
      <dgm:prSet presAssocID="{041C24FB-17B8-4976-B486-AC190830A1EC}" presName="spacing" presStyleCnt="0"/>
      <dgm:spPr/>
      <dgm:t>
        <a:bodyPr/>
        <a:lstStyle/>
        <a:p>
          <a:endParaRPr lang="en-US"/>
        </a:p>
      </dgm:t>
    </dgm:pt>
    <dgm:pt modelId="{F65988D8-C2EF-47A1-8DE8-0D8BDB6897F2}" type="pres">
      <dgm:prSet presAssocID="{7CA58972-CB76-4BCA-B08F-CDBC5B822A9D}" presName="composite" presStyleCnt="0"/>
      <dgm:spPr/>
      <dgm:t>
        <a:bodyPr/>
        <a:lstStyle/>
        <a:p>
          <a:endParaRPr lang="en-US"/>
        </a:p>
      </dgm:t>
    </dgm:pt>
    <dgm:pt modelId="{3C1ADFF2-9D36-4B8B-8E4F-8807B4631CC1}" type="pres">
      <dgm:prSet presAssocID="{7CA58972-CB76-4BCA-B08F-CDBC5B822A9D}" presName="imgShp" presStyleLbl="fgImgPlace1" presStyleIdx="7" presStyleCnt="11"/>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D711DC3-F42B-4B8B-B78E-D9195146C499}" type="pres">
      <dgm:prSet presAssocID="{7CA58972-CB76-4BCA-B08F-CDBC5B822A9D}" presName="txShp" presStyleLbl="node1" presStyleIdx="7" presStyleCnt="11">
        <dgm:presLayoutVars>
          <dgm:bulletEnabled val="1"/>
        </dgm:presLayoutVars>
      </dgm:prSet>
      <dgm:spPr/>
      <dgm:t>
        <a:bodyPr/>
        <a:lstStyle/>
        <a:p>
          <a:endParaRPr lang="en-US"/>
        </a:p>
      </dgm:t>
    </dgm:pt>
    <dgm:pt modelId="{2641C871-F6C6-4971-B3CF-BC2F4210F013}" type="pres">
      <dgm:prSet presAssocID="{32AC0448-8AD3-4E04-B9C1-C24EC93F0E23}" presName="spacing" presStyleCnt="0"/>
      <dgm:spPr/>
      <dgm:t>
        <a:bodyPr/>
        <a:lstStyle/>
        <a:p>
          <a:endParaRPr lang="en-US"/>
        </a:p>
      </dgm:t>
    </dgm:pt>
    <dgm:pt modelId="{9E9ABA44-ED7D-48FA-8ABE-9AD72AB2C6F5}" type="pres">
      <dgm:prSet presAssocID="{35DED561-DCF6-4A7A-A132-1933FF1650F5}" presName="composite" presStyleCnt="0"/>
      <dgm:spPr/>
      <dgm:t>
        <a:bodyPr/>
        <a:lstStyle/>
        <a:p>
          <a:endParaRPr lang="en-US"/>
        </a:p>
      </dgm:t>
    </dgm:pt>
    <dgm:pt modelId="{A729C592-13A4-42E3-9CBB-EBAD46CEE75D}" type="pres">
      <dgm:prSet presAssocID="{35DED561-DCF6-4A7A-A132-1933FF1650F5}" presName="imgShp" presStyleLbl="fgImgPlace1" presStyleIdx="8" presStyleCnt="11"/>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92000" r="-92000"/>
          </a:stretch>
        </a:blipFill>
      </dgm:spPr>
      <dgm:t>
        <a:bodyPr/>
        <a:lstStyle/>
        <a:p>
          <a:endParaRPr lang="en-US"/>
        </a:p>
      </dgm:t>
    </dgm:pt>
    <dgm:pt modelId="{7E391BBF-002F-45A5-B205-92F09BE2E0E4}" type="pres">
      <dgm:prSet presAssocID="{35DED561-DCF6-4A7A-A132-1933FF1650F5}" presName="txShp" presStyleLbl="node1" presStyleIdx="8" presStyleCnt="11">
        <dgm:presLayoutVars>
          <dgm:bulletEnabled val="1"/>
        </dgm:presLayoutVars>
      </dgm:prSet>
      <dgm:spPr/>
      <dgm:t>
        <a:bodyPr/>
        <a:lstStyle/>
        <a:p>
          <a:endParaRPr lang="en-US"/>
        </a:p>
      </dgm:t>
    </dgm:pt>
    <dgm:pt modelId="{DE7264D4-AC12-4870-9583-A82F0E247A2A}" type="pres">
      <dgm:prSet presAssocID="{D033B360-523E-4A99-A414-9BF53900BFB1}" presName="spacing" presStyleCnt="0"/>
      <dgm:spPr/>
      <dgm:t>
        <a:bodyPr/>
        <a:lstStyle/>
        <a:p>
          <a:endParaRPr lang="en-US"/>
        </a:p>
      </dgm:t>
    </dgm:pt>
    <dgm:pt modelId="{F35FC72A-CFA4-4B40-AEB5-0E5074E3B0F8}" type="pres">
      <dgm:prSet presAssocID="{C8A50876-40EE-46B5-A799-BD2AFAEE1CE1}" presName="composite" presStyleCnt="0"/>
      <dgm:spPr/>
      <dgm:t>
        <a:bodyPr/>
        <a:lstStyle/>
        <a:p>
          <a:endParaRPr lang="en-US"/>
        </a:p>
      </dgm:t>
    </dgm:pt>
    <dgm:pt modelId="{902B784A-A02A-4ECE-B896-4FD63C9B0569}" type="pres">
      <dgm:prSet presAssocID="{C8A50876-40EE-46B5-A799-BD2AFAEE1CE1}" presName="imgShp" presStyleLbl="fgImgPlace1" presStyleIdx="9" presStyleCnt="11"/>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9BFC6490-B43C-4D5D-AEF2-BB40067B8719}" type="pres">
      <dgm:prSet presAssocID="{C8A50876-40EE-46B5-A799-BD2AFAEE1CE1}" presName="txShp" presStyleLbl="node1" presStyleIdx="9" presStyleCnt="11">
        <dgm:presLayoutVars>
          <dgm:bulletEnabled val="1"/>
        </dgm:presLayoutVars>
      </dgm:prSet>
      <dgm:spPr/>
      <dgm:t>
        <a:bodyPr/>
        <a:lstStyle/>
        <a:p>
          <a:endParaRPr lang="en-US"/>
        </a:p>
      </dgm:t>
    </dgm:pt>
    <dgm:pt modelId="{3D92204E-6877-4F6C-950B-2B14A1576885}" type="pres">
      <dgm:prSet presAssocID="{756562EA-DB8E-420B-8CA2-7379661495B3}" presName="spacing" presStyleCnt="0"/>
      <dgm:spPr/>
      <dgm:t>
        <a:bodyPr/>
        <a:lstStyle/>
        <a:p>
          <a:endParaRPr lang="en-US"/>
        </a:p>
      </dgm:t>
    </dgm:pt>
    <dgm:pt modelId="{F363BED7-B791-4000-AEC4-6F104B6FF1E1}" type="pres">
      <dgm:prSet presAssocID="{F8430487-3DE1-47B7-957A-C09883421080}" presName="composite" presStyleCnt="0"/>
      <dgm:spPr/>
      <dgm:t>
        <a:bodyPr/>
        <a:lstStyle/>
        <a:p>
          <a:endParaRPr lang="en-US"/>
        </a:p>
      </dgm:t>
    </dgm:pt>
    <dgm:pt modelId="{5B852D7F-1F20-47A1-88C3-4A9A23213B5C}" type="pres">
      <dgm:prSet presAssocID="{F8430487-3DE1-47B7-957A-C09883421080}" presName="imgShp" presStyleLbl="fgImgPlace1" presStyleIdx="10" presStyleCnt="11"/>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l="-29000" r="-29000"/>
          </a:stretch>
        </a:blipFill>
      </dgm:spPr>
      <dgm:t>
        <a:bodyPr/>
        <a:lstStyle/>
        <a:p>
          <a:endParaRPr lang="en-US"/>
        </a:p>
      </dgm:t>
    </dgm:pt>
    <dgm:pt modelId="{CE191A45-E451-4D51-B11E-E453D2C75895}" type="pres">
      <dgm:prSet presAssocID="{F8430487-3DE1-47B7-957A-C09883421080}" presName="txShp" presStyleLbl="node1" presStyleIdx="10" presStyleCnt="11">
        <dgm:presLayoutVars>
          <dgm:bulletEnabled val="1"/>
        </dgm:presLayoutVars>
      </dgm:prSet>
      <dgm:spPr/>
      <dgm:t>
        <a:bodyPr/>
        <a:lstStyle/>
        <a:p>
          <a:endParaRPr lang="en-US"/>
        </a:p>
      </dgm:t>
    </dgm:pt>
  </dgm:ptLst>
  <dgm:cxnLst>
    <dgm:cxn modelId="{E27A4C66-A6F6-4872-B5B1-73A456858791}" srcId="{DE20F341-8B93-45D2-A570-692BA529975A}" destId="{0EA9BBCA-EB81-4D2E-9786-7A836D28ED13}" srcOrd="4" destOrd="0" parTransId="{C8A0D7BC-09E8-4348-90D8-DEFFE946DFAD}" sibTransId="{928AE3FA-319E-4139-B46B-6492332CDAB3}"/>
    <dgm:cxn modelId="{8CF410AB-5219-421F-9CCD-1D730D4948A6}" type="presOf" srcId="{CDD2A652-C340-4892-B0D2-DC6E75984C49}" destId="{A78F82CA-2E89-475C-97AD-2CF4D1877239}" srcOrd="0" destOrd="0" presId="urn:microsoft.com/office/officeart/2005/8/layout/vList3"/>
    <dgm:cxn modelId="{9E804B99-6039-4BDA-ABD5-0BE91AAFEFE6}" type="presOf" srcId="{DC1541FD-A1BF-428C-A031-1B8C966AFA01}" destId="{E3F3C465-E0C2-4FBD-99AC-0A56E76357E6}" srcOrd="0" destOrd="0" presId="urn:microsoft.com/office/officeart/2005/8/layout/vList3"/>
    <dgm:cxn modelId="{B87727F1-BAB6-4BCE-A3BF-C4FF49FD519C}" srcId="{DE20F341-8B93-45D2-A570-692BA529975A}" destId="{C8A50876-40EE-46B5-A799-BD2AFAEE1CE1}" srcOrd="9" destOrd="0" parTransId="{02B9B005-03FA-4499-9F16-B1E561B19423}" sibTransId="{756562EA-DB8E-420B-8CA2-7379661495B3}"/>
    <dgm:cxn modelId="{D5BBA12D-FF8B-42D8-A91F-AA44637ED180}" srcId="{DE20F341-8B93-45D2-A570-692BA529975A}" destId="{CDB1ACCF-F6BE-4C05-9110-A72207F7E70E}" srcOrd="6" destOrd="0" parTransId="{FE3D33DA-CE47-4721-9E7B-1773C64B4C25}" sibTransId="{041C24FB-17B8-4976-B486-AC190830A1EC}"/>
    <dgm:cxn modelId="{8126C0EF-1386-4878-A9AF-098CF1A4E377}" type="presOf" srcId="{DE20F341-8B93-45D2-A570-692BA529975A}" destId="{C6AAB039-9CE5-4484-9416-F58ED6F425A6}" srcOrd="0" destOrd="0" presId="urn:microsoft.com/office/officeart/2005/8/layout/vList3"/>
    <dgm:cxn modelId="{DB55CF38-C9EC-4C22-8E04-B70CF3EC2990}" type="presOf" srcId="{17F512B4-0EF3-4B9D-B586-92CAF90032FF}" destId="{7D8C9BD6-7CF4-4ABE-8C26-0420793C0AC6}" srcOrd="0" destOrd="0" presId="urn:microsoft.com/office/officeart/2005/8/layout/vList3"/>
    <dgm:cxn modelId="{C5F8A132-D35D-412D-836D-36EB807E021E}" type="presOf" srcId="{FFF88E33-8692-427C-A0EA-76572F34E9AF}" destId="{5E1029C2-750A-4BDA-BD36-8879DA0A0572}" srcOrd="0" destOrd="0" presId="urn:microsoft.com/office/officeart/2005/8/layout/vList3"/>
    <dgm:cxn modelId="{A1C94C36-2B1A-4BA1-A362-24B8839ECAFD}" srcId="{DE20F341-8B93-45D2-A570-692BA529975A}" destId="{DC1541FD-A1BF-428C-A031-1B8C966AFA01}" srcOrd="1" destOrd="0" parTransId="{552AEF63-A3DF-4A3E-89D1-312DA1A6B627}" sibTransId="{5CD56D93-65F6-45EA-9EF0-59A4B1230C60}"/>
    <dgm:cxn modelId="{8E013E73-DDE5-476E-8D8E-4A45365C74A7}" srcId="{DE20F341-8B93-45D2-A570-692BA529975A}" destId="{FFF88E33-8692-427C-A0EA-76572F34E9AF}" srcOrd="2" destOrd="0" parTransId="{7CD4326D-FACF-4216-B380-0E392C7755F6}" sibTransId="{E47A71CF-CF43-4BDE-A94E-D40BC665E623}"/>
    <dgm:cxn modelId="{8067881A-7305-4BE3-B1F5-CC344F5E0DBE}" type="presOf" srcId="{0EA9BBCA-EB81-4D2E-9786-7A836D28ED13}" destId="{62F9B839-90C4-41EA-A5CA-AF16B9E7C8BC}" srcOrd="0" destOrd="0" presId="urn:microsoft.com/office/officeart/2005/8/layout/vList3"/>
    <dgm:cxn modelId="{F3F5828D-B68B-44A0-927F-6DD5159C412F}" type="presOf" srcId="{F8430487-3DE1-47B7-957A-C09883421080}" destId="{CE191A45-E451-4D51-B11E-E453D2C75895}" srcOrd="0" destOrd="0" presId="urn:microsoft.com/office/officeart/2005/8/layout/vList3"/>
    <dgm:cxn modelId="{8FE0874B-9595-428F-974C-31EE5844E1DD}" srcId="{DE20F341-8B93-45D2-A570-692BA529975A}" destId="{47ADFAE8-1B2F-4DB6-B778-C1F4847FA09B}" srcOrd="0" destOrd="0" parTransId="{4197E2F7-0DC9-40D1-BC78-AFCF362CD114}" sibTransId="{70952CD7-20A9-426D-A63D-B83D1EAE4EE7}"/>
    <dgm:cxn modelId="{61C8A1E2-0920-4182-958E-29B50E900F60}" srcId="{DE20F341-8B93-45D2-A570-692BA529975A}" destId="{F8430487-3DE1-47B7-957A-C09883421080}" srcOrd="10" destOrd="0" parTransId="{BF704D96-05E6-49D5-8A02-593FEC9F6CF0}" sibTransId="{2CE05880-B36D-47BD-BA8D-1734E7141BB9}"/>
    <dgm:cxn modelId="{92617D13-87AC-40E1-8DB2-D7EBAA8AF34B}" srcId="{DE20F341-8B93-45D2-A570-692BA529975A}" destId="{17F512B4-0EF3-4B9D-B586-92CAF90032FF}" srcOrd="3" destOrd="0" parTransId="{2B099C09-8131-4BC4-93C3-16F5BF1F7BC0}" sibTransId="{C0C7B500-1319-4722-867E-E619A532BD4F}"/>
    <dgm:cxn modelId="{C221D2EB-75F4-4383-9FEF-4950596F807B}" type="presOf" srcId="{CDB1ACCF-F6BE-4C05-9110-A72207F7E70E}" destId="{CB05E971-FA2C-4454-A8EB-90CB79F9A029}" srcOrd="0" destOrd="0" presId="urn:microsoft.com/office/officeart/2005/8/layout/vList3"/>
    <dgm:cxn modelId="{01BB505A-865A-4CCE-9C3D-F00A3651083A}" srcId="{DE20F341-8B93-45D2-A570-692BA529975A}" destId="{35DED561-DCF6-4A7A-A132-1933FF1650F5}" srcOrd="8" destOrd="0" parTransId="{659D7254-208D-4F7F-8116-EEACCB24C7A5}" sibTransId="{D033B360-523E-4A99-A414-9BF53900BFB1}"/>
    <dgm:cxn modelId="{04BC0CC4-E24F-4167-B7B7-8B847CB74C1D}" srcId="{DE20F341-8B93-45D2-A570-692BA529975A}" destId="{CDD2A652-C340-4892-B0D2-DC6E75984C49}" srcOrd="5" destOrd="0" parTransId="{84B7A46D-DA4B-4E51-B3EA-A5470AA179D0}" sibTransId="{77801F65-8053-4F8C-8C32-1B742DB22A99}"/>
    <dgm:cxn modelId="{67CA44FA-8DBD-4885-B382-0E1BF7E50AB8}" srcId="{DE20F341-8B93-45D2-A570-692BA529975A}" destId="{7CA58972-CB76-4BCA-B08F-CDBC5B822A9D}" srcOrd="7" destOrd="0" parTransId="{29830A98-D7C1-43EA-A5FA-5848FF855EF6}" sibTransId="{32AC0448-8AD3-4E04-B9C1-C24EC93F0E23}"/>
    <dgm:cxn modelId="{1ECBCC40-16A5-476C-BA70-6C0E8A26E3B0}" type="presOf" srcId="{C8A50876-40EE-46B5-A799-BD2AFAEE1CE1}" destId="{9BFC6490-B43C-4D5D-AEF2-BB40067B8719}" srcOrd="0" destOrd="0" presId="urn:microsoft.com/office/officeart/2005/8/layout/vList3"/>
    <dgm:cxn modelId="{B980BA97-F967-474C-9394-ABBB00240716}" type="presOf" srcId="{47ADFAE8-1B2F-4DB6-B778-C1F4847FA09B}" destId="{F5008C10-FBE9-4A54-BE12-B7B415C3D705}" srcOrd="0" destOrd="0" presId="urn:microsoft.com/office/officeart/2005/8/layout/vList3"/>
    <dgm:cxn modelId="{53E57459-6CBC-495E-AA4C-2C73135A305B}" type="presOf" srcId="{7CA58972-CB76-4BCA-B08F-CDBC5B822A9D}" destId="{2D711DC3-F42B-4B8B-B78E-D9195146C499}" srcOrd="0" destOrd="0" presId="urn:microsoft.com/office/officeart/2005/8/layout/vList3"/>
    <dgm:cxn modelId="{142AA100-C0A9-44E8-871D-CCD56CAE095D}" type="presOf" srcId="{35DED561-DCF6-4A7A-A132-1933FF1650F5}" destId="{7E391BBF-002F-45A5-B205-92F09BE2E0E4}" srcOrd="0" destOrd="0" presId="urn:microsoft.com/office/officeart/2005/8/layout/vList3"/>
    <dgm:cxn modelId="{843577D8-BA2A-4870-88D7-FAE90FD786C0}" type="presParOf" srcId="{C6AAB039-9CE5-4484-9416-F58ED6F425A6}" destId="{1AE1882D-CD59-47CB-93C2-B90024E146FC}" srcOrd="0" destOrd="0" presId="urn:microsoft.com/office/officeart/2005/8/layout/vList3"/>
    <dgm:cxn modelId="{A307F398-222C-4E6B-8102-FC3A5A4AB30E}" type="presParOf" srcId="{1AE1882D-CD59-47CB-93C2-B90024E146FC}" destId="{B04A8F5D-24F2-4A48-B9D4-E6EEE20451F4}" srcOrd="0" destOrd="0" presId="urn:microsoft.com/office/officeart/2005/8/layout/vList3"/>
    <dgm:cxn modelId="{D0BC0141-33B1-4469-B05A-72DE980D8563}" type="presParOf" srcId="{1AE1882D-CD59-47CB-93C2-B90024E146FC}" destId="{F5008C10-FBE9-4A54-BE12-B7B415C3D705}" srcOrd="1" destOrd="0" presId="urn:microsoft.com/office/officeart/2005/8/layout/vList3"/>
    <dgm:cxn modelId="{1B1289E8-A82C-40E8-88C1-703EF303931F}" type="presParOf" srcId="{C6AAB039-9CE5-4484-9416-F58ED6F425A6}" destId="{C8A3E03E-9484-49D4-890C-B1A15D216552}" srcOrd="1" destOrd="0" presId="urn:microsoft.com/office/officeart/2005/8/layout/vList3"/>
    <dgm:cxn modelId="{A10BE4AF-EE3E-4B77-9F33-3DA854DF8305}" type="presParOf" srcId="{C6AAB039-9CE5-4484-9416-F58ED6F425A6}" destId="{02C7405A-B4A0-40C2-BBBA-690E54A03E14}" srcOrd="2" destOrd="0" presId="urn:microsoft.com/office/officeart/2005/8/layout/vList3"/>
    <dgm:cxn modelId="{008D663A-725B-4B02-ADC0-4FF2DE62A10F}" type="presParOf" srcId="{02C7405A-B4A0-40C2-BBBA-690E54A03E14}" destId="{FF7AAE50-4C8D-4A61-8405-07E6A6F5CEC2}" srcOrd="0" destOrd="0" presId="urn:microsoft.com/office/officeart/2005/8/layout/vList3"/>
    <dgm:cxn modelId="{ED97C77D-7190-4BCC-B089-CA3DC365E5D8}" type="presParOf" srcId="{02C7405A-B4A0-40C2-BBBA-690E54A03E14}" destId="{E3F3C465-E0C2-4FBD-99AC-0A56E76357E6}" srcOrd="1" destOrd="0" presId="urn:microsoft.com/office/officeart/2005/8/layout/vList3"/>
    <dgm:cxn modelId="{EBEE4639-7342-46BA-8061-71BBF83EFB87}" type="presParOf" srcId="{C6AAB039-9CE5-4484-9416-F58ED6F425A6}" destId="{5D335787-8048-482C-A57C-284DDC74C3A3}" srcOrd="3" destOrd="0" presId="urn:microsoft.com/office/officeart/2005/8/layout/vList3"/>
    <dgm:cxn modelId="{E447E450-C195-418C-BADB-8CECF40C2351}" type="presParOf" srcId="{C6AAB039-9CE5-4484-9416-F58ED6F425A6}" destId="{C4AFADD6-283A-4698-B3B9-5AFE15F72C80}" srcOrd="4" destOrd="0" presId="urn:microsoft.com/office/officeart/2005/8/layout/vList3"/>
    <dgm:cxn modelId="{0BEF3AFB-DB3F-4CCF-BB47-CA68E1EC16D1}" type="presParOf" srcId="{C4AFADD6-283A-4698-B3B9-5AFE15F72C80}" destId="{3A016C8D-37A5-423D-84F6-24B5450D0119}" srcOrd="0" destOrd="0" presId="urn:microsoft.com/office/officeart/2005/8/layout/vList3"/>
    <dgm:cxn modelId="{95DBB840-3048-4AAF-B5F3-9C95C85BE102}" type="presParOf" srcId="{C4AFADD6-283A-4698-B3B9-5AFE15F72C80}" destId="{5E1029C2-750A-4BDA-BD36-8879DA0A0572}" srcOrd="1" destOrd="0" presId="urn:microsoft.com/office/officeart/2005/8/layout/vList3"/>
    <dgm:cxn modelId="{701CDCDF-AA96-403B-AE1C-145E118AF4E1}" type="presParOf" srcId="{C6AAB039-9CE5-4484-9416-F58ED6F425A6}" destId="{98FBB1E4-7299-4F9F-9C80-62C43557D030}" srcOrd="5" destOrd="0" presId="urn:microsoft.com/office/officeart/2005/8/layout/vList3"/>
    <dgm:cxn modelId="{4DF0F448-50BF-4AC3-9BC6-B4F41B54DC97}" type="presParOf" srcId="{C6AAB039-9CE5-4484-9416-F58ED6F425A6}" destId="{C38F179B-56BF-491F-AA28-02751628F957}" srcOrd="6" destOrd="0" presId="urn:microsoft.com/office/officeart/2005/8/layout/vList3"/>
    <dgm:cxn modelId="{B480DF7C-A2A9-4A49-B1BA-D1C93F25152A}" type="presParOf" srcId="{C38F179B-56BF-491F-AA28-02751628F957}" destId="{E072B02F-FF00-4788-9FEA-02FDE8662C6D}" srcOrd="0" destOrd="0" presId="urn:microsoft.com/office/officeart/2005/8/layout/vList3"/>
    <dgm:cxn modelId="{364E9199-A3AD-4E75-B729-94FBC30CDE1A}" type="presParOf" srcId="{C38F179B-56BF-491F-AA28-02751628F957}" destId="{7D8C9BD6-7CF4-4ABE-8C26-0420793C0AC6}" srcOrd="1" destOrd="0" presId="urn:microsoft.com/office/officeart/2005/8/layout/vList3"/>
    <dgm:cxn modelId="{939BC28C-54D1-4E73-8104-89E11E9B18A9}" type="presParOf" srcId="{C6AAB039-9CE5-4484-9416-F58ED6F425A6}" destId="{5154EF1E-1FFD-421F-9506-17C0F05B498B}" srcOrd="7" destOrd="0" presId="urn:microsoft.com/office/officeart/2005/8/layout/vList3"/>
    <dgm:cxn modelId="{32FE9541-FF26-4C47-BA11-FE310B969B8D}" type="presParOf" srcId="{C6AAB039-9CE5-4484-9416-F58ED6F425A6}" destId="{5624271C-EFE2-402C-A777-68E3039C4171}" srcOrd="8" destOrd="0" presId="urn:microsoft.com/office/officeart/2005/8/layout/vList3"/>
    <dgm:cxn modelId="{6DE2BD9A-7E0B-4B0A-82D2-3EFFB56964F1}" type="presParOf" srcId="{5624271C-EFE2-402C-A777-68E3039C4171}" destId="{605E6AA0-B05E-458C-904C-9DF31F422FDC}" srcOrd="0" destOrd="0" presId="urn:microsoft.com/office/officeart/2005/8/layout/vList3"/>
    <dgm:cxn modelId="{AD8BA8BB-DAFE-4C55-BD78-67B105DBE03B}" type="presParOf" srcId="{5624271C-EFE2-402C-A777-68E3039C4171}" destId="{62F9B839-90C4-41EA-A5CA-AF16B9E7C8BC}" srcOrd="1" destOrd="0" presId="urn:microsoft.com/office/officeart/2005/8/layout/vList3"/>
    <dgm:cxn modelId="{E64846A8-EBFC-41D8-A825-A397453D2AFD}" type="presParOf" srcId="{C6AAB039-9CE5-4484-9416-F58ED6F425A6}" destId="{329D9734-3EBC-4E7A-8CAF-9F2946D99FF9}" srcOrd="9" destOrd="0" presId="urn:microsoft.com/office/officeart/2005/8/layout/vList3"/>
    <dgm:cxn modelId="{23A058FE-0574-4729-ABBD-ED84EDD04903}" type="presParOf" srcId="{C6AAB039-9CE5-4484-9416-F58ED6F425A6}" destId="{69B025BB-4BA1-43D7-BC71-37D86001FECF}" srcOrd="10" destOrd="0" presId="urn:microsoft.com/office/officeart/2005/8/layout/vList3"/>
    <dgm:cxn modelId="{988B04D3-AE8C-4A2F-924C-BA53672280C1}" type="presParOf" srcId="{69B025BB-4BA1-43D7-BC71-37D86001FECF}" destId="{DA5BADE1-D175-4AD4-9D87-F53F883529A6}" srcOrd="0" destOrd="0" presId="urn:microsoft.com/office/officeart/2005/8/layout/vList3"/>
    <dgm:cxn modelId="{14E4852F-0D60-4FAE-BF48-1E4A00CA7488}" type="presParOf" srcId="{69B025BB-4BA1-43D7-BC71-37D86001FECF}" destId="{A78F82CA-2E89-475C-97AD-2CF4D1877239}" srcOrd="1" destOrd="0" presId="urn:microsoft.com/office/officeart/2005/8/layout/vList3"/>
    <dgm:cxn modelId="{1272CAB2-6C8D-49B8-8312-35E66BABE925}" type="presParOf" srcId="{C6AAB039-9CE5-4484-9416-F58ED6F425A6}" destId="{AD20F19F-27FA-49E8-8CA4-2FF274536EA6}" srcOrd="11" destOrd="0" presId="urn:microsoft.com/office/officeart/2005/8/layout/vList3"/>
    <dgm:cxn modelId="{A30278B9-1F6F-453D-A194-FB7D18927C4D}" type="presParOf" srcId="{C6AAB039-9CE5-4484-9416-F58ED6F425A6}" destId="{5245A61D-54C8-4D49-B3CB-158BACAF5BB0}" srcOrd="12" destOrd="0" presId="urn:microsoft.com/office/officeart/2005/8/layout/vList3"/>
    <dgm:cxn modelId="{026E92AB-7E53-4138-AA33-9D3D27A14695}" type="presParOf" srcId="{5245A61D-54C8-4D49-B3CB-158BACAF5BB0}" destId="{B676AEA2-0C84-41F6-B730-813D528C294E}" srcOrd="0" destOrd="0" presId="urn:microsoft.com/office/officeart/2005/8/layout/vList3"/>
    <dgm:cxn modelId="{653E2597-EC8D-419A-898A-3756F9DF7534}" type="presParOf" srcId="{5245A61D-54C8-4D49-B3CB-158BACAF5BB0}" destId="{CB05E971-FA2C-4454-A8EB-90CB79F9A029}" srcOrd="1" destOrd="0" presId="urn:microsoft.com/office/officeart/2005/8/layout/vList3"/>
    <dgm:cxn modelId="{08CAE9FA-D408-497B-BCEA-FF0D7BA123C0}" type="presParOf" srcId="{C6AAB039-9CE5-4484-9416-F58ED6F425A6}" destId="{11108E23-CF6F-4B06-96E8-0E4E737C79C8}" srcOrd="13" destOrd="0" presId="urn:microsoft.com/office/officeart/2005/8/layout/vList3"/>
    <dgm:cxn modelId="{920B06B5-6B06-46B5-8EEA-12E1F87FEC39}" type="presParOf" srcId="{C6AAB039-9CE5-4484-9416-F58ED6F425A6}" destId="{F65988D8-C2EF-47A1-8DE8-0D8BDB6897F2}" srcOrd="14" destOrd="0" presId="urn:microsoft.com/office/officeart/2005/8/layout/vList3"/>
    <dgm:cxn modelId="{BAF657A0-09C8-44CB-8682-D1103378FF91}" type="presParOf" srcId="{F65988D8-C2EF-47A1-8DE8-0D8BDB6897F2}" destId="{3C1ADFF2-9D36-4B8B-8E4F-8807B4631CC1}" srcOrd="0" destOrd="0" presId="urn:microsoft.com/office/officeart/2005/8/layout/vList3"/>
    <dgm:cxn modelId="{5B057E91-0171-434B-8A00-F00E8B87E08B}" type="presParOf" srcId="{F65988D8-C2EF-47A1-8DE8-0D8BDB6897F2}" destId="{2D711DC3-F42B-4B8B-B78E-D9195146C499}" srcOrd="1" destOrd="0" presId="urn:microsoft.com/office/officeart/2005/8/layout/vList3"/>
    <dgm:cxn modelId="{7428DC15-290E-4110-8532-4E354686C899}" type="presParOf" srcId="{C6AAB039-9CE5-4484-9416-F58ED6F425A6}" destId="{2641C871-F6C6-4971-B3CF-BC2F4210F013}" srcOrd="15" destOrd="0" presId="urn:microsoft.com/office/officeart/2005/8/layout/vList3"/>
    <dgm:cxn modelId="{3C7F86E4-2215-46B5-8D60-CAE2DFB6A9E6}" type="presParOf" srcId="{C6AAB039-9CE5-4484-9416-F58ED6F425A6}" destId="{9E9ABA44-ED7D-48FA-8ABE-9AD72AB2C6F5}" srcOrd="16" destOrd="0" presId="urn:microsoft.com/office/officeart/2005/8/layout/vList3"/>
    <dgm:cxn modelId="{E9BD8E92-A617-4F29-8287-A1E1E0A71452}" type="presParOf" srcId="{9E9ABA44-ED7D-48FA-8ABE-9AD72AB2C6F5}" destId="{A729C592-13A4-42E3-9CBB-EBAD46CEE75D}" srcOrd="0" destOrd="0" presId="urn:microsoft.com/office/officeart/2005/8/layout/vList3"/>
    <dgm:cxn modelId="{5971C253-4557-4887-A317-2BC781933176}" type="presParOf" srcId="{9E9ABA44-ED7D-48FA-8ABE-9AD72AB2C6F5}" destId="{7E391BBF-002F-45A5-B205-92F09BE2E0E4}" srcOrd="1" destOrd="0" presId="urn:microsoft.com/office/officeart/2005/8/layout/vList3"/>
    <dgm:cxn modelId="{5BEF4A05-62CF-4EDC-91DD-2BB2CCA8FCAE}" type="presParOf" srcId="{C6AAB039-9CE5-4484-9416-F58ED6F425A6}" destId="{DE7264D4-AC12-4870-9583-A82F0E247A2A}" srcOrd="17" destOrd="0" presId="urn:microsoft.com/office/officeart/2005/8/layout/vList3"/>
    <dgm:cxn modelId="{46DE10D9-D506-4B5A-A5A6-98FAC0C043E5}" type="presParOf" srcId="{C6AAB039-9CE5-4484-9416-F58ED6F425A6}" destId="{F35FC72A-CFA4-4B40-AEB5-0E5074E3B0F8}" srcOrd="18" destOrd="0" presId="urn:microsoft.com/office/officeart/2005/8/layout/vList3"/>
    <dgm:cxn modelId="{2B8F6C49-D6C9-4BBB-8545-85EEA7FFBB37}" type="presParOf" srcId="{F35FC72A-CFA4-4B40-AEB5-0E5074E3B0F8}" destId="{902B784A-A02A-4ECE-B896-4FD63C9B0569}" srcOrd="0" destOrd="0" presId="urn:microsoft.com/office/officeart/2005/8/layout/vList3"/>
    <dgm:cxn modelId="{4D924B1B-DE34-4B82-96B9-2700F90350F7}" type="presParOf" srcId="{F35FC72A-CFA4-4B40-AEB5-0E5074E3B0F8}" destId="{9BFC6490-B43C-4D5D-AEF2-BB40067B8719}" srcOrd="1" destOrd="0" presId="urn:microsoft.com/office/officeart/2005/8/layout/vList3"/>
    <dgm:cxn modelId="{515687C4-5A65-4DF9-BB8C-79B04D0C7827}" type="presParOf" srcId="{C6AAB039-9CE5-4484-9416-F58ED6F425A6}" destId="{3D92204E-6877-4F6C-950B-2B14A1576885}" srcOrd="19" destOrd="0" presId="urn:microsoft.com/office/officeart/2005/8/layout/vList3"/>
    <dgm:cxn modelId="{68DF2C47-1BC9-4CDA-B4A8-35895A2D341A}" type="presParOf" srcId="{C6AAB039-9CE5-4484-9416-F58ED6F425A6}" destId="{F363BED7-B791-4000-AEC4-6F104B6FF1E1}" srcOrd="20" destOrd="0" presId="urn:microsoft.com/office/officeart/2005/8/layout/vList3"/>
    <dgm:cxn modelId="{AF5FF5FE-0ECD-4C82-8992-CAACAFA3EA8E}" type="presParOf" srcId="{F363BED7-B791-4000-AEC4-6F104B6FF1E1}" destId="{5B852D7F-1F20-47A1-88C3-4A9A23213B5C}" srcOrd="0" destOrd="0" presId="urn:microsoft.com/office/officeart/2005/8/layout/vList3"/>
    <dgm:cxn modelId="{3351BEBE-07A1-4CD6-BF3C-E90957AAF29E}" type="presParOf" srcId="{F363BED7-B791-4000-AEC4-6F104B6FF1E1}" destId="{CE191A45-E451-4D51-B11E-E453D2C75895}" srcOrd="1" destOrd="0" presId="urn:microsoft.com/office/officeart/2005/8/layout/vList3"/>
  </dgm:cxnLst>
  <dgm:bg>
    <a:gradFill>
      <a:gsLst>
        <a:gs pos="0">
          <a:schemeClr val="bg1"/>
        </a:gs>
        <a:gs pos="100000">
          <a:schemeClr val="bg2"/>
        </a:gs>
      </a:gsLst>
      <a:lin ang="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9359F6-8B1B-4196-9C18-48DD4CEE3F2D}" type="doc">
      <dgm:prSet loTypeId="urn:microsoft.com/office/officeart/2009/3/layout/IncreasingArrowsProcess" loCatId="process" qsTypeId="urn:microsoft.com/office/officeart/2005/8/quickstyle/simple1" qsCatId="simple" csTypeId="urn:microsoft.com/office/officeart/2005/8/colors/accent1_2" csCatId="accent1" phldr="1"/>
      <dgm:spPr/>
    </dgm:pt>
    <dgm:pt modelId="{8E8D85EC-3719-4CCD-A652-D8E095A13294}">
      <dgm:prSet phldrT="[Text]"/>
      <dgm:spPr/>
      <dgm:t>
        <a:bodyPr/>
        <a:lstStyle/>
        <a:p>
          <a:r>
            <a:rPr lang="en-US" dirty="0" err="1" smtClean="0"/>
            <a:t>Peninggalan</a:t>
          </a:r>
          <a:r>
            <a:rPr lang="en-US" dirty="0" smtClean="0"/>
            <a:t> </a:t>
          </a:r>
          <a:r>
            <a:rPr lang="en-US" dirty="0" err="1" smtClean="0"/>
            <a:t>Sains</a:t>
          </a:r>
          <a:r>
            <a:rPr lang="en-US" dirty="0" smtClean="0"/>
            <a:t> </a:t>
          </a:r>
          <a:r>
            <a:rPr lang="en-US" dirty="0" err="1" smtClean="0"/>
            <a:t>Tamadun</a:t>
          </a:r>
          <a:r>
            <a:rPr lang="en-US" dirty="0" smtClean="0"/>
            <a:t> Greek</a:t>
          </a:r>
          <a:endParaRPr lang="en-MY" dirty="0"/>
        </a:p>
      </dgm:t>
    </dgm:pt>
    <dgm:pt modelId="{50A20C3F-F9FA-4C95-A537-EB15BB6B9025}" type="parTrans" cxnId="{87FC9DC8-FEAD-4AB1-8E67-54FA3E21C0B7}">
      <dgm:prSet/>
      <dgm:spPr/>
      <dgm:t>
        <a:bodyPr/>
        <a:lstStyle/>
        <a:p>
          <a:endParaRPr lang="en-MY"/>
        </a:p>
      </dgm:t>
    </dgm:pt>
    <dgm:pt modelId="{6FC2E921-E7B5-487B-97F7-FF6EEFA196A8}" type="sibTrans" cxnId="{87FC9DC8-FEAD-4AB1-8E67-54FA3E21C0B7}">
      <dgm:prSet/>
      <dgm:spPr/>
      <dgm:t>
        <a:bodyPr/>
        <a:lstStyle/>
        <a:p>
          <a:endParaRPr lang="en-MY"/>
        </a:p>
      </dgm:t>
    </dgm:pt>
    <dgm:pt modelId="{4FAC1ED6-1680-4F83-B351-F4F1C4202FEF}">
      <dgm:prSet phldrT="[Text]"/>
      <dgm:spPr/>
      <dgm:t>
        <a:bodyPr/>
        <a:lstStyle/>
        <a:p>
          <a:r>
            <a:rPr lang="en-US" dirty="0" err="1" smtClean="0"/>
            <a:t>Munculnya</a:t>
          </a:r>
          <a:r>
            <a:rPr lang="en-US" dirty="0" smtClean="0"/>
            <a:t> </a:t>
          </a:r>
          <a:r>
            <a:rPr lang="en-US" dirty="0" err="1" smtClean="0"/>
            <a:t>failasuf</a:t>
          </a:r>
          <a:r>
            <a:rPr lang="en-US" dirty="0" smtClean="0"/>
            <a:t> &amp; </a:t>
          </a:r>
          <a:r>
            <a:rPr lang="en-US" dirty="0" err="1" smtClean="0"/>
            <a:t>saintis</a:t>
          </a:r>
          <a:endParaRPr lang="en-MY" dirty="0"/>
        </a:p>
      </dgm:t>
    </dgm:pt>
    <dgm:pt modelId="{429F6C72-A3B6-4826-A6BD-F9DD4126B90A}" type="parTrans" cxnId="{58FCFB05-E35C-4DC5-9158-89F47E6C37C8}">
      <dgm:prSet/>
      <dgm:spPr/>
      <dgm:t>
        <a:bodyPr/>
        <a:lstStyle/>
        <a:p>
          <a:endParaRPr lang="en-MY"/>
        </a:p>
      </dgm:t>
    </dgm:pt>
    <dgm:pt modelId="{1600E83B-E817-43AC-84B7-CCC6DA6B0614}" type="sibTrans" cxnId="{58FCFB05-E35C-4DC5-9158-89F47E6C37C8}">
      <dgm:prSet/>
      <dgm:spPr/>
      <dgm:t>
        <a:bodyPr/>
        <a:lstStyle/>
        <a:p>
          <a:endParaRPr lang="en-MY"/>
        </a:p>
      </dgm:t>
    </dgm:pt>
    <dgm:pt modelId="{507D1538-4935-4532-B434-D287B329AA08}">
      <dgm:prSet phldrT="[Text]"/>
      <dgm:spPr/>
      <dgm:t>
        <a:bodyPr/>
        <a:lstStyle/>
        <a:p>
          <a:r>
            <a:rPr lang="en-US" dirty="0" err="1" smtClean="0"/>
            <a:t>Pencapaian</a:t>
          </a:r>
          <a:r>
            <a:rPr lang="en-US" dirty="0" smtClean="0"/>
            <a:t> </a:t>
          </a:r>
          <a:r>
            <a:rPr lang="en-US" dirty="0" err="1" smtClean="0"/>
            <a:t>Penting</a:t>
          </a:r>
          <a:endParaRPr lang="en-MY" dirty="0"/>
        </a:p>
      </dgm:t>
    </dgm:pt>
    <dgm:pt modelId="{296C29AA-FE52-44CF-95AC-D61641924FB5}" type="parTrans" cxnId="{AC5EE615-38BA-4673-9C52-24C841EE755C}">
      <dgm:prSet/>
      <dgm:spPr/>
      <dgm:t>
        <a:bodyPr/>
        <a:lstStyle/>
        <a:p>
          <a:endParaRPr lang="en-MY"/>
        </a:p>
      </dgm:t>
    </dgm:pt>
    <dgm:pt modelId="{0BB32555-5E1E-448A-9DAA-B6A26D739833}" type="sibTrans" cxnId="{AC5EE615-38BA-4673-9C52-24C841EE755C}">
      <dgm:prSet/>
      <dgm:spPr/>
      <dgm:t>
        <a:bodyPr/>
        <a:lstStyle/>
        <a:p>
          <a:endParaRPr lang="en-MY"/>
        </a:p>
      </dgm:t>
    </dgm:pt>
    <dgm:pt modelId="{8980D803-39BD-42D6-BD27-AB9DC60CA006}">
      <dgm:prSet phldrT="[Text]" custT="1"/>
      <dgm:spPr/>
      <dgm:t>
        <a:bodyPr/>
        <a:lstStyle/>
        <a:p>
          <a:r>
            <a:rPr lang="en-US" sz="1200" dirty="0" smtClean="0"/>
            <a:t>- </a:t>
          </a:r>
          <a:r>
            <a:rPr lang="en-US" sz="2000" dirty="0" err="1" smtClean="0"/>
            <a:t>Memberi</a:t>
          </a:r>
          <a:r>
            <a:rPr lang="en-US" sz="2000" dirty="0" smtClean="0"/>
            <a:t> </a:t>
          </a:r>
          <a:r>
            <a:rPr lang="en-US" sz="2000" dirty="0" err="1" smtClean="0"/>
            <a:t>impak</a:t>
          </a:r>
          <a:r>
            <a:rPr lang="en-US" sz="2000" dirty="0" smtClean="0"/>
            <a:t> yang </a:t>
          </a:r>
          <a:r>
            <a:rPr lang="en-US" sz="2000" dirty="0" err="1" smtClean="0"/>
            <a:t>sangat</a:t>
          </a:r>
          <a:r>
            <a:rPr lang="en-US" sz="2000" dirty="0" smtClean="0"/>
            <a:t> </a:t>
          </a:r>
          <a:r>
            <a:rPr lang="en-US" sz="2000" dirty="0" err="1" smtClean="0"/>
            <a:t>besar</a:t>
          </a:r>
          <a:r>
            <a:rPr lang="en-US" sz="2000" dirty="0" smtClean="0"/>
            <a:t> </a:t>
          </a:r>
          <a:r>
            <a:rPr lang="en-US" sz="2000" dirty="0" err="1" smtClean="0"/>
            <a:t>kepada</a:t>
          </a:r>
          <a:r>
            <a:rPr lang="en-US" sz="2000" dirty="0" smtClean="0"/>
            <a:t> Islam. </a:t>
          </a:r>
          <a:r>
            <a:rPr lang="en-US" sz="2000" dirty="0" err="1" smtClean="0"/>
            <a:t>Terutama</a:t>
          </a:r>
          <a:r>
            <a:rPr lang="en-US" sz="2000" dirty="0" smtClean="0"/>
            <a:t> </a:t>
          </a:r>
          <a:r>
            <a:rPr lang="en-US" sz="2000" dirty="0" err="1" smtClean="0"/>
            <a:t>apabila</a:t>
          </a:r>
          <a:r>
            <a:rPr lang="en-US" sz="2000" dirty="0" smtClean="0"/>
            <a:t> Islam </a:t>
          </a:r>
          <a:r>
            <a:rPr lang="en-US" sz="2000" dirty="0" err="1" smtClean="0"/>
            <a:t>mula</a:t>
          </a:r>
          <a:r>
            <a:rPr lang="en-US" sz="2000" dirty="0" smtClean="0"/>
            <a:t> </a:t>
          </a:r>
          <a:r>
            <a:rPr lang="en-US" sz="2000" dirty="0" err="1" smtClean="0"/>
            <a:t>berkembang</a:t>
          </a:r>
          <a:r>
            <a:rPr lang="en-US" sz="2000" dirty="0" smtClean="0"/>
            <a:t>.</a:t>
          </a:r>
          <a:endParaRPr lang="en-MY" sz="2000" dirty="0"/>
        </a:p>
      </dgm:t>
    </dgm:pt>
    <dgm:pt modelId="{0DB6A341-ED3A-4336-AB11-72FCF73695CF}" type="parTrans" cxnId="{07E28D71-5131-4CC8-98B9-56A70F170357}">
      <dgm:prSet/>
      <dgm:spPr/>
      <dgm:t>
        <a:bodyPr/>
        <a:lstStyle/>
        <a:p>
          <a:endParaRPr lang="en-MY"/>
        </a:p>
      </dgm:t>
    </dgm:pt>
    <dgm:pt modelId="{8B9EB137-A280-417F-95C7-B9C7237A05C8}" type="sibTrans" cxnId="{07E28D71-5131-4CC8-98B9-56A70F170357}">
      <dgm:prSet/>
      <dgm:spPr/>
      <dgm:t>
        <a:bodyPr/>
        <a:lstStyle/>
        <a:p>
          <a:endParaRPr lang="en-MY"/>
        </a:p>
      </dgm:t>
    </dgm:pt>
    <dgm:pt modelId="{670436C0-88F5-4D2E-AA65-A7AB6A8BA3D0}">
      <dgm:prSet phldrT="[Text]" custT="1"/>
      <dgm:spPr/>
      <dgm:t>
        <a:bodyPr/>
        <a:lstStyle/>
        <a:p>
          <a:r>
            <a:rPr lang="en-US" sz="1800" dirty="0" smtClean="0"/>
            <a:t>- </a:t>
          </a:r>
          <a:r>
            <a:rPr lang="en-US" sz="1800" dirty="0" err="1" smtClean="0"/>
            <a:t>Hasil</a:t>
          </a:r>
          <a:r>
            <a:rPr lang="en-US" sz="1800" dirty="0" smtClean="0"/>
            <a:t> </a:t>
          </a:r>
          <a:r>
            <a:rPr lang="en-US" sz="1800" dirty="0" err="1" smtClean="0"/>
            <a:t>sifat</a:t>
          </a:r>
          <a:r>
            <a:rPr lang="en-US" sz="1800" dirty="0" smtClean="0"/>
            <a:t> </a:t>
          </a:r>
          <a:r>
            <a:rPr lang="en-US" sz="1800" dirty="0" err="1" smtClean="0"/>
            <a:t>ingin</a:t>
          </a:r>
          <a:r>
            <a:rPr lang="en-US" sz="1800" dirty="0" smtClean="0"/>
            <a:t> </a:t>
          </a:r>
          <a:r>
            <a:rPr lang="en-US" sz="1800" dirty="0" err="1" smtClean="0"/>
            <a:t>tahu</a:t>
          </a:r>
          <a:endParaRPr lang="en-MY" sz="1800" dirty="0"/>
        </a:p>
      </dgm:t>
    </dgm:pt>
    <dgm:pt modelId="{27A5C363-9EE3-486F-A833-0D0EE7DCF7DD}" type="parTrans" cxnId="{D1DCF4F4-DD49-47B0-AE68-ECC9C5649697}">
      <dgm:prSet/>
      <dgm:spPr/>
      <dgm:t>
        <a:bodyPr/>
        <a:lstStyle/>
        <a:p>
          <a:endParaRPr lang="en-MY"/>
        </a:p>
      </dgm:t>
    </dgm:pt>
    <dgm:pt modelId="{6BEC2150-3CA5-4FFD-8E69-BE684A0A2171}" type="sibTrans" cxnId="{D1DCF4F4-DD49-47B0-AE68-ECC9C5649697}">
      <dgm:prSet/>
      <dgm:spPr/>
      <dgm:t>
        <a:bodyPr/>
        <a:lstStyle/>
        <a:p>
          <a:endParaRPr lang="en-MY"/>
        </a:p>
      </dgm:t>
    </dgm:pt>
    <dgm:pt modelId="{388C7C02-7095-419D-8BE0-B1B58BE2FDC4}">
      <dgm:prSet custT="1"/>
      <dgm:spPr/>
      <dgm:t>
        <a:bodyPr/>
        <a:lstStyle/>
        <a:p>
          <a:r>
            <a:rPr lang="en-US" sz="1800" dirty="0" smtClean="0"/>
            <a:t>- </a:t>
          </a:r>
          <a:r>
            <a:rPr lang="en-US" sz="1800" dirty="0" err="1" smtClean="0"/>
            <a:t>Kaedah</a:t>
          </a:r>
          <a:r>
            <a:rPr lang="en-US" sz="1800" dirty="0" smtClean="0"/>
            <a:t> </a:t>
          </a:r>
          <a:r>
            <a:rPr lang="en-US" sz="1800" dirty="0" err="1" smtClean="0"/>
            <a:t>saintifik</a:t>
          </a:r>
          <a:r>
            <a:rPr lang="en-US" sz="1800" dirty="0" smtClean="0"/>
            <a:t> </a:t>
          </a:r>
          <a:r>
            <a:rPr lang="en-US" sz="1800" dirty="0" err="1" smtClean="0"/>
            <a:t>berasaskan</a:t>
          </a:r>
          <a:r>
            <a:rPr lang="en-US" sz="1800" dirty="0" smtClean="0"/>
            <a:t> </a:t>
          </a:r>
          <a:r>
            <a:rPr lang="en-US" sz="1800" dirty="0" err="1" smtClean="0"/>
            <a:t>logik</a:t>
          </a:r>
          <a:r>
            <a:rPr lang="en-US" sz="1800" dirty="0" smtClean="0"/>
            <a:t> (reason) </a:t>
          </a:r>
          <a:r>
            <a:rPr lang="en-US" sz="1800" dirty="0" err="1" smtClean="0"/>
            <a:t>dan</a:t>
          </a:r>
          <a:r>
            <a:rPr lang="en-US" sz="1800" dirty="0" smtClean="0"/>
            <a:t> </a:t>
          </a:r>
          <a:r>
            <a:rPr lang="en-US" sz="1800" dirty="0" err="1" smtClean="0"/>
            <a:t>pemerhatian</a:t>
          </a:r>
          <a:r>
            <a:rPr lang="en-US" sz="1800" dirty="0" smtClean="0"/>
            <a:t>. </a:t>
          </a:r>
          <a:endParaRPr lang="en-US" sz="1800" dirty="0"/>
        </a:p>
      </dgm:t>
    </dgm:pt>
    <dgm:pt modelId="{C3FA7C9E-D7B0-430B-B9BF-8671CAA5073D}" type="parTrans" cxnId="{75565ADC-1964-4158-9AC6-A350F667D77D}">
      <dgm:prSet/>
      <dgm:spPr/>
      <dgm:t>
        <a:bodyPr/>
        <a:lstStyle/>
        <a:p>
          <a:endParaRPr lang="en-MY"/>
        </a:p>
      </dgm:t>
    </dgm:pt>
    <dgm:pt modelId="{131AEB40-DAF8-4826-9DD3-1343881B1782}" type="sibTrans" cxnId="{75565ADC-1964-4158-9AC6-A350F667D77D}">
      <dgm:prSet/>
      <dgm:spPr/>
      <dgm:t>
        <a:bodyPr/>
        <a:lstStyle/>
        <a:p>
          <a:endParaRPr lang="en-MY"/>
        </a:p>
      </dgm:t>
    </dgm:pt>
    <dgm:pt modelId="{DFEA3401-E9EE-4213-AD9B-188A0EBC884C}">
      <dgm:prSet custT="1"/>
      <dgm:spPr/>
      <dgm:t>
        <a:bodyPr/>
        <a:lstStyle/>
        <a:p>
          <a:r>
            <a:rPr lang="en-US" sz="1800" dirty="0" smtClean="0"/>
            <a:t>- </a:t>
          </a:r>
          <a:r>
            <a:rPr lang="en-US" sz="1800" dirty="0" err="1" smtClean="0"/>
            <a:t>Sains</a:t>
          </a:r>
          <a:r>
            <a:rPr lang="en-US" sz="1800" dirty="0" smtClean="0"/>
            <a:t> </a:t>
          </a:r>
          <a:r>
            <a:rPr lang="en-US" sz="1800" dirty="0" err="1" smtClean="0"/>
            <a:t>didefinisikan</a:t>
          </a:r>
          <a:r>
            <a:rPr lang="en-US" sz="1800" dirty="0" smtClean="0"/>
            <a:t> </a:t>
          </a:r>
          <a:r>
            <a:rPr lang="en-US" sz="1800" dirty="0" err="1" smtClean="0"/>
            <a:t>sebagai</a:t>
          </a:r>
          <a:r>
            <a:rPr lang="en-US" sz="1800" dirty="0" smtClean="0"/>
            <a:t>  ‘an organized body of thought' </a:t>
          </a:r>
          <a:endParaRPr lang="en-US" sz="1800" dirty="0"/>
        </a:p>
      </dgm:t>
    </dgm:pt>
    <dgm:pt modelId="{93FEE858-4A55-4CC3-A55F-8267A48BB2B7}" type="parTrans" cxnId="{E430FDFB-3C77-44CB-AC05-E9CB1B032DEC}">
      <dgm:prSet/>
      <dgm:spPr/>
      <dgm:t>
        <a:bodyPr/>
        <a:lstStyle/>
        <a:p>
          <a:endParaRPr lang="en-MY"/>
        </a:p>
      </dgm:t>
    </dgm:pt>
    <dgm:pt modelId="{51BF184C-CAB1-4F94-8604-307A65FFC4D7}" type="sibTrans" cxnId="{E430FDFB-3C77-44CB-AC05-E9CB1B032DEC}">
      <dgm:prSet/>
      <dgm:spPr/>
      <dgm:t>
        <a:bodyPr/>
        <a:lstStyle/>
        <a:p>
          <a:endParaRPr lang="en-MY"/>
        </a:p>
      </dgm:t>
    </dgm:pt>
    <dgm:pt modelId="{9E91DB9B-4934-4865-BE30-44E575CC602D}">
      <dgm:prSet phldrT="[Text]" custT="1"/>
      <dgm:spPr/>
      <dgm:t>
        <a:bodyPr/>
        <a:lstStyle/>
        <a:p>
          <a:r>
            <a:rPr lang="en-US" sz="1600" dirty="0" smtClean="0"/>
            <a:t>-</a:t>
          </a:r>
          <a:r>
            <a:rPr lang="en-US" sz="1600" dirty="0" err="1" smtClean="0"/>
            <a:t>Pembinaan</a:t>
          </a:r>
          <a:r>
            <a:rPr lang="en-US" sz="1600" dirty="0" smtClean="0"/>
            <a:t> </a:t>
          </a:r>
          <a:r>
            <a:rPr lang="en-US" sz="1600" dirty="0" err="1" smtClean="0"/>
            <a:t>Institusi</a:t>
          </a:r>
          <a:r>
            <a:rPr lang="en-US" sz="1600" dirty="0" smtClean="0"/>
            <a:t>: Academy, the Lyceum and the Museum.</a:t>
          </a:r>
          <a:endParaRPr lang="en-MY" sz="1600" dirty="0"/>
        </a:p>
      </dgm:t>
    </dgm:pt>
    <dgm:pt modelId="{019C8DFB-C471-401A-8E23-476F61228A73}" type="parTrans" cxnId="{4BEC9608-9199-476F-8853-A7141A92727C}">
      <dgm:prSet/>
      <dgm:spPr/>
      <dgm:t>
        <a:bodyPr/>
        <a:lstStyle/>
        <a:p>
          <a:endParaRPr lang="en-MY"/>
        </a:p>
      </dgm:t>
    </dgm:pt>
    <dgm:pt modelId="{DEF3AF27-D8C2-4E07-A1A8-07197909E20F}" type="sibTrans" cxnId="{4BEC9608-9199-476F-8853-A7141A92727C}">
      <dgm:prSet/>
      <dgm:spPr/>
      <dgm:t>
        <a:bodyPr/>
        <a:lstStyle/>
        <a:p>
          <a:endParaRPr lang="en-MY"/>
        </a:p>
      </dgm:t>
    </dgm:pt>
    <dgm:pt modelId="{E3BE5F21-7163-452E-9612-F5E941EE9AE9}">
      <dgm:prSet custT="1"/>
      <dgm:spPr/>
      <dgm:t>
        <a:bodyPr/>
        <a:lstStyle/>
        <a:p>
          <a:r>
            <a:rPr lang="en-US" sz="1600" dirty="0" smtClean="0"/>
            <a:t>-Air </a:t>
          </a:r>
          <a:r>
            <a:rPr lang="en-US" sz="1600" dirty="0" err="1" smtClean="0"/>
            <a:t>sebagai</a:t>
          </a:r>
          <a:r>
            <a:rPr lang="en-US" sz="1600" dirty="0" smtClean="0"/>
            <a:t> </a:t>
          </a:r>
          <a:r>
            <a:rPr lang="en-US" sz="1600" dirty="0" err="1" smtClean="0"/>
            <a:t>intipati</a:t>
          </a:r>
          <a:r>
            <a:rPr lang="en-US" sz="1600" dirty="0" smtClean="0"/>
            <a:t> </a:t>
          </a:r>
          <a:r>
            <a:rPr lang="en-US" sz="1600" dirty="0" err="1" smtClean="0"/>
            <a:t>fenomena</a:t>
          </a:r>
          <a:r>
            <a:rPr lang="en-US" sz="1600" dirty="0" smtClean="0"/>
            <a:t> </a:t>
          </a:r>
          <a:r>
            <a:rPr lang="en-US" sz="1600" dirty="0" err="1" smtClean="0"/>
            <a:t>semulajadi</a:t>
          </a:r>
          <a:endParaRPr lang="en-US" sz="1600" dirty="0"/>
        </a:p>
      </dgm:t>
    </dgm:pt>
    <dgm:pt modelId="{4E5E45B6-30BD-4011-A322-A98A2B0F5D53}" type="parTrans" cxnId="{F68AB752-2DC9-4465-96F9-E8BB853109A5}">
      <dgm:prSet/>
      <dgm:spPr/>
      <dgm:t>
        <a:bodyPr/>
        <a:lstStyle/>
        <a:p>
          <a:endParaRPr lang="en-MY"/>
        </a:p>
      </dgm:t>
    </dgm:pt>
    <dgm:pt modelId="{D610B1CE-209D-4C5B-A76A-C3D2AE819E04}" type="sibTrans" cxnId="{F68AB752-2DC9-4465-96F9-E8BB853109A5}">
      <dgm:prSet/>
      <dgm:spPr/>
      <dgm:t>
        <a:bodyPr/>
        <a:lstStyle/>
        <a:p>
          <a:endParaRPr lang="en-MY"/>
        </a:p>
      </dgm:t>
    </dgm:pt>
    <dgm:pt modelId="{B4C1086A-F330-4D53-8F00-5863193C9A52}">
      <dgm:prSet custT="1"/>
      <dgm:spPr/>
      <dgm:t>
        <a:bodyPr/>
        <a:lstStyle/>
        <a:p>
          <a:r>
            <a:rPr lang="en-US" sz="1600" dirty="0" smtClean="0"/>
            <a:t>-Embryology</a:t>
          </a:r>
          <a:endParaRPr lang="en-US" sz="1600" dirty="0"/>
        </a:p>
      </dgm:t>
    </dgm:pt>
    <dgm:pt modelId="{102518D6-7FF9-41DF-B2D1-A68DE2F20C35}" type="parTrans" cxnId="{4570B0E1-8F04-4CD3-8DDF-27D910297D86}">
      <dgm:prSet/>
      <dgm:spPr/>
      <dgm:t>
        <a:bodyPr/>
        <a:lstStyle/>
        <a:p>
          <a:endParaRPr lang="en-MY"/>
        </a:p>
      </dgm:t>
    </dgm:pt>
    <dgm:pt modelId="{C419AAA2-ECDE-401E-B367-36FA318F8165}" type="sibTrans" cxnId="{4570B0E1-8F04-4CD3-8DDF-27D910297D86}">
      <dgm:prSet/>
      <dgm:spPr/>
      <dgm:t>
        <a:bodyPr/>
        <a:lstStyle/>
        <a:p>
          <a:endParaRPr lang="en-MY"/>
        </a:p>
      </dgm:t>
    </dgm:pt>
    <dgm:pt modelId="{DA77DCF7-A6F7-44C9-B354-E52288D14CDE}">
      <dgm:prSet custT="1"/>
      <dgm:spPr/>
      <dgm:t>
        <a:bodyPr/>
        <a:lstStyle/>
        <a:p>
          <a:r>
            <a:rPr lang="en-US" sz="1600" dirty="0" smtClean="0"/>
            <a:t>-</a:t>
          </a:r>
          <a:r>
            <a:rPr lang="en-US" sz="1600" dirty="0" err="1" smtClean="0"/>
            <a:t>Matematik</a:t>
          </a:r>
          <a:r>
            <a:rPr lang="en-US" sz="1600" dirty="0" smtClean="0"/>
            <a:t> – </a:t>
          </a:r>
          <a:r>
            <a:rPr lang="en-US" sz="1600" dirty="0" err="1" smtClean="0"/>
            <a:t>elemen</a:t>
          </a:r>
          <a:r>
            <a:rPr lang="en-US" sz="1600" dirty="0" smtClean="0"/>
            <a:t> yang </a:t>
          </a:r>
          <a:r>
            <a:rPr lang="en-US" sz="1600" dirty="0" err="1" smtClean="0"/>
            <a:t>sangat</a:t>
          </a:r>
          <a:r>
            <a:rPr lang="en-US" sz="1600" dirty="0" smtClean="0"/>
            <a:t> </a:t>
          </a:r>
          <a:r>
            <a:rPr lang="en-US" sz="1600" dirty="0" err="1" smtClean="0"/>
            <a:t>penting</a:t>
          </a:r>
          <a:r>
            <a:rPr lang="en-US" sz="1600" dirty="0" smtClean="0"/>
            <a:t> </a:t>
          </a:r>
          <a:r>
            <a:rPr lang="en-US" sz="1600" dirty="0" err="1" smtClean="0"/>
            <a:t>dalam</a:t>
          </a:r>
          <a:r>
            <a:rPr lang="en-US" sz="1600" dirty="0" smtClean="0"/>
            <a:t> </a:t>
          </a:r>
          <a:r>
            <a:rPr lang="en-US" sz="1600" dirty="0" err="1" smtClean="0"/>
            <a:t>sains</a:t>
          </a:r>
          <a:endParaRPr lang="en-US" sz="1600" dirty="0"/>
        </a:p>
      </dgm:t>
    </dgm:pt>
    <dgm:pt modelId="{1865A307-B92F-4558-A746-EABA9E9FBEE4}" type="parTrans" cxnId="{3648DA62-103F-4B65-9936-CF58A5F2A9A6}">
      <dgm:prSet/>
      <dgm:spPr/>
      <dgm:t>
        <a:bodyPr/>
        <a:lstStyle/>
        <a:p>
          <a:endParaRPr lang="en-MY"/>
        </a:p>
      </dgm:t>
    </dgm:pt>
    <dgm:pt modelId="{F9AC09C8-07EF-42CF-8703-09D5CFA699C0}" type="sibTrans" cxnId="{3648DA62-103F-4B65-9936-CF58A5F2A9A6}">
      <dgm:prSet/>
      <dgm:spPr/>
      <dgm:t>
        <a:bodyPr/>
        <a:lstStyle/>
        <a:p>
          <a:endParaRPr lang="en-MY"/>
        </a:p>
      </dgm:t>
    </dgm:pt>
    <dgm:pt modelId="{A6283E47-1455-4D05-A8F4-20A03A41C0A9}">
      <dgm:prSet custT="1"/>
      <dgm:spPr/>
      <dgm:t>
        <a:bodyPr/>
        <a:lstStyle/>
        <a:p>
          <a:r>
            <a:rPr lang="en-US" sz="1600" dirty="0" smtClean="0"/>
            <a:t>-</a:t>
          </a:r>
          <a:r>
            <a:rPr lang="en-US" sz="1600" dirty="0" err="1" smtClean="0"/>
            <a:t>Geometri</a:t>
          </a:r>
          <a:endParaRPr lang="en-US" sz="1600" dirty="0"/>
        </a:p>
      </dgm:t>
    </dgm:pt>
    <dgm:pt modelId="{EAF9B098-BFD0-41F1-8EFE-04DF6870DC77}" type="parTrans" cxnId="{622B55D5-DD32-427E-BF33-6054392FD8F3}">
      <dgm:prSet/>
      <dgm:spPr/>
      <dgm:t>
        <a:bodyPr/>
        <a:lstStyle/>
        <a:p>
          <a:endParaRPr lang="en-MY"/>
        </a:p>
      </dgm:t>
    </dgm:pt>
    <dgm:pt modelId="{AD301B79-477C-4E73-9703-28597CD386B5}" type="sibTrans" cxnId="{622B55D5-DD32-427E-BF33-6054392FD8F3}">
      <dgm:prSet/>
      <dgm:spPr/>
      <dgm:t>
        <a:bodyPr/>
        <a:lstStyle/>
        <a:p>
          <a:endParaRPr lang="en-MY"/>
        </a:p>
      </dgm:t>
    </dgm:pt>
    <dgm:pt modelId="{5E1A204C-1AC2-4637-B000-60B83FDA0F20}">
      <dgm:prSet custT="1"/>
      <dgm:spPr/>
      <dgm:t>
        <a:bodyPr/>
        <a:lstStyle/>
        <a:p>
          <a:r>
            <a:rPr lang="en-US" sz="1600" dirty="0" smtClean="0"/>
            <a:t>-Idea of element (Air, </a:t>
          </a:r>
          <a:r>
            <a:rPr lang="en-US" sz="1600" dirty="0" err="1" smtClean="0"/>
            <a:t>Udara</a:t>
          </a:r>
          <a:r>
            <a:rPr lang="en-US" sz="1600" dirty="0" smtClean="0"/>
            <a:t>, Tanah, </a:t>
          </a:r>
          <a:r>
            <a:rPr lang="en-US" sz="1600" dirty="0" err="1" smtClean="0"/>
            <a:t>dan</a:t>
          </a:r>
          <a:r>
            <a:rPr lang="en-US" sz="1600" dirty="0" smtClean="0"/>
            <a:t> </a:t>
          </a:r>
          <a:r>
            <a:rPr lang="en-US" sz="1600" dirty="0" err="1" smtClean="0"/>
            <a:t>Api</a:t>
          </a:r>
          <a:r>
            <a:rPr lang="en-US" sz="1600" dirty="0" smtClean="0"/>
            <a:t>)</a:t>
          </a:r>
          <a:endParaRPr lang="en-US" sz="1600" dirty="0"/>
        </a:p>
      </dgm:t>
    </dgm:pt>
    <dgm:pt modelId="{B9821FDB-A3F3-4595-A49E-1FB9BA638ACE}" type="parTrans" cxnId="{0EFC430D-A905-455F-BEDF-7F6FC759FDDB}">
      <dgm:prSet/>
      <dgm:spPr/>
      <dgm:t>
        <a:bodyPr/>
        <a:lstStyle/>
        <a:p>
          <a:endParaRPr lang="en-MY"/>
        </a:p>
      </dgm:t>
    </dgm:pt>
    <dgm:pt modelId="{665E1B7D-0497-40BC-B781-42C9CAD392DA}" type="sibTrans" cxnId="{0EFC430D-A905-455F-BEDF-7F6FC759FDDB}">
      <dgm:prSet/>
      <dgm:spPr/>
      <dgm:t>
        <a:bodyPr/>
        <a:lstStyle/>
        <a:p>
          <a:endParaRPr lang="en-MY"/>
        </a:p>
      </dgm:t>
    </dgm:pt>
    <dgm:pt modelId="{A15B6117-F78F-4395-B74C-B0E7037A5CA3}">
      <dgm:prSet custT="1"/>
      <dgm:spPr/>
      <dgm:t>
        <a:bodyPr/>
        <a:lstStyle/>
        <a:p>
          <a:r>
            <a:rPr lang="en-US" sz="1600" dirty="0" smtClean="0"/>
            <a:t>-</a:t>
          </a:r>
          <a:r>
            <a:rPr lang="en-US" sz="1600" dirty="0" err="1" smtClean="0"/>
            <a:t>Astronomi</a:t>
          </a:r>
          <a:r>
            <a:rPr lang="en-US" sz="1600" dirty="0" smtClean="0"/>
            <a:t> – </a:t>
          </a:r>
          <a:r>
            <a:rPr lang="en-US" sz="1600" dirty="0" err="1" smtClean="0"/>
            <a:t>Karya</a:t>
          </a:r>
          <a:r>
            <a:rPr lang="en-US" sz="1600" dirty="0" smtClean="0"/>
            <a:t> Ptolemy “Almagest” </a:t>
          </a:r>
          <a:r>
            <a:rPr lang="en-US" sz="1600" dirty="0" err="1" smtClean="0"/>
            <a:t>antara</a:t>
          </a:r>
          <a:r>
            <a:rPr lang="en-US" sz="1600" dirty="0" smtClean="0"/>
            <a:t> yang </a:t>
          </a:r>
          <a:r>
            <a:rPr lang="en-US" sz="1600" dirty="0" err="1" smtClean="0"/>
            <a:t>terkenal</a:t>
          </a:r>
          <a:endParaRPr lang="en-US" sz="1600" dirty="0"/>
        </a:p>
      </dgm:t>
    </dgm:pt>
    <dgm:pt modelId="{552234CE-2E3E-4A48-8A04-1415EC1FFE1F}" type="parTrans" cxnId="{BE415079-14EC-4322-900A-85EF0B027061}">
      <dgm:prSet/>
      <dgm:spPr/>
      <dgm:t>
        <a:bodyPr/>
        <a:lstStyle/>
        <a:p>
          <a:endParaRPr lang="en-MY"/>
        </a:p>
      </dgm:t>
    </dgm:pt>
    <dgm:pt modelId="{0DAFDF4D-3AA4-4A6E-A314-B6410A85F2CA}" type="sibTrans" cxnId="{BE415079-14EC-4322-900A-85EF0B027061}">
      <dgm:prSet/>
      <dgm:spPr/>
      <dgm:t>
        <a:bodyPr/>
        <a:lstStyle/>
        <a:p>
          <a:endParaRPr lang="en-MY"/>
        </a:p>
      </dgm:t>
    </dgm:pt>
    <dgm:pt modelId="{8BADA6FF-0C54-4DB1-BDCD-FC193401DE6C}" type="pres">
      <dgm:prSet presAssocID="{7E9359F6-8B1B-4196-9C18-48DD4CEE3F2D}" presName="Name0" presStyleCnt="0">
        <dgm:presLayoutVars>
          <dgm:chMax val="5"/>
          <dgm:chPref val="5"/>
          <dgm:dir/>
          <dgm:animLvl val="lvl"/>
        </dgm:presLayoutVars>
      </dgm:prSet>
      <dgm:spPr/>
    </dgm:pt>
    <dgm:pt modelId="{3908003D-EFEB-4537-9999-616D0FF85EDE}" type="pres">
      <dgm:prSet presAssocID="{8E8D85EC-3719-4CCD-A652-D8E095A13294}" presName="parentText1" presStyleLbl="node1" presStyleIdx="0" presStyleCnt="3" custLinFactNeighborX="-290" custLinFactNeighborY="-12452">
        <dgm:presLayoutVars>
          <dgm:chMax/>
          <dgm:chPref val="3"/>
          <dgm:bulletEnabled val="1"/>
        </dgm:presLayoutVars>
      </dgm:prSet>
      <dgm:spPr/>
      <dgm:t>
        <a:bodyPr/>
        <a:lstStyle/>
        <a:p>
          <a:endParaRPr lang="en-US"/>
        </a:p>
      </dgm:t>
    </dgm:pt>
    <dgm:pt modelId="{C2A61391-E2CA-481A-8EAC-130E9B8140FA}" type="pres">
      <dgm:prSet presAssocID="{8E8D85EC-3719-4CCD-A652-D8E095A13294}" presName="childText1" presStyleLbl="solidAlignAcc1" presStyleIdx="0" presStyleCnt="3" custLinFactNeighborX="-942" custLinFactNeighborY="-8758">
        <dgm:presLayoutVars>
          <dgm:chMax val="0"/>
          <dgm:chPref val="0"/>
          <dgm:bulletEnabled val="1"/>
        </dgm:presLayoutVars>
      </dgm:prSet>
      <dgm:spPr/>
      <dgm:t>
        <a:bodyPr/>
        <a:lstStyle/>
        <a:p>
          <a:endParaRPr lang="en-MY"/>
        </a:p>
      </dgm:t>
    </dgm:pt>
    <dgm:pt modelId="{1922DA52-AF70-494E-940E-7F0ED33D417D}" type="pres">
      <dgm:prSet presAssocID="{4FAC1ED6-1680-4F83-B351-F4F1C4202FEF}" presName="parentText2" presStyleLbl="node1" presStyleIdx="1" presStyleCnt="3" custLinFactNeighborX="-304" custLinFactNeighborY="-15495">
        <dgm:presLayoutVars>
          <dgm:chMax/>
          <dgm:chPref val="3"/>
          <dgm:bulletEnabled val="1"/>
        </dgm:presLayoutVars>
      </dgm:prSet>
      <dgm:spPr/>
      <dgm:t>
        <a:bodyPr/>
        <a:lstStyle/>
        <a:p>
          <a:endParaRPr lang="en-US"/>
        </a:p>
      </dgm:t>
    </dgm:pt>
    <dgm:pt modelId="{D8523DCC-C6C0-45AD-9883-D69E89106CDD}" type="pres">
      <dgm:prSet presAssocID="{4FAC1ED6-1680-4F83-B351-F4F1C4202FEF}" presName="childText2" presStyleLbl="solidAlignAcc1" presStyleIdx="1" presStyleCnt="3" custLinFactNeighborX="-682" custLinFactNeighborY="-10337">
        <dgm:presLayoutVars>
          <dgm:chMax val="0"/>
          <dgm:chPref val="0"/>
          <dgm:bulletEnabled val="1"/>
        </dgm:presLayoutVars>
      </dgm:prSet>
      <dgm:spPr/>
      <dgm:t>
        <a:bodyPr/>
        <a:lstStyle/>
        <a:p>
          <a:endParaRPr lang="en-US"/>
        </a:p>
      </dgm:t>
    </dgm:pt>
    <dgm:pt modelId="{BD4256CF-9CE5-4F1E-838C-DDF9458D78A1}" type="pres">
      <dgm:prSet presAssocID="{507D1538-4935-4532-B434-D287B329AA08}" presName="parentText3" presStyleLbl="node1" presStyleIdx="2" presStyleCnt="3" custLinFactNeighborX="-339" custLinFactNeighborY="-18539">
        <dgm:presLayoutVars>
          <dgm:chMax/>
          <dgm:chPref val="3"/>
          <dgm:bulletEnabled val="1"/>
        </dgm:presLayoutVars>
      </dgm:prSet>
      <dgm:spPr/>
      <dgm:t>
        <a:bodyPr/>
        <a:lstStyle/>
        <a:p>
          <a:endParaRPr lang="en-US"/>
        </a:p>
      </dgm:t>
    </dgm:pt>
    <dgm:pt modelId="{4ADD4186-A01F-4953-B293-BCDAACD03BAB}" type="pres">
      <dgm:prSet presAssocID="{507D1538-4935-4532-B434-D287B329AA08}" presName="childText3" presStyleLbl="solidAlignAcc1" presStyleIdx="2" presStyleCnt="3" custScaleY="175459" custLinFactNeighborX="-423" custLinFactNeighborY="36892">
        <dgm:presLayoutVars>
          <dgm:chMax val="0"/>
          <dgm:chPref val="0"/>
          <dgm:bulletEnabled val="1"/>
        </dgm:presLayoutVars>
      </dgm:prSet>
      <dgm:spPr/>
      <dgm:t>
        <a:bodyPr/>
        <a:lstStyle/>
        <a:p>
          <a:endParaRPr lang="en-US"/>
        </a:p>
      </dgm:t>
    </dgm:pt>
  </dgm:ptLst>
  <dgm:cxnLst>
    <dgm:cxn modelId="{ECA0FA73-E680-410C-A4A8-F7396C4A1AD7}" type="presOf" srcId="{388C7C02-7095-419D-8BE0-B1B58BE2FDC4}" destId="{D8523DCC-C6C0-45AD-9883-D69E89106CDD}" srcOrd="0" destOrd="1" presId="urn:microsoft.com/office/officeart/2009/3/layout/IncreasingArrowsProcess"/>
    <dgm:cxn modelId="{0EFC430D-A905-455F-BEDF-7F6FC759FDDB}" srcId="{507D1538-4935-4532-B434-D287B329AA08}" destId="{5E1A204C-1AC2-4637-B000-60B83FDA0F20}" srcOrd="5" destOrd="0" parTransId="{B9821FDB-A3F3-4595-A49E-1FB9BA638ACE}" sibTransId="{665E1B7D-0497-40BC-B781-42C9CAD392DA}"/>
    <dgm:cxn modelId="{7FCADA02-51CB-4247-8ECA-3E6C5609BA3F}" type="presOf" srcId="{507D1538-4935-4532-B434-D287B329AA08}" destId="{BD4256CF-9CE5-4F1E-838C-DDF9458D78A1}" srcOrd="0" destOrd="0" presId="urn:microsoft.com/office/officeart/2009/3/layout/IncreasingArrowsProcess"/>
    <dgm:cxn modelId="{B7839729-7AAE-45AD-B43F-F18B94CD5225}" type="presOf" srcId="{DA77DCF7-A6F7-44C9-B354-E52288D14CDE}" destId="{4ADD4186-A01F-4953-B293-BCDAACD03BAB}" srcOrd="0" destOrd="3" presId="urn:microsoft.com/office/officeart/2009/3/layout/IncreasingArrowsProcess"/>
    <dgm:cxn modelId="{70C85B43-A17B-48B0-AC12-1D41058A2D82}" type="presOf" srcId="{B4C1086A-F330-4D53-8F00-5863193C9A52}" destId="{4ADD4186-A01F-4953-B293-BCDAACD03BAB}" srcOrd="0" destOrd="2" presId="urn:microsoft.com/office/officeart/2009/3/layout/IncreasingArrowsProcess"/>
    <dgm:cxn modelId="{3632D6EB-335D-4F4F-B460-16271C01DC53}" type="presOf" srcId="{9E91DB9B-4934-4865-BE30-44E575CC602D}" destId="{4ADD4186-A01F-4953-B293-BCDAACD03BAB}" srcOrd="0" destOrd="0" presId="urn:microsoft.com/office/officeart/2009/3/layout/IncreasingArrowsProcess"/>
    <dgm:cxn modelId="{E430FDFB-3C77-44CB-AC05-E9CB1B032DEC}" srcId="{4FAC1ED6-1680-4F83-B351-F4F1C4202FEF}" destId="{DFEA3401-E9EE-4213-AD9B-188A0EBC884C}" srcOrd="2" destOrd="0" parTransId="{93FEE858-4A55-4CC3-A55F-8267A48BB2B7}" sibTransId="{51BF184C-CAB1-4F94-8604-307A65FFC4D7}"/>
    <dgm:cxn modelId="{FB5C0495-4CD5-4618-B524-B896EBA24562}" type="presOf" srcId="{670436C0-88F5-4D2E-AA65-A7AB6A8BA3D0}" destId="{D8523DCC-C6C0-45AD-9883-D69E89106CDD}" srcOrd="0" destOrd="0" presId="urn:microsoft.com/office/officeart/2009/3/layout/IncreasingArrowsProcess"/>
    <dgm:cxn modelId="{75565ADC-1964-4158-9AC6-A350F667D77D}" srcId="{4FAC1ED6-1680-4F83-B351-F4F1C4202FEF}" destId="{388C7C02-7095-419D-8BE0-B1B58BE2FDC4}" srcOrd="1" destOrd="0" parTransId="{C3FA7C9E-D7B0-430B-B9BF-8671CAA5073D}" sibTransId="{131AEB40-DAF8-4826-9DD3-1343881B1782}"/>
    <dgm:cxn modelId="{4BEC9608-9199-476F-8853-A7141A92727C}" srcId="{507D1538-4935-4532-B434-D287B329AA08}" destId="{9E91DB9B-4934-4865-BE30-44E575CC602D}" srcOrd="0" destOrd="0" parTransId="{019C8DFB-C471-401A-8E23-476F61228A73}" sibTransId="{DEF3AF27-D8C2-4E07-A1A8-07197909E20F}"/>
    <dgm:cxn modelId="{FF43A1AB-EAF1-47B6-943C-0AB91ECFE5D5}" type="presOf" srcId="{A15B6117-F78F-4395-B74C-B0E7037A5CA3}" destId="{4ADD4186-A01F-4953-B293-BCDAACD03BAB}" srcOrd="0" destOrd="6" presId="urn:microsoft.com/office/officeart/2009/3/layout/IncreasingArrowsProcess"/>
    <dgm:cxn modelId="{EC8341DA-78E1-4E64-BF3B-AD8D970D48F0}" type="presOf" srcId="{8E8D85EC-3719-4CCD-A652-D8E095A13294}" destId="{3908003D-EFEB-4537-9999-616D0FF85EDE}" srcOrd="0" destOrd="0" presId="urn:microsoft.com/office/officeart/2009/3/layout/IncreasingArrowsProcess"/>
    <dgm:cxn modelId="{2D985BD0-57CD-479C-9FAE-6A367CB5C0F1}" type="presOf" srcId="{8980D803-39BD-42D6-BD27-AB9DC60CA006}" destId="{C2A61391-E2CA-481A-8EAC-130E9B8140FA}" srcOrd="0" destOrd="0" presId="urn:microsoft.com/office/officeart/2009/3/layout/IncreasingArrowsProcess"/>
    <dgm:cxn modelId="{D3F49DB9-C381-4DAD-9BFD-0542AC9DEEF9}" type="presOf" srcId="{E3BE5F21-7163-452E-9612-F5E941EE9AE9}" destId="{4ADD4186-A01F-4953-B293-BCDAACD03BAB}" srcOrd="0" destOrd="1" presId="urn:microsoft.com/office/officeart/2009/3/layout/IncreasingArrowsProcess"/>
    <dgm:cxn modelId="{F68AB752-2DC9-4465-96F9-E8BB853109A5}" srcId="{507D1538-4935-4532-B434-D287B329AA08}" destId="{E3BE5F21-7163-452E-9612-F5E941EE9AE9}" srcOrd="1" destOrd="0" parTransId="{4E5E45B6-30BD-4011-A322-A98A2B0F5D53}" sibTransId="{D610B1CE-209D-4C5B-A76A-C3D2AE819E04}"/>
    <dgm:cxn modelId="{F9E4C44A-AE8D-4792-8ACD-A314D33CBDAB}" type="presOf" srcId="{DFEA3401-E9EE-4213-AD9B-188A0EBC884C}" destId="{D8523DCC-C6C0-45AD-9883-D69E89106CDD}" srcOrd="0" destOrd="2" presId="urn:microsoft.com/office/officeart/2009/3/layout/IncreasingArrowsProcess"/>
    <dgm:cxn modelId="{58FCFB05-E35C-4DC5-9158-89F47E6C37C8}" srcId="{7E9359F6-8B1B-4196-9C18-48DD4CEE3F2D}" destId="{4FAC1ED6-1680-4F83-B351-F4F1C4202FEF}" srcOrd="1" destOrd="0" parTransId="{429F6C72-A3B6-4826-A6BD-F9DD4126B90A}" sibTransId="{1600E83B-E817-43AC-84B7-CCC6DA6B0614}"/>
    <dgm:cxn modelId="{AC5EE615-38BA-4673-9C52-24C841EE755C}" srcId="{7E9359F6-8B1B-4196-9C18-48DD4CEE3F2D}" destId="{507D1538-4935-4532-B434-D287B329AA08}" srcOrd="2" destOrd="0" parTransId="{296C29AA-FE52-44CF-95AC-D61641924FB5}" sibTransId="{0BB32555-5E1E-448A-9DAA-B6A26D739833}"/>
    <dgm:cxn modelId="{4570B0E1-8F04-4CD3-8DDF-27D910297D86}" srcId="{507D1538-4935-4532-B434-D287B329AA08}" destId="{B4C1086A-F330-4D53-8F00-5863193C9A52}" srcOrd="2" destOrd="0" parTransId="{102518D6-7FF9-41DF-B2D1-A68DE2F20C35}" sibTransId="{C419AAA2-ECDE-401E-B367-36FA318F8165}"/>
    <dgm:cxn modelId="{178DD7F9-0EF1-48B0-9680-9AA3BC9E1B3A}" type="presOf" srcId="{A6283E47-1455-4D05-A8F4-20A03A41C0A9}" destId="{4ADD4186-A01F-4953-B293-BCDAACD03BAB}" srcOrd="0" destOrd="4" presId="urn:microsoft.com/office/officeart/2009/3/layout/IncreasingArrowsProcess"/>
    <dgm:cxn modelId="{87FC9DC8-FEAD-4AB1-8E67-54FA3E21C0B7}" srcId="{7E9359F6-8B1B-4196-9C18-48DD4CEE3F2D}" destId="{8E8D85EC-3719-4CCD-A652-D8E095A13294}" srcOrd="0" destOrd="0" parTransId="{50A20C3F-F9FA-4C95-A537-EB15BB6B9025}" sibTransId="{6FC2E921-E7B5-487B-97F7-FF6EEFA196A8}"/>
    <dgm:cxn modelId="{5A8A7023-529B-49EB-9E22-9921668A96C3}" type="presOf" srcId="{5E1A204C-1AC2-4637-B000-60B83FDA0F20}" destId="{4ADD4186-A01F-4953-B293-BCDAACD03BAB}" srcOrd="0" destOrd="5" presId="urn:microsoft.com/office/officeart/2009/3/layout/IncreasingArrowsProcess"/>
    <dgm:cxn modelId="{0399B9C9-79EB-4A68-98CF-78BB150CD311}" type="presOf" srcId="{4FAC1ED6-1680-4F83-B351-F4F1C4202FEF}" destId="{1922DA52-AF70-494E-940E-7F0ED33D417D}" srcOrd="0" destOrd="0" presId="urn:microsoft.com/office/officeart/2009/3/layout/IncreasingArrowsProcess"/>
    <dgm:cxn modelId="{622B55D5-DD32-427E-BF33-6054392FD8F3}" srcId="{507D1538-4935-4532-B434-D287B329AA08}" destId="{A6283E47-1455-4D05-A8F4-20A03A41C0A9}" srcOrd="4" destOrd="0" parTransId="{EAF9B098-BFD0-41F1-8EFE-04DF6870DC77}" sibTransId="{AD301B79-477C-4E73-9703-28597CD386B5}"/>
    <dgm:cxn modelId="{3648DA62-103F-4B65-9936-CF58A5F2A9A6}" srcId="{507D1538-4935-4532-B434-D287B329AA08}" destId="{DA77DCF7-A6F7-44C9-B354-E52288D14CDE}" srcOrd="3" destOrd="0" parTransId="{1865A307-B92F-4558-A746-EABA9E9FBEE4}" sibTransId="{F9AC09C8-07EF-42CF-8703-09D5CFA699C0}"/>
    <dgm:cxn modelId="{BE415079-14EC-4322-900A-85EF0B027061}" srcId="{507D1538-4935-4532-B434-D287B329AA08}" destId="{A15B6117-F78F-4395-B74C-B0E7037A5CA3}" srcOrd="6" destOrd="0" parTransId="{552234CE-2E3E-4A48-8A04-1415EC1FFE1F}" sibTransId="{0DAFDF4D-3AA4-4A6E-A314-B6410A85F2CA}"/>
    <dgm:cxn modelId="{07E28D71-5131-4CC8-98B9-56A70F170357}" srcId="{8E8D85EC-3719-4CCD-A652-D8E095A13294}" destId="{8980D803-39BD-42D6-BD27-AB9DC60CA006}" srcOrd="0" destOrd="0" parTransId="{0DB6A341-ED3A-4336-AB11-72FCF73695CF}" sibTransId="{8B9EB137-A280-417F-95C7-B9C7237A05C8}"/>
    <dgm:cxn modelId="{D1DCF4F4-DD49-47B0-AE68-ECC9C5649697}" srcId="{4FAC1ED6-1680-4F83-B351-F4F1C4202FEF}" destId="{670436C0-88F5-4D2E-AA65-A7AB6A8BA3D0}" srcOrd="0" destOrd="0" parTransId="{27A5C363-9EE3-486F-A833-0D0EE7DCF7DD}" sibTransId="{6BEC2150-3CA5-4FFD-8E69-BE684A0A2171}"/>
    <dgm:cxn modelId="{A0CC55A0-345E-42D9-8203-4291EF237FED}" type="presOf" srcId="{7E9359F6-8B1B-4196-9C18-48DD4CEE3F2D}" destId="{8BADA6FF-0C54-4DB1-BDCD-FC193401DE6C}" srcOrd="0" destOrd="0" presId="urn:microsoft.com/office/officeart/2009/3/layout/IncreasingArrowsProcess"/>
    <dgm:cxn modelId="{EAEAE490-F7E5-4860-9B85-24988E8CDF7A}" type="presParOf" srcId="{8BADA6FF-0C54-4DB1-BDCD-FC193401DE6C}" destId="{3908003D-EFEB-4537-9999-616D0FF85EDE}" srcOrd="0" destOrd="0" presId="urn:microsoft.com/office/officeart/2009/3/layout/IncreasingArrowsProcess"/>
    <dgm:cxn modelId="{EFD3A021-0956-4579-9DEC-4DEC368D6BC2}" type="presParOf" srcId="{8BADA6FF-0C54-4DB1-BDCD-FC193401DE6C}" destId="{C2A61391-E2CA-481A-8EAC-130E9B8140FA}" srcOrd="1" destOrd="0" presId="urn:microsoft.com/office/officeart/2009/3/layout/IncreasingArrowsProcess"/>
    <dgm:cxn modelId="{9530A036-5BCD-4C4A-8AA0-82EA14BA8291}" type="presParOf" srcId="{8BADA6FF-0C54-4DB1-BDCD-FC193401DE6C}" destId="{1922DA52-AF70-494E-940E-7F0ED33D417D}" srcOrd="2" destOrd="0" presId="urn:microsoft.com/office/officeart/2009/3/layout/IncreasingArrowsProcess"/>
    <dgm:cxn modelId="{6ACC1648-013F-4847-A0F7-85D8DF55313F}" type="presParOf" srcId="{8BADA6FF-0C54-4DB1-BDCD-FC193401DE6C}" destId="{D8523DCC-C6C0-45AD-9883-D69E89106CDD}" srcOrd="3" destOrd="0" presId="urn:microsoft.com/office/officeart/2009/3/layout/IncreasingArrowsProcess"/>
    <dgm:cxn modelId="{C2611DD5-B822-4B9B-9C88-4EE6A3416331}" type="presParOf" srcId="{8BADA6FF-0C54-4DB1-BDCD-FC193401DE6C}" destId="{BD4256CF-9CE5-4F1E-838C-DDF9458D78A1}" srcOrd="4" destOrd="0" presId="urn:microsoft.com/office/officeart/2009/3/layout/IncreasingArrowsProcess"/>
    <dgm:cxn modelId="{018B7D29-0055-4A59-A307-ACF8B3E0ADAB}" type="presParOf" srcId="{8BADA6FF-0C54-4DB1-BDCD-FC193401DE6C}" destId="{4ADD4186-A01F-4953-B293-BCDAACD03BA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08C10-FBE9-4A54-BE12-B7B415C3D705}">
      <dsp:nvSpPr>
        <dsp:cNvPr id="0" name=""/>
        <dsp:cNvSpPr/>
      </dsp:nvSpPr>
      <dsp:spPr>
        <a:xfrm rot="10800000">
          <a:off x="1637816" y="1473"/>
          <a:ext cx="6080760" cy="424785"/>
        </a:xfrm>
        <a:prstGeom prst="homePlate">
          <a:avLst/>
        </a:prstGeom>
        <a:solidFill>
          <a:srgbClr val="00B050"/>
        </a:solidFill>
        <a:ln>
          <a:solidFill>
            <a:schemeClr val="accent2">
              <a:lumMod val="50000"/>
            </a:schemeClr>
          </a:solid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1): MANUSIA &amp; PEMIKIRAN</a:t>
          </a:r>
          <a:endParaRPr lang="en-US" sz="1400" b="1" kern="1200" dirty="0">
            <a:effectLst/>
          </a:endParaRPr>
        </a:p>
      </dsp:txBody>
      <dsp:txXfrm rot="10800000">
        <a:off x="1744012" y="1473"/>
        <a:ext cx="5974564" cy="424785"/>
      </dsp:txXfrm>
    </dsp:sp>
    <dsp:sp modelId="{B04A8F5D-24F2-4A48-B9D4-E6EEE20451F4}">
      <dsp:nvSpPr>
        <dsp:cNvPr id="0" name=""/>
        <dsp:cNvSpPr/>
      </dsp:nvSpPr>
      <dsp:spPr>
        <a:xfrm>
          <a:off x="1425423" y="1473"/>
          <a:ext cx="424785" cy="4247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F3C465-E0C2-4FBD-99AC-0A56E76357E6}">
      <dsp:nvSpPr>
        <dsp:cNvPr id="0" name=""/>
        <dsp:cNvSpPr/>
      </dsp:nvSpPr>
      <dsp:spPr>
        <a:xfrm rot="10800000">
          <a:off x="1637816" y="553060"/>
          <a:ext cx="6080760" cy="424785"/>
        </a:xfrm>
        <a:prstGeom prst="homePlate">
          <a:avLst/>
        </a:prstGeom>
        <a:gradFill rotWithShape="0">
          <a:gsLst>
            <a:gs pos="0">
              <a:schemeClr val="accent1">
                <a:alpha val="90000"/>
                <a:hueOff val="0"/>
                <a:satOff val="0"/>
                <a:lumOff val="0"/>
                <a:alphaOff val="-4000"/>
                <a:tint val="98000"/>
                <a:lumMod val="100000"/>
              </a:schemeClr>
            </a:gs>
            <a:gs pos="100000">
              <a:schemeClr val="accent1">
                <a:alpha val="90000"/>
                <a:hueOff val="0"/>
                <a:satOff val="0"/>
                <a:lumOff val="0"/>
                <a:alphaOff val="-400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2): PERKEMBANGAN ILMU ZAMAN PERTENGAHAN</a:t>
          </a:r>
          <a:endParaRPr lang="en-MY" sz="1400" kern="1200" dirty="0"/>
        </a:p>
      </dsp:txBody>
      <dsp:txXfrm rot="10800000">
        <a:off x="1744012" y="553060"/>
        <a:ext cx="5974564" cy="424785"/>
      </dsp:txXfrm>
    </dsp:sp>
    <dsp:sp modelId="{FF7AAE50-4C8D-4A61-8405-07E6A6F5CEC2}">
      <dsp:nvSpPr>
        <dsp:cNvPr id="0" name=""/>
        <dsp:cNvSpPr/>
      </dsp:nvSpPr>
      <dsp:spPr>
        <a:xfrm>
          <a:off x="1425423" y="553060"/>
          <a:ext cx="424785" cy="42478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E1029C2-750A-4BDA-BD36-8879DA0A0572}">
      <dsp:nvSpPr>
        <dsp:cNvPr id="0" name=""/>
        <dsp:cNvSpPr/>
      </dsp:nvSpPr>
      <dsp:spPr>
        <a:xfrm rot="10800000">
          <a:off x="1637816" y="1104646"/>
          <a:ext cx="6080760" cy="424785"/>
        </a:xfrm>
        <a:prstGeom prst="homePlate">
          <a:avLst/>
        </a:prstGeom>
        <a:gradFill rotWithShape="0">
          <a:gsLst>
            <a:gs pos="0">
              <a:schemeClr val="accent1">
                <a:alpha val="90000"/>
                <a:hueOff val="0"/>
                <a:satOff val="0"/>
                <a:lumOff val="0"/>
                <a:alphaOff val="-8000"/>
                <a:tint val="98000"/>
                <a:lumMod val="100000"/>
              </a:schemeClr>
            </a:gs>
            <a:gs pos="100000">
              <a:schemeClr val="accent1">
                <a:alpha val="90000"/>
                <a:hueOff val="0"/>
                <a:satOff val="0"/>
                <a:lumOff val="0"/>
                <a:alphaOff val="-800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3): EKOSISTEM KEILMUAN ISLAM</a:t>
          </a:r>
          <a:endParaRPr lang="en-US" sz="1400" b="1" kern="1200" dirty="0">
            <a:effectLst/>
          </a:endParaRPr>
        </a:p>
      </dsp:txBody>
      <dsp:txXfrm rot="10800000">
        <a:off x="1744012" y="1104646"/>
        <a:ext cx="5974564" cy="424785"/>
      </dsp:txXfrm>
    </dsp:sp>
    <dsp:sp modelId="{3A016C8D-37A5-423D-84F6-24B5450D0119}">
      <dsp:nvSpPr>
        <dsp:cNvPr id="0" name=""/>
        <dsp:cNvSpPr/>
      </dsp:nvSpPr>
      <dsp:spPr>
        <a:xfrm>
          <a:off x="1425423" y="1104646"/>
          <a:ext cx="424785" cy="4247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8C9BD6-7CF4-4ABE-8C26-0420793C0AC6}">
      <dsp:nvSpPr>
        <dsp:cNvPr id="0" name=""/>
        <dsp:cNvSpPr/>
      </dsp:nvSpPr>
      <dsp:spPr>
        <a:xfrm rot="10800000">
          <a:off x="1672871" y="1652024"/>
          <a:ext cx="6073827" cy="424785"/>
        </a:xfrm>
        <a:prstGeom prst="homePlate">
          <a:avLst/>
        </a:prstGeom>
        <a:gradFill rotWithShape="0">
          <a:gsLst>
            <a:gs pos="0">
              <a:schemeClr val="accent1">
                <a:alpha val="90000"/>
                <a:hueOff val="0"/>
                <a:satOff val="0"/>
                <a:lumOff val="0"/>
                <a:alphaOff val="-12000"/>
                <a:tint val="98000"/>
                <a:lumMod val="100000"/>
              </a:schemeClr>
            </a:gs>
            <a:gs pos="100000">
              <a:schemeClr val="accent1">
                <a:alpha val="90000"/>
                <a:hueOff val="0"/>
                <a:satOff val="0"/>
                <a:lumOff val="0"/>
                <a:alphaOff val="-1200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4): AGAMA, PEMIKIRAN SAINS DAN TEKNOLOGI</a:t>
          </a:r>
          <a:endParaRPr lang="en-US" sz="1400" b="1" kern="1200" dirty="0">
            <a:effectLst/>
          </a:endParaRPr>
        </a:p>
      </dsp:txBody>
      <dsp:txXfrm rot="10800000">
        <a:off x="1779067" y="1652024"/>
        <a:ext cx="5967631" cy="424785"/>
      </dsp:txXfrm>
    </dsp:sp>
    <dsp:sp modelId="{E072B02F-FF00-4788-9FEA-02FDE8662C6D}">
      <dsp:nvSpPr>
        <dsp:cNvPr id="0" name=""/>
        <dsp:cNvSpPr/>
      </dsp:nvSpPr>
      <dsp:spPr>
        <a:xfrm>
          <a:off x="1445779" y="1656233"/>
          <a:ext cx="424785" cy="42478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F9B839-90C4-41EA-A5CA-AF16B9E7C8BC}">
      <dsp:nvSpPr>
        <dsp:cNvPr id="0" name=""/>
        <dsp:cNvSpPr/>
      </dsp:nvSpPr>
      <dsp:spPr>
        <a:xfrm rot="10800000">
          <a:off x="1637816" y="2207820"/>
          <a:ext cx="6080760" cy="424785"/>
        </a:xfrm>
        <a:prstGeom prst="homePlate">
          <a:avLst/>
        </a:prstGeom>
        <a:gradFill rotWithShape="0">
          <a:gsLst>
            <a:gs pos="0">
              <a:schemeClr val="accent1">
                <a:alpha val="90000"/>
                <a:hueOff val="0"/>
                <a:satOff val="0"/>
                <a:lumOff val="0"/>
                <a:alphaOff val="-16000"/>
                <a:tint val="98000"/>
                <a:lumMod val="100000"/>
              </a:schemeClr>
            </a:gs>
            <a:gs pos="100000">
              <a:schemeClr val="accent1">
                <a:alpha val="90000"/>
                <a:hueOff val="0"/>
                <a:satOff val="0"/>
                <a:lumOff val="0"/>
                <a:alphaOff val="-1600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5): PEMIKIRAN SAINS &amp; TEKNOLOGI MERENTAS SEMPADAN</a:t>
          </a:r>
          <a:endParaRPr lang="en-US" sz="1400" b="1" kern="1200" dirty="0">
            <a:effectLst/>
          </a:endParaRPr>
        </a:p>
      </dsp:txBody>
      <dsp:txXfrm rot="10800000">
        <a:off x="1744012" y="2207820"/>
        <a:ext cx="5974564" cy="424785"/>
      </dsp:txXfrm>
    </dsp:sp>
    <dsp:sp modelId="{605E6AA0-B05E-458C-904C-9DF31F422FDC}">
      <dsp:nvSpPr>
        <dsp:cNvPr id="0" name=""/>
        <dsp:cNvSpPr/>
      </dsp:nvSpPr>
      <dsp:spPr>
        <a:xfrm>
          <a:off x="1425423" y="2207820"/>
          <a:ext cx="424785" cy="42478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78F82CA-2E89-475C-97AD-2CF4D1877239}">
      <dsp:nvSpPr>
        <dsp:cNvPr id="0" name=""/>
        <dsp:cNvSpPr/>
      </dsp:nvSpPr>
      <dsp:spPr>
        <a:xfrm rot="10800000">
          <a:off x="1637816" y="2759407"/>
          <a:ext cx="6080760" cy="424785"/>
        </a:xfrm>
        <a:prstGeom prst="homePlate">
          <a:avLst/>
        </a:prstGeom>
        <a:gradFill rotWithShape="0">
          <a:gsLst>
            <a:gs pos="0">
              <a:schemeClr val="accent1">
                <a:alpha val="90000"/>
                <a:hueOff val="0"/>
                <a:satOff val="0"/>
                <a:lumOff val="0"/>
                <a:alphaOff val="-20000"/>
                <a:tint val="98000"/>
                <a:lumMod val="100000"/>
              </a:schemeClr>
            </a:gs>
            <a:gs pos="100000">
              <a:schemeClr val="accent1">
                <a:alpha val="90000"/>
                <a:hueOff val="0"/>
                <a:satOff val="0"/>
                <a:lumOff val="0"/>
                <a:alphaOff val="-2000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sv-SE" sz="1400" b="1" kern="1200" dirty="0" smtClean="0">
              <a:effectLst/>
            </a:rPr>
            <a:t>(BAB 6): PEMIKIRAN SAINTIFIK SAINTIS MUSLIM </a:t>
          </a:r>
          <a:endParaRPr lang="en-US" sz="1400" b="1" kern="1200" dirty="0">
            <a:effectLst/>
          </a:endParaRPr>
        </a:p>
      </dsp:txBody>
      <dsp:txXfrm rot="10800000">
        <a:off x="1744012" y="2759407"/>
        <a:ext cx="5974564" cy="424785"/>
      </dsp:txXfrm>
    </dsp:sp>
    <dsp:sp modelId="{DA5BADE1-D175-4AD4-9D87-F53F883529A6}">
      <dsp:nvSpPr>
        <dsp:cNvPr id="0" name=""/>
        <dsp:cNvSpPr/>
      </dsp:nvSpPr>
      <dsp:spPr>
        <a:xfrm>
          <a:off x="1425423" y="2759407"/>
          <a:ext cx="424785" cy="42478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1000" r="-21000"/>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B05E971-FA2C-4454-A8EB-90CB79F9A029}">
      <dsp:nvSpPr>
        <dsp:cNvPr id="0" name=""/>
        <dsp:cNvSpPr/>
      </dsp:nvSpPr>
      <dsp:spPr>
        <a:xfrm rot="10800000">
          <a:off x="1637816" y="3310994"/>
          <a:ext cx="6080760" cy="424785"/>
        </a:xfrm>
        <a:prstGeom prst="homePlate">
          <a:avLst/>
        </a:prstGeom>
        <a:gradFill rotWithShape="0">
          <a:gsLst>
            <a:gs pos="0">
              <a:schemeClr val="accent1">
                <a:alpha val="90000"/>
                <a:hueOff val="0"/>
                <a:satOff val="0"/>
                <a:lumOff val="0"/>
                <a:alphaOff val="-24000"/>
                <a:tint val="98000"/>
                <a:lumMod val="100000"/>
              </a:schemeClr>
            </a:gs>
            <a:gs pos="100000">
              <a:schemeClr val="accent1">
                <a:alpha val="90000"/>
                <a:hueOff val="0"/>
                <a:satOff val="0"/>
                <a:lumOff val="0"/>
                <a:alphaOff val="-2400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sv-SE" sz="1400" b="1" kern="1200" dirty="0" smtClean="0">
              <a:effectLst/>
            </a:rPr>
            <a:t>(BAB 7): PERUBAHAN PARADIGMA PEMIKIRAN SAINTIS BARAT</a:t>
          </a:r>
          <a:endParaRPr lang="en-US" sz="1400" b="1" kern="1200" dirty="0">
            <a:effectLst/>
          </a:endParaRPr>
        </a:p>
      </dsp:txBody>
      <dsp:txXfrm rot="10800000">
        <a:off x="1744012" y="3310994"/>
        <a:ext cx="5974564" cy="424785"/>
      </dsp:txXfrm>
    </dsp:sp>
    <dsp:sp modelId="{B676AEA2-0C84-41F6-B730-813D528C294E}">
      <dsp:nvSpPr>
        <dsp:cNvPr id="0" name=""/>
        <dsp:cNvSpPr/>
      </dsp:nvSpPr>
      <dsp:spPr>
        <a:xfrm>
          <a:off x="1425423" y="3310994"/>
          <a:ext cx="424785" cy="424785"/>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D711DC3-F42B-4B8B-B78E-D9195146C499}">
      <dsp:nvSpPr>
        <dsp:cNvPr id="0" name=""/>
        <dsp:cNvSpPr/>
      </dsp:nvSpPr>
      <dsp:spPr>
        <a:xfrm rot="10800000">
          <a:off x="1637816" y="3862580"/>
          <a:ext cx="6080760" cy="424785"/>
        </a:xfrm>
        <a:prstGeom prst="homePlate">
          <a:avLst/>
        </a:prstGeom>
        <a:gradFill rotWithShape="0">
          <a:gsLst>
            <a:gs pos="0">
              <a:schemeClr val="accent1">
                <a:alpha val="90000"/>
                <a:hueOff val="0"/>
                <a:satOff val="0"/>
                <a:lumOff val="0"/>
                <a:alphaOff val="-28000"/>
                <a:tint val="98000"/>
                <a:lumMod val="100000"/>
              </a:schemeClr>
            </a:gs>
            <a:gs pos="100000">
              <a:schemeClr val="accent1">
                <a:alpha val="90000"/>
                <a:hueOff val="0"/>
                <a:satOff val="0"/>
                <a:lumOff val="0"/>
                <a:alphaOff val="-2800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sv-SE" sz="1400" b="1" kern="1200" dirty="0" smtClean="0">
              <a:effectLst/>
            </a:rPr>
            <a:t>(BAB 8): PEMODENAN SAINS &amp; TEKNOLOGI</a:t>
          </a:r>
          <a:endParaRPr lang="en-US" sz="1400" b="1" kern="1200" dirty="0">
            <a:effectLst/>
          </a:endParaRPr>
        </a:p>
      </dsp:txBody>
      <dsp:txXfrm rot="10800000">
        <a:off x="1744012" y="3862580"/>
        <a:ext cx="5974564" cy="424785"/>
      </dsp:txXfrm>
    </dsp:sp>
    <dsp:sp modelId="{3C1ADFF2-9D36-4B8B-8E4F-8807B4631CC1}">
      <dsp:nvSpPr>
        <dsp:cNvPr id="0" name=""/>
        <dsp:cNvSpPr/>
      </dsp:nvSpPr>
      <dsp:spPr>
        <a:xfrm>
          <a:off x="1425423" y="3862580"/>
          <a:ext cx="424785" cy="424785"/>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E391BBF-002F-45A5-B205-92F09BE2E0E4}">
      <dsp:nvSpPr>
        <dsp:cNvPr id="0" name=""/>
        <dsp:cNvSpPr/>
      </dsp:nvSpPr>
      <dsp:spPr>
        <a:xfrm rot="10800000">
          <a:off x="1637816" y="4414167"/>
          <a:ext cx="6080760" cy="424785"/>
        </a:xfrm>
        <a:prstGeom prst="homePlate">
          <a:avLst/>
        </a:prstGeom>
        <a:gradFill rotWithShape="0">
          <a:gsLst>
            <a:gs pos="0">
              <a:schemeClr val="accent1">
                <a:alpha val="90000"/>
                <a:hueOff val="0"/>
                <a:satOff val="0"/>
                <a:lumOff val="0"/>
                <a:alphaOff val="-32000"/>
                <a:tint val="98000"/>
                <a:lumMod val="100000"/>
              </a:schemeClr>
            </a:gs>
            <a:gs pos="100000">
              <a:schemeClr val="accent1">
                <a:alpha val="90000"/>
                <a:hueOff val="0"/>
                <a:satOff val="0"/>
                <a:lumOff val="0"/>
                <a:alphaOff val="-3200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t>(BAB 9): REVOLUSI INDUSTRI &amp; KESANNYA TERHADAP KEMANUSIAAN</a:t>
          </a:r>
          <a:endParaRPr lang="en-US" sz="1400" b="1" kern="1200" dirty="0"/>
        </a:p>
      </dsp:txBody>
      <dsp:txXfrm rot="10800000">
        <a:off x="1744012" y="4414167"/>
        <a:ext cx="5974564" cy="424785"/>
      </dsp:txXfrm>
    </dsp:sp>
    <dsp:sp modelId="{A729C592-13A4-42E3-9CBB-EBAD46CEE75D}">
      <dsp:nvSpPr>
        <dsp:cNvPr id="0" name=""/>
        <dsp:cNvSpPr/>
      </dsp:nvSpPr>
      <dsp:spPr>
        <a:xfrm>
          <a:off x="1425423" y="4414167"/>
          <a:ext cx="424785" cy="424785"/>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92000" r="-92000"/>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BFC6490-B43C-4D5D-AEF2-BB40067B8719}">
      <dsp:nvSpPr>
        <dsp:cNvPr id="0" name=""/>
        <dsp:cNvSpPr/>
      </dsp:nvSpPr>
      <dsp:spPr>
        <a:xfrm rot="10800000">
          <a:off x="1637816" y="4965754"/>
          <a:ext cx="6080760" cy="424785"/>
        </a:xfrm>
        <a:prstGeom prst="homePlate">
          <a:avLst/>
        </a:prstGeom>
        <a:gradFill rotWithShape="0">
          <a:gsLst>
            <a:gs pos="0">
              <a:schemeClr val="accent1">
                <a:alpha val="90000"/>
                <a:hueOff val="0"/>
                <a:satOff val="0"/>
                <a:lumOff val="0"/>
                <a:alphaOff val="-36000"/>
                <a:tint val="98000"/>
                <a:lumMod val="100000"/>
              </a:schemeClr>
            </a:gs>
            <a:gs pos="100000">
              <a:schemeClr val="accent1">
                <a:alpha val="90000"/>
                <a:hueOff val="0"/>
                <a:satOff val="0"/>
                <a:lumOff val="0"/>
                <a:alphaOff val="-3600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t>(BAB 10): ETIKA &amp; NILAI DALAM PEMIKIRAN SAINS &amp; TEKNOLOGI</a:t>
          </a:r>
          <a:endParaRPr lang="en-US" sz="1400" b="1" kern="1200" dirty="0"/>
        </a:p>
      </dsp:txBody>
      <dsp:txXfrm rot="10800000">
        <a:off x="1744012" y="4965754"/>
        <a:ext cx="5974564" cy="424785"/>
      </dsp:txXfrm>
    </dsp:sp>
    <dsp:sp modelId="{902B784A-A02A-4ECE-B896-4FD63C9B0569}">
      <dsp:nvSpPr>
        <dsp:cNvPr id="0" name=""/>
        <dsp:cNvSpPr/>
      </dsp:nvSpPr>
      <dsp:spPr>
        <a:xfrm>
          <a:off x="1425423" y="4965754"/>
          <a:ext cx="424785" cy="424785"/>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1000" r="-21000"/>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E191A45-E451-4D51-B11E-E453D2C75895}">
      <dsp:nvSpPr>
        <dsp:cNvPr id="0" name=""/>
        <dsp:cNvSpPr/>
      </dsp:nvSpPr>
      <dsp:spPr>
        <a:xfrm rot="10800000">
          <a:off x="1637816" y="5517341"/>
          <a:ext cx="6080760" cy="424785"/>
        </a:xfrm>
        <a:prstGeom prst="homePlate">
          <a:avLst/>
        </a:prstGeom>
        <a:gradFill rotWithShape="0">
          <a:gsLst>
            <a:gs pos="0">
              <a:schemeClr val="accent1">
                <a:alpha val="90000"/>
                <a:hueOff val="0"/>
                <a:satOff val="0"/>
                <a:lumOff val="0"/>
                <a:alphaOff val="-40000"/>
                <a:tint val="98000"/>
                <a:lumMod val="100000"/>
              </a:schemeClr>
            </a:gs>
            <a:gs pos="100000">
              <a:schemeClr val="accent1">
                <a:alpha val="90000"/>
                <a:hueOff val="0"/>
                <a:satOff val="0"/>
                <a:lumOff val="0"/>
                <a:alphaOff val="-4000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t>(</a:t>
          </a:r>
          <a:r>
            <a:rPr lang="en-US" sz="1400" b="1" kern="1200" smtClean="0"/>
            <a:t>BAB 11): </a:t>
          </a:r>
          <a:r>
            <a:rPr lang="en-US" sz="1400" b="1" kern="1200" dirty="0" smtClean="0"/>
            <a:t>MENGINSANKAN SAINS &amp; TEKNOLOGI</a:t>
          </a:r>
          <a:endParaRPr lang="en-US" sz="1400" b="1" kern="1200" dirty="0"/>
        </a:p>
      </dsp:txBody>
      <dsp:txXfrm rot="10800000">
        <a:off x="1744012" y="5517341"/>
        <a:ext cx="5974564" cy="424785"/>
      </dsp:txXfrm>
    </dsp:sp>
    <dsp:sp modelId="{5B852D7F-1F20-47A1-88C3-4A9A23213B5C}">
      <dsp:nvSpPr>
        <dsp:cNvPr id="0" name=""/>
        <dsp:cNvSpPr/>
      </dsp:nvSpPr>
      <dsp:spPr>
        <a:xfrm>
          <a:off x="1425423" y="5517341"/>
          <a:ext cx="424785" cy="424785"/>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29000" r="-29000"/>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8003D-EFEB-4537-9999-616D0FF85EDE}">
      <dsp:nvSpPr>
        <dsp:cNvPr id="0" name=""/>
        <dsp:cNvSpPr/>
      </dsp:nvSpPr>
      <dsp:spPr>
        <a:xfrm>
          <a:off x="0" y="381003"/>
          <a:ext cx="8636707" cy="1257833"/>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9681" numCol="1" spcCol="1270" anchor="ctr" anchorCtr="0">
          <a:noAutofit/>
        </a:bodyPr>
        <a:lstStyle/>
        <a:p>
          <a:pPr lvl="0" algn="l" defTabSz="1066800">
            <a:lnSpc>
              <a:spcPct val="90000"/>
            </a:lnSpc>
            <a:spcBef>
              <a:spcPct val="0"/>
            </a:spcBef>
            <a:spcAft>
              <a:spcPct val="35000"/>
            </a:spcAft>
          </a:pPr>
          <a:r>
            <a:rPr lang="en-US" sz="2400" kern="1200" dirty="0" err="1" smtClean="0"/>
            <a:t>Peninggalan</a:t>
          </a:r>
          <a:r>
            <a:rPr lang="en-US" sz="2400" kern="1200" dirty="0" smtClean="0"/>
            <a:t> </a:t>
          </a:r>
          <a:r>
            <a:rPr lang="en-US" sz="2400" kern="1200" dirty="0" err="1" smtClean="0"/>
            <a:t>Sains</a:t>
          </a:r>
          <a:r>
            <a:rPr lang="en-US" sz="2400" kern="1200" dirty="0" smtClean="0"/>
            <a:t> </a:t>
          </a:r>
          <a:r>
            <a:rPr lang="en-US" sz="2400" kern="1200" dirty="0" err="1" smtClean="0"/>
            <a:t>Tamadun</a:t>
          </a:r>
          <a:r>
            <a:rPr lang="en-US" sz="2400" kern="1200" dirty="0" smtClean="0"/>
            <a:t> Greek</a:t>
          </a:r>
          <a:endParaRPr lang="en-MY" sz="2400" kern="1200" dirty="0"/>
        </a:p>
      </dsp:txBody>
      <dsp:txXfrm>
        <a:off x="0" y="695461"/>
        <a:ext cx="8322249" cy="628917"/>
      </dsp:txXfrm>
    </dsp:sp>
    <dsp:sp modelId="{C2A61391-E2CA-481A-8EAC-130E9B8140FA}">
      <dsp:nvSpPr>
        <dsp:cNvPr id="0" name=""/>
        <dsp:cNvSpPr/>
      </dsp:nvSpPr>
      <dsp:spPr>
        <a:xfrm>
          <a:off x="0" y="1295389"/>
          <a:ext cx="2660105" cy="2423050"/>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 </a:t>
          </a:r>
          <a:r>
            <a:rPr lang="en-US" sz="2000" kern="1200" dirty="0" err="1" smtClean="0"/>
            <a:t>Memberi</a:t>
          </a:r>
          <a:r>
            <a:rPr lang="en-US" sz="2000" kern="1200" dirty="0" smtClean="0"/>
            <a:t> </a:t>
          </a:r>
          <a:r>
            <a:rPr lang="en-US" sz="2000" kern="1200" dirty="0" err="1" smtClean="0"/>
            <a:t>impak</a:t>
          </a:r>
          <a:r>
            <a:rPr lang="en-US" sz="2000" kern="1200" dirty="0" smtClean="0"/>
            <a:t> yang </a:t>
          </a:r>
          <a:r>
            <a:rPr lang="en-US" sz="2000" kern="1200" dirty="0" err="1" smtClean="0"/>
            <a:t>sangat</a:t>
          </a:r>
          <a:r>
            <a:rPr lang="en-US" sz="2000" kern="1200" dirty="0" smtClean="0"/>
            <a:t> </a:t>
          </a:r>
          <a:r>
            <a:rPr lang="en-US" sz="2000" kern="1200" dirty="0" err="1" smtClean="0"/>
            <a:t>besar</a:t>
          </a:r>
          <a:r>
            <a:rPr lang="en-US" sz="2000" kern="1200" dirty="0" smtClean="0"/>
            <a:t> </a:t>
          </a:r>
          <a:r>
            <a:rPr lang="en-US" sz="2000" kern="1200" dirty="0" err="1" smtClean="0"/>
            <a:t>kepada</a:t>
          </a:r>
          <a:r>
            <a:rPr lang="en-US" sz="2000" kern="1200" dirty="0" smtClean="0"/>
            <a:t> Islam. </a:t>
          </a:r>
          <a:r>
            <a:rPr lang="en-US" sz="2000" kern="1200" dirty="0" err="1" smtClean="0"/>
            <a:t>Terutama</a:t>
          </a:r>
          <a:r>
            <a:rPr lang="en-US" sz="2000" kern="1200" dirty="0" smtClean="0"/>
            <a:t> </a:t>
          </a:r>
          <a:r>
            <a:rPr lang="en-US" sz="2000" kern="1200" dirty="0" err="1" smtClean="0"/>
            <a:t>apabila</a:t>
          </a:r>
          <a:r>
            <a:rPr lang="en-US" sz="2000" kern="1200" dirty="0" smtClean="0"/>
            <a:t> Islam </a:t>
          </a:r>
          <a:r>
            <a:rPr lang="en-US" sz="2000" kern="1200" dirty="0" err="1" smtClean="0"/>
            <a:t>mula</a:t>
          </a:r>
          <a:r>
            <a:rPr lang="en-US" sz="2000" kern="1200" dirty="0" smtClean="0"/>
            <a:t> </a:t>
          </a:r>
          <a:r>
            <a:rPr lang="en-US" sz="2000" kern="1200" dirty="0" err="1" smtClean="0"/>
            <a:t>berkembang</a:t>
          </a:r>
          <a:r>
            <a:rPr lang="en-US" sz="2000" kern="1200" dirty="0" smtClean="0"/>
            <a:t>.</a:t>
          </a:r>
          <a:endParaRPr lang="en-MY" sz="2000" kern="1200" dirty="0"/>
        </a:p>
      </dsp:txBody>
      <dsp:txXfrm>
        <a:off x="0" y="1295389"/>
        <a:ext cx="2660105" cy="2423050"/>
      </dsp:txXfrm>
    </dsp:sp>
    <dsp:sp modelId="{1922DA52-AF70-494E-940E-7F0ED33D417D}">
      <dsp:nvSpPr>
        <dsp:cNvPr id="0" name=""/>
        <dsp:cNvSpPr/>
      </dsp:nvSpPr>
      <dsp:spPr>
        <a:xfrm>
          <a:off x="2666983" y="762005"/>
          <a:ext cx="5976601" cy="1257833"/>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9681" numCol="1" spcCol="1270" anchor="ctr" anchorCtr="0">
          <a:noAutofit/>
        </a:bodyPr>
        <a:lstStyle/>
        <a:p>
          <a:pPr lvl="0" algn="l" defTabSz="1066800">
            <a:lnSpc>
              <a:spcPct val="90000"/>
            </a:lnSpc>
            <a:spcBef>
              <a:spcPct val="0"/>
            </a:spcBef>
            <a:spcAft>
              <a:spcPct val="35000"/>
            </a:spcAft>
          </a:pPr>
          <a:r>
            <a:rPr lang="en-US" sz="2400" kern="1200" dirty="0" err="1" smtClean="0"/>
            <a:t>Munculnya</a:t>
          </a:r>
          <a:r>
            <a:rPr lang="en-US" sz="2400" kern="1200" dirty="0" smtClean="0"/>
            <a:t> </a:t>
          </a:r>
          <a:r>
            <a:rPr lang="en-US" sz="2400" kern="1200" dirty="0" err="1" smtClean="0"/>
            <a:t>failasuf</a:t>
          </a:r>
          <a:r>
            <a:rPr lang="en-US" sz="2400" kern="1200" dirty="0" smtClean="0"/>
            <a:t> &amp; </a:t>
          </a:r>
          <a:r>
            <a:rPr lang="en-US" sz="2400" kern="1200" dirty="0" err="1" smtClean="0"/>
            <a:t>saintis</a:t>
          </a:r>
          <a:endParaRPr lang="en-MY" sz="2400" kern="1200" dirty="0"/>
        </a:p>
      </dsp:txBody>
      <dsp:txXfrm>
        <a:off x="2666983" y="1076463"/>
        <a:ext cx="5662143" cy="628917"/>
      </dsp:txXfrm>
    </dsp:sp>
    <dsp:sp modelId="{D8523DCC-C6C0-45AD-9883-D69E89106CDD}">
      <dsp:nvSpPr>
        <dsp:cNvPr id="0" name=""/>
        <dsp:cNvSpPr/>
      </dsp:nvSpPr>
      <dsp:spPr>
        <a:xfrm>
          <a:off x="2667010" y="1676407"/>
          <a:ext cx="2660105" cy="2423050"/>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 </a:t>
          </a:r>
          <a:r>
            <a:rPr lang="en-US" sz="1800" kern="1200" dirty="0" err="1" smtClean="0"/>
            <a:t>Hasil</a:t>
          </a:r>
          <a:r>
            <a:rPr lang="en-US" sz="1800" kern="1200" dirty="0" smtClean="0"/>
            <a:t> </a:t>
          </a:r>
          <a:r>
            <a:rPr lang="en-US" sz="1800" kern="1200" dirty="0" err="1" smtClean="0"/>
            <a:t>sifat</a:t>
          </a:r>
          <a:r>
            <a:rPr lang="en-US" sz="1800" kern="1200" dirty="0" smtClean="0"/>
            <a:t> </a:t>
          </a:r>
          <a:r>
            <a:rPr lang="en-US" sz="1800" kern="1200" dirty="0" err="1" smtClean="0"/>
            <a:t>ingin</a:t>
          </a:r>
          <a:r>
            <a:rPr lang="en-US" sz="1800" kern="1200" dirty="0" smtClean="0"/>
            <a:t> </a:t>
          </a:r>
          <a:r>
            <a:rPr lang="en-US" sz="1800" kern="1200" dirty="0" err="1" smtClean="0"/>
            <a:t>tahu</a:t>
          </a:r>
          <a:endParaRPr lang="en-MY" sz="1800" kern="1200" dirty="0"/>
        </a:p>
        <a:p>
          <a:pPr lvl="0" algn="l" defTabSz="800100">
            <a:lnSpc>
              <a:spcPct val="90000"/>
            </a:lnSpc>
            <a:spcBef>
              <a:spcPct val="0"/>
            </a:spcBef>
            <a:spcAft>
              <a:spcPct val="35000"/>
            </a:spcAft>
          </a:pPr>
          <a:r>
            <a:rPr lang="en-US" sz="1800" kern="1200" dirty="0" smtClean="0"/>
            <a:t>- </a:t>
          </a:r>
          <a:r>
            <a:rPr lang="en-US" sz="1800" kern="1200" dirty="0" err="1" smtClean="0"/>
            <a:t>Kaedah</a:t>
          </a:r>
          <a:r>
            <a:rPr lang="en-US" sz="1800" kern="1200" dirty="0" smtClean="0"/>
            <a:t> </a:t>
          </a:r>
          <a:r>
            <a:rPr lang="en-US" sz="1800" kern="1200" dirty="0" err="1" smtClean="0"/>
            <a:t>saintifik</a:t>
          </a:r>
          <a:r>
            <a:rPr lang="en-US" sz="1800" kern="1200" dirty="0" smtClean="0"/>
            <a:t> </a:t>
          </a:r>
          <a:r>
            <a:rPr lang="en-US" sz="1800" kern="1200" dirty="0" err="1" smtClean="0"/>
            <a:t>berasaskan</a:t>
          </a:r>
          <a:r>
            <a:rPr lang="en-US" sz="1800" kern="1200" dirty="0" smtClean="0"/>
            <a:t> </a:t>
          </a:r>
          <a:r>
            <a:rPr lang="en-US" sz="1800" kern="1200" dirty="0" err="1" smtClean="0"/>
            <a:t>logik</a:t>
          </a:r>
          <a:r>
            <a:rPr lang="en-US" sz="1800" kern="1200" dirty="0" smtClean="0"/>
            <a:t> (reason) </a:t>
          </a:r>
          <a:r>
            <a:rPr lang="en-US" sz="1800" kern="1200" dirty="0" err="1" smtClean="0"/>
            <a:t>dan</a:t>
          </a:r>
          <a:r>
            <a:rPr lang="en-US" sz="1800" kern="1200" dirty="0" smtClean="0"/>
            <a:t> </a:t>
          </a:r>
          <a:r>
            <a:rPr lang="en-US" sz="1800" kern="1200" dirty="0" err="1" smtClean="0"/>
            <a:t>pemerhatian</a:t>
          </a:r>
          <a:r>
            <a:rPr lang="en-US" sz="1800" kern="1200" dirty="0" smtClean="0"/>
            <a:t>. </a:t>
          </a:r>
          <a:endParaRPr lang="en-US" sz="1800" kern="1200" dirty="0"/>
        </a:p>
        <a:p>
          <a:pPr lvl="0" algn="l" defTabSz="800100">
            <a:lnSpc>
              <a:spcPct val="90000"/>
            </a:lnSpc>
            <a:spcBef>
              <a:spcPct val="0"/>
            </a:spcBef>
            <a:spcAft>
              <a:spcPct val="35000"/>
            </a:spcAft>
          </a:pPr>
          <a:r>
            <a:rPr lang="en-US" sz="1800" kern="1200" dirty="0" smtClean="0"/>
            <a:t>- </a:t>
          </a:r>
          <a:r>
            <a:rPr lang="en-US" sz="1800" kern="1200" dirty="0" err="1" smtClean="0"/>
            <a:t>Sains</a:t>
          </a:r>
          <a:r>
            <a:rPr lang="en-US" sz="1800" kern="1200" dirty="0" smtClean="0"/>
            <a:t> </a:t>
          </a:r>
          <a:r>
            <a:rPr lang="en-US" sz="1800" kern="1200" dirty="0" err="1" smtClean="0"/>
            <a:t>didefinisikan</a:t>
          </a:r>
          <a:r>
            <a:rPr lang="en-US" sz="1800" kern="1200" dirty="0" smtClean="0"/>
            <a:t> </a:t>
          </a:r>
          <a:r>
            <a:rPr lang="en-US" sz="1800" kern="1200" dirty="0" err="1" smtClean="0"/>
            <a:t>sebagai</a:t>
          </a:r>
          <a:r>
            <a:rPr lang="en-US" sz="1800" kern="1200" dirty="0" smtClean="0"/>
            <a:t>  ‘an organized body of thought' </a:t>
          </a:r>
          <a:endParaRPr lang="en-US" sz="1800" kern="1200" dirty="0"/>
        </a:p>
      </dsp:txBody>
      <dsp:txXfrm>
        <a:off x="2667010" y="1676407"/>
        <a:ext cx="2660105" cy="2423050"/>
      </dsp:txXfrm>
    </dsp:sp>
    <dsp:sp modelId="{BD4256CF-9CE5-4F1E-838C-DDF9458D78A1}">
      <dsp:nvSpPr>
        <dsp:cNvPr id="0" name=""/>
        <dsp:cNvSpPr/>
      </dsp:nvSpPr>
      <dsp:spPr>
        <a:xfrm>
          <a:off x="5334015" y="1142995"/>
          <a:ext cx="3316495" cy="1257833"/>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9681" numCol="1" spcCol="1270" anchor="ctr" anchorCtr="0">
          <a:noAutofit/>
        </a:bodyPr>
        <a:lstStyle/>
        <a:p>
          <a:pPr lvl="0" algn="l" defTabSz="1066800">
            <a:lnSpc>
              <a:spcPct val="90000"/>
            </a:lnSpc>
            <a:spcBef>
              <a:spcPct val="0"/>
            </a:spcBef>
            <a:spcAft>
              <a:spcPct val="35000"/>
            </a:spcAft>
          </a:pPr>
          <a:r>
            <a:rPr lang="en-US" sz="2400" kern="1200" dirty="0" err="1" smtClean="0"/>
            <a:t>Pencapaian</a:t>
          </a:r>
          <a:r>
            <a:rPr lang="en-US" sz="2400" kern="1200" dirty="0" smtClean="0"/>
            <a:t> </a:t>
          </a:r>
          <a:r>
            <a:rPr lang="en-US" sz="2400" kern="1200" dirty="0" err="1" smtClean="0"/>
            <a:t>Penting</a:t>
          </a:r>
          <a:endParaRPr lang="en-MY" sz="2400" kern="1200" dirty="0"/>
        </a:p>
      </dsp:txBody>
      <dsp:txXfrm>
        <a:off x="5334015" y="1457453"/>
        <a:ext cx="3002037" cy="628917"/>
      </dsp:txXfrm>
    </dsp:sp>
    <dsp:sp modelId="{4ADD4186-A01F-4953-B293-BCDAACD03BAB}">
      <dsp:nvSpPr>
        <dsp:cNvPr id="0" name=""/>
        <dsp:cNvSpPr/>
      </dsp:nvSpPr>
      <dsp:spPr>
        <a:xfrm>
          <a:off x="5334005" y="1982959"/>
          <a:ext cx="2660105" cy="4189240"/>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t>
          </a:r>
          <a:r>
            <a:rPr lang="en-US" sz="1600" kern="1200" dirty="0" err="1" smtClean="0"/>
            <a:t>Pembinaan</a:t>
          </a:r>
          <a:r>
            <a:rPr lang="en-US" sz="1600" kern="1200" dirty="0" smtClean="0"/>
            <a:t> </a:t>
          </a:r>
          <a:r>
            <a:rPr lang="en-US" sz="1600" kern="1200" dirty="0" err="1" smtClean="0"/>
            <a:t>Institusi</a:t>
          </a:r>
          <a:r>
            <a:rPr lang="en-US" sz="1600" kern="1200" dirty="0" smtClean="0"/>
            <a:t>: Academy, the Lyceum and the Museum.</a:t>
          </a:r>
          <a:endParaRPr lang="en-MY" sz="1600" kern="1200" dirty="0"/>
        </a:p>
        <a:p>
          <a:pPr lvl="0" algn="l" defTabSz="711200">
            <a:lnSpc>
              <a:spcPct val="90000"/>
            </a:lnSpc>
            <a:spcBef>
              <a:spcPct val="0"/>
            </a:spcBef>
            <a:spcAft>
              <a:spcPct val="35000"/>
            </a:spcAft>
          </a:pPr>
          <a:r>
            <a:rPr lang="en-US" sz="1600" kern="1200" dirty="0" smtClean="0"/>
            <a:t>-Air </a:t>
          </a:r>
          <a:r>
            <a:rPr lang="en-US" sz="1600" kern="1200" dirty="0" err="1" smtClean="0"/>
            <a:t>sebagai</a:t>
          </a:r>
          <a:r>
            <a:rPr lang="en-US" sz="1600" kern="1200" dirty="0" smtClean="0"/>
            <a:t> </a:t>
          </a:r>
          <a:r>
            <a:rPr lang="en-US" sz="1600" kern="1200" dirty="0" err="1" smtClean="0"/>
            <a:t>intipati</a:t>
          </a:r>
          <a:r>
            <a:rPr lang="en-US" sz="1600" kern="1200" dirty="0" smtClean="0"/>
            <a:t> </a:t>
          </a:r>
          <a:r>
            <a:rPr lang="en-US" sz="1600" kern="1200" dirty="0" err="1" smtClean="0"/>
            <a:t>fenomena</a:t>
          </a:r>
          <a:r>
            <a:rPr lang="en-US" sz="1600" kern="1200" dirty="0" smtClean="0"/>
            <a:t> </a:t>
          </a:r>
          <a:r>
            <a:rPr lang="en-US" sz="1600" kern="1200" dirty="0" err="1" smtClean="0"/>
            <a:t>semulajadi</a:t>
          </a:r>
          <a:endParaRPr lang="en-US" sz="1600" kern="1200" dirty="0"/>
        </a:p>
        <a:p>
          <a:pPr lvl="0" algn="l" defTabSz="711200">
            <a:lnSpc>
              <a:spcPct val="90000"/>
            </a:lnSpc>
            <a:spcBef>
              <a:spcPct val="0"/>
            </a:spcBef>
            <a:spcAft>
              <a:spcPct val="35000"/>
            </a:spcAft>
          </a:pPr>
          <a:r>
            <a:rPr lang="en-US" sz="1600" kern="1200" dirty="0" smtClean="0"/>
            <a:t>-Embryology</a:t>
          </a:r>
          <a:endParaRPr lang="en-US" sz="1600" kern="1200" dirty="0"/>
        </a:p>
        <a:p>
          <a:pPr lvl="0" algn="l" defTabSz="711200">
            <a:lnSpc>
              <a:spcPct val="90000"/>
            </a:lnSpc>
            <a:spcBef>
              <a:spcPct val="0"/>
            </a:spcBef>
            <a:spcAft>
              <a:spcPct val="35000"/>
            </a:spcAft>
          </a:pPr>
          <a:r>
            <a:rPr lang="en-US" sz="1600" kern="1200" dirty="0" smtClean="0"/>
            <a:t>-</a:t>
          </a:r>
          <a:r>
            <a:rPr lang="en-US" sz="1600" kern="1200" dirty="0" err="1" smtClean="0"/>
            <a:t>Matematik</a:t>
          </a:r>
          <a:r>
            <a:rPr lang="en-US" sz="1600" kern="1200" dirty="0" smtClean="0"/>
            <a:t> – </a:t>
          </a:r>
          <a:r>
            <a:rPr lang="en-US" sz="1600" kern="1200" dirty="0" err="1" smtClean="0"/>
            <a:t>elemen</a:t>
          </a:r>
          <a:r>
            <a:rPr lang="en-US" sz="1600" kern="1200" dirty="0" smtClean="0"/>
            <a:t> yang </a:t>
          </a:r>
          <a:r>
            <a:rPr lang="en-US" sz="1600" kern="1200" dirty="0" err="1" smtClean="0"/>
            <a:t>sangat</a:t>
          </a:r>
          <a:r>
            <a:rPr lang="en-US" sz="1600" kern="1200" dirty="0" smtClean="0"/>
            <a:t> </a:t>
          </a:r>
          <a:r>
            <a:rPr lang="en-US" sz="1600" kern="1200" dirty="0" err="1" smtClean="0"/>
            <a:t>penting</a:t>
          </a:r>
          <a:r>
            <a:rPr lang="en-US" sz="1600" kern="1200" dirty="0" smtClean="0"/>
            <a:t> </a:t>
          </a:r>
          <a:r>
            <a:rPr lang="en-US" sz="1600" kern="1200" dirty="0" err="1" smtClean="0"/>
            <a:t>dalam</a:t>
          </a:r>
          <a:r>
            <a:rPr lang="en-US" sz="1600" kern="1200" dirty="0" smtClean="0"/>
            <a:t> </a:t>
          </a:r>
          <a:r>
            <a:rPr lang="en-US" sz="1600" kern="1200" dirty="0" err="1" smtClean="0"/>
            <a:t>sains</a:t>
          </a:r>
          <a:endParaRPr lang="en-US" sz="1600" kern="1200" dirty="0"/>
        </a:p>
        <a:p>
          <a:pPr lvl="0" algn="l" defTabSz="711200">
            <a:lnSpc>
              <a:spcPct val="90000"/>
            </a:lnSpc>
            <a:spcBef>
              <a:spcPct val="0"/>
            </a:spcBef>
            <a:spcAft>
              <a:spcPct val="35000"/>
            </a:spcAft>
          </a:pPr>
          <a:r>
            <a:rPr lang="en-US" sz="1600" kern="1200" dirty="0" smtClean="0"/>
            <a:t>-</a:t>
          </a:r>
          <a:r>
            <a:rPr lang="en-US" sz="1600" kern="1200" dirty="0" err="1" smtClean="0"/>
            <a:t>Geometri</a:t>
          </a:r>
          <a:endParaRPr lang="en-US" sz="1600" kern="1200" dirty="0"/>
        </a:p>
        <a:p>
          <a:pPr lvl="0" algn="l" defTabSz="711200">
            <a:lnSpc>
              <a:spcPct val="90000"/>
            </a:lnSpc>
            <a:spcBef>
              <a:spcPct val="0"/>
            </a:spcBef>
            <a:spcAft>
              <a:spcPct val="35000"/>
            </a:spcAft>
          </a:pPr>
          <a:r>
            <a:rPr lang="en-US" sz="1600" kern="1200" dirty="0" smtClean="0"/>
            <a:t>-Idea of element (Air, </a:t>
          </a:r>
          <a:r>
            <a:rPr lang="en-US" sz="1600" kern="1200" dirty="0" err="1" smtClean="0"/>
            <a:t>Udara</a:t>
          </a:r>
          <a:r>
            <a:rPr lang="en-US" sz="1600" kern="1200" dirty="0" smtClean="0"/>
            <a:t>, Tanah, </a:t>
          </a:r>
          <a:r>
            <a:rPr lang="en-US" sz="1600" kern="1200" dirty="0" err="1" smtClean="0"/>
            <a:t>dan</a:t>
          </a:r>
          <a:r>
            <a:rPr lang="en-US" sz="1600" kern="1200" dirty="0" smtClean="0"/>
            <a:t> </a:t>
          </a:r>
          <a:r>
            <a:rPr lang="en-US" sz="1600" kern="1200" dirty="0" err="1" smtClean="0"/>
            <a:t>Api</a:t>
          </a:r>
          <a:r>
            <a:rPr lang="en-US" sz="1600" kern="1200" dirty="0" smtClean="0"/>
            <a:t>)</a:t>
          </a:r>
          <a:endParaRPr lang="en-US" sz="1600" kern="1200" dirty="0"/>
        </a:p>
        <a:p>
          <a:pPr lvl="0" algn="l" defTabSz="711200">
            <a:lnSpc>
              <a:spcPct val="90000"/>
            </a:lnSpc>
            <a:spcBef>
              <a:spcPct val="0"/>
            </a:spcBef>
            <a:spcAft>
              <a:spcPct val="35000"/>
            </a:spcAft>
          </a:pPr>
          <a:r>
            <a:rPr lang="en-US" sz="1600" kern="1200" dirty="0" smtClean="0"/>
            <a:t>-</a:t>
          </a:r>
          <a:r>
            <a:rPr lang="en-US" sz="1600" kern="1200" dirty="0" err="1" smtClean="0"/>
            <a:t>Astronomi</a:t>
          </a:r>
          <a:r>
            <a:rPr lang="en-US" sz="1600" kern="1200" dirty="0" smtClean="0"/>
            <a:t> – </a:t>
          </a:r>
          <a:r>
            <a:rPr lang="en-US" sz="1600" kern="1200" dirty="0" err="1" smtClean="0"/>
            <a:t>Karya</a:t>
          </a:r>
          <a:r>
            <a:rPr lang="en-US" sz="1600" kern="1200" dirty="0" smtClean="0"/>
            <a:t> Ptolemy “Almagest” </a:t>
          </a:r>
          <a:r>
            <a:rPr lang="en-US" sz="1600" kern="1200" dirty="0" err="1" smtClean="0"/>
            <a:t>antara</a:t>
          </a:r>
          <a:r>
            <a:rPr lang="en-US" sz="1600" kern="1200" dirty="0" smtClean="0"/>
            <a:t> yang </a:t>
          </a:r>
          <a:r>
            <a:rPr lang="en-US" sz="1600" kern="1200" dirty="0" err="1" smtClean="0"/>
            <a:t>terkenal</a:t>
          </a:r>
          <a:endParaRPr lang="en-US" sz="1600" kern="1200" dirty="0"/>
        </a:p>
      </dsp:txBody>
      <dsp:txXfrm>
        <a:off x="5334005" y="1982959"/>
        <a:ext cx="2660105" cy="418924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42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42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itchFamily="18" charset="0"/>
                <a:cs typeface="Times New Roman" pitchFamily="18" charset="0"/>
              </a:defRPr>
            </a:lvl1pPr>
          </a:lstStyle>
          <a:p>
            <a:pPr>
              <a:defRPr/>
            </a:pPr>
            <a:fld id="{8523B7D1-229D-4766-8CCF-C66A58691E39}" type="slidenum">
              <a:rPr lang="ar-SA" altLang="en-US"/>
              <a:pPr>
                <a:defRPr/>
              </a:pPr>
              <a:t>‹#›</a:t>
            </a:fld>
            <a:endParaRPr lang="en-US" altLang="en-US"/>
          </a:p>
        </p:txBody>
      </p:sp>
    </p:spTree>
    <p:extLst>
      <p:ext uri="{BB962C8B-B14F-4D97-AF65-F5344CB8AC3E}">
        <p14:creationId xmlns:p14="http://schemas.microsoft.com/office/powerpoint/2010/main" val="1012061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AE9B0BB-19F2-43F7-828D-C4E143F625FF}" type="slidenum">
              <a:rPr lang="ar-SA" altLang="en-US">
                <a:latin typeface="Times New Roman" pitchFamily="18" charset="0"/>
              </a:rPr>
              <a:pPr/>
              <a:t>7</a:t>
            </a:fld>
            <a:endParaRPr lang="en-US" alt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37AE0EF-4C14-4F28-A941-8E1EECFA7998}" type="slidenum">
              <a:rPr lang="ar-SA" altLang="en-US">
                <a:latin typeface="Times New Roman" pitchFamily="18" charset="0"/>
              </a:rPr>
              <a:pPr/>
              <a:t>17</a:t>
            </a:fld>
            <a:endParaRPr lang="en-US" alt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5F46701-0F7F-42AB-991E-9ECFE373778D}" type="slidenum">
              <a:rPr lang="ar-SA" altLang="en-US">
                <a:latin typeface="Times New Roman" pitchFamily="18" charset="0"/>
              </a:rPr>
              <a:pPr/>
              <a:t>18</a:t>
            </a:fld>
            <a:endParaRPr lang="en-US" alt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0557E96-7A29-4834-B8E1-3761032D2340}" type="slidenum">
              <a:rPr lang="ar-SA" altLang="en-US">
                <a:latin typeface="Times New Roman" pitchFamily="18" charset="0"/>
              </a:rPr>
              <a:pPr/>
              <a:t>19</a:t>
            </a:fld>
            <a:endParaRPr lang="en-US" alt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B28DABA-273C-446D-B1B6-B7F5DF094D8B}" type="slidenum">
              <a:rPr lang="ar-SA" altLang="en-US">
                <a:latin typeface="Times New Roman" pitchFamily="18" charset="0"/>
              </a:rPr>
              <a:pPr/>
              <a:t>21</a:t>
            </a:fld>
            <a:endParaRPr lang="en-US" alt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2AD265B-CC0F-4B2F-AB2C-A3998DD86C1B}" type="slidenum">
              <a:rPr lang="ar-SA" altLang="en-US">
                <a:latin typeface="Times New Roman" pitchFamily="18" charset="0"/>
              </a:rPr>
              <a:pPr/>
              <a:t>24</a:t>
            </a:fld>
            <a:endParaRPr lang="en-US" alt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B3E52C4-E988-49CF-B470-981874815625}" type="slidenum">
              <a:rPr lang="ar-SA" altLang="en-US">
                <a:latin typeface="Times New Roman" pitchFamily="18" charset="0"/>
              </a:rPr>
              <a:pPr/>
              <a:t>25</a:t>
            </a:fld>
            <a:endParaRPr lang="en-US" altLang="en-US">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9C63B8C-ED9B-4074-98D5-B597A0DF5F19}" type="slidenum">
              <a:rPr lang="ar-SA" altLang="en-US">
                <a:latin typeface="Times New Roman" pitchFamily="18" charset="0"/>
              </a:rPr>
              <a:pPr/>
              <a:t>26</a:t>
            </a:fld>
            <a:endParaRPr lang="en-US" alt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6A336DE-BF74-490D-9D98-88A66DCA50EC}" type="slidenum">
              <a:rPr lang="ar-SA" altLang="en-US">
                <a:latin typeface="Times New Roman" pitchFamily="18" charset="0"/>
              </a:rPr>
              <a:pPr/>
              <a:t>27</a:t>
            </a:fld>
            <a:endParaRPr lang="en-US" altLang="en-U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7CB86A6-3913-4CA5-8091-3CF17D85DB32}" type="slidenum">
              <a:rPr lang="ar-SA" altLang="en-US">
                <a:latin typeface="Times New Roman" pitchFamily="18" charset="0"/>
              </a:rPr>
              <a:pPr/>
              <a:t>28</a:t>
            </a:fld>
            <a:endParaRPr lang="en-US" altLang="en-US">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A8C3066-053E-479E-BCE8-40DC04C04748}" type="slidenum">
              <a:rPr lang="ar-SA" altLang="en-US">
                <a:latin typeface="Times New Roman" pitchFamily="18" charset="0"/>
              </a:rPr>
              <a:pPr/>
              <a:t>29</a:t>
            </a:fld>
            <a:endParaRPr lang="en-US"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A492836-1EA4-46EA-8440-E5E61E24D00B}" type="slidenum">
              <a:rPr lang="ar-SA" altLang="en-US">
                <a:latin typeface="Times New Roman" pitchFamily="18" charset="0"/>
              </a:rPr>
              <a:pPr/>
              <a:t>8</a:t>
            </a:fld>
            <a:endParaRPr lang="en-US"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FD8FB86-E714-40CD-9F89-F9EA630B3B99}" type="slidenum">
              <a:rPr lang="ar-SA" altLang="en-US">
                <a:latin typeface="Times New Roman" pitchFamily="18" charset="0"/>
              </a:rPr>
              <a:pPr/>
              <a:t>9</a:t>
            </a:fld>
            <a:endParaRPr lang="en-US" alt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E7C89CB-9EF3-41C7-839F-F6B7AF75731D}" type="slidenum">
              <a:rPr lang="ar-SA" altLang="en-US">
                <a:latin typeface="Times New Roman" pitchFamily="18" charset="0"/>
              </a:rPr>
              <a:pPr/>
              <a:t>10</a:t>
            </a:fld>
            <a:endParaRPr lang="en-US" alt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BEDA451-93BF-4EBA-8BD6-C808F00872E5}" type="slidenum">
              <a:rPr lang="ar-SA" altLang="en-US">
                <a:latin typeface="Times New Roman" pitchFamily="18" charset="0"/>
              </a:rPr>
              <a:pPr/>
              <a:t>11</a:t>
            </a:fld>
            <a:endParaRPr lang="en-US" alt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0AB05A-7334-42FC-B829-199EDF0D2E1B}" type="slidenum">
              <a:rPr lang="ar-SA" altLang="en-US">
                <a:latin typeface="Times New Roman" pitchFamily="18" charset="0"/>
              </a:rPr>
              <a:pPr/>
              <a:t>13</a:t>
            </a:fld>
            <a:endParaRPr lang="en-US" alt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CB872BE-05D5-45B6-B17E-A4CCBC9B1EC5}" type="slidenum">
              <a:rPr lang="ar-SA" altLang="en-US">
                <a:latin typeface="Times New Roman" pitchFamily="18" charset="0"/>
              </a:rPr>
              <a:pPr/>
              <a:t>14</a:t>
            </a:fld>
            <a:endParaRPr lang="en-US" alt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09D5A72-E38F-4B35-9860-24BFD75BBDF1}" type="slidenum">
              <a:rPr lang="ar-SA" altLang="en-US">
                <a:latin typeface="Times New Roman" pitchFamily="18" charset="0"/>
              </a:rPr>
              <a:pPr/>
              <a:t>15</a:t>
            </a:fld>
            <a:endParaRPr lang="en-US" alt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5F6FB0C-C308-4D62-BBE7-86835256F5A3}" type="slidenum">
              <a:rPr lang="ar-SA" altLang="en-US">
                <a:latin typeface="Times New Roman" pitchFamily="18" charset="0"/>
              </a:rPr>
              <a:pPr/>
              <a:t>16</a:t>
            </a:fld>
            <a:endParaRPr lang="en-US"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9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43973" y="1964267"/>
            <a:ext cx="5714228" cy="2421464"/>
          </a:xfrm>
        </p:spPr>
        <p:txBody>
          <a:bodyPr anchor="b"/>
          <a:lstStyle>
            <a:lvl1pPr algn="ctr">
              <a:defRPr sz="44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6751638" y="5870575"/>
            <a:ext cx="1212850" cy="377825"/>
          </a:xfrm>
        </p:spPr>
        <p:txBody>
          <a:bodyPr/>
          <a:lstStyle>
            <a:lvl1pPr>
              <a:defRPr/>
            </a:lvl1pPr>
          </a:lstStyle>
          <a:p>
            <a:pPr>
              <a:defRPr/>
            </a:pPr>
            <a:endParaRPr lang="en-US"/>
          </a:p>
        </p:txBody>
      </p:sp>
      <p:sp>
        <p:nvSpPr>
          <p:cNvPr id="6" name="Footer Placeholder 4"/>
          <p:cNvSpPr>
            <a:spLocks noGrp="1"/>
          </p:cNvSpPr>
          <p:nvPr>
            <p:ph type="ftr" sz="quarter" idx="11"/>
          </p:nvPr>
        </p:nvSpPr>
        <p:spPr>
          <a:xfrm>
            <a:off x="2743200" y="5870575"/>
            <a:ext cx="3932238" cy="3778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040688" y="5870575"/>
            <a:ext cx="417512" cy="377825"/>
          </a:xfrm>
        </p:spPr>
        <p:txBody>
          <a:bodyPr/>
          <a:lstStyle>
            <a:lvl1pPr>
              <a:defRPr smtClean="0"/>
            </a:lvl1pPr>
          </a:lstStyle>
          <a:p>
            <a:pPr>
              <a:defRPr/>
            </a:pPr>
            <a:fld id="{15F8583F-28E5-4D22-8100-3B023D85A9D3}" type="slidenum">
              <a:rPr lang="ar-SA" altLang="en-US"/>
              <a:pPr>
                <a:defRPr/>
              </a:pPr>
              <a:t>‹#›</a:t>
            </a:fld>
            <a:endParaRPr lang="en-US" altLang="en-US"/>
          </a:p>
        </p:txBody>
      </p:sp>
    </p:spTree>
    <p:extLst>
      <p:ext uri="{BB962C8B-B14F-4D97-AF65-F5344CB8AC3E}">
        <p14:creationId xmlns:p14="http://schemas.microsoft.com/office/powerpoint/2010/main" val="31881417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4732865"/>
            <a:ext cx="7772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a:defRPr lang="en-US" sz="16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89D5567F-8AE1-43D2-989A-57DFCB6843CB}" type="slidenum">
              <a:rPr lang="ar-SA" altLang="en-US"/>
              <a:pPr>
                <a:defRPr/>
              </a:pPr>
              <a:t>‹#›</a:t>
            </a:fld>
            <a:endParaRPr lang="en-US" altLang="en-US"/>
          </a:p>
        </p:txBody>
      </p:sp>
    </p:spTree>
    <p:extLst>
      <p:ext uri="{BB962C8B-B14F-4D97-AF65-F5344CB8AC3E}">
        <p14:creationId xmlns:p14="http://schemas.microsoft.com/office/powerpoint/2010/main" val="14581141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3" y="609602"/>
            <a:ext cx="7772399" cy="3124199"/>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1795BE56-67DD-4E37-BBDE-2144659CD411}" type="slidenum">
              <a:rPr lang="ar-SA" altLang="en-US"/>
              <a:pPr>
                <a:defRPr/>
              </a:pPr>
              <a:t>‹#›</a:t>
            </a:fld>
            <a:endParaRPr lang="en-US" altLang="en-US"/>
          </a:p>
        </p:txBody>
      </p:sp>
    </p:spTree>
    <p:extLst>
      <p:ext uri="{BB962C8B-B14F-4D97-AF65-F5344CB8AC3E}">
        <p14:creationId xmlns:p14="http://schemas.microsoft.com/office/powerpoint/2010/main" val="2374549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22275" y="7175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7" name="TextBox 6"/>
          <p:cNvSpPr txBox="1"/>
          <p:nvPr/>
        </p:nvSpPr>
        <p:spPr>
          <a:xfrm>
            <a:off x="7735888" y="2751138"/>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879115" y="609602"/>
            <a:ext cx="7091297" cy="2743199"/>
          </a:xfrm>
        </p:spPr>
        <p:txBody>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462266" y="4343400"/>
            <a:ext cx="7772400"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smtClean="0"/>
            </a:lvl1pPr>
          </a:lstStyle>
          <a:p>
            <a:pPr>
              <a:defRPr/>
            </a:pPr>
            <a:fld id="{48A42936-91D7-433B-A35C-16C38B75C7B9}" type="slidenum">
              <a:rPr lang="ar-SA" altLang="en-US"/>
              <a:pPr>
                <a:defRPr/>
              </a:pPr>
              <a:t>‹#›</a:t>
            </a:fld>
            <a:endParaRPr lang="en-US" altLang="en-US"/>
          </a:p>
        </p:txBody>
      </p:sp>
    </p:spTree>
    <p:extLst>
      <p:ext uri="{BB962C8B-B14F-4D97-AF65-F5344CB8AC3E}">
        <p14:creationId xmlns:p14="http://schemas.microsoft.com/office/powerpoint/2010/main" val="2162101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291648"/>
            <a:ext cx="7772401" cy="1468800"/>
          </a:xfrm>
        </p:spPr>
        <p:txBody>
          <a:bodyPr anchor="b"/>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4F4CDA0D-3872-4D93-B756-E69D3A029BC3}" type="slidenum">
              <a:rPr lang="ar-SA" altLang="en-US"/>
              <a:pPr>
                <a:defRPr/>
              </a:pPr>
              <a:t>‹#›</a:t>
            </a:fld>
            <a:endParaRPr lang="en-US" altLang="en-US"/>
          </a:p>
        </p:txBody>
      </p:sp>
    </p:spTree>
    <p:extLst>
      <p:ext uri="{BB962C8B-B14F-4D97-AF65-F5344CB8AC3E}">
        <p14:creationId xmlns:p14="http://schemas.microsoft.com/office/powerpoint/2010/main" val="40322733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22275" y="7175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7" name="TextBox 6"/>
          <p:cNvSpPr txBox="1"/>
          <p:nvPr/>
        </p:nvSpPr>
        <p:spPr>
          <a:xfrm>
            <a:off x="7735888" y="2751138"/>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879115" y="609602"/>
            <a:ext cx="7091297" cy="2743199"/>
          </a:xfrm>
        </p:spPr>
        <p:txBody>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rtlCol="0" anchor="b">
            <a:normAutofit/>
          </a:bodyPr>
          <a:lstStyle>
            <a:lvl1pPr>
              <a:buNone/>
              <a:defRPr lang="en-US" sz="2000" b="0" cap="none" dirty="0">
                <a:ln w="3175" cmpd="sng">
                  <a:noFill/>
                </a:ln>
                <a:solidFill>
                  <a:schemeClr val="tx1"/>
                </a:solidFill>
                <a:effectLst/>
              </a:defRPr>
            </a:lvl1pPr>
          </a:lstStyle>
          <a:p>
            <a:pPr lvl="0"/>
            <a:r>
              <a:rPr lang="en-US" smtClean="0"/>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smtClean="0"/>
            </a:lvl1pPr>
          </a:lstStyle>
          <a:p>
            <a:pPr>
              <a:defRPr/>
            </a:pPr>
            <a:fld id="{39524B2E-745E-4552-8B8F-B6C0C473C1A8}" type="slidenum">
              <a:rPr lang="ar-SA" altLang="en-US"/>
              <a:pPr>
                <a:defRPr/>
              </a:pPr>
              <a:t>‹#›</a:t>
            </a:fld>
            <a:endParaRPr lang="en-US" altLang="en-US"/>
          </a:p>
        </p:txBody>
      </p:sp>
    </p:spTree>
    <p:extLst>
      <p:ext uri="{BB962C8B-B14F-4D97-AF65-F5344CB8AC3E}">
        <p14:creationId xmlns:p14="http://schemas.microsoft.com/office/powerpoint/2010/main" val="120553770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4440" y="609602"/>
            <a:ext cx="7772401" cy="2743199"/>
          </a:xfrm>
        </p:spPr>
        <p:txBody>
          <a:bodyPr/>
          <a:lstStyle>
            <a:lvl1pPr>
              <a:defRPr lang="en-US" sz="2800" b="0" dirty="0"/>
            </a:lvl1pPr>
          </a:lstStyle>
          <a:p>
            <a:pPr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rtlCol="0" anchor="b">
            <a:normAutofit/>
          </a:bodyPr>
          <a:lstStyle>
            <a:lvl1pPr>
              <a:buNone/>
              <a:defRPr lang="en-US" sz="2000" b="0" cap="none" dirty="0">
                <a:ln w="3175" cmpd="sng">
                  <a:noFill/>
                </a:ln>
                <a:solidFill>
                  <a:schemeClr val="tx1"/>
                </a:solidFill>
                <a:effectLst/>
              </a:defRPr>
            </a:lvl1pPr>
          </a:lstStyle>
          <a:p>
            <a:pPr lvl="0"/>
            <a:r>
              <a:rPr lang="en-US" smtClean="0"/>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6" name="Date Placeholder 3"/>
          <p:cNvSpPr>
            <a:spLocks noGrp="1"/>
          </p:cNvSpPr>
          <p:nvPr>
            <p:ph type="dt" sz="half" idx="14"/>
          </p:nvPr>
        </p:nvSpPr>
        <p:spPr/>
        <p:txBody>
          <a:bodyPr/>
          <a:lstStyle>
            <a:lvl1pPr>
              <a:defRPr/>
            </a:lvl1pPr>
          </a:lstStyle>
          <a:p>
            <a:pPr>
              <a:defRPr/>
            </a:pPr>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smtClean="0"/>
            </a:lvl1pPr>
          </a:lstStyle>
          <a:p>
            <a:pPr>
              <a:defRPr/>
            </a:pPr>
            <a:fld id="{21240DB0-43B2-44BC-838F-2F4DB518EDFD}" type="slidenum">
              <a:rPr lang="ar-SA" altLang="en-US"/>
              <a:pPr>
                <a:defRPr/>
              </a:pPr>
              <a:t>‹#›</a:t>
            </a:fld>
            <a:endParaRPr lang="en-US" altLang="en-US"/>
          </a:p>
        </p:txBody>
      </p:sp>
    </p:spTree>
    <p:extLst>
      <p:ext uri="{BB962C8B-B14F-4D97-AF65-F5344CB8AC3E}">
        <p14:creationId xmlns:p14="http://schemas.microsoft.com/office/powerpoint/2010/main" val="129396992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609601"/>
            <a:ext cx="7772400" cy="1456267"/>
          </a:xfrm>
        </p:spPr>
        <p:txBody>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753B6FD3-7C6D-44CE-89B2-7E611DD1F366}" type="slidenum">
              <a:rPr lang="ar-SA" altLang="en-US"/>
              <a:pPr>
                <a:defRPr/>
              </a:pPr>
              <a:t>‹#›</a:t>
            </a:fld>
            <a:endParaRPr lang="en-US" altLang="en-US"/>
          </a:p>
        </p:txBody>
      </p:sp>
    </p:spTree>
    <p:extLst>
      <p:ext uri="{BB962C8B-B14F-4D97-AF65-F5344CB8AC3E}">
        <p14:creationId xmlns:p14="http://schemas.microsoft.com/office/powerpoint/2010/main" val="330911290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52978" y="609600"/>
            <a:ext cx="1676621" cy="5181601"/>
          </a:xfrm>
        </p:spPr>
        <p:txBody>
          <a:bodyPr vert="eaVert"/>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5186E10F-F87B-4B16-A2DE-244C544CDC53}" type="slidenum">
              <a:rPr lang="ar-SA" altLang="en-US"/>
              <a:pPr>
                <a:defRPr/>
              </a:pPr>
              <a:t>‹#›</a:t>
            </a:fld>
            <a:endParaRPr lang="en-US" altLang="en-US"/>
          </a:p>
        </p:txBody>
      </p:sp>
    </p:spTree>
    <p:extLst>
      <p:ext uri="{BB962C8B-B14F-4D97-AF65-F5344CB8AC3E}">
        <p14:creationId xmlns:p14="http://schemas.microsoft.com/office/powerpoint/2010/main" val="20248260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3" name="Date Placeholder 2"/>
          <p:cNvSpPr>
            <a:spLocks noGrp="1"/>
          </p:cNvSpPr>
          <p:nvPr>
            <p:ph type="dt" sz="half" idx="18"/>
          </p:nvPr>
        </p:nvSpPr>
        <p:spPr/>
        <p:txBody>
          <a:bodyPr/>
          <a:lstStyle>
            <a:lvl1pPr>
              <a:defRPr/>
            </a:lvl1pPr>
          </a:lstStyle>
          <a:p>
            <a:pPr>
              <a:defRPr/>
            </a:pPr>
            <a:fld id="{D8934191-84DA-4385-96F5-ECF71B9B10D0}" type="datetimeFigureOut">
              <a:rPr lang="en-US"/>
              <a:pPr>
                <a:defRPr/>
              </a:pPr>
              <a:t>2/10/2019</a:t>
            </a:fld>
            <a:endParaRPr lang="en-US"/>
          </a:p>
        </p:txBody>
      </p:sp>
      <p:sp>
        <p:nvSpPr>
          <p:cNvPr id="14" name="Footer Placeholder 3"/>
          <p:cNvSpPr>
            <a:spLocks noGrp="1"/>
          </p:cNvSpPr>
          <p:nvPr>
            <p:ph type="ftr" sz="quarter" idx="19"/>
          </p:nvPr>
        </p:nvSpPr>
        <p:spPr/>
        <p:txBody>
          <a:bodyPr/>
          <a:lstStyle>
            <a:lvl1pPr>
              <a:defRPr/>
            </a:lvl1pPr>
          </a:lstStyle>
          <a:p>
            <a:pPr>
              <a:defRPr/>
            </a:pPr>
            <a:endParaRPr lang="en-US"/>
          </a:p>
        </p:txBody>
      </p:sp>
      <p:sp>
        <p:nvSpPr>
          <p:cNvPr id="16" name="Slide Number Placeholder 4"/>
          <p:cNvSpPr>
            <a:spLocks noGrp="1"/>
          </p:cNvSpPr>
          <p:nvPr>
            <p:ph type="sldNum" sz="quarter" idx="20"/>
          </p:nvPr>
        </p:nvSpPr>
        <p:spPr/>
        <p:txBody>
          <a:bodyPr/>
          <a:lstStyle>
            <a:lvl1pPr>
              <a:defRPr smtClean="0"/>
            </a:lvl1pPr>
          </a:lstStyle>
          <a:p>
            <a:pPr>
              <a:defRPr/>
            </a:pPr>
            <a:fld id="{761F4900-98C0-495C-B79E-D1A8C5F31125}" type="slidenum">
              <a:rPr lang="en-US"/>
              <a:pPr>
                <a:defRPr/>
              </a:pPr>
              <a:t>‹#›</a:t>
            </a:fld>
            <a:endParaRPr lang="en-US"/>
          </a:p>
        </p:txBody>
      </p:sp>
    </p:spTree>
    <p:extLst>
      <p:ext uri="{BB962C8B-B14F-4D97-AF65-F5344CB8AC3E}">
        <p14:creationId xmlns:p14="http://schemas.microsoft.com/office/powerpoint/2010/main" val="352774428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ctr">
              <a:defRPr sz="4000" b="1">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039FD44F-70F9-499B-94CA-42B0B506B267}" type="slidenum">
              <a:rPr lang="ar-SA" altLang="en-US"/>
              <a:pPr>
                <a:defRPr/>
              </a:pPr>
              <a:t>‹#›</a:t>
            </a:fld>
            <a:endParaRPr lang="en-US" altLang="en-US"/>
          </a:p>
        </p:txBody>
      </p:sp>
    </p:spTree>
    <p:extLst>
      <p:ext uri="{BB962C8B-B14F-4D97-AF65-F5344CB8AC3E}">
        <p14:creationId xmlns:p14="http://schemas.microsoft.com/office/powerpoint/2010/main" val="33171053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3308581"/>
            <a:ext cx="7772400" cy="1468800"/>
          </a:xfrm>
        </p:spPr>
        <p:txBody>
          <a:bodyPr anchor="b"/>
          <a:lstStyle>
            <a:lvl1pPr algn="ctr">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B6CE0FA3-545F-4711-9AC1-FA3D9F819F00}" type="slidenum">
              <a:rPr lang="ar-SA" altLang="en-US"/>
              <a:pPr>
                <a:defRPr/>
              </a:pPr>
              <a:t>‹#›</a:t>
            </a:fld>
            <a:endParaRPr lang="en-US" altLang="en-US"/>
          </a:p>
        </p:txBody>
      </p:sp>
    </p:spTree>
    <p:extLst>
      <p:ext uri="{BB962C8B-B14F-4D97-AF65-F5344CB8AC3E}">
        <p14:creationId xmlns:p14="http://schemas.microsoft.com/office/powerpoint/2010/main" val="35650109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B8264881-DE29-483A-B9FE-4F4DFDCAC285}" type="slidenum">
              <a:rPr lang="ar-SA" altLang="en-US"/>
              <a:pPr>
                <a:defRPr/>
              </a:pPr>
              <a:t>‹#›</a:t>
            </a:fld>
            <a:endParaRPr lang="en-US" altLang="en-US"/>
          </a:p>
        </p:txBody>
      </p:sp>
    </p:spTree>
    <p:extLst>
      <p:ext uri="{BB962C8B-B14F-4D97-AF65-F5344CB8AC3E}">
        <p14:creationId xmlns:p14="http://schemas.microsoft.com/office/powerpoint/2010/main" val="26344210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smtClean="0"/>
            </a:lvl1pPr>
          </a:lstStyle>
          <a:p>
            <a:pPr>
              <a:defRPr/>
            </a:pPr>
            <a:fld id="{4A55D4B9-AE7F-40F9-A7C3-9C51AA2FFDB0}" type="slidenum">
              <a:rPr lang="ar-SA" altLang="en-US"/>
              <a:pPr>
                <a:defRPr/>
              </a:pPr>
              <a:t>‹#›</a:t>
            </a:fld>
            <a:endParaRPr lang="en-US" altLang="en-US"/>
          </a:p>
        </p:txBody>
      </p:sp>
    </p:spTree>
    <p:extLst>
      <p:ext uri="{BB962C8B-B14F-4D97-AF65-F5344CB8AC3E}">
        <p14:creationId xmlns:p14="http://schemas.microsoft.com/office/powerpoint/2010/main" val="104081023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609601"/>
            <a:ext cx="7772400" cy="1456267"/>
          </a:xfrm>
        </p:spPr>
        <p:txBody>
          <a:bodyPr/>
          <a:lstStyle>
            <a:lvl1pPr>
              <a:defRPr sz="3200"/>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smtClean="0"/>
            </a:lvl1pPr>
          </a:lstStyle>
          <a:p>
            <a:pPr>
              <a:defRPr/>
            </a:pPr>
            <a:fld id="{FF262375-4622-4EE1-80E3-704E573980B3}" type="slidenum">
              <a:rPr lang="ar-SA" altLang="en-US"/>
              <a:pPr>
                <a:defRPr/>
              </a:pPr>
              <a:t>‹#›</a:t>
            </a:fld>
            <a:endParaRPr lang="en-US" altLang="en-US"/>
          </a:p>
        </p:txBody>
      </p:sp>
    </p:spTree>
    <p:extLst>
      <p:ext uri="{BB962C8B-B14F-4D97-AF65-F5344CB8AC3E}">
        <p14:creationId xmlns:p14="http://schemas.microsoft.com/office/powerpoint/2010/main" val="17442589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smtClean="0"/>
            </a:lvl1pPr>
          </a:lstStyle>
          <a:p>
            <a:pPr>
              <a:defRPr/>
            </a:pPr>
            <a:fld id="{11279D86-B75A-4661-8995-2BB84CF708D1}" type="slidenum">
              <a:rPr lang="ar-SA" altLang="en-US"/>
              <a:pPr>
                <a:defRPr/>
              </a:pPr>
              <a:t>‹#›</a:t>
            </a:fld>
            <a:endParaRPr lang="en-US" altLang="en-US"/>
          </a:p>
        </p:txBody>
      </p:sp>
    </p:spTree>
    <p:extLst>
      <p:ext uri="{BB962C8B-B14F-4D97-AF65-F5344CB8AC3E}">
        <p14:creationId xmlns:p14="http://schemas.microsoft.com/office/powerpoint/2010/main" val="31522019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1718" y="1557868"/>
            <a:ext cx="2862910" cy="1439332"/>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D705C1B4-A78A-4199-BC8C-FB225BB61350}" type="slidenum">
              <a:rPr lang="ar-SA" altLang="en-US"/>
              <a:pPr>
                <a:defRPr/>
              </a:pPr>
              <a:t>‹#›</a:t>
            </a:fld>
            <a:endParaRPr lang="en-US" altLang="en-US"/>
          </a:p>
        </p:txBody>
      </p:sp>
    </p:spTree>
    <p:extLst>
      <p:ext uri="{BB962C8B-B14F-4D97-AF65-F5344CB8AC3E}">
        <p14:creationId xmlns:p14="http://schemas.microsoft.com/office/powerpoint/2010/main" val="32083400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2128" y="1735672"/>
            <a:ext cx="4097204" cy="1371600"/>
          </a:xfrm>
        </p:spPr>
        <p:txBody>
          <a:bodyPr anchor="b"/>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a:defRPr lang="en-US" sz="1600" dirty="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33303FBF-A722-4072-96B2-3734953FC2B5}" type="slidenum">
              <a:rPr lang="ar-SA" altLang="en-US"/>
              <a:pPr>
                <a:defRPr/>
              </a:pPr>
              <a:t>‹#›</a:t>
            </a:fld>
            <a:endParaRPr lang="en-US" altLang="en-US"/>
          </a:p>
        </p:txBody>
      </p:sp>
    </p:spTree>
    <p:extLst>
      <p:ext uri="{BB962C8B-B14F-4D97-AF65-F5344CB8AC3E}">
        <p14:creationId xmlns:p14="http://schemas.microsoft.com/office/powerpoint/2010/main" val="9340587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133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7772400" cy="1455738"/>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2141538"/>
            <a:ext cx="77724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23038" y="5870575"/>
            <a:ext cx="12128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457200" y="5870575"/>
            <a:ext cx="5989638"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812088" y="5870575"/>
            <a:ext cx="417512" cy="377825"/>
          </a:xfrm>
          <a:prstGeom prst="rect">
            <a:avLst/>
          </a:prstGeom>
        </p:spPr>
        <p:txBody>
          <a:bodyPr vert="horz" wrap="square" lIns="91440" tIns="45720" rIns="91440" bIns="45720" numCol="1" anchor="ctr" anchorCtr="0" compatLnSpc="1">
            <a:prstTxWarp prst="textNoShape">
              <a:avLst/>
            </a:prstTxWarp>
          </a:bodyPr>
          <a:lstStyle>
            <a:lvl1pPr algn="r">
              <a:defRPr sz="1000" smtClean="0">
                <a:latin typeface="Calibri" pitchFamily="34" charset="0"/>
              </a:defRPr>
            </a:lvl1pPr>
          </a:lstStyle>
          <a:p>
            <a:pPr>
              <a:defRPr/>
            </a:pPr>
            <a:fld id="{09E9FEB4-E4AA-47A2-99E8-C42A12CFF348}" type="slidenum">
              <a:rPr lang="ar-SA"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Lst>
  <p:transition/>
  <p:timing>
    <p:tnLst>
      <p:par>
        <p:cTn id="1" dur="indefinite" restart="never" nodeType="tmRoot"/>
      </p:par>
    </p:tnLst>
  </p:timing>
  <p:hf hdr="0" ftr="0" dt="0"/>
  <p:txStyles>
    <p:titleStyle>
      <a:lvl1pPr algn="ctr" defTabSz="457200" rtl="0" eaLnBrk="0" fontAlgn="base" hangingPunct="0">
        <a:spcBef>
          <a:spcPct val="0"/>
        </a:spcBef>
        <a:spcAft>
          <a:spcPct val="0"/>
        </a:spcAft>
        <a:defRPr sz="4000" b="1" kern="1200" cap="all">
          <a:ln w="3175" cmpd="sng">
            <a:noFill/>
          </a:ln>
          <a:solidFill>
            <a:srgbClr val="FFFF00"/>
          </a:solidFill>
          <a:effectLst>
            <a:outerShdw blurRad="38100" dist="38100" dir="2700000" algn="tl">
              <a:srgbClr val="000000">
                <a:alpha val="43137"/>
              </a:srgbClr>
            </a:outerShdw>
          </a:effectLst>
          <a:latin typeface="+mj-lt"/>
          <a:ea typeface="+mj-ea"/>
          <a:cs typeface="+mj-cs"/>
        </a:defRPr>
      </a:lvl1pPr>
      <a:lvl2pPr algn="ctr" defTabSz="457200" rtl="0" eaLnBrk="0" fontAlgn="base" hangingPunct="0">
        <a:spcBef>
          <a:spcPct val="0"/>
        </a:spcBef>
        <a:spcAft>
          <a:spcPct val="0"/>
        </a:spcAft>
        <a:defRPr sz="4000" b="1">
          <a:solidFill>
            <a:srgbClr val="FFFF00"/>
          </a:solidFill>
          <a:latin typeface="Calibri Light" panose="020F0302020204030204" pitchFamily="34" charset="0"/>
        </a:defRPr>
      </a:lvl2pPr>
      <a:lvl3pPr algn="ctr" defTabSz="457200" rtl="0" eaLnBrk="0" fontAlgn="base" hangingPunct="0">
        <a:spcBef>
          <a:spcPct val="0"/>
        </a:spcBef>
        <a:spcAft>
          <a:spcPct val="0"/>
        </a:spcAft>
        <a:defRPr sz="4000" b="1">
          <a:solidFill>
            <a:srgbClr val="FFFF00"/>
          </a:solidFill>
          <a:latin typeface="Calibri Light" panose="020F0302020204030204" pitchFamily="34" charset="0"/>
        </a:defRPr>
      </a:lvl3pPr>
      <a:lvl4pPr algn="ctr" defTabSz="457200" rtl="0" eaLnBrk="0" fontAlgn="base" hangingPunct="0">
        <a:spcBef>
          <a:spcPct val="0"/>
        </a:spcBef>
        <a:spcAft>
          <a:spcPct val="0"/>
        </a:spcAft>
        <a:defRPr sz="4000" b="1">
          <a:solidFill>
            <a:srgbClr val="FFFF00"/>
          </a:solidFill>
          <a:latin typeface="Calibri Light" panose="020F0302020204030204" pitchFamily="34" charset="0"/>
        </a:defRPr>
      </a:lvl4pPr>
      <a:lvl5pPr algn="ctr" defTabSz="457200" rtl="0" eaLnBrk="0" fontAlgn="base" hangingPunct="0">
        <a:spcBef>
          <a:spcPct val="0"/>
        </a:spcBef>
        <a:spcAft>
          <a:spcPct val="0"/>
        </a:spcAft>
        <a:defRPr sz="4000" b="1">
          <a:solidFill>
            <a:srgbClr val="FFFF00"/>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s.wikipedia.org/wiki/384_S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ms.wikipedia.org/wiki/322_SM" TargetMode="External"/><Relationship Id="rId4" Type="http://schemas.openxmlformats.org/officeDocument/2006/relationships/hyperlink" Target="https://ms.wikipedia.org/wiki/7_Ma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Pythagoras" TargetMode="External"/><Relationship Id="rId7" Type="http://schemas.openxmlformats.org/officeDocument/2006/relationships/hyperlink" Target="http://en.wikipedia.org/wiki/496_BC"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en.wikipedia.org/wiki/580s_BC" TargetMode="External"/><Relationship Id="rId5" Type="http://schemas.openxmlformats.org/officeDocument/2006/relationships/image" Target="../media/image17.jpeg"/><Relationship Id="rId4" Type="http://schemas.openxmlformats.org/officeDocument/2006/relationships/hyperlink" Target="http://en.wikipedia.org/wiki/Sophis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347_BC" TargetMode="External"/><Relationship Id="rId3" Type="http://schemas.openxmlformats.org/officeDocument/2006/relationships/image" Target="../media/image18.png"/><Relationship Id="rId7" Type="http://schemas.openxmlformats.org/officeDocument/2006/relationships/hyperlink" Target="http://en.wikipedia.org/wiki/427_BC"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en.wikipedia.org/wiki/399_BC" TargetMode="External"/><Relationship Id="rId5" Type="http://schemas.openxmlformats.org/officeDocument/2006/relationships/hyperlink" Target="http://en.wikipedia.org/wiki/470_BC"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en.wikipedia.org/wiki/322_BC" TargetMode="External"/><Relationship Id="rId5" Type="http://schemas.openxmlformats.org/officeDocument/2006/relationships/hyperlink" Target="http://en.wikipedia.org/wiki/March_7" TargetMode="External"/><Relationship Id="rId4" Type="http://schemas.openxmlformats.org/officeDocument/2006/relationships/hyperlink" Target="http://en.wikipedia.org/wiki/384_BC"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ms.wikipedia.org/wiki/Iraq"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2362200" y="1524000"/>
            <a:ext cx="4876800" cy="1600200"/>
          </a:xfrm>
        </p:spPr>
        <p:txBody>
          <a:bodyPr>
            <a:noAutofit/>
          </a:bodyPr>
          <a:lstStyle/>
          <a:p>
            <a:pPr eaLnBrk="1" fontAlgn="auto" hangingPunct="1">
              <a:spcAft>
                <a:spcPts val="0"/>
              </a:spcAft>
              <a:defRPr/>
            </a:pPr>
            <a:r>
              <a:rPr lang="en-US" sz="6000" dirty="0" smtClean="0">
                <a:effectLst>
                  <a:outerShdw blurRad="38100" dist="38100" dir="2700000" algn="tl">
                    <a:srgbClr val="000000">
                      <a:alpha val="43137"/>
                    </a:srgbClr>
                  </a:outerShdw>
                </a:effectLst>
              </a:rPr>
              <a:t>UICL 2302</a:t>
            </a:r>
            <a:endParaRPr lang="en-US" sz="6000" dirty="0">
              <a:effectLst>
                <a:outerShdw blurRad="38100" dist="38100" dir="2700000" algn="tl">
                  <a:srgbClr val="000000">
                    <a:alpha val="43137"/>
                  </a:srgbClr>
                </a:outerShdw>
              </a:effectLst>
            </a:endParaRPr>
          </a:p>
        </p:txBody>
      </p:sp>
      <p:sp>
        <p:nvSpPr>
          <p:cNvPr id="4103" name="Rectangle 7"/>
          <p:cNvSpPr>
            <a:spLocks noGrp="1" noChangeArrowheads="1"/>
          </p:cNvSpPr>
          <p:nvPr>
            <p:ph type="subTitle" idx="1"/>
          </p:nvPr>
        </p:nvSpPr>
        <p:spPr>
          <a:xfrm>
            <a:off x="0" y="3352800"/>
            <a:ext cx="9144000" cy="914400"/>
          </a:xfrm>
        </p:spPr>
        <p:txBody>
          <a:bodyPr rtlCol="0"/>
          <a:lstStyle/>
          <a:p>
            <a:pPr algn="ctr" eaLnBrk="1" fontAlgn="auto" hangingPunct="1">
              <a:spcBef>
                <a:spcPts val="0"/>
              </a:spcBef>
              <a:buFont typeface="Arial"/>
              <a:buNone/>
              <a:defRPr/>
            </a:pPr>
            <a:r>
              <a:rPr lang="en-US" sz="4800" b="1" dirty="0" smtClean="0">
                <a:solidFill>
                  <a:srgbClr val="FFFF00"/>
                </a:solidFill>
                <a:effectLst>
                  <a:outerShdw blurRad="38100" dist="38100" dir="2700000" algn="tl">
                    <a:srgbClr val="000000"/>
                  </a:outerShdw>
                </a:effectLst>
              </a:rPr>
              <a:t>PEMIKIRAN SAINS &amp; TEKNOLOGI</a:t>
            </a:r>
            <a:endParaRPr lang="en-US" sz="4800" b="1" dirty="0">
              <a:solidFill>
                <a:srgbClr val="FFFF00"/>
              </a:solidFill>
              <a:effectLst>
                <a:outerShdw blurRad="38100" dist="38100" dir="2700000" algn="tl">
                  <a:srgbClr val="000000"/>
                </a:outerShdw>
              </a:effectLst>
            </a:endParaRPr>
          </a:p>
        </p:txBody>
      </p:sp>
      <p:pic>
        <p:nvPicPr>
          <p:cNvPr id="20484" name="Picture 6" descr="Image result for th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267200"/>
            <a:ext cx="4794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75A3B25-01A4-428B-82AD-476EF39A8E53}" type="slidenum">
              <a:rPr lang="ar-SA" altLang="en-US">
                <a:latin typeface="Calibri" pitchFamily="34" charset="0"/>
              </a:rPr>
              <a:pPr/>
              <a:t>1</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fontAlgn="auto" hangingPunct="1">
              <a:spcAft>
                <a:spcPts val="0"/>
              </a:spcAft>
              <a:defRPr/>
            </a:pPr>
            <a:r>
              <a:rPr lang="en-US" altLang="en-US" dirty="0" err="1" smtClean="0"/>
              <a:t>Kaitan</a:t>
            </a:r>
            <a:r>
              <a:rPr lang="en-US" altLang="en-US" dirty="0" smtClean="0"/>
              <a:t> </a:t>
            </a:r>
            <a:r>
              <a:rPr lang="en-US" altLang="en-US" dirty="0" err="1" smtClean="0"/>
              <a:t>dengan</a:t>
            </a:r>
            <a:r>
              <a:rPr lang="en-US" altLang="en-US" dirty="0" smtClean="0"/>
              <a:t> </a:t>
            </a:r>
            <a:r>
              <a:rPr lang="en-US" altLang="en-US" dirty="0" err="1" smtClean="0"/>
              <a:t>aktiviti</a:t>
            </a:r>
            <a:r>
              <a:rPr lang="en-US" altLang="en-US" dirty="0" smtClean="0"/>
              <a:t> </a:t>
            </a:r>
            <a:r>
              <a:rPr lang="en-US" altLang="en-US" dirty="0" err="1" smtClean="0"/>
              <a:t>akal</a:t>
            </a:r>
            <a:r>
              <a:rPr lang="en-US" altLang="en-US" dirty="0" smtClean="0"/>
              <a:t>: </a:t>
            </a:r>
            <a:r>
              <a:rPr lang="en-US" altLang="en-US" dirty="0" err="1" smtClean="0"/>
              <a:t>hAIRan</a:t>
            </a:r>
            <a:r>
              <a:rPr lang="en-US" altLang="en-US" dirty="0" smtClean="0"/>
              <a:t> &amp; </a:t>
            </a:r>
            <a:r>
              <a:rPr lang="en-US" altLang="en-US" dirty="0" err="1" smtClean="0"/>
              <a:t>kagum</a:t>
            </a:r>
            <a:endParaRPr lang="en-US" altLang="en-US" dirty="0" smtClean="0"/>
          </a:p>
        </p:txBody>
      </p:sp>
      <p:sp>
        <p:nvSpPr>
          <p:cNvPr id="29699" name="Rectangle 3"/>
          <p:cNvSpPr>
            <a:spLocks noGrp="1" noChangeArrowheads="1"/>
          </p:cNvSpPr>
          <p:nvPr>
            <p:ph idx="1"/>
          </p:nvPr>
        </p:nvSpPr>
        <p:spPr>
          <a:xfrm>
            <a:off x="457200" y="2133600"/>
            <a:ext cx="8686800" cy="4724400"/>
          </a:xfrm>
        </p:spPr>
        <p:txBody>
          <a:bodyPr/>
          <a:lstStyle/>
          <a:p>
            <a:pPr eaLnBrk="1" hangingPunct="1">
              <a:lnSpc>
                <a:spcPct val="90000"/>
              </a:lnSpc>
            </a:pPr>
            <a:r>
              <a:rPr lang="sv-SE" altLang="en-US" sz="2800" b="1" smtClean="0"/>
              <a:t>Falsafah dikaitkan dengan rasa hairan dan kagum –bezakan dengan makhluk lain.</a:t>
            </a:r>
          </a:p>
          <a:p>
            <a:pPr eaLnBrk="1" hangingPunct="1">
              <a:lnSpc>
                <a:spcPct val="90000"/>
              </a:lnSpc>
            </a:pPr>
            <a:r>
              <a:rPr lang="sv-SE" altLang="en-US" sz="2800" b="1" smtClean="0"/>
              <a:t>Aristotle </a:t>
            </a:r>
            <a:r>
              <a:rPr lang="en-GB" sz="2800" smtClean="0"/>
              <a:t>(</a:t>
            </a:r>
            <a:r>
              <a:rPr lang="en-GB" sz="2800" smtClean="0">
                <a:hlinkClick r:id="rId3" tooltip="384 SM"/>
              </a:rPr>
              <a:t>384 SM</a:t>
            </a:r>
            <a:r>
              <a:rPr lang="en-GB" sz="2800" smtClean="0"/>
              <a:t> – </a:t>
            </a:r>
            <a:r>
              <a:rPr lang="en-GB" sz="2800" smtClean="0">
                <a:hlinkClick r:id="rId4" tooltip="7 Mac"/>
              </a:rPr>
              <a:t>7 Mac</a:t>
            </a:r>
            <a:r>
              <a:rPr lang="en-GB" sz="2800" smtClean="0"/>
              <a:t> </a:t>
            </a:r>
            <a:r>
              <a:rPr lang="en-GB" sz="2800" smtClean="0">
                <a:hlinkClick r:id="rId5" tooltip="322 SM"/>
              </a:rPr>
              <a:t>322 SM</a:t>
            </a:r>
            <a:r>
              <a:rPr lang="en-GB" sz="2800" smtClean="0"/>
              <a:t>)</a:t>
            </a:r>
            <a:r>
              <a:rPr lang="sv-SE" altLang="en-US" sz="2800" b="1" smtClean="0"/>
              <a:t>– rasa hairan adalah asal-usul daripada hasrat inginkan kebijaksanaan. Rasa hairan tidak muncul begitu saja tetapi hasil daripada kita berfikir dan memberikan perhatian.</a:t>
            </a:r>
          </a:p>
          <a:p>
            <a:pPr eaLnBrk="1" hangingPunct="1">
              <a:lnSpc>
                <a:spcPct val="90000"/>
              </a:lnSpc>
            </a:pPr>
            <a:r>
              <a:rPr lang="sv-SE" altLang="en-US" sz="2800" b="1" smtClean="0"/>
              <a:t>Kegiatan manusia yang melihat sesuatu dengan minat dan perhatian, berfikir.</a:t>
            </a:r>
          </a:p>
        </p:txBody>
      </p:sp>
      <p:sp>
        <p:nvSpPr>
          <p:cNvPr id="297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C79F43D-09B9-4F63-8E15-0B79FA7C2252}" type="slidenum">
              <a:rPr lang="ar-SA" altLang="en-US">
                <a:latin typeface="Calibri" pitchFamily="34" charset="0"/>
              </a:rPr>
              <a:pPr/>
              <a:t>10</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fontAlgn="auto" hangingPunct="1">
              <a:spcAft>
                <a:spcPts val="0"/>
              </a:spcAft>
              <a:defRPr/>
            </a:pPr>
            <a:r>
              <a:rPr lang="sv-SE" altLang="en-US" dirty="0" smtClean="0"/>
              <a:t>Kesimpulan makna falsafah</a:t>
            </a:r>
            <a:br>
              <a:rPr lang="sv-SE" altLang="en-US" dirty="0" smtClean="0"/>
            </a:br>
            <a:endParaRPr lang="en-US" altLang="en-US" dirty="0" smtClean="0"/>
          </a:p>
        </p:txBody>
      </p:sp>
      <p:sp>
        <p:nvSpPr>
          <p:cNvPr id="30723" name="Rectangle 3"/>
          <p:cNvSpPr>
            <a:spLocks noGrp="1" noChangeArrowheads="1"/>
          </p:cNvSpPr>
          <p:nvPr>
            <p:ph idx="1"/>
          </p:nvPr>
        </p:nvSpPr>
        <p:spPr>
          <a:xfrm>
            <a:off x="1066800" y="1524000"/>
            <a:ext cx="7772400" cy="5029200"/>
          </a:xfrm>
        </p:spPr>
        <p:txBody>
          <a:bodyPr/>
          <a:lstStyle/>
          <a:p>
            <a:pPr eaLnBrk="1" hangingPunct="1"/>
            <a:r>
              <a:rPr lang="sv-SE" altLang="en-US" sz="3200" b="1" smtClean="0"/>
              <a:t>4 unsur utama: hairan, faham kata-kata, mengaku bodoh dan cintakan kebijaksanaan berkait rapat dengan 4 unsur utama falsafah:  etika (how), metafizik (what), logik (teoritis) dan epistemologi (what is true).</a:t>
            </a:r>
          </a:p>
          <a:p>
            <a:pPr eaLnBrk="1" hangingPunct="1"/>
            <a:r>
              <a:rPr lang="sv-SE" altLang="en-US" sz="3200" b="1" smtClean="0"/>
              <a:t>Heraclitos </a:t>
            </a:r>
            <a:r>
              <a:rPr lang="en-US" sz="3200" smtClean="0"/>
              <a:t>(sekitar 540-480 SM) </a:t>
            </a:r>
            <a:r>
              <a:rPr lang="sv-SE" altLang="en-US" sz="3200" b="1" smtClean="0"/>
              <a:t>: filsafat harus bermula dengan mencari diri sendiri sebelum melangkah ke wilayah lain.</a:t>
            </a:r>
            <a:endParaRPr lang="en-US" altLang="en-US" sz="3200" b="1" smtClean="0"/>
          </a:p>
          <a:p>
            <a:pPr eaLnBrk="1" hangingPunct="1"/>
            <a:endParaRPr lang="en-US" altLang="en-US" sz="3600" b="1" smtClean="0"/>
          </a:p>
        </p:txBody>
      </p:sp>
      <p:sp>
        <p:nvSpPr>
          <p:cNvPr id="307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6991FFB-0DEE-4F17-8B05-780AF5BC2594}" type="slidenum">
              <a:rPr lang="ar-SA" altLang="en-US">
                <a:latin typeface="Calibri" pitchFamily="34" charset="0"/>
              </a:rPr>
              <a:pPr/>
              <a:t>11</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sv-SE" altLang="en-US" dirty="0"/>
              <a:t>Kesimpulan makna falsafah</a:t>
            </a:r>
            <a:endParaRPr lang="en-US" dirty="0"/>
          </a:p>
        </p:txBody>
      </p:sp>
      <p:sp>
        <p:nvSpPr>
          <p:cNvPr id="31747" name="Content Placeholder 2"/>
          <p:cNvSpPr>
            <a:spLocks noGrp="1"/>
          </p:cNvSpPr>
          <p:nvPr>
            <p:ph idx="1"/>
          </p:nvPr>
        </p:nvSpPr>
        <p:spPr/>
        <p:txBody>
          <a:bodyPr/>
          <a:lstStyle/>
          <a:p>
            <a:r>
              <a:rPr lang="en-US" sz="3200" smtClean="0"/>
              <a:t>ilmu yang istimewa sebagai berfungsi mencuba menjawab masalah yang tidak dapat dijawab oleh ilmu pengetahuan biasa, kerana masalah tersebut di luar jangkauan ilmu pengetahuan biasa (Endang, 1982: 75)</a:t>
            </a: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7BB9CA8-3CED-4482-9AED-65301DDD487E}" type="slidenum">
              <a:rPr lang="ar-SA" altLang="en-US">
                <a:latin typeface="Calibri" pitchFamily="34" charset="0"/>
              </a:rPr>
              <a:pPr/>
              <a:t>12</a:t>
            </a:fld>
            <a:endParaRPr lang="en-US" altLang="en-US">
              <a:latin typeface="Calibri"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fontAlgn="auto" hangingPunct="1">
              <a:spcBef>
                <a:spcPts val="500"/>
              </a:spcBef>
              <a:spcAft>
                <a:spcPts val="500"/>
              </a:spcAft>
              <a:defRPr/>
            </a:pPr>
            <a:r>
              <a:rPr lang="en-US" altLang="en-US" dirty="0" err="1" smtClean="0"/>
              <a:t>falsafah</a:t>
            </a:r>
            <a:endParaRPr lang="en-US" altLang="en-US" dirty="0" smtClean="0"/>
          </a:p>
        </p:txBody>
      </p:sp>
      <p:sp>
        <p:nvSpPr>
          <p:cNvPr id="36867" name="Rectangle 3"/>
          <p:cNvSpPr>
            <a:spLocks noGrp="1" noChangeArrowheads="1"/>
          </p:cNvSpPr>
          <p:nvPr>
            <p:ph idx="1"/>
          </p:nvPr>
        </p:nvSpPr>
        <p:spPr>
          <a:xfrm>
            <a:off x="1447800" y="2065338"/>
            <a:ext cx="6096000" cy="3421062"/>
          </a:xfrm>
        </p:spPr>
        <p:txBody>
          <a:bodyPr/>
          <a:lstStyle/>
          <a:p>
            <a:pPr eaLnBrk="1" hangingPunct="1">
              <a:buFont typeface="Arial" panose="020B0604020202020204" pitchFamily="34" charset="0"/>
              <a:buChar char="•"/>
              <a:defRPr/>
            </a:pPr>
            <a:r>
              <a:rPr lang="en-US" altLang="en-US" sz="3200" b="1" dirty="0" err="1" smtClean="0">
                <a:latin typeface="+mj-lt"/>
              </a:rPr>
              <a:t>Ia</a:t>
            </a:r>
            <a:r>
              <a:rPr lang="en-US" altLang="en-US" sz="3200" b="1" dirty="0" smtClean="0">
                <a:latin typeface="+mj-lt"/>
              </a:rPr>
              <a:t> </a:t>
            </a:r>
            <a:r>
              <a:rPr lang="en-US" altLang="en-US" sz="3200" b="1" dirty="0" err="1" smtClean="0">
                <a:latin typeface="+mj-lt"/>
              </a:rPr>
              <a:t>adalah</a:t>
            </a:r>
            <a:r>
              <a:rPr lang="en-US" altLang="en-US" sz="3200" b="1" dirty="0" smtClean="0">
                <a:latin typeface="+mj-lt"/>
              </a:rPr>
              <a:t> </a:t>
            </a:r>
            <a:r>
              <a:rPr lang="en-US" altLang="en-US" sz="3200" b="1" dirty="0" err="1" smtClean="0">
                <a:latin typeface="+mj-lt"/>
              </a:rPr>
              <a:t>satu</a:t>
            </a:r>
            <a:r>
              <a:rPr lang="en-US" altLang="en-US" sz="3200" b="1" dirty="0" smtClean="0">
                <a:latin typeface="+mj-lt"/>
              </a:rPr>
              <a:t> </a:t>
            </a:r>
            <a:r>
              <a:rPr lang="en-US" altLang="en-US" sz="3200" b="1" dirty="0" err="1" smtClean="0">
                <a:latin typeface="+mj-lt"/>
              </a:rPr>
              <a:t>aktiviti</a:t>
            </a:r>
            <a:r>
              <a:rPr lang="en-US" altLang="en-US" sz="3200" b="1" dirty="0" smtClean="0">
                <a:latin typeface="+mj-lt"/>
              </a:rPr>
              <a:t>. </a:t>
            </a:r>
          </a:p>
          <a:p>
            <a:pPr eaLnBrk="1" hangingPunct="1">
              <a:buFont typeface="Arial" panose="020B0604020202020204" pitchFamily="34" charset="0"/>
              <a:buChar char="•"/>
              <a:defRPr/>
            </a:pPr>
            <a:r>
              <a:rPr lang="en-US" altLang="en-US" sz="3200" b="1" dirty="0" smtClean="0">
                <a:latin typeface="+mj-lt"/>
              </a:rPr>
              <a:t>Philosophy is about gaining a better understanding of ourselves and our world.</a:t>
            </a:r>
          </a:p>
        </p:txBody>
      </p:sp>
      <p:sp>
        <p:nvSpPr>
          <p:cNvPr id="32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2FB6C24-7AD7-44CD-A9E8-841B97AF6000}" type="slidenum">
              <a:rPr lang="ar-SA" altLang="en-US">
                <a:latin typeface="Calibri" pitchFamily="34" charset="0"/>
              </a:rPr>
              <a:pPr/>
              <a:t>13</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title"/>
          </p:nvPr>
        </p:nvSpPr>
        <p:spPr>
          <a:xfrm>
            <a:off x="3175" y="838200"/>
            <a:ext cx="8637588" cy="762000"/>
          </a:xfrm>
        </p:spPr>
        <p:txBody>
          <a:bodyPr/>
          <a:lstStyle/>
          <a:p>
            <a:pPr eaLnBrk="1" fontAlgn="auto" hangingPunct="1">
              <a:spcAft>
                <a:spcPts val="0"/>
              </a:spcAft>
              <a:defRPr/>
            </a:pPr>
            <a:r>
              <a:rPr lang="en-US" altLang="en-US" dirty="0" smtClean="0"/>
              <a:t>PENGKAJIAN ILMU FALSAFAH</a:t>
            </a:r>
          </a:p>
        </p:txBody>
      </p:sp>
      <p:sp>
        <p:nvSpPr>
          <p:cNvPr id="33795" name="Rectangle 7"/>
          <p:cNvSpPr>
            <a:spLocks noGrp="1" noChangeArrowheads="1"/>
          </p:cNvSpPr>
          <p:nvPr>
            <p:ph idx="1"/>
          </p:nvPr>
        </p:nvSpPr>
        <p:spPr>
          <a:xfrm>
            <a:off x="457200" y="1066800"/>
            <a:ext cx="8229600" cy="4953000"/>
          </a:xfrm>
        </p:spPr>
        <p:txBody>
          <a:bodyPr/>
          <a:lstStyle/>
          <a:p>
            <a:pPr algn="ctr" eaLnBrk="1" hangingPunct="1">
              <a:buFont typeface="Wingdings" pitchFamily="2" charset="2"/>
              <a:buNone/>
            </a:pPr>
            <a:r>
              <a:rPr lang="en-US" altLang="en-US" sz="4400" b="1" smtClean="0"/>
              <a:t>Dalam sepanjang sejarah manusia, ilmu falsafah dikaji tanpa cinta dan kasih sama seperti ilmu teknikal seperti kejuruteraan, matematik dll.  </a:t>
            </a:r>
          </a:p>
        </p:txBody>
      </p:sp>
      <p:sp>
        <p:nvSpPr>
          <p:cNvPr id="337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FDE05CC-4ED0-48EC-8CE7-01D31C46DC21}" type="slidenum">
              <a:rPr lang="ar-SA" altLang="en-US">
                <a:latin typeface="Calibri" pitchFamily="34" charset="0"/>
              </a:rPr>
              <a:pPr/>
              <a:t>14</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17500" y="52388"/>
            <a:ext cx="8637588" cy="1431925"/>
          </a:xfrm>
        </p:spPr>
        <p:txBody>
          <a:bodyPr/>
          <a:lstStyle/>
          <a:p>
            <a:pPr eaLnBrk="1" fontAlgn="auto" hangingPunct="1">
              <a:spcAft>
                <a:spcPts val="0"/>
              </a:spcAft>
              <a:defRPr/>
            </a:pPr>
            <a:r>
              <a:rPr lang="en-US" altLang="en-US" dirty="0" smtClean="0"/>
              <a:t>KEDUDUKAN NILAI </a:t>
            </a:r>
            <a:br>
              <a:rPr lang="en-US" altLang="en-US" dirty="0" smtClean="0"/>
            </a:br>
            <a:r>
              <a:rPr lang="en-US" altLang="en-US" dirty="0" smtClean="0"/>
              <a:t>DALAM PEMIKIRAN BARAT</a:t>
            </a:r>
          </a:p>
        </p:txBody>
      </p:sp>
      <p:sp>
        <p:nvSpPr>
          <p:cNvPr id="13316" name="Rectangle 3"/>
          <p:cNvSpPr>
            <a:spLocks noGrp="1" noChangeArrowheads="1"/>
          </p:cNvSpPr>
          <p:nvPr>
            <p:ph idx="1"/>
          </p:nvPr>
        </p:nvSpPr>
        <p:spPr>
          <a:xfrm>
            <a:off x="457200" y="1600200"/>
            <a:ext cx="8001000" cy="4648200"/>
          </a:xfrm>
        </p:spPr>
        <p:txBody>
          <a:bodyPr rtlCol="0">
            <a:normAutofit fontScale="85000" lnSpcReduction="20000"/>
          </a:bodyPr>
          <a:lstStyle/>
          <a:p>
            <a:pPr eaLnBrk="1" fontAlgn="auto" hangingPunct="1">
              <a:lnSpc>
                <a:spcPct val="90000"/>
              </a:lnSpc>
              <a:spcBef>
                <a:spcPts val="0"/>
              </a:spcBef>
              <a:buFont typeface="Arial"/>
              <a:buChar char="•"/>
              <a:defRPr/>
            </a:pPr>
            <a:r>
              <a:rPr lang="en-US" altLang="en-US" sz="3000" dirty="0" err="1" smtClean="0"/>
              <a:t>Nilai</a:t>
            </a:r>
            <a:r>
              <a:rPr lang="en-US" altLang="en-US" sz="3000" dirty="0" smtClean="0"/>
              <a:t> material </a:t>
            </a:r>
            <a:r>
              <a:rPr lang="en-US" altLang="en-US" sz="3000" dirty="0" err="1" smtClean="0"/>
              <a:t>sahaja</a:t>
            </a:r>
            <a:r>
              <a:rPr lang="en-US" altLang="en-US" sz="3000" dirty="0" smtClean="0"/>
              <a:t> </a:t>
            </a:r>
            <a:r>
              <a:rPr lang="en-US" altLang="en-US" sz="3000" dirty="0" err="1" smtClean="0"/>
              <a:t>diutamakan</a:t>
            </a:r>
            <a:r>
              <a:rPr lang="en-US" altLang="en-US" sz="3000" dirty="0" smtClean="0"/>
              <a:t> </a:t>
            </a:r>
            <a:r>
              <a:rPr lang="en-US" altLang="en-US" sz="3000" dirty="0" err="1" smtClean="0"/>
              <a:t>berbanding</a:t>
            </a:r>
            <a:r>
              <a:rPr lang="en-US" altLang="en-US" sz="3000" dirty="0" smtClean="0"/>
              <a:t> </a:t>
            </a:r>
            <a:r>
              <a:rPr lang="en-US" altLang="en-US" sz="3000" dirty="0" err="1" smtClean="0"/>
              <a:t>nilai</a:t>
            </a:r>
            <a:r>
              <a:rPr lang="en-US" altLang="en-US" sz="3000" dirty="0" smtClean="0"/>
              <a:t> </a:t>
            </a:r>
            <a:r>
              <a:rPr lang="en-US" altLang="en-US" sz="3000" dirty="0" err="1" smtClean="0"/>
              <a:t>kerohanian</a:t>
            </a:r>
            <a:r>
              <a:rPr lang="en-US" altLang="en-US" sz="3000" dirty="0" smtClean="0"/>
              <a:t> yang </a:t>
            </a:r>
            <a:r>
              <a:rPr lang="en-US" altLang="en-US" sz="3000" dirty="0" err="1" smtClean="0"/>
              <a:t>dikesampingkan</a:t>
            </a:r>
            <a:r>
              <a:rPr lang="en-US" altLang="en-US" sz="3000" dirty="0" smtClean="0"/>
              <a:t>.</a:t>
            </a:r>
          </a:p>
          <a:p>
            <a:pPr lvl="1" eaLnBrk="1" fontAlgn="auto" hangingPunct="1">
              <a:lnSpc>
                <a:spcPct val="90000"/>
              </a:lnSpc>
              <a:spcBef>
                <a:spcPts val="0"/>
              </a:spcBef>
              <a:buFont typeface="Arial"/>
              <a:buChar char="•"/>
              <a:defRPr/>
            </a:pPr>
            <a:r>
              <a:rPr lang="en-US" altLang="en-US" sz="3000" dirty="0" err="1" smtClean="0"/>
              <a:t>Autoritarianisme-kuasa</a:t>
            </a:r>
            <a:r>
              <a:rPr lang="en-US" altLang="en-US" sz="3000" dirty="0" smtClean="0"/>
              <a:t> </a:t>
            </a:r>
            <a:r>
              <a:rPr lang="en-US" altLang="en-US" sz="3000" dirty="0" err="1" smtClean="0"/>
              <a:t>mutlak</a:t>
            </a:r>
            <a:endParaRPr lang="en-US" altLang="en-US" sz="3000" dirty="0" smtClean="0"/>
          </a:p>
          <a:p>
            <a:pPr lvl="1" eaLnBrk="1" fontAlgn="auto" hangingPunct="1">
              <a:lnSpc>
                <a:spcPct val="90000"/>
              </a:lnSpc>
              <a:spcBef>
                <a:spcPts val="0"/>
              </a:spcBef>
              <a:buFont typeface="Arial"/>
              <a:buChar char="•"/>
              <a:defRPr/>
            </a:pPr>
            <a:r>
              <a:rPr lang="en-US" altLang="en-US" sz="3000" dirty="0" err="1" smtClean="0"/>
              <a:t>Hedonisme-nikmat</a:t>
            </a:r>
            <a:r>
              <a:rPr lang="en-US" altLang="en-US" sz="3000" dirty="0" smtClean="0"/>
              <a:t> </a:t>
            </a:r>
            <a:r>
              <a:rPr lang="en-US" altLang="en-US" sz="3000" dirty="0" err="1" smtClean="0"/>
              <a:t>dan</a:t>
            </a:r>
            <a:r>
              <a:rPr lang="en-US" altLang="en-US" sz="3000" dirty="0" smtClean="0"/>
              <a:t> </a:t>
            </a:r>
            <a:r>
              <a:rPr lang="en-US" altLang="en-US" sz="3000" dirty="0" err="1" smtClean="0"/>
              <a:t>lazat</a:t>
            </a:r>
            <a:endParaRPr lang="en-US" altLang="en-US" sz="3000" dirty="0" smtClean="0"/>
          </a:p>
          <a:p>
            <a:pPr lvl="1" eaLnBrk="1" fontAlgn="auto" hangingPunct="1">
              <a:lnSpc>
                <a:spcPct val="90000"/>
              </a:lnSpc>
              <a:spcBef>
                <a:spcPts val="0"/>
              </a:spcBef>
              <a:buFont typeface="Arial"/>
              <a:buChar char="•"/>
              <a:defRPr/>
            </a:pPr>
            <a:r>
              <a:rPr lang="en-US" altLang="en-US" sz="3000" dirty="0" err="1" smtClean="0"/>
              <a:t>Utilitarianisme-nilai</a:t>
            </a:r>
            <a:r>
              <a:rPr lang="en-US" altLang="en-US" sz="3000" dirty="0" smtClean="0"/>
              <a:t> </a:t>
            </a:r>
            <a:r>
              <a:rPr lang="en-US" altLang="en-US" sz="3000" dirty="0" err="1" smtClean="0"/>
              <a:t>guna</a:t>
            </a:r>
            <a:endParaRPr lang="en-US" altLang="en-US" sz="3000" dirty="0" smtClean="0"/>
          </a:p>
          <a:p>
            <a:pPr lvl="1" eaLnBrk="1" fontAlgn="auto" hangingPunct="1">
              <a:lnSpc>
                <a:spcPct val="90000"/>
              </a:lnSpc>
              <a:spcBef>
                <a:spcPts val="0"/>
              </a:spcBef>
              <a:buFont typeface="Arial"/>
              <a:buChar char="•"/>
              <a:defRPr/>
            </a:pPr>
            <a:r>
              <a:rPr lang="en-US" altLang="en-US" sz="3000" dirty="0" err="1" smtClean="0"/>
              <a:t>Pragmatisme-manfaat</a:t>
            </a:r>
            <a:r>
              <a:rPr lang="en-US" altLang="en-US" sz="3000" dirty="0" smtClean="0"/>
              <a:t> </a:t>
            </a:r>
            <a:r>
              <a:rPr lang="en-US" altLang="en-US" sz="3000" dirty="0" err="1" smtClean="0"/>
              <a:t>dan</a:t>
            </a:r>
            <a:r>
              <a:rPr lang="en-US" altLang="en-US" sz="3000" dirty="0" smtClean="0"/>
              <a:t> </a:t>
            </a:r>
            <a:r>
              <a:rPr lang="en-US" altLang="en-US" sz="3000" dirty="0" err="1" smtClean="0"/>
              <a:t>hasil</a:t>
            </a:r>
            <a:endParaRPr lang="en-US" altLang="en-US" sz="3000" dirty="0" smtClean="0"/>
          </a:p>
          <a:p>
            <a:pPr lvl="1" eaLnBrk="1" fontAlgn="auto" hangingPunct="1">
              <a:lnSpc>
                <a:spcPct val="90000"/>
              </a:lnSpc>
              <a:spcBef>
                <a:spcPts val="0"/>
              </a:spcBef>
              <a:buFont typeface="Arial"/>
              <a:buChar char="•"/>
              <a:defRPr/>
            </a:pPr>
            <a:r>
              <a:rPr lang="en-US" altLang="en-US" sz="3000" dirty="0" err="1" smtClean="0"/>
              <a:t>Relativisme-semua</a:t>
            </a:r>
            <a:r>
              <a:rPr lang="en-US" altLang="en-US" sz="3000" dirty="0" smtClean="0"/>
              <a:t> </a:t>
            </a:r>
            <a:r>
              <a:rPr lang="en-US" altLang="en-US" sz="3000" dirty="0" err="1" smtClean="0"/>
              <a:t>nilai</a:t>
            </a:r>
            <a:r>
              <a:rPr lang="en-US" altLang="en-US" sz="3000" dirty="0" smtClean="0"/>
              <a:t> </a:t>
            </a:r>
            <a:r>
              <a:rPr lang="en-US" altLang="en-US" sz="3000" dirty="0" err="1" smtClean="0"/>
              <a:t>dalam</a:t>
            </a:r>
            <a:r>
              <a:rPr lang="en-US" altLang="en-US" sz="3000" dirty="0" smtClean="0"/>
              <a:t> </a:t>
            </a:r>
            <a:r>
              <a:rPr lang="en-US" altLang="en-US" sz="3000" dirty="0" err="1" smtClean="0"/>
              <a:t>masyarakat</a:t>
            </a:r>
            <a:r>
              <a:rPr lang="en-US" altLang="en-US" sz="3000" dirty="0" smtClean="0"/>
              <a:t> </a:t>
            </a:r>
            <a:r>
              <a:rPr lang="en-US" altLang="en-US" sz="3000" dirty="0" err="1" smtClean="0"/>
              <a:t>barat</a:t>
            </a:r>
            <a:r>
              <a:rPr lang="en-US" altLang="en-US" sz="3000" dirty="0" smtClean="0"/>
              <a:t> </a:t>
            </a:r>
            <a:r>
              <a:rPr lang="en-US" altLang="en-US" sz="3000" dirty="0" err="1" smtClean="0"/>
              <a:t>adalah</a:t>
            </a:r>
            <a:r>
              <a:rPr lang="en-US" altLang="en-US" sz="3000" dirty="0" smtClean="0"/>
              <a:t> </a:t>
            </a:r>
            <a:r>
              <a:rPr lang="en-US" altLang="en-US" sz="3000" dirty="0" err="1" smtClean="0"/>
              <a:t>betul</a:t>
            </a:r>
            <a:r>
              <a:rPr lang="en-US" altLang="en-US" sz="3000" dirty="0" smtClean="0"/>
              <a:t> </a:t>
            </a:r>
            <a:r>
              <a:rPr lang="en-US" altLang="en-US" sz="3000" dirty="0" err="1" smtClean="0"/>
              <a:t>dan</a:t>
            </a:r>
            <a:r>
              <a:rPr lang="en-US" altLang="en-US" sz="3000" dirty="0" smtClean="0"/>
              <a:t> </a:t>
            </a:r>
            <a:r>
              <a:rPr lang="en-US" altLang="en-US" sz="3000" dirty="0" err="1" smtClean="0"/>
              <a:t>tidak</a:t>
            </a:r>
            <a:r>
              <a:rPr lang="en-US" altLang="en-US" sz="3000" dirty="0" smtClean="0"/>
              <a:t> </a:t>
            </a:r>
            <a:r>
              <a:rPr lang="en-US" altLang="en-US" sz="3000" dirty="0" err="1" smtClean="0"/>
              <a:t>perlu</a:t>
            </a:r>
            <a:r>
              <a:rPr lang="en-US" altLang="en-US" sz="3000" dirty="0" smtClean="0"/>
              <a:t> </a:t>
            </a:r>
            <a:r>
              <a:rPr lang="en-US" altLang="en-US" sz="3000" dirty="0" err="1" smtClean="0"/>
              <a:t>ikut</a:t>
            </a:r>
            <a:r>
              <a:rPr lang="en-US" altLang="en-US" sz="3000" dirty="0" smtClean="0"/>
              <a:t> </a:t>
            </a:r>
            <a:r>
              <a:rPr lang="en-US" altLang="en-US" sz="3000" dirty="0" err="1" smtClean="0"/>
              <a:t>nilai</a:t>
            </a:r>
            <a:r>
              <a:rPr lang="en-US" altLang="en-US" sz="3000" dirty="0" smtClean="0"/>
              <a:t> agama: Concepts, Central Beliefs , Perception,  Ethics, Practice, Truth.</a:t>
            </a:r>
          </a:p>
          <a:p>
            <a:pPr lvl="1" eaLnBrk="1" fontAlgn="auto" hangingPunct="1">
              <a:lnSpc>
                <a:spcPct val="90000"/>
              </a:lnSpc>
              <a:spcBef>
                <a:spcPts val="0"/>
              </a:spcBef>
              <a:buFont typeface="Arial"/>
              <a:buChar char="•"/>
              <a:defRPr/>
            </a:pPr>
            <a:r>
              <a:rPr lang="en-US" altLang="en-US" sz="3000" dirty="0" err="1" smtClean="0"/>
              <a:t>Subjektivisme-serba</a:t>
            </a:r>
            <a:r>
              <a:rPr lang="en-US" altLang="en-US" sz="3000" dirty="0" smtClean="0"/>
              <a:t> </a:t>
            </a:r>
            <a:r>
              <a:rPr lang="en-US" altLang="en-US" sz="3000" dirty="0" err="1" smtClean="0"/>
              <a:t>mungkin</a:t>
            </a:r>
            <a:r>
              <a:rPr lang="en-US" altLang="en-US" sz="3000" dirty="0" smtClean="0"/>
              <a:t>, </a:t>
            </a:r>
            <a:r>
              <a:rPr lang="en-US" altLang="en-US" sz="3000" dirty="0" err="1" smtClean="0"/>
              <a:t>tiada</a:t>
            </a:r>
            <a:r>
              <a:rPr lang="en-US" altLang="en-US" sz="3000" dirty="0" smtClean="0"/>
              <a:t> </a:t>
            </a:r>
            <a:r>
              <a:rPr lang="en-US" altLang="en-US" sz="3000" dirty="0" err="1" smtClean="0"/>
              <a:t>kebenaran</a:t>
            </a:r>
            <a:r>
              <a:rPr lang="en-US" altLang="en-US" sz="3000" dirty="0" smtClean="0"/>
              <a:t> </a:t>
            </a:r>
            <a:r>
              <a:rPr lang="en-US" altLang="en-US" sz="3000" dirty="0" err="1" smtClean="0"/>
              <a:t>mutlak</a:t>
            </a:r>
            <a:r>
              <a:rPr lang="en-US" altLang="en-US" sz="3000" dirty="0" smtClean="0"/>
              <a:t>.</a:t>
            </a:r>
          </a:p>
        </p:txBody>
      </p:sp>
      <p:sp>
        <p:nvSpPr>
          <p:cNvPr id="348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879FA69-F616-4E36-A78F-56505FBC6CB0}" type="slidenum">
              <a:rPr lang="ar-SA" altLang="en-US">
                <a:latin typeface="Calibri" pitchFamily="34" charset="0"/>
              </a:rPr>
              <a:pPr/>
              <a:t>15</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354013"/>
            <a:ext cx="7772400" cy="914400"/>
          </a:xfrm>
        </p:spPr>
        <p:txBody>
          <a:bodyPr/>
          <a:lstStyle/>
          <a:p>
            <a:pPr eaLnBrk="1" fontAlgn="auto" hangingPunct="1">
              <a:spcAft>
                <a:spcPts val="0"/>
              </a:spcAft>
              <a:defRPr/>
            </a:pPr>
            <a:r>
              <a:rPr lang="en-US" altLang="en-US" dirty="0" err="1" smtClean="0"/>
              <a:t>Nilai</a:t>
            </a:r>
            <a:r>
              <a:rPr lang="en-US" altLang="en-US" dirty="0" smtClean="0"/>
              <a:t> </a:t>
            </a:r>
            <a:r>
              <a:rPr lang="en-US" altLang="en-US" dirty="0" err="1" smtClean="0"/>
              <a:t>kerohanian</a:t>
            </a:r>
            <a:endParaRPr lang="en-US" altLang="en-US" dirty="0" smtClean="0"/>
          </a:p>
        </p:txBody>
      </p:sp>
      <p:sp>
        <p:nvSpPr>
          <p:cNvPr id="35843" name="Rectangle 3"/>
          <p:cNvSpPr>
            <a:spLocks noGrp="1" noChangeArrowheads="1"/>
          </p:cNvSpPr>
          <p:nvPr>
            <p:ph idx="1"/>
          </p:nvPr>
        </p:nvSpPr>
        <p:spPr>
          <a:xfrm>
            <a:off x="457200" y="1143000"/>
            <a:ext cx="7772400" cy="5381625"/>
          </a:xfrm>
        </p:spPr>
        <p:txBody>
          <a:bodyPr/>
          <a:lstStyle/>
          <a:p>
            <a:pPr eaLnBrk="1" hangingPunct="1">
              <a:lnSpc>
                <a:spcPct val="90000"/>
              </a:lnSpc>
            </a:pPr>
            <a:r>
              <a:rPr lang="en-US" altLang="en-US" sz="2800" smtClean="0"/>
              <a:t>Nilai agama</a:t>
            </a:r>
          </a:p>
          <a:p>
            <a:pPr lvl="1" eaLnBrk="1" hangingPunct="1">
              <a:lnSpc>
                <a:spcPct val="90000"/>
              </a:lnSpc>
            </a:pPr>
            <a:r>
              <a:rPr lang="en-US" altLang="en-US" sz="2400" smtClean="0"/>
              <a:t>Theisme dan kepentingannya</a:t>
            </a:r>
          </a:p>
          <a:p>
            <a:pPr eaLnBrk="1" hangingPunct="1">
              <a:lnSpc>
                <a:spcPct val="90000"/>
              </a:lnSpc>
            </a:pPr>
            <a:r>
              <a:rPr lang="en-US" altLang="en-US" sz="2800" smtClean="0"/>
              <a:t>Nilai moral</a:t>
            </a:r>
          </a:p>
          <a:p>
            <a:pPr lvl="1" eaLnBrk="1" hangingPunct="1">
              <a:lnSpc>
                <a:spcPct val="90000"/>
              </a:lnSpc>
            </a:pPr>
            <a:r>
              <a:rPr lang="en-US" altLang="en-US" sz="2400" smtClean="0"/>
              <a:t>Nilai kerahiban dan tolak agama</a:t>
            </a:r>
          </a:p>
          <a:p>
            <a:pPr lvl="1" eaLnBrk="1" hangingPunct="1">
              <a:lnSpc>
                <a:spcPct val="90000"/>
              </a:lnSpc>
            </a:pPr>
            <a:r>
              <a:rPr lang="en-US" altLang="en-US" sz="2400" smtClean="0"/>
              <a:t>Nilai zuhud tetapi tidak tolak agama</a:t>
            </a:r>
          </a:p>
          <a:p>
            <a:pPr lvl="1" eaLnBrk="1" hangingPunct="1">
              <a:lnSpc>
                <a:spcPct val="90000"/>
              </a:lnSpc>
            </a:pPr>
            <a:r>
              <a:rPr lang="en-US" altLang="en-US" sz="2400" smtClean="0"/>
              <a:t>Bertanggung jawab </a:t>
            </a:r>
          </a:p>
          <a:p>
            <a:pPr eaLnBrk="1" hangingPunct="1">
              <a:lnSpc>
                <a:spcPct val="90000"/>
              </a:lnSpc>
            </a:pPr>
            <a:r>
              <a:rPr lang="en-US" altLang="en-US" sz="2800" smtClean="0"/>
              <a:t>Nilai seni</a:t>
            </a:r>
          </a:p>
          <a:p>
            <a:pPr lvl="1" eaLnBrk="1" hangingPunct="1">
              <a:lnSpc>
                <a:spcPct val="90000"/>
              </a:lnSpc>
            </a:pPr>
            <a:r>
              <a:rPr lang="en-US" altLang="en-US" sz="2400" smtClean="0"/>
              <a:t>Seni adalah suci</a:t>
            </a:r>
          </a:p>
          <a:p>
            <a:pPr eaLnBrk="1" hangingPunct="1">
              <a:lnSpc>
                <a:spcPct val="90000"/>
              </a:lnSpc>
            </a:pPr>
            <a:r>
              <a:rPr lang="en-US" altLang="en-US" sz="2800" smtClean="0"/>
              <a:t>Nilai ilmu</a:t>
            </a:r>
          </a:p>
          <a:p>
            <a:pPr lvl="1" eaLnBrk="1" hangingPunct="1">
              <a:lnSpc>
                <a:spcPct val="90000"/>
              </a:lnSpc>
            </a:pPr>
            <a:r>
              <a:rPr lang="en-US" altLang="en-US" sz="2400" smtClean="0"/>
              <a:t>Tinggi dan terpisah daripada agama</a:t>
            </a:r>
          </a:p>
          <a:p>
            <a:pPr lvl="1" eaLnBrk="1" hangingPunct="1">
              <a:lnSpc>
                <a:spcPct val="90000"/>
              </a:lnSpc>
            </a:pPr>
            <a:r>
              <a:rPr lang="en-US" altLang="en-US" sz="2400" smtClean="0"/>
              <a:t>Keutamaan ilmu &amp; menentang kejahatan</a:t>
            </a:r>
          </a:p>
        </p:txBody>
      </p:sp>
      <p:sp>
        <p:nvSpPr>
          <p:cNvPr id="358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B6B0124-4FFA-4270-B45B-BC0E40EBBCED}" type="slidenum">
              <a:rPr lang="ar-SA" altLang="en-US">
                <a:latin typeface="Calibri" pitchFamily="34" charset="0"/>
              </a:rPr>
              <a:pPr/>
              <a:t>16</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762000" y="685800"/>
            <a:ext cx="4267200" cy="6432550"/>
          </a:xfrm>
          <a:prstGeom prst="rect">
            <a:avLst/>
          </a:prstGeom>
          <a:noFill/>
          <a:ln w="9525">
            <a:noFill/>
            <a:miter lim="800000"/>
            <a:headEnd/>
            <a:tailEnd/>
          </a:ln>
          <a:effectLst/>
        </p:spPr>
        <p:txBody>
          <a:bodyPr>
            <a:spAutoFit/>
          </a:bodyPr>
          <a:lstStyle/>
          <a:p>
            <a:pPr eaLnBrk="1" hangingPunct="1">
              <a:spcBef>
                <a:spcPct val="50000"/>
              </a:spcBef>
              <a:defRPr/>
            </a:pPr>
            <a:r>
              <a:rPr lang="en-US" sz="4400" b="1" dirty="0">
                <a:solidFill>
                  <a:srgbClr val="FFFF00"/>
                </a:solidFill>
                <a:effectLst>
                  <a:outerShdw blurRad="38100" dist="38100" dir="2700000" algn="tl">
                    <a:srgbClr val="C0C0C0"/>
                  </a:outerShdw>
                </a:effectLst>
                <a:latin typeface="+mj-lt"/>
              </a:rPr>
              <a:t>BILA FALSAFAH BERMULA?</a:t>
            </a:r>
          </a:p>
          <a:p>
            <a:pPr eaLnBrk="1" hangingPunct="1">
              <a:spcBef>
                <a:spcPct val="50000"/>
              </a:spcBef>
              <a:buClr>
                <a:schemeClr val="hlink"/>
              </a:buClr>
              <a:buSzPct val="120000"/>
              <a:buFontTx/>
              <a:buChar char="•"/>
              <a:defRPr/>
            </a:pPr>
            <a:r>
              <a:rPr lang="en-US" sz="3200" b="1" dirty="0" err="1"/>
              <a:t>Diperkenalkan</a:t>
            </a:r>
            <a:r>
              <a:rPr lang="en-US" sz="3200" b="1" dirty="0"/>
              <a:t> </a:t>
            </a:r>
            <a:r>
              <a:rPr lang="en-US" sz="3200" b="1" dirty="0" err="1"/>
              <a:t>oleh</a:t>
            </a:r>
            <a:r>
              <a:rPr lang="en-US" sz="3200" b="1" dirty="0"/>
              <a:t>  </a:t>
            </a:r>
            <a:r>
              <a:rPr lang="en-US" sz="3200" b="1" dirty="0">
                <a:hlinkClick r:id="rId3" tooltip="Pythagoras"/>
              </a:rPr>
              <a:t>Pythagoras</a:t>
            </a:r>
            <a:r>
              <a:rPr lang="en-US" sz="3200" b="1" dirty="0"/>
              <a:t>  </a:t>
            </a:r>
          </a:p>
          <a:p>
            <a:pPr eaLnBrk="1" hangingPunct="1">
              <a:spcBef>
                <a:spcPct val="50000"/>
              </a:spcBef>
              <a:buClr>
                <a:schemeClr val="hlink"/>
              </a:buClr>
              <a:buSzPct val="120000"/>
              <a:buFontTx/>
              <a:buChar char="•"/>
              <a:defRPr/>
            </a:pPr>
            <a:r>
              <a:rPr lang="en-US" sz="3200" b="1" dirty="0"/>
              <a:t>"Philosopher" replaced the word "</a:t>
            </a:r>
            <a:r>
              <a:rPr lang="en-US" sz="3200" b="1" dirty="0">
                <a:hlinkClick r:id="rId4" tooltip="Sophist"/>
              </a:rPr>
              <a:t>sophist</a:t>
            </a:r>
            <a:r>
              <a:rPr lang="en-US" sz="3200" b="1" dirty="0"/>
              <a:t>" (from </a:t>
            </a:r>
            <a:r>
              <a:rPr lang="en-US" sz="3200" b="1" i="1" dirty="0" err="1"/>
              <a:t>sophoi</a:t>
            </a:r>
            <a:r>
              <a:rPr lang="en-US" sz="3200" b="1" dirty="0"/>
              <a:t>), which was used to describe "wise men" .</a:t>
            </a:r>
          </a:p>
          <a:p>
            <a:pPr eaLnBrk="1" hangingPunct="1">
              <a:spcBef>
                <a:spcPct val="50000"/>
              </a:spcBef>
              <a:buClr>
                <a:schemeClr val="hlink"/>
              </a:buClr>
              <a:buSzPct val="120000"/>
              <a:buFontTx/>
              <a:buChar char="•"/>
              <a:defRPr/>
            </a:pPr>
            <a:endParaRPr lang="en-US" sz="2400" b="1" dirty="0"/>
          </a:p>
        </p:txBody>
      </p:sp>
      <p:pic>
        <p:nvPicPr>
          <p:cNvPr id="36867" name="Picture 5" descr="Pythagoras_bu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838200"/>
            <a:ext cx="36576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6"/>
          <p:cNvSpPr txBox="1">
            <a:spLocks noChangeArrowheads="1"/>
          </p:cNvSpPr>
          <p:nvPr/>
        </p:nvSpPr>
        <p:spPr bwMode="auto">
          <a:xfrm>
            <a:off x="5029200" y="6096000"/>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b="1"/>
              <a:t>Pythagoras</a:t>
            </a:r>
            <a:r>
              <a:rPr lang="en-US" altLang="en-US"/>
              <a:t> (</a:t>
            </a:r>
            <a:r>
              <a:rPr lang="en-US" altLang="en-US">
                <a:hlinkClick r:id="rId6" tooltip="580s BC"/>
              </a:rPr>
              <a:t>582 BC</a:t>
            </a:r>
            <a:r>
              <a:rPr lang="en-US" altLang="en-US"/>
              <a:t> – </a:t>
            </a:r>
            <a:r>
              <a:rPr lang="en-US" altLang="en-US">
                <a:hlinkClick r:id="rId7" tooltip="496 BC"/>
              </a:rPr>
              <a:t>496 BC</a:t>
            </a:r>
            <a:r>
              <a:rPr lang="en-US" altLang="en-US"/>
              <a:t>, </a:t>
            </a:r>
          </a:p>
        </p:txBody>
      </p:sp>
      <p:sp>
        <p:nvSpPr>
          <p:cNvPr id="3686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CDFCC38-6F0B-4894-910E-3548E4DDA6A8}" type="slidenum">
              <a:rPr lang="ar-SA" altLang="en-US">
                <a:latin typeface="Calibri" pitchFamily="34" charset="0"/>
              </a:rPr>
              <a:pPr/>
              <a:t>17</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pPr eaLnBrk="1" fontAlgn="auto" hangingPunct="1">
              <a:spcAft>
                <a:spcPts val="0"/>
              </a:spcAft>
              <a:defRPr/>
            </a:pPr>
            <a:r>
              <a:rPr lang="en-US" altLang="en-US" smtClean="0"/>
              <a:t>RAKAN YANG AKAN DITEMUI</a:t>
            </a:r>
          </a:p>
        </p:txBody>
      </p:sp>
      <p:pic>
        <p:nvPicPr>
          <p:cNvPr id="37891" name="Picture 12" descr="Socrate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74750" y="2141538"/>
            <a:ext cx="2378075" cy="3649662"/>
          </a:xfrm>
        </p:spPr>
      </p:pic>
      <p:pic>
        <p:nvPicPr>
          <p:cNvPr id="37892" name="Picture 9" descr="Plato"/>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03800" y="2141538"/>
            <a:ext cx="2638425" cy="3649662"/>
          </a:xfrm>
        </p:spPr>
      </p:pic>
      <p:sp>
        <p:nvSpPr>
          <p:cNvPr id="37893" name="Text Box 8"/>
          <p:cNvSpPr txBox="1">
            <a:spLocks noChangeArrowheads="1"/>
          </p:cNvSpPr>
          <p:nvPr/>
        </p:nvSpPr>
        <p:spPr bwMode="auto">
          <a:xfrm>
            <a:off x="914400" y="64008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b="1"/>
              <a:t>Socrates</a:t>
            </a:r>
            <a:r>
              <a:rPr lang="en-US" altLang="en-US"/>
              <a:t> (</a:t>
            </a:r>
            <a:r>
              <a:rPr lang="en-US" altLang="en-US">
                <a:hlinkClick r:id="rId5" tooltip="470 BC"/>
              </a:rPr>
              <a:t>470 B.C.</a:t>
            </a:r>
            <a:r>
              <a:rPr lang="en-US" altLang="en-US"/>
              <a:t> - </a:t>
            </a:r>
            <a:r>
              <a:rPr lang="en-US" altLang="en-US">
                <a:hlinkClick r:id="rId6" tooltip="399 BC"/>
              </a:rPr>
              <a:t>399 B.C.</a:t>
            </a:r>
            <a:r>
              <a:rPr lang="en-US" altLang="en-US"/>
              <a:t> </a:t>
            </a:r>
          </a:p>
        </p:txBody>
      </p:sp>
      <p:sp>
        <p:nvSpPr>
          <p:cNvPr id="37894" name="Text Box 10"/>
          <p:cNvSpPr txBox="1">
            <a:spLocks noChangeArrowheads="1"/>
          </p:cNvSpPr>
          <p:nvPr/>
        </p:nvSpPr>
        <p:spPr bwMode="auto">
          <a:xfrm>
            <a:off x="5257800" y="62484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b="1"/>
              <a:t>Plato</a:t>
            </a:r>
            <a:r>
              <a:rPr lang="en-US" altLang="en-US"/>
              <a:t> (c. </a:t>
            </a:r>
            <a:r>
              <a:rPr lang="en-US" altLang="en-US">
                <a:hlinkClick r:id="rId7" tooltip="427 BC"/>
              </a:rPr>
              <a:t>427 BC</a:t>
            </a:r>
            <a:r>
              <a:rPr lang="en-US" altLang="en-US"/>
              <a:t> - c. </a:t>
            </a:r>
            <a:r>
              <a:rPr lang="en-US" altLang="en-US">
                <a:hlinkClick r:id="rId8" tooltip="347 BC"/>
              </a:rPr>
              <a:t>347 BC</a:t>
            </a:r>
            <a:r>
              <a:rPr lang="en-US" altLang="en-US"/>
              <a:t> </a:t>
            </a:r>
          </a:p>
        </p:txBody>
      </p:sp>
      <p:sp>
        <p:nvSpPr>
          <p:cNvPr id="3789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3D709EF-6E00-421E-85DC-6C35CE4C7FD1}" type="slidenum">
              <a:rPr lang="ar-SA" altLang="en-US">
                <a:latin typeface="Calibri" pitchFamily="34" charset="0"/>
              </a:rPr>
              <a:pPr/>
              <a:t>18</a:t>
            </a:fld>
            <a:endParaRPr lang="en-US" altLang="en-US">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p:cTn id="7" dur="1000" fill="hold"/>
                                        <p:tgtEl>
                                          <p:spTgt spid="63492"/>
                                        </p:tgtEl>
                                        <p:attrNameLst>
                                          <p:attrName>ppt_x</p:attrName>
                                        </p:attrNameLst>
                                      </p:cBhvr>
                                      <p:tavLst>
                                        <p:tav tm="0">
                                          <p:val>
                                            <p:strVal val="#ppt_x-.2"/>
                                          </p:val>
                                        </p:tav>
                                        <p:tav tm="100000">
                                          <p:val>
                                            <p:strVal val="#ppt_x"/>
                                          </p:val>
                                        </p:tav>
                                      </p:tavLst>
                                    </p:anim>
                                    <p:anim calcmode="lin" valueType="num">
                                      <p:cBhvr>
                                        <p:cTn id="8" dur="1000" fill="hold"/>
                                        <p:tgtEl>
                                          <p:spTgt spid="6349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a:xfrm>
            <a:off x="700088" y="238125"/>
            <a:ext cx="7772400" cy="1455738"/>
          </a:xfrm>
        </p:spPr>
        <p:txBody>
          <a:bodyPr/>
          <a:lstStyle/>
          <a:p>
            <a:pPr eaLnBrk="1" fontAlgn="auto" hangingPunct="1">
              <a:spcAft>
                <a:spcPts val="0"/>
              </a:spcAft>
              <a:defRPr/>
            </a:pPr>
            <a:endParaRPr lang="en-US" altLang="en-US" dirty="0" smtClean="0"/>
          </a:p>
        </p:txBody>
      </p:sp>
      <p:pic>
        <p:nvPicPr>
          <p:cNvPr id="38915" name="Picture 7" descr="Aristotl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2141538"/>
            <a:ext cx="2303463" cy="3141662"/>
          </a:xfrm>
        </p:spPr>
      </p:pic>
      <p:sp>
        <p:nvSpPr>
          <p:cNvPr id="38916" name="Rectangle 9"/>
          <p:cNvSpPr>
            <a:spLocks noGrp="1" noChangeArrowheads="1"/>
          </p:cNvSpPr>
          <p:nvPr>
            <p:ph sz="half" idx="2"/>
          </p:nvPr>
        </p:nvSpPr>
        <p:spPr>
          <a:xfrm>
            <a:off x="5140325" y="2017713"/>
            <a:ext cx="3814763" cy="4114800"/>
          </a:xfrm>
        </p:spPr>
        <p:txBody>
          <a:bodyPr/>
          <a:lstStyle/>
          <a:p>
            <a:pPr eaLnBrk="1" hangingPunct="1"/>
            <a:endParaRPr lang="en-US" altLang="en-US" smtClean="0"/>
          </a:p>
        </p:txBody>
      </p:sp>
      <p:sp>
        <p:nvSpPr>
          <p:cNvPr id="38917" name="Text Box 10"/>
          <p:cNvSpPr txBox="1">
            <a:spLocks noChangeArrowheads="1"/>
          </p:cNvSpPr>
          <p:nvPr/>
        </p:nvSpPr>
        <p:spPr bwMode="auto">
          <a:xfrm>
            <a:off x="700088" y="5283200"/>
            <a:ext cx="28987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b="1"/>
              <a:t>Aristotle</a:t>
            </a:r>
            <a:r>
              <a:rPr lang="en-US" altLang="en-US"/>
              <a:t>  </a:t>
            </a:r>
          </a:p>
          <a:p>
            <a:pPr algn="ctr">
              <a:spcBef>
                <a:spcPct val="50000"/>
              </a:spcBef>
            </a:pPr>
            <a:r>
              <a:rPr lang="en-US" altLang="en-US"/>
              <a:t>(</a:t>
            </a:r>
            <a:r>
              <a:rPr lang="en-US" altLang="en-US">
                <a:hlinkClick r:id="rId4" tooltip="384 BC"/>
              </a:rPr>
              <a:t>384 BC</a:t>
            </a:r>
            <a:r>
              <a:rPr lang="en-US" altLang="en-US"/>
              <a:t> - </a:t>
            </a:r>
            <a:r>
              <a:rPr lang="en-US" altLang="en-US">
                <a:hlinkClick r:id="rId5" tooltip="March 7"/>
              </a:rPr>
              <a:t>March 7</a:t>
            </a:r>
            <a:r>
              <a:rPr lang="en-US" altLang="en-US"/>
              <a:t>, </a:t>
            </a:r>
            <a:r>
              <a:rPr lang="en-US" altLang="en-US">
                <a:hlinkClick r:id="rId6" tooltip="322 BC"/>
              </a:rPr>
              <a:t>322 BC</a:t>
            </a:r>
            <a:r>
              <a:rPr lang="en-US" altLang="en-US"/>
              <a:t> </a:t>
            </a:r>
          </a:p>
        </p:txBody>
      </p:sp>
      <p:pic>
        <p:nvPicPr>
          <p:cNvPr id="38918" name="Picture 11" descr="DSCN01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1981200"/>
            <a:ext cx="4187825"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DE4CEC4-BCE1-4A70-AC43-96F6E14E2EEF}" type="slidenum">
              <a:rPr lang="ar-SA" altLang="en-US">
                <a:latin typeface="Calibri" pitchFamily="34" charset="0"/>
              </a:rPr>
              <a:pPr/>
              <a:t>19</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563" y="69850"/>
            <a:ext cx="7772400" cy="685800"/>
          </a:xfrm>
        </p:spPr>
        <p:txBody>
          <a:bodyPr>
            <a:normAutofit fontScale="90000"/>
          </a:bodyPr>
          <a:lstStyle/>
          <a:p>
            <a:pPr>
              <a:defRPr/>
            </a:pPr>
            <a:endParaRPr lang="en-MY" dirty="0"/>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6D9DC5B-BB5D-46EE-AEF7-A622730D6D35}" type="slidenum">
              <a:rPr lang="ar-SA" altLang="en-US">
                <a:latin typeface="Calibri" pitchFamily="34" charset="0"/>
              </a:rPr>
              <a:pPr/>
              <a:t>2</a:t>
            </a:fld>
            <a:endParaRPr lang="en-US" altLang="en-US">
              <a:latin typeface="Calibri" pitchFamily="34" charset="0"/>
            </a:endParaRPr>
          </a:p>
        </p:txBody>
      </p:sp>
      <p:graphicFrame>
        <p:nvGraphicFramePr>
          <p:cNvPr id="5" name="Content Placeholder 5"/>
          <p:cNvGraphicFramePr>
            <a:graphicFrameLocks noGrp="1"/>
          </p:cNvGraphicFramePr>
          <p:nvPr>
            <p:ph idx="1"/>
          </p:nvPr>
        </p:nvGraphicFramePr>
        <p:xfrm>
          <a:off x="0" y="767897"/>
          <a:ext cx="9144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sz="half" idx="1"/>
          </p:nvPr>
        </p:nvSpPr>
        <p:spPr>
          <a:xfrm>
            <a:off x="533400" y="838200"/>
            <a:ext cx="7848600" cy="5410200"/>
          </a:xfrm>
        </p:spPr>
        <p:txBody>
          <a:bodyPr/>
          <a:lstStyle/>
          <a:p>
            <a:r>
              <a:rPr lang="en-US" sz="3200" smtClean="0"/>
              <a:t>Menurut Edward De Bono (2003), dalam merumuskan falsafah pemikiran tiga orang tokoh pemikir silam iaitu Socrates, Plato danAristotle, bahawa sistem pemikiran adalah berdasarkan kepada 4 elemen iaitu, (1) analisis, (2) penilaian, (3) hujah (4) kritikan</a:t>
            </a:r>
          </a:p>
          <a:p>
            <a:endParaRPr lang="en-US" smtClean="0"/>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01D56E1-4172-4FE6-A5E6-68426456169F}" type="slidenum">
              <a:rPr lang="ar-SA" altLang="en-US">
                <a:latin typeface="Calibri" pitchFamily="34" charset="0"/>
              </a:rPr>
              <a:pPr/>
              <a:t>20</a:t>
            </a:fld>
            <a:endParaRPr lang="en-US" altLang="en-US">
              <a:latin typeface="Calibri"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ctrTitle"/>
          </p:nvPr>
        </p:nvSpPr>
        <p:spPr>
          <a:xfrm>
            <a:off x="1371600" y="2057400"/>
            <a:ext cx="6477000" cy="2782888"/>
          </a:xfrm>
        </p:spPr>
        <p:txBody>
          <a:bodyPr/>
          <a:lstStyle/>
          <a:p>
            <a:pPr eaLnBrk="1" hangingPunct="1">
              <a:defRPr/>
            </a:pPr>
            <a:r>
              <a:rPr lang="en-GB" altLang="en-US" dirty="0" smtClean="0"/>
              <a:t>2. </a:t>
            </a:r>
            <a:r>
              <a:rPr lang="en-GB" altLang="en-US" dirty="0" err="1" smtClean="0"/>
              <a:t>Pemikiran</a:t>
            </a:r>
            <a:r>
              <a:rPr lang="en-GB" altLang="en-US" dirty="0" smtClean="0"/>
              <a:t> </a:t>
            </a:r>
            <a:r>
              <a:rPr lang="en-GB" altLang="en-US" dirty="0" err="1"/>
              <a:t>saintifik</a:t>
            </a:r>
            <a:r>
              <a:rPr lang="en-GB" altLang="en-US" dirty="0"/>
              <a:t> </a:t>
            </a:r>
            <a:r>
              <a:rPr lang="en-GB" altLang="en-US" dirty="0" err="1"/>
              <a:t>dalam</a:t>
            </a:r>
            <a:r>
              <a:rPr lang="en-GB" altLang="en-US" dirty="0"/>
              <a:t> </a:t>
            </a:r>
            <a:r>
              <a:rPr lang="en-GB" altLang="en-US" dirty="0" err="1"/>
              <a:t>peradaban</a:t>
            </a:r>
            <a:r>
              <a:rPr lang="en-GB" altLang="en-US" dirty="0"/>
              <a:t> </a:t>
            </a:r>
            <a:r>
              <a:rPr lang="en-GB" altLang="en-US" dirty="0" err="1" smtClean="0"/>
              <a:t>manusia</a:t>
            </a:r>
            <a:endParaRPr lang="en-GB" altLang="en-US" dirty="0"/>
          </a:p>
        </p:txBody>
      </p:sp>
      <p:sp>
        <p:nvSpPr>
          <p:cNvPr id="409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71B4DA-C113-4A06-AF80-E6B6F9676BEA}" type="slidenum">
              <a:rPr lang="ar-SA" altLang="en-US">
                <a:latin typeface="Calibri" pitchFamily="34" charset="0"/>
              </a:rPr>
              <a:pPr/>
              <a:t>21</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r>
              <a:rPr lang="en-GB" dirty="0"/>
              <a:t>Scientific thinking is that mode of thinking — about any scientific subject, content, or problem — in which the thinker improves the quality of his or her thinking by </a:t>
            </a:r>
            <a:r>
              <a:rPr lang="en-GB" dirty="0" err="1"/>
              <a:t>skillfully</a:t>
            </a:r>
            <a:r>
              <a:rPr lang="en-GB" dirty="0"/>
              <a:t> taking charge of the structures inherent in thinking and </a:t>
            </a:r>
            <a:r>
              <a:rPr lang="en-GB" dirty="0" smtClean="0"/>
              <a:t>imposing </a:t>
            </a:r>
            <a:r>
              <a:rPr lang="en-GB" dirty="0"/>
              <a:t>intellectual standards upon </a:t>
            </a:r>
            <a:r>
              <a:rPr lang="en-GB" dirty="0" smtClean="0"/>
              <a:t>them (Paul, 2012)</a:t>
            </a:r>
          </a:p>
          <a:p>
            <a:endParaRPr lang="en-GB" dirty="0" smtClean="0"/>
          </a:p>
          <a:p>
            <a:endParaRPr lang="en-US" dirty="0"/>
          </a:p>
        </p:txBody>
      </p:sp>
      <p:sp>
        <p:nvSpPr>
          <p:cNvPr id="4" name="Slide Number Placeholder 3"/>
          <p:cNvSpPr>
            <a:spLocks noGrp="1"/>
          </p:cNvSpPr>
          <p:nvPr>
            <p:ph type="sldNum" sz="quarter" idx="12"/>
          </p:nvPr>
        </p:nvSpPr>
        <p:spPr/>
        <p:txBody>
          <a:bodyPr/>
          <a:lstStyle/>
          <a:p>
            <a:pPr>
              <a:defRPr/>
            </a:pPr>
            <a:fld id="{039FD44F-70F9-499B-94CA-42B0B506B267}" type="slidenum">
              <a:rPr lang="ar-SA" altLang="en-US" smtClean="0"/>
              <a:pPr>
                <a:defRPr/>
              </a:pPr>
              <a:t>22</a:t>
            </a:fld>
            <a:endParaRPr lang="en-US" altLang="en-US"/>
          </a:p>
        </p:txBody>
      </p:sp>
    </p:spTree>
    <p:extLst>
      <p:ext uri="{BB962C8B-B14F-4D97-AF65-F5344CB8AC3E}">
        <p14:creationId xmlns:p14="http://schemas.microsoft.com/office/powerpoint/2010/main" val="22805298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772400" cy="5943600"/>
          </a:xfrm>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039FD44F-70F9-499B-94CA-42B0B506B267}" type="slidenum">
              <a:rPr lang="ar-SA" altLang="en-US" smtClean="0"/>
              <a:pPr>
                <a:defRPr/>
              </a:pPr>
              <a:t>23</a:t>
            </a:fld>
            <a:endParaRPr lang="en-US" alt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42" t="9211" r="25407" b="4605"/>
          <a:stretch/>
        </p:blipFill>
        <p:spPr bwMode="auto">
          <a:xfrm>
            <a:off x="1143000" y="228600"/>
            <a:ext cx="6577264" cy="630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14505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fontAlgn="auto" hangingPunct="1">
              <a:spcAft>
                <a:spcPts val="0"/>
              </a:spcAft>
              <a:defRPr/>
            </a:pPr>
            <a:r>
              <a:rPr lang="en-US" altLang="en-US" dirty="0" smtClean="0"/>
              <a:t>1. </a:t>
            </a:r>
            <a:r>
              <a:rPr lang="en-US" altLang="en-US" dirty="0" err="1" smtClean="0"/>
              <a:t>Pemikiran</a:t>
            </a:r>
            <a:r>
              <a:rPr lang="en-US" altLang="en-US" dirty="0" smtClean="0"/>
              <a:t> Hindu:</a:t>
            </a:r>
            <a:br>
              <a:rPr lang="en-US" altLang="en-US" dirty="0" smtClean="0"/>
            </a:br>
            <a:r>
              <a:rPr lang="en-US" altLang="en-US" dirty="0" err="1" smtClean="0"/>
              <a:t>kitab</a:t>
            </a:r>
            <a:r>
              <a:rPr lang="en-US" altLang="en-US" dirty="0" smtClean="0"/>
              <a:t> Upanishad </a:t>
            </a:r>
          </a:p>
        </p:txBody>
      </p:sp>
      <p:sp>
        <p:nvSpPr>
          <p:cNvPr id="41987" name="Rectangle 3"/>
          <p:cNvSpPr>
            <a:spLocks noGrp="1" noChangeArrowheads="1"/>
          </p:cNvSpPr>
          <p:nvPr>
            <p:ph idx="1"/>
          </p:nvPr>
        </p:nvSpPr>
        <p:spPr>
          <a:xfrm>
            <a:off x="457200" y="2141538"/>
            <a:ext cx="8305800" cy="4487862"/>
          </a:xfrm>
        </p:spPr>
        <p:txBody>
          <a:bodyPr/>
          <a:lstStyle/>
          <a:p>
            <a:pPr eaLnBrk="1" hangingPunct="1">
              <a:lnSpc>
                <a:spcPct val="90000"/>
              </a:lnSpc>
            </a:pPr>
            <a:r>
              <a:rPr lang="en-US" altLang="en-US" b="1" smtClean="0"/>
              <a:t>Upanishad - sebahagian daripada Veda. </a:t>
            </a:r>
          </a:p>
          <a:p>
            <a:pPr eaLnBrk="1" hangingPunct="1">
              <a:lnSpc>
                <a:spcPct val="90000"/>
              </a:lnSpc>
            </a:pPr>
            <a:r>
              <a:rPr lang="en-US" altLang="en-US" b="1" smtClean="0"/>
              <a:t>Dalam bahasa Sanskrit purba yang digunakan dalam Veda. </a:t>
            </a:r>
          </a:p>
          <a:p>
            <a:pPr eaLnBrk="1" hangingPunct="1">
              <a:lnSpc>
                <a:spcPct val="90000"/>
              </a:lnSpc>
            </a:pPr>
            <a:r>
              <a:rPr lang="en-US" altLang="en-US" b="1" smtClean="0"/>
              <a:t>Mengandungi ajaran falsafah serta konsep-konsep utama agama Hindu. </a:t>
            </a:r>
          </a:p>
          <a:p>
            <a:pPr eaLnBrk="1" hangingPunct="1">
              <a:lnSpc>
                <a:spcPct val="90000"/>
              </a:lnSpc>
            </a:pPr>
            <a:r>
              <a:rPr lang="en-US" altLang="en-US" b="1" smtClean="0"/>
              <a:t>Juga dikenali sebagai Vedanta. Vedanta bermaksud "bahagian akhir Veda" atau "matlamat akhir Veda". Konsep-konsep Brahman (Realiti Agung) dan Atman (Diri) merupakan tema utama Upanishad</a:t>
            </a:r>
          </a:p>
          <a:p>
            <a:pPr eaLnBrk="1" hangingPunct="1">
              <a:lnSpc>
                <a:spcPct val="90000"/>
              </a:lnSpc>
            </a:pPr>
            <a:r>
              <a:rPr lang="sv-SE" altLang="en-US" b="1" smtClean="0"/>
              <a:t>Terdapat lebih dua ratus Upanishad, hanya lima belas disebut oleh para sarjana Hindu seperti Sankara (788-820)</a:t>
            </a:r>
            <a:endParaRPr lang="en-US" altLang="en-US" b="1" smtClean="0"/>
          </a:p>
          <a:p>
            <a:pPr eaLnBrk="1" hangingPunct="1">
              <a:lnSpc>
                <a:spcPct val="90000"/>
              </a:lnSpc>
            </a:pPr>
            <a:r>
              <a:rPr lang="en-US" altLang="en-US" b="1" smtClean="0"/>
              <a:t>Beberapa ajaran Upanishad juga kemudiannya dikongsi oleh tradisi lain seperti agama Buddha</a:t>
            </a:r>
          </a:p>
        </p:txBody>
      </p:sp>
      <p:sp>
        <p:nvSpPr>
          <p:cNvPr id="419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47C8C1C-D09F-404E-8EED-C3388FFA9F28}" type="slidenum">
              <a:rPr lang="ar-SA" altLang="en-US">
                <a:latin typeface="Calibri" pitchFamily="34" charset="0"/>
              </a:rPr>
              <a:pPr/>
              <a:t>24</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fontAlgn="auto" hangingPunct="1">
              <a:spcAft>
                <a:spcPts val="0"/>
              </a:spcAft>
              <a:defRPr/>
            </a:pPr>
            <a:r>
              <a:rPr lang="en-US" altLang="en-US" dirty="0" err="1" smtClean="0"/>
              <a:t>Pemikiran</a:t>
            </a:r>
            <a:r>
              <a:rPr lang="en-US" altLang="en-US" dirty="0" smtClean="0"/>
              <a:t> Hindu:</a:t>
            </a:r>
            <a:br>
              <a:rPr lang="en-US" altLang="en-US" dirty="0" smtClean="0"/>
            </a:br>
            <a:r>
              <a:rPr lang="en-US" altLang="en-US" dirty="0" err="1" smtClean="0"/>
              <a:t>kitab</a:t>
            </a:r>
            <a:r>
              <a:rPr lang="en-US" altLang="en-US" dirty="0" smtClean="0"/>
              <a:t> Upanishad </a:t>
            </a:r>
          </a:p>
        </p:txBody>
      </p:sp>
      <p:sp>
        <p:nvSpPr>
          <p:cNvPr id="43011" name="Rectangle 3"/>
          <p:cNvSpPr>
            <a:spLocks noGrp="1" noChangeArrowheads="1"/>
          </p:cNvSpPr>
          <p:nvPr>
            <p:ph idx="1"/>
          </p:nvPr>
        </p:nvSpPr>
        <p:spPr>
          <a:xfrm>
            <a:off x="457200" y="2141538"/>
            <a:ext cx="7772400" cy="4151312"/>
          </a:xfrm>
        </p:spPr>
        <p:txBody>
          <a:bodyPr/>
          <a:lstStyle/>
          <a:p>
            <a:pPr marL="609600" indent="-609600" eaLnBrk="1" hangingPunct="1">
              <a:lnSpc>
                <a:spcPct val="90000"/>
              </a:lnSpc>
            </a:pPr>
            <a:r>
              <a:rPr lang="en-US" altLang="en-US" b="1" smtClean="0"/>
              <a:t>Pemikiran yang lebih filosofik. </a:t>
            </a:r>
          </a:p>
          <a:p>
            <a:pPr marL="609600" indent="-609600" eaLnBrk="1" hangingPunct="1">
              <a:lnSpc>
                <a:spcPct val="90000"/>
              </a:lnSpc>
            </a:pPr>
            <a:r>
              <a:rPr lang="en-US" altLang="en-US" b="1" smtClean="0"/>
              <a:t>Persoalan Roh Agung,   </a:t>
            </a:r>
          </a:p>
          <a:p>
            <a:pPr marL="990600" lvl="1" indent="-533400" eaLnBrk="1" hangingPunct="1">
              <a:lnSpc>
                <a:spcPct val="90000"/>
              </a:lnSpc>
            </a:pPr>
            <a:r>
              <a:rPr lang="en-US" altLang="en-US" sz="2400" b="1" smtClean="0"/>
              <a:t>prinsip </a:t>
            </a:r>
            <a:r>
              <a:rPr lang="en-US" altLang="en-US" sz="2400" b="1" i="1" smtClean="0"/>
              <a:t>karma</a:t>
            </a:r>
            <a:r>
              <a:rPr lang="en-US" altLang="en-US" sz="2400" b="1" smtClean="0"/>
              <a:t>, </a:t>
            </a:r>
            <a:r>
              <a:rPr lang="en-US" altLang="en-US" sz="2400" b="1" i="1" smtClean="0"/>
              <a:t>moksha, samsara</a:t>
            </a:r>
            <a:r>
              <a:rPr lang="en-US" altLang="en-US" sz="2400" b="1" smtClean="0"/>
              <a:t> menjadi semakin dominan.</a:t>
            </a:r>
          </a:p>
          <a:p>
            <a:pPr marL="990600" lvl="1" indent="-533400" eaLnBrk="1" hangingPunct="1">
              <a:lnSpc>
                <a:spcPct val="90000"/>
              </a:lnSpc>
            </a:pPr>
            <a:r>
              <a:rPr lang="en-US" altLang="en-US" sz="2400" b="1" smtClean="0"/>
              <a:t>Kehidupan manusia itu dikaitkan dengan </a:t>
            </a:r>
            <a:r>
              <a:rPr lang="en-US" altLang="en-US" sz="2400" b="1" i="1" smtClean="0"/>
              <a:t>samsara</a:t>
            </a:r>
            <a:r>
              <a:rPr lang="en-US" altLang="en-US" sz="2400" b="1" smtClean="0"/>
              <a:t>. </a:t>
            </a:r>
          </a:p>
          <a:p>
            <a:pPr marL="990600" lvl="1" indent="-533400" eaLnBrk="1" hangingPunct="1">
              <a:lnSpc>
                <a:spcPct val="90000"/>
              </a:lnSpc>
            </a:pPr>
            <a:r>
              <a:rPr lang="en-US" altLang="en-US" sz="2400" b="1" smtClean="0"/>
              <a:t>Proses kelahiran semula </a:t>
            </a:r>
          </a:p>
          <a:p>
            <a:pPr marL="990600" lvl="1" indent="-533400" eaLnBrk="1" hangingPunct="1">
              <a:lnSpc>
                <a:spcPct val="90000"/>
              </a:lnSpc>
            </a:pPr>
            <a:r>
              <a:rPr lang="en-US" altLang="en-US" sz="2400" b="1" smtClean="0"/>
              <a:t>Kebebasan abadi  </a:t>
            </a:r>
            <a:r>
              <a:rPr lang="en-US" altLang="en-US" sz="2400" b="1" i="1" smtClean="0"/>
              <a:t>moksha</a:t>
            </a:r>
            <a:r>
              <a:rPr lang="en-US" altLang="en-US" sz="2400" b="1" smtClean="0"/>
              <a:t> </a:t>
            </a:r>
          </a:p>
          <a:p>
            <a:pPr marL="990600" lvl="1" indent="-533400" eaLnBrk="1" hangingPunct="1">
              <a:lnSpc>
                <a:spcPct val="90000"/>
              </a:lnSpc>
            </a:pPr>
            <a:r>
              <a:rPr lang="en-US" altLang="en-US" sz="2400" b="1" smtClean="0"/>
              <a:t> Keseluruhan proses memisahkan diri daripada samsara dan mencapai moksha ini disebut sebagai </a:t>
            </a:r>
            <a:r>
              <a:rPr lang="en-US" altLang="en-US" sz="2400" b="1" i="1" smtClean="0"/>
              <a:t>dharma</a:t>
            </a:r>
            <a:r>
              <a:rPr lang="en-US" altLang="en-US" sz="2400" b="1" smtClean="0"/>
              <a:t> yang harus dipenuhi oleh setiap individu. </a:t>
            </a:r>
          </a:p>
        </p:txBody>
      </p:sp>
      <p:sp>
        <p:nvSpPr>
          <p:cNvPr id="430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9EF097F-32DF-452B-BE7D-90C2EC8A8B5D}" type="slidenum">
              <a:rPr lang="ar-SA" altLang="en-US">
                <a:latin typeface="Calibri" pitchFamily="34" charset="0"/>
              </a:rPr>
              <a:pPr/>
              <a:t>25</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609600"/>
            <a:ext cx="7772400" cy="838200"/>
          </a:xfrm>
        </p:spPr>
        <p:txBody>
          <a:bodyPr/>
          <a:lstStyle/>
          <a:p>
            <a:pPr eaLnBrk="1" fontAlgn="auto" hangingPunct="1">
              <a:spcAft>
                <a:spcPts val="0"/>
              </a:spcAft>
              <a:defRPr/>
            </a:pPr>
            <a:r>
              <a:rPr lang="en-US" altLang="en-US" dirty="0" err="1" smtClean="0"/>
              <a:t>kitab</a:t>
            </a:r>
            <a:r>
              <a:rPr lang="en-US" altLang="en-US" dirty="0" smtClean="0"/>
              <a:t> Upanishad</a:t>
            </a:r>
          </a:p>
        </p:txBody>
      </p:sp>
      <p:sp>
        <p:nvSpPr>
          <p:cNvPr id="44035" name="Rectangle 3"/>
          <p:cNvSpPr>
            <a:spLocks noGrp="1" noChangeArrowheads="1"/>
          </p:cNvSpPr>
          <p:nvPr>
            <p:ph idx="1"/>
          </p:nvPr>
        </p:nvSpPr>
        <p:spPr>
          <a:xfrm>
            <a:off x="457200" y="1295400"/>
            <a:ext cx="7772400" cy="5181600"/>
          </a:xfrm>
        </p:spPr>
        <p:txBody>
          <a:bodyPr/>
          <a:lstStyle/>
          <a:p>
            <a:pPr eaLnBrk="1" hangingPunct="1"/>
            <a:r>
              <a:rPr lang="en-US" altLang="en-US" smtClean="0"/>
              <a:t>Kebebasan abadi dicapai melalui:</a:t>
            </a:r>
          </a:p>
          <a:p>
            <a:pPr lvl="1" eaLnBrk="1" hangingPunct="1"/>
            <a:r>
              <a:rPr lang="en-US" altLang="en-US" sz="2400" smtClean="0"/>
              <a:t>melalui </a:t>
            </a:r>
            <a:r>
              <a:rPr lang="en-US" altLang="en-US" sz="2400" i="1" smtClean="0"/>
              <a:t>jnana-marga</a:t>
            </a:r>
            <a:r>
              <a:rPr lang="en-US" altLang="en-US" sz="2400" smtClean="0"/>
              <a:t> yang bermaksud pembebasan dengan cara ilmu pengetahuan. </a:t>
            </a:r>
            <a:endParaRPr lang="en-US" altLang="en-US" sz="2400" i="1" smtClean="0"/>
          </a:p>
          <a:p>
            <a:pPr lvl="1" eaLnBrk="1" hangingPunct="1"/>
            <a:r>
              <a:rPr lang="en-US" altLang="en-US" sz="2400" i="1" smtClean="0"/>
              <a:t>Karma-marga</a:t>
            </a:r>
            <a:r>
              <a:rPr lang="en-US" altLang="en-US" sz="2400" smtClean="0"/>
              <a:t> pula merupakan satu pendekatan yang menekankan pembebasan melalui perbuatan, iaitu melakukan perbuatan yang baik   </a:t>
            </a:r>
            <a:endParaRPr lang="en-US" altLang="en-US" sz="2400" i="1" smtClean="0"/>
          </a:p>
          <a:p>
            <a:pPr lvl="1" eaLnBrk="1" hangingPunct="1"/>
            <a:r>
              <a:rPr lang="en-US" altLang="en-US" sz="2400" i="1" smtClean="0"/>
              <a:t>Bhakti-marga</a:t>
            </a:r>
            <a:r>
              <a:rPr lang="en-US" altLang="en-US" sz="2400" smtClean="0"/>
              <a:t> merupakan pendekatan dengan cara meningkatkan perhubungan kerohanian dengan rasa kasih sayang yang tinggi terhadap tuhan. </a:t>
            </a:r>
          </a:p>
        </p:txBody>
      </p:sp>
      <p:sp>
        <p:nvSpPr>
          <p:cNvPr id="440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51A810-12B2-4F22-AA6D-908446A4DEDF}" type="slidenum">
              <a:rPr lang="ar-SA" altLang="en-US">
                <a:latin typeface="Calibri" pitchFamily="34" charset="0"/>
              </a:rPr>
              <a:pPr/>
              <a:t>26</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fontAlgn="auto" hangingPunct="1">
              <a:spcAft>
                <a:spcPts val="0"/>
              </a:spcAft>
              <a:defRPr/>
            </a:pPr>
            <a:r>
              <a:rPr lang="en-US" altLang="en-US" dirty="0" smtClean="0"/>
              <a:t>2. China: KUNG FUNG </a:t>
            </a:r>
            <a:r>
              <a:rPr lang="en-US" altLang="en-US" dirty="0"/>
              <a:t>TZE </a:t>
            </a:r>
            <a:r>
              <a:rPr lang="en-US" altLang="en-US" dirty="0" smtClean="0"/>
              <a:t/>
            </a:r>
            <a:br>
              <a:rPr lang="en-US" altLang="en-US" dirty="0" smtClean="0"/>
            </a:br>
            <a:r>
              <a:rPr lang="en-US" altLang="en-US" dirty="0" smtClean="0"/>
              <a:t>(</a:t>
            </a:r>
            <a:r>
              <a:rPr lang="en-US" altLang="en-US" dirty="0"/>
              <a:t>551 - 479 SM)</a:t>
            </a:r>
            <a:endParaRPr lang="en-US" altLang="en-US" dirty="0" smtClean="0"/>
          </a:p>
        </p:txBody>
      </p:sp>
      <p:sp>
        <p:nvSpPr>
          <p:cNvPr id="45059" name="Rectangle 3"/>
          <p:cNvSpPr>
            <a:spLocks noGrp="1" noChangeArrowheads="1"/>
          </p:cNvSpPr>
          <p:nvPr>
            <p:ph idx="1"/>
          </p:nvPr>
        </p:nvSpPr>
        <p:spPr>
          <a:xfrm>
            <a:off x="457200" y="2141538"/>
            <a:ext cx="4648200" cy="3649662"/>
          </a:xfrm>
        </p:spPr>
        <p:txBody>
          <a:bodyPr/>
          <a:lstStyle/>
          <a:p>
            <a:pPr eaLnBrk="1" hangingPunct="1"/>
            <a:r>
              <a:rPr lang="en-US" altLang="en-US" dirty="0" smtClean="0"/>
              <a:t>ADA UNSUR FALSAFAH</a:t>
            </a:r>
          </a:p>
          <a:p>
            <a:pPr eaLnBrk="1" hangingPunct="1"/>
            <a:r>
              <a:rPr lang="en-US" altLang="en-US" dirty="0" smtClean="0"/>
              <a:t>TEKANKAN NILAI MORAL</a:t>
            </a:r>
          </a:p>
          <a:p>
            <a:pPr eaLnBrk="1" hangingPunct="1"/>
            <a:r>
              <a:rPr lang="en-US" altLang="en-US" dirty="0" smtClean="0"/>
              <a:t>BUKAN AGAMA </a:t>
            </a:r>
          </a:p>
          <a:p>
            <a:pPr eaLnBrk="1" hangingPunct="1"/>
            <a:r>
              <a:rPr lang="en-US" altLang="en-US" dirty="0" smtClean="0"/>
              <a:t>PRINSIP LIMA HUBUNGAN</a:t>
            </a:r>
          </a:p>
          <a:p>
            <a:pPr eaLnBrk="1" hangingPunct="1"/>
            <a:r>
              <a:rPr lang="en-US" altLang="en-US" dirty="0" smtClean="0"/>
              <a:t>PATUNG SEBAGAI TANDA HORMAT</a:t>
            </a:r>
          </a:p>
          <a:p>
            <a:pPr eaLnBrk="1" hangingPunct="1"/>
            <a:endParaRPr lang="en-US" altLang="en-US" dirty="0" smtClean="0"/>
          </a:p>
        </p:txBody>
      </p:sp>
      <p:sp>
        <p:nvSpPr>
          <p:cNvPr id="450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778ED01-E1CF-4203-B727-5400E8B052B6}" type="slidenum">
              <a:rPr lang="ar-SA" altLang="en-US">
                <a:latin typeface="Calibri" pitchFamily="34" charset="0"/>
              </a:rPr>
              <a:pPr/>
              <a:t>27</a:t>
            </a:fld>
            <a:endParaRPr lang="en-US" altLang="en-US">
              <a:latin typeface="Calibri" pitchFamily="34" charset="0"/>
            </a:endParaRPr>
          </a:p>
        </p:txBody>
      </p:sp>
      <p:sp>
        <p:nvSpPr>
          <p:cNvPr id="5" name="Rectangle 3"/>
          <p:cNvSpPr txBox="1">
            <a:spLocks noChangeArrowheads="1"/>
          </p:cNvSpPr>
          <p:nvPr/>
        </p:nvSpPr>
        <p:spPr bwMode="auto">
          <a:xfrm>
            <a:off x="4953000" y="2057400"/>
            <a:ext cx="39624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85750" indent="-285750" algn="l" defTabSz="457200" rtl="0" eaLnBrk="0" fontAlgn="base" hangingPunct="0">
              <a:spcBef>
                <a:spcPct val="0"/>
              </a:spcBef>
              <a:spcAft>
                <a:spcPts val="1000"/>
              </a:spcAft>
              <a:buClr>
                <a:schemeClr val="tx1"/>
              </a:buClr>
              <a:buSzPct val="100000"/>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charset="0"/>
              <a:buChar char="•"/>
              <a:defRPr sz="20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eaLnBrk="1" hangingPunct="1"/>
            <a:endParaRPr lang="en-US" alt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82031"/>
            <a:ext cx="25050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fontAlgn="auto" hangingPunct="1">
              <a:spcAft>
                <a:spcPts val="0"/>
              </a:spcAft>
              <a:defRPr/>
            </a:pPr>
            <a:r>
              <a:rPr lang="en-US" altLang="en-US" smtClean="0"/>
              <a:t>LIMA PRINSIP HUBUNGAN</a:t>
            </a:r>
          </a:p>
        </p:txBody>
      </p:sp>
      <p:sp>
        <p:nvSpPr>
          <p:cNvPr id="22532" name="Rectangle 3"/>
          <p:cNvSpPr>
            <a:spLocks noGrp="1" noChangeArrowheads="1"/>
          </p:cNvSpPr>
          <p:nvPr>
            <p:ph idx="1"/>
          </p:nvPr>
        </p:nvSpPr>
        <p:spPr/>
        <p:txBody>
          <a:bodyPr rtlCol="0">
            <a:normAutofit fontScale="92500" lnSpcReduction="20000"/>
          </a:bodyPr>
          <a:lstStyle/>
          <a:p>
            <a:pPr eaLnBrk="1" fontAlgn="auto" hangingPunct="1">
              <a:spcBef>
                <a:spcPts val="0"/>
              </a:spcBef>
              <a:buFont typeface="Arial"/>
              <a:buChar char="•"/>
              <a:defRPr/>
            </a:pPr>
            <a:r>
              <a:rPr lang="en-US" altLang="en-US" sz="2800" dirty="0" smtClean="0"/>
              <a:t>PEMERINTAH &amp; RAKYAT</a:t>
            </a:r>
          </a:p>
          <a:p>
            <a:pPr eaLnBrk="1" fontAlgn="auto" hangingPunct="1">
              <a:spcBef>
                <a:spcPts val="0"/>
              </a:spcBef>
              <a:buFont typeface="Arial"/>
              <a:buChar char="•"/>
              <a:defRPr/>
            </a:pPr>
            <a:r>
              <a:rPr lang="en-US" altLang="en-US" sz="2800" dirty="0" smtClean="0"/>
              <a:t>BAPA &amp; ANAK LELAKI</a:t>
            </a:r>
          </a:p>
          <a:p>
            <a:pPr eaLnBrk="1" fontAlgn="auto" hangingPunct="1">
              <a:spcBef>
                <a:spcPts val="0"/>
              </a:spcBef>
              <a:buFont typeface="Arial"/>
              <a:buChar char="•"/>
              <a:defRPr/>
            </a:pPr>
            <a:r>
              <a:rPr lang="en-US" altLang="en-US" sz="2800" dirty="0" smtClean="0"/>
              <a:t>SUAMI &amp; ISTERI</a:t>
            </a:r>
          </a:p>
          <a:p>
            <a:pPr eaLnBrk="1" fontAlgn="auto" hangingPunct="1">
              <a:spcBef>
                <a:spcPts val="0"/>
              </a:spcBef>
              <a:buFont typeface="Arial"/>
              <a:buChar char="•"/>
              <a:defRPr/>
            </a:pPr>
            <a:r>
              <a:rPr lang="en-US" altLang="en-US" sz="2800" dirty="0" smtClean="0"/>
              <a:t>ABANG &amp; ADIK LELAKI</a:t>
            </a:r>
          </a:p>
          <a:p>
            <a:pPr eaLnBrk="1" fontAlgn="auto" hangingPunct="1">
              <a:spcBef>
                <a:spcPts val="0"/>
              </a:spcBef>
              <a:buFont typeface="Arial"/>
              <a:buChar char="•"/>
              <a:defRPr/>
            </a:pPr>
            <a:r>
              <a:rPr lang="en-US" altLang="en-US" sz="2800" dirty="0" smtClean="0"/>
              <a:t>RAKAN SESAMA LELAKI</a:t>
            </a:r>
          </a:p>
          <a:p>
            <a:pPr eaLnBrk="1" fontAlgn="auto" hangingPunct="1">
              <a:spcBef>
                <a:spcPts val="0"/>
              </a:spcBef>
              <a:buFont typeface="Arial"/>
              <a:buChar char="•"/>
              <a:defRPr/>
            </a:pPr>
            <a:r>
              <a:rPr lang="en-US" altLang="en-US" sz="2800" dirty="0" smtClean="0"/>
              <a:t>LIMA NILAI: BAIK HATI, ADIL, SOPAN, BIJAKSANA &amp; TAAT</a:t>
            </a:r>
          </a:p>
          <a:p>
            <a:pPr eaLnBrk="1" fontAlgn="auto" hangingPunct="1">
              <a:spcBef>
                <a:spcPts val="0"/>
              </a:spcBef>
              <a:buFont typeface="Arial"/>
              <a:buChar char="•"/>
              <a:defRPr/>
            </a:pPr>
            <a:r>
              <a:rPr lang="en-US" altLang="en-US" sz="2800" dirty="0" smtClean="0"/>
              <a:t>Gen </a:t>
            </a:r>
            <a:r>
              <a:rPr lang="en-US" altLang="en-US" sz="2800" dirty="0" err="1" smtClean="0"/>
              <a:t>jadikan</a:t>
            </a:r>
            <a:r>
              <a:rPr lang="en-US" altLang="en-US" sz="2800" dirty="0" smtClean="0"/>
              <a:t> </a:t>
            </a:r>
            <a:r>
              <a:rPr lang="en-US" altLang="en-US" sz="2800" dirty="0" err="1" smtClean="0"/>
              <a:t>seseorang</a:t>
            </a:r>
            <a:r>
              <a:rPr lang="en-US" altLang="en-US" sz="2800" dirty="0" smtClean="0"/>
              <a:t> </a:t>
            </a:r>
            <a:r>
              <a:rPr lang="en-US" altLang="en-US" sz="2800" dirty="0" err="1" smtClean="0"/>
              <a:t>lebih</a:t>
            </a:r>
            <a:r>
              <a:rPr lang="en-US" altLang="en-US" sz="2800" dirty="0" smtClean="0"/>
              <a:t> </a:t>
            </a:r>
            <a:r>
              <a:rPr lang="en-US" altLang="en-US" sz="2800" dirty="0" err="1" smtClean="0"/>
              <a:t>unggul</a:t>
            </a:r>
            <a:endParaRPr lang="en-US" altLang="en-US" sz="2800" dirty="0" smtClean="0"/>
          </a:p>
        </p:txBody>
      </p:sp>
      <p:sp>
        <p:nvSpPr>
          <p:cNvPr id="460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BC3CD51-F63E-4211-89F8-E394DEF58CC7}" type="slidenum">
              <a:rPr lang="ar-SA" altLang="en-US">
                <a:latin typeface="Calibri" pitchFamily="34" charset="0"/>
              </a:rPr>
              <a:pPr/>
              <a:t>28</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fontAlgn="auto" hangingPunct="1">
              <a:spcAft>
                <a:spcPts val="0"/>
              </a:spcAft>
              <a:defRPr/>
            </a:pPr>
            <a:r>
              <a:rPr lang="en-US" altLang="en-US" dirty="0" smtClean="0"/>
              <a:t>3. </a:t>
            </a:r>
            <a:r>
              <a:rPr lang="en-US" altLang="en-US" dirty="0" err="1" smtClean="0"/>
              <a:t>Falsafah</a:t>
            </a:r>
            <a:r>
              <a:rPr lang="en-US" altLang="en-US" dirty="0" smtClean="0"/>
              <a:t>  &amp; </a:t>
            </a:r>
            <a:r>
              <a:rPr lang="en-US" altLang="en-US" dirty="0" err="1" smtClean="0"/>
              <a:t>Pemikiran</a:t>
            </a:r>
            <a:r>
              <a:rPr lang="en-US" altLang="en-US" dirty="0" smtClean="0"/>
              <a:t> Islam</a:t>
            </a:r>
          </a:p>
        </p:txBody>
      </p:sp>
      <p:sp>
        <p:nvSpPr>
          <p:cNvPr id="47107" name="Rectangle 3"/>
          <p:cNvSpPr>
            <a:spLocks noGrp="1" noChangeArrowheads="1"/>
          </p:cNvSpPr>
          <p:nvPr>
            <p:ph idx="1"/>
          </p:nvPr>
        </p:nvSpPr>
        <p:spPr>
          <a:xfrm>
            <a:off x="457200" y="1735138"/>
            <a:ext cx="7772400" cy="4818062"/>
          </a:xfrm>
        </p:spPr>
        <p:txBody>
          <a:bodyPr/>
          <a:lstStyle/>
          <a:p>
            <a:pPr eaLnBrk="1" hangingPunct="1">
              <a:lnSpc>
                <a:spcPct val="90000"/>
              </a:lnSpc>
            </a:pPr>
            <a:r>
              <a:rPr lang="en-US" altLang="en-US" sz="2800" smtClean="0"/>
              <a:t>Sumber dan asas</a:t>
            </a:r>
          </a:p>
          <a:p>
            <a:pPr lvl="1" eaLnBrk="1" hangingPunct="1">
              <a:lnSpc>
                <a:spcPct val="90000"/>
              </a:lnSpc>
            </a:pPr>
            <a:r>
              <a:rPr lang="en-US" altLang="en-US" sz="2800" smtClean="0"/>
              <a:t>Naqli (wahyu)</a:t>
            </a:r>
          </a:p>
          <a:p>
            <a:pPr lvl="1" eaLnBrk="1" hangingPunct="1">
              <a:lnSpc>
                <a:spcPct val="90000"/>
              </a:lnSpc>
            </a:pPr>
            <a:r>
              <a:rPr lang="en-US" altLang="en-US" sz="2800" smtClean="0"/>
              <a:t>Akal </a:t>
            </a:r>
          </a:p>
          <a:p>
            <a:pPr eaLnBrk="1" hangingPunct="1">
              <a:lnSpc>
                <a:spcPct val="90000"/>
              </a:lnSpc>
            </a:pPr>
            <a:r>
              <a:rPr lang="en-US" altLang="en-US" sz="2800" smtClean="0"/>
              <a:t>Hierarki</a:t>
            </a:r>
          </a:p>
          <a:p>
            <a:pPr lvl="1" eaLnBrk="1" hangingPunct="1">
              <a:lnSpc>
                <a:spcPct val="90000"/>
              </a:lnSpc>
            </a:pPr>
            <a:r>
              <a:rPr lang="en-US" altLang="en-US" sz="2800" smtClean="0"/>
              <a:t>Utamakan sumber wahyu</a:t>
            </a:r>
          </a:p>
          <a:p>
            <a:pPr lvl="1" eaLnBrk="1" hangingPunct="1">
              <a:lnSpc>
                <a:spcPct val="90000"/>
              </a:lnSpc>
            </a:pPr>
            <a:r>
              <a:rPr lang="en-US" altLang="en-US" sz="2800" smtClean="0"/>
              <a:t>Akal mendapat tempat kedua</a:t>
            </a:r>
          </a:p>
          <a:p>
            <a:pPr eaLnBrk="1" hangingPunct="1">
              <a:lnSpc>
                <a:spcPct val="90000"/>
              </a:lnSpc>
            </a:pPr>
            <a:r>
              <a:rPr lang="en-US" altLang="en-US" sz="2800" smtClean="0"/>
              <a:t>Kaedah dan ruang lingkup pemikiran</a:t>
            </a:r>
          </a:p>
          <a:p>
            <a:pPr lvl="1" eaLnBrk="1" hangingPunct="1">
              <a:lnSpc>
                <a:spcPct val="90000"/>
              </a:lnSpc>
            </a:pPr>
            <a:r>
              <a:rPr lang="en-US" altLang="en-US" sz="2800" smtClean="0"/>
              <a:t>Antara bebas dan terhad</a:t>
            </a:r>
          </a:p>
          <a:p>
            <a:pPr eaLnBrk="1" hangingPunct="1">
              <a:lnSpc>
                <a:spcPct val="90000"/>
              </a:lnSpc>
            </a:pPr>
            <a:endParaRPr lang="en-US" altLang="en-US" smtClean="0"/>
          </a:p>
        </p:txBody>
      </p:sp>
      <p:sp>
        <p:nvSpPr>
          <p:cNvPr id="471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79DA0F1-B68D-4063-80C6-FAAA0B96C09F}" type="slidenum">
              <a:rPr lang="ar-SA" altLang="en-US">
                <a:latin typeface="Calibri" pitchFamily="34" charset="0"/>
              </a:rPr>
              <a:pPr/>
              <a:t>29</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04800" y="381000"/>
            <a:ext cx="8458200" cy="1717675"/>
          </a:xfrm>
        </p:spPr>
        <p:txBody>
          <a:bodyPr>
            <a:normAutofit fontScale="90000"/>
          </a:bodyPr>
          <a:lstStyle/>
          <a:p>
            <a:pPr eaLnBrk="1" fontAlgn="auto" hangingPunct="1">
              <a:spcAft>
                <a:spcPts val="0"/>
              </a:spcAft>
              <a:defRPr/>
            </a:pPr>
            <a:r>
              <a:rPr lang="en-MY" altLang="en-US" dirty="0" smtClean="0"/>
              <a:t/>
            </a:r>
            <a:br>
              <a:rPr lang="en-MY" altLang="en-US" dirty="0" smtClean="0"/>
            </a:br>
            <a:r>
              <a:rPr lang="en-MY" altLang="en-US" sz="6000" dirty="0" err="1" smtClean="0">
                <a:solidFill>
                  <a:srgbClr val="FFC000"/>
                </a:solidFill>
              </a:rPr>
              <a:t>bab</a:t>
            </a:r>
            <a:r>
              <a:rPr lang="en-MY" altLang="en-US" sz="6000" dirty="0" smtClean="0">
                <a:solidFill>
                  <a:srgbClr val="FFC000"/>
                </a:solidFill>
              </a:rPr>
              <a:t> 1</a:t>
            </a:r>
            <a:r>
              <a:rPr lang="en-MY" altLang="en-US" sz="6000" dirty="0">
                <a:solidFill>
                  <a:srgbClr val="FFC000"/>
                </a:solidFill>
              </a:rPr>
              <a:t/>
            </a:r>
            <a:br>
              <a:rPr lang="en-MY" altLang="en-US" sz="6000" dirty="0">
                <a:solidFill>
                  <a:srgbClr val="FFC000"/>
                </a:solidFill>
              </a:rPr>
            </a:br>
            <a:r>
              <a:rPr lang="en-MY" altLang="en-US" sz="6000" dirty="0" err="1" smtClean="0">
                <a:solidFill>
                  <a:srgbClr val="FFC000"/>
                </a:solidFill>
              </a:rPr>
              <a:t>manusia</a:t>
            </a:r>
            <a:r>
              <a:rPr lang="en-MY" altLang="en-US" sz="6000" dirty="0" smtClean="0">
                <a:solidFill>
                  <a:srgbClr val="FFC000"/>
                </a:solidFill>
              </a:rPr>
              <a:t> &amp; PEMIKIRAN</a:t>
            </a:r>
          </a:p>
        </p:txBody>
      </p:sp>
      <p:pic>
        <p:nvPicPr>
          <p:cNvPr id="22531" name="Picture 6" descr="Image result for th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98675"/>
            <a:ext cx="612933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19E08F7-19BD-4445-A248-A3188F57A393}" type="slidenum">
              <a:rPr lang="ar-SA" altLang="en-US">
                <a:latin typeface="Calibri" pitchFamily="34" charset="0"/>
              </a:rPr>
              <a:pPr/>
              <a:t>3</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fontAlgn="auto" hangingPunct="1">
              <a:spcAft>
                <a:spcPts val="0"/>
              </a:spcAft>
              <a:defRPr/>
            </a:pPr>
            <a:r>
              <a:rPr lang="en-MY" altLang="en-US" smtClean="0"/>
              <a:t> Asas pemikiran  Islam</a:t>
            </a:r>
          </a:p>
        </p:txBody>
      </p:sp>
      <p:sp>
        <p:nvSpPr>
          <p:cNvPr id="3" name="Content Placeholder 2"/>
          <p:cNvSpPr>
            <a:spLocks noGrp="1"/>
          </p:cNvSpPr>
          <p:nvPr>
            <p:ph idx="1"/>
          </p:nvPr>
        </p:nvSpPr>
        <p:spPr>
          <a:xfrm>
            <a:off x="457200" y="1704975"/>
            <a:ext cx="7772400" cy="4543425"/>
          </a:xfrm>
        </p:spPr>
        <p:txBody>
          <a:bodyPr rtlCol="0">
            <a:normAutofit/>
          </a:bodyPr>
          <a:lstStyle/>
          <a:p>
            <a:pPr eaLnBrk="1" fontAlgn="auto" hangingPunct="1">
              <a:spcBef>
                <a:spcPts val="0"/>
              </a:spcBef>
              <a:buFont typeface="Arial"/>
              <a:buChar char="•"/>
              <a:defRPr/>
            </a:pPr>
            <a:r>
              <a:rPr lang="en-MY" sz="2800" dirty="0" err="1" smtClean="0"/>
              <a:t>Peranan</a:t>
            </a:r>
            <a:r>
              <a:rPr lang="en-MY" sz="2800" dirty="0" smtClean="0"/>
              <a:t> </a:t>
            </a:r>
            <a:r>
              <a:rPr lang="en-MY" sz="2800" dirty="0" err="1" smtClean="0"/>
              <a:t>Nabi</a:t>
            </a:r>
            <a:r>
              <a:rPr lang="en-MY" sz="2800" dirty="0" smtClean="0"/>
              <a:t> </a:t>
            </a:r>
            <a:r>
              <a:rPr lang="en-MY" sz="2800" dirty="0" err="1" smtClean="0"/>
              <a:t>sebagai</a:t>
            </a:r>
            <a:r>
              <a:rPr lang="en-MY" sz="2800" dirty="0" smtClean="0"/>
              <a:t> </a:t>
            </a:r>
            <a:r>
              <a:rPr lang="en-MY" sz="2800" dirty="0" err="1" smtClean="0"/>
              <a:t>khalifah</a:t>
            </a:r>
            <a:endParaRPr lang="en-MY" sz="2800" dirty="0" smtClean="0"/>
          </a:p>
          <a:p>
            <a:pPr lvl="1" eaLnBrk="1" fontAlgn="auto" hangingPunct="1">
              <a:spcBef>
                <a:spcPts val="0"/>
              </a:spcBef>
              <a:buFont typeface="Arial"/>
              <a:buChar char="•"/>
              <a:defRPr/>
            </a:pPr>
            <a:r>
              <a:rPr lang="en-MY" sz="2800" dirty="0" err="1" smtClean="0"/>
              <a:t>Diberikan</a:t>
            </a:r>
            <a:r>
              <a:rPr lang="en-MY" sz="2800" dirty="0" smtClean="0"/>
              <a:t> </a:t>
            </a:r>
            <a:r>
              <a:rPr lang="en-MY" sz="2800" dirty="0" err="1" smtClean="0"/>
              <a:t>ilmu</a:t>
            </a:r>
            <a:endParaRPr lang="en-MY" sz="2800" dirty="0" smtClean="0"/>
          </a:p>
          <a:p>
            <a:pPr lvl="1" eaLnBrk="1" fontAlgn="auto" hangingPunct="1">
              <a:spcBef>
                <a:spcPts val="0"/>
              </a:spcBef>
              <a:buFont typeface="Arial"/>
              <a:buChar char="•"/>
              <a:defRPr/>
            </a:pPr>
            <a:r>
              <a:rPr lang="en-MY" sz="2800" dirty="0" err="1" smtClean="0"/>
              <a:t>Memulakan</a:t>
            </a:r>
            <a:r>
              <a:rPr lang="en-MY" sz="2800" dirty="0" smtClean="0"/>
              <a:t> </a:t>
            </a:r>
            <a:r>
              <a:rPr lang="en-MY" sz="2800" dirty="0" err="1" smtClean="0"/>
              <a:t>tamadun</a:t>
            </a:r>
            <a:r>
              <a:rPr lang="en-MY" sz="2800" dirty="0" smtClean="0"/>
              <a:t> </a:t>
            </a:r>
            <a:r>
              <a:rPr lang="en-MY" sz="2800" dirty="0" err="1" smtClean="0"/>
              <a:t>awal</a:t>
            </a:r>
            <a:r>
              <a:rPr lang="en-MY" sz="2800" dirty="0" smtClean="0"/>
              <a:t> – </a:t>
            </a:r>
            <a:r>
              <a:rPr lang="en-MY" sz="2800" dirty="0" err="1" smtClean="0"/>
              <a:t>Qabil</a:t>
            </a:r>
            <a:r>
              <a:rPr lang="en-MY" sz="2800" dirty="0" smtClean="0"/>
              <a:t> </a:t>
            </a:r>
            <a:r>
              <a:rPr lang="en-MY" sz="2800" dirty="0" err="1" smtClean="0"/>
              <a:t>dan</a:t>
            </a:r>
            <a:r>
              <a:rPr lang="en-MY" sz="2800" dirty="0" smtClean="0"/>
              <a:t> </a:t>
            </a:r>
            <a:r>
              <a:rPr lang="en-MY" sz="2800" dirty="0" err="1" smtClean="0"/>
              <a:t>Habil</a:t>
            </a:r>
            <a:endParaRPr lang="en-MY" sz="2800" dirty="0" smtClean="0"/>
          </a:p>
          <a:p>
            <a:pPr marL="263525" lvl="1" indent="-263525" eaLnBrk="1" fontAlgn="auto" hangingPunct="1">
              <a:spcBef>
                <a:spcPts val="0"/>
              </a:spcBef>
              <a:buFont typeface="Arial" panose="020B0604020202020204" pitchFamily="34" charset="0"/>
              <a:buChar char="•"/>
              <a:defRPr/>
            </a:pPr>
            <a:r>
              <a:rPr lang="en-MY" sz="2800" dirty="0" smtClean="0"/>
              <a:t>Surah al-</a:t>
            </a:r>
            <a:r>
              <a:rPr lang="en-MY" sz="2800" dirty="0" err="1" smtClean="0"/>
              <a:t>Alaq</a:t>
            </a:r>
            <a:r>
              <a:rPr lang="en-MY" sz="2800" dirty="0" smtClean="0"/>
              <a:t> – </a:t>
            </a:r>
          </a:p>
          <a:p>
            <a:pPr lvl="1" eaLnBrk="1" fontAlgn="auto" hangingPunct="1">
              <a:spcBef>
                <a:spcPts val="0"/>
              </a:spcBef>
              <a:buFont typeface="Arial"/>
              <a:buChar char="•"/>
              <a:defRPr/>
            </a:pPr>
            <a:r>
              <a:rPr lang="en-MY" sz="2800" dirty="0" err="1" smtClean="0"/>
              <a:t>baca</a:t>
            </a:r>
            <a:r>
              <a:rPr lang="en-MY" sz="2800" dirty="0" smtClean="0"/>
              <a:t> – </a:t>
            </a:r>
            <a:r>
              <a:rPr lang="en-MY" sz="2800" dirty="0" err="1" smtClean="0"/>
              <a:t>belajar</a:t>
            </a:r>
            <a:r>
              <a:rPr lang="en-MY" sz="2800" dirty="0" smtClean="0"/>
              <a:t> – </a:t>
            </a:r>
            <a:r>
              <a:rPr lang="en-MY" sz="2800" dirty="0" err="1" smtClean="0"/>
              <a:t>sebut</a:t>
            </a:r>
            <a:r>
              <a:rPr lang="en-MY" sz="2800" dirty="0" smtClean="0"/>
              <a:t> </a:t>
            </a:r>
            <a:r>
              <a:rPr lang="en-MY" sz="2800" dirty="0" err="1" smtClean="0"/>
              <a:t>nama</a:t>
            </a:r>
            <a:r>
              <a:rPr lang="en-MY" sz="2800" dirty="0" smtClean="0"/>
              <a:t> </a:t>
            </a:r>
            <a:r>
              <a:rPr lang="en-MY" sz="2800" dirty="0" err="1" smtClean="0"/>
              <a:t>Tuhan-penyelidikan</a:t>
            </a:r>
            <a:r>
              <a:rPr lang="en-MY" sz="2800" dirty="0" smtClean="0"/>
              <a:t> – </a:t>
            </a:r>
            <a:r>
              <a:rPr lang="en-MY" sz="2800" dirty="0" err="1" smtClean="0"/>
              <a:t>kaitan</a:t>
            </a:r>
            <a:r>
              <a:rPr lang="en-MY" sz="2800" dirty="0" smtClean="0"/>
              <a:t> </a:t>
            </a:r>
            <a:r>
              <a:rPr lang="en-MY" sz="2800" dirty="0" err="1" smtClean="0"/>
              <a:t>ilmu</a:t>
            </a:r>
            <a:r>
              <a:rPr lang="en-MY" sz="2800" dirty="0" smtClean="0"/>
              <a:t> </a:t>
            </a:r>
            <a:r>
              <a:rPr lang="en-MY" sz="2800" dirty="0" err="1" smtClean="0"/>
              <a:t>dengan</a:t>
            </a:r>
            <a:r>
              <a:rPr lang="en-MY" sz="2800" dirty="0" smtClean="0"/>
              <a:t> agama</a:t>
            </a:r>
            <a:endParaRPr lang="en-MY" sz="2800" dirty="0"/>
          </a:p>
        </p:txBody>
      </p:sp>
      <p:sp>
        <p:nvSpPr>
          <p:cNvPr id="481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0432F0C-1B66-4581-B8ED-7B540DEB16E0}" type="slidenum">
              <a:rPr lang="ar-SA" altLang="en-US">
                <a:latin typeface="Calibri" pitchFamily="34" charset="0"/>
              </a:rPr>
              <a:pPr/>
              <a:t>30</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228600" y="2438400"/>
            <a:ext cx="8604250" cy="3573463"/>
          </a:xfrm>
        </p:spPr>
        <p:txBody>
          <a:bodyPr/>
          <a:lstStyle/>
          <a:p>
            <a:pPr>
              <a:buFont typeface="Wingdings" pitchFamily="2" charset="2"/>
              <a:buChar char="v"/>
            </a:pPr>
            <a:r>
              <a:rPr lang="en-US" smtClean="0"/>
              <a:t>Tamadun berikut mempengaruhi perkembangan sains di dunia Arab/Islam;</a:t>
            </a:r>
          </a:p>
          <a:p>
            <a:pPr marL="728663" lvl="1" indent="-385763">
              <a:buFont typeface="Calibri Light" pitchFamily="34" charset="0"/>
              <a:buAutoNum type="arabicPeriod"/>
            </a:pPr>
            <a:r>
              <a:rPr lang="en-US" sz="2400" smtClean="0"/>
              <a:t>Mesopotamia - Sumeria, termasuk Ur (ditemui sekitar 4000 BCE), Uruk, dan Babylon.</a:t>
            </a:r>
          </a:p>
          <a:p>
            <a:pPr marL="728663" lvl="1" indent="-385763">
              <a:buFont typeface="Calibri Light" pitchFamily="34" charset="0"/>
              <a:buAutoNum type="arabicPeriod"/>
            </a:pPr>
            <a:r>
              <a:rPr lang="en-US" sz="2400" smtClean="0"/>
              <a:t>Mesir Kuno – Tamadun Mesir Kuno (ca 3000 BCE to 300 CE).</a:t>
            </a:r>
          </a:p>
          <a:p>
            <a:pPr marL="728663" lvl="1" indent="-385763">
              <a:buFont typeface="Calibri Light" pitchFamily="34" charset="0"/>
              <a:buAutoNum type="arabicPeriod"/>
            </a:pPr>
            <a:r>
              <a:rPr lang="en-US" sz="2400" smtClean="0"/>
              <a:t>Legasi Greek -  Tamadun Greek yang menyerlah pada 600 BCE-529 CE.</a:t>
            </a:r>
          </a:p>
          <a:p>
            <a:pPr marL="728663" lvl="1" indent="-385763">
              <a:buFont typeface="Calibri Light" pitchFamily="34" charset="0"/>
              <a:buAutoNum type="arabicPeriod"/>
            </a:pPr>
            <a:r>
              <a:rPr lang="en-US" sz="2400" smtClean="0"/>
              <a:t>Tamadun di sekitar Semenanjung Arab sebelum kedatangan Islam seperti Mada'in Salih di Arab Saudi dan Empangan Ma’arib di Yaman. </a:t>
            </a:r>
          </a:p>
        </p:txBody>
      </p:sp>
      <p:sp>
        <p:nvSpPr>
          <p:cNvPr id="4" name="Title 3"/>
          <p:cNvSpPr>
            <a:spLocks noGrp="1"/>
          </p:cNvSpPr>
          <p:nvPr>
            <p:ph type="title"/>
          </p:nvPr>
        </p:nvSpPr>
        <p:spPr/>
        <p:txBody>
          <a:bodyPr/>
          <a:lstStyle/>
          <a:p>
            <a:pPr>
              <a:defRPr/>
            </a:pPr>
            <a:r>
              <a:rPr lang="en-GB" altLang="en-US" dirty="0"/>
              <a:t>3. </a:t>
            </a:r>
            <a:r>
              <a:rPr lang="en-GB" altLang="en-US" dirty="0" err="1"/>
              <a:t>Pencapaian</a:t>
            </a:r>
            <a:r>
              <a:rPr lang="en-GB" altLang="en-US" dirty="0"/>
              <a:t> </a:t>
            </a:r>
            <a:r>
              <a:rPr lang="en-GB" altLang="en-US" dirty="0" err="1"/>
              <a:t>sains</a:t>
            </a:r>
            <a:r>
              <a:rPr lang="en-GB" altLang="en-US" dirty="0"/>
              <a:t> </a:t>
            </a:r>
            <a:r>
              <a:rPr lang="en-GB" altLang="en-US" dirty="0" err="1"/>
              <a:t>dan</a:t>
            </a:r>
            <a:r>
              <a:rPr lang="en-GB" altLang="en-US" dirty="0"/>
              <a:t> </a:t>
            </a:r>
            <a:r>
              <a:rPr lang="en-GB" altLang="en-US" dirty="0" err="1"/>
              <a:t>teknologi</a:t>
            </a:r>
            <a:r>
              <a:rPr lang="en-GB" altLang="en-US" dirty="0"/>
              <a:t> </a:t>
            </a:r>
            <a:r>
              <a:rPr lang="en-GB" altLang="en-US" dirty="0" err="1"/>
              <a:t>dalam</a:t>
            </a:r>
            <a:r>
              <a:rPr lang="en-GB" altLang="en-US" dirty="0"/>
              <a:t> </a:t>
            </a:r>
            <a:r>
              <a:rPr lang="en-GB" altLang="en-US" dirty="0" err="1"/>
              <a:t>tamadun</a:t>
            </a:r>
            <a:r>
              <a:rPr lang="en-GB" altLang="en-US" dirty="0"/>
              <a:t> </a:t>
            </a:r>
            <a:r>
              <a:rPr lang="en-GB" altLang="en-US" dirty="0" err="1" smtClean="0"/>
              <a:t>awal</a:t>
            </a:r>
            <a:endParaRPr lang="en-MY" dirty="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0"/>
            <a:ext cx="7764463" cy="1325563"/>
          </a:xfrm>
        </p:spPr>
        <p:txBody>
          <a:bodyPr>
            <a:normAutofit fontScale="90000"/>
          </a:bodyPr>
          <a:lstStyle/>
          <a:p>
            <a:pPr>
              <a:defRPr/>
            </a:pPr>
            <a:r>
              <a:rPr lang="en-GB" dirty="0" smtClean="0"/>
              <a:t>CONTOH TAMADUN AWAL: </a:t>
            </a:r>
            <a:br>
              <a:rPr lang="en-GB" dirty="0" smtClean="0"/>
            </a:br>
            <a:r>
              <a:rPr lang="en-GB" dirty="0" err="1" smtClean="0"/>
              <a:t>Mada’in</a:t>
            </a:r>
            <a:r>
              <a:rPr lang="en-GB" dirty="0" smtClean="0"/>
              <a:t> </a:t>
            </a:r>
            <a:r>
              <a:rPr lang="en-GB" dirty="0" err="1" smtClean="0"/>
              <a:t>salih</a:t>
            </a:r>
            <a:r>
              <a:rPr lang="en-GB" dirty="0" smtClean="0"/>
              <a:t>, Madinah, </a:t>
            </a:r>
            <a:r>
              <a:rPr lang="en-GB" dirty="0" err="1" smtClean="0"/>
              <a:t>arab</a:t>
            </a:r>
            <a:r>
              <a:rPr lang="en-GB" dirty="0" smtClean="0"/>
              <a:t> </a:t>
            </a:r>
            <a:r>
              <a:rPr lang="en-GB" dirty="0" err="1" smtClean="0"/>
              <a:t>saudi</a:t>
            </a:r>
            <a:endParaRPr lang="en-GB" dirty="0"/>
          </a:p>
        </p:txBody>
      </p:sp>
      <p:sp>
        <p:nvSpPr>
          <p:cNvPr id="50179" name="Text Placeholder 8"/>
          <p:cNvSpPr>
            <a:spLocks noGrp="1"/>
          </p:cNvSpPr>
          <p:nvPr>
            <p:ph type="body" idx="1"/>
          </p:nvPr>
        </p:nvSpPr>
        <p:spPr>
          <a:xfrm>
            <a:off x="685800" y="2087563"/>
            <a:ext cx="2473325" cy="823912"/>
          </a:xfrm>
        </p:spPr>
        <p:txBody>
          <a:bodyPr/>
          <a:lstStyle/>
          <a:p>
            <a:endParaRPr lang="en-GB" smtClean="0"/>
          </a:p>
        </p:txBody>
      </p:sp>
      <p:sp>
        <p:nvSpPr>
          <p:cNvPr id="12" name="Text Placeholder 11"/>
          <p:cNvSpPr>
            <a:spLocks noGrp="1"/>
          </p:cNvSpPr>
          <p:nvPr>
            <p:ph type="body" sz="half" idx="15"/>
          </p:nvPr>
        </p:nvSpPr>
        <p:spPr>
          <a:xfrm>
            <a:off x="685800" y="2911475"/>
            <a:ext cx="2473325" cy="2879725"/>
          </a:xfrm>
        </p:spPr>
        <p:txBody>
          <a:bodyPr/>
          <a:lstStyle/>
          <a:p>
            <a:pPr>
              <a:buFont typeface="Arial" panose="020B0604020202020204" pitchFamily="34" charset="0"/>
              <a:buNone/>
              <a:defRPr/>
            </a:pPr>
            <a:endParaRPr lang="en-GB" dirty="0"/>
          </a:p>
        </p:txBody>
      </p:sp>
      <p:sp>
        <p:nvSpPr>
          <p:cNvPr id="50181" name="Text Placeholder 9"/>
          <p:cNvSpPr>
            <a:spLocks noGrp="1"/>
          </p:cNvSpPr>
          <p:nvPr>
            <p:ph type="body" sz="quarter" idx="3"/>
          </p:nvPr>
        </p:nvSpPr>
        <p:spPr>
          <a:xfrm>
            <a:off x="3333750" y="2087563"/>
            <a:ext cx="2473325" cy="823912"/>
          </a:xfrm>
        </p:spPr>
        <p:txBody>
          <a:bodyPr/>
          <a:lstStyle/>
          <a:p>
            <a:endParaRPr lang="en-GB" smtClean="0"/>
          </a:p>
        </p:txBody>
      </p:sp>
      <p:pic>
        <p:nvPicPr>
          <p:cNvPr id="50182"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2444750"/>
            <a:ext cx="251936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half" idx="16"/>
          </p:nvPr>
        </p:nvSpPr>
        <p:spPr>
          <a:xfrm>
            <a:off x="3333750" y="2417763"/>
            <a:ext cx="2474913" cy="2159000"/>
          </a:xfrm>
        </p:spPr>
        <p:txBody>
          <a:bodyPr/>
          <a:lstStyle/>
          <a:p>
            <a:pPr>
              <a:buFont typeface="Arial" panose="020B0604020202020204" pitchFamily="34" charset="0"/>
              <a:buNone/>
              <a:defRPr/>
            </a:pPr>
            <a:endParaRPr lang="en-GB" dirty="0"/>
          </a:p>
        </p:txBody>
      </p:sp>
      <p:sp>
        <p:nvSpPr>
          <p:cNvPr id="50184" name="Text Placeholder 10"/>
          <p:cNvSpPr>
            <a:spLocks noGrp="1"/>
          </p:cNvSpPr>
          <p:nvPr>
            <p:ph type="body" sz="quarter" idx="13"/>
          </p:nvPr>
        </p:nvSpPr>
        <p:spPr>
          <a:xfrm>
            <a:off x="5980113" y="2087563"/>
            <a:ext cx="2468562" cy="823912"/>
          </a:xfrm>
        </p:spPr>
        <p:txBody>
          <a:bodyPr/>
          <a:lstStyle/>
          <a:p>
            <a:endParaRPr lang="en-GB" smtClean="0"/>
          </a:p>
        </p:txBody>
      </p:sp>
      <p:sp>
        <p:nvSpPr>
          <p:cNvPr id="14" name="Text Placeholder 13"/>
          <p:cNvSpPr>
            <a:spLocks noGrp="1"/>
          </p:cNvSpPr>
          <p:nvPr>
            <p:ph type="body" sz="half" idx="17"/>
          </p:nvPr>
        </p:nvSpPr>
        <p:spPr>
          <a:xfrm>
            <a:off x="5981700" y="2911475"/>
            <a:ext cx="2468563" cy="2879725"/>
          </a:xfrm>
        </p:spPr>
        <p:txBody>
          <a:bodyPr/>
          <a:lstStyle/>
          <a:p>
            <a:pPr>
              <a:buFont typeface="Arial" panose="020B0604020202020204" pitchFamily="34" charset="0"/>
              <a:buNone/>
              <a:defRPr/>
            </a:pPr>
            <a:endParaRPr lang="en-GB"/>
          </a:p>
        </p:txBody>
      </p:sp>
      <p:pic>
        <p:nvPicPr>
          <p:cNvPr id="50186" name="Content Placeholder 6"/>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85800" y="2443163"/>
            <a:ext cx="2486025" cy="1677987"/>
          </a:xfrm>
        </p:spPr>
      </p:pic>
      <p:pic>
        <p:nvPicPr>
          <p:cNvPr id="50187" name="Content Placeholder 7"/>
          <p:cNvPicPr>
            <a:picLocks noGrp="1" noChangeAspect="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994400" y="2417763"/>
            <a:ext cx="2465388" cy="1703387"/>
          </a:xfrm>
        </p:spPr>
      </p:pic>
      <p:sp>
        <p:nvSpPr>
          <p:cNvPr id="50188" name="Rectangle 15"/>
          <p:cNvSpPr>
            <a:spLocks noChangeArrowheads="1"/>
          </p:cNvSpPr>
          <p:nvPr/>
        </p:nvSpPr>
        <p:spPr bwMode="auto">
          <a:xfrm>
            <a:off x="696913" y="4170363"/>
            <a:ext cx="77628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Mada'in Saleh (bahasa Arab: </a:t>
            </a:r>
            <a:r>
              <a:rPr lang="ar-SA"/>
              <a:t>مدائن صالح </a:t>
            </a:r>
            <a:r>
              <a:rPr lang="en-GB"/>
              <a:t> Kota Nabi Saleh a.s.), juga disebut Al-Hijr (bukit berpasir), adalah sebuah kota purba yang terletak di wilayah utara Hijaz (ketika ini merupakan Arab Saudi), terletak sekitar 25 km dari utara kota Al-'Ula.</a:t>
            </a:r>
            <a:r>
              <a:rPr lang="ar-SA"/>
              <a:t> </a:t>
            </a:r>
            <a:r>
              <a:rPr lang="en-GB"/>
              <a:t>  Pada zaman dahulu, kota ini dihuni oleh kaum Tsamud dan Nabatea dan dikenali sebagai Hijr.</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0"/>
            <a:ext cx="7764463" cy="1325563"/>
          </a:xfrm>
        </p:spPr>
        <p:txBody>
          <a:bodyPr/>
          <a:lstStyle/>
          <a:p>
            <a:pPr>
              <a:defRPr/>
            </a:pPr>
            <a:r>
              <a:rPr lang="en-GB" dirty="0" smtClean="0"/>
              <a:t>INFO </a:t>
            </a:r>
            <a:r>
              <a:rPr lang="en-GB" dirty="0" err="1" smtClean="0"/>
              <a:t>Empangan</a:t>
            </a:r>
            <a:r>
              <a:rPr lang="en-GB" dirty="0" smtClean="0"/>
              <a:t> </a:t>
            </a:r>
            <a:r>
              <a:rPr lang="en-GB" dirty="0" err="1" smtClean="0"/>
              <a:t>Ma’arib</a:t>
            </a:r>
            <a:r>
              <a:rPr lang="en-GB" dirty="0" smtClean="0"/>
              <a:t>, </a:t>
            </a:r>
            <a:r>
              <a:rPr lang="en-GB" dirty="0" err="1" smtClean="0"/>
              <a:t>yaman</a:t>
            </a:r>
            <a:endParaRPr lang="en-GB" dirty="0"/>
          </a:p>
        </p:txBody>
      </p:sp>
      <p:sp>
        <p:nvSpPr>
          <p:cNvPr id="51203" name="Text Placeholder 8"/>
          <p:cNvSpPr>
            <a:spLocks noGrp="1"/>
          </p:cNvSpPr>
          <p:nvPr>
            <p:ph type="body" idx="1"/>
          </p:nvPr>
        </p:nvSpPr>
        <p:spPr>
          <a:xfrm>
            <a:off x="685800" y="2087563"/>
            <a:ext cx="2473325" cy="823912"/>
          </a:xfrm>
        </p:spPr>
        <p:txBody>
          <a:bodyPr/>
          <a:lstStyle/>
          <a:p>
            <a:endParaRPr lang="en-GB" smtClean="0"/>
          </a:p>
        </p:txBody>
      </p:sp>
      <p:pic>
        <p:nvPicPr>
          <p:cNvPr id="512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424113"/>
            <a:ext cx="287496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half" idx="15"/>
          </p:nvPr>
        </p:nvSpPr>
        <p:spPr>
          <a:xfrm>
            <a:off x="685800" y="3041650"/>
            <a:ext cx="2473325" cy="1138238"/>
          </a:xfrm>
        </p:spPr>
        <p:txBody>
          <a:bodyPr/>
          <a:lstStyle/>
          <a:p>
            <a:pPr>
              <a:buFont typeface="Arial" panose="020B0604020202020204" pitchFamily="34" charset="0"/>
              <a:buNone/>
              <a:defRPr/>
            </a:pPr>
            <a:endParaRPr lang="en-GB" dirty="0"/>
          </a:p>
        </p:txBody>
      </p:sp>
      <p:pic>
        <p:nvPicPr>
          <p:cNvPr id="51206"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2424113"/>
            <a:ext cx="26431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0775" y="2422525"/>
            <a:ext cx="1757363"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15"/>
          <p:cNvSpPr>
            <a:spLocks noChangeArrowheads="1"/>
          </p:cNvSpPr>
          <p:nvPr/>
        </p:nvSpPr>
        <p:spPr bwMode="auto">
          <a:xfrm>
            <a:off x="696913" y="4170363"/>
            <a:ext cx="77628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500"/>
              <a:t>Empangan ini telah dibina oleh arkitek purba Yaman yang sangat mahir dalam ilmu pembangunan. Ia merupakan sebuah empangan raksasa yang dapat menakung air di antara dua buah gunung dengan kapasiti purata jutaan gelen sehari. Airnya dapat digunakan pada waktu keperluan seperti menanam dan kegunaan harian. Dengan adanya empangan ini maka semua kampung, kebun dan tanam-tanaman yang berada di tanah rendah dapat dipelihara daripada bahaya banjir yang kerapkali terjadi pada musim hujan.</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933450"/>
            <a:ext cx="7764463" cy="533400"/>
          </a:xfrm>
        </p:spPr>
        <p:txBody>
          <a:bodyPr/>
          <a:lstStyle/>
          <a:p>
            <a:pPr>
              <a:defRPr/>
            </a:pPr>
            <a:r>
              <a:rPr lang="en-GB" sz="2700" dirty="0" err="1">
                <a:effectLst/>
              </a:rPr>
              <a:t>Empangan</a:t>
            </a:r>
            <a:r>
              <a:rPr lang="en-GB" sz="2700" dirty="0">
                <a:effectLst/>
              </a:rPr>
              <a:t> </a:t>
            </a:r>
            <a:r>
              <a:rPr lang="en-GB" sz="2700" dirty="0" err="1">
                <a:effectLst/>
              </a:rPr>
              <a:t>Ma’Rib</a:t>
            </a:r>
            <a:r>
              <a:rPr lang="en-GB" sz="2700" dirty="0">
                <a:effectLst/>
              </a:rPr>
              <a:t>, YAMAN</a:t>
            </a:r>
            <a:endParaRPr lang="en-GB" dirty="0"/>
          </a:p>
        </p:txBody>
      </p:sp>
      <p:sp>
        <p:nvSpPr>
          <p:cNvPr id="52227" name="Content Placeholder 9"/>
          <p:cNvSpPr>
            <a:spLocks noGrp="1"/>
          </p:cNvSpPr>
          <p:nvPr>
            <p:ph idx="1"/>
          </p:nvPr>
        </p:nvSpPr>
        <p:spPr>
          <a:xfrm>
            <a:off x="685800" y="1630363"/>
            <a:ext cx="7764463" cy="3917950"/>
          </a:xfrm>
        </p:spPr>
        <p:txBody>
          <a:bodyPr/>
          <a:lstStyle/>
          <a:p>
            <a:r>
              <a:rPr lang="en-GB" sz="1800" smtClean="0"/>
              <a:t>Kelemahan dialami Kerajaan Saba’ mengakibatkannya tidak mampu memelihara dan memperbaikinya. Akhirnya empangan raksasa ini telah rosak dan tidak dapat lagi menahan takungan air banjir dan hujan, terutama air bah yang disebut “Sailul Arim” (banjir besar) yang diceritakan dalam al Quran (surah Saba ayat 16).  </a:t>
            </a:r>
          </a:p>
          <a:p>
            <a:r>
              <a:rPr lang="en-GB" sz="1800" smtClean="0"/>
              <a:t>Sailul Arim telah menyebabkan kehidupan di Yaman mengalami perubahan yang amat besar. Penduduk Yaman terpaksa berkongsi bahagian utara Semenanjung Tanah Arab, kerana air bah yang besar telah melanda dan menenggelamkan negeri mereka. Inilah yang menyebabkan runtuhnya Kerajaan Saba’ dan bangunnya Kerajaan Himyar.</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TAMADUN MESOPOTAMIA</a:t>
            </a:r>
            <a:endParaRPr lang="en-GB" dirty="0"/>
          </a:p>
        </p:txBody>
      </p:sp>
      <p:pic>
        <p:nvPicPr>
          <p:cNvPr id="5" name="Picture 4"/>
          <p:cNvPicPr>
            <a:picLocks noChangeAspect="1"/>
          </p:cNvPicPr>
          <p:nvPr/>
        </p:nvPicPr>
        <p:blipFill>
          <a:blip r:embed="rId2"/>
          <a:stretch>
            <a:fillRect/>
          </a:stretch>
        </p:blipFill>
        <p:spPr>
          <a:xfrm>
            <a:off x="6127514" y="2287419"/>
            <a:ext cx="1850231" cy="1385888"/>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stretch>
            <a:fillRect/>
          </a:stretch>
        </p:blipFill>
        <p:spPr>
          <a:xfrm>
            <a:off x="685347" y="2371073"/>
            <a:ext cx="2135981" cy="1200150"/>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4"/>
          <a:stretch>
            <a:fillRect/>
          </a:stretch>
        </p:blipFill>
        <p:spPr>
          <a:xfrm>
            <a:off x="676929" y="4144621"/>
            <a:ext cx="2144399" cy="1551440"/>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5"/>
          <a:stretch>
            <a:fillRect/>
          </a:stretch>
        </p:blipFill>
        <p:spPr>
          <a:xfrm>
            <a:off x="3532162" y="4205343"/>
            <a:ext cx="2071688" cy="1243013"/>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6"/>
          <a:stretch>
            <a:fillRect/>
          </a:stretch>
        </p:blipFill>
        <p:spPr>
          <a:xfrm>
            <a:off x="6314684" y="4088718"/>
            <a:ext cx="1486546" cy="1486546"/>
          </a:xfrm>
          <a:prstGeom prst="rect">
            <a:avLst/>
          </a:prstGeom>
          <a:ln w="228600" cap="sq" cmpd="thickThin">
            <a:solidFill>
              <a:srgbClr val="000000"/>
            </a:solidFill>
            <a:prstDash val="solid"/>
            <a:miter lim="800000"/>
          </a:ln>
          <a:effectLst>
            <a:innerShdw blurRad="76200">
              <a:srgbClr val="000000"/>
            </a:innerShdw>
          </a:effectLst>
        </p:spPr>
      </p:pic>
      <p:sp>
        <p:nvSpPr>
          <p:cNvPr id="53256" name="Content Placeholder 11"/>
          <p:cNvSpPr>
            <a:spLocks noGrp="1"/>
          </p:cNvSpPr>
          <p:nvPr>
            <p:ph idx="1"/>
          </p:nvPr>
        </p:nvSpPr>
        <p:spPr>
          <a:xfrm>
            <a:off x="685800" y="3633788"/>
            <a:ext cx="7764463" cy="1566862"/>
          </a:xfrm>
        </p:spPr>
        <p:txBody>
          <a:bodyPr/>
          <a:lstStyle/>
          <a:p>
            <a:pPr marL="0" indent="0">
              <a:buFont typeface="Arial" charset="0"/>
              <a:buNone/>
            </a:pPr>
            <a:endParaRPr lang="en-GB" smtClean="0"/>
          </a:p>
        </p:txBody>
      </p:sp>
      <p:pic>
        <p:nvPicPr>
          <p:cNvPr id="13" name="Picture 12"/>
          <p:cNvPicPr>
            <a:picLocks noChangeAspect="1"/>
          </p:cNvPicPr>
          <p:nvPr/>
        </p:nvPicPr>
        <p:blipFill>
          <a:blip r:embed="rId7"/>
          <a:stretch>
            <a:fillRect/>
          </a:stretch>
        </p:blipFill>
        <p:spPr>
          <a:xfrm>
            <a:off x="3628379" y="2309191"/>
            <a:ext cx="1879255" cy="137171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604250" cy="4038600"/>
          </a:xfrm>
        </p:spPr>
        <p:txBody>
          <a:bodyPr>
            <a:noAutofit/>
          </a:bodyPr>
          <a:lstStyle/>
          <a:p>
            <a:pPr>
              <a:buFont typeface="Arial" panose="020B0604020202020204" pitchFamily="34" charset="0"/>
              <a:buChar char="•"/>
              <a:defRPr/>
            </a:pPr>
            <a:r>
              <a:rPr lang="en-US" sz="1650" dirty="0" err="1"/>
              <a:t>Sumeria</a:t>
            </a:r>
            <a:r>
              <a:rPr lang="en-US" sz="1650" dirty="0"/>
              <a:t>, </a:t>
            </a:r>
            <a:r>
              <a:rPr lang="en-US" sz="1650" dirty="0" err="1"/>
              <a:t>termasuk</a:t>
            </a:r>
            <a:r>
              <a:rPr lang="en-US" sz="1650" dirty="0"/>
              <a:t> Ur (</a:t>
            </a:r>
            <a:r>
              <a:rPr lang="en-US" sz="1650" dirty="0" err="1"/>
              <a:t>diasaskan</a:t>
            </a:r>
            <a:r>
              <a:rPr lang="en-US" sz="1650" dirty="0"/>
              <a:t> </a:t>
            </a:r>
            <a:r>
              <a:rPr lang="en-US" sz="1650" dirty="0" err="1"/>
              <a:t>pada</a:t>
            </a:r>
            <a:r>
              <a:rPr lang="en-US" sz="1650" dirty="0"/>
              <a:t> 4000 BCE). </a:t>
            </a:r>
            <a:r>
              <a:rPr lang="en-US" sz="1650" dirty="0" err="1"/>
              <a:t>Manakala</a:t>
            </a:r>
            <a:r>
              <a:rPr lang="en-US" sz="1650" dirty="0"/>
              <a:t> </a:t>
            </a:r>
            <a:r>
              <a:rPr lang="en-US" sz="1650" dirty="0" err="1"/>
              <a:t>Uruk</a:t>
            </a:r>
            <a:r>
              <a:rPr lang="en-US" sz="1650" dirty="0"/>
              <a:t> </a:t>
            </a:r>
            <a:r>
              <a:rPr lang="en-US" sz="1650" dirty="0" err="1"/>
              <a:t>dan</a:t>
            </a:r>
            <a:r>
              <a:rPr lang="en-US" sz="1650" dirty="0"/>
              <a:t> Babylon pula </a:t>
            </a:r>
            <a:r>
              <a:rPr lang="en-US" sz="1650" dirty="0" err="1"/>
              <a:t>diasaskan</a:t>
            </a:r>
            <a:r>
              <a:rPr lang="en-US" sz="1650" dirty="0"/>
              <a:t> </a:t>
            </a:r>
            <a:r>
              <a:rPr lang="en-US" sz="1650" dirty="0" err="1"/>
              <a:t>pada</a:t>
            </a:r>
            <a:r>
              <a:rPr lang="en-US" sz="1650" dirty="0"/>
              <a:t> 600 BCE </a:t>
            </a:r>
            <a:r>
              <a:rPr lang="en-US" sz="1650" dirty="0" err="1"/>
              <a:t>merupakan</a:t>
            </a:r>
            <a:r>
              <a:rPr lang="en-US" sz="1650" dirty="0"/>
              <a:t> </a:t>
            </a:r>
            <a:r>
              <a:rPr lang="en-US" sz="1650" dirty="0" err="1"/>
              <a:t>bandar</a:t>
            </a:r>
            <a:r>
              <a:rPr lang="en-US" sz="1650" dirty="0"/>
              <a:t> </a:t>
            </a:r>
            <a:r>
              <a:rPr lang="en-US" sz="1650" dirty="0" err="1"/>
              <a:t>terbesar</a:t>
            </a:r>
            <a:r>
              <a:rPr lang="en-US" sz="1650" dirty="0"/>
              <a:t> </a:t>
            </a:r>
            <a:r>
              <a:rPr lang="en-US" sz="1650" dirty="0" err="1"/>
              <a:t>pada</a:t>
            </a:r>
            <a:r>
              <a:rPr lang="en-US" sz="1650" dirty="0"/>
              <a:t> </a:t>
            </a:r>
            <a:r>
              <a:rPr lang="en-US" sz="1650" dirty="0" err="1"/>
              <a:t>ketika</a:t>
            </a:r>
            <a:r>
              <a:rPr lang="en-US" sz="1650" dirty="0"/>
              <a:t> </a:t>
            </a:r>
            <a:r>
              <a:rPr lang="en-US" sz="1650" dirty="0" err="1"/>
              <a:t>itu</a:t>
            </a:r>
            <a:r>
              <a:rPr lang="en-US" sz="1650" dirty="0"/>
              <a:t> </a:t>
            </a:r>
            <a:r>
              <a:rPr lang="en-US" sz="1650" dirty="0" err="1"/>
              <a:t>dan</a:t>
            </a:r>
            <a:r>
              <a:rPr lang="en-US" sz="1650" dirty="0"/>
              <a:t> </a:t>
            </a:r>
            <a:r>
              <a:rPr lang="en-US" sz="1650" dirty="0" err="1"/>
              <a:t>diperintah</a:t>
            </a:r>
            <a:r>
              <a:rPr lang="en-US" sz="1650" dirty="0"/>
              <a:t> </a:t>
            </a:r>
            <a:r>
              <a:rPr lang="en-US" sz="1650" dirty="0" err="1"/>
              <a:t>oleh</a:t>
            </a:r>
            <a:r>
              <a:rPr lang="en-US" sz="1650" dirty="0"/>
              <a:t> Raja Nebuchadnezzar II.</a:t>
            </a:r>
          </a:p>
          <a:p>
            <a:pPr>
              <a:buFont typeface="Arial" panose="020B0604020202020204" pitchFamily="34" charset="0"/>
              <a:buChar char="•"/>
              <a:defRPr/>
            </a:pPr>
            <a:r>
              <a:rPr lang="en-US" sz="1650" dirty="0" err="1"/>
              <a:t>Pencapaian</a:t>
            </a:r>
            <a:r>
              <a:rPr lang="en-US" sz="1650" dirty="0"/>
              <a:t> </a:t>
            </a:r>
            <a:r>
              <a:rPr lang="en-US" sz="1650" dirty="0" err="1"/>
              <a:t>sains</a:t>
            </a:r>
            <a:r>
              <a:rPr lang="en-US" sz="1650" dirty="0"/>
              <a:t> </a:t>
            </a:r>
            <a:r>
              <a:rPr lang="en-US" sz="1650" dirty="0" err="1"/>
              <a:t>dan</a:t>
            </a:r>
            <a:r>
              <a:rPr lang="en-US" sz="1650" dirty="0"/>
              <a:t> </a:t>
            </a:r>
            <a:r>
              <a:rPr lang="en-US" sz="1650" dirty="0" err="1"/>
              <a:t>teknologi</a:t>
            </a:r>
            <a:r>
              <a:rPr lang="en-US" sz="1650" dirty="0"/>
              <a:t>:</a:t>
            </a:r>
          </a:p>
          <a:p>
            <a:pPr lvl="1">
              <a:buFont typeface="Arial" panose="020B0604020202020204" pitchFamily="34" charset="0"/>
              <a:buChar char="•"/>
              <a:defRPr/>
            </a:pPr>
            <a:r>
              <a:rPr lang="en-US" sz="1650" dirty="0" err="1"/>
              <a:t>Pelayaran</a:t>
            </a:r>
            <a:r>
              <a:rPr lang="en-US" sz="1650" dirty="0"/>
              <a:t> </a:t>
            </a:r>
            <a:r>
              <a:rPr lang="en-US" sz="1650" dirty="0" err="1"/>
              <a:t>Kapal</a:t>
            </a:r>
            <a:endParaRPr lang="en-US" sz="1650" dirty="0"/>
          </a:p>
          <a:p>
            <a:pPr lvl="1">
              <a:buFont typeface="Arial" panose="020B0604020202020204" pitchFamily="34" charset="0"/>
              <a:buChar char="•"/>
              <a:defRPr/>
            </a:pPr>
            <a:r>
              <a:rPr lang="en-US" sz="1650" dirty="0" err="1"/>
              <a:t>Penciptaan</a:t>
            </a:r>
            <a:r>
              <a:rPr lang="en-US" sz="1650" dirty="0"/>
              <a:t> </a:t>
            </a:r>
            <a:r>
              <a:rPr lang="en-US" sz="1650" dirty="0" err="1"/>
              <a:t>Roda</a:t>
            </a:r>
            <a:endParaRPr lang="en-US" sz="1650" dirty="0"/>
          </a:p>
          <a:p>
            <a:pPr lvl="1">
              <a:buFont typeface="Arial" panose="020B0604020202020204" pitchFamily="34" charset="0"/>
              <a:buChar char="•"/>
              <a:defRPr/>
            </a:pPr>
            <a:r>
              <a:rPr lang="en-US" sz="1650" dirty="0" err="1"/>
              <a:t>Penggunaan</a:t>
            </a:r>
            <a:r>
              <a:rPr lang="en-US" sz="1650" dirty="0"/>
              <a:t> Standard </a:t>
            </a:r>
            <a:r>
              <a:rPr lang="en-US" sz="1650" dirty="0" err="1"/>
              <a:t>Ukuran</a:t>
            </a:r>
            <a:r>
              <a:rPr lang="en-US" sz="1650" dirty="0"/>
              <a:t> </a:t>
            </a:r>
            <a:r>
              <a:rPr lang="en-US" sz="1650" dirty="0" err="1"/>
              <a:t>dalam</a:t>
            </a:r>
            <a:r>
              <a:rPr lang="en-US" sz="1650" dirty="0"/>
              <a:t> </a:t>
            </a:r>
            <a:r>
              <a:rPr lang="en-US" sz="1650" dirty="0" err="1"/>
              <a:t>timbangan</a:t>
            </a:r>
            <a:endParaRPr lang="en-US" sz="1650" dirty="0"/>
          </a:p>
          <a:p>
            <a:pPr>
              <a:buFont typeface="Arial" panose="020B0604020202020204" pitchFamily="34" charset="0"/>
              <a:buChar char="•"/>
              <a:defRPr/>
            </a:pPr>
            <a:r>
              <a:rPr lang="en-US" sz="1650" dirty="0" err="1"/>
              <a:t>Kod</a:t>
            </a:r>
            <a:r>
              <a:rPr lang="en-US" sz="1650" dirty="0"/>
              <a:t> </a:t>
            </a:r>
            <a:r>
              <a:rPr lang="en-US" sz="1650" dirty="0" err="1"/>
              <a:t>Hamurabi</a:t>
            </a:r>
            <a:r>
              <a:rPr lang="en-US" sz="1650" dirty="0"/>
              <a:t> </a:t>
            </a:r>
          </a:p>
          <a:p>
            <a:pPr>
              <a:buFont typeface="Arial" panose="020B0604020202020204" pitchFamily="34" charset="0"/>
              <a:buChar char="•"/>
              <a:defRPr/>
            </a:pPr>
            <a:r>
              <a:rPr lang="en-US" sz="1650" dirty="0"/>
              <a:t>Video </a:t>
            </a:r>
            <a:r>
              <a:rPr lang="en-US" sz="1650" dirty="0" err="1"/>
              <a:t>menarik</a:t>
            </a:r>
            <a:r>
              <a:rPr lang="en-US" sz="1650" dirty="0"/>
              <a:t> </a:t>
            </a:r>
            <a:r>
              <a:rPr lang="en-US" sz="1650" dirty="0" err="1"/>
              <a:t>mengenai</a:t>
            </a:r>
            <a:r>
              <a:rPr lang="en-US" sz="1650" dirty="0"/>
              <a:t> Mesopotamia: https://www.youtube.com/watch?v=UI0zUReqiKo&amp;list=PLldJhDrrCYeUqF8_tXgcEIRE_a99iIU0N</a:t>
            </a:r>
          </a:p>
        </p:txBody>
      </p:sp>
      <p:sp>
        <p:nvSpPr>
          <p:cNvPr id="4" name="Title 3"/>
          <p:cNvSpPr txBox="1">
            <a:spLocks/>
          </p:cNvSpPr>
          <p:nvPr/>
        </p:nvSpPr>
        <p:spPr>
          <a:xfrm>
            <a:off x="685800" y="609600"/>
            <a:ext cx="7764463" cy="1325563"/>
          </a:xfrm>
          <a:prstGeom prst="rect">
            <a:avLst/>
          </a:prstGeom>
          <a:effectLst/>
        </p:spPr>
        <p:txBody>
          <a:bodyPr anchor="ctr">
            <a:normAutofit/>
          </a:bodyPr>
          <a:lstStyle>
            <a:lvl1pPr algn="ctr" defTabSz="457200" rtl="0" eaLnBrk="0" fontAlgn="base" hangingPunct="0">
              <a:spcBef>
                <a:spcPct val="0"/>
              </a:spcBef>
              <a:spcAft>
                <a:spcPct val="0"/>
              </a:spcAft>
              <a:defRPr sz="4000" b="1" kern="1200" cap="all">
                <a:ln w="3175" cmpd="sng">
                  <a:noFill/>
                </a:ln>
                <a:solidFill>
                  <a:srgbClr val="FFFF00"/>
                </a:solidFill>
                <a:effectLst>
                  <a:outerShdw blurRad="38100" dist="38100" dir="2700000" algn="tl">
                    <a:srgbClr val="000000">
                      <a:alpha val="43137"/>
                    </a:srgbClr>
                  </a:outerShdw>
                </a:effectLst>
                <a:latin typeface="+mj-lt"/>
                <a:ea typeface="+mj-ea"/>
                <a:cs typeface="+mj-cs"/>
              </a:defRPr>
            </a:lvl1pPr>
            <a:lvl2pPr algn="ctr" defTabSz="457200" rtl="0" eaLnBrk="0" fontAlgn="base" hangingPunct="0">
              <a:spcBef>
                <a:spcPct val="0"/>
              </a:spcBef>
              <a:spcAft>
                <a:spcPct val="0"/>
              </a:spcAft>
              <a:defRPr sz="4000" b="1">
                <a:solidFill>
                  <a:srgbClr val="FFFF00"/>
                </a:solidFill>
                <a:latin typeface="Calibri Light" panose="020F0302020204030204" pitchFamily="34" charset="0"/>
              </a:defRPr>
            </a:lvl2pPr>
            <a:lvl3pPr algn="ctr" defTabSz="457200" rtl="0" eaLnBrk="0" fontAlgn="base" hangingPunct="0">
              <a:spcBef>
                <a:spcPct val="0"/>
              </a:spcBef>
              <a:spcAft>
                <a:spcPct val="0"/>
              </a:spcAft>
              <a:defRPr sz="4000" b="1">
                <a:solidFill>
                  <a:srgbClr val="FFFF00"/>
                </a:solidFill>
                <a:latin typeface="Calibri Light" panose="020F0302020204030204" pitchFamily="34" charset="0"/>
              </a:defRPr>
            </a:lvl3pPr>
            <a:lvl4pPr algn="ctr" defTabSz="457200" rtl="0" eaLnBrk="0" fontAlgn="base" hangingPunct="0">
              <a:spcBef>
                <a:spcPct val="0"/>
              </a:spcBef>
              <a:spcAft>
                <a:spcPct val="0"/>
              </a:spcAft>
              <a:defRPr sz="4000" b="1">
                <a:solidFill>
                  <a:srgbClr val="FFFF00"/>
                </a:solidFill>
                <a:latin typeface="Calibri Light" panose="020F0302020204030204" pitchFamily="34" charset="0"/>
              </a:defRPr>
            </a:lvl4pPr>
            <a:lvl5pPr algn="ctr" defTabSz="457200" rtl="0" eaLnBrk="0" fontAlgn="base" hangingPunct="0">
              <a:spcBef>
                <a:spcPct val="0"/>
              </a:spcBef>
              <a:spcAft>
                <a:spcPct val="0"/>
              </a:spcAft>
              <a:defRPr sz="4000" b="1">
                <a:solidFill>
                  <a:srgbClr val="FFFF00"/>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dirty="0" err="1"/>
              <a:t>Sains</a:t>
            </a:r>
            <a:r>
              <a:rPr lang="en-US" dirty="0"/>
              <a:t> Zaman </a:t>
            </a:r>
            <a:r>
              <a:rPr lang="en-US" dirty="0" err="1"/>
              <a:t>Ketamadunan</a:t>
            </a:r>
            <a:r>
              <a:rPr lang="en-US" dirty="0"/>
              <a:t> Mesopotamia</a:t>
            </a:r>
            <a:endParaRPr lang="en-GB" dirty="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0738" y="982663"/>
            <a:ext cx="3819525" cy="996950"/>
          </a:xfrm>
        </p:spPr>
        <p:txBody>
          <a:bodyPr>
            <a:normAutofit fontScale="90000"/>
          </a:bodyPr>
          <a:lstStyle/>
          <a:p>
            <a:pPr>
              <a:defRPr/>
            </a:pPr>
            <a:r>
              <a:rPr lang="en-GB" dirty="0" smtClean="0">
                <a:solidFill>
                  <a:srgbClr val="FFC000"/>
                </a:solidFill>
              </a:rPr>
              <a:t>TAMAN TERGANTUNG BABYLON</a:t>
            </a:r>
            <a:endParaRPr lang="en-GB" dirty="0">
              <a:solidFill>
                <a:srgbClr val="FFC000"/>
              </a:solidFill>
            </a:endParaRPr>
          </a:p>
        </p:txBody>
      </p:sp>
      <p:sp>
        <p:nvSpPr>
          <p:cNvPr id="55299" name="Content Placeholder 4"/>
          <p:cNvSpPr>
            <a:spLocks noGrp="1"/>
          </p:cNvSpPr>
          <p:nvPr>
            <p:ph sz="half" idx="1"/>
          </p:nvPr>
        </p:nvSpPr>
        <p:spPr>
          <a:xfrm>
            <a:off x="365125" y="982663"/>
            <a:ext cx="4397375" cy="4749800"/>
          </a:xfrm>
        </p:spPr>
        <p:txBody>
          <a:bodyPr/>
          <a:lstStyle/>
          <a:p>
            <a:r>
              <a:rPr lang="en-GB" sz="1800" dirty="0" err="1" smtClean="0"/>
              <a:t>Dikenali</a:t>
            </a:r>
            <a:r>
              <a:rPr lang="en-GB" sz="1800" dirty="0" smtClean="0"/>
              <a:t> </a:t>
            </a:r>
            <a:r>
              <a:rPr lang="en-GB" sz="1800" dirty="0" err="1" smtClean="0"/>
              <a:t>juga</a:t>
            </a:r>
            <a:r>
              <a:rPr lang="en-GB" sz="1800" dirty="0" smtClean="0"/>
              <a:t> </a:t>
            </a:r>
            <a:r>
              <a:rPr lang="en-GB" sz="1800" dirty="0" err="1" smtClean="0"/>
              <a:t>sebagai</a:t>
            </a:r>
            <a:r>
              <a:rPr lang="en-GB" sz="1800" dirty="0" smtClean="0"/>
              <a:t> </a:t>
            </a:r>
            <a:r>
              <a:rPr lang="en-GB" sz="1800" b="1" dirty="0" smtClean="0"/>
              <a:t>Taman </a:t>
            </a:r>
            <a:r>
              <a:rPr lang="en-GB" sz="1800" b="1" dirty="0" err="1" smtClean="0"/>
              <a:t>Tergantung</a:t>
            </a:r>
            <a:r>
              <a:rPr lang="en-GB" sz="1800" b="1" dirty="0" smtClean="0"/>
              <a:t> </a:t>
            </a:r>
            <a:r>
              <a:rPr lang="en-GB" sz="1800" b="1" dirty="0" err="1" smtClean="0"/>
              <a:t>Semiramis</a:t>
            </a:r>
            <a:r>
              <a:rPr lang="en-GB" sz="1800" b="1" dirty="0" smtClean="0"/>
              <a:t> </a:t>
            </a:r>
            <a:r>
              <a:rPr lang="en-GB" sz="1800" dirty="0" err="1" smtClean="0"/>
              <a:t>dan</a:t>
            </a:r>
            <a:r>
              <a:rPr lang="en-GB" sz="1800" b="1" dirty="0" smtClean="0"/>
              <a:t> </a:t>
            </a:r>
            <a:r>
              <a:rPr lang="en-GB" sz="1800" b="1" dirty="0" err="1" smtClean="0"/>
              <a:t>merupakan</a:t>
            </a:r>
            <a:r>
              <a:rPr lang="en-GB" sz="1800" b="1" dirty="0" smtClean="0"/>
              <a:t> </a:t>
            </a:r>
            <a:r>
              <a:rPr lang="en-GB" sz="1800" dirty="0" err="1" smtClean="0"/>
              <a:t>satu</a:t>
            </a:r>
            <a:r>
              <a:rPr lang="en-GB" sz="1800" dirty="0" smtClean="0"/>
              <a:t> </a:t>
            </a:r>
            <a:r>
              <a:rPr lang="en-GB" sz="1800" dirty="0" err="1" smtClean="0"/>
              <a:t>daripada</a:t>
            </a:r>
            <a:r>
              <a:rPr lang="en-GB" sz="1800" dirty="0" smtClean="0"/>
              <a:t> </a:t>
            </a:r>
            <a:r>
              <a:rPr lang="en-GB" sz="1800" b="1" dirty="0" err="1" smtClean="0">
                <a:solidFill>
                  <a:srgbClr val="FFFF00"/>
                </a:solidFill>
              </a:rPr>
              <a:t>Tujuh</a:t>
            </a:r>
            <a:r>
              <a:rPr lang="en-GB" sz="1800" b="1" dirty="0" smtClean="0">
                <a:solidFill>
                  <a:srgbClr val="FFFF00"/>
                </a:solidFill>
              </a:rPr>
              <a:t> </a:t>
            </a:r>
            <a:r>
              <a:rPr lang="en-GB" sz="1800" b="1" dirty="0" err="1" smtClean="0">
                <a:solidFill>
                  <a:srgbClr val="FFFF00"/>
                </a:solidFill>
              </a:rPr>
              <a:t>Keajaiban</a:t>
            </a:r>
            <a:r>
              <a:rPr lang="en-GB" sz="1800" b="1" dirty="0" smtClean="0">
                <a:solidFill>
                  <a:srgbClr val="FFFF00"/>
                </a:solidFill>
              </a:rPr>
              <a:t> </a:t>
            </a:r>
            <a:r>
              <a:rPr lang="en-GB" sz="1800" b="1" dirty="0" err="1" smtClean="0">
                <a:solidFill>
                  <a:srgbClr val="FFFF00"/>
                </a:solidFill>
              </a:rPr>
              <a:t>Dunia</a:t>
            </a:r>
            <a:r>
              <a:rPr lang="en-GB" sz="1800" dirty="0" smtClean="0"/>
              <a:t>. </a:t>
            </a:r>
          </a:p>
          <a:p>
            <a:r>
              <a:rPr lang="en-GB" sz="1800" dirty="0" err="1" smtClean="0"/>
              <a:t>Dibina</a:t>
            </a:r>
            <a:r>
              <a:rPr lang="en-GB" sz="1800" dirty="0" smtClean="0"/>
              <a:t> </a:t>
            </a:r>
            <a:r>
              <a:rPr lang="en-GB" sz="1800" dirty="0" err="1" smtClean="0"/>
              <a:t>oleh</a:t>
            </a:r>
            <a:r>
              <a:rPr lang="en-GB" sz="1800" dirty="0" smtClean="0"/>
              <a:t> </a:t>
            </a:r>
            <a:r>
              <a:rPr lang="en-GB" sz="1800" b="1" dirty="0" smtClean="0">
                <a:solidFill>
                  <a:srgbClr val="FFFF00"/>
                </a:solidFill>
              </a:rPr>
              <a:t>Raja Nebuchadnezzar II</a:t>
            </a:r>
            <a:r>
              <a:rPr lang="en-GB" sz="1800" dirty="0" smtClean="0"/>
              <a:t> (604-562 BC), </a:t>
            </a:r>
            <a:r>
              <a:rPr lang="en-GB" sz="1800" dirty="0" err="1" smtClean="0"/>
              <a:t>anak</a:t>
            </a:r>
            <a:r>
              <a:rPr lang="en-GB" sz="1800" dirty="0" smtClean="0"/>
              <a:t> </a:t>
            </a:r>
            <a:r>
              <a:rPr lang="en-GB" sz="1800" dirty="0" err="1" smtClean="0"/>
              <a:t>kepada</a:t>
            </a:r>
            <a:r>
              <a:rPr lang="en-GB" sz="1800" dirty="0" smtClean="0"/>
              <a:t> </a:t>
            </a:r>
            <a:r>
              <a:rPr lang="en-GB" sz="1800" dirty="0" err="1" smtClean="0"/>
              <a:t>Nabopolassar</a:t>
            </a:r>
            <a:r>
              <a:rPr lang="en-GB" sz="1800" dirty="0" smtClean="0"/>
              <a:t> yang </a:t>
            </a:r>
            <a:r>
              <a:rPr lang="en-GB" sz="1800" dirty="0" err="1" smtClean="0"/>
              <a:t>telah</a:t>
            </a:r>
            <a:r>
              <a:rPr lang="en-GB" sz="1800" dirty="0" smtClean="0"/>
              <a:t> </a:t>
            </a:r>
            <a:r>
              <a:rPr lang="en-GB" sz="1800" dirty="0" err="1" smtClean="0"/>
              <a:t>menguasai</a:t>
            </a:r>
            <a:r>
              <a:rPr lang="en-GB" sz="1800" dirty="0" smtClean="0"/>
              <a:t> </a:t>
            </a:r>
            <a:r>
              <a:rPr lang="en-GB" sz="1800" dirty="0" err="1" smtClean="0"/>
              <a:t>Kerajaan</a:t>
            </a:r>
            <a:r>
              <a:rPr lang="en-GB" sz="1800" dirty="0" smtClean="0"/>
              <a:t> Babylon </a:t>
            </a:r>
            <a:r>
              <a:rPr lang="en-GB" sz="1800" dirty="0" err="1" smtClean="0"/>
              <a:t>dan</a:t>
            </a:r>
            <a:r>
              <a:rPr lang="en-GB" sz="1800" dirty="0" smtClean="0"/>
              <a:t> </a:t>
            </a:r>
            <a:r>
              <a:rPr lang="en-GB" sz="1800" dirty="0" err="1" smtClean="0"/>
              <a:t>mengakibatkan</a:t>
            </a:r>
            <a:r>
              <a:rPr lang="en-GB" sz="1800" dirty="0" smtClean="0"/>
              <a:t> </a:t>
            </a:r>
            <a:r>
              <a:rPr lang="en-GB" sz="1800" dirty="0" err="1" smtClean="0"/>
              <a:t>berakhirnya</a:t>
            </a:r>
            <a:r>
              <a:rPr lang="en-GB" sz="1800" dirty="0" smtClean="0"/>
              <a:t> </a:t>
            </a:r>
            <a:r>
              <a:rPr lang="en-GB" sz="1800" dirty="0" err="1" smtClean="0"/>
              <a:t>tamadun</a:t>
            </a:r>
            <a:r>
              <a:rPr lang="en-GB" sz="1800" dirty="0" smtClean="0"/>
              <a:t> Mesopotamia yang di </a:t>
            </a:r>
            <a:r>
              <a:rPr lang="en-GB" sz="1800" dirty="0" err="1" smtClean="0"/>
              <a:t>bawah</a:t>
            </a:r>
            <a:r>
              <a:rPr lang="en-GB" sz="1800" dirty="0" smtClean="0"/>
              <a:t> </a:t>
            </a:r>
            <a:r>
              <a:rPr lang="en-GB" sz="1800" dirty="0" err="1" smtClean="0"/>
              <a:t>pimpinan</a:t>
            </a:r>
            <a:r>
              <a:rPr lang="en-GB" sz="1800" dirty="0" smtClean="0"/>
              <a:t> Raja Hammurabi (1792-1750 BC). </a:t>
            </a:r>
          </a:p>
          <a:p>
            <a:r>
              <a:rPr lang="en-GB" sz="1800" dirty="0" err="1" smtClean="0"/>
              <a:t>Terletak</a:t>
            </a:r>
            <a:r>
              <a:rPr lang="en-GB" sz="1800" dirty="0" smtClean="0"/>
              <a:t> </a:t>
            </a:r>
            <a:r>
              <a:rPr lang="en-GB" sz="1800" dirty="0" err="1" smtClean="0"/>
              <a:t>sekitar</a:t>
            </a:r>
            <a:r>
              <a:rPr lang="en-GB" sz="1800" dirty="0" smtClean="0"/>
              <a:t> 50 </a:t>
            </a:r>
            <a:r>
              <a:rPr lang="en-GB" sz="1800" dirty="0" err="1" smtClean="0"/>
              <a:t>kilometer</a:t>
            </a:r>
            <a:r>
              <a:rPr lang="en-GB" sz="1800" dirty="0" smtClean="0"/>
              <a:t> </a:t>
            </a:r>
            <a:r>
              <a:rPr lang="en-GB" sz="1800" dirty="0" err="1" smtClean="0"/>
              <a:t>selatan</a:t>
            </a:r>
            <a:r>
              <a:rPr lang="en-GB" sz="1800" dirty="0" smtClean="0"/>
              <a:t> Baghdad, </a:t>
            </a:r>
            <a:r>
              <a:rPr lang="en-GB" sz="1800" dirty="0" smtClean="0">
                <a:hlinkClick r:id="rId2" tooltip="Iraq"/>
              </a:rPr>
              <a:t>Iraq</a:t>
            </a:r>
            <a:r>
              <a:rPr lang="en-GB" sz="1800" dirty="0" smtClean="0"/>
              <a:t> di </a:t>
            </a:r>
            <a:r>
              <a:rPr lang="en-GB" sz="1800" dirty="0" err="1" smtClean="0"/>
              <a:t>sebelah</a:t>
            </a:r>
            <a:r>
              <a:rPr lang="en-GB" sz="1800" dirty="0" smtClean="0"/>
              <a:t> </a:t>
            </a:r>
            <a:r>
              <a:rPr lang="en-GB" sz="1800" dirty="0" err="1" smtClean="0"/>
              <a:t>tebing</a:t>
            </a:r>
            <a:r>
              <a:rPr lang="en-GB" sz="1800" dirty="0" smtClean="0"/>
              <a:t> </a:t>
            </a:r>
            <a:r>
              <a:rPr lang="en-GB" sz="1800" dirty="0" err="1" smtClean="0"/>
              <a:t>timur</a:t>
            </a:r>
            <a:r>
              <a:rPr lang="en-GB" sz="1800" dirty="0" smtClean="0"/>
              <a:t> Sungai Euphrates.</a:t>
            </a:r>
          </a:p>
        </p:txBody>
      </p:sp>
      <p:pic>
        <p:nvPicPr>
          <p:cNvPr id="55300"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48238" y="2309813"/>
            <a:ext cx="3822700" cy="2574925"/>
          </a:xfrm>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564" r="22630" b="-1"/>
          <a:stretch/>
        </p:blipFill>
        <p:spPr>
          <a:xfrm>
            <a:off x="6795655" y="857249"/>
            <a:ext cx="2348345" cy="2440297"/>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itle 1"/>
          <p:cNvSpPr>
            <a:spLocks noGrp="1"/>
          </p:cNvSpPr>
          <p:nvPr>
            <p:ph type="title"/>
          </p:nvPr>
        </p:nvSpPr>
        <p:spPr>
          <a:xfrm>
            <a:off x="658813" y="962025"/>
            <a:ext cx="5824537" cy="606425"/>
          </a:xfrm>
        </p:spPr>
        <p:txBody>
          <a:bodyPr>
            <a:normAutofit fontScale="90000"/>
          </a:bodyPr>
          <a:lstStyle/>
          <a:p>
            <a:pPr>
              <a:defRPr/>
            </a:pPr>
            <a:r>
              <a:rPr lang="en-US" dirty="0" err="1">
                <a:solidFill>
                  <a:srgbClr val="FFC000"/>
                </a:solidFill>
              </a:rPr>
              <a:t>Mesir</a:t>
            </a:r>
            <a:r>
              <a:rPr lang="en-US" dirty="0">
                <a:solidFill>
                  <a:srgbClr val="FFC000"/>
                </a:solidFill>
              </a:rPr>
              <a:t> </a:t>
            </a:r>
            <a:r>
              <a:rPr lang="en-US" dirty="0">
                <a:solidFill>
                  <a:srgbClr val="FFC000"/>
                </a:solidFill>
              </a:rPr>
              <a:t>KUNO (Ancient Egypt)</a:t>
            </a:r>
            <a:endParaRPr lang="en-US" dirty="0">
              <a:solidFill>
                <a:srgbClr val="FFC000"/>
              </a:solidFill>
            </a:endParaRPr>
          </a:p>
        </p:txBody>
      </p:sp>
      <p:sp>
        <p:nvSpPr>
          <p:cNvPr id="56324" name="Content Placeholder 2"/>
          <p:cNvSpPr>
            <a:spLocks noGrp="1"/>
          </p:cNvSpPr>
          <p:nvPr>
            <p:ph idx="1"/>
          </p:nvPr>
        </p:nvSpPr>
        <p:spPr>
          <a:xfrm>
            <a:off x="571500" y="1568450"/>
            <a:ext cx="6224588" cy="4002088"/>
          </a:xfrm>
        </p:spPr>
        <p:txBody>
          <a:bodyPr anchor="t"/>
          <a:lstStyle/>
          <a:p>
            <a:r>
              <a:rPr lang="en-US" sz="2100" dirty="0" err="1" smtClean="0"/>
              <a:t>Mesir</a:t>
            </a:r>
            <a:r>
              <a:rPr lang="en-US" sz="2100" dirty="0" smtClean="0"/>
              <a:t> </a:t>
            </a:r>
            <a:r>
              <a:rPr lang="en-US" sz="2100" dirty="0" err="1" smtClean="0"/>
              <a:t>Kuno</a:t>
            </a:r>
            <a:r>
              <a:rPr lang="en-US" sz="2100" dirty="0" smtClean="0"/>
              <a:t> (</a:t>
            </a:r>
            <a:r>
              <a:rPr lang="pt-BR" sz="2100" dirty="0" smtClean="0"/>
              <a:t>ca 3000 BCE to 300 CE</a:t>
            </a:r>
            <a:r>
              <a:rPr lang="en-US" sz="2100" dirty="0" smtClean="0"/>
              <a:t>) </a:t>
            </a:r>
            <a:r>
              <a:rPr lang="en-US" sz="2100" dirty="0" err="1" smtClean="0"/>
              <a:t>diasaskan</a:t>
            </a:r>
            <a:r>
              <a:rPr lang="en-US" sz="2100" dirty="0" smtClean="0"/>
              <a:t> </a:t>
            </a:r>
            <a:r>
              <a:rPr lang="en-US" sz="2100" dirty="0" err="1" smtClean="0"/>
              <a:t>oleh</a:t>
            </a:r>
            <a:r>
              <a:rPr lang="en-US" sz="2100" dirty="0" smtClean="0"/>
              <a:t> orang-orang Mesopotamia.</a:t>
            </a:r>
          </a:p>
          <a:p>
            <a:r>
              <a:rPr lang="en-US" sz="2100" dirty="0" err="1" smtClean="0"/>
              <a:t>Pencapaian</a:t>
            </a:r>
            <a:r>
              <a:rPr lang="en-US" sz="2100" dirty="0" smtClean="0"/>
              <a:t> </a:t>
            </a:r>
            <a:r>
              <a:rPr lang="en-US" sz="2100" dirty="0" err="1" smtClean="0"/>
              <a:t>Sains</a:t>
            </a:r>
            <a:r>
              <a:rPr lang="en-US" sz="2100" dirty="0" smtClean="0"/>
              <a:t> </a:t>
            </a:r>
            <a:r>
              <a:rPr lang="en-US" sz="2100" dirty="0" err="1" smtClean="0"/>
              <a:t>dan</a:t>
            </a:r>
            <a:r>
              <a:rPr lang="en-US" sz="2100" dirty="0" smtClean="0"/>
              <a:t> </a:t>
            </a:r>
            <a:r>
              <a:rPr lang="en-US" sz="2100" dirty="0" err="1" smtClean="0"/>
              <a:t>Teknologi</a:t>
            </a:r>
            <a:r>
              <a:rPr lang="en-US" sz="2100" dirty="0" smtClean="0"/>
              <a:t>:</a:t>
            </a:r>
          </a:p>
          <a:p>
            <a:pPr lvl="1"/>
            <a:r>
              <a:rPr lang="en-US" sz="2100" dirty="0" err="1" smtClean="0"/>
              <a:t>Kalendar</a:t>
            </a:r>
            <a:r>
              <a:rPr lang="en-US" sz="2100" dirty="0" smtClean="0"/>
              <a:t> solar 365 </a:t>
            </a:r>
            <a:r>
              <a:rPr lang="en-US" sz="2100" dirty="0" err="1" smtClean="0"/>
              <a:t>hari</a:t>
            </a:r>
            <a:endParaRPr lang="en-US" sz="2100" dirty="0" smtClean="0"/>
          </a:p>
          <a:p>
            <a:pPr lvl="1"/>
            <a:r>
              <a:rPr lang="en-US" sz="2100" dirty="0" smtClean="0"/>
              <a:t>Jam </a:t>
            </a:r>
            <a:r>
              <a:rPr lang="en-US" sz="2100" dirty="0" err="1" smtClean="0"/>
              <a:t>Matahari</a:t>
            </a:r>
            <a:r>
              <a:rPr lang="en-US" sz="2100" dirty="0" smtClean="0"/>
              <a:t> (Sundial)</a:t>
            </a:r>
          </a:p>
          <a:p>
            <a:pPr lvl="1"/>
            <a:r>
              <a:rPr lang="en-US" sz="2100" dirty="0" smtClean="0"/>
              <a:t>Jam Air</a:t>
            </a:r>
          </a:p>
          <a:p>
            <a:pPr lvl="1"/>
            <a:r>
              <a:rPr lang="en-US" sz="2100" dirty="0" err="1" smtClean="0"/>
              <a:t>Perubatan</a:t>
            </a:r>
            <a:endParaRPr lang="en-US" sz="2100" dirty="0" smtClean="0"/>
          </a:p>
          <a:p>
            <a:pPr lvl="1"/>
            <a:r>
              <a:rPr lang="en-US" sz="2100" dirty="0" smtClean="0"/>
              <a:t>Papyrus </a:t>
            </a:r>
            <a:r>
              <a:rPr lang="en-US" sz="2100" dirty="0" err="1" smtClean="0"/>
              <a:t>sebagai</a:t>
            </a:r>
            <a:r>
              <a:rPr lang="en-US" sz="2100" dirty="0" smtClean="0"/>
              <a:t> </a:t>
            </a:r>
            <a:r>
              <a:rPr lang="en-US" sz="2100" dirty="0" err="1" smtClean="0"/>
              <a:t>bahan</a:t>
            </a:r>
            <a:r>
              <a:rPr lang="en-US" sz="2100" dirty="0" smtClean="0"/>
              <a:t> </a:t>
            </a:r>
            <a:r>
              <a:rPr lang="en-US" sz="2100" dirty="0" err="1" smtClean="0"/>
              <a:t>penulisan</a:t>
            </a:r>
            <a:r>
              <a:rPr lang="en-US" sz="2100" dirty="0" smtClean="0"/>
              <a:t> (</a:t>
            </a:r>
            <a:r>
              <a:rPr lang="en-US" sz="2100" dirty="0" err="1" smtClean="0"/>
              <a:t>kertas</a:t>
            </a:r>
            <a:r>
              <a:rPr lang="en-US" sz="2100" dirty="0" smtClean="0"/>
              <a:t>)</a:t>
            </a:r>
          </a:p>
          <a:p>
            <a:pPr lvl="1"/>
            <a:r>
              <a:rPr lang="en-US" sz="2100" dirty="0" err="1" smtClean="0"/>
              <a:t>Sistem</a:t>
            </a:r>
            <a:r>
              <a:rPr lang="en-US" sz="2100" dirty="0" smtClean="0"/>
              <a:t> </a:t>
            </a:r>
            <a:r>
              <a:rPr lang="en-US" sz="2100" dirty="0" err="1" smtClean="0"/>
              <a:t>Nombor</a:t>
            </a:r>
            <a:endParaRPr lang="en-US" sz="2100" dirty="0" smtClean="0"/>
          </a:p>
          <a:p>
            <a:pPr lvl="1"/>
            <a:r>
              <a:rPr lang="en-US" sz="2100" dirty="0" smtClean="0"/>
              <a:t>Pyramid</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772400" cy="4362450"/>
          </a:xfrm>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039FD44F-70F9-499B-94CA-42B0B506B267}" type="slidenum">
              <a:rPr lang="ar-SA" altLang="en-US" smtClean="0"/>
              <a:pPr>
                <a:defRPr/>
              </a:pPr>
              <a:t>39</a:t>
            </a:fld>
            <a:endParaRPr lang="en-US"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326756"/>
            <a:ext cx="7620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66800" y="4800600"/>
            <a:ext cx="6781800" cy="830997"/>
          </a:xfrm>
          <a:prstGeom prst="rect">
            <a:avLst/>
          </a:prstGeom>
        </p:spPr>
        <p:txBody>
          <a:bodyPr wrap="square">
            <a:spAutoFit/>
          </a:bodyPr>
          <a:lstStyle/>
          <a:p>
            <a:pPr marL="0" indent="0">
              <a:buNone/>
            </a:pPr>
            <a:r>
              <a:rPr lang="en-GB" sz="2400" dirty="0" smtClean="0"/>
              <a:t>Pharaoh/ </a:t>
            </a:r>
            <a:r>
              <a:rPr lang="en-GB" sz="2400" dirty="0" err="1" smtClean="0"/>
              <a:t>Firaun</a:t>
            </a:r>
            <a:r>
              <a:rPr lang="en-GB" sz="2400" dirty="0" smtClean="0"/>
              <a:t> </a:t>
            </a:r>
            <a:r>
              <a:rPr lang="en-GB" sz="2400" dirty="0"/>
              <a:t>Ramses II (</a:t>
            </a:r>
            <a:r>
              <a:rPr lang="en-GB" sz="2400" dirty="0" err="1"/>
              <a:t>hidup</a:t>
            </a:r>
            <a:r>
              <a:rPr lang="en-GB" sz="2400" dirty="0"/>
              <a:t> </a:t>
            </a:r>
            <a:r>
              <a:rPr lang="en-GB" sz="2400" dirty="0" err="1"/>
              <a:t>sekitar</a:t>
            </a:r>
            <a:r>
              <a:rPr lang="en-GB" sz="2400" dirty="0"/>
              <a:t> 1303 - 1213 BC)</a:t>
            </a:r>
          </a:p>
        </p:txBody>
      </p:sp>
    </p:spTree>
    <p:extLst>
      <p:ext uri="{BB962C8B-B14F-4D97-AF65-F5344CB8AC3E}">
        <p14:creationId xmlns:p14="http://schemas.microsoft.com/office/powerpoint/2010/main" val="29488898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842962"/>
          </a:xfrm>
        </p:spPr>
        <p:txBody>
          <a:bodyPr/>
          <a:lstStyle/>
          <a:p>
            <a:pPr defTabSz="457207" eaLnBrk="1" fontAlgn="auto" hangingPunct="1">
              <a:spcAft>
                <a:spcPts val="0"/>
              </a:spcAft>
              <a:defRPr/>
            </a:pPr>
            <a:r>
              <a:rPr lang="en-GB" dirty="0" smtClean="0">
                <a:solidFill>
                  <a:srgbClr val="FFC000"/>
                </a:solidFill>
              </a:rPr>
              <a:t>OBJEKTIF BAB 1</a:t>
            </a:r>
            <a:endParaRPr lang="en-GB" dirty="0">
              <a:solidFill>
                <a:srgbClr val="FFC000"/>
              </a:solidFill>
            </a:endParaRPr>
          </a:p>
        </p:txBody>
      </p:sp>
      <p:sp>
        <p:nvSpPr>
          <p:cNvPr id="23555" name="Content Placeholder 2"/>
          <p:cNvSpPr>
            <a:spLocks noGrp="1"/>
          </p:cNvSpPr>
          <p:nvPr>
            <p:ph idx="1"/>
          </p:nvPr>
        </p:nvSpPr>
        <p:spPr>
          <a:xfrm>
            <a:off x="828675" y="1323975"/>
            <a:ext cx="6711950" cy="4419600"/>
          </a:xfrm>
        </p:spPr>
        <p:txBody>
          <a:bodyPr/>
          <a:lstStyle/>
          <a:p>
            <a:pPr marL="0" indent="0" eaLnBrk="1" hangingPunct="1">
              <a:buFont typeface="Arial" panose="020B0604020202020204" pitchFamily="34" charset="0"/>
              <a:buNone/>
              <a:defRPr/>
            </a:pPr>
            <a:r>
              <a:rPr lang="en-GB" altLang="en-US" sz="3200" dirty="0" smtClean="0"/>
              <a:t>Di </a:t>
            </a:r>
            <a:r>
              <a:rPr lang="en-GB" altLang="en-US" sz="3200" dirty="0" err="1" smtClean="0"/>
              <a:t>akhir</a:t>
            </a:r>
            <a:r>
              <a:rPr lang="en-GB" altLang="en-US" sz="3200" dirty="0"/>
              <a:t> </a:t>
            </a:r>
            <a:r>
              <a:rPr lang="en-GB" altLang="en-US" sz="3200" dirty="0" err="1" smtClean="0"/>
              <a:t>bab</a:t>
            </a:r>
            <a:r>
              <a:rPr lang="en-GB" altLang="en-US" sz="3200" dirty="0" smtClean="0"/>
              <a:t> </a:t>
            </a:r>
            <a:r>
              <a:rPr lang="en-GB" altLang="en-US" sz="3200" dirty="0" err="1" smtClean="0"/>
              <a:t>ini</a:t>
            </a:r>
            <a:r>
              <a:rPr lang="en-GB" altLang="en-US" sz="3200" dirty="0" smtClean="0"/>
              <a:t>, </a:t>
            </a:r>
            <a:r>
              <a:rPr lang="en-GB" altLang="en-US" sz="3200" dirty="0" err="1" smtClean="0"/>
              <a:t>pelajar</a:t>
            </a:r>
            <a:r>
              <a:rPr lang="en-GB" altLang="en-US" sz="3200" dirty="0" smtClean="0"/>
              <a:t> </a:t>
            </a:r>
            <a:r>
              <a:rPr lang="en-GB" altLang="en-US" sz="3200" dirty="0" err="1" smtClean="0"/>
              <a:t>dapat</a:t>
            </a:r>
            <a:r>
              <a:rPr lang="en-GB" altLang="en-US" sz="3200" dirty="0" smtClean="0"/>
              <a:t>:</a:t>
            </a:r>
          </a:p>
          <a:p>
            <a:pPr marL="514350" indent="-514350" eaLnBrk="1" hangingPunct="1">
              <a:buFont typeface="+mj-lt"/>
              <a:buAutoNum type="arabicPeriod"/>
              <a:defRPr/>
            </a:pPr>
            <a:r>
              <a:rPr lang="en-GB" altLang="en-US" sz="3200" dirty="0" err="1" smtClean="0"/>
              <a:t>Menjelaskan</a:t>
            </a:r>
            <a:r>
              <a:rPr lang="en-GB" altLang="en-US" sz="3200" dirty="0" smtClean="0"/>
              <a:t> </a:t>
            </a:r>
            <a:r>
              <a:rPr lang="en-GB" altLang="en-US" sz="3200" dirty="0" err="1" smtClean="0"/>
              <a:t>perkembangan</a:t>
            </a:r>
            <a:r>
              <a:rPr lang="en-GB" altLang="en-US" sz="3200" dirty="0" smtClean="0"/>
              <a:t> </a:t>
            </a:r>
            <a:r>
              <a:rPr lang="en-GB" altLang="en-US" sz="3200" dirty="0" err="1" smtClean="0"/>
              <a:t>pemikiran</a:t>
            </a:r>
            <a:r>
              <a:rPr lang="en-GB" altLang="en-US" sz="3200" dirty="0" smtClean="0"/>
              <a:t> </a:t>
            </a:r>
            <a:r>
              <a:rPr lang="en-GB" altLang="en-US" sz="3200" dirty="0" err="1" smtClean="0"/>
              <a:t>saintifik</a:t>
            </a:r>
            <a:r>
              <a:rPr lang="en-GB" altLang="en-US" sz="3200" dirty="0" smtClean="0"/>
              <a:t> </a:t>
            </a:r>
            <a:r>
              <a:rPr lang="en-GB" altLang="en-US" sz="3200" dirty="0" err="1" smtClean="0"/>
              <a:t>sejak</a:t>
            </a:r>
            <a:r>
              <a:rPr lang="en-GB" altLang="en-US" sz="3200" dirty="0" smtClean="0"/>
              <a:t> Zaman </a:t>
            </a:r>
            <a:r>
              <a:rPr lang="en-GB" altLang="en-US" sz="3200" dirty="0" err="1" smtClean="0"/>
              <a:t>Awal</a:t>
            </a:r>
            <a:endParaRPr lang="en-GB" altLang="en-US" sz="3200" dirty="0" smtClean="0"/>
          </a:p>
          <a:p>
            <a:pPr marL="514350" indent="-514350" eaLnBrk="1" hangingPunct="1">
              <a:buFont typeface="+mj-lt"/>
              <a:buAutoNum type="arabicPeriod"/>
              <a:defRPr/>
            </a:pPr>
            <a:r>
              <a:rPr lang="en-GB" altLang="en-US" sz="3200" dirty="0" err="1" smtClean="0"/>
              <a:t>Menghuraikan</a:t>
            </a:r>
            <a:r>
              <a:rPr lang="en-GB" altLang="en-US" sz="3200" dirty="0" smtClean="0"/>
              <a:t> </a:t>
            </a:r>
            <a:r>
              <a:rPr lang="en-GB" altLang="en-US" sz="3200" dirty="0" err="1" smtClean="0"/>
              <a:t>pemikiran</a:t>
            </a:r>
            <a:r>
              <a:rPr lang="en-GB" altLang="en-US" sz="3200" dirty="0" smtClean="0"/>
              <a:t> </a:t>
            </a:r>
            <a:r>
              <a:rPr lang="en-GB" altLang="en-US" sz="3200" dirty="0" err="1" smtClean="0"/>
              <a:t>saintifik</a:t>
            </a:r>
            <a:r>
              <a:rPr lang="en-GB" altLang="en-US" sz="3200" dirty="0" smtClean="0"/>
              <a:t> </a:t>
            </a:r>
            <a:r>
              <a:rPr lang="en-GB" altLang="en-US" sz="3200" dirty="0" err="1" smtClean="0"/>
              <a:t>dalam</a:t>
            </a:r>
            <a:r>
              <a:rPr lang="en-GB" altLang="en-US" sz="3200" dirty="0" smtClean="0"/>
              <a:t> </a:t>
            </a:r>
            <a:r>
              <a:rPr lang="en-GB" altLang="en-US" sz="3200" dirty="0" err="1" smtClean="0"/>
              <a:t>peradaban</a:t>
            </a:r>
            <a:r>
              <a:rPr lang="en-GB" altLang="en-US" sz="3200" dirty="0" smtClean="0"/>
              <a:t> </a:t>
            </a:r>
            <a:r>
              <a:rPr lang="en-GB" altLang="en-US" sz="3200" dirty="0" err="1" smtClean="0"/>
              <a:t>manusia</a:t>
            </a:r>
            <a:endParaRPr lang="en-GB" altLang="en-US" sz="3200" dirty="0" smtClean="0"/>
          </a:p>
          <a:p>
            <a:pPr marL="514350" indent="-514350" eaLnBrk="1" hangingPunct="1">
              <a:buFont typeface="+mj-lt"/>
              <a:buAutoNum type="arabicPeriod"/>
              <a:defRPr/>
            </a:pPr>
            <a:r>
              <a:rPr lang="en-GB" altLang="en-US" sz="3200" dirty="0" err="1" smtClean="0"/>
              <a:t>Menganalisa</a:t>
            </a:r>
            <a:r>
              <a:rPr lang="en-GB" altLang="en-US" sz="3200" dirty="0" smtClean="0"/>
              <a:t> </a:t>
            </a:r>
            <a:r>
              <a:rPr lang="en-GB" altLang="en-US" sz="3200" dirty="0" err="1" smtClean="0"/>
              <a:t>pencapaian</a:t>
            </a:r>
            <a:r>
              <a:rPr lang="en-GB" altLang="en-US" sz="3200" dirty="0" smtClean="0"/>
              <a:t> </a:t>
            </a:r>
            <a:r>
              <a:rPr lang="en-GB" altLang="en-US" sz="3200" dirty="0" err="1" smtClean="0"/>
              <a:t>sains</a:t>
            </a:r>
            <a:r>
              <a:rPr lang="en-GB" altLang="en-US" sz="3200" dirty="0" smtClean="0"/>
              <a:t> </a:t>
            </a:r>
            <a:r>
              <a:rPr lang="en-GB" altLang="en-US" sz="3200" dirty="0" err="1" smtClean="0"/>
              <a:t>dan</a:t>
            </a:r>
            <a:r>
              <a:rPr lang="en-GB" altLang="en-US" sz="3200" dirty="0" smtClean="0"/>
              <a:t> </a:t>
            </a:r>
            <a:r>
              <a:rPr lang="en-GB" altLang="en-US" sz="3200" dirty="0" err="1" smtClean="0"/>
              <a:t>teknologi</a:t>
            </a:r>
            <a:r>
              <a:rPr lang="en-GB" altLang="en-US" sz="3200" dirty="0" smtClean="0"/>
              <a:t> </a:t>
            </a:r>
            <a:r>
              <a:rPr lang="en-GB" altLang="en-US" sz="3200" dirty="0" err="1" smtClean="0"/>
              <a:t>dalam</a:t>
            </a:r>
            <a:r>
              <a:rPr lang="en-GB" altLang="en-US" sz="3200" dirty="0" smtClean="0"/>
              <a:t> </a:t>
            </a:r>
            <a:r>
              <a:rPr lang="en-GB" altLang="en-US" sz="3200" dirty="0" err="1" smtClean="0"/>
              <a:t>tamadun</a:t>
            </a:r>
            <a:r>
              <a:rPr lang="en-GB" altLang="en-US" sz="3200" dirty="0" smtClean="0"/>
              <a:t> </a:t>
            </a:r>
            <a:r>
              <a:rPr lang="en-GB" altLang="en-US" sz="3200" dirty="0" err="1" smtClean="0"/>
              <a:t>awal</a:t>
            </a:r>
            <a:r>
              <a:rPr lang="en-GB" altLang="en-US" sz="3200" dirty="0" smtClean="0"/>
              <a:t> </a:t>
            </a: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416E957-F9AF-42EC-94A3-13201A5662B5}" type="slidenum">
              <a:rPr lang="ar-SA" altLang="en-US">
                <a:latin typeface="Calibri" pitchFamily="34" charset="0"/>
              </a:rPr>
              <a:pPr/>
              <a:t>4</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p:cNvPicPr>
          <p:nvPr/>
        </p:nvPicPr>
        <p:blipFill>
          <a:blip r:embed="rId2">
            <a:extLst>
              <a:ext uri="{28A0092B-C50C-407E-A947-70E740481C1C}">
                <a14:useLocalDpi xmlns:a14="http://schemas.microsoft.com/office/drawing/2010/main" val="0"/>
              </a:ext>
            </a:extLst>
          </a:blip>
          <a:srcRect l="11246" r="12245"/>
          <a:stretch>
            <a:fillRect/>
          </a:stretch>
        </p:blipFill>
        <p:spPr bwMode="auto">
          <a:xfrm>
            <a:off x="238125" y="1098550"/>
            <a:ext cx="312102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p:cNvPicPr>
            <a:picLocks noChangeAspect="1"/>
          </p:cNvPicPr>
          <p:nvPr/>
        </p:nvPicPr>
        <p:blipFill>
          <a:blip r:embed="rId3">
            <a:extLst>
              <a:ext uri="{28A0092B-C50C-407E-A947-70E740481C1C}">
                <a14:useLocalDpi xmlns:a14="http://schemas.microsoft.com/office/drawing/2010/main" val="0"/>
              </a:ext>
            </a:extLst>
          </a:blip>
          <a:srcRect t="23293" r="2" b="15993"/>
          <a:stretch>
            <a:fillRect/>
          </a:stretch>
        </p:blipFill>
        <p:spPr bwMode="auto">
          <a:xfrm>
            <a:off x="3490913" y="1081088"/>
            <a:ext cx="54133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67138" y="3409950"/>
            <a:ext cx="4848225" cy="1136650"/>
          </a:xfrm>
        </p:spPr>
        <p:txBody>
          <a:bodyPr lIns="68580" tIns="34290" rIns="68580" bIns="34290" anchor="b">
            <a:normAutofit fontScale="90000"/>
          </a:bodyPr>
          <a:lstStyle/>
          <a:p>
            <a:pPr>
              <a:defRPr/>
            </a:pPr>
            <a:r>
              <a:rPr lang="en-US" sz="3600" dirty="0" err="1">
                <a:solidFill>
                  <a:schemeClr val="tx1"/>
                </a:solidFill>
              </a:rPr>
              <a:t>Peninggalan</a:t>
            </a:r>
            <a:r>
              <a:rPr lang="en-US" sz="3600" dirty="0">
                <a:solidFill>
                  <a:schemeClr val="tx1"/>
                </a:solidFill>
              </a:rPr>
              <a:t> </a:t>
            </a:r>
            <a:r>
              <a:rPr lang="en-US" sz="3600" dirty="0" err="1">
                <a:solidFill>
                  <a:schemeClr val="tx1"/>
                </a:solidFill>
              </a:rPr>
              <a:t>Tamadun</a:t>
            </a:r>
            <a:r>
              <a:rPr lang="en-US" sz="3600" dirty="0">
                <a:solidFill>
                  <a:schemeClr val="tx1"/>
                </a:solidFill>
              </a:rPr>
              <a:t> </a:t>
            </a:r>
            <a:r>
              <a:rPr lang="en-US" sz="3600" dirty="0">
                <a:solidFill>
                  <a:schemeClr val="tx1"/>
                </a:solidFill>
              </a:rPr>
              <a:t>Greek (Ancient Greece)</a:t>
            </a:r>
            <a:endParaRPr lang="en-US" sz="3600" dirty="0">
              <a:solidFill>
                <a:schemeClr val="tx1"/>
              </a:solidFill>
            </a:endParaRPr>
          </a:p>
        </p:txBody>
      </p:sp>
      <p:sp>
        <p:nvSpPr>
          <p:cNvPr id="57349" name="Content Placeholder 2"/>
          <p:cNvSpPr>
            <a:spLocks noGrp="1"/>
          </p:cNvSpPr>
          <p:nvPr>
            <p:ph idx="1"/>
          </p:nvPr>
        </p:nvSpPr>
        <p:spPr>
          <a:xfrm>
            <a:off x="3767138" y="4443413"/>
            <a:ext cx="4848225" cy="1292225"/>
          </a:xfrm>
        </p:spPr>
        <p:txBody>
          <a:bodyPr lIns="68580" tIns="34290" rIns="68580" bIns="34290"/>
          <a:lstStyle/>
          <a:p>
            <a:pPr marL="0" indent="0">
              <a:buFont typeface="Arial" charset="0"/>
              <a:buNone/>
            </a:pPr>
            <a:r>
              <a:rPr lang="en-US" smtClean="0">
                <a:solidFill>
                  <a:srgbClr val="FFFF00"/>
                </a:solidFill>
              </a:rPr>
              <a:t>Tamadun Greek mencapai kemuncak pada 600 BCE-529 CE</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381000"/>
          <a:ext cx="86868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838200" y="76200"/>
            <a:ext cx="7766050" cy="995363"/>
          </a:xfrm>
          <a:prstGeom prst="rect">
            <a:avLst/>
          </a:prstGeom>
        </p:spPr>
        <p:txBody>
          <a:bodyPr lIns="68580" tIns="34290" rIns="68580" bIns="3429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defRPr/>
            </a:pPr>
            <a:r>
              <a:rPr lang="en-US" sz="2550" dirty="0">
                <a:solidFill>
                  <a:srgbClr val="FFC000"/>
                </a:solidFill>
              </a:rPr>
              <a:t>Greek </a:t>
            </a:r>
            <a:r>
              <a:rPr lang="en-US" sz="2550" dirty="0" err="1">
                <a:solidFill>
                  <a:srgbClr val="FFC000"/>
                </a:solidFill>
              </a:rPr>
              <a:t>sebagai</a:t>
            </a:r>
            <a:r>
              <a:rPr lang="en-US" sz="2550" dirty="0">
                <a:solidFill>
                  <a:srgbClr val="FFC000"/>
                </a:solidFill>
              </a:rPr>
              <a:t> </a:t>
            </a:r>
            <a:r>
              <a:rPr lang="en-US" sz="2550" dirty="0" err="1">
                <a:solidFill>
                  <a:srgbClr val="FFC000"/>
                </a:solidFill>
              </a:rPr>
              <a:t>penyambung</a:t>
            </a:r>
            <a:r>
              <a:rPr lang="en-US" sz="2550" dirty="0">
                <a:solidFill>
                  <a:srgbClr val="FFC000"/>
                </a:solidFill>
              </a:rPr>
              <a:t> </a:t>
            </a:r>
            <a:r>
              <a:rPr lang="en-US" sz="2550" dirty="0" err="1">
                <a:solidFill>
                  <a:srgbClr val="FFC000"/>
                </a:solidFill>
              </a:rPr>
              <a:t>legasi</a:t>
            </a:r>
            <a:r>
              <a:rPr lang="en-US" sz="2550" dirty="0">
                <a:solidFill>
                  <a:srgbClr val="FFC000"/>
                </a:solidFill>
              </a:rPr>
              <a:t> </a:t>
            </a:r>
            <a:r>
              <a:rPr lang="en-US" sz="2550" dirty="0" err="1">
                <a:solidFill>
                  <a:srgbClr val="FFC000"/>
                </a:solidFill>
              </a:rPr>
              <a:t>Sains</a:t>
            </a:r>
            <a:r>
              <a:rPr lang="en-US" sz="2550" dirty="0">
                <a:solidFill>
                  <a:srgbClr val="FFC000"/>
                </a:solidFill>
              </a:rPr>
              <a:t> </a:t>
            </a:r>
            <a:r>
              <a:rPr lang="en-US" sz="2550" dirty="0" err="1">
                <a:solidFill>
                  <a:srgbClr val="FFC000"/>
                </a:solidFill>
              </a:rPr>
              <a:t>Tamadun</a:t>
            </a:r>
            <a:r>
              <a:rPr lang="en-US" sz="2550" dirty="0">
                <a:solidFill>
                  <a:srgbClr val="FFC000"/>
                </a:solidFill>
              </a:rPr>
              <a:t> Mesopotamia</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38" y="2514600"/>
            <a:ext cx="7772400" cy="1455738"/>
          </a:xfrm>
        </p:spPr>
        <p:txBody>
          <a:bodyPr/>
          <a:lstStyle/>
          <a:p>
            <a:pPr>
              <a:defRPr/>
            </a:pPr>
            <a:r>
              <a:rPr lang="en-MY" dirty="0" smtClean="0"/>
              <a:t>TAMAT</a:t>
            </a:r>
            <a:endParaRPr lang="en-MY" dirty="0"/>
          </a:p>
        </p:txBody>
      </p:sp>
      <p:sp>
        <p:nvSpPr>
          <p:cNvPr id="593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0FEB13B-F917-4BF6-B17A-00A6B2FF9715}" type="slidenum">
              <a:rPr lang="ar-SA" altLang="en-US">
                <a:latin typeface="Calibri" pitchFamily="34" charset="0"/>
              </a:rPr>
              <a:pPr/>
              <a:t>42</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GB" altLang="en-US" dirty="0" smtClean="0"/>
              <a:t>1. </a:t>
            </a:r>
            <a:r>
              <a:rPr lang="en-GB" altLang="en-US" dirty="0" err="1" smtClean="0"/>
              <a:t>Perkembangan</a:t>
            </a:r>
            <a:r>
              <a:rPr lang="en-GB" altLang="en-US" dirty="0" smtClean="0"/>
              <a:t> </a:t>
            </a:r>
            <a:r>
              <a:rPr lang="en-GB" altLang="en-US" dirty="0" err="1"/>
              <a:t>pemikiran</a:t>
            </a:r>
            <a:r>
              <a:rPr lang="en-GB" altLang="en-US" dirty="0"/>
              <a:t> </a:t>
            </a:r>
            <a:r>
              <a:rPr lang="en-GB" altLang="en-US" dirty="0" err="1"/>
              <a:t>saintifik</a:t>
            </a:r>
            <a:r>
              <a:rPr lang="en-GB" altLang="en-US" dirty="0"/>
              <a:t> </a:t>
            </a:r>
            <a:r>
              <a:rPr lang="en-GB" altLang="en-US" dirty="0" err="1"/>
              <a:t>sejak</a:t>
            </a:r>
            <a:r>
              <a:rPr lang="en-GB" altLang="en-US" dirty="0"/>
              <a:t> Zaman </a:t>
            </a:r>
            <a:r>
              <a:rPr lang="en-GB" altLang="en-US" dirty="0" err="1"/>
              <a:t>Awal</a:t>
            </a:r>
            <a:endParaRPr lang="en-GB" altLang="en-US" dirty="0"/>
          </a:p>
        </p:txBody>
      </p:sp>
      <p:sp>
        <p:nvSpPr>
          <p:cNvPr id="24579" name="Content Placeholder 2"/>
          <p:cNvSpPr>
            <a:spLocks noGrp="1"/>
          </p:cNvSpPr>
          <p:nvPr>
            <p:ph idx="1"/>
          </p:nvPr>
        </p:nvSpPr>
        <p:spPr/>
        <p:txBody>
          <a:bodyPr/>
          <a:lstStyle/>
          <a:p>
            <a:pPr eaLnBrk="1" hangingPunct="1"/>
            <a:r>
              <a:rPr lang="en-MY" altLang="en-US" smtClean="0"/>
              <a:t>PEMIKIRAN SAINS DAN TEKNOLOGI</a:t>
            </a:r>
          </a:p>
          <a:p>
            <a:pPr eaLnBrk="1" hangingPunct="1"/>
            <a:r>
              <a:rPr lang="en-MY" altLang="en-US" smtClean="0"/>
              <a:t>MAKNA PEMIKIRAN</a:t>
            </a:r>
          </a:p>
          <a:p>
            <a:pPr lvl="1" eaLnBrk="1" hangingPunct="1"/>
            <a:r>
              <a:rPr lang="en-MY" altLang="en-US" smtClean="0"/>
              <a:t>PERSPEKTIF ISLAM DAN BARAT</a:t>
            </a:r>
          </a:p>
          <a:p>
            <a:pPr eaLnBrk="1" hangingPunct="1"/>
            <a:r>
              <a:rPr lang="en-MY" altLang="en-US" smtClean="0"/>
              <a:t>SEJARAH PERKEMBANGAN PEMIKIRAN</a:t>
            </a:r>
          </a:p>
          <a:p>
            <a:pPr eaLnBrk="1" hangingPunct="1"/>
            <a:r>
              <a:rPr lang="en-MY" altLang="en-US" smtClean="0"/>
              <a:t>PEMIKIRAN DAN KEMAJUAN ILMU</a:t>
            </a:r>
          </a:p>
          <a:p>
            <a:pPr eaLnBrk="1" hangingPunct="1"/>
            <a:r>
              <a:rPr lang="en-MY" altLang="en-US" smtClean="0"/>
              <a:t>FALSAFAH SEBAGAI ASAS PEMIKIRAN MANUSIA DI BARAT</a:t>
            </a:r>
          </a:p>
        </p:txBody>
      </p:sp>
      <p:sp>
        <p:nvSpPr>
          <p:cNvPr id="245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D4E3E0C-5E19-4340-9423-BD323831A073}" type="slidenum">
              <a:rPr lang="ar-SA" altLang="en-US">
                <a:latin typeface="Calibri" pitchFamily="34" charset="0"/>
              </a:rPr>
              <a:pPr/>
              <a:t>5</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7772400" cy="914400"/>
          </a:xfrm>
        </p:spPr>
        <p:txBody>
          <a:bodyPr/>
          <a:lstStyle/>
          <a:p>
            <a:pPr eaLnBrk="1" fontAlgn="auto" hangingPunct="1">
              <a:spcAft>
                <a:spcPts val="0"/>
              </a:spcAft>
              <a:defRPr/>
            </a:pPr>
            <a:r>
              <a:rPr lang="en-MY" altLang="en-US" dirty="0" smtClean="0"/>
              <a:t>MAKNA PEMIKIRAN</a:t>
            </a:r>
          </a:p>
        </p:txBody>
      </p:sp>
      <p:sp>
        <p:nvSpPr>
          <p:cNvPr id="25603" name="Content Placeholder 2"/>
          <p:cNvSpPr>
            <a:spLocks noGrp="1"/>
          </p:cNvSpPr>
          <p:nvPr>
            <p:ph idx="1"/>
          </p:nvPr>
        </p:nvSpPr>
        <p:spPr>
          <a:xfrm>
            <a:off x="457200" y="1524000"/>
            <a:ext cx="7772400" cy="4724400"/>
          </a:xfrm>
        </p:spPr>
        <p:txBody>
          <a:bodyPr/>
          <a:lstStyle/>
          <a:p>
            <a:pPr eaLnBrk="1" hangingPunct="1"/>
            <a:r>
              <a:rPr lang="en-MY" altLang="en-US" sz="3200" dirty="0" smtClean="0"/>
              <a:t>PERSPEKTIF ISLAM</a:t>
            </a:r>
          </a:p>
          <a:p>
            <a:pPr lvl="1" eaLnBrk="1" hangingPunct="1"/>
            <a:r>
              <a:rPr lang="en-MY" altLang="en-US" sz="3200" dirty="0" smtClean="0"/>
              <a:t>al-Quran – </a:t>
            </a:r>
            <a:r>
              <a:rPr lang="en-MY" altLang="en-US" sz="3200" dirty="0" err="1" smtClean="0"/>
              <a:t>berfikir</a:t>
            </a:r>
            <a:r>
              <a:rPr lang="en-MY" altLang="en-US" sz="3200" dirty="0" smtClean="0"/>
              <a:t>, </a:t>
            </a:r>
            <a:r>
              <a:rPr lang="en-MY" altLang="en-US" sz="3200" dirty="0" err="1" smtClean="0"/>
              <a:t>kaji</a:t>
            </a:r>
            <a:r>
              <a:rPr lang="en-MY" altLang="en-US" sz="3200" dirty="0" smtClean="0"/>
              <a:t>, </a:t>
            </a:r>
            <a:r>
              <a:rPr lang="en-MY" altLang="en-US" sz="3200" dirty="0" err="1" smtClean="0"/>
              <a:t>selidik</a:t>
            </a:r>
            <a:endParaRPr lang="en-MY" altLang="en-US" sz="3200" dirty="0" smtClean="0"/>
          </a:p>
          <a:p>
            <a:pPr eaLnBrk="1" hangingPunct="1"/>
            <a:r>
              <a:rPr lang="en-MY" altLang="en-US" sz="3200" dirty="0" smtClean="0"/>
              <a:t>PERSPEKTIF BARAT</a:t>
            </a:r>
          </a:p>
          <a:p>
            <a:pPr lvl="1" eaLnBrk="1" hangingPunct="1"/>
            <a:r>
              <a:rPr lang="en-MY" altLang="en-US" sz="3200" dirty="0" err="1" smtClean="0"/>
              <a:t>Kaitan</a:t>
            </a:r>
            <a:r>
              <a:rPr lang="en-MY" altLang="en-US" sz="3200" dirty="0" smtClean="0"/>
              <a:t> </a:t>
            </a:r>
            <a:r>
              <a:rPr lang="en-MY" altLang="en-US" sz="3200" dirty="0" err="1" smtClean="0"/>
              <a:t>dengan</a:t>
            </a:r>
            <a:r>
              <a:rPr lang="en-MY" altLang="en-US" sz="3200" dirty="0" smtClean="0"/>
              <a:t> </a:t>
            </a:r>
            <a:r>
              <a:rPr lang="en-MY" altLang="en-US" sz="3200" dirty="0" err="1" smtClean="0"/>
              <a:t>ilmu</a:t>
            </a:r>
            <a:r>
              <a:rPr lang="en-MY" altLang="en-US" sz="3200" dirty="0" smtClean="0"/>
              <a:t> </a:t>
            </a:r>
            <a:r>
              <a:rPr lang="en-MY" altLang="en-US" sz="3200" dirty="0" err="1" smtClean="0"/>
              <a:t>falsafah</a:t>
            </a:r>
            <a:r>
              <a:rPr lang="en-MY" altLang="en-US" sz="3200" dirty="0" smtClean="0"/>
              <a:t> </a:t>
            </a:r>
            <a:r>
              <a:rPr lang="en-MY" altLang="en-US" sz="3200" dirty="0" err="1" smtClean="0"/>
              <a:t>dan</a:t>
            </a:r>
            <a:r>
              <a:rPr lang="en-MY" altLang="en-US" sz="3200" dirty="0" smtClean="0"/>
              <a:t> </a:t>
            </a:r>
            <a:r>
              <a:rPr lang="en-MY" altLang="en-US" sz="3200" dirty="0" err="1" smtClean="0"/>
              <a:t>penggunaan</a:t>
            </a:r>
            <a:r>
              <a:rPr lang="en-MY" altLang="en-US" sz="3200" dirty="0" smtClean="0"/>
              <a:t> </a:t>
            </a:r>
            <a:r>
              <a:rPr lang="en-MY" altLang="en-US" sz="3200" dirty="0" err="1" smtClean="0"/>
              <a:t>akal</a:t>
            </a:r>
            <a:r>
              <a:rPr lang="en-MY" altLang="en-US" sz="3200" dirty="0" smtClean="0"/>
              <a:t> </a:t>
            </a:r>
            <a:r>
              <a:rPr lang="en-MY" altLang="en-US" sz="3200" dirty="0" err="1" smtClean="0"/>
              <a:t>secara</a:t>
            </a:r>
            <a:r>
              <a:rPr lang="en-MY" altLang="en-US" sz="3200" dirty="0" smtClean="0"/>
              <a:t> </a:t>
            </a:r>
            <a:r>
              <a:rPr lang="en-MY" altLang="en-US" sz="3200" dirty="0" err="1" smtClean="0"/>
              <a:t>bebas</a:t>
            </a:r>
            <a:endParaRPr lang="en-MY" altLang="en-US" sz="3200" dirty="0" smtClean="0"/>
          </a:p>
          <a:p>
            <a:pPr marL="457200" lvl="1" indent="-457200" eaLnBrk="1" hangingPunct="1">
              <a:buFont typeface="Wingdings" pitchFamily="2" charset="2"/>
              <a:buChar char="§"/>
            </a:pPr>
            <a:r>
              <a:rPr lang="en-GB" altLang="en-US" sz="3200" dirty="0" smtClean="0"/>
              <a:t>Definition of ‘thought’ - an idea or opinion produced by thinking, or occurring suddenly in the mind, the action or process of </a:t>
            </a:r>
            <a:r>
              <a:rPr lang="en-GB" altLang="en-US" sz="3200" dirty="0"/>
              <a:t>thinking (Oxford Dictionaries)</a:t>
            </a:r>
            <a:endParaRPr lang="en-MY" altLang="en-US" sz="3200" dirty="0"/>
          </a:p>
        </p:txBody>
      </p:sp>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7CCC3C1-DA07-41AE-88CD-E6BCFF722C98}" type="slidenum">
              <a:rPr lang="ar-SA" altLang="en-US">
                <a:latin typeface="Calibri" pitchFamily="34" charset="0"/>
              </a:rPr>
              <a:pPr/>
              <a:t>6</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17500" y="304800"/>
            <a:ext cx="8637588" cy="1600200"/>
          </a:xfrm>
        </p:spPr>
        <p:txBody>
          <a:bodyPr/>
          <a:lstStyle/>
          <a:p>
            <a:pPr eaLnBrk="1" fontAlgn="auto" hangingPunct="1">
              <a:spcAft>
                <a:spcPts val="0"/>
              </a:spcAft>
              <a:defRPr/>
            </a:pPr>
            <a:r>
              <a:rPr lang="en-MY" altLang="en-US" sz="3200" dirty="0" smtClean="0"/>
              <a:t>PERKEMBANGAN PEMIKIRAN DI BARAT: </a:t>
            </a:r>
            <a:br>
              <a:rPr lang="en-MY" altLang="en-US" sz="3200" dirty="0" smtClean="0"/>
            </a:br>
            <a:r>
              <a:rPr lang="en-MY" altLang="en-US" sz="3200" dirty="0" err="1" smtClean="0"/>
              <a:t>akal</a:t>
            </a:r>
            <a:r>
              <a:rPr lang="en-MY" altLang="en-US" sz="3200" dirty="0" smtClean="0"/>
              <a:t>, </a:t>
            </a:r>
            <a:r>
              <a:rPr lang="en-MY" altLang="en-US" sz="3200" dirty="0" err="1" smtClean="0"/>
              <a:t>falsafah</a:t>
            </a:r>
            <a:r>
              <a:rPr lang="en-MY" altLang="en-US" sz="3200" dirty="0" smtClean="0"/>
              <a:t>, </a:t>
            </a:r>
            <a:r>
              <a:rPr lang="en-MY" altLang="en-US" sz="3200" dirty="0" err="1" smtClean="0"/>
              <a:t>cintakan</a:t>
            </a:r>
            <a:r>
              <a:rPr lang="en-MY" altLang="en-US" sz="3200" dirty="0" smtClean="0"/>
              <a:t> </a:t>
            </a:r>
            <a:r>
              <a:rPr lang="en-MY" altLang="en-US" sz="3200" dirty="0" err="1" smtClean="0"/>
              <a:t>kebijaksanaan</a:t>
            </a:r>
            <a:r>
              <a:rPr lang="en-US" altLang="en-US" sz="3200" dirty="0" smtClean="0">
                <a:solidFill>
                  <a:srgbClr val="000000"/>
                </a:solidFill>
                <a:latin typeface="Verdana" panose="020B0604030504040204" pitchFamily="34" charset="0"/>
              </a:rPr>
              <a:t/>
            </a:r>
            <a:br>
              <a:rPr lang="en-US" altLang="en-US" sz="3200" dirty="0" smtClean="0">
                <a:solidFill>
                  <a:srgbClr val="000000"/>
                </a:solidFill>
                <a:latin typeface="Verdana" panose="020B0604030504040204" pitchFamily="34" charset="0"/>
              </a:rPr>
            </a:br>
            <a:endParaRPr lang="en-US" altLang="en-US" sz="3200" dirty="0" smtClean="0">
              <a:solidFill>
                <a:srgbClr val="000000"/>
              </a:solidFill>
              <a:latin typeface="Verdana" panose="020B0604030504040204" pitchFamily="34" charset="0"/>
            </a:endParaRPr>
          </a:p>
        </p:txBody>
      </p:sp>
      <p:sp>
        <p:nvSpPr>
          <p:cNvPr id="26627" name="Rectangle 3"/>
          <p:cNvSpPr>
            <a:spLocks noGrp="1" noChangeArrowheads="1"/>
          </p:cNvSpPr>
          <p:nvPr>
            <p:ph idx="1"/>
          </p:nvPr>
        </p:nvSpPr>
        <p:spPr>
          <a:xfrm>
            <a:off x="609600" y="1752600"/>
            <a:ext cx="7772400" cy="4648200"/>
          </a:xfrm>
        </p:spPr>
        <p:txBody>
          <a:bodyPr/>
          <a:lstStyle/>
          <a:p>
            <a:pPr eaLnBrk="1" hangingPunct="1"/>
            <a:r>
              <a:rPr lang="en-US" altLang="en-US" sz="3200" b="1" smtClean="0"/>
              <a:t>Daripada istilah Greek </a:t>
            </a:r>
            <a:r>
              <a:rPr lang="en-US" altLang="en-US" sz="3200" b="1" i="1" smtClean="0"/>
              <a:t>philosophia</a:t>
            </a:r>
            <a:r>
              <a:rPr lang="en-US" altLang="en-US" sz="3200" b="1" smtClean="0"/>
              <a:t> (φιλοσοφια); </a:t>
            </a:r>
          </a:p>
          <a:p>
            <a:pPr eaLnBrk="1" hangingPunct="1"/>
            <a:r>
              <a:rPr lang="en-US" altLang="en-US" sz="3200" b="1" smtClean="0"/>
              <a:t>(</a:t>
            </a:r>
            <a:r>
              <a:rPr lang="en-US" altLang="en-US" sz="3200" b="1" i="1" smtClean="0"/>
              <a:t>philein</a:t>
            </a:r>
            <a:r>
              <a:rPr lang="en-US" altLang="en-US" sz="3200" b="1" smtClean="0"/>
              <a:t> = “cinta" + </a:t>
            </a:r>
            <a:r>
              <a:rPr lang="en-US" altLang="en-US" sz="3200" b="1" i="1" smtClean="0"/>
              <a:t>sophia</a:t>
            </a:r>
            <a:r>
              <a:rPr lang="en-US" altLang="en-US" sz="3200" b="1" smtClean="0"/>
              <a:t> = (bijaksana)</a:t>
            </a:r>
          </a:p>
          <a:p>
            <a:pPr eaLnBrk="1" hangingPunct="1"/>
            <a:r>
              <a:rPr lang="en-US" altLang="en-US" sz="3200" b="1" smtClean="0"/>
              <a:t> cintakan kebijaksanaan</a:t>
            </a:r>
          </a:p>
          <a:p>
            <a:pPr eaLnBrk="1" hangingPunct="1"/>
            <a:r>
              <a:rPr lang="en-US" altLang="en-US" sz="3200" b="1" smtClean="0"/>
              <a:t>love (or passion) and wisdom (knowledge, understanding).</a:t>
            </a:r>
          </a:p>
        </p:txBody>
      </p:sp>
      <p:sp>
        <p:nvSpPr>
          <p:cNvPr id="2662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7D5085B-E1E8-4F07-AB4D-FD826E84A886}" type="slidenum">
              <a:rPr lang="ar-SA" altLang="en-US">
                <a:latin typeface="Calibri" pitchFamily="34" charset="0"/>
              </a:rPr>
              <a:pPr/>
              <a:t>7</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81000" y="561975"/>
            <a:ext cx="8458200" cy="1190625"/>
          </a:xfrm>
        </p:spPr>
        <p:txBody>
          <a:bodyPr/>
          <a:lstStyle/>
          <a:p>
            <a:pPr eaLnBrk="1" fontAlgn="auto" hangingPunct="1">
              <a:spcAft>
                <a:spcPts val="0"/>
              </a:spcAft>
              <a:defRPr/>
            </a:pPr>
            <a:r>
              <a:rPr lang="en-US" altLang="en-US" sz="3600" dirty="0" smtClean="0"/>
              <a:t>The Greek word </a:t>
            </a:r>
            <a:r>
              <a:rPr lang="en-US" altLang="en-US" sz="3600" i="1" dirty="0" err="1" smtClean="0"/>
              <a:t>sophia</a:t>
            </a:r>
            <a:r>
              <a:rPr lang="en-US" altLang="en-US" sz="3600" dirty="0" smtClean="0"/>
              <a:t> actually means</a:t>
            </a:r>
          </a:p>
        </p:txBody>
      </p:sp>
      <p:sp>
        <p:nvSpPr>
          <p:cNvPr id="7172" name="Rectangle 3"/>
          <p:cNvSpPr>
            <a:spLocks noGrp="1" noChangeArrowheads="1"/>
          </p:cNvSpPr>
          <p:nvPr>
            <p:ph idx="1"/>
          </p:nvPr>
        </p:nvSpPr>
        <p:spPr/>
        <p:txBody>
          <a:bodyPr rtlCol="0">
            <a:normAutofit fontScale="92500" lnSpcReduction="20000"/>
          </a:bodyPr>
          <a:lstStyle/>
          <a:p>
            <a:pPr eaLnBrk="1" fontAlgn="auto" hangingPunct="1">
              <a:spcBef>
                <a:spcPts val="0"/>
              </a:spcBef>
              <a:buFont typeface="Arial"/>
              <a:buChar char="•"/>
              <a:defRPr/>
            </a:pPr>
            <a:r>
              <a:rPr lang="en-US" altLang="en-US" sz="3300" b="1" dirty="0" err="1" smtClean="0"/>
              <a:t>Sebarang</a:t>
            </a:r>
            <a:r>
              <a:rPr lang="en-US" altLang="en-US" sz="3300" b="1" dirty="0" smtClean="0"/>
              <a:t> </a:t>
            </a:r>
            <a:r>
              <a:rPr lang="en-US" altLang="en-US" sz="3300" b="1" dirty="0" err="1" smtClean="0"/>
              <a:t>kegiatan</a:t>
            </a:r>
            <a:r>
              <a:rPr lang="en-US" altLang="en-US" sz="3300" b="1" dirty="0" smtClean="0"/>
              <a:t> </a:t>
            </a:r>
            <a:r>
              <a:rPr lang="en-US" altLang="en-US" sz="3300" b="1" dirty="0" err="1" smtClean="0"/>
              <a:t>akal</a:t>
            </a:r>
            <a:r>
              <a:rPr lang="en-US" altLang="en-US" sz="3300" b="1" dirty="0" smtClean="0"/>
              <a:t> </a:t>
            </a:r>
            <a:r>
              <a:rPr lang="en-US" altLang="en-US" sz="3300" b="1" dirty="0" err="1" smtClean="0"/>
              <a:t>atau</a:t>
            </a:r>
            <a:r>
              <a:rPr lang="en-US" altLang="en-US" sz="3300" b="1" dirty="0" smtClean="0"/>
              <a:t> </a:t>
            </a:r>
            <a:r>
              <a:rPr lang="en-US" altLang="en-US" sz="3300" b="1" dirty="0" err="1" smtClean="0"/>
              <a:t>perasaan</a:t>
            </a:r>
            <a:r>
              <a:rPr lang="en-US" altLang="en-US" sz="3300" b="1" dirty="0" smtClean="0"/>
              <a:t> </a:t>
            </a:r>
            <a:r>
              <a:rPr lang="en-US" altLang="en-US" sz="3300" b="1" dirty="0" err="1" smtClean="0"/>
              <a:t>ingin</a:t>
            </a:r>
            <a:r>
              <a:rPr lang="en-US" altLang="en-US" sz="3300" b="1" dirty="0" smtClean="0"/>
              <a:t> </a:t>
            </a:r>
            <a:r>
              <a:rPr lang="en-US" altLang="en-US" sz="3300" b="1" dirty="0" err="1" smtClean="0"/>
              <a:t>tahu</a:t>
            </a:r>
            <a:r>
              <a:rPr lang="en-US" altLang="en-US" sz="3300" b="1" dirty="0"/>
              <a:t>.</a:t>
            </a:r>
            <a:endParaRPr lang="en-US" altLang="en-US" sz="3300" b="1" dirty="0" smtClean="0"/>
          </a:p>
          <a:p>
            <a:pPr eaLnBrk="1" fontAlgn="auto" hangingPunct="1">
              <a:spcBef>
                <a:spcPts val="0"/>
              </a:spcBef>
              <a:buFont typeface="Arial"/>
              <a:buChar char="•"/>
              <a:defRPr/>
            </a:pPr>
            <a:r>
              <a:rPr lang="en-US" altLang="en-US" sz="3300" b="1" dirty="0" err="1" smtClean="0"/>
              <a:t>Persoalan</a:t>
            </a:r>
            <a:r>
              <a:rPr lang="en-US" altLang="en-US" sz="3300" b="1" dirty="0" smtClean="0"/>
              <a:t> yang </a:t>
            </a:r>
            <a:r>
              <a:rPr lang="en-US" altLang="en-US" sz="3300" b="1" dirty="0" err="1" smtClean="0"/>
              <a:t>mengikut</a:t>
            </a:r>
            <a:r>
              <a:rPr lang="en-US" altLang="en-US" sz="3300" b="1" dirty="0" smtClean="0"/>
              <a:t> </a:t>
            </a:r>
            <a:r>
              <a:rPr lang="en-US" altLang="en-US" sz="3300" b="1" dirty="0" err="1" smtClean="0"/>
              <a:t>peraturan</a:t>
            </a:r>
            <a:r>
              <a:rPr lang="en-US" altLang="en-US" sz="3300" b="1" dirty="0" smtClean="0"/>
              <a:t>/ </a:t>
            </a:r>
            <a:r>
              <a:rPr lang="en-US" altLang="en-US" sz="3300" b="1" dirty="0" err="1" smtClean="0"/>
              <a:t>disiplin"disciplined</a:t>
            </a:r>
            <a:r>
              <a:rPr lang="en-US" altLang="en-US" sz="3300" b="1" dirty="0" smtClean="0"/>
              <a:t> inquiry."</a:t>
            </a:r>
          </a:p>
          <a:p>
            <a:pPr eaLnBrk="1" fontAlgn="auto" hangingPunct="1">
              <a:spcBef>
                <a:spcPts val="0"/>
              </a:spcBef>
              <a:buFont typeface="Arial"/>
              <a:buChar char="•"/>
              <a:defRPr/>
            </a:pPr>
            <a:r>
              <a:rPr lang="en-US" altLang="en-US" sz="3300" b="1" dirty="0" err="1" smtClean="0">
                <a:effectLst>
                  <a:outerShdw blurRad="38100" dist="38100" dir="2700000" algn="tl">
                    <a:srgbClr val="000000">
                      <a:alpha val="43137"/>
                    </a:srgbClr>
                  </a:outerShdw>
                </a:effectLst>
              </a:rPr>
              <a:t>bertanya</a:t>
            </a:r>
            <a:r>
              <a:rPr lang="en-US" altLang="en-US" sz="3300" b="1" dirty="0" smtClean="0">
                <a:effectLst>
                  <a:outerShdw blurRad="38100" dist="38100" dir="2700000" algn="tl">
                    <a:srgbClr val="000000">
                      <a:alpha val="43137"/>
                    </a:srgbClr>
                  </a:outerShdw>
                </a:effectLst>
              </a:rPr>
              <a:t> </a:t>
            </a:r>
            <a:r>
              <a:rPr lang="en-US" altLang="en-US" sz="3300" b="1" dirty="0" err="1" smtClean="0">
                <a:effectLst>
                  <a:outerShdw blurRad="38100" dist="38100" dir="2700000" algn="tl">
                    <a:srgbClr val="000000">
                      <a:alpha val="43137"/>
                    </a:srgbClr>
                  </a:outerShdw>
                </a:effectLst>
              </a:rPr>
              <a:t>soalan</a:t>
            </a:r>
            <a:r>
              <a:rPr lang="en-US" altLang="en-US" sz="3300" b="1" dirty="0" smtClean="0">
                <a:effectLst>
                  <a:outerShdw blurRad="38100" dist="38100" dir="2700000" algn="tl">
                    <a:srgbClr val="000000">
                      <a:alpha val="43137"/>
                    </a:srgbClr>
                  </a:outerShdw>
                </a:effectLst>
              </a:rPr>
              <a:t>.</a:t>
            </a:r>
          </a:p>
          <a:p>
            <a:pPr eaLnBrk="1" fontAlgn="auto" hangingPunct="1">
              <a:spcBef>
                <a:spcPts val="0"/>
              </a:spcBef>
              <a:buFont typeface="Arial"/>
              <a:buChar char="•"/>
              <a:defRPr/>
            </a:pPr>
            <a:r>
              <a:rPr lang="en-US" altLang="en-US" sz="3300" b="1" dirty="0" err="1" smtClean="0"/>
              <a:t>Untuk</a:t>
            </a:r>
            <a:r>
              <a:rPr lang="en-US" altLang="en-US" sz="3300" b="1" dirty="0" smtClean="0"/>
              <a:t> </a:t>
            </a:r>
            <a:r>
              <a:rPr lang="en-US" altLang="en-US" sz="3300" b="1" dirty="0" err="1" smtClean="0"/>
              <a:t>memahami</a:t>
            </a:r>
            <a:r>
              <a:rPr lang="en-US" altLang="en-US" sz="3300" b="1" dirty="0" smtClean="0"/>
              <a:t>- </a:t>
            </a:r>
            <a:r>
              <a:rPr lang="en-US" altLang="en-US" sz="3300" b="1" dirty="0" err="1" smtClean="0"/>
              <a:t>diri</a:t>
            </a:r>
            <a:r>
              <a:rPr lang="en-US" altLang="en-US" sz="3300" b="1" dirty="0" smtClean="0"/>
              <a:t> </a:t>
            </a:r>
            <a:r>
              <a:rPr lang="en-US" altLang="en-US" sz="3300" b="1" dirty="0" err="1" smtClean="0"/>
              <a:t>kita</a:t>
            </a:r>
            <a:r>
              <a:rPr lang="en-US" altLang="en-US" sz="3300" b="1" dirty="0" smtClean="0"/>
              <a:t>, orang lain, </a:t>
            </a:r>
            <a:r>
              <a:rPr lang="en-US" altLang="en-US" sz="3300" b="1" dirty="0" err="1" smtClean="0"/>
              <a:t>dunia</a:t>
            </a:r>
            <a:r>
              <a:rPr lang="en-US" altLang="en-US" sz="3300" b="1" dirty="0" smtClean="0"/>
              <a:t> </a:t>
            </a:r>
            <a:r>
              <a:rPr lang="en-US" altLang="en-US" sz="3300" b="1" dirty="0" err="1" smtClean="0"/>
              <a:t>kita</a:t>
            </a:r>
            <a:r>
              <a:rPr lang="en-US" altLang="en-US" sz="3300" b="1" dirty="0" smtClean="0"/>
              <a:t>, </a:t>
            </a:r>
            <a:r>
              <a:rPr lang="en-US" altLang="en-US" sz="3300" b="1" dirty="0" err="1" smtClean="0"/>
              <a:t>nilai</a:t>
            </a:r>
            <a:r>
              <a:rPr lang="en-US" altLang="en-US" sz="3300" b="1" dirty="0" smtClean="0"/>
              <a:t> </a:t>
            </a:r>
            <a:r>
              <a:rPr lang="en-US" altLang="en-US" sz="3300" b="1" dirty="0" err="1" smtClean="0"/>
              <a:t>dan</a:t>
            </a:r>
            <a:r>
              <a:rPr lang="en-US" altLang="en-US" sz="3300" b="1" dirty="0" smtClean="0"/>
              <a:t> </a:t>
            </a:r>
            <a:r>
              <a:rPr lang="en-US" altLang="en-US" sz="3300" b="1" dirty="0" err="1" smtClean="0"/>
              <a:t>segala</a:t>
            </a:r>
            <a:r>
              <a:rPr lang="en-US" altLang="en-US" sz="3300" b="1" dirty="0" smtClean="0"/>
              <a:t> yang </a:t>
            </a:r>
            <a:r>
              <a:rPr lang="en-US" altLang="en-US" sz="3300" b="1" dirty="0" err="1" smtClean="0"/>
              <a:t>maujud</a:t>
            </a:r>
            <a:r>
              <a:rPr lang="en-US" altLang="en-US" sz="3300" b="1" dirty="0" smtClean="0"/>
              <a:t> di </a:t>
            </a:r>
            <a:r>
              <a:rPr lang="en-US" altLang="en-US" sz="3300" b="1" dirty="0" err="1" smtClean="0"/>
              <a:t>keliling</a:t>
            </a:r>
            <a:r>
              <a:rPr lang="en-US" altLang="en-US" sz="3300" b="1" dirty="0" smtClean="0"/>
              <a:t> </a:t>
            </a:r>
            <a:r>
              <a:rPr lang="en-US" altLang="en-US" sz="3300" b="1" dirty="0" err="1" smtClean="0"/>
              <a:t>kita</a:t>
            </a:r>
            <a:r>
              <a:rPr lang="en-US" altLang="en-US" sz="3300" b="1" dirty="0" smtClean="0"/>
              <a:t>.   </a:t>
            </a:r>
          </a:p>
          <a:p>
            <a:pPr eaLnBrk="1" fontAlgn="auto" hangingPunct="1">
              <a:spcBef>
                <a:spcPts val="0"/>
              </a:spcBef>
              <a:buFont typeface="Arial"/>
              <a:buChar char="•"/>
              <a:defRPr/>
            </a:pPr>
            <a:endParaRPr lang="en-US" altLang="en-US" sz="2800" dirty="0" smtClean="0">
              <a:solidFill>
                <a:schemeClr val="bg2"/>
              </a:solidFill>
            </a:endParaRPr>
          </a:p>
        </p:txBody>
      </p:sp>
      <p:sp>
        <p:nvSpPr>
          <p:cNvPr id="276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1F88CF6-D577-464C-82B1-C4F02AC1ED5C}" type="slidenum">
              <a:rPr lang="ar-SA" altLang="en-US">
                <a:latin typeface="Calibri" pitchFamily="34" charset="0"/>
              </a:rPr>
              <a:pPr/>
              <a:t>8</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idx="1"/>
          </p:nvPr>
        </p:nvSpPr>
        <p:spPr>
          <a:xfrm>
            <a:off x="457200" y="762000"/>
            <a:ext cx="8229600" cy="5257800"/>
          </a:xfrm>
        </p:spPr>
        <p:txBody>
          <a:bodyPr rtlCol="0">
            <a:normAutofit fontScale="92500" lnSpcReduction="10000"/>
          </a:bodyPr>
          <a:lstStyle/>
          <a:p>
            <a:pPr eaLnBrk="1" fontAlgn="auto" hangingPunct="1">
              <a:spcBef>
                <a:spcPts val="0"/>
              </a:spcBef>
              <a:buFont typeface="Arial"/>
              <a:buChar char="•"/>
              <a:defRPr/>
            </a:pPr>
            <a:r>
              <a:rPr lang="en-US" altLang="en-US" sz="3600" b="1" dirty="0" err="1" smtClean="0"/>
              <a:t>Filsafat</a:t>
            </a:r>
            <a:r>
              <a:rPr lang="en-US" altLang="en-US" sz="3600" b="1" dirty="0" smtClean="0"/>
              <a:t> </a:t>
            </a:r>
            <a:r>
              <a:rPr lang="en-US" altLang="en-US" sz="3600" b="1" dirty="0" err="1" smtClean="0"/>
              <a:t>adalah</a:t>
            </a:r>
            <a:r>
              <a:rPr lang="en-US" altLang="en-US" sz="3600" b="1" dirty="0" smtClean="0"/>
              <a:t> </a:t>
            </a:r>
            <a:r>
              <a:rPr lang="en-US" altLang="en-US" sz="3600" b="1" dirty="0" err="1" smtClean="0"/>
              <a:t>usaha</a:t>
            </a:r>
            <a:r>
              <a:rPr lang="en-US" altLang="en-US" sz="3600" b="1" dirty="0" smtClean="0"/>
              <a:t> </a:t>
            </a:r>
            <a:r>
              <a:rPr lang="en-US" altLang="en-US" sz="3600" b="1" dirty="0" err="1" smtClean="0"/>
              <a:t>untuk</a:t>
            </a:r>
            <a:r>
              <a:rPr lang="en-US" altLang="en-US" sz="3600" b="1" dirty="0" smtClean="0"/>
              <a:t> </a:t>
            </a:r>
            <a:r>
              <a:rPr lang="en-US" altLang="en-US" sz="3600" b="1" dirty="0" err="1" smtClean="0"/>
              <a:t>jawab</a:t>
            </a:r>
            <a:r>
              <a:rPr lang="en-US" altLang="en-US" sz="3600" b="1" dirty="0" smtClean="0"/>
              <a:t> </a:t>
            </a:r>
            <a:r>
              <a:rPr lang="en-US" altLang="en-US" sz="3600" b="1" dirty="0" err="1" smtClean="0"/>
              <a:t>soalan</a:t>
            </a:r>
            <a:r>
              <a:rPr lang="en-US" altLang="en-US" sz="3600" b="1" dirty="0" smtClean="0"/>
              <a:t> yang </a:t>
            </a:r>
            <a:r>
              <a:rPr lang="en-US" altLang="en-US" sz="3600" b="1" dirty="0" err="1" smtClean="0"/>
              <a:t>terakhir</a:t>
            </a:r>
            <a:r>
              <a:rPr lang="en-US" altLang="en-US" sz="3600" b="1" dirty="0" smtClean="0"/>
              <a:t> (Bertrand Russel)</a:t>
            </a:r>
          </a:p>
          <a:p>
            <a:pPr eaLnBrk="1" fontAlgn="auto" hangingPunct="1">
              <a:spcBef>
                <a:spcPts val="0"/>
              </a:spcBef>
              <a:buFont typeface="Arial"/>
              <a:buChar char="•"/>
              <a:defRPr/>
            </a:pPr>
            <a:r>
              <a:rPr lang="en-US" altLang="en-US" sz="3600" b="1" dirty="0" err="1" smtClean="0"/>
              <a:t>Hasrat</a:t>
            </a:r>
            <a:r>
              <a:rPr lang="en-US" altLang="en-US" sz="3600" b="1" dirty="0" smtClean="0"/>
              <a:t> </a:t>
            </a:r>
            <a:r>
              <a:rPr lang="en-US" altLang="en-US" sz="3600" b="1" dirty="0" err="1" smtClean="0"/>
              <a:t>menemukan</a:t>
            </a:r>
            <a:r>
              <a:rPr lang="en-US" altLang="en-US" sz="3600" b="1" dirty="0" smtClean="0"/>
              <a:t> </a:t>
            </a:r>
            <a:r>
              <a:rPr lang="en-US" altLang="en-US" sz="3600" b="1" dirty="0" err="1" smtClean="0"/>
              <a:t>kebenaran</a:t>
            </a:r>
            <a:endParaRPr lang="en-US" altLang="en-US" sz="3600" b="1" dirty="0" smtClean="0"/>
          </a:p>
          <a:p>
            <a:pPr eaLnBrk="1" fontAlgn="auto" hangingPunct="1">
              <a:spcBef>
                <a:spcPts val="0"/>
              </a:spcBef>
              <a:buFont typeface="Arial"/>
              <a:buChar char="•"/>
              <a:defRPr/>
            </a:pPr>
            <a:r>
              <a:rPr lang="en-US" altLang="en-US" sz="3600" b="1" dirty="0" err="1" smtClean="0"/>
              <a:t>Tindakan</a:t>
            </a:r>
            <a:r>
              <a:rPr lang="en-US" altLang="en-US" sz="3600" b="1" dirty="0" smtClean="0"/>
              <a:t> </a:t>
            </a:r>
            <a:r>
              <a:rPr lang="en-US" altLang="en-US" sz="3600" b="1" dirty="0" err="1" smtClean="0"/>
              <a:t>untuk</a:t>
            </a:r>
            <a:r>
              <a:rPr lang="en-US" altLang="en-US" sz="3600" b="1" dirty="0" smtClean="0"/>
              <a:t> </a:t>
            </a:r>
            <a:r>
              <a:rPr lang="en-US" altLang="en-US" sz="3600" b="1" dirty="0" err="1" smtClean="0"/>
              <a:t>mencapai</a:t>
            </a:r>
            <a:r>
              <a:rPr lang="en-US" altLang="en-US" sz="3600" b="1" dirty="0" smtClean="0"/>
              <a:t> </a:t>
            </a:r>
            <a:r>
              <a:rPr lang="en-US" altLang="en-US" sz="3600" b="1" dirty="0" err="1" smtClean="0"/>
              <a:t>kebaikan</a:t>
            </a:r>
            <a:r>
              <a:rPr lang="en-US" altLang="en-US" sz="3600" b="1" dirty="0" smtClean="0"/>
              <a:t> </a:t>
            </a:r>
            <a:r>
              <a:rPr lang="en-US" altLang="en-US" sz="3600" b="1" dirty="0" err="1" smtClean="0"/>
              <a:t>tertinggi</a:t>
            </a:r>
            <a:r>
              <a:rPr lang="en-US" altLang="en-US" sz="3600" b="1" dirty="0" smtClean="0"/>
              <a:t>.</a:t>
            </a:r>
          </a:p>
          <a:p>
            <a:pPr eaLnBrk="1" fontAlgn="auto" hangingPunct="1">
              <a:spcBef>
                <a:spcPts val="0"/>
              </a:spcBef>
              <a:buFont typeface="Arial"/>
              <a:buChar char="•"/>
              <a:defRPr/>
            </a:pPr>
            <a:r>
              <a:rPr lang="en-US" altLang="en-US" sz="3600" b="1" dirty="0" err="1" smtClean="0"/>
              <a:t>Pencarian</a:t>
            </a:r>
            <a:r>
              <a:rPr lang="en-US" altLang="en-US" sz="3600" b="1" dirty="0" smtClean="0"/>
              <a:t> </a:t>
            </a:r>
            <a:r>
              <a:rPr lang="en-US" altLang="en-US" sz="3600" b="1" dirty="0" err="1" smtClean="0"/>
              <a:t>kepada</a:t>
            </a:r>
            <a:r>
              <a:rPr lang="en-US" altLang="en-US" sz="3600" b="1" dirty="0" smtClean="0"/>
              <a:t> </a:t>
            </a:r>
            <a:r>
              <a:rPr lang="en-US" altLang="en-US" sz="3600" b="1" dirty="0" err="1" smtClean="0"/>
              <a:t>jawapan</a:t>
            </a:r>
            <a:r>
              <a:rPr lang="en-US" altLang="en-US" sz="3600" b="1" dirty="0" smtClean="0"/>
              <a:t> </a:t>
            </a:r>
            <a:r>
              <a:rPr lang="en-US" altLang="en-US" sz="3600" b="1" dirty="0" err="1" smtClean="0"/>
              <a:t>bagi</a:t>
            </a:r>
            <a:r>
              <a:rPr lang="en-US" altLang="en-US" sz="3600" b="1" dirty="0" smtClean="0"/>
              <a:t> </a:t>
            </a:r>
            <a:r>
              <a:rPr lang="en-US" altLang="en-US" sz="3600" b="1" dirty="0" err="1" smtClean="0"/>
              <a:t>sejumlah</a:t>
            </a:r>
            <a:r>
              <a:rPr lang="en-US" altLang="en-US" sz="3600" b="1" dirty="0" smtClean="0"/>
              <a:t> </a:t>
            </a:r>
            <a:r>
              <a:rPr lang="en-US" altLang="en-US" sz="3600" b="1" dirty="0" err="1" smtClean="0"/>
              <a:t>soalan</a:t>
            </a:r>
            <a:r>
              <a:rPr lang="en-US" altLang="en-US" sz="3600" b="1" dirty="0" smtClean="0"/>
              <a:t> yang </a:t>
            </a:r>
            <a:r>
              <a:rPr lang="en-US" altLang="en-US" sz="3600" b="1" dirty="0" err="1" smtClean="0"/>
              <a:t>sudah</a:t>
            </a:r>
            <a:r>
              <a:rPr lang="en-US" altLang="en-US" sz="3600" b="1" dirty="0" smtClean="0"/>
              <a:t> </a:t>
            </a:r>
            <a:r>
              <a:rPr lang="en-US" altLang="en-US" sz="3600" b="1" dirty="0" err="1" smtClean="0"/>
              <a:t>ada</a:t>
            </a:r>
            <a:r>
              <a:rPr lang="en-US" altLang="en-US" sz="3600" b="1" dirty="0" smtClean="0"/>
              <a:t> </a:t>
            </a:r>
            <a:r>
              <a:rPr lang="en-US" altLang="en-US" sz="3600" b="1" dirty="0" err="1" smtClean="0"/>
              <a:t>sejak</a:t>
            </a:r>
            <a:r>
              <a:rPr lang="en-US" altLang="en-US" sz="3600" b="1" dirty="0" smtClean="0"/>
              <a:t> </a:t>
            </a:r>
            <a:r>
              <a:rPr lang="en-US" altLang="en-US" sz="3600" b="1" dirty="0" err="1" smtClean="0"/>
              <a:t>dahulu</a:t>
            </a:r>
            <a:endParaRPr lang="sv-SE" altLang="en-US" sz="3600" b="1" dirty="0" smtClean="0"/>
          </a:p>
          <a:p>
            <a:pPr eaLnBrk="1" fontAlgn="auto" hangingPunct="1">
              <a:spcBef>
                <a:spcPts val="0"/>
              </a:spcBef>
              <a:buFont typeface="Arial"/>
              <a:buChar char="•"/>
              <a:defRPr/>
            </a:pPr>
            <a:r>
              <a:rPr lang="sv-SE" altLang="en-US" sz="3600" b="1" dirty="0" smtClean="0"/>
              <a:t>Mengajukan pertanyaan adalah usaha awal berfalsafah – Mengapa? Mengapa tidak begitu?</a:t>
            </a:r>
          </a:p>
        </p:txBody>
      </p:sp>
      <p:sp>
        <p:nvSpPr>
          <p:cNvPr id="2867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29DE33F-9B27-42F1-B461-10621952A97D}" type="slidenum">
              <a:rPr lang="ar-SA" altLang="en-US">
                <a:latin typeface="Calibri" pitchFamily="34" charset="0"/>
              </a:rPr>
              <a:pPr/>
              <a:t>9</a:t>
            </a:fld>
            <a:endParaRPr lang="en-US" altLang="en-US">
              <a:latin typeface="Calibri" pitchFamily="3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Celestial</Template>
  <TotalTime>3620</TotalTime>
  <Words>1737</Words>
  <Application>Microsoft Office PowerPoint</Application>
  <PresentationFormat>On-screen Show (4:3)</PresentationFormat>
  <Paragraphs>249</Paragraphs>
  <Slides>42</Slides>
  <Notes>19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Celestial</vt:lpstr>
      <vt:lpstr>UICL 2302</vt:lpstr>
      <vt:lpstr>PowerPoint Presentation</vt:lpstr>
      <vt:lpstr> bab 1 manusia &amp; PEMIKIRAN</vt:lpstr>
      <vt:lpstr>OBJEKTIF BAB 1</vt:lpstr>
      <vt:lpstr>1. Perkembangan pemikiran saintifik sejak Zaman Awal</vt:lpstr>
      <vt:lpstr>MAKNA PEMIKIRAN</vt:lpstr>
      <vt:lpstr>PERKEMBANGAN PEMIKIRAN DI BARAT:  akal, falsafah, cintakan kebijaksanaan </vt:lpstr>
      <vt:lpstr>The Greek word sophia actually means</vt:lpstr>
      <vt:lpstr>PowerPoint Presentation</vt:lpstr>
      <vt:lpstr>Kaitan dengan aktiviti akal: hAIRan &amp; kagum</vt:lpstr>
      <vt:lpstr>Kesimpulan makna falsafah </vt:lpstr>
      <vt:lpstr>Kesimpulan makna falsafah</vt:lpstr>
      <vt:lpstr>falsafah</vt:lpstr>
      <vt:lpstr>PENGKAJIAN ILMU FALSAFAH</vt:lpstr>
      <vt:lpstr>KEDUDUKAN NILAI  DALAM PEMIKIRAN BARAT</vt:lpstr>
      <vt:lpstr>Nilai kerohanian</vt:lpstr>
      <vt:lpstr>PowerPoint Presentation</vt:lpstr>
      <vt:lpstr>RAKAN YANG AKAN DITEMUI</vt:lpstr>
      <vt:lpstr>PowerPoint Presentation</vt:lpstr>
      <vt:lpstr>PowerPoint Presentation</vt:lpstr>
      <vt:lpstr>2. Pemikiran saintifik dalam peradaban manusia</vt:lpstr>
      <vt:lpstr>Definition</vt:lpstr>
      <vt:lpstr>PowerPoint Presentation</vt:lpstr>
      <vt:lpstr>1. Pemikiran Hindu: kitab Upanishad </vt:lpstr>
      <vt:lpstr>Pemikiran Hindu: kitab Upanishad </vt:lpstr>
      <vt:lpstr>kitab Upanishad</vt:lpstr>
      <vt:lpstr>2. China: KUNG FUNG TZE  (551 - 479 SM)</vt:lpstr>
      <vt:lpstr>LIMA PRINSIP HUBUNGAN</vt:lpstr>
      <vt:lpstr>3. Falsafah  &amp; Pemikiran Islam</vt:lpstr>
      <vt:lpstr> Asas pemikiran  Islam</vt:lpstr>
      <vt:lpstr>3. Pencapaian sains dan teknologi dalam tamadun awal</vt:lpstr>
      <vt:lpstr>CONTOH TAMADUN AWAL:  Mada’in salih, Madinah, arab saudi</vt:lpstr>
      <vt:lpstr>INFO Empangan Ma’arib, yaman</vt:lpstr>
      <vt:lpstr>Empangan Ma’Rib, YAMAN</vt:lpstr>
      <vt:lpstr>TAMADUN MESOPOTAMIA</vt:lpstr>
      <vt:lpstr>PowerPoint Presentation</vt:lpstr>
      <vt:lpstr>TAMAN TERGANTUNG BABYLON</vt:lpstr>
      <vt:lpstr>Mesir KUNO (Ancient Egypt)</vt:lpstr>
      <vt:lpstr>PowerPoint Presentation</vt:lpstr>
      <vt:lpstr>Peninggalan Tamadun Greek (Ancient Greece)</vt:lpstr>
      <vt:lpstr>PowerPoint Presentation</vt:lpstr>
      <vt:lpstr>TAMAT</vt:lpstr>
    </vt:vector>
  </TitlesOfParts>
  <Company>ukm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MAKNA FALSAFAH?</dc:title>
  <dc:creator>kamaruz</dc:creator>
  <cp:lastModifiedBy>NASRUL</cp:lastModifiedBy>
  <cp:revision>90</cp:revision>
  <dcterms:created xsi:type="dcterms:W3CDTF">2004-06-19T12:05:26Z</dcterms:created>
  <dcterms:modified xsi:type="dcterms:W3CDTF">2019-02-10T00:46:16Z</dcterms:modified>
</cp:coreProperties>
</file>