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72" r:id="rId4"/>
    <p:sldId id="274" r:id="rId5"/>
    <p:sldId id="273" r:id="rId6"/>
    <p:sldId id="293" r:id="rId7"/>
    <p:sldId id="280" r:id="rId8"/>
    <p:sldId id="278" r:id="rId9"/>
    <p:sldId id="279" r:id="rId10"/>
    <p:sldId id="277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90" r:id="rId19"/>
    <p:sldId id="294" r:id="rId20"/>
    <p:sldId id="291" r:id="rId21"/>
    <p:sldId id="292" r:id="rId22"/>
    <p:sldId id="296" r:id="rId23"/>
    <p:sldId id="287" r:id="rId24"/>
    <p:sldId id="289" r:id="rId25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764" autoAdjust="0"/>
  </p:normalViewPr>
  <p:slideViewPr>
    <p:cSldViewPr>
      <p:cViewPr>
        <p:scale>
          <a:sx n="100" d="100"/>
          <a:sy n="100" d="100"/>
        </p:scale>
        <p:origin x="-5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3A4E5-F634-440D-9294-682CE657531E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MY"/>
        </a:p>
      </dgm:t>
    </dgm:pt>
    <dgm:pt modelId="{07871F34-59C9-4CAB-B6F6-C8E38704C1F0}">
      <dgm:prSet phldrT="[Text]"/>
      <dgm:spPr/>
      <dgm:t>
        <a:bodyPr/>
        <a:lstStyle/>
        <a:p>
          <a:r>
            <a:rPr lang="en-MY" dirty="0" smtClean="0"/>
            <a:t>Community Project for Indigenous Children </a:t>
          </a:r>
          <a:endParaRPr lang="en-MY" dirty="0" smtClean="0"/>
        </a:p>
      </dgm:t>
    </dgm:pt>
    <dgm:pt modelId="{E98E9799-0439-4864-BA0D-C42A5999A855}" type="parTrans" cxnId="{A08EB30A-1991-4DE5-B813-10A6C30CC64F}">
      <dgm:prSet/>
      <dgm:spPr/>
      <dgm:t>
        <a:bodyPr/>
        <a:lstStyle/>
        <a:p>
          <a:endParaRPr lang="en-MY"/>
        </a:p>
      </dgm:t>
    </dgm:pt>
    <dgm:pt modelId="{DA1A4AD8-43A5-4525-9855-91DABED40F96}" type="sibTrans" cxnId="{A08EB30A-1991-4DE5-B813-10A6C30CC64F}">
      <dgm:prSet/>
      <dgm:spPr/>
      <dgm:t>
        <a:bodyPr/>
        <a:lstStyle/>
        <a:p>
          <a:endParaRPr lang="en-MY"/>
        </a:p>
      </dgm:t>
    </dgm:pt>
    <dgm:pt modelId="{B0E4BC1C-7216-4F8D-973E-E37683EC5CE7}">
      <dgm:prSet phldrT="[Text]"/>
      <dgm:spPr/>
      <dgm:t>
        <a:bodyPr/>
        <a:lstStyle/>
        <a:p>
          <a:r>
            <a:rPr lang="en-MY" dirty="0" smtClean="0"/>
            <a:t>Educational Project 1</a:t>
          </a:r>
        </a:p>
        <a:p>
          <a:r>
            <a:rPr lang="en-MY" dirty="0" err="1" smtClean="0"/>
            <a:t>Alam</a:t>
          </a:r>
          <a:r>
            <a:rPr lang="en-MY" dirty="0" smtClean="0"/>
            <a:t> </a:t>
          </a:r>
          <a:r>
            <a:rPr lang="en-MY" dirty="0" smtClean="0"/>
            <a:t>&amp; </a:t>
          </a:r>
          <a:r>
            <a:rPr lang="en-MY" dirty="0" err="1" smtClean="0"/>
            <a:t>inspirasi</a:t>
          </a:r>
          <a:r>
            <a:rPr lang="en-MY" dirty="0" smtClean="0"/>
            <a:t> </a:t>
          </a:r>
          <a:r>
            <a:rPr lang="en-MY" dirty="0" err="1" smtClean="0"/>
            <a:t>rekaan</a:t>
          </a:r>
          <a:endParaRPr lang="en-MY" dirty="0" smtClean="0"/>
        </a:p>
        <a:p>
          <a:r>
            <a:rPr lang="en-MY" dirty="0" smtClean="0"/>
            <a:t>(Innovation and Design)</a:t>
          </a:r>
          <a:endParaRPr lang="en-MY" dirty="0"/>
        </a:p>
      </dgm:t>
    </dgm:pt>
    <dgm:pt modelId="{81073172-C1DF-47FA-89FB-6CF183BA889E}" type="parTrans" cxnId="{175024D1-1C8A-476D-9A88-AC313E5DD3BF}">
      <dgm:prSet/>
      <dgm:spPr/>
      <dgm:t>
        <a:bodyPr/>
        <a:lstStyle/>
        <a:p>
          <a:endParaRPr lang="en-MY"/>
        </a:p>
      </dgm:t>
    </dgm:pt>
    <dgm:pt modelId="{692E8F7E-C05F-405F-9CC5-CD35D775BB2B}" type="sibTrans" cxnId="{175024D1-1C8A-476D-9A88-AC313E5DD3BF}">
      <dgm:prSet/>
      <dgm:spPr/>
      <dgm:t>
        <a:bodyPr/>
        <a:lstStyle/>
        <a:p>
          <a:endParaRPr lang="en-MY"/>
        </a:p>
      </dgm:t>
    </dgm:pt>
    <dgm:pt modelId="{91A3A7F8-CD07-4FD1-9B6B-BC895D0384B1}">
      <dgm:prSet phldrT="[Text]"/>
      <dgm:spPr/>
      <dgm:t>
        <a:bodyPr/>
        <a:lstStyle/>
        <a:p>
          <a:r>
            <a:rPr lang="en-MY" dirty="0" smtClean="0"/>
            <a:t>Educational Project 2</a:t>
          </a:r>
        </a:p>
        <a:p>
          <a:r>
            <a:rPr lang="en-MY" dirty="0" err="1" smtClean="0"/>
            <a:t>Elektrik</a:t>
          </a:r>
          <a:r>
            <a:rPr lang="en-MY" dirty="0" smtClean="0"/>
            <a:t> </a:t>
          </a:r>
          <a:r>
            <a:rPr lang="en-MY" dirty="0" err="1" smtClean="0"/>
            <a:t>membekal</a:t>
          </a:r>
          <a:r>
            <a:rPr lang="en-MY" dirty="0" smtClean="0"/>
            <a:t> </a:t>
          </a:r>
          <a:r>
            <a:rPr lang="en-MY" dirty="0" err="1" smtClean="0"/>
            <a:t>tenaga</a:t>
          </a:r>
          <a:endParaRPr lang="en-MY" dirty="0" smtClean="0"/>
        </a:p>
        <a:p>
          <a:r>
            <a:rPr lang="en-MY" dirty="0" smtClean="0"/>
            <a:t>(Science &amp; Technology)</a:t>
          </a:r>
          <a:endParaRPr lang="en-MY" dirty="0" smtClean="0"/>
        </a:p>
      </dgm:t>
    </dgm:pt>
    <dgm:pt modelId="{0F5C2A1A-A5CB-415B-ACEA-919D79A049B9}" type="parTrans" cxnId="{32546109-B172-471A-A6FC-85283B801FD1}">
      <dgm:prSet/>
      <dgm:spPr/>
      <dgm:t>
        <a:bodyPr/>
        <a:lstStyle/>
        <a:p>
          <a:endParaRPr lang="en-MY"/>
        </a:p>
      </dgm:t>
    </dgm:pt>
    <dgm:pt modelId="{98F9D22C-8A5E-433D-A63D-2AAD93CD78DA}" type="sibTrans" cxnId="{32546109-B172-471A-A6FC-85283B801FD1}">
      <dgm:prSet/>
      <dgm:spPr/>
      <dgm:t>
        <a:bodyPr/>
        <a:lstStyle/>
        <a:p>
          <a:endParaRPr lang="en-MY"/>
        </a:p>
      </dgm:t>
    </dgm:pt>
    <dgm:pt modelId="{135CCF1D-0FA6-42D5-AFB6-6EDB1346C169}">
      <dgm:prSet phldrT="[Text]"/>
      <dgm:spPr/>
      <dgm:t>
        <a:bodyPr/>
        <a:lstStyle/>
        <a:p>
          <a:r>
            <a:rPr lang="en-MY" dirty="0" smtClean="0"/>
            <a:t>Educational Project 3</a:t>
          </a:r>
        </a:p>
        <a:p>
          <a:r>
            <a:rPr lang="en-MY" dirty="0" err="1" smtClean="0"/>
            <a:t>Jual</a:t>
          </a:r>
          <a:r>
            <a:rPr lang="en-MY" dirty="0" smtClean="0"/>
            <a:t> </a:t>
          </a:r>
          <a:r>
            <a:rPr lang="en-MY" dirty="0" err="1" smtClean="0"/>
            <a:t>sampai</a:t>
          </a:r>
          <a:r>
            <a:rPr lang="en-MY" dirty="0" smtClean="0"/>
            <a:t> </a:t>
          </a:r>
          <a:r>
            <a:rPr lang="en-MY" dirty="0" err="1" smtClean="0"/>
            <a:t>berjaya</a:t>
          </a:r>
          <a:endParaRPr lang="en-MY" dirty="0" smtClean="0"/>
        </a:p>
        <a:p>
          <a:r>
            <a:rPr lang="en-MY" dirty="0" smtClean="0"/>
            <a:t>(</a:t>
          </a:r>
          <a:r>
            <a:rPr lang="en-MY" dirty="0" err="1" smtClean="0"/>
            <a:t>Entrepreneruship</a:t>
          </a:r>
          <a:r>
            <a:rPr lang="en-MY" dirty="0" smtClean="0"/>
            <a:t>)</a:t>
          </a:r>
          <a:endParaRPr lang="en-MY" dirty="0" smtClean="0"/>
        </a:p>
      </dgm:t>
    </dgm:pt>
    <dgm:pt modelId="{B252E156-1AFE-4621-B3F4-4B8A0DF3A12A}" type="parTrans" cxnId="{8B4D8F9D-8D33-4E35-9CC9-E18F6FAAACF8}">
      <dgm:prSet/>
      <dgm:spPr/>
      <dgm:t>
        <a:bodyPr/>
        <a:lstStyle/>
        <a:p>
          <a:endParaRPr lang="en-MY"/>
        </a:p>
      </dgm:t>
    </dgm:pt>
    <dgm:pt modelId="{08984F4B-090C-4ADE-8E31-713687C92747}" type="sibTrans" cxnId="{8B4D8F9D-8D33-4E35-9CC9-E18F6FAAACF8}">
      <dgm:prSet/>
      <dgm:spPr/>
      <dgm:t>
        <a:bodyPr/>
        <a:lstStyle/>
        <a:p>
          <a:endParaRPr lang="en-MY"/>
        </a:p>
      </dgm:t>
    </dgm:pt>
    <dgm:pt modelId="{114A3613-796C-4431-9A93-7C6331912D44}">
      <dgm:prSet phldrT="[Text]"/>
      <dgm:spPr/>
      <dgm:t>
        <a:bodyPr/>
        <a:lstStyle/>
        <a:p>
          <a:r>
            <a:rPr lang="en-MY" dirty="0" smtClean="0"/>
            <a:t>Final Lap</a:t>
          </a:r>
        </a:p>
        <a:p>
          <a:r>
            <a:rPr lang="en-MY" dirty="0" err="1" smtClean="0"/>
            <a:t>Menangkan</a:t>
          </a:r>
          <a:r>
            <a:rPr lang="en-MY" dirty="0" smtClean="0"/>
            <a:t> </a:t>
          </a:r>
          <a:r>
            <a:rPr lang="en-MY" dirty="0" err="1" smtClean="0"/>
            <a:t>saya</a:t>
          </a:r>
          <a:r>
            <a:rPr lang="en-MY" dirty="0" smtClean="0"/>
            <a:t>!</a:t>
          </a:r>
        </a:p>
        <a:p>
          <a:r>
            <a:rPr lang="en-MY" dirty="0" smtClean="0"/>
            <a:t>(Effective presentation)</a:t>
          </a:r>
          <a:endParaRPr lang="en-MY" dirty="0" smtClean="0"/>
        </a:p>
      </dgm:t>
    </dgm:pt>
    <dgm:pt modelId="{CA02AA4F-D737-4B50-881D-8F7BDBFAC1BC}" type="parTrans" cxnId="{1B921DC5-2A38-4027-9D10-98E76D07169C}">
      <dgm:prSet/>
      <dgm:spPr/>
      <dgm:t>
        <a:bodyPr/>
        <a:lstStyle/>
        <a:p>
          <a:endParaRPr lang="en-MY"/>
        </a:p>
      </dgm:t>
    </dgm:pt>
    <dgm:pt modelId="{92335F31-BBCF-47F6-897F-299887C5A792}" type="sibTrans" cxnId="{1B921DC5-2A38-4027-9D10-98E76D07169C}">
      <dgm:prSet/>
      <dgm:spPr/>
      <dgm:t>
        <a:bodyPr/>
        <a:lstStyle/>
        <a:p>
          <a:endParaRPr lang="en-MY"/>
        </a:p>
      </dgm:t>
    </dgm:pt>
    <dgm:pt modelId="{7265EB19-1DBC-4139-91AB-72CBA6FC4950}" type="pres">
      <dgm:prSet presAssocID="{0583A4E5-F634-440D-9294-682CE65753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43B14218-26B6-4BEC-AE54-D2D027BABC74}" type="pres">
      <dgm:prSet presAssocID="{07871F34-59C9-4CAB-B6F6-C8E38704C1F0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MY"/>
        </a:p>
      </dgm:t>
    </dgm:pt>
    <dgm:pt modelId="{5CB16351-4620-4C5D-85E4-9B62CFCAE645}" type="pres">
      <dgm:prSet presAssocID="{07871F34-59C9-4CAB-B6F6-C8E38704C1F0}" presName="rootComposite1" presStyleCnt="0"/>
      <dgm:spPr/>
      <dgm:t>
        <a:bodyPr/>
        <a:lstStyle/>
        <a:p>
          <a:endParaRPr lang="en-MY"/>
        </a:p>
      </dgm:t>
    </dgm:pt>
    <dgm:pt modelId="{D9CD9928-ACDD-4A10-8C94-A2325D12E099}" type="pres">
      <dgm:prSet presAssocID="{07871F34-59C9-4CAB-B6F6-C8E38704C1F0}" presName="rootText1" presStyleLbl="node0" presStyleIdx="0" presStyleCnt="1" custScaleX="463479" custScaleY="147486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B04E031A-7BC3-447D-A1A9-B4B01399E526}" type="pres">
      <dgm:prSet presAssocID="{07871F34-59C9-4CAB-B6F6-C8E38704C1F0}" presName="rootConnector1" presStyleLbl="node1" presStyleIdx="0" presStyleCnt="0"/>
      <dgm:spPr/>
      <dgm:t>
        <a:bodyPr/>
        <a:lstStyle/>
        <a:p>
          <a:endParaRPr lang="en-MY"/>
        </a:p>
      </dgm:t>
    </dgm:pt>
    <dgm:pt modelId="{669E7196-F370-421E-B0F1-F49531B3C161}" type="pres">
      <dgm:prSet presAssocID="{07871F34-59C9-4CAB-B6F6-C8E38704C1F0}" presName="hierChild2" presStyleCnt="0"/>
      <dgm:spPr/>
      <dgm:t>
        <a:bodyPr/>
        <a:lstStyle/>
        <a:p>
          <a:endParaRPr lang="en-MY"/>
        </a:p>
      </dgm:t>
    </dgm:pt>
    <dgm:pt modelId="{D8F49617-397D-464D-897E-E86F53EF6CE9}" type="pres">
      <dgm:prSet presAssocID="{81073172-C1DF-47FA-89FB-6CF183BA889E}" presName="Name37" presStyleLbl="parChTrans1D2" presStyleIdx="0" presStyleCnt="4"/>
      <dgm:spPr/>
      <dgm:t>
        <a:bodyPr/>
        <a:lstStyle/>
        <a:p>
          <a:endParaRPr lang="en-MY"/>
        </a:p>
      </dgm:t>
    </dgm:pt>
    <dgm:pt modelId="{B80718BB-E413-4B96-B9DE-AFF3E2B4AF2A}" type="pres">
      <dgm:prSet presAssocID="{B0E4BC1C-7216-4F8D-973E-E37683EC5CE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MY"/>
        </a:p>
      </dgm:t>
    </dgm:pt>
    <dgm:pt modelId="{6097DF91-1D52-4A53-8DC0-FD711F5F7C74}" type="pres">
      <dgm:prSet presAssocID="{B0E4BC1C-7216-4F8D-973E-E37683EC5CE7}" presName="rootComposite" presStyleCnt="0"/>
      <dgm:spPr/>
      <dgm:t>
        <a:bodyPr/>
        <a:lstStyle/>
        <a:p>
          <a:endParaRPr lang="en-MY"/>
        </a:p>
      </dgm:t>
    </dgm:pt>
    <dgm:pt modelId="{69533A42-9D47-45C6-9EE4-C0F75C03BE56}" type="pres">
      <dgm:prSet presAssocID="{B0E4BC1C-7216-4F8D-973E-E37683EC5CE7}" presName="rootText" presStyleLbl="node2" presStyleIdx="0" presStyleCnt="4" custScaleY="176195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25D136F5-4EC8-43C1-AD2F-499C716A2D47}" type="pres">
      <dgm:prSet presAssocID="{B0E4BC1C-7216-4F8D-973E-E37683EC5CE7}" presName="rootConnector" presStyleLbl="node2" presStyleIdx="0" presStyleCnt="4"/>
      <dgm:spPr/>
      <dgm:t>
        <a:bodyPr/>
        <a:lstStyle/>
        <a:p>
          <a:endParaRPr lang="en-MY"/>
        </a:p>
      </dgm:t>
    </dgm:pt>
    <dgm:pt modelId="{7D3436D5-204E-45C8-A67B-0BAB3BA2CCB4}" type="pres">
      <dgm:prSet presAssocID="{B0E4BC1C-7216-4F8D-973E-E37683EC5CE7}" presName="hierChild4" presStyleCnt="0"/>
      <dgm:spPr/>
      <dgm:t>
        <a:bodyPr/>
        <a:lstStyle/>
        <a:p>
          <a:endParaRPr lang="en-MY"/>
        </a:p>
      </dgm:t>
    </dgm:pt>
    <dgm:pt modelId="{6D3AD648-D3C3-4C72-BF35-4ACECB395BBD}" type="pres">
      <dgm:prSet presAssocID="{B0E4BC1C-7216-4F8D-973E-E37683EC5CE7}" presName="hierChild5" presStyleCnt="0"/>
      <dgm:spPr/>
      <dgm:t>
        <a:bodyPr/>
        <a:lstStyle/>
        <a:p>
          <a:endParaRPr lang="en-MY"/>
        </a:p>
      </dgm:t>
    </dgm:pt>
    <dgm:pt modelId="{CD00C847-B2E2-487D-AF08-5643529D8E16}" type="pres">
      <dgm:prSet presAssocID="{0F5C2A1A-A5CB-415B-ACEA-919D79A049B9}" presName="Name37" presStyleLbl="parChTrans1D2" presStyleIdx="1" presStyleCnt="4"/>
      <dgm:spPr/>
      <dgm:t>
        <a:bodyPr/>
        <a:lstStyle/>
        <a:p>
          <a:endParaRPr lang="en-MY"/>
        </a:p>
      </dgm:t>
    </dgm:pt>
    <dgm:pt modelId="{4037A9F0-6F46-446F-986E-9191063FAE54}" type="pres">
      <dgm:prSet presAssocID="{91A3A7F8-CD07-4FD1-9B6B-BC895D0384B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MY"/>
        </a:p>
      </dgm:t>
    </dgm:pt>
    <dgm:pt modelId="{E826AAA2-2648-4D81-9013-462251756F3C}" type="pres">
      <dgm:prSet presAssocID="{91A3A7F8-CD07-4FD1-9B6B-BC895D0384B1}" presName="rootComposite" presStyleCnt="0"/>
      <dgm:spPr/>
      <dgm:t>
        <a:bodyPr/>
        <a:lstStyle/>
        <a:p>
          <a:endParaRPr lang="en-MY"/>
        </a:p>
      </dgm:t>
    </dgm:pt>
    <dgm:pt modelId="{0046C349-C688-4D9C-87EB-8197A1C07FAC}" type="pres">
      <dgm:prSet presAssocID="{91A3A7F8-CD07-4FD1-9B6B-BC895D0384B1}" presName="rootText" presStyleLbl="node2" presStyleIdx="1" presStyleCnt="4" custScaleY="176195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3D5D4B5E-5AE2-43D4-822A-4E472533FD96}" type="pres">
      <dgm:prSet presAssocID="{91A3A7F8-CD07-4FD1-9B6B-BC895D0384B1}" presName="rootConnector" presStyleLbl="node2" presStyleIdx="1" presStyleCnt="4"/>
      <dgm:spPr/>
      <dgm:t>
        <a:bodyPr/>
        <a:lstStyle/>
        <a:p>
          <a:endParaRPr lang="en-MY"/>
        </a:p>
      </dgm:t>
    </dgm:pt>
    <dgm:pt modelId="{4CF27D19-954A-4514-9392-CFC3936B9096}" type="pres">
      <dgm:prSet presAssocID="{91A3A7F8-CD07-4FD1-9B6B-BC895D0384B1}" presName="hierChild4" presStyleCnt="0"/>
      <dgm:spPr/>
      <dgm:t>
        <a:bodyPr/>
        <a:lstStyle/>
        <a:p>
          <a:endParaRPr lang="en-MY"/>
        </a:p>
      </dgm:t>
    </dgm:pt>
    <dgm:pt modelId="{CE609E13-63CF-40DB-9B24-78555D32624A}" type="pres">
      <dgm:prSet presAssocID="{91A3A7F8-CD07-4FD1-9B6B-BC895D0384B1}" presName="hierChild5" presStyleCnt="0"/>
      <dgm:spPr/>
      <dgm:t>
        <a:bodyPr/>
        <a:lstStyle/>
        <a:p>
          <a:endParaRPr lang="en-MY"/>
        </a:p>
      </dgm:t>
    </dgm:pt>
    <dgm:pt modelId="{6F516648-62FC-441F-86F9-91080594BD10}" type="pres">
      <dgm:prSet presAssocID="{B252E156-1AFE-4621-B3F4-4B8A0DF3A12A}" presName="Name37" presStyleLbl="parChTrans1D2" presStyleIdx="2" presStyleCnt="4"/>
      <dgm:spPr/>
      <dgm:t>
        <a:bodyPr/>
        <a:lstStyle/>
        <a:p>
          <a:endParaRPr lang="en-MY"/>
        </a:p>
      </dgm:t>
    </dgm:pt>
    <dgm:pt modelId="{98F79EAB-C080-49F7-818C-08452C5697FE}" type="pres">
      <dgm:prSet presAssocID="{135CCF1D-0FA6-42D5-AFB6-6EDB1346C16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MY"/>
        </a:p>
      </dgm:t>
    </dgm:pt>
    <dgm:pt modelId="{2DE17421-1A95-4EA7-B543-BF41705C4AEE}" type="pres">
      <dgm:prSet presAssocID="{135CCF1D-0FA6-42D5-AFB6-6EDB1346C169}" presName="rootComposite" presStyleCnt="0"/>
      <dgm:spPr/>
      <dgm:t>
        <a:bodyPr/>
        <a:lstStyle/>
        <a:p>
          <a:endParaRPr lang="en-MY"/>
        </a:p>
      </dgm:t>
    </dgm:pt>
    <dgm:pt modelId="{F62F7B4A-7CDA-49AF-BCE6-327724E461EE}" type="pres">
      <dgm:prSet presAssocID="{135CCF1D-0FA6-42D5-AFB6-6EDB1346C169}" presName="rootText" presStyleLbl="node2" presStyleIdx="2" presStyleCnt="4" custScaleY="176195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CDF75952-44F7-4FBC-A643-6CE0E60E374E}" type="pres">
      <dgm:prSet presAssocID="{135CCF1D-0FA6-42D5-AFB6-6EDB1346C169}" presName="rootConnector" presStyleLbl="node2" presStyleIdx="2" presStyleCnt="4"/>
      <dgm:spPr/>
      <dgm:t>
        <a:bodyPr/>
        <a:lstStyle/>
        <a:p>
          <a:endParaRPr lang="en-MY"/>
        </a:p>
      </dgm:t>
    </dgm:pt>
    <dgm:pt modelId="{55EF9282-3972-4C9A-9FAA-B776A8FB7174}" type="pres">
      <dgm:prSet presAssocID="{135CCF1D-0FA6-42D5-AFB6-6EDB1346C169}" presName="hierChild4" presStyleCnt="0"/>
      <dgm:spPr/>
      <dgm:t>
        <a:bodyPr/>
        <a:lstStyle/>
        <a:p>
          <a:endParaRPr lang="en-MY"/>
        </a:p>
      </dgm:t>
    </dgm:pt>
    <dgm:pt modelId="{D79D7A8E-EB16-4E7D-B0AA-B053F86CBDF4}" type="pres">
      <dgm:prSet presAssocID="{135CCF1D-0FA6-42D5-AFB6-6EDB1346C169}" presName="hierChild5" presStyleCnt="0"/>
      <dgm:spPr/>
      <dgm:t>
        <a:bodyPr/>
        <a:lstStyle/>
        <a:p>
          <a:endParaRPr lang="en-MY"/>
        </a:p>
      </dgm:t>
    </dgm:pt>
    <dgm:pt modelId="{4AED2A84-B47C-49DC-9A8F-8B51A82EFB7E}" type="pres">
      <dgm:prSet presAssocID="{CA02AA4F-D737-4B50-881D-8F7BDBFAC1BC}" presName="Name37" presStyleLbl="parChTrans1D2" presStyleIdx="3" presStyleCnt="4"/>
      <dgm:spPr/>
      <dgm:t>
        <a:bodyPr/>
        <a:lstStyle/>
        <a:p>
          <a:endParaRPr lang="en-MY"/>
        </a:p>
      </dgm:t>
    </dgm:pt>
    <dgm:pt modelId="{77097302-B0E1-423F-9CDF-10143C3188DA}" type="pres">
      <dgm:prSet presAssocID="{114A3613-796C-4431-9A93-7C6331912D4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MY"/>
        </a:p>
      </dgm:t>
    </dgm:pt>
    <dgm:pt modelId="{0FDCF64A-BEDB-4DFA-AA74-94BFF7B4DFBB}" type="pres">
      <dgm:prSet presAssocID="{114A3613-796C-4431-9A93-7C6331912D44}" presName="rootComposite" presStyleCnt="0"/>
      <dgm:spPr/>
      <dgm:t>
        <a:bodyPr/>
        <a:lstStyle/>
        <a:p>
          <a:endParaRPr lang="en-MY"/>
        </a:p>
      </dgm:t>
    </dgm:pt>
    <dgm:pt modelId="{4B82A24B-F5AA-43D0-AFA9-01138B143091}" type="pres">
      <dgm:prSet presAssocID="{114A3613-796C-4431-9A93-7C6331912D44}" presName="rootText" presStyleLbl="node2" presStyleIdx="3" presStyleCnt="4" custScaleY="176195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8A235652-2D0C-48E3-8957-708D8FF32568}" type="pres">
      <dgm:prSet presAssocID="{114A3613-796C-4431-9A93-7C6331912D44}" presName="rootConnector" presStyleLbl="node2" presStyleIdx="3" presStyleCnt="4"/>
      <dgm:spPr/>
      <dgm:t>
        <a:bodyPr/>
        <a:lstStyle/>
        <a:p>
          <a:endParaRPr lang="en-MY"/>
        </a:p>
      </dgm:t>
    </dgm:pt>
    <dgm:pt modelId="{AD19B628-F8B1-475B-973D-D71E333D1E81}" type="pres">
      <dgm:prSet presAssocID="{114A3613-796C-4431-9A93-7C6331912D44}" presName="hierChild4" presStyleCnt="0"/>
      <dgm:spPr/>
      <dgm:t>
        <a:bodyPr/>
        <a:lstStyle/>
        <a:p>
          <a:endParaRPr lang="en-MY"/>
        </a:p>
      </dgm:t>
    </dgm:pt>
    <dgm:pt modelId="{ECAB7D9A-B484-42D1-B31B-85F447EFA1F6}" type="pres">
      <dgm:prSet presAssocID="{114A3613-796C-4431-9A93-7C6331912D44}" presName="hierChild5" presStyleCnt="0"/>
      <dgm:spPr/>
      <dgm:t>
        <a:bodyPr/>
        <a:lstStyle/>
        <a:p>
          <a:endParaRPr lang="en-MY"/>
        </a:p>
      </dgm:t>
    </dgm:pt>
    <dgm:pt modelId="{09A8F6D5-0070-4A88-97F1-D65BEC9A3A0E}" type="pres">
      <dgm:prSet presAssocID="{07871F34-59C9-4CAB-B6F6-C8E38704C1F0}" presName="hierChild3" presStyleCnt="0"/>
      <dgm:spPr/>
      <dgm:t>
        <a:bodyPr/>
        <a:lstStyle/>
        <a:p>
          <a:endParaRPr lang="en-MY"/>
        </a:p>
      </dgm:t>
    </dgm:pt>
  </dgm:ptLst>
  <dgm:cxnLst>
    <dgm:cxn modelId="{2A8CF4D5-10E7-4F2D-B6C8-04942442F0CC}" type="presOf" srcId="{114A3613-796C-4431-9A93-7C6331912D44}" destId="{8A235652-2D0C-48E3-8957-708D8FF32568}" srcOrd="1" destOrd="0" presId="urn:microsoft.com/office/officeart/2005/8/layout/orgChart1"/>
    <dgm:cxn modelId="{31001F0E-6848-4E10-A90E-7BB32FE40E1A}" type="presOf" srcId="{0F5C2A1A-A5CB-415B-ACEA-919D79A049B9}" destId="{CD00C847-B2E2-487D-AF08-5643529D8E16}" srcOrd="0" destOrd="0" presId="urn:microsoft.com/office/officeart/2005/8/layout/orgChart1"/>
    <dgm:cxn modelId="{9C71968B-927F-47E6-9ED7-485A43B61774}" type="presOf" srcId="{114A3613-796C-4431-9A93-7C6331912D44}" destId="{4B82A24B-F5AA-43D0-AFA9-01138B143091}" srcOrd="0" destOrd="0" presId="urn:microsoft.com/office/officeart/2005/8/layout/orgChart1"/>
    <dgm:cxn modelId="{4F0CE632-6335-478B-8E60-2DF5ACDC2CB5}" type="presOf" srcId="{135CCF1D-0FA6-42D5-AFB6-6EDB1346C169}" destId="{CDF75952-44F7-4FBC-A643-6CE0E60E374E}" srcOrd="1" destOrd="0" presId="urn:microsoft.com/office/officeart/2005/8/layout/orgChart1"/>
    <dgm:cxn modelId="{EA4047EB-4C59-4799-B210-49DEF7DF6FD7}" type="presOf" srcId="{91A3A7F8-CD07-4FD1-9B6B-BC895D0384B1}" destId="{3D5D4B5E-5AE2-43D4-822A-4E472533FD96}" srcOrd="1" destOrd="0" presId="urn:microsoft.com/office/officeart/2005/8/layout/orgChart1"/>
    <dgm:cxn modelId="{A08EB30A-1991-4DE5-B813-10A6C30CC64F}" srcId="{0583A4E5-F634-440D-9294-682CE657531E}" destId="{07871F34-59C9-4CAB-B6F6-C8E38704C1F0}" srcOrd="0" destOrd="0" parTransId="{E98E9799-0439-4864-BA0D-C42A5999A855}" sibTransId="{DA1A4AD8-43A5-4525-9855-91DABED40F96}"/>
    <dgm:cxn modelId="{32546109-B172-471A-A6FC-85283B801FD1}" srcId="{07871F34-59C9-4CAB-B6F6-C8E38704C1F0}" destId="{91A3A7F8-CD07-4FD1-9B6B-BC895D0384B1}" srcOrd="1" destOrd="0" parTransId="{0F5C2A1A-A5CB-415B-ACEA-919D79A049B9}" sibTransId="{98F9D22C-8A5E-433D-A63D-2AAD93CD78DA}"/>
    <dgm:cxn modelId="{81A77663-FED6-4D59-A960-512BD9D4818F}" type="presOf" srcId="{CA02AA4F-D737-4B50-881D-8F7BDBFAC1BC}" destId="{4AED2A84-B47C-49DC-9A8F-8B51A82EFB7E}" srcOrd="0" destOrd="0" presId="urn:microsoft.com/office/officeart/2005/8/layout/orgChart1"/>
    <dgm:cxn modelId="{0851ABC7-090B-43DE-8151-844A3D96E3F4}" type="presOf" srcId="{07871F34-59C9-4CAB-B6F6-C8E38704C1F0}" destId="{B04E031A-7BC3-447D-A1A9-B4B01399E526}" srcOrd="1" destOrd="0" presId="urn:microsoft.com/office/officeart/2005/8/layout/orgChart1"/>
    <dgm:cxn modelId="{7B9CCFD6-87B5-45DA-B751-615A75AC5C66}" type="presOf" srcId="{0583A4E5-F634-440D-9294-682CE657531E}" destId="{7265EB19-1DBC-4139-91AB-72CBA6FC4950}" srcOrd="0" destOrd="0" presId="urn:microsoft.com/office/officeart/2005/8/layout/orgChart1"/>
    <dgm:cxn modelId="{BA10B291-1AAE-483A-85B4-2103EB471029}" type="presOf" srcId="{B0E4BC1C-7216-4F8D-973E-E37683EC5CE7}" destId="{25D136F5-4EC8-43C1-AD2F-499C716A2D47}" srcOrd="1" destOrd="0" presId="urn:microsoft.com/office/officeart/2005/8/layout/orgChart1"/>
    <dgm:cxn modelId="{82D890D2-F965-48FC-BB35-9CD469B42036}" type="presOf" srcId="{B0E4BC1C-7216-4F8D-973E-E37683EC5CE7}" destId="{69533A42-9D47-45C6-9EE4-C0F75C03BE56}" srcOrd="0" destOrd="0" presId="urn:microsoft.com/office/officeart/2005/8/layout/orgChart1"/>
    <dgm:cxn modelId="{24C98857-4141-49C1-8A52-AB8C8330F8F0}" type="presOf" srcId="{07871F34-59C9-4CAB-B6F6-C8E38704C1F0}" destId="{D9CD9928-ACDD-4A10-8C94-A2325D12E099}" srcOrd="0" destOrd="0" presId="urn:microsoft.com/office/officeart/2005/8/layout/orgChart1"/>
    <dgm:cxn modelId="{20CDE7CB-FBA6-4AD9-A1AC-6DE20C9AE8C6}" type="presOf" srcId="{135CCF1D-0FA6-42D5-AFB6-6EDB1346C169}" destId="{F62F7B4A-7CDA-49AF-BCE6-327724E461EE}" srcOrd="0" destOrd="0" presId="urn:microsoft.com/office/officeart/2005/8/layout/orgChart1"/>
    <dgm:cxn modelId="{1B921DC5-2A38-4027-9D10-98E76D07169C}" srcId="{07871F34-59C9-4CAB-B6F6-C8E38704C1F0}" destId="{114A3613-796C-4431-9A93-7C6331912D44}" srcOrd="3" destOrd="0" parTransId="{CA02AA4F-D737-4B50-881D-8F7BDBFAC1BC}" sibTransId="{92335F31-BBCF-47F6-897F-299887C5A792}"/>
    <dgm:cxn modelId="{FF97E673-973E-46AB-9CEA-322368B499B6}" type="presOf" srcId="{B252E156-1AFE-4621-B3F4-4B8A0DF3A12A}" destId="{6F516648-62FC-441F-86F9-91080594BD10}" srcOrd="0" destOrd="0" presId="urn:microsoft.com/office/officeart/2005/8/layout/orgChart1"/>
    <dgm:cxn modelId="{8B4D8F9D-8D33-4E35-9CC9-E18F6FAAACF8}" srcId="{07871F34-59C9-4CAB-B6F6-C8E38704C1F0}" destId="{135CCF1D-0FA6-42D5-AFB6-6EDB1346C169}" srcOrd="2" destOrd="0" parTransId="{B252E156-1AFE-4621-B3F4-4B8A0DF3A12A}" sibTransId="{08984F4B-090C-4ADE-8E31-713687C92747}"/>
    <dgm:cxn modelId="{431A5BD0-ADFE-4929-BF3E-4C0323F17EEB}" type="presOf" srcId="{91A3A7F8-CD07-4FD1-9B6B-BC895D0384B1}" destId="{0046C349-C688-4D9C-87EB-8197A1C07FAC}" srcOrd="0" destOrd="0" presId="urn:microsoft.com/office/officeart/2005/8/layout/orgChart1"/>
    <dgm:cxn modelId="{175024D1-1C8A-476D-9A88-AC313E5DD3BF}" srcId="{07871F34-59C9-4CAB-B6F6-C8E38704C1F0}" destId="{B0E4BC1C-7216-4F8D-973E-E37683EC5CE7}" srcOrd="0" destOrd="0" parTransId="{81073172-C1DF-47FA-89FB-6CF183BA889E}" sibTransId="{692E8F7E-C05F-405F-9CC5-CD35D775BB2B}"/>
    <dgm:cxn modelId="{78CA8B9C-F4FF-424A-9920-252C5D6C50E1}" type="presOf" srcId="{81073172-C1DF-47FA-89FB-6CF183BA889E}" destId="{D8F49617-397D-464D-897E-E86F53EF6CE9}" srcOrd="0" destOrd="0" presId="urn:microsoft.com/office/officeart/2005/8/layout/orgChart1"/>
    <dgm:cxn modelId="{EE5748CB-0D3D-4A9D-B0F3-CB96B6824A01}" type="presParOf" srcId="{7265EB19-1DBC-4139-91AB-72CBA6FC4950}" destId="{43B14218-26B6-4BEC-AE54-D2D027BABC74}" srcOrd="0" destOrd="0" presId="urn:microsoft.com/office/officeart/2005/8/layout/orgChart1"/>
    <dgm:cxn modelId="{1CCE9CCC-2999-4FC7-8F06-51E012111F3A}" type="presParOf" srcId="{43B14218-26B6-4BEC-AE54-D2D027BABC74}" destId="{5CB16351-4620-4C5D-85E4-9B62CFCAE645}" srcOrd="0" destOrd="0" presId="urn:microsoft.com/office/officeart/2005/8/layout/orgChart1"/>
    <dgm:cxn modelId="{5CE6CD4C-4792-4CAC-96A4-3AF63CF584D7}" type="presParOf" srcId="{5CB16351-4620-4C5D-85E4-9B62CFCAE645}" destId="{D9CD9928-ACDD-4A10-8C94-A2325D12E099}" srcOrd="0" destOrd="0" presId="urn:microsoft.com/office/officeart/2005/8/layout/orgChart1"/>
    <dgm:cxn modelId="{060AA985-8A65-4D3D-8897-BCA0272E4E7E}" type="presParOf" srcId="{5CB16351-4620-4C5D-85E4-9B62CFCAE645}" destId="{B04E031A-7BC3-447D-A1A9-B4B01399E526}" srcOrd="1" destOrd="0" presId="urn:microsoft.com/office/officeart/2005/8/layout/orgChart1"/>
    <dgm:cxn modelId="{A63E0B66-C9A3-4F40-B34F-7111280C3414}" type="presParOf" srcId="{43B14218-26B6-4BEC-AE54-D2D027BABC74}" destId="{669E7196-F370-421E-B0F1-F49531B3C161}" srcOrd="1" destOrd="0" presId="urn:microsoft.com/office/officeart/2005/8/layout/orgChart1"/>
    <dgm:cxn modelId="{D8D931DB-C108-4A5B-B1C8-B530B2364EAC}" type="presParOf" srcId="{669E7196-F370-421E-B0F1-F49531B3C161}" destId="{D8F49617-397D-464D-897E-E86F53EF6CE9}" srcOrd="0" destOrd="0" presId="urn:microsoft.com/office/officeart/2005/8/layout/orgChart1"/>
    <dgm:cxn modelId="{4D19B68B-5B51-4DBD-8BD2-9CC23E87DDEE}" type="presParOf" srcId="{669E7196-F370-421E-B0F1-F49531B3C161}" destId="{B80718BB-E413-4B96-B9DE-AFF3E2B4AF2A}" srcOrd="1" destOrd="0" presId="urn:microsoft.com/office/officeart/2005/8/layout/orgChart1"/>
    <dgm:cxn modelId="{8FFB89B6-1226-4CE0-91A0-55D5AA71496B}" type="presParOf" srcId="{B80718BB-E413-4B96-B9DE-AFF3E2B4AF2A}" destId="{6097DF91-1D52-4A53-8DC0-FD711F5F7C74}" srcOrd="0" destOrd="0" presId="urn:microsoft.com/office/officeart/2005/8/layout/orgChart1"/>
    <dgm:cxn modelId="{7D401E01-6994-4544-8E7E-E799E9414DFF}" type="presParOf" srcId="{6097DF91-1D52-4A53-8DC0-FD711F5F7C74}" destId="{69533A42-9D47-45C6-9EE4-C0F75C03BE56}" srcOrd="0" destOrd="0" presId="urn:microsoft.com/office/officeart/2005/8/layout/orgChart1"/>
    <dgm:cxn modelId="{A3F9B0BB-979D-4682-AE17-AED070C4DEDC}" type="presParOf" srcId="{6097DF91-1D52-4A53-8DC0-FD711F5F7C74}" destId="{25D136F5-4EC8-43C1-AD2F-499C716A2D47}" srcOrd="1" destOrd="0" presId="urn:microsoft.com/office/officeart/2005/8/layout/orgChart1"/>
    <dgm:cxn modelId="{B77D6C6D-5186-40EA-8B1C-2BE3134ADBBC}" type="presParOf" srcId="{B80718BB-E413-4B96-B9DE-AFF3E2B4AF2A}" destId="{7D3436D5-204E-45C8-A67B-0BAB3BA2CCB4}" srcOrd="1" destOrd="0" presId="urn:microsoft.com/office/officeart/2005/8/layout/orgChart1"/>
    <dgm:cxn modelId="{EB5CE523-8BAE-4C18-8669-98D79378FEAA}" type="presParOf" srcId="{B80718BB-E413-4B96-B9DE-AFF3E2B4AF2A}" destId="{6D3AD648-D3C3-4C72-BF35-4ACECB395BBD}" srcOrd="2" destOrd="0" presId="urn:microsoft.com/office/officeart/2005/8/layout/orgChart1"/>
    <dgm:cxn modelId="{A612FA49-0704-4EA9-BB2B-37155C24FB45}" type="presParOf" srcId="{669E7196-F370-421E-B0F1-F49531B3C161}" destId="{CD00C847-B2E2-487D-AF08-5643529D8E16}" srcOrd="2" destOrd="0" presId="urn:microsoft.com/office/officeart/2005/8/layout/orgChart1"/>
    <dgm:cxn modelId="{64C48173-0079-4BC9-8C51-6F465B2F7A6B}" type="presParOf" srcId="{669E7196-F370-421E-B0F1-F49531B3C161}" destId="{4037A9F0-6F46-446F-986E-9191063FAE54}" srcOrd="3" destOrd="0" presId="urn:microsoft.com/office/officeart/2005/8/layout/orgChart1"/>
    <dgm:cxn modelId="{5333139E-5694-49BB-B38C-533A449723AB}" type="presParOf" srcId="{4037A9F0-6F46-446F-986E-9191063FAE54}" destId="{E826AAA2-2648-4D81-9013-462251756F3C}" srcOrd="0" destOrd="0" presId="urn:microsoft.com/office/officeart/2005/8/layout/orgChart1"/>
    <dgm:cxn modelId="{A23BE720-D8FA-454F-9989-41B201824806}" type="presParOf" srcId="{E826AAA2-2648-4D81-9013-462251756F3C}" destId="{0046C349-C688-4D9C-87EB-8197A1C07FAC}" srcOrd="0" destOrd="0" presId="urn:microsoft.com/office/officeart/2005/8/layout/orgChart1"/>
    <dgm:cxn modelId="{55DE2A99-6A76-40C9-B618-385D0E6295A3}" type="presParOf" srcId="{E826AAA2-2648-4D81-9013-462251756F3C}" destId="{3D5D4B5E-5AE2-43D4-822A-4E472533FD96}" srcOrd="1" destOrd="0" presId="urn:microsoft.com/office/officeart/2005/8/layout/orgChart1"/>
    <dgm:cxn modelId="{CE95A652-092A-459D-9E8D-8C09EC9AB513}" type="presParOf" srcId="{4037A9F0-6F46-446F-986E-9191063FAE54}" destId="{4CF27D19-954A-4514-9392-CFC3936B9096}" srcOrd="1" destOrd="0" presId="urn:microsoft.com/office/officeart/2005/8/layout/orgChart1"/>
    <dgm:cxn modelId="{9D58C7D1-106C-4DC1-8851-70479B408B7F}" type="presParOf" srcId="{4037A9F0-6F46-446F-986E-9191063FAE54}" destId="{CE609E13-63CF-40DB-9B24-78555D32624A}" srcOrd="2" destOrd="0" presId="urn:microsoft.com/office/officeart/2005/8/layout/orgChart1"/>
    <dgm:cxn modelId="{2F560D42-CC6B-47DD-9DC9-437CBF37076D}" type="presParOf" srcId="{669E7196-F370-421E-B0F1-F49531B3C161}" destId="{6F516648-62FC-441F-86F9-91080594BD10}" srcOrd="4" destOrd="0" presId="urn:microsoft.com/office/officeart/2005/8/layout/orgChart1"/>
    <dgm:cxn modelId="{643C53A2-E762-4FAE-B90C-1B8AE4CE57AF}" type="presParOf" srcId="{669E7196-F370-421E-B0F1-F49531B3C161}" destId="{98F79EAB-C080-49F7-818C-08452C5697FE}" srcOrd="5" destOrd="0" presId="urn:microsoft.com/office/officeart/2005/8/layout/orgChart1"/>
    <dgm:cxn modelId="{340C8727-E20B-4567-AF0D-891C6889F7EE}" type="presParOf" srcId="{98F79EAB-C080-49F7-818C-08452C5697FE}" destId="{2DE17421-1A95-4EA7-B543-BF41705C4AEE}" srcOrd="0" destOrd="0" presId="urn:microsoft.com/office/officeart/2005/8/layout/orgChart1"/>
    <dgm:cxn modelId="{F0E2B749-B659-47B2-A6F1-8BE1E932A4F0}" type="presParOf" srcId="{2DE17421-1A95-4EA7-B543-BF41705C4AEE}" destId="{F62F7B4A-7CDA-49AF-BCE6-327724E461EE}" srcOrd="0" destOrd="0" presId="urn:microsoft.com/office/officeart/2005/8/layout/orgChart1"/>
    <dgm:cxn modelId="{D2995EEC-AA75-421C-B476-3BE42A8C82AD}" type="presParOf" srcId="{2DE17421-1A95-4EA7-B543-BF41705C4AEE}" destId="{CDF75952-44F7-4FBC-A643-6CE0E60E374E}" srcOrd="1" destOrd="0" presId="urn:microsoft.com/office/officeart/2005/8/layout/orgChart1"/>
    <dgm:cxn modelId="{F2A398C2-37D3-4D1F-A61F-D4755195AAE4}" type="presParOf" srcId="{98F79EAB-C080-49F7-818C-08452C5697FE}" destId="{55EF9282-3972-4C9A-9FAA-B776A8FB7174}" srcOrd="1" destOrd="0" presId="urn:microsoft.com/office/officeart/2005/8/layout/orgChart1"/>
    <dgm:cxn modelId="{F5D78A8A-9473-4A7F-A2FD-EF92FB0FBCD0}" type="presParOf" srcId="{98F79EAB-C080-49F7-818C-08452C5697FE}" destId="{D79D7A8E-EB16-4E7D-B0AA-B053F86CBDF4}" srcOrd="2" destOrd="0" presId="urn:microsoft.com/office/officeart/2005/8/layout/orgChart1"/>
    <dgm:cxn modelId="{85C8A022-7035-45C2-BB10-F0B27057FC60}" type="presParOf" srcId="{669E7196-F370-421E-B0F1-F49531B3C161}" destId="{4AED2A84-B47C-49DC-9A8F-8B51A82EFB7E}" srcOrd="6" destOrd="0" presId="urn:microsoft.com/office/officeart/2005/8/layout/orgChart1"/>
    <dgm:cxn modelId="{4046CE81-B532-46C9-8D42-3C50CC81D2A3}" type="presParOf" srcId="{669E7196-F370-421E-B0F1-F49531B3C161}" destId="{77097302-B0E1-423F-9CDF-10143C3188DA}" srcOrd="7" destOrd="0" presId="urn:microsoft.com/office/officeart/2005/8/layout/orgChart1"/>
    <dgm:cxn modelId="{CAC49E96-4668-45A7-AAC1-78DA82525437}" type="presParOf" srcId="{77097302-B0E1-423F-9CDF-10143C3188DA}" destId="{0FDCF64A-BEDB-4DFA-AA74-94BFF7B4DFBB}" srcOrd="0" destOrd="0" presId="urn:microsoft.com/office/officeart/2005/8/layout/orgChart1"/>
    <dgm:cxn modelId="{F9153FF7-AA20-4ECC-B967-CA1ED057562A}" type="presParOf" srcId="{0FDCF64A-BEDB-4DFA-AA74-94BFF7B4DFBB}" destId="{4B82A24B-F5AA-43D0-AFA9-01138B143091}" srcOrd="0" destOrd="0" presId="urn:microsoft.com/office/officeart/2005/8/layout/orgChart1"/>
    <dgm:cxn modelId="{5149A02B-8FFE-4594-A546-75EE9D378A4E}" type="presParOf" srcId="{0FDCF64A-BEDB-4DFA-AA74-94BFF7B4DFBB}" destId="{8A235652-2D0C-48E3-8957-708D8FF32568}" srcOrd="1" destOrd="0" presId="urn:microsoft.com/office/officeart/2005/8/layout/orgChart1"/>
    <dgm:cxn modelId="{7EC7AD37-DEF4-439D-BC71-0FA770AB016D}" type="presParOf" srcId="{77097302-B0E1-423F-9CDF-10143C3188DA}" destId="{AD19B628-F8B1-475B-973D-D71E333D1E81}" srcOrd="1" destOrd="0" presId="urn:microsoft.com/office/officeart/2005/8/layout/orgChart1"/>
    <dgm:cxn modelId="{59E7E0EB-7D78-413C-A48E-37A346FC11C3}" type="presParOf" srcId="{77097302-B0E1-423F-9CDF-10143C3188DA}" destId="{ECAB7D9A-B484-42D1-B31B-85F447EFA1F6}" srcOrd="2" destOrd="0" presId="urn:microsoft.com/office/officeart/2005/8/layout/orgChart1"/>
    <dgm:cxn modelId="{9723CE49-9B92-4D1D-B64E-7D551AC00993}" type="presParOf" srcId="{43B14218-26B6-4BEC-AE54-D2D027BABC74}" destId="{09A8F6D5-0070-4A88-97F1-D65BEC9A3A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D2A84-B47C-49DC-9A8F-8B51A82EFB7E}">
      <dsp:nvSpPr>
        <dsp:cNvPr id="0" name=""/>
        <dsp:cNvSpPr/>
      </dsp:nvSpPr>
      <dsp:spPr>
        <a:xfrm>
          <a:off x="3924436" y="2436945"/>
          <a:ext cx="3073642" cy="355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14"/>
              </a:lnTo>
              <a:lnTo>
                <a:pt x="3073642" y="177814"/>
              </a:lnTo>
              <a:lnTo>
                <a:pt x="3073642" y="35562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16648-62FC-441F-86F9-91080594BD10}">
      <dsp:nvSpPr>
        <dsp:cNvPr id="0" name=""/>
        <dsp:cNvSpPr/>
      </dsp:nvSpPr>
      <dsp:spPr>
        <a:xfrm>
          <a:off x="3924436" y="2436945"/>
          <a:ext cx="1024547" cy="355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14"/>
              </a:lnTo>
              <a:lnTo>
                <a:pt x="1024547" y="177814"/>
              </a:lnTo>
              <a:lnTo>
                <a:pt x="1024547" y="35562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0C847-B2E2-487D-AF08-5643529D8E16}">
      <dsp:nvSpPr>
        <dsp:cNvPr id="0" name=""/>
        <dsp:cNvSpPr/>
      </dsp:nvSpPr>
      <dsp:spPr>
        <a:xfrm>
          <a:off x="2899888" y="2436945"/>
          <a:ext cx="1024547" cy="355628"/>
        </a:xfrm>
        <a:custGeom>
          <a:avLst/>
          <a:gdLst/>
          <a:ahLst/>
          <a:cxnLst/>
          <a:rect l="0" t="0" r="0" b="0"/>
          <a:pathLst>
            <a:path>
              <a:moveTo>
                <a:pt x="1024547" y="0"/>
              </a:moveTo>
              <a:lnTo>
                <a:pt x="1024547" y="177814"/>
              </a:lnTo>
              <a:lnTo>
                <a:pt x="0" y="177814"/>
              </a:lnTo>
              <a:lnTo>
                <a:pt x="0" y="35562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49617-397D-464D-897E-E86F53EF6CE9}">
      <dsp:nvSpPr>
        <dsp:cNvPr id="0" name=""/>
        <dsp:cNvSpPr/>
      </dsp:nvSpPr>
      <dsp:spPr>
        <a:xfrm>
          <a:off x="850793" y="2436945"/>
          <a:ext cx="3073642" cy="355628"/>
        </a:xfrm>
        <a:custGeom>
          <a:avLst/>
          <a:gdLst/>
          <a:ahLst/>
          <a:cxnLst/>
          <a:rect l="0" t="0" r="0" b="0"/>
          <a:pathLst>
            <a:path>
              <a:moveTo>
                <a:pt x="3073642" y="0"/>
              </a:moveTo>
              <a:lnTo>
                <a:pt x="3073642" y="177814"/>
              </a:lnTo>
              <a:lnTo>
                <a:pt x="0" y="177814"/>
              </a:lnTo>
              <a:lnTo>
                <a:pt x="0" y="35562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D9928-ACDD-4A10-8C94-A2325D12E099}">
      <dsp:nvSpPr>
        <dsp:cNvPr id="0" name=""/>
        <dsp:cNvSpPr/>
      </dsp:nvSpPr>
      <dsp:spPr>
        <a:xfrm>
          <a:off x="4" y="1188132"/>
          <a:ext cx="7848863" cy="12488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smtClean="0"/>
            <a:t>Community Project for Indigenous Children </a:t>
          </a:r>
          <a:endParaRPr lang="en-MY" sz="1500" kern="1200" dirty="0" smtClean="0"/>
        </a:p>
      </dsp:txBody>
      <dsp:txXfrm>
        <a:off x="4" y="1188132"/>
        <a:ext cx="7848863" cy="1248813"/>
      </dsp:txXfrm>
    </dsp:sp>
    <dsp:sp modelId="{69533A42-9D47-45C6-9EE4-C0F75C03BE56}">
      <dsp:nvSpPr>
        <dsp:cNvPr id="0" name=""/>
        <dsp:cNvSpPr/>
      </dsp:nvSpPr>
      <dsp:spPr>
        <a:xfrm>
          <a:off x="4060" y="2792573"/>
          <a:ext cx="1693466" cy="14919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smtClean="0"/>
            <a:t>Educational Project 1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err="1" smtClean="0"/>
            <a:t>Alam</a:t>
          </a:r>
          <a:r>
            <a:rPr lang="en-MY" sz="1500" kern="1200" dirty="0" smtClean="0"/>
            <a:t> </a:t>
          </a:r>
          <a:r>
            <a:rPr lang="en-MY" sz="1500" kern="1200" dirty="0" smtClean="0"/>
            <a:t>&amp; </a:t>
          </a:r>
          <a:r>
            <a:rPr lang="en-MY" sz="1500" kern="1200" dirty="0" err="1" smtClean="0"/>
            <a:t>inspirasi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rekaan</a:t>
          </a:r>
          <a:endParaRPr lang="en-MY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smtClean="0"/>
            <a:t>(Innovation and Design)</a:t>
          </a:r>
          <a:endParaRPr lang="en-MY" sz="1500" kern="1200" dirty="0"/>
        </a:p>
      </dsp:txBody>
      <dsp:txXfrm>
        <a:off x="4060" y="2792573"/>
        <a:ext cx="1693466" cy="1491902"/>
      </dsp:txXfrm>
    </dsp:sp>
    <dsp:sp modelId="{0046C349-C688-4D9C-87EB-8197A1C07FAC}">
      <dsp:nvSpPr>
        <dsp:cNvPr id="0" name=""/>
        <dsp:cNvSpPr/>
      </dsp:nvSpPr>
      <dsp:spPr>
        <a:xfrm>
          <a:off x="2053155" y="2792573"/>
          <a:ext cx="1693466" cy="14919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smtClean="0"/>
            <a:t>Educational Project 2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err="1" smtClean="0"/>
            <a:t>Elektrik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membekal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tenaga</a:t>
          </a:r>
          <a:endParaRPr lang="en-MY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smtClean="0"/>
            <a:t>(Science &amp; Technology)</a:t>
          </a:r>
          <a:endParaRPr lang="en-MY" sz="1500" kern="1200" dirty="0" smtClean="0"/>
        </a:p>
      </dsp:txBody>
      <dsp:txXfrm>
        <a:off x="2053155" y="2792573"/>
        <a:ext cx="1693466" cy="1491902"/>
      </dsp:txXfrm>
    </dsp:sp>
    <dsp:sp modelId="{F62F7B4A-7CDA-49AF-BCE6-327724E461EE}">
      <dsp:nvSpPr>
        <dsp:cNvPr id="0" name=""/>
        <dsp:cNvSpPr/>
      </dsp:nvSpPr>
      <dsp:spPr>
        <a:xfrm>
          <a:off x="4102250" y="2792573"/>
          <a:ext cx="1693466" cy="14919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smtClean="0"/>
            <a:t>Educational Project 3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err="1" smtClean="0"/>
            <a:t>Jual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sampai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berjaya</a:t>
          </a:r>
          <a:endParaRPr lang="en-MY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smtClean="0"/>
            <a:t>(</a:t>
          </a:r>
          <a:r>
            <a:rPr lang="en-MY" sz="1500" kern="1200" dirty="0" err="1" smtClean="0"/>
            <a:t>Entrepreneruship</a:t>
          </a:r>
          <a:r>
            <a:rPr lang="en-MY" sz="1500" kern="1200" dirty="0" smtClean="0"/>
            <a:t>)</a:t>
          </a:r>
          <a:endParaRPr lang="en-MY" sz="1500" kern="1200" dirty="0" smtClean="0"/>
        </a:p>
      </dsp:txBody>
      <dsp:txXfrm>
        <a:off x="4102250" y="2792573"/>
        <a:ext cx="1693466" cy="1491902"/>
      </dsp:txXfrm>
    </dsp:sp>
    <dsp:sp modelId="{4B82A24B-F5AA-43D0-AFA9-01138B143091}">
      <dsp:nvSpPr>
        <dsp:cNvPr id="0" name=""/>
        <dsp:cNvSpPr/>
      </dsp:nvSpPr>
      <dsp:spPr>
        <a:xfrm>
          <a:off x="6151345" y="2792573"/>
          <a:ext cx="1693466" cy="14919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smtClean="0"/>
            <a:t>Final Lap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err="1" smtClean="0"/>
            <a:t>Menangkan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saya</a:t>
          </a:r>
          <a:r>
            <a:rPr lang="en-MY" sz="1500" kern="1200" dirty="0" smtClean="0"/>
            <a:t>!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smtClean="0"/>
            <a:t>(Effective presentation)</a:t>
          </a:r>
          <a:endParaRPr lang="en-MY" sz="1500" kern="1200" dirty="0" smtClean="0"/>
        </a:p>
      </dsp:txBody>
      <dsp:txXfrm>
        <a:off x="6151345" y="2792573"/>
        <a:ext cx="1693466" cy="1491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9F1B3-B8B8-45A4-BE86-592466507425}" type="datetimeFigureOut">
              <a:rPr lang="ms-MY" smtClean="0"/>
              <a:t>18/09/2019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9F6DF-03B5-4891-A02C-16AFF4CED55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2905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s-MY" b="1" dirty="0"/>
              <a:t>NOTES TO LECTURER</a:t>
            </a:r>
            <a:r>
              <a:rPr lang="ms-MY" b="1" baseline="0" dirty="0"/>
              <a:t> : </a:t>
            </a:r>
          </a:p>
          <a:p>
            <a:r>
              <a:rPr lang="ms-MY" baseline="0" dirty="0"/>
              <a:t>The survey was from JobStreet.com (7/12/2015) by Miss Chook Yuh Yng, Country Manager of JobStreet: survey on Malaysian fresh graduate among employer.</a:t>
            </a:r>
          </a:p>
          <a:p>
            <a:endParaRPr lang="ms-MY" baseline="0" dirty="0"/>
          </a:p>
          <a:p>
            <a:r>
              <a:rPr lang="ms-MY" baseline="0" dirty="0"/>
              <a:t>Top cited reason for why fresh graduates don’t get hired : asking for unrealistic salary / benefits (60% asking for RM 3,500, 30% asking for RM6,500), however our fresh graduates still lack on communication skills (60%) as well as poor character, attitude / personaliy (59%) during the interview / at work.</a:t>
            </a:r>
          </a:p>
          <a:p>
            <a:endParaRPr lang="ms-MY" baseline="0" dirty="0"/>
          </a:p>
          <a:p>
            <a:r>
              <a:rPr lang="ms-MY" baseline="0" dirty="0"/>
              <a:t>Average salary for fresh graduate in 2015 : RM 2,100 – RM 2,500</a:t>
            </a:r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F6DF-03B5-4891-A02C-16AFF4CED558}" type="slidenum">
              <a:rPr lang="ms-MY" smtClean="0"/>
              <a:t>3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2438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s-MY" b="1" dirty="0"/>
              <a:t>Notes to lecturer</a:t>
            </a:r>
            <a:r>
              <a:rPr lang="ms-MY" b="1" baseline="0" dirty="0"/>
              <a:t> </a:t>
            </a:r>
            <a:r>
              <a:rPr lang="ms-MY" baseline="0" dirty="0"/>
              <a:t>: Employer prefer those who have held leadership positions in their universities. </a:t>
            </a:r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F6DF-03B5-4891-A02C-16AFF4CED558}" type="slidenum">
              <a:rPr lang="ms-MY" smtClean="0"/>
              <a:t>4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943302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s-MY" b="1" dirty="0"/>
              <a:t>Notes to lecturer</a:t>
            </a:r>
            <a:r>
              <a:rPr lang="ms-MY" b="1" baseline="0" dirty="0"/>
              <a:t> : Survey by TalentCorp. Collaboration with World Bank (2014) : survey from 200 companies</a:t>
            </a:r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F6DF-03B5-4891-A02C-16AFF4CED558}" type="slidenum">
              <a:rPr lang="ms-MY" smtClean="0"/>
              <a:t>5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16472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cambridge.org/dictionary/english/employabilit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8400" y="381000"/>
            <a:ext cx="5486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143000" y="1295400"/>
            <a:ext cx="7479970" cy="39624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1612373"/>
            <a:ext cx="769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</a:t>
            </a:r>
          </a:p>
          <a:p>
            <a:r>
              <a:rPr lang="en-MY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UHMT 1012 :</a:t>
            </a:r>
          </a:p>
          <a:p>
            <a:endParaRPr lang="en-MY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MY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MY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 Success Attributes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97742"/>
            <a:ext cx="459674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98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685800"/>
            <a:ext cx="8610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 err="1">
                <a:solidFill>
                  <a:srgbClr val="FF0000"/>
                </a:solidFill>
              </a:rPr>
              <a:t>Kemahiran</a:t>
            </a:r>
            <a:r>
              <a:rPr lang="en-MY" sz="3200" b="1" dirty="0">
                <a:solidFill>
                  <a:srgbClr val="FF0000"/>
                </a:solidFill>
              </a:rPr>
              <a:t> </a:t>
            </a:r>
            <a:r>
              <a:rPr lang="en-MY" sz="3200" b="1" dirty="0" err="1">
                <a:solidFill>
                  <a:srgbClr val="FF0000"/>
                </a:solidFill>
              </a:rPr>
              <a:t>Berkomunikasi</a:t>
            </a:r>
            <a:r>
              <a:rPr lang="en-MY" b="1" dirty="0"/>
              <a:t> </a:t>
            </a:r>
          </a:p>
          <a:p>
            <a:endParaRPr lang="en-MY" dirty="0"/>
          </a:p>
          <a:p>
            <a:r>
              <a:rPr lang="en-MY" dirty="0"/>
              <a:t> </a:t>
            </a:r>
            <a:r>
              <a:rPr lang="en-MY" sz="2000" b="1" dirty="0"/>
              <a:t>CS1 </a:t>
            </a:r>
            <a:r>
              <a:rPr lang="en-MY" sz="2000" dirty="0" err="1"/>
              <a:t>Kebolehan</a:t>
            </a:r>
            <a:r>
              <a:rPr lang="en-MY" sz="2000" dirty="0"/>
              <a:t> </a:t>
            </a:r>
            <a:r>
              <a:rPr lang="en-MY" sz="2000" dirty="0" err="1"/>
              <a:t>menyampaikan</a:t>
            </a:r>
            <a:r>
              <a:rPr lang="en-MY" sz="2000" dirty="0"/>
              <a:t> idea </a:t>
            </a:r>
            <a:r>
              <a:rPr lang="en-MY" sz="2000" dirty="0" err="1"/>
              <a:t>secara</a:t>
            </a:r>
            <a:r>
              <a:rPr lang="en-MY" sz="2000" dirty="0"/>
              <a:t> </a:t>
            </a:r>
            <a:r>
              <a:rPr lang="en-MY" sz="2000" dirty="0" err="1"/>
              <a:t>bertulis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jelas</a:t>
            </a:r>
            <a:r>
              <a:rPr lang="en-MY" sz="2000" dirty="0"/>
              <a:t>, </a:t>
            </a:r>
            <a:r>
              <a:rPr lang="en-MY" sz="2000" dirty="0" err="1"/>
              <a:t>berkesan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penuh</a:t>
            </a:r>
            <a:r>
              <a:rPr lang="en-MY" sz="2000" dirty="0"/>
              <a:t> </a:t>
            </a:r>
            <a:r>
              <a:rPr lang="en-MY" sz="2000" dirty="0" err="1"/>
              <a:t>keyakinan</a:t>
            </a:r>
            <a:r>
              <a:rPr lang="en-MY" sz="2000" dirty="0"/>
              <a:t>, </a:t>
            </a:r>
          </a:p>
          <a:p>
            <a:r>
              <a:rPr lang="en-MY" sz="2000" dirty="0"/>
              <a:t> </a:t>
            </a:r>
            <a:r>
              <a:rPr lang="en-MY" sz="2000" b="1" dirty="0"/>
              <a:t>CS2 </a:t>
            </a:r>
            <a:r>
              <a:rPr lang="en-MY" sz="2000" dirty="0" err="1"/>
              <a:t>Kebolehan</a:t>
            </a:r>
            <a:r>
              <a:rPr lang="en-MY" sz="2000" dirty="0"/>
              <a:t> </a:t>
            </a:r>
            <a:r>
              <a:rPr lang="en-MY" sz="2000" dirty="0" err="1"/>
              <a:t>menyampaikan</a:t>
            </a:r>
            <a:r>
              <a:rPr lang="en-MY" sz="2000" dirty="0"/>
              <a:t> idea </a:t>
            </a:r>
            <a:r>
              <a:rPr lang="en-MY" sz="2000" dirty="0" err="1"/>
              <a:t>secara</a:t>
            </a:r>
            <a:r>
              <a:rPr lang="en-MY" sz="2000" dirty="0"/>
              <a:t> </a:t>
            </a:r>
            <a:r>
              <a:rPr lang="en-MY" sz="2000" dirty="0" err="1"/>
              <a:t>lisan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jelas</a:t>
            </a:r>
            <a:r>
              <a:rPr lang="en-MY" sz="2000" dirty="0"/>
              <a:t>, </a:t>
            </a:r>
            <a:r>
              <a:rPr lang="en-MY" sz="2000" dirty="0" err="1"/>
              <a:t>berkesan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penuh</a:t>
            </a:r>
            <a:r>
              <a:rPr lang="en-MY" sz="2000" dirty="0"/>
              <a:t> </a:t>
            </a:r>
            <a:r>
              <a:rPr lang="en-MY" sz="2000" dirty="0" err="1"/>
              <a:t>keyakinan</a:t>
            </a:r>
            <a:r>
              <a:rPr lang="en-MY" sz="2000" dirty="0"/>
              <a:t>, </a:t>
            </a:r>
          </a:p>
          <a:p>
            <a:r>
              <a:rPr lang="en-MY" sz="2000" dirty="0"/>
              <a:t> </a:t>
            </a:r>
            <a:r>
              <a:rPr lang="en-MY" sz="2000" b="1" dirty="0"/>
              <a:t>CS3 </a:t>
            </a:r>
            <a:r>
              <a:rPr lang="en-MY" sz="2000" dirty="0" err="1"/>
              <a:t>Kebolehan</a:t>
            </a:r>
            <a:r>
              <a:rPr lang="en-MY" sz="2000" dirty="0"/>
              <a:t> </a:t>
            </a:r>
            <a:r>
              <a:rPr lang="en-MY" sz="2000" dirty="0" err="1"/>
              <a:t>mengamalkan</a:t>
            </a:r>
            <a:r>
              <a:rPr lang="en-MY" sz="2000" dirty="0"/>
              <a:t> </a:t>
            </a:r>
            <a:r>
              <a:rPr lang="en-MY" sz="2000" dirty="0" err="1"/>
              <a:t>kemahiran</a:t>
            </a:r>
            <a:r>
              <a:rPr lang="en-MY" sz="2000" dirty="0"/>
              <a:t> </a:t>
            </a:r>
            <a:r>
              <a:rPr lang="en-MY" sz="2000" dirty="0" err="1"/>
              <a:t>mendengar</a:t>
            </a:r>
            <a:r>
              <a:rPr lang="en-MY" sz="2000" dirty="0"/>
              <a:t> yang </a:t>
            </a:r>
            <a:r>
              <a:rPr lang="en-MY" sz="2000" dirty="0" err="1"/>
              <a:t>aktif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memberi</a:t>
            </a:r>
            <a:r>
              <a:rPr lang="en-MY" sz="2000" dirty="0"/>
              <a:t> </a:t>
            </a:r>
          </a:p>
          <a:p>
            <a:r>
              <a:rPr lang="en-MY" sz="2000" dirty="0" err="1"/>
              <a:t>maklum</a:t>
            </a:r>
            <a:r>
              <a:rPr lang="en-MY" sz="2000" dirty="0"/>
              <a:t> </a:t>
            </a:r>
            <a:r>
              <a:rPr lang="en-MY" sz="2000" dirty="0" err="1"/>
              <a:t>balas</a:t>
            </a:r>
            <a:r>
              <a:rPr lang="en-MY" sz="2000" dirty="0"/>
              <a:t>. </a:t>
            </a:r>
          </a:p>
          <a:p>
            <a:r>
              <a:rPr lang="en-MY" sz="2000" dirty="0"/>
              <a:t> </a:t>
            </a:r>
            <a:r>
              <a:rPr lang="en-MY" sz="2000" b="1" dirty="0"/>
              <a:t>CS4 </a:t>
            </a:r>
            <a:r>
              <a:rPr lang="en-MY" sz="2000" dirty="0" err="1"/>
              <a:t>Kebolehan</a:t>
            </a:r>
            <a:r>
              <a:rPr lang="en-MY" sz="2000" dirty="0"/>
              <a:t> </a:t>
            </a:r>
            <a:r>
              <a:rPr lang="en-MY" sz="2000" dirty="0" err="1"/>
              <a:t>membuat</a:t>
            </a:r>
            <a:r>
              <a:rPr lang="en-MY" sz="2000" dirty="0"/>
              <a:t> </a:t>
            </a:r>
            <a:r>
              <a:rPr lang="en-MY" sz="2000" dirty="0" err="1"/>
              <a:t>pembentangan</a:t>
            </a:r>
            <a:r>
              <a:rPr lang="en-MY" sz="2000" dirty="0"/>
              <a:t> </a:t>
            </a:r>
            <a:r>
              <a:rPr lang="en-MY" sz="2000" dirty="0" err="1"/>
              <a:t>secara</a:t>
            </a:r>
            <a:r>
              <a:rPr lang="en-MY" sz="2000" dirty="0"/>
              <a:t> </a:t>
            </a:r>
            <a:r>
              <a:rPr lang="en-MY" sz="2000" dirty="0" err="1"/>
              <a:t>jelas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penuh</a:t>
            </a:r>
            <a:r>
              <a:rPr lang="en-MY" sz="2000" dirty="0"/>
              <a:t> </a:t>
            </a:r>
            <a:r>
              <a:rPr lang="en-MY" sz="2000" dirty="0" err="1"/>
              <a:t>keyakinan</a:t>
            </a:r>
            <a:r>
              <a:rPr lang="en-MY" sz="2000" dirty="0"/>
              <a:t> </a:t>
            </a:r>
          </a:p>
          <a:p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bersesuaian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tahap</a:t>
            </a:r>
            <a:r>
              <a:rPr lang="en-MY" sz="2000" dirty="0"/>
              <a:t> </a:t>
            </a:r>
            <a:r>
              <a:rPr lang="en-MY" sz="2000" dirty="0" err="1"/>
              <a:t>pendengar</a:t>
            </a:r>
            <a:r>
              <a:rPr lang="en-MY" sz="2000" dirty="0"/>
              <a:t>. </a:t>
            </a:r>
          </a:p>
          <a:p>
            <a:r>
              <a:rPr lang="en-MY" sz="2000" b="1" dirty="0"/>
              <a:t> CS5 </a:t>
            </a:r>
            <a:r>
              <a:rPr lang="en-MY" sz="2000" dirty="0" err="1"/>
              <a:t>Kebolehan</a:t>
            </a:r>
            <a:r>
              <a:rPr lang="en-MY" sz="2000" dirty="0"/>
              <a:t> </a:t>
            </a:r>
            <a:r>
              <a:rPr lang="en-MY" sz="2000" dirty="0" err="1"/>
              <a:t>menggunakan</a:t>
            </a:r>
            <a:r>
              <a:rPr lang="en-MY" sz="2000" dirty="0"/>
              <a:t> </a:t>
            </a:r>
            <a:r>
              <a:rPr lang="en-MY" sz="2000" dirty="0" err="1"/>
              <a:t>pelbagai</a:t>
            </a:r>
            <a:r>
              <a:rPr lang="en-MY" sz="2000" dirty="0"/>
              <a:t> </a:t>
            </a:r>
            <a:r>
              <a:rPr lang="en-MY" sz="2000" dirty="0" err="1"/>
              <a:t>alat</a:t>
            </a:r>
            <a:r>
              <a:rPr lang="en-MY" sz="2000" dirty="0"/>
              <a:t> multi media </a:t>
            </a:r>
            <a:r>
              <a:rPr lang="en-MY" sz="2000" dirty="0" err="1"/>
              <a:t>dalam</a:t>
            </a:r>
            <a:r>
              <a:rPr lang="en-MY" sz="2000" dirty="0"/>
              <a:t> </a:t>
            </a:r>
            <a:r>
              <a:rPr lang="en-MY" sz="2000" dirty="0" err="1"/>
              <a:t>pembentangan</a:t>
            </a:r>
            <a:r>
              <a:rPr lang="en-MY" sz="2000" dirty="0"/>
              <a:t>. </a:t>
            </a:r>
          </a:p>
          <a:p>
            <a:r>
              <a:rPr lang="en-MY" sz="2000" dirty="0"/>
              <a:t> </a:t>
            </a:r>
            <a:r>
              <a:rPr lang="en-MY" sz="2000" b="1" dirty="0"/>
              <a:t>CS6 </a:t>
            </a:r>
            <a:r>
              <a:rPr lang="en-MY" sz="2000" dirty="0" err="1"/>
              <a:t>Kebolehan</a:t>
            </a:r>
            <a:r>
              <a:rPr lang="en-MY" sz="2000" dirty="0"/>
              <a:t> </a:t>
            </a:r>
            <a:r>
              <a:rPr lang="en-MY" sz="2000" dirty="0" err="1"/>
              <a:t>berunding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mencapai</a:t>
            </a:r>
            <a:r>
              <a:rPr lang="en-MY" sz="2000" dirty="0"/>
              <a:t> </a:t>
            </a:r>
            <a:r>
              <a:rPr lang="en-MY" sz="2000" dirty="0" err="1"/>
              <a:t>persetujuan</a:t>
            </a:r>
            <a:r>
              <a:rPr lang="en-MY" sz="2000" dirty="0"/>
              <a:t>. </a:t>
            </a:r>
          </a:p>
          <a:p>
            <a:r>
              <a:rPr lang="en-MY" sz="2000" dirty="0"/>
              <a:t> </a:t>
            </a:r>
            <a:r>
              <a:rPr lang="en-MY" sz="2000" b="1" dirty="0"/>
              <a:t>CS7 </a:t>
            </a:r>
            <a:r>
              <a:rPr lang="en-MY" sz="2000" dirty="0" err="1"/>
              <a:t>Kebolehan</a:t>
            </a:r>
            <a:r>
              <a:rPr lang="en-MY" sz="2000" dirty="0"/>
              <a:t> </a:t>
            </a:r>
            <a:r>
              <a:rPr lang="en-MY" sz="2000" dirty="0" err="1"/>
              <a:t>berkomunikasi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mereka</a:t>
            </a:r>
            <a:r>
              <a:rPr lang="en-MY" sz="2000" dirty="0"/>
              <a:t> yang </a:t>
            </a:r>
            <a:r>
              <a:rPr lang="en-MY" sz="2000" dirty="0" err="1"/>
              <a:t>mempunyai</a:t>
            </a:r>
            <a:r>
              <a:rPr lang="en-MY" sz="2000" dirty="0"/>
              <a:t> </a:t>
            </a:r>
            <a:r>
              <a:rPr lang="en-MY" sz="2000" dirty="0" err="1"/>
              <a:t>budaya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</a:p>
          <a:p>
            <a:r>
              <a:rPr lang="en-MY" sz="2000" dirty="0" err="1"/>
              <a:t>latar</a:t>
            </a:r>
            <a:r>
              <a:rPr lang="en-MY" sz="2000" dirty="0"/>
              <a:t> </a:t>
            </a:r>
            <a:r>
              <a:rPr lang="en-MY" sz="2000" dirty="0" err="1"/>
              <a:t>belakang</a:t>
            </a:r>
            <a:r>
              <a:rPr lang="en-MY" sz="2000" dirty="0"/>
              <a:t> </a:t>
            </a:r>
            <a:r>
              <a:rPr lang="en-MY" sz="2000" dirty="0" err="1"/>
              <a:t>berlainan</a:t>
            </a:r>
            <a:r>
              <a:rPr lang="en-MY" sz="2000" dirty="0"/>
              <a:t>. </a:t>
            </a:r>
          </a:p>
          <a:p>
            <a:r>
              <a:rPr lang="en-MY" sz="2000" b="1" dirty="0"/>
              <a:t> CS8 </a:t>
            </a:r>
            <a:r>
              <a:rPr lang="en-MY" sz="2000" dirty="0" err="1"/>
              <a:t>Kebolehan</a:t>
            </a:r>
            <a:r>
              <a:rPr lang="en-MY" sz="2000" dirty="0"/>
              <a:t> </a:t>
            </a:r>
            <a:r>
              <a:rPr lang="en-MY" sz="2000" dirty="0" err="1"/>
              <a:t>berinteraksi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menggunakan</a:t>
            </a:r>
            <a:r>
              <a:rPr lang="en-MY" sz="2000" dirty="0"/>
              <a:t> </a:t>
            </a:r>
            <a:r>
              <a:rPr lang="en-MY" sz="2000" dirty="0" err="1"/>
              <a:t>bahasa</a:t>
            </a:r>
            <a:r>
              <a:rPr lang="en-MY" sz="2000" dirty="0"/>
              <a:t> </a:t>
            </a:r>
            <a:r>
              <a:rPr lang="en-MY" sz="2000" dirty="0" err="1"/>
              <a:t>ketiga</a:t>
            </a:r>
            <a:r>
              <a:rPr lang="en-MY" sz="2000" dirty="0"/>
              <a:t>. (</a:t>
            </a:r>
            <a:r>
              <a:rPr lang="en-MY" sz="2000" dirty="0" err="1"/>
              <a:t>Kebolehan</a:t>
            </a:r>
            <a:r>
              <a:rPr lang="en-MY" sz="2000" dirty="0"/>
              <a:t> </a:t>
            </a:r>
          </a:p>
          <a:p>
            <a:r>
              <a:rPr lang="en-MY" sz="2000" dirty="0" err="1"/>
              <a:t>menggunakan</a:t>
            </a:r>
            <a:r>
              <a:rPr lang="en-MY" sz="2000" dirty="0"/>
              <a:t> </a:t>
            </a:r>
            <a:r>
              <a:rPr lang="en-MY" sz="2000" dirty="0" err="1"/>
              <a:t>kemahiran</a:t>
            </a:r>
            <a:r>
              <a:rPr lang="en-MY" sz="2000" dirty="0"/>
              <a:t> </a:t>
            </a:r>
            <a:r>
              <a:rPr lang="en-MY" sz="2000" dirty="0" err="1"/>
              <a:t>bahasa</a:t>
            </a:r>
            <a:r>
              <a:rPr lang="en-MY" sz="2000" dirty="0"/>
              <a:t> </a:t>
            </a:r>
            <a:r>
              <a:rPr lang="en-MY" sz="2000" dirty="0" err="1"/>
              <a:t>ketiga</a:t>
            </a:r>
            <a:r>
              <a:rPr lang="en-MY" sz="2000" dirty="0"/>
              <a:t> </a:t>
            </a:r>
            <a:r>
              <a:rPr lang="en-MY" sz="2000" dirty="0" err="1"/>
              <a:t>dalam</a:t>
            </a:r>
            <a:r>
              <a:rPr lang="en-MY" sz="2000" dirty="0"/>
              <a:t> </a:t>
            </a:r>
            <a:r>
              <a:rPr lang="en-MY" sz="2000" dirty="0" err="1"/>
              <a:t>komunikasi</a:t>
            </a:r>
            <a:r>
              <a:rPr lang="en-MY" sz="2000" dirty="0"/>
              <a:t> </a:t>
            </a:r>
            <a:r>
              <a:rPr lang="en-MY" sz="2000" dirty="0" err="1"/>
              <a:t>seharian</a:t>
            </a:r>
            <a:r>
              <a:rPr lang="en-MY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74775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8931" y="480406"/>
            <a:ext cx="83058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600" b="1" dirty="0" err="1">
                <a:solidFill>
                  <a:srgbClr val="FF0000"/>
                </a:solidFill>
              </a:rPr>
              <a:t>Kemahiran</a:t>
            </a:r>
            <a:r>
              <a:rPr lang="en-MY" sz="3600" b="1" dirty="0">
                <a:solidFill>
                  <a:srgbClr val="FF0000"/>
                </a:solidFill>
              </a:rPr>
              <a:t> </a:t>
            </a:r>
            <a:r>
              <a:rPr lang="en-MY" sz="3600" b="1" dirty="0" err="1">
                <a:solidFill>
                  <a:srgbClr val="FF0000"/>
                </a:solidFill>
              </a:rPr>
              <a:t>Berfikir</a:t>
            </a:r>
            <a:r>
              <a:rPr lang="en-MY" b="1" dirty="0"/>
              <a:t> </a:t>
            </a:r>
          </a:p>
          <a:p>
            <a:endParaRPr lang="en-MY" dirty="0"/>
          </a:p>
          <a:p>
            <a:r>
              <a:rPr lang="en-MY" sz="2800" b="1" dirty="0"/>
              <a:t>TH1 </a:t>
            </a:r>
            <a:r>
              <a:rPr lang="en-MY" sz="2800" dirty="0" err="1"/>
              <a:t>Kebolehan</a:t>
            </a:r>
            <a:r>
              <a:rPr lang="en-MY" sz="2800" dirty="0"/>
              <a:t> </a:t>
            </a:r>
            <a:r>
              <a:rPr lang="en-MY" sz="2800" dirty="0" err="1"/>
              <a:t>mengenal</a:t>
            </a:r>
            <a:r>
              <a:rPr lang="en-MY" sz="2800" dirty="0"/>
              <a:t> </a:t>
            </a:r>
            <a:r>
              <a:rPr lang="en-MY" sz="2800" dirty="0" err="1"/>
              <a:t>pasti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menganalisis</a:t>
            </a:r>
            <a:r>
              <a:rPr lang="en-MY" sz="2800" dirty="0"/>
              <a:t> </a:t>
            </a:r>
            <a:r>
              <a:rPr lang="en-MY" sz="2800" dirty="0" err="1"/>
              <a:t>masalah</a:t>
            </a:r>
            <a:r>
              <a:rPr lang="en-MY" sz="2800" dirty="0"/>
              <a:t> </a:t>
            </a:r>
            <a:r>
              <a:rPr lang="en-MY" sz="2800" dirty="0" err="1"/>
              <a:t>dalam</a:t>
            </a:r>
            <a:r>
              <a:rPr lang="en-MY" sz="2800" dirty="0"/>
              <a:t> </a:t>
            </a:r>
            <a:r>
              <a:rPr lang="en-MY" sz="2800" dirty="0" err="1"/>
              <a:t>situasi</a:t>
            </a:r>
            <a:r>
              <a:rPr lang="en-MY" sz="2800" dirty="0"/>
              <a:t> </a:t>
            </a:r>
          </a:p>
          <a:p>
            <a:r>
              <a:rPr lang="en-MY" sz="2800" dirty="0" err="1"/>
              <a:t>kompleks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kabur</a:t>
            </a:r>
            <a:r>
              <a:rPr lang="en-MY" sz="2800" dirty="0"/>
              <a:t>, </a:t>
            </a:r>
            <a:r>
              <a:rPr lang="en-MY" sz="2800" dirty="0" err="1"/>
              <a:t>serta</a:t>
            </a:r>
            <a:r>
              <a:rPr lang="en-MY" sz="2800" dirty="0"/>
              <a:t> </a:t>
            </a:r>
            <a:r>
              <a:rPr lang="en-MY" sz="2800" dirty="0" err="1"/>
              <a:t>membuat</a:t>
            </a:r>
            <a:r>
              <a:rPr lang="en-MY" sz="2800" dirty="0"/>
              <a:t> </a:t>
            </a:r>
            <a:r>
              <a:rPr lang="en-MY" sz="2800" dirty="0" err="1"/>
              <a:t>penilaian</a:t>
            </a:r>
            <a:r>
              <a:rPr lang="en-MY" sz="2800" dirty="0"/>
              <a:t> yang </a:t>
            </a:r>
            <a:r>
              <a:rPr lang="en-MY" sz="2800" dirty="0" err="1"/>
              <a:t>berjustifikasi</a:t>
            </a:r>
            <a:r>
              <a:rPr lang="en-MY" sz="2800" dirty="0"/>
              <a:t>. </a:t>
            </a:r>
          </a:p>
          <a:p>
            <a:r>
              <a:rPr lang="en-MY" sz="2800" b="1" dirty="0"/>
              <a:t>TH2 </a:t>
            </a:r>
            <a:r>
              <a:rPr lang="en-MY" sz="2800" dirty="0" err="1"/>
              <a:t>Kebolehan</a:t>
            </a:r>
            <a:r>
              <a:rPr lang="en-MY" sz="2800" dirty="0"/>
              <a:t> </a:t>
            </a:r>
            <a:r>
              <a:rPr lang="en-MY" sz="2800" dirty="0" err="1"/>
              <a:t>mengembangkan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mengolah</a:t>
            </a:r>
            <a:r>
              <a:rPr lang="en-MY" sz="2800" dirty="0"/>
              <a:t> idea </a:t>
            </a:r>
            <a:r>
              <a:rPr lang="en-MY" sz="2800" dirty="0" err="1"/>
              <a:t>dalam</a:t>
            </a:r>
            <a:r>
              <a:rPr lang="en-MY" sz="2800" dirty="0"/>
              <a:t> </a:t>
            </a:r>
            <a:r>
              <a:rPr lang="en-MY" sz="2800" dirty="0" err="1"/>
              <a:t>perbincangan</a:t>
            </a:r>
            <a:r>
              <a:rPr lang="en-MY" sz="2800" dirty="0"/>
              <a:t>. </a:t>
            </a:r>
          </a:p>
          <a:p>
            <a:r>
              <a:rPr lang="en-MY" sz="2800" b="1" dirty="0"/>
              <a:t>TH3 </a:t>
            </a:r>
            <a:r>
              <a:rPr lang="en-MY" sz="2800" dirty="0" err="1"/>
              <a:t>Kebolehan</a:t>
            </a:r>
            <a:r>
              <a:rPr lang="en-MY" sz="2800" dirty="0"/>
              <a:t> </a:t>
            </a:r>
            <a:r>
              <a:rPr lang="en-MY" sz="2800" dirty="0" err="1"/>
              <a:t>mencari</a:t>
            </a:r>
            <a:r>
              <a:rPr lang="en-MY" sz="2800" dirty="0"/>
              <a:t> idea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mencari</a:t>
            </a:r>
            <a:r>
              <a:rPr lang="en-MY" sz="2800" dirty="0"/>
              <a:t> </a:t>
            </a:r>
            <a:r>
              <a:rPr lang="en-MY" sz="2800" dirty="0" err="1"/>
              <a:t>penyelesaian</a:t>
            </a:r>
            <a:r>
              <a:rPr lang="en-MY" sz="2800" dirty="0"/>
              <a:t> </a:t>
            </a:r>
            <a:r>
              <a:rPr lang="en-MY" sz="2800" dirty="0" err="1"/>
              <a:t>alternatif</a:t>
            </a:r>
            <a:r>
              <a:rPr lang="en-MY" sz="2800" dirty="0"/>
              <a:t> </a:t>
            </a:r>
            <a:r>
              <a:rPr lang="en-MY" sz="2800" dirty="0" err="1"/>
              <a:t>secara</a:t>
            </a:r>
            <a:r>
              <a:rPr lang="en-MY" sz="2800" dirty="0"/>
              <a:t> </a:t>
            </a:r>
            <a:r>
              <a:rPr lang="en-MY" sz="2800" dirty="0" err="1"/>
              <a:t>kreatif</a:t>
            </a:r>
            <a:r>
              <a:rPr lang="en-MY" sz="2800" dirty="0"/>
              <a:t>. </a:t>
            </a:r>
          </a:p>
          <a:p>
            <a:r>
              <a:rPr lang="en-MY" sz="2800" b="1" dirty="0"/>
              <a:t>TH4 </a:t>
            </a:r>
            <a:r>
              <a:rPr lang="en-MY" sz="2800" dirty="0" err="1"/>
              <a:t>Kebolehan</a:t>
            </a:r>
            <a:r>
              <a:rPr lang="en-MY" sz="2800" dirty="0"/>
              <a:t> </a:t>
            </a:r>
            <a:r>
              <a:rPr lang="en-MY" sz="2800" dirty="0" err="1"/>
              <a:t>berfikir</a:t>
            </a:r>
            <a:r>
              <a:rPr lang="en-MY" sz="2800" dirty="0"/>
              <a:t> </a:t>
            </a:r>
            <a:r>
              <a:rPr lang="en-MY" sz="2800" dirty="0" err="1"/>
              <a:t>melangkaui</a:t>
            </a:r>
            <a:r>
              <a:rPr lang="en-MY" sz="2800" dirty="0"/>
              <a:t> </a:t>
            </a:r>
            <a:r>
              <a:rPr lang="en-MY" sz="2800" dirty="0" err="1"/>
              <a:t>paradigma</a:t>
            </a:r>
            <a:r>
              <a:rPr lang="en-MY" sz="2800" dirty="0"/>
              <a:t> (</a:t>
            </a:r>
            <a:r>
              <a:rPr lang="en-MY" sz="2800" i="1" dirty="0"/>
              <a:t>outside the box</a:t>
            </a:r>
            <a:r>
              <a:rPr lang="en-MY" sz="2800" dirty="0"/>
              <a:t>). </a:t>
            </a:r>
          </a:p>
          <a:p>
            <a:r>
              <a:rPr lang="en-MY" sz="2800" b="1" dirty="0"/>
              <a:t>TH5 </a:t>
            </a:r>
            <a:r>
              <a:rPr lang="en-MY" sz="2800" dirty="0" err="1"/>
              <a:t>Kebolehan</a:t>
            </a:r>
            <a:r>
              <a:rPr lang="en-MY" sz="2800" dirty="0"/>
              <a:t> </a:t>
            </a:r>
            <a:r>
              <a:rPr lang="en-MY" sz="2800" dirty="0" err="1"/>
              <a:t>berfikir</a:t>
            </a:r>
            <a:r>
              <a:rPr lang="en-MY" sz="2800" dirty="0"/>
              <a:t> </a:t>
            </a:r>
            <a:r>
              <a:rPr lang="en-MY" sz="2800" dirty="0" err="1"/>
              <a:t>secara</a:t>
            </a:r>
            <a:r>
              <a:rPr lang="en-MY" sz="2800" dirty="0"/>
              <a:t> </a:t>
            </a:r>
            <a:r>
              <a:rPr lang="en-MY" sz="2800" dirty="0" err="1"/>
              <a:t>kritis</a:t>
            </a:r>
            <a:r>
              <a:rPr lang="en-MY" sz="2800" dirty="0"/>
              <a:t>. </a:t>
            </a:r>
          </a:p>
          <a:p>
            <a:r>
              <a:rPr lang="en-MY" sz="2800" b="1" dirty="0"/>
              <a:t>TH6 </a:t>
            </a:r>
            <a:r>
              <a:rPr lang="en-MY" sz="2800" dirty="0" err="1"/>
              <a:t>Kebolehan</a:t>
            </a:r>
            <a:r>
              <a:rPr lang="en-MY" sz="2800" dirty="0"/>
              <a:t> </a:t>
            </a:r>
            <a:r>
              <a:rPr lang="en-MY" sz="2800" dirty="0" err="1"/>
              <a:t>berfikir</a:t>
            </a:r>
            <a:r>
              <a:rPr lang="en-MY" sz="2800" dirty="0"/>
              <a:t> </a:t>
            </a:r>
            <a:r>
              <a:rPr lang="en-MY" sz="2800" dirty="0" err="1"/>
              <a:t>secara</a:t>
            </a:r>
            <a:r>
              <a:rPr lang="en-MY" sz="2800" dirty="0"/>
              <a:t> </a:t>
            </a:r>
            <a:r>
              <a:rPr lang="en-MY" sz="2800" dirty="0" err="1"/>
              <a:t>holistik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sistematik</a:t>
            </a:r>
            <a:r>
              <a:rPr lang="en-MY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8403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79946" y="1066800"/>
            <a:ext cx="76962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 err="1">
                <a:solidFill>
                  <a:srgbClr val="FF0000"/>
                </a:solidFill>
              </a:rPr>
              <a:t>Kesarjanaan</a:t>
            </a:r>
            <a:r>
              <a:rPr lang="en-MY" sz="3200" b="1" dirty="0">
                <a:solidFill>
                  <a:srgbClr val="FF0000"/>
                </a:solidFill>
              </a:rPr>
              <a:t> </a:t>
            </a:r>
          </a:p>
          <a:p>
            <a:endParaRPr lang="en-MY" dirty="0"/>
          </a:p>
          <a:p>
            <a:r>
              <a:rPr lang="en-MY" sz="2800" b="1" dirty="0"/>
              <a:t>SC1 </a:t>
            </a:r>
            <a:r>
              <a:rPr lang="en-MY" sz="2800" dirty="0" err="1"/>
              <a:t>Kebolehan</a:t>
            </a:r>
            <a:r>
              <a:rPr lang="en-MY" sz="2800" dirty="0"/>
              <a:t> </a:t>
            </a:r>
            <a:r>
              <a:rPr lang="en-MY" sz="2800" dirty="0" err="1"/>
              <a:t>mencari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mengurus</a:t>
            </a:r>
            <a:r>
              <a:rPr lang="en-MY" sz="2800" dirty="0"/>
              <a:t> </a:t>
            </a:r>
            <a:r>
              <a:rPr lang="en-MY" sz="2800" dirty="0" err="1"/>
              <a:t>maklumat</a:t>
            </a:r>
            <a:r>
              <a:rPr lang="en-MY" sz="2800" dirty="0"/>
              <a:t> yang </a:t>
            </a:r>
            <a:r>
              <a:rPr lang="en-MY" sz="2800" dirty="0" err="1"/>
              <a:t>relevan</a:t>
            </a:r>
            <a:r>
              <a:rPr lang="en-MY" sz="2800" dirty="0"/>
              <a:t> </a:t>
            </a:r>
            <a:r>
              <a:rPr lang="en-MY" sz="2800" dirty="0" err="1"/>
              <a:t>daripada</a:t>
            </a:r>
            <a:r>
              <a:rPr lang="en-MY" sz="2800" dirty="0"/>
              <a:t> </a:t>
            </a:r>
            <a:r>
              <a:rPr lang="en-MY" sz="2800" dirty="0" err="1"/>
              <a:t>pelbagai</a:t>
            </a:r>
            <a:r>
              <a:rPr lang="en-MY" sz="2800" dirty="0"/>
              <a:t> </a:t>
            </a:r>
            <a:r>
              <a:rPr lang="en-MY" sz="2800" dirty="0" err="1"/>
              <a:t>sumber</a:t>
            </a:r>
            <a:r>
              <a:rPr lang="en-MY" sz="2800" dirty="0"/>
              <a:t>. </a:t>
            </a:r>
          </a:p>
          <a:p>
            <a:r>
              <a:rPr lang="en-MY" sz="2800" b="1" dirty="0"/>
              <a:t>SC2 </a:t>
            </a:r>
            <a:r>
              <a:rPr lang="en-MY" sz="2800" dirty="0" err="1"/>
              <a:t>Kebolehan</a:t>
            </a:r>
            <a:r>
              <a:rPr lang="en-MY" sz="2800" dirty="0"/>
              <a:t> </a:t>
            </a:r>
            <a:r>
              <a:rPr lang="en-MY" sz="2800" dirty="0" err="1"/>
              <a:t>menerima</a:t>
            </a:r>
            <a:r>
              <a:rPr lang="en-MY" sz="2800" dirty="0"/>
              <a:t> idea </a:t>
            </a:r>
            <a:r>
              <a:rPr lang="en-MY" sz="2800" dirty="0" err="1"/>
              <a:t>baharu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berkeupayaan</a:t>
            </a:r>
            <a:r>
              <a:rPr lang="en-MY" sz="2800" dirty="0"/>
              <a:t> </a:t>
            </a:r>
            <a:r>
              <a:rPr lang="en-MY" sz="2800" dirty="0" err="1"/>
              <a:t>untuk</a:t>
            </a:r>
            <a:r>
              <a:rPr lang="en-MY" sz="2800" dirty="0"/>
              <a:t> </a:t>
            </a:r>
            <a:r>
              <a:rPr lang="en-MY" sz="2800" dirty="0" err="1"/>
              <a:t>pembelajaran</a:t>
            </a:r>
            <a:r>
              <a:rPr lang="en-MY" sz="2800" dirty="0"/>
              <a:t> </a:t>
            </a:r>
            <a:r>
              <a:rPr lang="en-MY" sz="2800" dirty="0" err="1"/>
              <a:t>autonomi</a:t>
            </a:r>
            <a:r>
              <a:rPr lang="en-MY" sz="2800" dirty="0"/>
              <a:t>. </a:t>
            </a:r>
          </a:p>
          <a:p>
            <a:r>
              <a:rPr lang="en-MY" sz="2800" b="1" dirty="0"/>
              <a:t>SC3 </a:t>
            </a:r>
            <a:r>
              <a:rPr lang="en-MY" sz="2800" dirty="0" err="1"/>
              <a:t>Kebolehan</a:t>
            </a:r>
            <a:r>
              <a:rPr lang="en-MY" sz="2800" dirty="0"/>
              <a:t> </a:t>
            </a:r>
            <a:r>
              <a:rPr lang="en-MY" sz="2800" dirty="0" err="1"/>
              <a:t>mengembangkan</a:t>
            </a:r>
            <a:r>
              <a:rPr lang="en-MY" sz="2800" dirty="0"/>
              <a:t> </a:t>
            </a:r>
            <a:r>
              <a:rPr lang="en-MY" sz="2800" dirty="0" err="1"/>
              <a:t>minda</a:t>
            </a:r>
            <a:r>
              <a:rPr lang="en-MY" sz="2800" dirty="0"/>
              <a:t> </a:t>
            </a:r>
            <a:r>
              <a:rPr lang="en-MY" sz="2800" dirty="0" err="1"/>
              <a:t>ingin</a:t>
            </a:r>
            <a:r>
              <a:rPr lang="en-MY" sz="2800" dirty="0"/>
              <a:t> </a:t>
            </a:r>
            <a:r>
              <a:rPr lang="en-MY" sz="2800" dirty="0" err="1"/>
              <a:t>tahu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dahagakan</a:t>
            </a:r>
            <a:r>
              <a:rPr lang="en-MY" sz="2800" dirty="0"/>
              <a:t> </a:t>
            </a:r>
            <a:r>
              <a:rPr lang="en-MY" sz="2800" dirty="0" err="1"/>
              <a:t>ilmu</a:t>
            </a:r>
            <a:r>
              <a:rPr lang="en-MY" sz="2800" dirty="0"/>
              <a:t>. </a:t>
            </a:r>
          </a:p>
          <a:p>
            <a:r>
              <a:rPr lang="en-MY" sz="2800" b="1" dirty="0"/>
              <a:t>SC4 </a:t>
            </a:r>
            <a:r>
              <a:rPr lang="en-MY" sz="2800" dirty="0" err="1"/>
              <a:t>Kebolehan</a:t>
            </a:r>
            <a:r>
              <a:rPr lang="en-MY" sz="2800" dirty="0"/>
              <a:t> </a:t>
            </a:r>
            <a:r>
              <a:rPr lang="en-MY" sz="2800" dirty="0" err="1"/>
              <a:t>menggunakan</a:t>
            </a:r>
            <a:r>
              <a:rPr lang="en-MY" sz="2800" dirty="0"/>
              <a:t> </a:t>
            </a:r>
            <a:r>
              <a:rPr lang="en-MY" sz="2800" dirty="0" err="1"/>
              <a:t>kaedah</a:t>
            </a:r>
            <a:r>
              <a:rPr lang="en-MY" sz="2800" dirty="0"/>
              <a:t> </a:t>
            </a:r>
            <a:r>
              <a:rPr lang="en-MY" sz="2800" dirty="0" err="1"/>
              <a:t>penyelidikan</a:t>
            </a:r>
            <a:r>
              <a:rPr lang="en-MY" sz="2800" dirty="0"/>
              <a:t> yang </a:t>
            </a:r>
            <a:r>
              <a:rPr lang="en-MY" sz="2800" dirty="0" err="1"/>
              <a:t>sistematik</a:t>
            </a:r>
            <a:r>
              <a:rPr lang="en-MY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3645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95400" y="838200"/>
            <a:ext cx="69342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 err="1">
                <a:solidFill>
                  <a:srgbClr val="FF0000"/>
                </a:solidFill>
              </a:rPr>
              <a:t>Kemahiran</a:t>
            </a:r>
            <a:r>
              <a:rPr lang="en-MY" sz="3200" b="1" dirty="0">
                <a:solidFill>
                  <a:srgbClr val="FF0000"/>
                </a:solidFill>
              </a:rPr>
              <a:t> </a:t>
            </a:r>
            <a:r>
              <a:rPr lang="en-MY" sz="3200" b="1" dirty="0" err="1">
                <a:solidFill>
                  <a:srgbClr val="FF0000"/>
                </a:solidFill>
              </a:rPr>
              <a:t>Kepimpinan</a:t>
            </a:r>
            <a:r>
              <a:rPr lang="en-MY" sz="3200" b="1" dirty="0">
                <a:solidFill>
                  <a:srgbClr val="FF0000"/>
                </a:solidFill>
              </a:rPr>
              <a:t> </a:t>
            </a:r>
            <a:r>
              <a:rPr lang="en-MY" sz="3200" b="1" dirty="0" err="1">
                <a:solidFill>
                  <a:srgbClr val="FF0000"/>
                </a:solidFill>
              </a:rPr>
              <a:t>dan</a:t>
            </a:r>
            <a:r>
              <a:rPr lang="en-MY" sz="3200" b="1" dirty="0">
                <a:solidFill>
                  <a:srgbClr val="FF0000"/>
                </a:solidFill>
              </a:rPr>
              <a:t> </a:t>
            </a:r>
            <a:r>
              <a:rPr lang="en-MY" sz="3200" b="1" dirty="0" err="1">
                <a:solidFill>
                  <a:srgbClr val="FF0000"/>
                </a:solidFill>
              </a:rPr>
              <a:t>Kerja</a:t>
            </a:r>
            <a:r>
              <a:rPr lang="en-MY" sz="3200" b="1" dirty="0">
                <a:solidFill>
                  <a:srgbClr val="FF0000"/>
                </a:solidFill>
              </a:rPr>
              <a:t> </a:t>
            </a:r>
            <a:r>
              <a:rPr lang="en-MY" sz="3200" b="1" dirty="0" err="1">
                <a:solidFill>
                  <a:srgbClr val="FF0000"/>
                </a:solidFill>
              </a:rPr>
              <a:t>Berpasukan</a:t>
            </a:r>
            <a:r>
              <a:rPr lang="en-MY" b="1" dirty="0"/>
              <a:t> </a:t>
            </a:r>
          </a:p>
          <a:p>
            <a:endParaRPr lang="en-MY" dirty="0"/>
          </a:p>
          <a:p>
            <a:r>
              <a:rPr lang="en-MY" sz="2400" b="1" dirty="0"/>
              <a:t>TW1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membina</a:t>
            </a:r>
            <a:r>
              <a:rPr lang="en-MY" sz="2400" dirty="0"/>
              <a:t> </a:t>
            </a:r>
            <a:r>
              <a:rPr lang="en-MY" sz="2400" dirty="0" err="1"/>
              <a:t>hubungan</a:t>
            </a:r>
            <a:r>
              <a:rPr lang="en-MY" sz="2400" dirty="0"/>
              <a:t> </a:t>
            </a:r>
            <a:r>
              <a:rPr lang="en-MY" sz="2400" dirty="0" err="1"/>
              <a:t>baik</a:t>
            </a:r>
            <a:r>
              <a:rPr lang="en-MY" sz="2400" dirty="0"/>
              <a:t>, </a:t>
            </a:r>
            <a:r>
              <a:rPr lang="en-MY" sz="2400" dirty="0" err="1"/>
              <a:t>berinteraksi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orang lain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</a:p>
          <a:p>
            <a:r>
              <a:rPr lang="en-MY" sz="2400" dirty="0" err="1"/>
              <a:t>bekerjasama</a:t>
            </a:r>
            <a:r>
              <a:rPr lang="en-MY" sz="2400" dirty="0"/>
              <a:t>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mencapai</a:t>
            </a:r>
            <a:r>
              <a:rPr lang="en-MY" sz="2400" dirty="0"/>
              <a:t> </a:t>
            </a:r>
            <a:r>
              <a:rPr lang="en-MY" sz="2400" dirty="0" err="1"/>
              <a:t>objektif</a:t>
            </a:r>
            <a:r>
              <a:rPr lang="en-MY" sz="2400" dirty="0"/>
              <a:t> </a:t>
            </a:r>
            <a:r>
              <a:rPr lang="en-MY" sz="2400" dirty="0" err="1"/>
              <a:t>kumpulan</a:t>
            </a:r>
            <a:r>
              <a:rPr lang="en-MY" sz="2400" dirty="0"/>
              <a:t>. </a:t>
            </a:r>
          </a:p>
          <a:p>
            <a:r>
              <a:rPr lang="en-MY" sz="2400" b="1" dirty="0"/>
              <a:t>TW2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memimpin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mempengaruhi</a:t>
            </a:r>
            <a:r>
              <a:rPr lang="en-MY" sz="2400" dirty="0"/>
              <a:t> </a:t>
            </a:r>
            <a:r>
              <a:rPr lang="en-MY" sz="2400" dirty="0" err="1"/>
              <a:t>ahli</a:t>
            </a:r>
            <a:r>
              <a:rPr lang="en-MY" sz="2400" dirty="0"/>
              <a:t> </a:t>
            </a:r>
            <a:r>
              <a:rPr lang="en-MY" sz="2400" dirty="0" err="1"/>
              <a:t>kumpulan</a:t>
            </a:r>
            <a:r>
              <a:rPr lang="en-MY" sz="2400" dirty="0"/>
              <a:t> </a:t>
            </a:r>
            <a:r>
              <a:rPr lang="en-MY" sz="2400" dirty="0" err="1"/>
              <a:t>bagi</a:t>
            </a:r>
            <a:r>
              <a:rPr lang="en-MY" sz="2400" dirty="0"/>
              <a:t> </a:t>
            </a:r>
            <a:r>
              <a:rPr lang="en-MY" sz="2400" dirty="0" err="1"/>
              <a:t>menyelesaikan</a:t>
            </a:r>
            <a:r>
              <a:rPr lang="en-MY" sz="2400" dirty="0"/>
              <a:t> </a:t>
            </a:r>
            <a:r>
              <a:rPr lang="en-MY" sz="2400" dirty="0" err="1"/>
              <a:t>tugasan</a:t>
            </a:r>
            <a:r>
              <a:rPr lang="en-MY" sz="2400" dirty="0"/>
              <a:t> yang </a:t>
            </a:r>
            <a:r>
              <a:rPr lang="en-MY" sz="2400" dirty="0" err="1"/>
              <a:t>diberi</a:t>
            </a:r>
            <a:r>
              <a:rPr lang="en-MY" sz="2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7674" y="4313872"/>
            <a:ext cx="6703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/>
              <a:t>TW3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mengenali</a:t>
            </a:r>
            <a:r>
              <a:rPr lang="en-MY" sz="2400" dirty="0"/>
              <a:t> </a:t>
            </a:r>
            <a:r>
              <a:rPr lang="en-MY" sz="2400" dirty="0" err="1"/>
              <a:t>serta</a:t>
            </a:r>
            <a:r>
              <a:rPr lang="en-MY" sz="2400" dirty="0"/>
              <a:t> </a:t>
            </a:r>
            <a:r>
              <a:rPr lang="en-MY" sz="2400" dirty="0" err="1"/>
              <a:t>menghormati</a:t>
            </a:r>
            <a:r>
              <a:rPr lang="en-MY" sz="2400" dirty="0"/>
              <a:t> </a:t>
            </a:r>
            <a:r>
              <a:rPr lang="en-MY" sz="2400" dirty="0" err="1"/>
              <a:t>pandangan</a:t>
            </a:r>
            <a:r>
              <a:rPr lang="en-MY" sz="2400" dirty="0"/>
              <a:t>, </a:t>
            </a:r>
            <a:r>
              <a:rPr lang="en-MY" sz="2400" dirty="0" err="1"/>
              <a:t>sikap</a:t>
            </a:r>
            <a:r>
              <a:rPr lang="en-MY" sz="2400" dirty="0"/>
              <a:t>, </a:t>
            </a:r>
            <a:r>
              <a:rPr lang="en-MY" sz="2400" dirty="0" err="1"/>
              <a:t>kelakuan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kepercayaan</a:t>
            </a:r>
            <a:r>
              <a:rPr lang="en-MY" sz="2400" dirty="0"/>
              <a:t> orang lain. </a:t>
            </a:r>
          </a:p>
          <a:p>
            <a:r>
              <a:rPr lang="en-MY" sz="2400" b="1" dirty="0"/>
              <a:t>TW4 </a:t>
            </a:r>
            <a:r>
              <a:rPr lang="en-MY" sz="2400" dirty="0" err="1"/>
              <a:t>Bertanggungjawab</a:t>
            </a:r>
            <a:r>
              <a:rPr lang="en-MY" sz="2400" dirty="0"/>
              <a:t> </a:t>
            </a:r>
            <a:r>
              <a:rPr lang="en-MY" sz="2400" dirty="0" err="1"/>
              <a:t>terhadap</a:t>
            </a:r>
            <a:r>
              <a:rPr lang="en-MY" sz="2400" dirty="0"/>
              <a:t> </a:t>
            </a:r>
            <a:r>
              <a:rPr lang="en-MY" sz="2400" dirty="0" err="1"/>
              <a:t>keputusan</a:t>
            </a:r>
            <a:r>
              <a:rPr lang="en-MY" sz="2400" dirty="0"/>
              <a:t> </a:t>
            </a:r>
            <a:r>
              <a:rPr lang="en-MY" sz="2400" dirty="0" err="1"/>
              <a:t>kumpulan</a:t>
            </a:r>
            <a:r>
              <a:rPr lang="en-MY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212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1020663"/>
            <a:ext cx="79371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 err="1">
                <a:solidFill>
                  <a:srgbClr val="FF0000"/>
                </a:solidFill>
              </a:rPr>
              <a:t>Kebolehsesuaian</a:t>
            </a:r>
            <a:endParaRPr lang="en-MY" sz="3200" b="1" dirty="0">
              <a:solidFill>
                <a:srgbClr val="FF0000"/>
              </a:solidFill>
            </a:endParaRPr>
          </a:p>
          <a:p>
            <a:r>
              <a:rPr lang="en-MY" sz="3200" b="1" dirty="0">
                <a:solidFill>
                  <a:srgbClr val="FF0000"/>
                </a:solidFill>
              </a:rPr>
              <a:t> </a:t>
            </a:r>
            <a:endParaRPr lang="en-MY" sz="3200" dirty="0">
              <a:solidFill>
                <a:srgbClr val="FF0000"/>
              </a:solidFill>
            </a:endParaRPr>
          </a:p>
          <a:p>
            <a:r>
              <a:rPr lang="en-MY" sz="2400" b="1" dirty="0"/>
              <a:t>AD1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menyesuaikan</a:t>
            </a:r>
            <a:r>
              <a:rPr lang="en-MY" sz="2400" dirty="0"/>
              <a:t> </a:t>
            </a:r>
            <a:r>
              <a:rPr lang="en-MY" sz="2400" dirty="0" err="1"/>
              <a:t>diri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budaya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persekitaran</a:t>
            </a:r>
            <a:r>
              <a:rPr lang="en-MY" sz="2400" dirty="0"/>
              <a:t> </a:t>
            </a:r>
            <a:r>
              <a:rPr lang="en-MY" sz="2400" dirty="0" err="1"/>
              <a:t>baharu</a:t>
            </a:r>
            <a:r>
              <a:rPr lang="en-MY" sz="2400" dirty="0"/>
              <a:t>. </a:t>
            </a:r>
          </a:p>
          <a:p>
            <a:r>
              <a:rPr lang="en-MY" sz="2400" b="1" dirty="0"/>
              <a:t>AD2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mengenal</a:t>
            </a:r>
            <a:r>
              <a:rPr lang="en-MY" sz="2400" dirty="0"/>
              <a:t> </a:t>
            </a:r>
            <a:r>
              <a:rPr lang="en-MY" sz="2400" dirty="0" err="1"/>
              <a:t>pasti</a:t>
            </a:r>
            <a:r>
              <a:rPr lang="en-MY" sz="2400" dirty="0"/>
              <a:t> </a:t>
            </a:r>
            <a:r>
              <a:rPr lang="en-MY" sz="2400" dirty="0" err="1"/>
              <a:t>potensi</a:t>
            </a:r>
            <a:r>
              <a:rPr lang="en-MY" sz="2400" dirty="0"/>
              <a:t> </a:t>
            </a:r>
            <a:r>
              <a:rPr lang="en-MY" sz="2400" dirty="0" err="1"/>
              <a:t>diri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persekitaran</a:t>
            </a:r>
            <a:r>
              <a:rPr lang="en-MY" sz="2400" dirty="0"/>
              <a:t>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penambahbaikan</a:t>
            </a:r>
            <a:r>
              <a:rPr lang="en-MY" sz="2400" dirty="0"/>
              <a:t>. </a:t>
            </a:r>
          </a:p>
          <a:p>
            <a:r>
              <a:rPr lang="en-MY" sz="2400" b="1" dirty="0"/>
              <a:t>AD3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menyesuaikan</a:t>
            </a:r>
            <a:r>
              <a:rPr lang="en-MY" sz="2400" dirty="0"/>
              <a:t> </a:t>
            </a:r>
            <a:r>
              <a:rPr lang="en-MY" sz="2400" dirty="0" err="1"/>
              <a:t>penyelesaian</a:t>
            </a:r>
            <a:r>
              <a:rPr lang="en-MY" sz="2400" dirty="0"/>
              <a:t> yang </a:t>
            </a:r>
            <a:r>
              <a:rPr lang="en-MY" sz="2400" dirty="0" err="1"/>
              <a:t>diketahui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situasi</a:t>
            </a:r>
            <a:r>
              <a:rPr lang="en-MY" sz="2400" dirty="0"/>
              <a:t> </a:t>
            </a:r>
            <a:r>
              <a:rPr lang="en-MY" sz="2400" dirty="0" err="1"/>
              <a:t>baharu</a:t>
            </a:r>
            <a:r>
              <a:rPr lang="en-MY" sz="2400" dirty="0"/>
              <a:t>. </a:t>
            </a:r>
          </a:p>
          <a:p>
            <a:r>
              <a:rPr lang="en-MY" sz="2400" b="1" dirty="0"/>
              <a:t>AD4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memulakan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melaksanakan</a:t>
            </a:r>
            <a:r>
              <a:rPr lang="en-MY" sz="2400" dirty="0"/>
              <a:t> </a:t>
            </a:r>
            <a:r>
              <a:rPr lang="en-MY" sz="2400" dirty="0" err="1"/>
              <a:t>perubahan</a:t>
            </a:r>
            <a:r>
              <a:rPr lang="en-MY" sz="2400" dirty="0"/>
              <a:t>. </a:t>
            </a:r>
          </a:p>
          <a:p>
            <a:r>
              <a:rPr lang="en-MY" sz="2400" b="1" dirty="0"/>
              <a:t>AD5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bekerja</a:t>
            </a:r>
            <a:r>
              <a:rPr lang="en-MY" sz="2400" dirty="0"/>
              <a:t> </a:t>
            </a:r>
            <a:r>
              <a:rPr lang="en-MY" sz="2400" dirty="0" err="1"/>
              <a:t>secara</a:t>
            </a:r>
            <a:r>
              <a:rPr lang="en-MY" sz="2400" dirty="0"/>
              <a:t> </a:t>
            </a:r>
            <a:r>
              <a:rPr lang="en-MY" sz="2400" dirty="0" err="1"/>
              <a:t>berkesan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suasana</a:t>
            </a:r>
            <a:r>
              <a:rPr lang="en-MY" sz="2400" dirty="0"/>
              <a:t> yang </a:t>
            </a:r>
            <a:r>
              <a:rPr lang="en-MY" sz="2400" dirty="0" err="1"/>
              <a:t>mencabar</a:t>
            </a:r>
            <a:r>
              <a:rPr lang="en-MY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1152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1305342"/>
            <a:ext cx="79248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 err="1">
                <a:solidFill>
                  <a:srgbClr val="FF0000"/>
                </a:solidFill>
              </a:rPr>
              <a:t>Warga</a:t>
            </a:r>
            <a:r>
              <a:rPr lang="en-MY" sz="3200" b="1" dirty="0">
                <a:solidFill>
                  <a:srgbClr val="FF0000"/>
                </a:solidFill>
              </a:rPr>
              <a:t> Global</a:t>
            </a:r>
            <a:r>
              <a:rPr lang="en-MY" b="1" dirty="0"/>
              <a:t> </a:t>
            </a:r>
          </a:p>
          <a:p>
            <a:endParaRPr lang="en-MY" dirty="0"/>
          </a:p>
          <a:p>
            <a:r>
              <a:rPr lang="en-MY" sz="2400" b="1" dirty="0"/>
              <a:t>GC1 </a:t>
            </a:r>
            <a:r>
              <a:rPr lang="en-MY" sz="2400" dirty="0" err="1"/>
              <a:t>Mempunyai</a:t>
            </a:r>
            <a:r>
              <a:rPr lang="en-MY" sz="2400" dirty="0"/>
              <a:t> </a:t>
            </a:r>
            <a:r>
              <a:rPr lang="en-MY" sz="2400" dirty="0" err="1"/>
              <a:t>kerohanian</a:t>
            </a:r>
            <a:r>
              <a:rPr lang="en-MY" sz="2400" dirty="0"/>
              <a:t> </a:t>
            </a:r>
            <a:r>
              <a:rPr lang="en-MY" sz="2400" dirty="0" err="1"/>
              <a:t>mantap</a:t>
            </a:r>
            <a:r>
              <a:rPr lang="en-MY" sz="2400" dirty="0"/>
              <a:t>, </a:t>
            </a:r>
            <a:r>
              <a:rPr lang="en-MY" sz="2400" dirty="0" err="1"/>
              <a:t>penyayang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prihatin</a:t>
            </a:r>
            <a:r>
              <a:rPr lang="en-MY" sz="2400" dirty="0"/>
              <a:t>. </a:t>
            </a:r>
          </a:p>
          <a:p>
            <a:r>
              <a:rPr lang="en-MY" sz="2400" b="1" dirty="0"/>
              <a:t>GC2 </a:t>
            </a:r>
            <a:r>
              <a:rPr lang="en-MY" sz="2400" dirty="0" err="1"/>
              <a:t>Mengetahui</a:t>
            </a:r>
            <a:r>
              <a:rPr lang="en-MY" sz="2400" dirty="0"/>
              <a:t> </a:t>
            </a:r>
            <a:r>
              <a:rPr lang="en-MY" sz="2400" dirty="0" err="1"/>
              <a:t>isu</a:t>
            </a:r>
            <a:r>
              <a:rPr lang="en-MY" sz="2400" dirty="0"/>
              <a:t> </a:t>
            </a:r>
            <a:r>
              <a:rPr lang="en-MY" sz="2400" dirty="0" err="1"/>
              <a:t>kontemporari</a:t>
            </a:r>
            <a:r>
              <a:rPr lang="en-MY" sz="2400" dirty="0"/>
              <a:t> </a:t>
            </a:r>
            <a:r>
              <a:rPr lang="en-MY" sz="2400" dirty="0" err="1"/>
              <a:t>dunia</a:t>
            </a:r>
            <a:r>
              <a:rPr lang="en-MY" sz="2400" dirty="0"/>
              <a:t> </a:t>
            </a:r>
            <a:r>
              <a:rPr lang="en-MY" sz="2400" dirty="0" err="1"/>
              <a:t>sejagat</a:t>
            </a:r>
            <a:r>
              <a:rPr lang="en-MY" sz="2400" dirty="0"/>
              <a:t>. </a:t>
            </a:r>
          </a:p>
          <a:p>
            <a:r>
              <a:rPr lang="en-MY" sz="2400" b="1" dirty="0"/>
              <a:t>GC3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mengamalkan</a:t>
            </a:r>
            <a:r>
              <a:rPr lang="en-MY" sz="2400" dirty="0"/>
              <a:t> </a:t>
            </a:r>
            <a:r>
              <a:rPr lang="en-MY" sz="2400" dirty="0" err="1"/>
              <a:t>sikap</a:t>
            </a:r>
            <a:r>
              <a:rPr lang="en-MY" sz="2400" dirty="0"/>
              <a:t> </a:t>
            </a:r>
            <a:r>
              <a:rPr lang="en-MY" sz="2400" dirty="0" err="1"/>
              <a:t>beretika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penyelesaian</a:t>
            </a:r>
            <a:r>
              <a:rPr lang="en-MY" sz="2400" dirty="0"/>
              <a:t> </a:t>
            </a:r>
            <a:r>
              <a:rPr lang="en-MY" sz="2400" dirty="0" err="1"/>
              <a:t>masalah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hubungan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masyarakat</a:t>
            </a:r>
            <a:r>
              <a:rPr lang="en-MY" sz="2400" dirty="0"/>
              <a:t>. </a:t>
            </a:r>
          </a:p>
          <a:p>
            <a:r>
              <a:rPr lang="en-MY" sz="2400" b="1" dirty="0"/>
              <a:t>GC4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mengamalkan</a:t>
            </a:r>
            <a:r>
              <a:rPr lang="en-MY" sz="2400" dirty="0"/>
              <a:t> </a:t>
            </a:r>
            <a:r>
              <a:rPr lang="en-MY" sz="2400" dirty="0" err="1"/>
              <a:t>sikap</a:t>
            </a:r>
            <a:r>
              <a:rPr lang="en-MY" sz="2400" dirty="0"/>
              <a:t> </a:t>
            </a:r>
            <a:r>
              <a:rPr lang="en-MY" sz="2400" dirty="0" err="1"/>
              <a:t>profesionalisme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melaksanakan</a:t>
            </a:r>
            <a:r>
              <a:rPr lang="en-MY" sz="2400" dirty="0"/>
              <a:t> </a:t>
            </a:r>
            <a:r>
              <a:rPr lang="en-MY" sz="2400" dirty="0" err="1"/>
              <a:t>tugas</a:t>
            </a:r>
            <a:r>
              <a:rPr lang="en-MY" sz="2400" dirty="0"/>
              <a:t>. </a:t>
            </a:r>
          </a:p>
          <a:p>
            <a:r>
              <a:rPr lang="en-MY" sz="2400" b="1" dirty="0"/>
              <a:t>GC5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memahami</a:t>
            </a:r>
            <a:r>
              <a:rPr lang="en-MY" sz="2400" dirty="0"/>
              <a:t> </a:t>
            </a:r>
            <a:r>
              <a:rPr lang="en-MY" sz="2400" dirty="0" err="1"/>
              <a:t>kesan</a:t>
            </a:r>
            <a:r>
              <a:rPr lang="en-MY" sz="2400" dirty="0"/>
              <a:t> </a:t>
            </a:r>
            <a:r>
              <a:rPr lang="en-MY" sz="2400" dirty="0" err="1"/>
              <a:t>sosiobudaya</a:t>
            </a:r>
            <a:r>
              <a:rPr lang="en-MY" sz="2400" dirty="0"/>
              <a:t>, </a:t>
            </a:r>
            <a:r>
              <a:rPr lang="en-MY" sz="2400" dirty="0" err="1"/>
              <a:t>ekonomi</a:t>
            </a:r>
            <a:r>
              <a:rPr lang="en-MY" sz="2400" dirty="0"/>
              <a:t>, </a:t>
            </a:r>
            <a:r>
              <a:rPr lang="en-MY" sz="2400" dirty="0" err="1"/>
              <a:t>politik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alam</a:t>
            </a:r>
            <a:r>
              <a:rPr lang="en-MY" sz="2400" dirty="0"/>
              <a:t> </a:t>
            </a:r>
            <a:r>
              <a:rPr lang="en-MY" sz="2400" dirty="0" err="1"/>
              <a:t>sekitar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amalan</a:t>
            </a:r>
            <a:r>
              <a:rPr lang="en-MY" sz="2400" dirty="0"/>
              <a:t> </a:t>
            </a:r>
            <a:r>
              <a:rPr lang="en-MY" sz="2400" dirty="0" err="1"/>
              <a:t>profesional</a:t>
            </a:r>
            <a:r>
              <a:rPr lang="en-MY" sz="2400" dirty="0"/>
              <a:t>. </a:t>
            </a:r>
          </a:p>
          <a:p>
            <a:r>
              <a:rPr lang="en-MY" sz="2400" b="1" dirty="0"/>
              <a:t>GC6 </a:t>
            </a:r>
            <a:r>
              <a:rPr lang="en-MY" sz="2400" dirty="0" err="1"/>
              <a:t>Mengutamakan</a:t>
            </a:r>
            <a:r>
              <a:rPr lang="en-MY" sz="2400" dirty="0"/>
              <a:t> </a:t>
            </a:r>
            <a:r>
              <a:rPr lang="en-MY" sz="2400" dirty="0" err="1"/>
              <a:t>prinsip</a:t>
            </a:r>
            <a:r>
              <a:rPr lang="en-MY" sz="2400" dirty="0"/>
              <a:t> </a:t>
            </a:r>
            <a:r>
              <a:rPr lang="en-MY" sz="2400" dirty="0" err="1"/>
              <a:t>kelestarian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tindakan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membuat</a:t>
            </a:r>
            <a:r>
              <a:rPr lang="en-MY" sz="2400" dirty="0"/>
              <a:t> </a:t>
            </a:r>
            <a:r>
              <a:rPr lang="en-MY" sz="2400" dirty="0" err="1"/>
              <a:t>keputusan</a:t>
            </a:r>
            <a:r>
              <a:rPr lang="en-MY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7505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2000" y="1582341"/>
            <a:ext cx="786097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 err="1">
                <a:solidFill>
                  <a:srgbClr val="FF0000"/>
                </a:solidFill>
              </a:rPr>
              <a:t>Berdaya</a:t>
            </a:r>
            <a:r>
              <a:rPr lang="en-MY" sz="3200" b="1" dirty="0">
                <a:solidFill>
                  <a:srgbClr val="FF0000"/>
                </a:solidFill>
              </a:rPr>
              <a:t> Usaha</a:t>
            </a:r>
            <a:r>
              <a:rPr lang="en-MY" b="1" dirty="0"/>
              <a:t> </a:t>
            </a:r>
          </a:p>
          <a:p>
            <a:endParaRPr lang="en-MY" dirty="0"/>
          </a:p>
          <a:p>
            <a:r>
              <a:rPr lang="en-MY" sz="2400" b="1" dirty="0"/>
              <a:t>ES1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mengenal</a:t>
            </a:r>
            <a:r>
              <a:rPr lang="en-MY" sz="2400" dirty="0"/>
              <a:t> </a:t>
            </a:r>
            <a:r>
              <a:rPr lang="en-MY" sz="2400" dirty="0" err="1"/>
              <a:t>pasti</a:t>
            </a:r>
            <a:r>
              <a:rPr lang="en-MY" sz="2400" dirty="0"/>
              <a:t> </a:t>
            </a:r>
            <a:r>
              <a:rPr lang="en-MY" sz="2400" dirty="0" err="1"/>
              <a:t>peluang</a:t>
            </a:r>
            <a:r>
              <a:rPr lang="en-MY" sz="2400" dirty="0"/>
              <a:t> (</a:t>
            </a:r>
            <a:r>
              <a:rPr lang="en-MY" sz="2400" dirty="0" err="1"/>
              <a:t>termasuk</a:t>
            </a:r>
            <a:r>
              <a:rPr lang="en-MY" sz="2400" dirty="0"/>
              <a:t> </a:t>
            </a:r>
            <a:r>
              <a:rPr lang="en-MY" sz="2400" dirty="0" err="1"/>
              <a:t>perniagaan</a:t>
            </a:r>
            <a:r>
              <a:rPr lang="en-MY" sz="2400" dirty="0"/>
              <a:t>). </a:t>
            </a:r>
          </a:p>
          <a:p>
            <a:r>
              <a:rPr lang="en-MY" sz="2400" b="1" dirty="0"/>
              <a:t>ES 2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mengguna</a:t>
            </a:r>
            <a:r>
              <a:rPr lang="en-MY" sz="2400" dirty="0"/>
              <a:t> </a:t>
            </a:r>
            <a:r>
              <a:rPr lang="en-MY" sz="2400" dirty="0" err="1"/>
              <a:t>kaedah</a:t>
            </a:r>
            <a:r>
              <a:rPr lang="en-MY" sz="2400" dirty="0"/>
              <a:t> </a:t>
            </a:r>
            <a:r>
              <a:rPr lang="en-MY" sz="2400" dirty="0" err="1"/>
              <a:t>inovatif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menangani</a:t>
            </a:r>
            <a:r>
              <a:rPr lang="en-MY" sz="2400" dirty="0"/>
              <a:t> </a:t>
            </a:r>
            <a:r>
              <a:rPr lang="en-MY" sz="2400" dirty="0" err="1"/>
              <a:t>isu</a:t>
            </a:r>
            <a:r>
              <a:rPr lang="en-MY" sz="2400" dirty="0"/>
              <a:t> yang </a:t>
            </a:r>
            <a:r>
              <a:rPr lang="en-MY" sz="2400" dirty="0" err="1"/>
              <a:t>dihadapi</a:t>
            </a:r>
            <a:r>
              <a:rPr lang="en-MY" sz="2400" dirty="0"/>
              <a:t>. </a:t>
            </a:r>
          </a:p>
          <a:p>
            <a:r>
              <a:rPr lang="en-MY" sz="2400" b="1" dirty="0"/>
              <a:t>ES 3 </a:t>
            </a:r>
            <a:r>
              <a:rPr lang="en-MY" sz="2400" dirty="0" err="1"/>
              <a:t>Berani</a:t>
            </a:r>
            <a:r>
              <a:rPr lang="en-MY" sz="2400" dirty="0"/>
              <a:t> </a:t>
            </a:r>
            <a:r>
              <a:rPr lang="en-MY" sz="2400" dirty="0" err="1"/>
              <a:t>mengambil</a:t>
            </a:r>
            <a:r>
              <a:rPr lang="en-MY" sz="2400" dirty="0"/>
              <a:t> </a:t>
            </a:r>
            <a:r>
              <a:rPr lang="en-MY" sz="2400" dirty="0" err="1"/>
              <a:t>risiko</a:t>
            </a:r>
            <a:r>
              <a:rPr lang="en-MY" sz="2400" dirty="0"/>
              <a:t>. </a:t>
            </a:r>
          </a:p>
          <a:p>
            <a:r>
              <a:rPr lang="en-MY" sz="2400" b="1" dirty="0"/>
              <a:t>ES 4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menggunakan</a:t>
            </a:r>
            <a:r>
              <a:rPr lang="en-MY" sz="2400" dirty="0"/>
              <a:t> </a:t>
            </a:r>
            <a:r>
              <a:rPr lang="en-MY" sz="2400" dirty="0" err="1"/>
              <a:t>minda</a:t>
            </a:r>
            <a:r>
              <a:rPr lang="en-MY" sz="2400" dirty="0"/>
              <a:t> </a:t>
            </a:r>
            <a:r>
              <a:rPr lang="en-MY" sz="2400" dirty="0" err="1"/>
              <a:t>keusahawanan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menangani</a:t>
            </a:r>
            <a:r>
              <a:rPr lang="en-MY" sz="2400" dirty="0"/>
              <a:t> </a:t>
            </a:r>
            <a:r>
              <a:rPr lang="en-MY" sz="2400" dirty="0" err="1"/>
              <a:t>permasalahan</a:t>
            </a:r>
            <a:r>
              <a:rPr lang="en-MY" sz="2400" dirty="0"/>
              <a:t>. </a:t>
            </a:r>
          </a:p>
          <a:p>
            <a:r>
              <a:rPr lang="en-MY" sz="2400" b="1" dirty="0"/>
              <a:t>ES 5 </a:t>
            </a:r>
            <a:r>
              <a:rPr lang="en-MY" sz="2400" dirty="0" err="1"/>
              <a:t>Berfokus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tidak</a:t>
            </a:r>
            <a:r>
              <a:rPr lang="en-MY" sz="2400" dirty="0"/>
              <a:t> </a:t>
            </a:r>
            <a:r>
              <a:rPr lang="en-MY" sz="2400" dirty="0" err="1"/>
              <a:t>mudah</a:t>
            </a:r>
            <a:r>
              <a:rPr lang="en-MY" sz="2400" dirty="0"/>
              <a:t> </a:t>
            </a:r>
            <a:r>
              <a:rPr lang="en-MY" sz="2400" dirty="0" err="1"/>
              <a:t>putus</a:t>
            </a:r>
            <a:r>
              <a:rPr lang="en-MY" sz="2400" dirty="0"/>
              <a:t> </a:t>
            </a:r>
            <a:r>
              <a:rPr lang="en-MY" sz="2400" dirty="0" err="1"/>
              <a:t>asa</a:t>
            </a:r>
            <a:r>
              <a:rPr lang="en-MY" sz="2400" dirty="0"/>
              <a:t>. </a:t>
            </a:r>
          </a:p>
          <a:p>
            <a:r>
              <a:rPr lang="en-MY" sz="2400" b="1" dirty="0"/>
              <a:t>ES 6 </a:t>
            </a:r>
            <a:r>
              <a:rPr lang="en-MY" sz="2400" dirty="0" err="1"/>
              <a:t>Kebolehan</a:t>
            </a:r>
            <a:r>
              <a:rPr lang="en-MY" sz="2400" dirty="0"/>
              <a:t>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bertindak</a:t>
            </a:r>
            <a:r>
              <a:rPr lang="en-MY" sz="2400" dirty="0"/>
              <a:t> </a:t>
            </a:r>
            <a:r>
              <a:rPr lang="en-MY" sz="2400" dirty="0" err="1"/>
              <a:t>secara</a:t>
            </a:r>
            <a:r>
              <a:rPr lang="en-MY" sz="2400" dirty="0"/>
              <a:t> </a:t>
            </a:r>
            <a:r>
              <a:rPr lang="en-MY" sz="2400" dirty="0" err="1"/>
              <a:t>efektif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imaginatif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suasana</a:t>
            </a:r>
            <a:r>
              <a:rPr lang="en-MY" sz="2400" dirty="0"/>
              <a:t> yang </a:t>
            </a:r>
            <a:r>
              <a:rPr lang="en-MY" sz="2400" dirty="0" err="1"/>
              <a:t>sukar</a:t>
            </a:r>
            <a:r>
              <a:rPr lang="en-MY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9485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1"/>
            <a:ext cx="4267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s-MY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MY" sz="3200" dirty="0"/>
          </a:p>
          <a:p>
            <a:r>
              <a:rPr lang="en-MY" sz="2800" b="1" dirty="0">
                <a:solidFill>
                  <a:srgbClr val="0070C0"/>
                </a:solidFill>
              </a:rPr>
              <a:t>Discuss with your partner </a:t>
            </a:r>
          </a:p>
          <a:p>
            <a:endParaRPr lang="en-MY" sz="2800" b="1" dirty="0">
              <a:solidFill>
                <a:srgbClr val="0070C0"/>
              </a:solidFill>
            </a:endParaRPr>
          </a:p>
          <a:p>
            <a:r>
              <a:rPr lang="ms-MY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we need the attributes?????</a:t>
            </a:r>
          </a:p>
          <a:p>
            <a:endParaRPr lang="en-MY" sz="2800" b="1" dirty="0">
              <a:solidFill>
                <a:srgbClr val="0070C0"/>
              </a:solidFill>
            </a:endParaRPr>
          </a:p>
          <a:p>
            <a:endParaRPr lang="ms-MY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0226"/>
            <a:ext cx="3581400" cy="244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581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657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MY" dirty="0" smtClean="0"/>
              <a:t>Communication skills</a:t>
            </a:r>
          </a:p>
          <a:p>
            <a:pPr marL="514350" indent="-514350">
              <a:buFont typeface="+mj-lt"/>
              <a:buAutoNum type="arabicPeriod"/>
            </a:pPr>
            <a:r>
              <a:rPr lang="en-MY" dirty="0" smtClean="0"/>
              <a:t>Critical thinking and problem solving skills</a:t>
            </a:r>
          </a:p>
          <a:p>
            <a:pPr marL="514350" indent="-514350">
              <a:buFont typeface="+mj-lt"/>
              <a:buAutoNum type="arabicPeriod"/>
            </a:pPr>
            <a:r>
              <a:rPr lang="en-MY" b="1" dirty="0" smtClean="0"/>
              <a:t>Scholarship</a:t>
            </a:r>
          </a:p>
          <a:p>
            <a:pPr marL="514350" indent="-514350">
              <a:buFont typeface="+mj-lt"/>
              <a:buAutoNum type="arabicPeriod"/>
            </a:pPr>
            <a:r>
              <a:rPr lang="en-MY" dirty="0" smtClean="0"/>
              <a:t>Leadership &amp; Team working skills</a:t>
            </a:r>
          </a:p>
          <a:p>
            <a:pPr marL="514350" indent="-514350">
              <a:buFont typeface="+mj-lt"/>
              <a:buAutoNum type="arabicPeriod"/>
            </a:pPr>
            <a:r>
              <a:rPr lang="en-MY" dirty="0" smtClean="0"/>
              <a:t>Adaptability</a:t>
            </a:r>
          </a:p>
          <a:p>
            <a:pPr marL="514350" indent="-514350">
              <a:buFont typeface="+mj-lt"/>
              <a:buAutoNum type="arabicPeriod"/>
            </a:pPr>
            <a:r>
              <a:rPr lang="en-MY" dirty="0" smtClean="0"/>
              <a:t>Global Citizen</a:t>
            </a:r>
          </a:p>
          <a:p>
            <a:pPr marL="514350" indent="-514350">
              <a:buFont typeface="+mj-lt"/>
              <a:buAutoNum type="arabicPeriod"/>
            </a:pPr>
            <a:r>
              <a:rPr lang="en-MY" dirty="0" smtClean="0"/>
              <a:t>Enterprising Skills</a:t>
            </a:r>
          </a:p>
          <a:p>
            <a:endParaRPr lang="en-MY" dirty="0" smtClean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96630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smtClean="0"/>
              <a:t>Individual Assignment 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1-2 pages of Literature on any global issues</a:t>
            </a:r>
          </a:p>
          <a:p>
            <a:r>
              <a:rPr lang="en-MY" dirty="0" smtClean="0"/>
              <a:t>APA format – Font 12, Spacing 1.5 </a:t>
            </a:r>
          </a:p>
          <a:p>
            <a:r>
              <a:rPr lang="en-MY" dirty="0" smtClean="0"/>
              <a:t>Contain problem, suggestion and solution</a:t>
            </a:r>
          </a:p>
          <a:p>
            <a:r>
              <a:rPr lang="en-MY" dirty="0" smtClean="0"/>
              <a:t>No plagiarism</a:t>
            </a:r>
          </a:p>
          <a:p>
            <a:r>
              <a:rPr lang="en-MY" dirty="0" smtClean="0"/>
              <a:t>References 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8585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570967"/>
            <a:ext cx="7281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400" b="1" dirty="0">
                <a:solidFill>
                  <a:srgbClr val="C00000"/>
                </a:solidFill>
              </a:rPr>
              <a:t>COURSE OUTLINE DISCUSSION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8698" y="1981200"/>
            <a:ext cx="68696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MY" sz="4400" b="1" dirty="0">
                <a:solidFill>
                  <a:srgbClr val="002060"/>
                </a:solidFill>
              </a:rPr>
              <a:t>ILO</a:t>
            </a:r>
          </a:p>
          <a:p>
            <a:pPr marL="285750" indent="-285750">
              <a:buFontTx/>
              <a:buChar char="-"/>
            </a:pPr>
            <a:r>
              <a:rPr lang="en-MY" sz="4400" b="1" dirty="0">
                <a:solidFill>
                  <a:srgbClr val="002060"/>
                </a:solidFill>
              </a:rPr>
              <a:t>TLAs</a:t>
            </a:r>
          </a:p>
          <a:p>
            <a:pPr marL="285750" indent="-285750">
              <a:buFontTx/>
              <a:buChar char="-"/>
            </a:pPr>
            <a:r>
              <a:rPr lang="en-MY" sz="4400" b="1" dirty="0">
                <a:solidFill>
                  <a:srgbClr val="002060"/>
                </a:solidFill>
              </a:rPr>
              <a:t>ASSESSMENT</a:t>
            </a:r>
          </a:p>
          <a:p>
            <a:pPr marL="285750" indent="-285750">
              <a:buFontTx/>
              <a:buChar char="-"/>
            </a:pPr>
            <a:r>
              <a:rPr lang="en-MY" sz="4400" b="1" dirty="0">
                <a:solidFill>
                  <a:srgbClr val="002060"/>
                </a:solidFill>
              </a:rPr>
              <a:t>CONTENT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377596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476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933915"/>
              </p:ext>
            </p:extLst>
          </p:nvPr>
        </p:nvGraphicFramePr>
        <p:xfrm>
          <a:off x="533400" y="381000"/>
          <a:ext cx="82296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6172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(NAME</a:t>
                      </a:r>
                      <a:r>
                        <a:rPr lang="en-MY" baseline="0" dirty="0" smtClean="0"/>
                        <a:t> OF THE ACTIVITY)</a:t>
                      </a:r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 smtClean="0"/>
                        <a:t>Objective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1.</a:t>
                      </a:r>
                    </a:p>
                    <a:p>
                      <a:r>
                        <a:rPr lang="en-MY" dirty="0" smtClean="0"/>
                        <a:t>2.</a:t>
                      </a:r>
                    </a:p>
                    <a:p>
                      <a:r>
                        <a:rPr lang="en-MY" dirty="0" smtClean="0"/>
                        <a:t>3.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 smtClean="0"/>
                        <a:t>Duration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 smtClean="0"/>
                        <a:t>Resources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1.</a:t>
                      </a:r>
                    </a:p>
                    <a:p>
                      <a:r>
                        <a:rPr lang="en-MY" dirty="0" smtClean="0"/>
                        <a:t>2.</a:t>
                      </a:r>
                    </a:p>
                    <a:p>
                      <a:r>
                        <a:rPr lang="en-MY" dirty="0" smtClean="0"/>
                        <a:t>3.</a:t>
                      </a:r>
                      <a:endParaRPr lang="en-MY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30480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MY" sz="2000" dirty="0" smtClean="0"/>
              <a:t>Procedure:</a:t>
            </a:r>
          </a:p>
          <a:p>
            <a:pPr marL="0" indent="0">
              <a:buNone/>
            </a:pPr>
            <a:r>
              <a:rPr lang="en-MY" sz="2000" dirty="0" smtClean="0"/>
              <a:t>1.</a:t>
            </a:r>
          </a:p>
          <a:p>
            <a:pPr marL="0" indent="0">
              <a:buNone/>
            </a:pPr>
            <a:r>
              <a:rPr lang="en-MY" sz="2000" dirty="0" smtClean="0"/>
              <a:t>2.</a:t>
            </a:r>
          </a:p>
          <a:p>
            <a:pPr marL="0" indent="0">
              <a:buNone/>
            </a:pPr>
            <a:r>
              <a:rPr lang="en-MY" sz="2000" dirty="0" smtClean="0"/>
              <a:t>3.</a:t>
            </a:r>
          </a:p>
          <a:p>
            <a:pPr marL="0" indent="0">
              <a:buNone/>
            </a:pPr>
            <a:r>
              <a:rPr lang="en-MY" sz="2000" dirty="0" smtClean="0"/>
              <a:t>4.</a:t>
            </a:r>
          </a:p>
          <a:p>
            <a:pPr marL="0" indent="0">
              <a:buNone/>
            </a:pPr>
            <a:r>
              <a:rPr lang="en-MY" sz="2000" dirty="0" smtClean="0"/>
              <a:t>5.</a:t>
            </a:r>
            <a:endParaRPr lang="en-MY" sz="20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5257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MY" sz="2000" dirty="0" smtClean="0"/>
              <a:t>Expected outcome &amp; Reflection: </a:t>
            </a:r>
          </a:p>
          <a:p>
            <a:pPr marL="0" indent="0">
              <a:buNone/>
            </a:pPr>
            <a:r>
              <a:rPr lang="en-MY" sz="2000" dirty="0" smtClean="0"/>
              <a:t>(1 paragraph)</a:t>
            </a:r>
          </a:p>
        </p:txBody>
      </p:sp>
    </p:spTree>
    <p:extLst>
      <p:ext uri="{BB962C8B-B14F-4D97-AF65-F5344CB8AC3E}">
        <p14:creationId xmlns:p14="http://schemas.microsoft.com/office/powerpoint/2010/main" val="2160594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>
                <a:latin typeface="Impact" pitchFamily="34" charset="0"/>
              </a:rPr>
              <a:t>Group Project</a:t>
            </a:r>
            <a:endParaRPr lang="en-MY" dirty="0">
              <a:latin typeface="Impac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90885732"/>
              </p:ext>
            </p:extLst>
          </p:nvPr>
        </p:nvGraphicFramePr>
        <p:xfrm>
          <a:off x="749480" y="457200"/>
          <a:ext cx="78488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524860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FEB 2020</a:t>
            </a:r>
            <a:endParaRPr lang="en-MY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524860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MAY  2020</a:t>
            </a:r>
            <a:endParaRPr lang="en-MY" dirty="0"/>
          </a:p>
        </p:txBody>
      </p:sp>
      <p:sp>
        <p:nvSpPr>
          <p:cNvPr id="7" name="TextBox 6"/>
          <p:cNvSpPr txBox="1"/>
          <p:nvPr/>
        </p:nvSpPr>
        <p:spPr>
          <a:xfrm>
            <a:off x="5047063" y="526909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OGOS  2020</a:t>
            </a:r>
            <a:endParaRPr lang="en-MY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NOV  2020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01154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Consist of: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Minute of each meeting</a:t>
            </a:r>
          </a:p>
          <a:p>
            <a:r>
              <a:rPr lang="en-MY" dirty="0" smtClean="0"/>
              <a:t>A page of synopsis on the program</a:t>
            </a:r>
          </a:p>
          <a:p>
            <a:pPr lvl="1"/>
            <a:r>
              <a:rPr lang="en-MY" dirty="0" smtClean="0"/>
              <a:t>Issues, objectives, brief idea on your program, expected outcome</a:t>
            </a:r>
          </a:p>
          <a:p>
            <a:r>
              <a:rPr lang="en-MY" dirty="0" smtClean="0"/>
              <a:t>Budgeting</a:t>
            </a:r>
          </a:p>
          <a:p>
            <a:r>
              <a:rPr lang="en-MY" dirty="0" smtClean="0"/>
              <a:t>Four </a:t>
            </a:r>
            <a:r>
              <a:rPr lang="en-MY" dirty="0"/>
              <a:t>module of activities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2021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600200"/>
            <a:ext cx="5029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281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95400"/>
            <a:ext cx="804560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3200" b="1" dirty="0">
                <a:solidFill>
                  <a:srgbClr val="7030A0"/>
                </a:solidFill>
              </a:rPr>
              <a:t>IT’S ASSESSMENT TIME!!!</a:t>
            </a:r>
          </a:p>
          <a:p>
            <a:endParaRPr lang="ms-MY" sz="3200" dirty="0"/>
          </a:p>
          <a:p>
            <a:r>
              <a:rPr lang="ms-MY" sz="3200" dirty="0"/>
              <a:t>Please fill in the </a:t>
            </a:r>
            <a:r>
              <a:rPr lang="ms-MY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self-assessment questionnaire</a:t>
            </a:r>
          </a:p>
          <a:p>
            <a:r>
              <a:rPr lang="ms-MY" sz="3200" dirty="0"/>
              <a:t>to identify your level of soft skills.</a:t>
            </a:r>
          </a:p>
          <a:p>
            <a:endParaRPr lang="ms-MY" sz="3200" dirty="0"/>
          </a:p>
          <a:p>
            <a:r>
              <a:rPr lang="ms-MY" sz="3200" dirty="0"/>
              <a:t>Share in class your result and what is your </a:t>
            </a:r>
          </a:p>
          <a:p>
            <a:r>
              <a:rPr lang="ms-MY" sz="3200" dirty="0"/>
              <a:t>action?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32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4291"/>
            <a:ext cx="8534401" cy="52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4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09234" y="381000"/>
            <a:ext cx="602036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1</a:t>
            </a:r>
            <a:r>
              <a:rPr lang="en-MY" sz="2800" b="1" dirty="0">
                <a:solidFill>
                  <a:srgbClr val="FF0000"/>
                </a:solidFill>
              </a:rPr>
              <a:t> : UNDERSTANDING GRADUATE </a:t>
            </a:r>
          </a:p>
          <a:p>
            <a:r>
              <a:rPr lang="en-MY" sz="2800" b="1" dirty="0">
                <a:solidFill>
                  <a:srgbClr val="FF0000"/>
                </a:solidFill>
              </a:rPr>
              <a:t>EMPLOYABILITY &amp; SOFT SKILLS 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13768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1" y="1066800"/>
            <a:ext cx="89154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69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457200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4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58625" y="152400"/>
            <a:ext cx="470635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Fresh graduates from local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universities lack soft skills</a:t>
            </a:r>
          </a:p>
          <a:p>
            <a:r>
              <a:rPr lang="en-US" dirty="0"/>
              <a:t> </a:t>
            </a:r>
          </a:p>
          <a:p>
            <a:r>
              <a:rPr lang="en-US" sz="2000" b="1" dirty="0"/>
              <a:t>Share of respondents citing skill deficits in </a:t>
            </a:r>
          </a:p>
          <a:p>
            <a:r>
              <a:rPr lang="en-US" sz="2000" b="1" dirty="0"/>
              <a:t>fresh graduates, percent</a:t>
            </a:r>
            <a:endParaRPr lang="en-MY" sz="2000" b="1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5706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ttitude cartoon apply j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829733"/>
            <a:ext cx="7620000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36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1522568"/>
            <a:ext cx="808957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/>
              <a:t>Employability : the </a:t>
            </a:r>
            <a:r>
              <a:rPr lang="en-MY" sz="2800" b="1" dirty="0">
                <a:solidFill>
                  <a:srgbClr val="FF0000"/>
                </a:solidFill>
              </a:rPr>
              <a:t>skills and abilities</a:t>
            </a:r>
            <a:r>
              <a:rPr lang="en-MY" sz="2800" dirty="0">
                <a:solidFill>
                  <a:srgbClr val="FF0000"/>
                </a:solidFill>
              </a:rPr>
              <a:t> </a:t>
            </a:r>
            <a:r>
              <a:rPr lang="en-MY" sz="2800" dirty="0"/>
              <a:t>that allow you to be </a:t>
            </a:r>
            <a:r>
              <a:rPr lang="en-MY" sz="2800" b="1" dirty="0">
                <a:solidFill>
                  <a:srgbClr val="FF0000"/>
                </a:solidFill>
              </a:rPr>
              <a:t>employed </a:t>
            </a:r>
          </a:p>
          <a:p>
            <a:r>
              <a:rPr lang="en-MY" sz="2800" dirty="0"/>
              <a:t>(</a:t>
            </a:r>
            <a:r>
              <a:rPr lang="en-MY" sz="2800" dirty="0">
                <a:hlinkClick r:id="rId3"/>
              </a:rPr>
              <a:t>http://dictionary.cambridge.org/dictionary/english/employability</a:t>
            </a:r>
            <a:r>
              <a:rPr lang="en-MY" sz="2800" dirty="0"/>
              <a:t>, retrieved on 14/8/2017)</a:t>
            </a:r>
          </a:p>
          <a:p>
            <a:endParaRPr lang="en-MY" sz="2800" dirty="0"/>
          </a:p>
          <a:p>
            <a:r>
              <a:rPr lang="en-MY" sz="2800" dirty="0"/>
              <a:t>: having </a:t>
            </a:r>
            <a:r>
              <a:rPr lang="en-MY" sz="2800" b="1" dirty="0">
                <a:solidFill>
                  <a:srgbClr val="FF0000"/>
                </a:solidFill>
              </a:rPr>
              <a:t>a set of competencies</a:t>
            </a:r>
            <a:r>
              <a:rPr lang="en-MY" sz="2800" dirty="0"/>
              <a:t> (knowledge, skills and personal traits or attributes) that makes an individual more likely to </a:t>
            </a:r>
            <a:r>
              <a:rPr lang="en-MY" sz="2800" b="1" dirty="0">
                <a:solidFill>
                  <a:srgbClr val="FF0000"/>
                </a:solidFill>
              </a:rPr>
              <a:t>gain sustainable employment </a:t>
            </a:r>
            <a:r>
              <a:rPr lang="en-MY" sz="2800" dirty="0"/>
              <a:t>&amp; to be </a:t>
            </a:r>
            <a:r>
              <a:rPr lang="en-MY" sz="2800" b="1" dirty="0">
                <a:solidFill>
                  <a:srgbClr val="FF0000"/>
                </a:solidFill>
              </a:rPr>
              <a:t>successful in his/her chosen occupation(s)</a:t>
            </a:r>
            <a:r>
              <a:rPr lang="en-MY" sz="2800" dirty="0"/>
              <a:t> (</a:t>
            </a:r>
            <a:r>
              <a:rPr lang="en-MY" sz="2800" dirty="0" err="1"/>
              <a:t>Ranjit</a:t>
            </a:r>
            <a:r>
              <a:rPr lang="en-MY" sz="2800" dirty="0"/>
              <a:t>, 2011)</a:t>
            </a:r>
          </a:p>
          <a:p>
            <a:endParaRPr lang="en-MY" dirty="0"/>
          </a:p>
          <a:p>
            <a:endParaRPr lang="en-MY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32289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857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7110" y="1378424"/>
            <a:ext cx="53802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b="1" dirty="0">
                <a:solidFill>
                  <a:srgbClr val="FF0000"/>
                </a:solidFill>
              </a:rPr>
              <a:t>Think Pair Share Activity :</a:t>
            </a:r>
            <a:r>
              <a:rPr lang="en-MY" dirty="0"/>
              <a:t> </a:t>
            </a:r>
          </a:p>
          <a:p>
            <a:endParaRPr lang="en-MY" dirty="0"/>
          </a:p>
          <a:p>
            <a:endParaRPr lang="en-MY" dirty="0"/>
          </a:p>
          <a:p>
            <a:r>
              <a:rPr lang="en-MY" sz="3200" b="1" dirty="0">
                <a:solidFill>
                  <a:srgbClr val="0070C0"/>
                </a:solidFill>
              </a:rPr>
              <a:t>Discuss with your partner </a:t>
            </a:r>
          </a:p>
          <a:p>
            <a:endParaRPr lang="en-MY" sz="3200" b="1" dirty="0">
              <a:solidFill>
                <a:srgbClr val="0070C0"/>
              </a:solidFill>
            </a:endParaRPr>
          </a:p>
          <a:p>
            <a:pPr marL="400050" indent="-400050">
              <a:buAutoNum type="romanLcParenBoth"/>
            </a:pPr>
            <a:r>
              <a:rPr lang="en-MY" sz="3200" b="1" dirty="0">
                <a:solidFill>
                  <a:srgbClr val="0070C0"/>
                </a:solidFill>
              </a:rPr>
              <a:t>What is  Employability Skill?</a:t>
            </a:r>
          </a:p>
          <a:p>
            <a:pPr marL="400050" indent="-400050">
              <a:buAutoNum type="romanLcParenBoth"/>
            </a:pPr>
            <a:r>
              <a:rPr lang="en-MY" sz="3200" b="1" dirty="0">
                <a:solidFill>
                  <a:srgbClr val="0070C0"/>
                </a:solidFill>
              </a:rPr>
              <a:t> Is Employability Skill similar to Soft Skill? Justify your answer.</a:t>
            </a:r>
          </a:p>
          <a:p>
            <a:endParaRPr lang="en-MY" dirty="0"/>
          </a:p>
          <a:p>
            <a:endParaRPr lang="en-MY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56994"/>
            <a:ext cx="2676525" cy="275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22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54133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3" y="1275402"/>
            <a:ext cx="8364537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1607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947</Words>
  <Application>Microsoft Office PowerPoint</Application>
  <PresentationFormat>On-screen Show (4:3)</PresentationFormat>
  <Paragraphs>165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Individual Assignment </vt:lpstr>
      <vt:lpstr>PowerPoint Presentation</vt:lpstr>
      <vt:lpstr>Group Project</vt:lpstr>
      <vt:lpstr>Consist of: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M.Afzamiman Aripin</cp:lastModifiedBy>
  <cp:revision>103</cp:revision>
  <cp:lastPrinted>2015-09-14T05:02:32Z</cp:lastPrinted>
  <dcterms:created xsi:type="dcterms:W3CDTF">2014-02-24T04:16:52Z</dcterms:created>
  <dcterms:modified xsi:type="dcterms:W3CDTF">2019-09-18T01:25:17Z</dcterms:modified>
</cp:coreProperties>
</file>