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36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8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4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9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2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1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1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65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0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22B8A-AD22-4458-91EC-F674AF0C61FE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2F60B-3651-41D6-B137-979CC1859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598" y="2950631"/>
            <a:ext cx="6815669" cy="1515533"/>
          </a:xfrm>
        </p:spPr>
        <p:txBody>
          <a:bodyPr/>
          <a:lstStyle/>
          <a:p>
            <a:r>
              <a:rPr lang="en-US" b="1" dirty="0" smtClean="0"/>
              <a:t>Tones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zh-CN" altLang="en-US" dirty="0" smtClean="0"/>
              <a:t>声调 </a:t>
            </a:r>
            <a:r>
              <a:rPr lang="en-US" altLang="zh-CN" dirty="0" smtClean="0"/>
              <a:t>(</a:t>
            </a:r>
            <a:r>
              <a:rPr lang="en-GB" dirty="0" err="1" smtClean="0"/>
              <a:t>Shēngdiào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198" y="5537198"/>
            <a:ext cx="6815669" cy="132080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4654" y="109835"/>
            <a:ext cx="45110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__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 +     / 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\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95800" y="14433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24500" y="20440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__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\  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     /  </a:t>
            </a: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\</a:t>
            </a: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.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97930" y="1236364"/>
            <a:ext cx="292678" cy="5816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05050" y="647700"/>
            <a:ext cx="1117600" cy="2878455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9041533" y="647699"/>
            <a:ext cx="1117600" cy="2878455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323851" y="3839190"/>
            <a:ext cx="196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lǎoshī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3687" y="4762520"/>
            <a:ext cx="3124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hěn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máng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8097" y="3839190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hěn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02308" y="4762520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wǒmen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19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7523" y="617835"/>
            <a:ext cx="6149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Tone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Change: y</a:t>
            </a:r>
            <a:r>
              <a:rPr lang="en-GB" sz="5400" dirty="0" smtClean="0"/>
              <a:t>ī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 </a:t>
            </a:r>
            <a:r>
              <a:rPr lang="zh-CN" alt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一 </a:t>
            </a:r>
            <a:r>
              <a:rPr lang="en-US" altLang="zh-CN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45243" y="1964035"/>
            <a:ext cx="213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 err="1"/>
              <a:t>y</a:t>
            </a:r>
            <a:r>
              <a:rPr lang="en-GB" sz="5400" dirty="0" err="1" smtClean="0"/>
              <a:t>ī</a:t>
            </a:r>
            <a:r>
              <a:rPr lang="en-GB" sz="5400" dirty="0" smtClean="0"/>
              <a:t>  +  \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62500" y="24212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09542" y="1862435"/>
            <a:ext cx="2132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dirty="0" err="1" smtClean="0">
                <a:solidFill>
                  <a:prstClr val="black"/>
                </a:solidFill>
              </a:rPr>
              <a:t>y</a:t>
            </a:r>
            <a:r>
              <a:rPr lang="en-GB" sz="5400" dirty="0" err="1"/>
              <a:t>í</a:t>
            </a:r>
            <a:r>
              <a:rPr lang="en-GB" sz="5400" dirty="0" smtClean="0">
                <a:solidFill>
                  <a:prstClr val="black"/>
                </a:solidFill>
              </a:rPr>
              <a:t>  </a:t>
            </a:r>
            <a:r>
              <a:rPr lang="en-GB" sz="5400" dirty="0">
                <a:solidFill>
                  <a:prstClr val="black"/>
                </a:solidFill>
              </a:rPr>
              <a:t>+  \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2397" y="3077170"/>
            <a:ext cx="311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ídìng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zh-CN" alt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一</a:t>
            </a:r>
            <a:r>
              <a:rPr lang="zh-CN" alt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定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21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85800" y="4345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__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GB" sz="5400" dirty="0" err="1"/>
              <a:t>yī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     /  </a:t>
            </a: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26100" y="4345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__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GB" sz="5400" dirty="0" err="1" smtClean="0">
                <a:solidFill>
                  <a:prstClr val="black"/>
                </a:solidFill>
              </a:rPr>
              <a:t>y</a:t>
            </a:r>
            <a:r>
              <a:rPr lang="en-GB" sz="5400" dirty="0" err="1"/>
              <a:t>ì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     /  </a:t>
            </a: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V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26000" y="18243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749550" y="812801"/>
            <a:ext cx="1117600" cy="220706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9086850" y="812800"/>
            <a:ext cx="1117600" cy="220706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81662" y="3471585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yì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tiān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5707" y="3471585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ì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2851" y="3471585"/>
            <a:ext cx="130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yìqǐ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68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5618" y="770235"/>
            <a:ext cx="5125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Tone Change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54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bu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14715" y="2662535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GB" sz="5400" dirty="0" smtClean="0"/>
              <a:t>ù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+  \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4813" y="2662535"/>
            <a:ext cx="2377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GB" sz="5400" dirty="0"/>
              <a:t>ú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  \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9500" y="31578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32163" y="3856335"/>
            <a:ext cx="239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ú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kèqi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67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20700" y="358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__</a:t>
            </a:r>
          </a:p>
          <a:p>
            <a:pPr lvl="0"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GB" sz="5400" dirty="0"/>
              <a:t>ù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+  /  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V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52750" y="736600"/>
            <a:ext cx="1117600" cy="220706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41900" y="358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__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GB" sz="5400" dirty="0">
                <a:solidFill>
                  <a:prstClr val="black"/>
                </a:solidFill>
              </a:rPr>
              <a:t>ù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+  /  </a:t>
            </a:r>
          </a:p>
          <a:p>
            <a:pPr lvl="0"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V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8489950" y="736600"/>
            <a:ext cx="1117600" cy="220706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38700" y="16846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43" y="3303746"/>
            <a:ext cx="219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ù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gāo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1168" y="3303746"/>
            <a:ext cx="2799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ù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máng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3994" y="3321923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ù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hǎo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9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8674" y="846435"/>
            <a:ext cx="3924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Spelling Rules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3063" y="2116435"/>
            <a:ext cx="6282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e      o      u     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78200" y="3695700"/>
            <a:ext cx="5867400" cy="12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13997" y="3970635"/>
            <a:ext cx="899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bà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022" y="3970635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hǎo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522" y="3970635"/>
            <a:ext cx="1287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yǒu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16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0283" y="15830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9803" y="1583035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nǐ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6078" y="1583035"/>
            <a:ext cx="705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yī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54400" y="21164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2685" y="973435"/>
            <a:ext cx="1874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165" y="2853035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qiú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8229" y="2853035"/>
            <a:ext cx="973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jiǔ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1088" y="2853035"/>
            <a:ext cx="1138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guì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75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8995" y="655935"/>
            <a:ext cx="309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 tones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399" y="1913235"/>
            <a:ext cx="244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5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Tone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7399" y="3674765"/>
            <a:ext cx="2674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2</a:t>
            </a:r>
            <a:r>
              <a:rPr lang="en-US" sz="5400" b="1" baseline="30000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nd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1390" y="1913235"/>
            <a:ext cx="2577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3</a:t>
            </a:r>
            <a:r>
              <a:rPr lang="en-US" sz="5400" b="1" baseline="30000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rd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5818" y="3674765"/>
            <a:ext cx="2563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4</a:t>
            </a:r>
            <a:r>
              <a:rPr lang="en-US" sz="5400" b="1" baseline="30000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th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1009" y="1481435"/>
            <a:ext cx="2449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1</a:t>
            </a:r>
            <a:r>
              <a:rPr lang="en-US" sz="5400" b="1" baseline="30000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st</a:t>
            </a:r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0" y="2404765"/>
            <a:ext cx="5372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01009" y="3289995"/>
            <a:ext cx="89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yī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4205090"/>
            <a:ext cx="5372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7396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7.40741E-7 L 0.28255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5799" y="2624435"/>
            <a:ext cx="2674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2</a:t>
            </a:r>
            <a:r>
              <a:rPr lang="en-US" sz="5400" b="1" baseline="30000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nd</a:t>
            </a:r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352800" y="1981200"/>
            <a:ext cx="4965700" cy="18123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813 -0.2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189" y="1252835"/>
            <a:ext cx="2577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3</a:t>
            </a:r>
            <a:r>
              <a:rPr lang="en-US" sz="5400" b="1" baseline="30000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rd</a:t>
            </a:r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19300" y="2294930"/>
            <a:ext cx="3568700" cy="2658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88000" y="2294930"/>
            <a:ext cx="3289300" cy="26587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0781 0.23218 C 0.13021 0.28449 0.16393 0.31296 0.19935 0.31296 C 0.23945 0.31296 0.27174 0.28449 0.29414 0.23218 L 0.40208 0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0503" y="1303635"/>
            <a:ext cx="2563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4</a:t>
            </a:r>
            <a:r>
              <a:rPr lang="en-US" sz="5400" b="1" baseline="30000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th</a:t>
            </a:r>
            <a:r>
              <a:rPr lang="en-US" sz="54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Tone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22500" y="2226965"/>
            <a:ext cx="3568700" cy="2658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5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8125 0.37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2666" y="757535"/>
            <a:ext cx="409907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Neutral Tone</a:t>
            </a:r>
          </a:p>
          <a:p>
            <a:pPr algn="ctr"/>
            <a:r>
              <a:rPr lang="zh-CN" altLang="en-US" sz="4400" dirty="0"/>
              <a:t>轻</a:t>
            </a:r>
            <a:r>
              <a:rPr lang="zh-CN" altLang="en-US" sz="4400" dirty="0" smtClean="0"/>
              <a:t>声</a:t>
            </a:r>
            <a:r>
              <a:rPr lang="en-US" altLang="zh-CN" sz="4400" dirty="0" smtClean="0"/>
              <a:t>(</a:t>
            </a:r>
            <a:r>
              <a:rPr lang="en-GB" sz="4400" dirty="0" err="1" smtClean="0"/>
              <a:t>Qīngshēng</a:t>
            </a:r>
            <a:r>
              <a:rPr lang="en-GB" sz="4400" dirty="0" smtClean="0"/>
              <a:t>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6999" y="2954635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爸爸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5400" dirty="0" err="1" smtClean="0"/>
              <a:t>bàba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3666444" y="3924300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13476" y="2954635"/>
            <a:ext cx="1816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妈妈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5400" dirty="0" err="1" smtClean="0"/>
              <a:t>māma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8573770" y="3924300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555" y="1976735"/>
            <a:ext cx="19046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你们</a:t>
            </a:r>
            <a:endParaRPr lang="en-US" altLang="zh-C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sz="5400" dirty="0" err="1" smtClean="0"/>
              <a:t>nǐmen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9890" y="1976735"/>
            <a:ext cx="2935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你好吗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GB" sz="5400" dirty="0" err="1" smtClean="0"/>
              <a:t>nǐ</a:t>
            </a:r>
            <a:r>
              <a:rPr lang="en-GB" sz="5400" dirty="0" smtClean="0"/>
              <a:t> </a:t>
            </a:r>
            <a:r>
              <a:rPr lang="en-GB" sz="5400" dirty="0" err="1"/>
              <a:t>hǎo</a:t>
            </a:r>
            <a:r>
              <a:rPr lang="en-GB" sz="5400" dirty="0"/>
              <a:t> ma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2698672" y="2959100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656638" y="2959100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9263" y="576808"/>
            <a:ext cx="633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Tone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 : 3</a:t>
            </a:r>
            <a:r>
              <a:rPr lang="en-US" sz="5400" b="0" cap="none" spc="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199" y="1959570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 +  V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67300" y="2421235"/>
            <a:ext cx="177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08213" y="1955105"/>
            <a:ext cx="215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 +  V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786" y="2878435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ǐ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hǎo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3919" y="2878435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ní</a:t>
            </a:r>
            <a:r>
              <a:rPr lang="en-US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hǎo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29362" y="3028950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883533" y="4061420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  <a:r>
              <a:rPr lang="en-GB" altLang="zh-CN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ěn</a:t>
            </a:r>
            <a:r>
              <a:rPr lang="en-GB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GB" altLang="zh-CN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hǎo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7438" y="4061420"/>
            <a:ext cx="2563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altLang="zh-CN" sz="54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hén</a:t>
            </a:r>
            <a:r>
              <a:rPr lang="en-GB" altLang="zh-CN" sz="54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GB" altLang="zh-CN" sz="5400" b="1" dirty="0" err="1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hǎo</a:t>
            </a:r>
            <a:endParaRPr lang="en-US" sz="54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75438" y="4211935"/>
            <a:ext cx="556229" cy="622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4" grpId="0"/>
      <p:bldP spid="15" grpId="0" animBg="1"/>
      <p:bldP spid="16" grpId="0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175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方正舒体</vt:lpstr>
      <vt:lpstr>Arial</vt:lpstr>
      <vt:lpstr>Garamond</vt:lpstr>
      <vt:lpstr>Organic</vt:lpstr>
      <vt:lpstr>Tones  声调 (Shēngdiào)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Tones  声调 (Shēngdiào)</dc:title>
  <dc:creator>zaid</dc:creator>
  <cp:lastModifiedBy>zaid</cp:lastModifiedBy>
  <cp:revision>16</cp:revision>
  <dcterms:created xsi:type="dcterms:W3CDTF">2017-09-24T06:23:14Z</dcterms:created>
  <dcterms:modified xsi:type="dcterms:W3CDTF">2017-09-25T04:45:19Z</dcterms:modified>
</cp:coreProperties>
</file>