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Caveat"/>
      <p:regular r:id="rId23"/>
      <p:bold r:id="rId24"/>
    </p:embeddedFont>
    <p:embeddedFont>
      <p:font typeface="Lato"/>
      <p:regular r:id="rId25"/>
      <p:bold r:id="rId26"/>
      <p:italic r:id="rId27"/>
      <p:boldItalic r:id="rId28"/>
    </p:embeddedFont>
    <p:embeddedFont>
      <p:font typeface="Arvo"/>
      <p:regular r:id="rId29"/>
      <p:bold r:id="rId30"/>
      <p:italic r:id="rId31"/>
      <p:boldItalic r:id="rId32"/>
    </p:embeddedFont>
    <p:embeddedFont>
      <p:font typeface="Abel"/>
      <p:regular r:id="rId33"/>
    </p:embeddedFont>
    <p:embeddedFont>
      <p:font typeface="Bree Serif"/>
      <p:regular r:id="rId34"/>
    </p:embeddedFont>
    <p:embeddedFont>
      <p:font typeface="Comfortaa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Caveat-bold.fntdata"/><Relationship Id="rId23" Type="http://schemas.openxmlformats.org/officeDocument/2006/relationships/font" Target="fonts/Cave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rv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rvo-italic.fntdata"/><Relationship Id="rId30" Type="http://schemas.openxmlformats.org/officeDocument/2006/relationships/font" Target="fonts/Arvo-bold.fntdata"/><Relationship Id="rId11" Type="http://schemas.openxmlformats.org/officeDocument/2006/relationships/slide" Target="slides/slide7.xml"/><Relationship Id="rId33" Type="http://schemas.openxmlformats.org/officeDocument/2006/relationships/font" Target="fonts/Abel-regular.fntdata"/><Relationship Id="rId10" Type="http://schemas.openxmlformats.org/officeDocument/2006/relationships/slide" Target="slides/slide6.xml"/><Relationship Id="rId32" Type="http://schemas.openxmlformats.org/officeDocument/2006/relationships/font" Target="fonts/Arvo-boldItalic.fntdata"/><Relationship Id="rId13" Type="http://schemas.openxmlformats.org/officeDocument/2006/relationships/slide" Target="slides/slide9.xml"/><Relationship Id="rId35" Type="http://schemas.openxmlformats.org/officeDocument/2006/relationships/font" Target="fonts/Comfortaa-regular.fntdata"/><Relationship Id="rId12" Type="http://schemas.openxmlformats.org/officeDocument/2006/relationships/slide" Target="slides/slide8.xml"/><Relationship Id="rId34" Type="http://schemas.openxmlformats.org/officeDocument/2006/relationships/font" Target="fonts/BreeSerif-regular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Comfortaa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b00847ca36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b00847ca3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478c782f63_0_1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478c782f63_0_1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478c782f63_0_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478c782f63_0_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478c782f63_0_9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478c782f63_0_9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af5eaa34c1_0_6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af5eaa34c1_0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6327213437_0_19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6327213437_0_19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a5e22886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7" name="Google Shape;1567;ga5e22886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478c782f63_0_1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9" name="Google Shape;1799;g478c782f63_0_1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g6327213437_0_2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5" name="Google Shape;1805;g6327213437_0_2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af5eaa34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af5eaa34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af5eaa34c1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af5eaa34c1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af5eaa34c1_0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af5eaa34c1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af58e444dc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af58e444dc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a357f219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a357f219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478c782f63_0_9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478c782f63_0_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478c782f63_0_5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478c782f63_0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6327213437_0_20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6327213437_0_20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53900" cy="5153100"/>
          </a:xfrm>
          <a:prstGeom prst="frame">
            <a:avLst>
              <a:gd fmla="val 7245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12353" y="535425"/>
            <a:ext cx="51531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2350" y="2548775"/>
            <a:ext cx="5153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hasCustomPrompt="1" type="title"/>
          </p:nvPr>
        </p:nvSpPr>
        <p:spPr>
          <a:xfrm>
            <a:off x="712350" y="1106125"/>
            <a:ext cx="77193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>
            <a:off x="712350" y="3152225"/>
            <a:ext cx="77193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hasCustomPrompt="1" type="title"/>
          </p:nvPr>
        </p:nvSpPr>
        <p:spPr>
          <a:xfrm>
            <a:off x="3245550" y="1299975"/>
            <a:ext cx="1960800" cy="4704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/>
          <p:nvPr>
            <p:ph idx="1" type="subTitle"/>
          </p:nvPr>
        </p:nvSpPr>
        <p:spPr>
          <a:xfrm>
            <a:off x="5206350" y="1264125"/>
            <a:ext cx="3225300" cy="330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/>
        </p:txBody>
      </p:sp>
      <p:sp>
        <p:nvSpPr>
          <p:cNvPr id="45" name="Google Shape;45;p13"/>
          <p:cNvSpPr txBox="1"/>
          <p:nvPr>
            <p:ph hasCustomPrompt="1" idx="2" type="title"/>
          </p:nvPr>
        </p:nvSpPr>
        <p:spPr>
          <a:xfrm>
            <a:off x="3245550" y="2223700"/>
            <a:ext cx="1960800" cy="4704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/>
          <p:nvPr>
            <p:ph idx="3" type="subTitle"/>
          </p:nvPr>
        </p:nvSpPr>
        <p:spPr>
          <a:xfrm>
            <a:off x="5206350" y="2188475"/>
            <a:ext cx="3225300" cy="330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/>
        </p:txBody>
      </p:sp>
      <p:sp>
        <p:nvSpPr>
          <p:cNvPr id="47" name="Google Shape;47;p13"/>
          <p:cNvSpPr txBox="1"/>
          <p:nvPr>
            <p:ph hasCustomPrompt="1" idx="4" type="title"/>
          </p:nvPr>
        </p:nvSpPr>
        <p:spPr>
          <a:xfrm>
            <a:off x="3245550" y="3147450"/>
            <a:ext cx="1960800" cy="4704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/>
          <p:nvPr>
            <p:ph idx="5" type="subTitle"/>
          </p:nvPr>
        </p:nvSpPr>
        <p:spPr>
          <a:xfrm>
            <a:off x="5206350" y="3112825"/>
            <a:ext cx="3225300" cy="330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/>
        </p:txBody>
      </p:sp>
      <p:sp>
        <p:nvSpPr>
          <p:cNvPr id="49" name="Google Shape;49;p13"/>
          <p:cNvSpPr txBox="1"/>
          <p:nvPr>
            <p:ph hasCustomPrompt="1" idx="6" type="title"/>
          </p:nvPr>
        </p:nvSpPr>
        <p:spPr>
          <a:xfrm>
            <a:off x="3245550" y="4071200"/>
            <a:ext cx="1960800" cy="4704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/>
          <p:nvPr>
            <p:ph idx="7" type="subTitle"/>
          </p:nvPr>
        </p:nvSpPr>
        <p:spPr>
          <a:xfrm>
            <a:off x="5206350" y="4037175"/>
            <a:ext cx="3225300" cy="330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/>
        </p:txBody>
      </p:sp>
      <p:sp>
        <p:nvSpPr>
          <p:cNvPr id="51" name="Google Shape;51;p13"/>
          <p:cNvSpPr txBox="1"/>
          <p:nvPr>
            <p:ph idx="8" type="subTitle"/>
          </p:nvPr>
        </p:nvSpPr>
        <p:spPr>
          <a:xfrm>
            <a:off x="5206350" y="1594125"/>
            <a:ext cx="3225300" cy="2409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52" name="Google Shape;52;p13"/>
          <p:cNvSpPr txBox="1"/>
          <p:nvPr>
            <p:ph idx="9" type="subTitle"/>
          </p:nvPr>
        </p:nvSpPr>
        <p:spPr>
          <a:xfrm>
            <a:off x="5206350" y="2518475"/>
            <a:ext cx="3225300" cy="2409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53" name="Google Shape;53;p13"/>
          <p:cNvSpPr txBox="1"/>
          <p:nvPr>
            <p:ph idx="13" type="subTitle"/>
          </p:nvPr>
        </p:nvSpPr>
        <p:spPr>
          <a:xfrm>
            <a:off x="5206350" y="3442825"/>
            <a:ext cx="3225300" cy="2409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54" name="Google Shape;54;p13"/>
          <p:cNvSpPr txBox="1"/>
          <p:nvPr>
            <p:ph idx="14" type="subTitle"/>
          </p:nvPr>
        </p:nvSpPr>
        <p:spPr>
          <a:xfrm>
            <a:off x="5206350" y="4367175"/>
            <a:ext cx="3225300" cy="2409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55" name="Google Shape;55;p13"/>
          <p:cNvSpPr txBox="1"/>
          <p:nvPr>
            <p:ph idx="15"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712350" y="1733125"/>
            <a:ext cx="3859800" cy="123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7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7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7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7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7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7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7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7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712350" y="2683475"/>
            <a:ext cx="38598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1316125" y="1512288"/>
            <a:ext cx="2278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1316125" y="1927663"/>
            <a:ext cx="22788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2" type="title"/>
          </p:nvPr>
        </p:nvSpPr>
        <p:spPr>
          <a:xfrm>
            <a:off x="1316125" y="2723213"/>
            <a:ext cx="2278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3" type="subTitle"/>
          </p:nvPr>
        </p:nvSpPr>
        <p:spPr>
          <a:xfrm>
            <a:off x="1316125" y="3138588"/>
            <a:ext cx="22788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4" type="title"/>
          </p:nvPr>
        </p:nvSpPr>
        <p:spPr>
          <a:xfrm>
            <a:off x="5549075" y="1512288"/>
            <a:ext cx="2278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5" type="subTitle"/>
          </p:nvPr>
        </p:nvSpPr>
        <p:spPr>
          <a:xfrm>
            <a:off x="5549075" y="1927663"/>
            <a:ext cx="22788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6" type="title"/>
          </p:nvPr>
        </p:nvSpPr>
        <p:spPr>
          <a:xfrm>
            <a:off x="5549075" y="2723213"/>
            <a:ext cx="2278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7" type="subTitle"/>
          </p:nvPr>
        </p:nvSpPr>
        <p:spPr>
          <a:xfrm>
            <a:off x="5549075" y="3138588"/>
            <a:ext cx="22788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8"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4572001" y="1148675"/>
            <a:ext cx="299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" type="subTitle"/>
          </p:nvPr>
        </p:nvSpPr>
        <p:spPr>
          <a:xfrm>
            <a:off x="4572001" y="1564050"/>
            <a:ext cx="2998200" cy="5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2" type="title"/>
          </p:nvPr>
        </p:nvSpPr>
        <p:spPr>
          <a:xfrm>
            <a:off x="5002766" y="2383588"/>
            <a:ext cx="299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3" type="subTitle"/>
          </p:nvPr>
        </p:nvSpPr>
        <p:spPr>
          <a:xfrm>
            <a:off x="5002754" y="2798963"/>
            <a:ext cx="2998200" cy="5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4" type="title"/>
          </p:nvPr>
        </p:nvSpPr>
        <p:spPr>
          <a:xfrm>
            <a:off x="5433538" y="3618500"/>
            <a:ext cx="299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5" type="subTitle"/>
          </p:nvPr>
        </p:nvSpPr>
        <p:spPr>
          <a:xfrm>
            <a:off x="5433530" y="4033875"/>
            <a:ext cx="2998200" cy="5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6"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2">
  <p:cSld name="CUSTOM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1089100" y="2810100"/>
            <a:ext cx="200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" type="subTitle"/>
          </p:nvPr>
        </p:nvSpPr>
        <p:spPr>
          <a:xfrm>
            <a:off x="1089100" y="3225475"/>
            <a:ext cx="2001900" cy="13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2" type="title"/>
          </p:nvPr>
        </p:nvSpPr>
        <p:spPr>
          <a:xfrm>
            <a:off x="3571050" y="2810100"/>
            <a:ext cx="200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3" type="subTitle"/>
          </p:nvPr>
        </p:nvSpPr>
        <p:spPr>
          <a:xfrm>
            <a:off x="3571050" y="3225475"/>
            <a:ext cx="2001900" cy="13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4" type="title"/>
          </p:nvPr>
        </p:nvSpPr>
        <p:spPr>
          <a:xfrm>
            <a:off x="6053000" y="2810100"/>
            <a:ext cx="200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5" type="subTitle"/>
          </p:nvPr>
        </p:nvSpPr>
        <p:spPr>
          <a:xfrm>
            <a:off x="6053000" y="3225475"/>
            <a:ext cx="2001900" cy="13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6"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">
  <p:cSld name="CUSTOM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712350" y="1312525"/>
            <a:ext cx="7719300" cy="329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 txBox="1"/>
          <p:nvPr>
            <p:ph hasCustomPrompt="1" type="title"/>
          </p:nvPr>
        </p:nvSpPr>
        <p:spPr>
          <a:xfrm>
            <a:off x="825925" y="1615625"/>
            <a:ext cx="3677400" cy="3453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8"/>
          <p:cNvSpPr txBox="1"/>
          <p:nvPr>
            <p:ph idx="1" type="subTitle"/>
          </p:nvPr>
        </p:nvSpPr>
        <p:spPr>
          <a:xfrm>
            <a:off x="825925" y="2006425"/>
            <a:ext cx="3677400" cy="2712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89" name="Google Shape;89;p18"/>
          <p:cNvSpPr txBox="1"/>
          <p:nvPr>
            <p:ph hasCustomPrompt="1" idx="2" type="title"/>
          </p:nvPr>
        </p:nvSpPr>
        <p:spPr>
          <a:xfrm>
            <a:off x="825925" y="2629275"/>
            <a:ext cx="3677400" cy="3453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8"/>
          <p:cNvSpPr txBox="1"/>
          <p:nvPr>
            <p:ph idx="3" type="subTitle"/>
          </p:nvPr>
        </p:nvSpPr>
        <p:spPr>
          <a:xfrm>
            <a:off x="825925" y="3020075"/>
            <a:ext cx="3677400" cy="2712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91" name="Google Shape;91;p18"/>
          <p:cNvSpPr txBox="1"/>
          <p:nvPr>
            <p:ph hasCustomPrompt="1" idx="4" type="title"/>
          </p:nvPr>
        </p:nvSpPr>
        <p:spPr>
          <a:xfrm>
            <a:off x="825925" y="3642925"/>
            <a:ext cx="3677400" cy="3453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8"/>
          <p:cNvSpPr txBox="1"/>
          <p:nvPr>
            <p:ph idx="5" type="subTitle"/>
          </p:nvPr>
        </p:nvSpPr>
        <p:spPr>
          <a:xfrm>
            <a:off x="825925" y="4033725"/>
            <a:ext cx="3677400" cy="2712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93" name="Google Shape;93;p18"/>
          <p:cNvSpPr txBox="1"/>
          <p:nvPr>
            <p:ph idx="6"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3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4946549" y="1090625"/>
            <a:ext cx="29517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1" type="subTitle"/>
          </p:nvPr>
        </p:nvSpPr>
        <p:spPr>
          <a:xfrm>
            <a:off x="4946549" y="1506000"/>
            <a:ext cx="2951700" cy="6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/>
        </p:txBody>
      </p:sp>
      <p:sp>
        <p:nvSpPr>
          <p:cNvPr id="97" name="Google Shape;97;p19"/>
          <p:cNvSpPr txBox="1"/>
          <p:nvPr>
            <p:ph idx="2" type="title"/>
          </p:nvPr>
        </p:nvSpPr>
        <p:spPr>
          <a:xfrm>
            <a:off x="4946549" y="3438800"/>
            <a:ext cx="29517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3" type="subTitle"/>
          </p:nvPr>
        </p:nvSpPr>
        <p:spPr>
          <a:xfrm>
            <a:off x="4946549" y="3854175"/>
            <a:ext cx="2951700" cy="6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/>
        </p:txBody>
      </p:sp>
      <p:sp>
        <p:nvSpPr>
          <p:cNvPr id="99" name="Google Shape;99;p19"/>
          <p:cNvSpPr txBox="1"/>
          <p:nvPr>
            <p:ph idx="4" type="title"/>
          </p:nvPr>
        </p:nvSpPr>
        <p:spPr>
          <a:xfrm>
            <a:off x="4038601" y="2264700"/>
            <a:ext cx="29517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Google Shape;100;p19"/>
          <p:cNvSpPr txBox="1"/>
          <p:nvPr>
            <p:ph idx="5" type="subTitle"/>
          </p:nvPr>
        </p:nvSpPr>
        <p:spPr>
          <a:xfrm>
            <a:off x="4038601" y="2680075"/>
            <a:ext cx="2951700" cy="6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/>
        </p:txBody>
      </p:sp>
      <p:sp>
        <p:nvSpPr>
          <p:cNvPr id="101" name="Google Shape;101;p19"/>
          <p:cNvSpPr txBox="1"/>
          <p:nvPr>
            <p:ph idx="6"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left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1196100" y="1764525"/>
            <a:ext cx="29016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9pPr>
          </a:lstStyle>
          <a:p/>
        </p:txBody>
      </p:sp>
      <p:sp>
        <p:nvSpPr>
          <p:cNvPr id="104" name="Google Shape;104;p20"/>
          <p:cNvSpPr txBox="1"/>
          <p:nvPr>
            <p:ph idx="1" type="subTitle"/>
          </p:nvPr>
        </p:nvSpPr>
        <p:spPr>
          <a:xfrm>
            <a:off x="1196100" y="2179900"/>
            <a:ext cx="2901600" cy="11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5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5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5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5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5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5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5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9925" y="0"/>
            <a:ext cx="9144000" cy="5153100"/>
          </a:xfrm>
          <a:prstGeom prst="frame">
            <a:avLst>
              <a:gd fmla="val 7245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2435550" y="748050"/>
            <a:ext cx="4272900" cy="364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2896950" y="1196550"/>
            <a:ext cx="33501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2896950" y="2038350"/>
            <a:ext cx="33501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/>
        </p:txBody>
      </p:sp>
      <p:sp>
        <p:nvSpPr>
          <p:cNvPr id="17" name="Google Shape;17;p3"/>
          <p:cNvSpPr txBox="1"/>
          <p:nvPr/>
        </p:nvSpPr>
        <p:spPr>
          <a:xfrm>
            <a:off x="3072000" y="3351175"/>
            <a:ext cx="30000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CREDITS: This presentation template was created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including icons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. </a:t>
            </a:r>
            <a:endParaRPr sz="9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1089100" y="1562975"/>
            <a:ext cx="200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p21"/>
          <p:cNvSpPr txBox="1"/>
          <p:nvPr>
            <p:ph idx="1" type="subTitle"/>
          </p:nvPr>
        </p:nvSpPr>
        <p:spPr>
          <a:xfrm>
            <a:off x="1089100" y="1978350"/>
            <a:ext cx="2001900" cy="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2" type="title"/>
          </p:nvPr>
        </p:nvSpPr>
        <p:spPr>
          <a:xfrm>
            <a:off x="3571050" y="1562975"/>
            <a:ext cx="200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21"/>
          <p:cNvSpPr txBox="1"/>
          <p:nvPr>
            <p:ph idx="3" type="subTitle"/>
          </p:nvPr>
        </p:nvSpPr>
        <p:spPr>
          <a:xfrm>
            <a:off x="3571050" y="1978350"/>
            <a:ext cx="2001900" cy="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4" type="title"/>
          </p:nvPr>
        </p:nvSpPr>
        <p:spPr>
          <a:xfrm>
            <a:off x="6053000" y="1562975"/>
            <a:ext cx="200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21"/>
          <p:cNvSpPr txBox="1"/>
          <p:nvPr>
            <p:ph idx="5" type="subTitle"/>
          </p:nvPr>
        </p:nvSpPr>
        <p:spPr>
          <a:xfrm>
            <a:off x="6053000" y="1978350"/>
            <a:ext cx="2001900" cy="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6" type="title"/>
          </p:nvPr>
        </p:nvSpPr>
        <p:spPr>
          <a:xfrm>
            <a:off x="1089100" y="3032800"/>
            <a:ext cx="200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idx="7" type="subTitle"/>
          </p:nvPr>
        </p:nvSpPr>
        <p:spPr>
          <a:xfrm>
            <a:off x="1089100" y="3448175"/>
            <a:ext cx="2001900" cy="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8" type="title"/>
          </p:nvPr>
        </p:nvSpPr>
        <p:spPr>
          <a:xfrm>
            <a:off x="3571050" y="3032800"/>
            <a:ext cx="200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9" type="subTitle"/>
          </p:nvPr>
        </p:nvSpPr>
        <p:spPr>
          <a:xfrm>
            <a:off x="3571050" y="3448175"/>
            <a:ext cx="2001900" cy="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3" type="title"/>
          </p:nvPr>
        </p:nvSpPr>
        <p:spPr>
          <a:xfrm>
            <a:off x="6053000" y="3032800"/>
            <a:ext cx="200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7" name="Google Shape;117;p21"/>
          <p:cNvSpPr txBox="1"/>
          <p:nvPr>
            <p:ph idx="14" type="subTitle"/>
          </p:nvPr>
        </p:nvSpPr>
        <p:spPr>
          <a:xfrm>
            <a:off x="6053000" y="3448175"/>
            <a:ext cx="2001900" cy="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15"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CUSTOM_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1800050" y="1860250"/>
            <a:ext cx="24801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1961000" y="2110200"/>
            <a:ext cx="2158200" cy="1725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2" type="title"/>
          </p:nvPr>
        </p:nvSpPr>
        <p:spPr>
          <a:xfrm>
            <a:off x="4626375" y="1860250"/>
            <a:ext cx="24801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123" name="Google Shape;123;p22"/>
          <p:cNvSpPr txBox="1"/>
          <p:nvPr>
            <p:ph idx="3" type="subTitle"/>
          </p:nvPr>
        </p:nvSpPr>
        <p:spPr>
          <a:xfrm>
            <a:off x="4787325" y="2110200"/>
            <a:ext cx="2158200" cy="1725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4"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CUSTOM_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  <p:sp>
        <p:nvSpPr>
          <p:cNvPr id="127" name="Google Shape;127;p23"/>
          <p:cNvSpPr txBox="1"/>
          <p:nvPr>
            <p:ph idx="2" type="title"/>
          </p:nvPr>
        </p:nvSpPr>
        <p:spPr>
          <a:xfrm>
            <a:off x="766025" y="2955300"/>
            <a:ext cx="1479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/>
        </p:txBody>
      </p:sp>
      <p:sp>
        <p:nvSpPr>
          <p:cNvPr id="128" name="Google Shape;128;p23"/>
          <p:cNvSpPr txBox="1"/>
          <p:nvPr>
            <p:ph idx="1" type="subTitle"/>
          </p:nvPr>
        </p:nvSpPr>
        <p:spPr>
          <a:xfrm>
            <a:off x="766025" y="3370675"/>
            <a:ext cx="1479900" cy="7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/>
        </p:txBody>
      </p:sp>
      <p:sp>
        <p:nvSpPr>
          <p:cNvPr id="129" name="Google Shape;129;p23"/>
          <p:cNvSpPr txBox="1"/>
          <p:nvPr>
            <p:ph idx="3" type="title"/>
          </p:nvPr>
        </p:nvSpPr>
        <p:spPr>
          <a:xfrm>
            <a:off x="3832050" y="2955300"/>
            <a:ext cx="1479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/>
        </p:txBody>
      </p:sp>
      <p:sp>
        <p:nvSpPr>
          <p:cNvPr id="130" name="Google Shape;130;p23"/>
          <p:cNvSpPr txBox="1"/>
          <p:nvPr>
            <p:ph idx="4" type="subTitle"/>
          </p:nvPr>
        </p:nvSpPr>
        <p:spPr>
          <a:xfrm>
            <a:off x="3832050" y="3370675"/>
            <a:ext cx="1479900" cy="7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/>
        </p:txBody>
      </p:sp>
      <p:sp>
        <p:nvSpPr>
          <p:cNvPr id="131" name="Google Shape;131;p23"/>
          <p:cNvSpPr txBox="1"/>
          <p:nvPr>
            <p:ph idx="5" type="title"/>
          </p:nvPr>
        </p:nvSpPr>
        <p:spPr>
          <a:xfrm>
            <a:off x="6898075" y="2955300"/>
            <a:ext cx="1479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/>
        </p:txBody>
      </p:sp>
      <p:sp>
        <p:nvSpPr>
          <p:cNvPr id="132" name="Google Shape;132;p23"/>
          <p:cNvSpPr txBox="1"/>
          <p:nvPr>
            <p:ph idx="6" type="subTitle"/>
          </p:nvPr>
        </p:nvSpPr>
        <p:spPr>
          <a:xfrm>
            <a:off x="6898075" y="3370675"/>
            <a:ext cx="1479900" cy="7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/>
        </p:txBody>
      </p:sp>
      <p:sp>
        <p:nvSpPr>
          <p:cNvPr id="133" name="Google Shape;133;p23"/>
          <p:cNvSpPr txBox="1"/>
          <p:nvPr>
            <p:ph idx="7" type="title"/>
          </p:nvPr>
        </p:nvSpPr>
        <p:spPr>
          <a:xfrm>
            <a:off x="2203050" y="911525"/>
            <a:ext cx="167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/>
        </p:txBody>
      </p:sp>
      <p:sp>
        <p:nvSpPr>
          <p:cNvPr id="134" name="Google Shape;134;p23"/>
          <p:cNvSpPr txBox="1"/>
          <p:nvPr>
            <p:ph idx="8" type="subTitle"/>
          </p:nvPr>
        </p:nvSpPr>
        <p:spPr>
          <a:xfrm>
            <a:off x="2203050" y="1326900"/>
            <a:ext cx="1671900" cy="7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/>
        </p:txBody>
      </p:sp>
      <p:sp>
        <p:nvSpPr>
          <p:cNvPr id="135" name="Google Shape;135;p23"/>
          <p:cNvSpPr txBox="1"/>
          <p:nvPr>
            <p:ph idx="9" type="title"/>
          </p:nvPr>
        </p:nvSpPr>
        <p:spPr>
          <a:xfrm>
            <a:off x="5269064" y="911525"/>
            <a:ext cx="167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/>
        </p:txBody>
      </p:sp>
      <p:sp>
        <p:nvSpPr>
          <p:cNvPr id="136" name="Google Shape;136;p23"/>
          <p:cNvSpPr txBox="1"/>
          <p:nvPr>
            <p:ph idx="13" type="subTitle"/>
          </p:nvPr>
        </p:nvSpPr>
        <p:spPr>
          <a:xfrm>
            <a:off x="5269064" y="1326900"/>
            <a:ext cx="1671900" cy="7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/>
        </p:txBody>
      </p:sp>
      <p:sp>
        <p:nvSpPr>
          <p:cNvPr id="137" name="Google Shape;137;p23"/>
          <p:cNvSpPr txBox="1"/>
          <p:nvPr>
            <p:ph hasCustomPrompt="1" idx="14" type="title"/>
          </p:nvPr>
        </p:nvSpPr>
        <p:spPr>
          <a:xfrm>
            <a:off x="1091225" y="2366550"/>
            <a:ext cx="829500" cy="4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23"/>
          <p:cNvSpPr txBox="1"/>
          <p:nvPr>
            <p:ph hasCustomPrompt="1" idx="15" type="title"/>
          </p:nvPr>
        </p:nvSpPr>
        <p:spPr>
          <a:xfrm>
            <a:off x="2624238" y="2366550"/>
            <a:ext cx="829500" cy="4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23"/>
          <p:cNvSpPr txBox="1"/>
          <p:nvPr>
            <p:ph hasCustomPrompt="1" idx="16" type="title"/>
          </p:nvPr>
        </p:nvSpPr>
        <p:spPr>
          <a:xfrm>
            <a:off x="4157250" y="2366550"/>
            <a:ext cx="829500" cy="4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23"/>
          <p:cNvSpPr txBox="1"/>
          <p:nvPr>
            <p:ph hasCustomPrompt="1" idx="17" type="title"/>
          </p:nvPr>
        </p:nvSpPr>
        <p:spPr>
          <a:xfrm>
            <a:off x="5690275" y="2366550"/>
            <a:ext cx="829500" cy="4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1" name="Google Shape;141;p23"/>
          <p:cNvSpPr txBox="1"/>
          <p:nvPr>
            <p:ph hasCustomPrompt="1" idx="18" type="title"/>
          </p:nvPr>
        </p:nvSpPr>
        <p:spPr>
          <a:xfrm>
            <a:off x="7223300" y="2366550"/>
            <a:ext cx="829500" cy="4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0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12350" y="1352900"/>
            <a:ext cx="4498200" cy="15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12350" y="1816850"/>
            <a:ext cx="3623700" cy="27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07924" y="1816850"/>
            <a:ext cx="3623700" cy="27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3933550" y="1352900"/>
            <a:ext cx="4498200" cy="15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p7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712350" y="450150"/>
            <a:ext cx="6145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837025" y="1233175"/>
            <a:ext cx="3598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837025" y="2803075"/>
            <a:ext cx="3598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4764925" y="724075"/>
            <a:ext cx="34923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712350" y="4230575"/>
            <a:ext cx="77193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ctrTitle"/>
          </p:nvPr>
        </p:nvSpPr>
        <p:spPr>
          <a:xfrm>
            <a:off x="488750" y="675500"/>
            <a:ext cx="4445100" cy="29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BAB 2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FALSAFAH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DALAM KEHIDUPAN</a:t>
            </a:r>
            <a:endParaRPr sz="5000"/>
          </a:p>
        </p:txBody>
      </p:sp>
      <p:sp>
        <p:nvSpPr>
          <p:cNvPr id="148" name="Google Shape;148;p25"/>
          <p:cNvSpPr txBox="1"/>
          <p:nvPr>
            <p:ph idx="1" type="subTitle"/>
          </p:nvPr>
        </p:nvSpPr>
        <p:spPr>
          <a:xfrm>
            <a:off x="488750" y="3415300"/>
            <a:ext cx="2726100" cy="5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PERSOALAN ETIKA</a:t>
            </a:r>
            <a:endParaRPr sz="2000"/>
          </a:p>
        </p:txBody>
      </p:sp>
      <p:grpSp>
        <p:nvGrpSpPr>
          <p:cNvPr id="149" name="Google Shape;149;p25"/>
          <p:cNvGrpSpPr/>
          <p:nvPr/>
        </p:nvGrpSpPr>
        <p:grpSpPr>
          <a:xfrm>
            <a:off x="75596" y="3764136"/>
            <a:ext cx="4517535" cy="1379340"/>
            <a:chOff x="4571993" y="2104713"/>
            <a:chExt cx="3867421" cy="2758679"/>
          </a:xfrm>
        </p:grpSpPr>
        <p:grpSp>
          <p:nvGrpSpPr>
            <p:cNvPr id="150" name="Google Shape;150;p25"/>
            <p:cNvGrpSpPr/>
            <p:nvPr/>
          </p:nvGrpSpPr>
          <p:grpSpPr>
            <a:xfrm>
              <a:off x="6844133" y="2663685"/>
              <a:ext cx="519252" cy="2178188"/>
              <a:chOff x="6844133" y="2663685"/>
              <a:chExt cx="519252" cy="2178188"/>
            </a:xfrm>
          </p:grpSpPr>
          <p:sp>
            <p:nvSpPr>
              <p:cNvPr id="151" name="Google Shape;151;p25"/>
              <p:cNvSpPr/>
              <p:nvPr/>
            </p:nvSpPr>
            <p:spPr>
              <a:xfrm>
                <a:off x="6844133" y="2663685"/>
                <a:ext cx="519252" cy="2175772"/>
              </a:xfrm>
              <a:custGeom>
                <a:rect b="b" l="l" r="r" t="t"/>
                <a:pathLst>
                  <a:path extrusionOk="0" h="117992" w="28159">
                    <a:moveTo>
                      <a:pt x="13969" y="0"/>
                    </a:moveTo>
                    <a:cubicBezTo>
                      <a:pt x="12822" y="0"/>
                      <a:pt x="12430" y="1063"/>
                      <a:pt x="12407" y="1942"/>
                    </a:cubicBezTo>
                    <a:cubicBezTo>
                      <a:pt x="12383" y="2835"/>
                      <a:pt x="12359" y="4299"/>
                      <a:pt x="12252" y="5157"/>
                    </a:cubicBezTo>
                    <a:cubicBezTo>
                      <a:pt x="12145" y="6014"/>
                      <a:pt x="12049" y="8443"/>
                      <a:pt x="12049" y="9562"/>
                    </a:cubicBezTo>
                    <a:cubicBezTo>
                      <a:pt x="12061" y="10681"/>
                      <a:pt x="12442" y="13836"/>
                      <a:pt x="11609" y="13884"/>
                    </a:cubicBezTo>
                    <a:cubicBezTo>
                      <a:pt x="11603" y="13884"/>
                      <a:pt x="11596" y="13885"/>
                      <a:pt x="11590" y="13885"/>
                    </a:cubicBezTo>
                    <a:cubicBezTo>
                      <a:pt x="10762" y="13885"/>
                      <a:pt x="9869" y="10020"/>
                      <a:pt x="9597" y="9193"/>
                    </a:cubicBezTo>
                    <a:cubicBezTo>
                      <a:pt x="9323" y="8371"/>
                      <a:pt x="8882" y="6562"/>
                      <a:pt x="8597" y="5847"/>
                    </a:cubicBezTo>
                    <a:cubicBezTo>
                      <a:pt x="8341" y="5169"/>
                      <a:pt x="7939" y="2411"/>
                      <a:pt x="6538" y="2411"/>
                    </a:cubicBezTo>
                    <a:cubicBezTo>
                      <a:pt x="6439" y="2411"/>
                      <a:pt x="6336" y="2425"/>
                      <a:pt x="6227" y="2454"/>
                    </a:cubicBezTo>
                    <a:cubicBezTo>
                      <a:pt x="4560" y="2894"/>
                      <a:pt x="5049" y="4514"/>
                      <a:pt x="5287" y="5490"/>
                    </a:cubicBezTo>
                    <a:cubicBezTo>
                      <a:pt x="5513" y="6478"/>
                      <a:pt x="6430" y="10122"/>
                      <a:pt x="6727" y="11550"/>
                    </a:cubicBezTo>
                    <a:cubicBezTo>
                      <a:pt x="7025" y="12979"/>
                      <a:pt x="8335" y="17539"/>
                      <a:pt x="7728" y="19135"/>
                    </a:cubicBezTo>
                    <a:cubicBezTo>
                      <a:pt x="7455" y="19855"/>
                      <a:pt x="7248" y="20141"/>
                      <a:pt x="7033" y="20141"/>
                    </a:cubicBezTo>
                    <a:cubicBezTo>
                      <a:pt x="6957" y="20141"/>
                      <a:pt x="6880" y="20105"/>
                      <a:pt x="6799" y="20039"/>
                    </a:cubicBezTo>
                    <a:cubicBezTo>
                      <a:pt x="6799" y="20039"/>
                      <a:pt x="6799" y="20028"/>
                      <a:pt x="6799" y="20028"/>
                    </a:cubicBezTo>
                    <a:cubicBezTo>
                      <a:pt x="6620" y="19885"/>
                      <a:pt x="6430" y="19611"/>
                      <a:pt x="6192" y="19277"/>
                    </a:cubicBezTo>
                    <a:cubicBezTo>
                      <a:pt x="6168" y="19242"/>
                      <a:pt x="6144" y="19206"/>
                      <a:pt x="6120" y="19158"/>
                    </a:cubicBezTo>
                    <a:cubicBezTo>
                      <a:pt x="5394" y="18134"/>
                      <a:pt x="4620" y="16432"/>
                      <a:pt x="3394" y="15563"/>
                    </a:cubicBezTo>
                    <a:cubicBezTo>
                      <a:pt x="2989" y="15277"/>
                      <a:pt x="2370" y="14944"/>
                      <a:pt x="1751" y="14813"/>
                    </a:cubicBezTo>
                    <a:cubicBezTo>
                      <a:pt x="1667" y="14801"/>
                      <a:pt x="1584" y="14777"/>
                      <a:pt x="1501" y="14777"/>
                    </a:cubicBezTo>
                    <a:cubicBezTo>
                      <a:pt x="1417" y="14763"/>
                      <a:pt x="1333" y="14757"/>
                      <a:pt x="1252" y="14757"/>
                    </a:cubicBezTo>
                    <a:cubicBezTo>
                      <a:pt x="1194" y="14757"/>
                      <a:pt x="1138" y="14760"/>
                      <a:pt x="1084" y="14765"/>
                    </a:cubicBezTo>
                    <a:cubicBezTo>
                      <a:pt x="1012" y="14777"/>
                      <a:pt x="953" y="14777"/>
                      <a:pt x="881" y="14801"/>
                    </a:cubicBezTo>
                    <a:cubicBezTo>
                      <a:pt x="691" y="14836"/>
                      <a:pt x="512" y="14920"/>
                      <a:pt x="358" y="15051"/>
                    </a:cubicBezTo>
                    <a:cubicBezTo>
                      <a:pt x="96" y="15265"/>
                      <a:pt x="0" y="15444"/>
                      <a:pt x="0" y="15622"/>
                    </a:cubicBezTo>
                    <a:cubicBezTo>
                      <a:pt x="0" y="15658"/>
                      <a:pt x="12" y="15694"/>
                      <a:pt x="12" y="15717"/>
                    </a:cubicBezTo>
                    <a:cubicBezTo>
                      <a:pt x="12" y="15729"/>
                      <a:pt x="24" y="15741"/>
                      <a:pt x="24" y="15741"/>
                    </a:cubicBezTo>
                    <a:cubicBezTo>
                      <a:pt x="36" y="15789"/>
                      <a:pt x="60" y="15837"/>
                      <a:pt x="84" y="15884"/>
                    </a:cubicBezTo>
                    <a:cubicBezTo>
                      <a:pt x="96" y="15920"/>
                      <a:pt x="108" y="15944"/>
                      <a:pt x="131" y="15979"/>
                    </a:cubicBezTo>
                    <a:cubicBezTo>
                      <a:pt x="310" y="16253"/>
                      <a:pt x="631" y="16551"/>
                      <a:pt x="870" y="16968"/>
                    </a:cubicBezTo>
                    <a:cubicBezTo>
                      <a:pt x="1084" y="17349"/>
                      <a:pt x="1417" y="18051"/>
                      <a:pt x="1774" y="18789"/>
                    </a:cubicBezTo>
                    <a:cubicBezTo>
                      <a:pt x="1798" y="18837"/>
                      <a:pt x="1834" y="18896"/>
                      <a:pt x="1858" y="18944"/>
                    </a:cubicBezTo>
                    <a:cubicBezTo>
                      <a:pt x="1905" y="19051"/>
                      <a:pt x="1953" y="19158"/>
                      <a:pt x="2013" y="19266"/>
                    </a:cubicBezTo>
                    <a:cubicBezTo>
                      <a:pt x="2036" y="19313"/>
                      <a:pt x="2060" y="19373"/>
                      <a:pt x="2084" y="19420"/>
                    </a:cubicBezTo>
                    <a:cubicBezTo>
                      <a:pt x="2191" y="19635"/>
                      <a:pt x="2298" y="19837"/>
                      <a:pt x="2405" y="20039"/>
                    </a:cubicBezTo>
                    <a:cubicBezTo>
                      <a:pt x="2453" y="20135"/>
                      <a:pt x="2501" y="20230"/>
                      <a:pt x="2560" y="20325"/>
                    </a:cubicBezTo>
                    <a:cubicBezTo>
                      <a:pt x="2679" y="20551"/>
                      <a:pt x="2798" y="20766"/>
                      <a:pt x="2917" y="20932"/>
                    </a:cubicBezTo>
                    <a:cubicBezTo>
                      <a:pt x="2989" y="21040"/>
                      <a:pt x="3048" y="21135"/>
                      <a:pt x="3108" y="21218"/>
                    </a:cubicBezTo>
                    <a:cubicBezTo>
                      <a:pt x="3156" y="21266"/>
                      <a:pt x="3191" y="21325"/>
                      <a:pt x="3227" y="21385"/>
                    </a:cubicBezTo>
                    <a:cubicBezTo>
                      <a:pt x="3275" y="21456"/>
                      <a:pt x="3322" y="21540"/>
                      <a:pt x="3358" y="21623"/>
                    </a:cubicBezTo>
                    <a:cubicBezTo>
                      <a:pt x="3477" y="21825"/>
                      <a:pt x="3560" y="22052"/>
                      <a:pt x="3644" y="22278"/>
                    </a:cubicBezTo>
                    <a:cubicBezTo>
                      <a:pt x="3667" y="22361"/>
                      <a:pt x="3703" y="22445"/>
                      <a:pt x="3727" y="22528"/>
                    </a:cubicBezTo>
                    <a:cubicBezTo>
                      <a:pt x="3751" y="22599"/>
                      <a:pt x="3763" y="22659"/>
                      <a:pt x="3787" y="22730"/>
                    </a:cubicBezTo>
                    <a:cubicBezTo>
                      <a:pt x="3941" y="23266"/>
                      <a:pt x="4060" y="23790"/>
                      <a:pt x="4227" y="24123"/>
                    </a:cubicBezTo>
                    <a:cubicBezTo>
                      <a:pt x="4370" y="24397"/>
                      <a:pt x="4537" y="24683"/>
                      <a:pt x="4727" y="24957"/>
                    </a:cubicBezTo>
                    <a:cubicBezTo>
                      <a:pt x="5442" y="26040"/>
                      <a:pt x="6418" y="27124"/>
                      <a:pt x="6906" y="27826"/>
                    </a:cubicBezTo>
                    <a:cubicBezTo>
                      <a:pt x="6942" y="27874"/>
                      <a:pt x="6966" y="27921"/>
                      <a:pt x="7001" y="27969"/>
                    </a:cubicBezTo>
                    <a:cubicBezTo>
                      <a:pt x="7025" y="27993"/>
                      <a:pt x="7049" y="28029"/>
                      <a:pt x="7073" y="28064"/>
                    </a:cubicBezTo>
                    <a:cubicBezTo>
                      <a:pt x="7073" y="28076"/>
                      <a:pt x="7085" y="28088"/>
                      <a:pt x="7096" y="28088"/>
                    </a:cubicBezTo>
                    <a:cubicBezTo>
                      <a:pt x="7287" y="28362"/>
                      <a:pt x="7513" y="28660"/>
                      <a:pt x="7751" y="28957"/>
                    </a:cubicBezTo>
                    <a:lnTo>
                      <a:pt x="7739" y="28957"/>
                    </a:lnTo>
                    <a:cubicBezTo>
                      <a:pt x="7751" y="28969"/>
                      <a:pt x="7763" y="28981"/>
                      <a:pt x="7775" y="28993"/>
                    </a:cubicBezTo>
                    <a:cubicBezTo>
                      <a:pt x="7811" y="29041"/>
                      <a:pt x="7858" y="29100"/>
                      <a:pt x="7894" y="29148"/>
                    </a:cubicBezTo>
                    <a:cubicBezTo>
                      <a:pt x="7918" y="29183"/>
                      <a:pt x="7942" y="29207"/>
                      <a:pt x="7978" y="29243"/>
                    </a:cubicBezTo>
                    <a:cubicBezTo>
                      <a:pt x="8037" y="29326"/>
                      <a:pt x="8109" y="29398"/>
                      <a:pt x="8168" y="29481"/>
                    </a:cubicBezTo>
                    <a:cubicBezTo>
                      <a:pt x="8180" y="29493"/>
                      <a:pt x="8192" y="29505"/>
                      <a:pt x="8204" y="29517"/>
                    </a:cubicBezTo>
                    <a:cubicBezTo>
                      <a:pt x="8251" y="29588"/>
                      <a:pt x="8311" y="29648"/>
                      <a:pt x="8370" y="29719"/>
                    </a:cubicBezTo>
                    <a:cubicBezTo>
                      <a:pt x="8382" y="29731"/>
                      <a:pt x="8406" y="29755"/>
                      <a:pt x="8418" y="29767"/>
                    </a:cubicBezTo>
                    <a:cubicBezTo>
                      <a:pt x="8478" y="29838"/>
                      <a:pt x="8525" y="29898"/>
                      <a:pt x="8585" y="29957"/>
                    </a:cubicBezTo>
                    <a:cubicBezTo>
                      <a:pt x="8597" y="29969"/>
                      <a:pt x="8609" y="29981"/>
                      <a:pt x="8620" y="29993"/>
                    </a:cubicBezTo>
                    <a:cubicBezTo>
                      <a:pt x="8680" y="30053"/>
                      <a:pt x="8740" y="30124"/>
                      <a:pt x="8799" y="30184"/>
                    </a:cubicBezTo>
                    <a:cubicBezTo>
                      <a:pt x="8823" y="30195"/>
                      <a:pt x="8835" y="30207"/>
                      <a:pt x="8847" y="30219"/>
                    </a:cubicBezTo>
                    <a:cubicBezTo>
                      <a:pt x="8894" y="30267"/>
                      <a:pt x="8930" y="30315"/>
                      <a:pt x="8978" y="30350"/>
                    </a:cubicBezTo>
                    <a:cubicBezTo>
                      <a:pt x="9001" y="30362"/>
                      <a:pt x="9013" y="30386"/>
                      <a:pt x="9037" y="30398"/>
                    </a:cubicBezTo>
                    <a:cubicBezTo>
                      <a:pt x="9073" y="30434"/>
                      <a:pt x="9109" y="30457"/>
                      <a:pt x="9144" y="30493"/>
                    </a:cubicBezTo>
                    <a:cubicBezTo>
                      <a:pt x="9156" y="30505"/>
                      <a:pt x="9180" y="30517"/>
                      <a:pt x="9192" y="30529"/>
                    </a:cubicBezTo>
                    <a:cubicBezTo>
                      <a:pt x="9240" y="30565"/>
                      <a:pt x="9287" y="30588"/>
                      <a:pt x="9335" y="30612"/>
                    </a:cubicBezTo>
                    <a:cubicBezTo>
                      <a:pt x="9835" y="30886"/>
                      <a:pt x="6751" y="89322"/>
                      <a:pt x="5525" y="117921"/>
                    </a:cubicBezTo>
                    <a:lnTo>
                      <a:pt x="20134" y="117992"/>
                    </a:lnTo>
                    <a:lnTo>
                      <a:pt x="19681" y="30803"/>
                    </a:lnTo>
                    <a:cubicBezTo>
                      <a:pt x="19681" y="30374"/>
                      <a:pt x="19789" y="29898"/>
                      <a:pt x="19908" y="29624"/>
                    </a:cubicBezTo>
                    <a:cubicBezTo>
                      <a:pt x="20265" y="28731"/>
                      <a:pt x="21217" y="26290"/>
                      <a:pt x="21420" y="25254"/>
                    </a:cubicBezTo>
                    <a:cubicBezTo>
                      <a:pt x="21610" y="24207"/>
                      <a:pt x="22075" y="22635"/>
                      <a:pt x="22217" y="21837"/>
                    </a:cubicBezTo>
                    <a:cubicBezTo>
                      <a:pt x="22396" y="20766"/>
                      <a:pt x="22634" y="20039"/>
                      <a:pt x="22801" y="18777"/>
                    </a:cubicBezTo>
                    <a:cubicBezTo>
                      <a:pt x="22801" y="18777"/>
                      <a:pt x="24408" y="16170"/>
                      <a:pt x="25027" y="15289"/>
                    </a:cubicBezTo>
                    <a:cubicBezTo>
                      <a:pt x="25646" y="14408"/>
                      <a:pt x="27278" y="12050"/>
                      <a:pt x="27718" y="10979"/>
                    </a:cubicBezTo>
                    <a:cubicBezTo>
                      <a:pt x="28159" y="9907"/>
                      <a:pt x="27885" y="9157"/>
                      <a:pt x="27397" y="8919"/>
                    </a:cubicBezTo>
                    <a:cubicBezTo>
                      <a:pt x="27257" y="8849"/>
                      <a:pt x="27081" y="8801"/>
                      <a:pt x="26882" y="8801"/>
                    </a:cubicBezTo>
                    <a:cubicBezTo>
                      <a:pt x="26402" y="8801"/>
                      <a:pt x="25786" y="9081"/>
                      <a:pt x="25206" y="10014"/>
                    </a:cubicBezTo>
                    <a:cubicBezTo>
                      <a:pt x="24384" y="11348"/>
                      <a:pt x="22717" y="13658"/>
                      <a:pt x="22063" y="14455"/>
                    </a:cubicBezTo>
                    <a:cubicBezTo>
                      <a:pt x="21468" y="15191"/>
                      <a:pt x="20794" y="16202"/>
                      <a:pt x="20372" y="16202"/>
                    </a:cubicBezTo>
                    <a:cubicBezTo>
                      <a:pt x="20330" y="16202"/>
                      <a:pt x="20290" y="16192"/>
                      <a:pt x="20253" y="16170"/>
                    </a:cubicBezTo>
                    <a:cubicBezTo>
                      <a:pt x="19848" y="15932"/>
                      <a:pt x="20039" y="14515"/>
                      <a:pt x="20408" y="13479"/>
                    </a:cubicBezTo>
                    <a:cubicBezTo>
                      <a:pt x="20765" y="12443"/>
                      <a:pt x="21515" y="9955"/>
                      <a:pt x="21741" y="8764"/>
                    </a:cubicBezTo>
                    <a:cubicBezTo>
                      <a:pt x="21979" y="7574"/>
                      <a:pt x="22908" y="4799"/>
                      <a:pt x="23003" y="4204"/>
                    </a:cubicBezTo>
                    <a:cubicBezTo>
                      <a:pt x="23098" y="3609"/>
                      <a:pt x="22777" y="2966"/>
                      <a:pt x="22075" y="2680"/>
                    </a:cubicBezTo>
                    <a:cubicBezTo>
                      <a:pt x="21919" y="2619"/>
                      <a:pt x="21761" y="2586"/>
                      <a:pt x="21604" y="2586"/>
                    </a:cubicBezTo>
                    <a:cubicBezTo>
                      <a:pt x="21054" y="2586"/>
                      <a:pt x="20515" y="3000"/>
                      <a:pt x="20098" y="4121"/>
                    </a:cubicBezTo>
                    <a:cubicBezTo>
                      <a:pt x="19562" y="5573"/>
                      <a:pt x="19098" y="7502"/>
                      <a:pt x="18860" y="8359"/>
                    </a:cubicBezTo>
                    <a:cubicBezTo>
                      <a:pt x="18610" y="9205"/>
                      <a:pt x="16943" y="13574"/>
                      <a:pt x="16598" y="14170"/>
                    </a:cubicBezTo>
                    <a:cubicBezTo>
                      <a:pt x="16481" y="14366"/>
                      <a:pt x="16321" y="14456"/>
                      <a:pt x="16161" y="14456"/>
                    </a:cubicBezTo>
                    <a:cubicBezTo>
                      <a:pt x="15846" y="14456"/>
                      <a:pt x="15534" y="14107"/>
                      <a:pt x="15574" y="13539"/>
                    </a:cubicBezTo>
                    <a:cubicBezTo>
                      <a:pt x="15633" y="12681"/>
                      <a:pt x="15598" y="9919"/>
                      <a:pt x="15514" y="8717"/>
                    </a:cubicBezTo>
                    <a:cubicBezTo>
                      <a:pt x="15431" y="7514"/>
                      <a:pt x="15348" y="5383"/>
                      <a:pt x="15324" y="4597"/>
                    </a:cubicBezTo>
                    <a:cubicBezTo>
                      <a:pt x="15312" y="3811"/>
                      <a:pt x="15348" y="1978"/>
                      <a:pt x="15336" y="1501"/>
                    </a:cubicBezTo>
                    <a:cubicBezTo>
                      <a:pt x="15312" y="1013"/>
                      <a:pt x="15217" y="37"/>
                      <a:pt x="14026" y="1"/>
                    </a:cubicBezTo>
                    <a:cubicBezTo>
                      <a:pt x="14007" y="1"/>
                      <a:pt x="13988" y="0"/>
                      <a:pt x="13969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25"/>
              <p:cNvSpPr/>
              <p:nvPr/>
            </p:nvSpPr>
            <p:spPr>
              <a:xfrm>
                <a:off x="6937882" y="3393927"/>
                <a:ext cx="302342" cy="1447946"/>
              </a:xfrm>
              <a:custGeom>
                <a:rect b="b" l="l" r="r" t="t"/>
                <a:pathLst>
                  <a:path extrusionOk="0" h="78522" w="16396">
                    <a:moveTo>
                      <a:pt x="3810" y="0"/>
                    </a:moveTo>
                    <a:lnTo>
                      <a:pt x="0" y="78272"/>
                    </a:lnTo>
                    <a:lnTo>
                      <a:pt x="16395" y="78522"/>
                    </a:lnTo>
                    <a:lnTo>
                      <a:pt x="15026" y="24"/>
                    </a:lnTo>
                    <a:cubicBezTo>
                      <a:pt x="15026" y="24"/>
                      <a:pt x="12106" y="769"/>
                      <a:pt x="8802" y="769"/>
                    </a:cubicBezTo>
                    <a:cubicBezTo>
                      <a:pt x="7127" y="769"/>
                      <a:pt x="5353" y="577"/>
                      <a:pt x="38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25"/>
              <p:cNvSpPr/>
              <p:nvPr/>
            </p:nvSpPr>
            <p:spPr>
              <a:xfrm>
                <a:off x="6999139" y="3348472"/>
                <a:ext cx="226812" cy="79292"/>
              </a:xfrm>
              <a:custGeom>
                <a:rect b="b" l="l" r="r" t="t"/>
                <a:pathLst>
                  <a:path extrusionOk="0" h="4300" w="12300">
                    <a:moveTo>
                      <a:pt x="11775" y="1"/>
                    </a:moveTo>
                    <a:cubicBezTo>
                      <a:pt x="9348" y="415"/>
                      <a:pt x="6936" y="532"/>
                      <a:pt x="4984" y="532"/>
                    </a:cubicBezTo>
                    <a:cubicBezTo>
                      <a:pt x="2448" y="532"/>
                      <a:pt x="691" y="334"/>
                      <a:pt x="691" y="334"/>
                    </a:cubicBezTo>
                    <a:lnTo>
                      <a:pt x="0" y="3382"/>
                    </a:lnTo>
                    <a:cubicBezTo>
                      <a:pt x="1860" y="4069"/>
                      <a:pt x="3830" y="4299"/>
                      <a:pt x="5635" y="4299"/>
                    </a:cubicBezTo>
                    <a:cubicBezTo>
                      <a:pt x="9308" y="4299"/>
                      <a:pt x="12299" y="3346"/>
                      <a:pt x="12299" y="3346"/>
                    </a:cubicBezTo>
                    <a:lnTo>
                      <a:pt x="117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25"/>
            <p:cNvGrpSpPr/>
            <p:nvPr/>
          </p:nvGrpSpPr>
          <p:grpSpPr>
            <a:xfrm>
              <a:off x="4571993" y="3047034"/>
              <a:ext cx="456021" cy="1816358"/>
              <a:chOff x="4571993" y="3047034"/>
              <a:chExt cx="456021" cy="1816358"/>
            </a:xfrm>
          </p:grpSpPr>
          <p:sp>
            <p:nvSpPr>
              <p:cNvPr id="155" name="Google Shape;155;p25"/>
              <p:cNvSpPr/>
              <p:nvPr/>
            </p:nvSpPr>
            <p:spPr>
              <a:xfrm>
                <a:off x="4636754" y="3233960"/>
                <a:ext cx="358326" cy="509516"/>
              </a:xfrm>
              <a:custGeom>
                <a:rect b="b" l="l" r="r" t="t"/>
                <a:pathLst>
                  <a:path extrusionOk="0" h="27631" w="19432">
                    <a:moveTo>
                      <a:pt x="6888" y="1"/>
                    </a:moveTo>
                    <a:cubicBezTo>
                      <a:pt x="6424" y="1"/>
                      <a:pt x="4600" y="5213"/>
                      <a:pt x="4116" y="5213"/>
                    </a:cubicBezTo>
                    <a:cubicBezTo>
                      <a:pt x="4083" y="5213"/>
                      <a:pt x="4057" y="5189"/>
                      <a:pt x="4037" y="5139"/>
                    </a:cubicBezTo>
                    <a:cubicBezTo>
                      <a:pt x="2751" y="4580"/>
                      <a:pt x="1001" y="4080"/>
                      <a:pt x="1" y="3615"/>
                    </a:cubicBezTo>
                    <a:lnTo>
                      <a:pt x="1" y="3615"/>
                    </a:lnTo>
                    <a:cubicBezTo>
                      <a:pt x="1" y="3615"/>
                      <a:pt x="3513" y="7461"/>
                      <a:pt x="1930" y="14664"/>
                    </a:cubicBezTo>
                    <a:cubicBezTo>
                      <a:pt x="2418" y="15248"/>
                      <a:pt x="2835" y="15700"/>
                      <a:pt x="3049" y="15855"/>
                    </a:cubicBezTo>
                    <a:cubicBezTo>
                      <a:pt x="3358" y="16069"/>
                      <a:pt x="3049" y="18986"/>
                      <a:pt x="2477" y="26892"/>
                    </a:cubicBezTo>
                    <a:cubicBezTo>
                      <a:pt x="3415" y="27081"/>
                      <a:pt x="6348" y="27631"/>
                      <a:pt x="9477" y="27631"/>
                    </a:cubicBezTo>
                    <a:cubicBezTo>
                      <a:pt x="11273" y="27631"/>
                      <a:pt x="13133" y="27450"/>
                      <a:pt x="14717" y="26916"/>
                    </a:cubicBezTo>
                    <a:cubicBezTo>
                      <a:pt x="14419" y="21832"/>
                      <a:pt x="14217" y="18522"/>
                      <a:pt x="14241" y="18355"/>
                    </a:cubicBezTo>
                    <a:cubicBezTo>
                      <a:pt x="14348" y="17593"/>
                      <a:pt x="14705" y="16260"/>
                      <a:pt x="15312" y="15188"/>
                    </a:cubicBezTo>
                    <a:cubicBezTo>
                      <a:pt x="15908" y="14128"/>
                      <a:pt x="17479" y="11176"/>
                      <a:pt x="17932" y="9902"/>
                    </a:cubicBezTo>
                    <a:cubicBezTo>
                      <a:pt x="18813" y="7485"/>
                      <a:pt x="19230" y="5437"/>
                      <a:pt x="19432" y="4044"/>
                    </a:cubicBezTo>
                    <a:lnTo>
                      <a:pt x="19432" y="4044"/>
                    </a:lnTo>
                    <a:cubicBezTo>
                      <a:pt x="19384" y="4155"/>
                      <a:pt x="19285" y="4183"/>
                      <a:pt x="19169" y="4183"/>
                    </a:cubicBezTo>
                    <a:cubicBezTo>
                      <a:pt x="19052" y="4183"/>
                      <a:pt x="18919" y="4155"/>
                      <a:pt x="18802" y="4155"/>
                    </a:cubicBezTo>
                    <a:cubicBezTo>
                      <a:pt x="18686" y="4155"/>
                      <a:pt x="18587" y="4183"/>
                      <a:pt x="18539" y="4294"/>
                    </a:cubicBezTo>
                    <a:cubicBezTo>
                      <a:pt x="17515" y="6556"/>
                      <a:pt x="16182" y="8735"/>
                      <a:pt x="15003" y="8794"/>
                    </a:cubicBezTo>
                    <a:cubicBezTo>
                      <a:pt x="14998" y="8795"/>
                      <a:pt x="14994" y="8795"/>
                      <a:pt x="14990" y="8795"/>
                    </a:cubicBezTo>
                    <a:cubicBezTo>
                      <a:pt x="14175" y="8795"/>
                      <a:pt x="15907" y="4215"/>
                      <a:pt x="15860" y="2841"/>
                    </a:cubicBezTo>
                    <a:lnTo>
                      <a:pt x="15860" y="2841"/>
                    </a:lnTo>
                    <a:cubicBezTo>
                      <a:pt x="15706" y="2959"/>
                      <a:pt x="15521" y="3008"/>
                      <a:pt x="15315" y="3008"/>
                    </a:cubicBezTo>
                    <a:cubicBezTo>
                      <a:pt x="14172" y="3008"/>
                      <a:pt x="12366" y="1479"/>
                      <a:pt x="11375" y="1479"/>
                    </a:cubicBezTo>
                    <a:cubicBezTo>
                      <a:pt x="11166" y="1479"/>
                      <a:pt x="10994" y="1546"/>
                      <a:pt x="10871" y="1710"/>
                    </a:cubicBezTo>
                    <a:cubicBezTo>
                      <a:pt x="10201" y="2597"/>
                      <a:pt x="9717" y="2938"/>
                      <a:pt x="9325" y="2938"/>
                    </a:cubicBezTo>
                    <a:cubicBezTo>
                      <a:pt x="8423" y="2938"/>
                      <a:pt x="8009" y="1132"/>
                      <a:pt x="6930" y="20"/>
                    </a:cubicBezTo>
                    <a:cubicBezTo>
                      <a:pt x="6918" y="7"/>
                      <a:pt x="6904" y="1"/>
                      <a:pt x="6888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25"/>
              <p:cNvSpPr/>
              <p:nvPr/>
            </p:nvSpPr>
            <p:spPr>
              <a:xfrm>
                <a:off x="4661796" y="3047034"/>
                <a:ext cx="215840" cy="324489"/>
              </a:xfrm>
              <a:custGeom>
                <a:rect b="b" l="l" r="r" t="t"/>
                <a:pathLst>
                  <a:path extrusionOk="0" h="17597" w="11705">
                    <a:moveTo>
                      <a:pt x="4080" y="0"/>
                    </a:moveTo>
                    <a:cubicBezTo>
                      <a:pt x="2057" y="0"/>
                      <a:pt x="1189" y="1373"/>
                      <a:pt x="965" y="1727"/>
                    </a:cubicBezTo>
                    <a:cubicBezTo>
                      <a:pt x="917" y="1786"/>
                      <a:pt x="893" y="2013"/>
                      <a:pt x="869" y="2358"/>
                    </a:cubicBezTo>
                    <a:cubicBezTo>
                      <a:pt x="786" y="3489"/>
                      <a:pt x="762" y="5977"/>
                      <a:pt x="619" y="8585"/>
                    </a:cubicBezTo>
                    <a:cubicBezTo>
                      <a:pt x="560" y="9811"/>
                      <a:pt x="476" y="11050"/>
                      <a:pt x="346" y="12193"/>
                    </a:cubicBezTo>
                    <a:cubicBezTo>
                      <a:pt x="322" y="12395"/>
                      <a:pt x="310" y="12574"/>
                      <a:pt x="298" y="12752"/>
                    </a:cubicBezTo>
                    <a:cubicBezTo>
                      <a:pt x="0" y="13645"/>
                      <a:pt x="846" y="15645"/>
                      <a:pt x="846" y="15645"/>
                    </a:cubicBezTo>
                    <a:cubicBezTo>
                      <a:pt x="1257" y="16245"/>
                      <a:pt x="1849" y="16468"/>
                      <a:pt x="2436" y="16468"/>
                    </a:cubicBezTo>
                    <a:cubicBezTo>
                      <a:pt x="2817" y="16468"/>
                      <a:pt x="3197" y="16374"/>
                      <a:pt x="3524" y="16229"/>
                    </a:cubicBezTo>
                    <a:cubicBezTo>
                      <a:pt x="4715" y="15705"/>
                      <a:pt x="5453" y="13252"/>
                      <a:pt x="5882" y="10561"/>
                    </a:cubicBezTo>
                    <a:lnTo>
                      <a:pt x="5882" y="10561"/>
                    </a:lnTo>
                    <a:cubicBezTo>
                      <a:pt x="5810" y="11371"/>
                      <a:pt x="5727" y="12157"/>
                      <a:pt x="5632" y="12871"/>
                    </a:cubicBezTo>
                    <a:cubicBezTo>
                      <a:pt x="5501" y="13859"/>
                      <a:pt x="4775" y="15931"/>
                      <a:pt x="4977" y="16455"/>
                    </a:cubicBezTo>
                    <a:cubicBezTo>
                      <a:pt x="5299" y="17302"/>
                      <a:pt x="5956" y="17596"/>
                      <a:pt x="6619" y="17596"/>
                    </a:cubicBezTo>
                    <a:cubicBezTo>
                      <a:pt x="6963" y="17596"/>
                      <a:pt x="7308" y="17517"/>
                      <a:pt x="7608" y="17396"/>
                    </a:cubicBezTo>
                    <a:cubicBezTo>
                      <a:pt x="8823" y="16884"/>
                      <a:pt x="10323" y="12955"/>
                      <a:pt x="10668" y="10430"/>
                    </a:cubicBezTo>
                    <a:cubicBezTo>
                      <a:pt x="10728" y="10061"/>
                      <a:pt x="10775" y="9680"/>
                      <a:pt x="10823" y="9311"/>
                    </a:cubicBezTo>
                    <a:cubicBezTo>
                      <a:pt x="11109" y="7168"/>
                      <a:pt x="11704" y="2906"/>
                      <a:pt x="11609" y="2513"/>
                    </a:cubicBezTo>
                    <a:cubicBezTo>
                      <a:pt x="11490" y="2051"/>
                      <a:pt x="11207" y="870"/>
                      <a:pt x="9421" y="870"/>
                    </a:cubicBezTo>
                    <a:cubicBezTo>
                      <a:pt x="9412" y="870"/>
                      <a:pt x="9403" y="870"/>
                      <a:pt x="9394" y="870"/>
                    </a:cubicBezTo>
                    <a:cubicBezTo>
                      <a:pt x="8204" y="870"/>
                      <a:pt x="7370" y="1286"/>
                      <a:pt x="6953" y="1560"/>
                    </a:cubicBezTo>
                    <a:cubicBezTo>
                      <a:pt x="6953" y="1560"/>
                      <a:pt x="6743" y="2145"/>
                      <a:pt x="6674" y="2145"/>
                    </a:cubicBezTo>
                    <a:cubicBezTo>
                      <a:pt x="6666" y="2145"/>
                      <a:pt x="6659" y="2137"/>
                      <a:pt x="6656" y="2120"/>
                    </a:cubicBezTo>
                    <a:cubicBezTo>
                      <a:pt x="6572" y="1691"/>
                      <a:pt x="6180" y="24"/>
                      <a:pt x="4132" y="1"/>
                    </a:cubicBezTo>
                    <a:cubicBezTo>
                      <a:pt x="4114" y="0"/>
                      <a:pt x="4097" y="0"/>
                      <a:pt x="4080" y="0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25"/>
              <p:cNvSpPr/>
              <p:nvPr/>
            </p:nvSpPr>
            <p:spPr>
              <a:xfrm>
                <a:off x="4636754" y="3574178"/>
                <a:ext cx="320358" cy="1289214"/>
              </a:xfrm>
              <a:custGeom>
                <a:rect b="b" l="l" r="r" t="t"/>
                <a:pathLst>
                  <a:path extrusionOk="0" h="69914" w="17373">
                    <a:moveTo>
                      <a:pt x="15205" y="0"/>
                    </a:moveTo>
                    <a:cubicBezTo>
                      <a:pt x="15098" y="48"/>
                      <a:pt x="14979" y="84"/>
                      <a:pt x="14848" y="131"/>
                    </a:cubicBezTo>
                    <a:cubicBezTo>
                      <a:pt x="13263" y="665"/>
                      <a:pt x="11404" y="846"/>
                      <a:pt x="9609" y="846"/>
                    </a:cubicBezTo>
                    <a:cubicBezTo>
                      <a:pt x="6481" y="846"/>
                      <a:pt x="3551" y="297"/>
                      <a:pt x="2620" y="108"/>
                    </a:cubicBezTo>
                    <a:cubicBezTo>
                      <a:pt x="2418" y="60"/>
                      <a:pt x="2311" y="36"/>
                      <a:pt x="2311" y="36"/>
                    </a:cubicBezTo>
                    <a:cubicBezTo>
                      <a:pt x="1989" y="3215"/>
                      <a:pt x="1" y="69807"/>
                      <a:pt x="1" y="69807"/>
                    </a:cubicBezTo>
                    <a:lnTo>
                      <a:pt x="1680" y="69914"/>
                    </a:lnTo>
                    <a:lnTo>
                      <a:pt x="17372" y="69866"/>
                    </a:lnTo>
                    <a:cubicBezTo>
                      <a:pt x="17146" y="62830"/>
                      <a:pt x="15205" y="0"/>
                      <a:pt x="15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25"/>
              <p:cNvSpPr/>
              <p:nvPr/>
            </p:nvSpPr>
            <p:spPr>
              <a:xfrm>
                <a:off x="4672767" y="3565401"/>
                <a:ext cx="252499" cy="91997"/>
              </a:xfrm>
              <a:custGeom>
                <a:rect b="b" l="l" r="r" t="t"/>
                <a:pathLst>
                  <a:path extrusionOk="0" h="4989" w="13693">
                    <a:moveTo>
                      <a:pt x="179" y="0"/>
                    </a:moveTo>
                    <a:cubicBezTo>
                      <a:pt x="143" y="572"/>
                      <a:pt x="84" y="2274"/>
                      <a:pt x="1" y="4798"/>
                    </a:cubicBezTo>
                    <a:lnTo>
                      <a:pt x="13693" y="4989"/>
                    </a:lnTo>
                    <a:cubicBezTo>
                      <a:pt x="13574" y="2584"/>
                      <a:pt x="13383" y="131"/>
                      <a:pt x="13383" y="131"/>
                    </a:cubicBezTo>
                    <a:cubicBezTo>
                      <a:pt x="13264" y="191"/>
                      <a:pt x="13145" y="238"/>
                      <a:pt x="13026" y="286"/>
                    </a:cubicBezTo>
                    <a:cubicBezTo>
                      <a:pt x="11494" y="891"/>
                      <a:pt x="9703" y="1102"/>
                      <a:pt x="7953" y="1102"/>
                    </a:cubicBezTo>
                    <a:cubicBezTo>
                      <a:pt x="4643" y="1102"/>
                      <a:pt x="1482" y="348"/>
                      <a:pt x="501" y="83"/>
                    </a:cubicBezTo>
                    <a:cubicBezTo>
                      <a:pt x="298" y="36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25"/>
              <p:cNvSpPr/>
              <p:nvPr/>
            </p:nvSpPr>
            <p:spPr>
              <a:xfrm>
                <a:off x="4805369" y="3100583"/>
                <a:ext cx="222645" cy="309423"/>
              </a:xfrm>
              <a:custGeom>
                <a:rect b="b" l="l" r="r" t="t"/>
                <a:pathLst>
                  <a:path extrusionOk="0" h="16780" w="12074">
                    <a:moveTo>
                      <a:pt x="6142" y="1"/>
                    </a:moveTo>
                    <a:cubicBezTo>
                      <a:pt x="5084" y="1"/>
                      <a:pt x="4388" y="616"/>
                      <a:pt x="4156" y="811"/>
                    </a:cubicBezTo>
                    <a:cubicBezTo>
                      <a:pt x="4109" y="859"/>
                      <a:pt x="4013" y="1061"/>
                      <a:pt x="3894" y="1371"/>
                    </a:cubicBezTo>
                    <a:cubicBezTo>
                      <a:pt x="3501" y="2419"/>
                      <a:pt x="2763" y="4740"/>
                      <a:pt x="1894" y="7157"/>
                    </a:cubicBezTo>
                    <a:cubicBezTo>
                      <a:pt x="1489" y="8276"/>
                      <a:pt x="1061" y="9419"/>
                      <a:pt x="620" y="10455"/>
                    </a:cubicBezTo>
                    <a:cubicBezTo>
                      <a:pt x="549" y="10634"/>
                      <a:pt x="477" y="10801"/>
                      <a:pt x="418" y="10967"/>
                    </a:cubicBezTo>
                    <a:cubicBezTo>
                      <a:pt x="370" y="10955"/>
                      <a:pt x="322" y="10932"/>
                      <a:pt x="287" y="10908"/>
                    </a:cubicBezTo>
                    <a:cubicBezTo>
                      <a:pt x="239" y="10991"/>
                      <a:pt x="191" y="11074"/>
                      <a:pt x="144" y="11158"/>
                    </a:cubicBezTo>
                    <a:cubicBezTo>
                      <a:pt x="144" y="11158"/>
                      <a:pt x="132" y="11170"/>
                      <a:pt x="132" y="11182"/>
                    </a:cubicBezTo>
                    <a:cubicBezTo>
                      <a:pt x="214" y="11065"/>
                      <a:pt x="250" y="11019"/>
                      <a:pt x="256" y="11019"/>
                    </a:cubicBezTo>
                    <a:cubicBezTo>
                      <a:pt x="270" y="11019"/>
                      <a:pt x="160" y="11212"/>
                      <a:pt x="72" y="11372"/>
                    </a:cubicBezTo>
                    <a:cubicBezTo>
                      <a:pt x="37" y="11467"/>
                      <a:pt x="13" y="11563"/>
                      <a:pt x="1" y="11634"/>
                    </a:cubicBezTo>
                    <a:cubicBezTo>
                      <a:pt x="1" y="11682"/>
                      <a:pt x="1" y="11729"/>
                      <a:pt x="13" y="11789"/>
                    </a:cubicBezTo>
                    <a:cubicBezTo>
                      <a:pt x="25" y="12122"/>
                      <a:pt x="49" y="12456"/>
                      <a:pt x="60" y="12789"/>
                    </a:cubicBezTo>
                    <a:cubicBezTo>
                      <a:pt x="84" y="13194"/>
                      <a:pt x="561" y="13908"/>
                      <a:pt x="549" y="14289"/>
                    </a:cubicBezTo>
                    <a:cubicBezTo>
                      <a:pt x="846" y="15293"/>
                      <a:pt x="1686" y="15653"/>
                      <a:pt x="2443" y="15653"/>
                    </a:cubicBezTo>
                    <a:cubicBezTo>
                      <a:pt x="2502" y="15653"/>
                      <a:pt x="2562" y="15651"/>
                      <a:pt x="2620" y="15646"/>
                    </a:cubicBezTo>
                    <a:cubicBezTo>
                      <a:pt x="3775" y="15551"/>
                      <a:pt x="4621" y="13170"/>
                      <a:pt x="5752" y="10777"/>
                    </a:cubicBezTo>
                    <a:lnTo>
                      <a:pt x="5752" y="10777"/>
                    </a:lnTo>
                    <a:cubicBezTo>
                      <a:pt x="5466" y="11515"/>
                      <a:pt x="5168" y="12229"/>
                      <a:pt x="4882" y="12872"/>
                    </a:cubicBezTo>
                    <a:cubicBezTo>
                      <a:pt x="4490" y="13753"/>
                      <a:pt x="4335" y="14456"/>
                      <a:pt x="4359" y="15004"/>
                    </a:cubicBezTo>
                    <a:cubicBezTo>
                      <a:pt x="4393" y="16333"/>
                      <a:pt x="5387" y="16780"/>
                      <a:pt x="6204" y="16780"/>
                    </a:cubicBezTo>
                    <a:cubicBezTo>
                      <a:pt x="6236" y="16780"/>
                      <a:pt x="6268" y="16779"/>
                      <a:pt x="6299" y="16778"/>
                    </a:cubicBezTo>
                    <a:cubicBezTo>
                      <a:pt x="7478" y="16718"/>
                      <a:pt x="8812" y="14527"/>
                      <a:pt x="9835" y="12277"/>
                    </a:cubicBezTo>
                    <a:cubicBezTo>
                      <a:pt x="9990" y="11944"/>
                      <a:pt x="10145" y="11610"/>
                      <a:pt x="10288" y="11277"/>
                    </a:cubicBezTo>
                    <a:cubicBezTo>
                      <a:pt x="11145" y="9360"/>
                      <a:pt x="11919" y="7574"/>
                      <a:pt x="11943" y="7169"/>
                    </a:cubicBezTo>
                    <a:cubicBezTo>
                      <a:pt x="11979" y="6693"/>
                      <a:pt x="12074" y="5479"/>
                      <a:pt x="10562" y="4883"/>
                    </a:cubicBezTo>
                    <a:cubicBezTo>
                      <a:pt x="10020" y="4667"/>
                      <a:pt x="9533" y="4597"/>
                      <a:pt x="9131" y="4597"/>
                    </a:cubicBezTo>
                    <a:cubicBezTo>
                      <a:pt x="8783" y="4597"/>
                      <a:pt x="8499" y="4649"/>
                      <a:pt x="8300" y="4705"/>
                    </a:cubicBezTo>
                    <a:cubicBezTo>
                      <a:pt x="8621" y="3871"/>
                      <a:pt x="8823" y="3276"/>
                      <a:pt x="8847" y="3109"/>
                    </a:cubicBezTo>
                    <a:cubicBezTo>
                      <a:pt x="8907" y="2681"/>
                      <a:pt x="9050" y="966"/>
                      <a:pt x="7335" y="252"/>
                    </a:cubicBezTo>
                    <a:cubicBezTo>
                      <a:pt x="6899" y="71"/>
                      <a:pt x="6500" y="1"/>
                      <a:pt x="6142" y="1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25"/>
              <p:cNvSpPr/>
              <p:nvPr/>
            </p:nvSpPr>
            <p:spPr>
              <a:xfrm>
                <a:off x="4571993" y="3218802"/>
                <a:ext cx="256021" cy="285580"/>
              </a:xfrm>
              <a:custGeom>
                <a:rect b="b" l="l" r="r" t="t"/>
                <a:pathLst>
                  <a:path extrusionOk="0" h="15487" w="13884">
                    <a:moveTo>
                      <a:pt x="4375" y="1"/>
                    </a:moveTo>
                    <a:cubicBezTo>
                      <a:pt x="4033" y="1"/>
                      <a:pt x="3735" y="56"/>
                      <a:pt x="3394" y="115"/>
                    </a:cubicBezTo>
                    <a:cubicBezTo>
                      <a:pt x="2370" y="282"/>
                      <a:pt x="1286" y="580"/>
                      <a:pt x="560" y="3437"/>
                    </a:cubicBezTo>
                    <a:cubicBezTo>
                      <a:pt x="1" y="5664"/>
                      <a:pt x="1108" y="9176"/>
                      <a:pt x="2334" y="11533"/>
                    </a:cubicBezTo>
                    <a:cubicBezTo>
                      <a:pt x="3715" y="14177"/>
                      <a:pt x="5442" y="15486"/>
                      <a:pt x="5442" y="15486"/>
                    </a:cubicBezTo>
                    <a:cubicBezTo>
                      <a:pt x="10430" y="9628"/>
                      <a:pt x="4228" y="5211"/>
                      <a:pt x="4227" y="5211"/>
                    </a:cubicBezTo>
                    <a:lnTo>
                      <a:pt x="4227" y="5211"/>
                    </a:lnTo>
                    <a:cubicBezTo>
                      <a:pt x="5227" y="5675"/>
                      <a:pt x="6442" y="6449"/>
                      <a:pt x="7728" y="7009"/>
                    </a:cubicBezTo>
                    <a:cubicBezTo>
                      <a:pt x="8525" y="7366"/>
                      <a:pt x="9335" y="7628"/>
                      <a:pt x="10145" y="7711"/>
                    </a:cubicBezTo>
                    <a:cubicBezTo>
                      <a:pt x="10334" y="7729"/>
                      <a:pt x="10545" y="7740"/>
                      <a:pt x="10770" y="7740"/>
                    </a:cubicBezTo>
                    <a:cubicBezTo>
                      <a:pt x="11296" y="7740"/>
                      <a:pt x="11896" y="7683"/>
                      <a:pt x="12455" y="7533"/>
                    </a:cubicBezTo>
                    <a:cubicBezTo>
                      <a:pt x="12455" y="7533"/>
                      <a:pt x="13598" y="7259"/>
                      <a:pt x="13740" y="5902"/>
                    </a:cubicBezTo>
                    <a:cubicBezTo>
                      <a:pt x="13883" y="4532"/>
                      <a:pt x="13574" y="5140"/>
                      <a:pt x="13455" y="4783"/>
                    </a:cubicBezTo>
                    <a:cubicBezTo>
                      <a:pt x="13324" y="4711"/>
                      <a:pt x="13193" y="4640"/>
                      <a:pt x="13062" y="4556"/>
                    </a:cubicBezTo>
                    <a:cubicBezTo>
                      <a:pt x="12812" y="4449"/>
                      <a:pt x="12526" y="4342"/>
                      <a:pt x="12252" y="4175"/>
                    </a:cubicBezTo>
                    <a:cubicBezTo>
                      <a:pt x="11419" y="3687"/>
                      <a:pt x="9692" y="2461"/>
                      <a:pt x="8240" y="1544"/>
                    </a:cubicBezTo>
                    <a:cubicBezTo>
                      <a:pt x="7549" y="1103"/>
                      <a:pt x="6918" y="734"/>
                      <a:pt x="6478" y="544"/>
                    </a:cubicBezTo>
                    <a:cubicBezTo>
                      <a:pt x="6025" y="353"/>
                      <a:pt x="5668" y="222"/>
                      <a:pt x="5346" y="139"/>
                    </a:cubicBezTo>
                    <a:cubicBezTo>
                      <a:pt x="4962" y="38"/>
                      <a:pt x="4654" y="1"/>
                      <a:pt x="437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1" name="Google Shape;161;p25"/>
            <p:cNvGrpSpPr/>
            <p:nvPr/>
          </p:nvGrpSpPr>
          <p:grpSpPr>
            <a:xfrm>
              <a:off x="6425877" y="3127819"/>
              <a:ext cx="476674" cy="1712302"/>
              <a:chOff x="6425877" y="3127819"/>
              <a:chExt cx="476674" cy="1712302"/>
            </a:xfrm>
          </p:grpSpPr>
          <p:sp>
            <p:nvSpPr>
              <p:cNvPr id="162" name="Google Shape;162;p25"/>
              <p:cNvSpPr/>
              <p:nvPr/>
            </p:nvSpPr>
            <p:spPr>
              <a:xfrm>
                <a:off x="6425877" y="3127819"/>
                <a:ext cx="476674" cy="1712302"/>
              </a:xfrm>
              <a:custGeom>
                <a:rect b="b" l="l" r="r" t="t"/>
                <a:pathLst>
                  <a:path extrusionOk="0" h="92858" w="25850">
                    <a:moveTo>
                      <a:pt x="13117" y="1"/>
                    </a:moveTo>
                    <a:cubicBezTo>
                      <a:pt x="13111" y="1"/>
                      <a:pt x="13104" y="1"/>
                      <a:pt x="13098" y="1"/>
                    </a:cubicBezTo>
                    <a:cubicBezTo>
                      <a:pt x="12002" y="25"/>
                      <a:pt x="11907" y="918"/>
                      <a:pt x="11883" y="1358"/>
                    </a:cubicBezTo>
                    <a:cubicBezTo>
                      <a:pt x="11860" y="1811"/>
                      <a:pt x="11883" y="3490"/>
                      <a:pt x="11860" y="4216"/>
                    </a:cubicBezTo>
                    <a:cubicBezTo>
                      <a:pt x="11836" y="4942"/>
                      <a:pt x="11729" y="6895"/>
                      <a:pt x="11645" y="8002"/>
                    </a:cubicBezTo>
                    <a:cubicBezTo>
                      <a:pt x="11562" y="9097"/>
                      <a:pt x="11490" y="11645"/>
                      <a:pt x="11538" y="12431"/>
                    </a:cubicBezTo>
                    <a:cubicBezTo>
                      <a:pt x="11569" y="12957"/>
                      <a:pt x="11286" y="13275"/>
                      <a:pt x="11000" y="13275"/>
                    </a:cubicBezTo>
                    <a:cubicBezTo>
                      <a:pt x="10852" y="13275"/>
                      <a:pt x="10703" y="13190"/>
                      <a:pt x="10598" y="13003"/>
                    </a:cubicBezTo>
                    <a:cubicBezTo>
                      <a:pt x="10288" y="12455"/>
                      <a:pt x="8800" y="8419"/>
                      <a:pt x="8573" y="7633"/>
                    </a:cubicBezTo>
                    <a:cubicBezTo>
                      <a:pt x="8359" y="6847"/>
                      <a:pt x="7954" y="5073"/>
                      <a:pt x="7478" y="3740"/>
                    </a:cubicBezTo>
                    <a:cubicBezTo>
                      <a:pt x="7104" y="2693"/>
                      <a:pt x="6606" y="2299"/>
                      <a:pt x="6098" y="2299"/>
                    </a:cubicBezTo>
                    <a:cubicBezTo>
                      <a:pt x="5958" y="2299"/>
                      <a:pt x="5818" y="2329"/>
                      <a:pt x="5680" y="2382"/>
                    </a:cubicBezTo>
                    <a:cubicBezTo>
                      <a:pt x="5025" y="2644"/>
                      <a:pt x="4728" y="3228"/>
                      <a:pt x="4811" y="3775"/>
                    </a:cubicBezTo>
                    <a:cubicBezTo>
                      <a:pt x="4883" y="4323"/>
                      <a:pt x="5716" y="6895"/>
                      <a:pt x="5918" y="7990"/>
                    </a:cubicBezTo>
                    <a:cubicBezTo>
                      <a:pt x="6121" y="9085"/>
                      <a:pt x="6788" y="11371"/>
                      <a:pt x="7109" y="12336"/>
                    </a:cubicBezTo>
                    <a:cubicBezTo>
                      <a:pt x="7430" y="13288"/>
                      <a:pt x="7585" y="14598"/>
                      <a:pt x="7216" y="14812"/>
                    </a:cubicBezTo>
                    <a:cubicBezTo>
                      <a:pt x="7184" y="14830"/>
                      <a:pt x="7149" y="14838"/>
                      <a:pt x="7112" y="14838"/>
                    </a:cubicBezTo>
                    <a:cubicBezTo>
                      <a:pt x="6722" y="14838"/>
                      <a:pt x="6117" y="13903"/>
                      <a:pt x="5573" y="13217"/>
                    </a:cubicBezTo>
                    <a:cubicBezTo>
                      <a:pt x="4978" y="12467"/>
                      <a:pt x="3466" y="10324"/>
                      <a:pt x="2727" y="9097"/>
                    </a:cubicBezTo>
                    <a:cubicBezTo>
                      <a:pt x="2201" y="8231"/>
                      <a:pt x="1625" y="7970"/>
                      <a:pt x="1179" y="7970"/>
                    </a:cubicBezTo>
                    <a:cubicBezTo>
                      <a:pt x="1000" y="7970"/>
                      <a:pt x="841" y="8012"/>
                      <a:pt x="715" y="8073"/>
                    </a:cubicBezTo>
                    <a:cubicBezTo>
                      <a:pt x="275" y="8288"/>
                      <a:pt x="1" y="8978"/>
                      <a:pt x="406" y="9967"/>
                    </a:cubicBezTo>
                    <a:cubicBezTo>
                      <a:pt x="799" y="10955"/>
                      <a:pt x="2275" y="13134"/>
                      <a:pt x="2835" y="13943"/>
                    </a:cubicBezTo>
                    <a:cubicBezTo>
                      <a:pt x="3394" y="14765"/>
                      <a:pt x="4847" y="17182"/>
                      <a:pt x="4847" y="17182"/>
                    </a:cubicBezTo>
                    <a:cubicBezTo>
                      <a:pt x="5002" y="18337"/>
                      <a:pt x="5204" y="19015"/>
                      <a:pt x="5359" y="20003"/>
                    </a:cubicBezTo>
                    <a:cubicBezTo>
                      <a:pt x="5478" y="20730"/>
                      <a:pt x="5883" y="22182"/>
                      <a:pt x="6061" y="23147"/>
                    </a:cubicBezTo>
                    <a:cubicBezTo>
                      <a:pt x="6240" y="24099"/>
                      <a:pt x="7085" y="26361"/>
                      <a:pt x="7407" y="27183"/>
                    </a:cubicBezTo>
                    <a:cubicBezTo>
                      <a:pt x="7514" y="27421"/>
                      <a:pt x="7585" y="28945"/>
                      <a:pt x="7645" y="29338"/>
                    </a:cubicBezTo>
                    <a:cubicBezTo>
                      <a:pt x="7597" y="36958"/>
                      <a:pt x="7371" y="76606"/>
                      <a:pt x="7157" y="92715"/>
                    </a:cubicBezTo>
                    <a:lnTo>
                      <a:pt x="18849" y="92858"/>
                    </a:lnTo>
                    <a:cubicBezTo>
                      <a:pt x="18003" y="66545"/>
                      <a:pt x="16658" y="28433"/>
                      <a:pt x="17122" y="28195"/>
                    </a:cubicBezTo>
                    <a:cubicBezTo>
                      <a:pt x="17146" y="28183"/>
                      <a:pt x="17158" y="28171"/>
                      <a:pt x="17182" y="28159"/>
                    </a:cubicBezTo>
                    <a:cubicBezTo>
                      <a:pt x="17205" y="28147"/>
                      <a:pt x="17229" y="28124"/>
                      <a:pt x="17253" y="28112"/>
                    </a:cubicBezTo>
                    <a:cubicBezTo>
                      <a:pt x="17265" y="28100"/>
                      <a:pt x="17277" y="28088"/>
                      <a:pt x="17301" y="28076"/>
                    </a:cubicBezTo>
                    <a:cubicBezTo>
                      <a:pt x="17325" y="28052"/>
                      <a:pt x="17360" y="28028"/>
                      <a:pt x="17396" y="27993"/>
                    </a:cubicBezTo>
                    <a:cubicBezTo>
                      <a:pt x="17420" y="27981"/>
                      <a:pt x="17432" y="27969"/>
                      <a:pt x="17456" y="27945"/>
                    </a:cubicBezTo>
                    <a:cubicBezTo>
                      <a:pt x="17491" y="27921"/>
                      <a:pt x="17527" y="27874"/>
                      <a:pt x="17575" y="27838"/>
                    </a:cubicBezTo>
                    <a:cubicBezTo>
                      <a:pt x="17586" y="27826"/>
                      <a:pt x="17598" y="27814"/>
                      <a:pt x="17610" y="27802"/>
                    </a:cubicBezTo>
                    <a:cubicBezTo>
                      <a:pt x="17670" y="27743"/>
                      <a:pt x="17729" y="27683"/>
                      <a:pt x="17789" y="27623"/>
                    </a:cubicBezTo>
                    <a:cubicBezTo>
                      <a:pt x="17801" y="27612"/>
                      <a:pt x="17801" y="27600"/>
                      <a:pt x="17813" y="27588"/>
                    </a:cubicBezTo>
                    <a:cubicBezTo>
                      <a:pt x="17872" y="27540"/>
                      <a:pt x="17920" y="27481"/>
                      <a:pt x="17967" y="27421"/>
                    </a:cubicBezTo>
                    <a:cubicBezTo>
                      <a:pt x="17991" y="27409"/>
                      <a:pt x="18003" y="27385"/>
                      <a:pt x="18015" y="27373"/>
                    </a:cubicBezTo>
                    <a:cubicBezTo>
                      <a:pt x="18063" y="27314"/>
                      <a:pt x="18122" y="27254"/>
                      <a:pt x="18170" y="27195"/>
                    </a:cubicBezTo>
                    <a:cubicBezTo>
                      <a:pt x="18182" y="27183"/>
                      <a:pt x="18194" y="27171"/>
                      <a:pt x="18206" y="27159"/>
                    </a:cubicBezTo>
                    <a:cubicBezTo>
                      <a:pt x="18265" y="27088"/>
                      <a:pt x="18337" y="27004"/>
                      <a:pt x="18396" y="26933"/>
                    </a:cubicBezTo>
                    <a:cubicBezTo>
                      <a:pt x="18408" y="26921"/>
                      <a:pt x="18408" y="26909"/>
                      <a:pt x="18420" y="26909"/>
                    </a:cubicBezTo>
                    <a:cubicBezTo>
                      <a:pt x="18479" y="26838"/>
                      <a:pt x="18527" y="26766"/>
                      <a:pt x="18587" y="26695"/>
                    </a:cubicBezTo>
                    <a:cubicBezTo>
                      <a:pt x="18587" y="26695"/>
                      <a:pt x="18599" y="26683"/>
                      <a:pt x="18599" y="26683"/>
                    </a:cubicBezTo>
                    <a:cubicBezTo>
                      <a:pt x="18813" y="26409"/>
                      <a:pt x="19027" y="26135"/>
                      <a:pt x="19206" y="25897"/>
                    </a:cubicBezTo>
                    <a:cubicBezTo>
                      <a:pt x="19218" y="25885"/>
                      <a:pt x="19218" y="25873"/>
                      <a:pt x="19230" y="25861"/>
                    </a:cubicBezTo>
                    <a:cubicBezTo>
                      <a:pt x="19277" y="25790"/>
                      <a:pt x="19337" y="25718"/>
                      <a:pt x="19384" y="25647"/>
                    </a:cubicBezTo>
                    <a:cubicBezTo>
                      <a:pt x="19444" y="25564"/>
                      <a:pt x="19503" y="25480"/>
                      <a:pt x="19575" y="25397"/>
                    </a:cubicBezTo>
                    <a:cubicBezTo>
                      <a:pt x="20146" y="24647"/>
                      <a:pt x="21123" y="23563"/>
                      <a:pt x="21718" y="22551"/>
                    </a:cubicBezTo>
                    <a:cubicBezTo>
                      <a:pt x="21777" y="22456"/>
                      <a:pt x="21825" y="22361"/>
                      <a:pt x="21873" y="22278"/>
                    </a:cubicBezTo>
                    <a:cubicBezTo>
                      <a:pt x="22194" y="21658"/>
                      <a:pt x="22325" y="20373"/>
                      <a:pt x="22932" y="19611"/>
                    </a:cubicBezTo>
                    <a:cubicBezTo>
                      <a:pt x="23409" y="19015"/>
                      <a:pt x="24135" y="17467"/>
                      <a:pt x="24659" y="16444"/>
                    </a:cubicBezTo>
                    <a:cubicBezTo>
                      <a:pt x="24695" y="16348"/>
                      <a:pt x="24742" y="16277"/>
                      <a:pt x="24778" y="16194"/>
                    </a:cubicBezTo>
                    <a:cubicBezTo>
                      <a:pt x="24837" y="16086"/>
                      <a:pt x="24885" y="15991"/>
                      <a:pt x="24933" y="15908"/>
                    </a:cubicBezTo>
                    <a:cubicBezTo>
                      <a:pt x="24968" y="15836"/>
                      <a:pt x="25004" y="15777"/>
                      <a:pt x="25040" y="15729"/>
                    </a:cubicBezTo>
                    <a:cubicBezTo>
                      <a:pt x="25087" y="15634"/>
                      <a:pt x="25147" y="15551"/>
                      <a:pt x="25206" y="15467"/>
                    </a:cubicBezTo>
                    <a:cubicBezTo>
                      <a:pt x="25218" y="15455"/>
                      <a:pt x="25218" y="15443"/>
                      <a:pt x="25230" y="15432"/>
                    </a:cubicBezTo>
                    <a:cubicBezTo>
                      <a:pt x="25421" y="15181"/>
                      <a:pt x="25623" y="14979"/>
                      <a:pt x="25742" y="14789"/>
                    </a:cubicBezTo>
                    <a:cubicBezTo>
                      <a:pt x="25754" y="14777"/>
                      <a:pt x="25766" y="14753"/>
                      <a:pt x="25766" y="14741"/>
                    </a:cubicBezTo>
                    <a:cubicBezTo>
                      <a:pt x="25778" y="14717"/>
                      <a:pt x="25790" y="14693"/>
                      <a:pt x="25802" y="14670"/>
                    </a:cubicBezTo>
                    <a:cubicBezTo>
                      <a:pt x="25826" y="14610"/>
                      <a:pt x="25838" y="14562"/>
                      <a:pt x="25849" y="14503"/>
                    </a:cubicBezTo>
                    <a:cubicBezTo>
                      <a:pt x="25849" y="14336"/>
                      <a:pt x="25766" y="14169"/>
                      <a:pt x="25528" y="13967"/>
                    </a:cubicBezTo>
                    <a:cubicBezTo>
                      <a:pt x="25292" y="13770"/>
                      <a:pt x="24999" y="13696"/>
                      <a:pt x="24690" y="13696"/>
                    </a:cubicBezTo>
                    <a:cubicBezTo>
                      <a:pt x="24624" y="13696"/>
                      <a:pt x="24558" y="13699"/>
                      <a:pt x="24492" y="13705"/>
                    </a:cubicBezTo>
                    <a:cubicBezTo>
                      <a:pt x="24361" y="13717"/>
                      <a:pt x="24218" y="13741"/>
                      <a:pt x="24087" y="13777"/>
                    </a:cubicBezTo>
                    <a:cubicBezTo>
                      <a:pt x="23897" y="13824"/>
                      <a:pt x="23706" y="13884"/>
                      <a:pt x="23516" y="13967"/>
                    </a:cubicBezTo>
                    <a:cubicBezTo>
                      <a:pt x="23218" y="14098"/>
                      <a:pt x="22944" y="14265"/>
                      <a:pt x="22730" y="14408"/>
                    </a:cubicBezTo>
                    <a:cubicBezTo>
                      <a:pt x="22587" y="14503"/>
                      <a:pt x="22456" y="14610"/>
                      <a:pt x="22337" y="14729"/>
                    </a:cubicBezTo>
                    <a:cubicBezTo>
                      <a:pt x="22325" y="14729"/>
                      <a:pt x="22325" y="14729"/>
                      <a:pt x="22313" y="14741"/>
                    </a:cubicBezTo>
                    <a:cubicBezTo>
                      <a:pt x="22123" y="14920"/>
                      <a:pt x="21944" y="15122"/>
                      <a:pt x="21766" y="15324"/>
                    </a:cubicBezTo>
                    <a:cubicBezTo>
                      <a:pt x="21706" y="15396"/>
                      <a:pt x="21658" y="15479"/>
                      <a:pt x="21599" y="15551"/>
                    </a:cubicBezTo>
                    <a:cubicBezTo>
                      <a:pt x="21492" y="15693"/>
                      <a:pt x="21385" y="15848"/>
                      <a:pt x="21277" y="15991"/>
                    </a:cubicBezTo>
                    <a:cubicBezTo>
                      <a:pt x="21230" y="16074"/>
                      <a:pt x="21182" y="16146"/>
                      <a:pt x="21135" y="16217"/>
                    </a:cubicBezTo>
                    <a:cubicBezTo>
                      <a:pt x="20789" y="16753"/>
                      <a:pt x="20480" y="17289"/>
                      <a:pt x="20182" y="17694"/>
                    </a:cubicBezTo>
                    <a:cubicBezTo>
                      <a:pt x="19837" y="18182"/>
                      <a:pt x="19599" y="18551"/>
                      <a:pt x="19372" y="18575"/>
                    </a:cubicBezTo>
                    <a:cubicBezTo>
                      <a:pt x="19361" y="18575"/>
                      <a:pt x="19361" y="18575"/>
                      <a:pt x="19361" y="18587"/>
                    </a:cubicBezTo>
                    <a:cubicBezTo>
                      <a:pt x="19356" y="18587"/>
                      <a:pt x="19351" y="18587"/>
                      <a:pt x="19347" y="18587"/>
                    </a:cubicBezTo>
                    <a:cubicBezTo>
                      <a:pt x="19149" y="18587"/>
                      <a:pt x="18950" y="18333"/>
                      <a:pt x="18706" y="17646"/>
                    </a:cubicBezTo>
                    <a:cubicBezTo>
                      <a:pt x="18170" y="16182"/>
                      <a:pt x="19408" y="12003"/>
                      <a:pt x="19694" y="10693"/>
                    </a:cubicBezTo>
                    <a:cubicBezTo>
                      <a:pt x="19980" y="9383"/>
                      <a:pt x="20861" y="6026"/>
                      <a:pt x="21087" y="5133"/>
                    </a:cubicBezTo>
                    <a:cubicBezTo>
                      <a:pt x="21313" y="4240"/>
                      <a:pt x="21766" y="2751"/>
                      <a:pt x="20253" y="2323"/>
                    </a:cubicBezTo>
                    <a:cubicBezTo>
                      <a:pt x="20151" y="2295"/>
                      <a:pt x="20053" y="2281"/>
                      <a:pt x="19960" y="2281"/>
                    </a:cubicBezTo>
                    <a:cubicBezTo>
                      <a:pt x="18672" y="2281"/>
                      <a:pt x="18282" y="4808"/>
                      <a:pt x="18027" y="5418"/>
                    </a:cubicBezTo>
                    <a:cubicBezTo>
                      <a:pt x="17765" y="6085"/>
                      <a:pt x="17348" y="7740"/>
                      <a:pt x="17086" y="8502"/>
                    </a:cubicBezTo>
                    <a:cubicBezTo>
                      <a:pt x="16827" y="9246"/>
                      <a:pt x="15970" y="12789"/>
                      <a:pt x="15200" y="12789"/>
                    </a:cubicBezTo>
                    <a:cubicBezTo>
                      <a:pt x="15194" y="12789"/>
                      <a:pt x="15188" y="12789"/>
                      <a:pt x="15181" y="12788"/>
                    </a:cubicBezTo>
                    <a:cubicBezTo>
                      <a:pt x="14419" y="12729"/>
                      <a:pt x="14800" y="9836"/>
                      <a:pt x="14824" y="8812"/>
                    </a:cubicBezTo>
                    <a:cubicBezTo>
                      <a:pt x="14836" y="7776"/>
                      <a:pt x="14765" y="5549"/>
                      <a:pt x="14681" y="4752"/>
                    </a:cubicBezTo>
                    <a:cubicBezTo>
                      <a:pt x="14598" y="3966"/>
                      <a:pt x="14586" y="2620"/>
                      <a:pt x="14574" y="1799"/>
                    </a:cubicBezTo>
                    <a:cubicBezTo>
                      <a:pt x="14562" y="982"/>
                      <a:pt x="14198" y="1"/>
                      <a:pt x="13117" y="1"/>
                    </a:cubicBez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25"/>
              <p:cNvSpPr/>
              <p:nvPr/>
            </p:nvSpPr>
            <p:spPr>
              <a:xfrm>
                <a:off x="6535005" y="3798556"/>
                <a:ext cx="245916" cy="1040901"/>
              </a:xfrm>
              <a:custGeom>
                <a:rect b="b" l="l" r="r" t="t"/>
                <a:pathLst>
                  <a:path extrusionOk="0" h="56448" w="13336">
                    <a:moveTo>
                      <a:pt x="1215" y="1"/>
                    </a:moveTo>
                    <a:lnTo>
                      <a:pt x="0" y="56448"/>
                    </a:lnTo>
                    <a:lnTo>
                      <a:pt x="13335" y="56448"/>
                    </a:lnTo>
                    <a:lnTo>
                      <a:pt x="11514" y="84"/>
                    </a:lnTo>
                    <a:cubicBezTo>
                      <a:pt x="10154" y="578"/>
                      <a:pt x="8603" y="746"/>
                      <a:pt x="7125" y="746"/>
                    </a:cubicBezTo>
                    <a:cubicBezTo>
                      <a:pt x="4009" y="746"/>
                      <a:pt x="1215" y="1"/>
                      <a:pt x="12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25"/>
              <p:cNvSpPr/>
              <p:nvPr/>
            </p:nvSpPr>
            <p:spPr>
              <a:xfrm>
                <a:off x="6547083" y="3756402"/>
                <a:ext cx="208593" cy="73963"/>
              </a:xfrm>
              <a:custGeom>
                <a:rect b="b" l="l" r="r" t="t"/>
                <a:pathLst>
                  <a:path extrusionOk="0" h="4011" w="11312">
                    <a:moveTo>
                      <a:pt x="500" y="1"/>
                    </a:moveTo>
                    <a:lnTo>
                      <a:pt x="0" y="3072"/>
                    </a:lnTo>
                    <a:cubicBezTo>
                      <a:pt x="0" y="3072"/>
                      <a:pt x="2842" y="4011"/>
                      <a:pt x="6306" y="4011"/>
                    </a:cubicBezTo>
                    <a:cubicBezTo>
                      <a:pt x="7914" y="4011"/>
                      <a:pt x="9657" y="3808"/>
                      <a:pt x="11311" y="3215"/>
                    </a:cubicBezTo>
                    <a:lnTo>
                      <a:pt x="10704" y="417"/>
                    </a:lnTo>
                    <a:cubicBezTo>
                      <a:pt x="10704" y="417"/>
                      <a:pt x="9309" y="558"/>
                      <a:pt x="7242" y="558"/>
                    </a:cubicBezTo>
                    <a:cubicBezTo>
                      <a:pt x="5368" y="558"/>
                      <a:pt x="2941" y="442"/>
                      <a:pt x="5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5" name="Google Shape;165;p25"/>
            <p:cNvGrpSpPr/>
            <p:nvPr/>
          </p:nvGrpSpPr>
          <p:grpSpPr>
            <a:xfrm>
              <a:off x="7299472" y="2906945"/>
              <a:ext cx="646820" cy="1935370"/>
              <a:chOff x="7299472" y="2906945"/>
              <a:chExt cx="646820" cy="1935370"/>
            </a:xfrm>
          </p:grpSpPr>
          <p:sp>
            <p:nvSpPr>
              <p:cNvPr id="166" name="Google Shape;166;p25"/>
              <p:cNvSpPr/>
              <p:nvPr/>
            </p:nvSpPr>
            <p:spPr>
              <a:xfrm>
                <a:off x="7527593" y="3673625"/>
                <a:ext cx="240" cy="3983"/>
              </a:xfrm>
              <a:custGeom>
                <a:rect b="b" l="l" r="r" t="t"/>
                <a:pathLst>
                  <a:path extrusionOk="0" h="216" w="13">
                    <a:moveTo>
                      <a:pt x="12" y="215"/>
                    </a:moveTo>
                    <a:cubicBezTo>
                      <a:pt x="12" y="144"/>
                      <a:pt x="1" y="72"/>
                      <a:pt x="1" y="1"/>
                    </a:cubicBezTo>
                    <a:cubicBezTo>
                      <a:pt x="1" y="72"/>
                      <a:pt x="12" y="144"/>
                      <a:pt x="12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25"/>
              <p:cNvSpPr/>
              <p:nvPr/>
            </p:nvSpPr>
            <p:spPr>
              <a:xfrm>
                <a:off x="7505852" y="4146980"/>
                <a:ext cx="904" cy="12318"/>
              </a:xfrm>
              <a:custGeom>
                <a:rect b="b" l="l" r="r" t="t"/>
                <a:pathLst>
                  <a:path extrusionOk="0" h="668" w="49">
                    <a:moveTo>
                      <a:pt x="1" y="667"/>
                    </a:moveTo>
                    <a:cubicBezTo>
                      <a:pt x="13" y="441"/>
                      <a:pt x="25" y="227"/>
                      <a:pt x="48" y="1"/>
                    </a:cubicBezTo>
                    <a:cubicBezTo>
                      <a:pt x="25" y="227"/>
                      <a:pt x="13" y="441"/>
                      <a:pt x="1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25"/>
              <p:cNvSpPr/>
              <p:nvPr/>
            </p:nvSpPr>
            <p:spPr>
              <a:xfrm>
                <a:off x="7507180" y="4124372"/>
                <a:ext cx="1106" cy="13848"/>
              </a:xfrm>
              <a:custGeom>
                <a:rect b="b" l="l" r="r" t="t"/>
                <a:pathLst>
                  <a:path extrusionOk="0" h="751" w="60">
                    <a:moveTo>
                      <a:pt x="0" y="750"/>
                    </a:moveTo>
                    <a:cubicBezTo>
                      <a:pt x="24" y="489"/>
                      <a:pt x="36" y="250"/>
                      <a:pt x="60" y="0"/>
                    </a:cubicBezTo>
                    <a:cubicBezTo>
                      <a:pt x="36" y="250"/>
                      <a:pt x="24" y="489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25"/>
              <p:cNvSpPr/>
              <p:nvPr/>
            </p:nvSpPr>
            <p:spPr>
              <a:xfrm>
                <a:off x="7523425" y="3880890"/>
                <a:ext cx="461" cy="7044"/>
              </a:xfrm>
              <a:custGeom>
                <a:rect b="b" l="l" r="r" t="t"/>
                <a:pathLst>
                  <a:path extrusionOk="0" h="382" w="25">
                    <a:moveTo>
                      <a:pt x="0" y="381"/>
                    </a:moveTo>
                    <a:cubicBezTo>
                      <a:pt x="0" y="250"/>
                      <a:pt x="12" y="131"/>
                      <a:pt x="24" y="0"/>
                    </a:cubicBezTo>
                    <a:cubicBezTo>
                      <a:pt x="12" y="131"/>
                      <a:pt x="0" y="250"/>
                      <a:pt x="0" y="38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25"/>
              <p:cNvSpPr/>
              <p:nvPr/>
            </p:nvSpPr>
            <p:spPr>
              <a:xfrm>
                <a:off x="7528035" y="3681978"/>
                <a:ext cx="240" cy="4186"/>
              </a:xfrm>
              <a:custGeom>
                <a:rect b="b" l="l" r="r" t="t"/>
                <a:pathLst>
                  <a:path extrusionOk="0" h="227" w="13">
                    <a:moveTo>
                      <a:pt x="12" y="227"/>
                    </a:moveTo>
                    <a:cubicBezTo>
                      <a:pt x="12" y="143"/>
                      <a:pt x="0" y="72"/>
                      <a:pt x="0" y="0"/>
                    </a:cubicBezTo>
                    <a:cubicBezTo>
                      <a:pt x="0" y="72"/>
                      <a:pt x="12" y="143"/>
                      <a:pt x="12" y="2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25"/>
              <p:cNvSpPr/>
              <p:nvPr/>
            </p:nvSpPr>
            <p:spPr>
              <a:xfrm>
                <a:off x="7508710" y="4107684"/>
                <a:ext cx="682" cy="9017"/>
              </a:xfrm>
              <a:custGeom>
                <a:rect b="b" l="l" r="r" t="t"/>
                <a:pathLst>
                  <a:path extrusionOk="0" h="489" w="37">
                    <a:moveTo>
                      <a:pt x="1" y="489"/>
                    </a:moveTo>
                    <a:cubicBezTo>
                      <a:pt x="12" y="322"/>
                      <a:pt x="24" y="167"/>
                      <a:pt x="36" y="1"/>
                    </a:cubicBezTo>
                    <a:cubicBezTo>
                      <a:pt x="24" y="167"/>
                      <a:pt x="12" y="322"/>
                      <a:pt x="1" y="48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25"/>
              <p:cNvSpPr/>
              <p:nvPr/>
            </p:nvSpPr>
            <p:spPr>
              <a:xfrm>
                <a:off x="7528902" y="3752235"/>
                <a:ext cx="18" cy="5495"/>
              </a:xfrm>
              <a:custGeom>
                <a:rect b="b" l="l" r="r" t="t"/>
                <a:pathLst>
                  <a:path extrusionOk="0" h="298" w="1">
                    <a:moveTo>
                      <a:pt x="1" y="298"/>
                    </a:moveTo>
                    <a:cubicBezTo>
                      <a:pt x="1" y="203"/>
                      <a:pt x="1" y="96"/>
                      <a:pt x="1" y="0"/>
                    </a:cubicBezTo>
                    <a:cubicBezTo>
                      <a:pt x="1" y="96"/>
                      <a:pt x="1" y="203"/>
                      <a:pt x="1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25"/>
              <p:cNvSpPr/>
              <p:nvPr/>
            </p:nvSpPr>
            <p:spPr>
              <a:xfrm>
                <a:off x="7499269" y="4249506"/>
                <a:ext cx="682" cy="9902"/>
              </a:xfrm>
              <a:custGeom>
                <a:rect b="b" l="l" r="r" t="t"/>
                <a:pathLst>
                  <a:path extrusionOk="0" h="537" w="37">
                    <a:moveTo>
                      <a:pt x="1" y="537"/>
                    </a:moveTo>
                    <a:cubicBezTo>
                      <a:pt x="13" y="358"/>
                      <a:pt x="24" y="180"/>
                      <a:pt x="36" y="1"/>
                    </a:cubicBezTo>
                    <a:cubicBezTo>
                      <a:pt x="24" y="180"/>
                      <a:pt x="13" y="358"/>
                      <a:pt x="1" y="53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25"/>
              <p:cNvSpPr/>
              <p:nvPr/>
            </p:nvSpPr>
            <p:spPr>
              <a:xfrm>
                <a:off x="7511126" y="4078272"/>
                <a:ext cx="240" cy="1106"/>
              </a:xfrm>
              <a:custGeom>
                <a:rect b="b" l="l" r="r" t="t"/>
                <a:pathLst>
                  <a:path extrusionOk="0" h="60" w="13">
                    <a:moveTo>
                      <a:pt x="1" y="60"/>
                    </a:moveTo>
                    <a:cubicBezTo>
                      <a:pt x="1" y="36"/>
                      <a:pt x="12" y="12"/>
                      <a:pt x="12" y="0"/>
                    </a:cubicBezTo>
                    <a:cubicBezTo>
                      <a:pt x="12" y="12"/>
                      <a:pt x="1" y="36"/>
                      <a:pt x="1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25"/>
              <p:cNvSpPr/>
              <p:nvPr/>
            </p:nvSpPr>
            <p:spPr>
              <a:xfrm>
                <a:off x="7526284" y="3658043"/>
                <a:ext cx="443" cy="3540"/>
              </a:xfrm>
              <a:custGeom>
                <a:rect b="b" l="l" r="r" t="t"/>
                <a:pathLst>
                  <a:path extrusionOk="0" h="192" w="24">
                    <a:moveTo>
                      <a:pt x="24" y="191"/>
                    </a:moveTo>
                    <a:cubicBezTo>
                      <a:pt x="12" y="132"/>
                      <a:pt x="0" y="60"/>
                      <a:pt x="0" y="1"/>
                    </a:cubicBezTo>
                    <a:cubicBezTo>
                      <a:pt x="0" y="60"/>
                      <a:pt x="12" y="132"/>
                      <a:pt x="24" y="19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25"/>
              <p:cNvSpPr/>
              <p:nvPr/>
            </p:nvSpPr>
            <p:spPr>
              <a:xfrm>
                <a:off x="7497739" y="4272999"/>
                <a:ext cx="664" cy="10787"/>
              </a:xfrm>
              <a:custGeom>
                <a:rect b="b" l="l" r="r" t="t"/>
                <a:pathLst>
                  <a:path extrusionOk="0" h="585" w="36">
                    <a:moveTo>
                      <a:pt x="0" y="584"/>
                    </a:moveTo>
                    <a:cubicBezTo>
                      <a:pt x="12" y="394"/>
                      <a:pt x="24" y="203"/>
                      <a:pt x="36" y="1"/>
                    </a:cubicBezTo>
                    <a:cubicBezTo>
                      <a:pt x="24" y="203"/>
                      <a:pt x="12" y="394"/>
                      <a:pt x="0" y="58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25"/>
              <p:cNvSpPr/>
              <p:nvPr/>
            </p:nvSpPr>
            <p:spPr>
              <a:xfrm>
                <a:off x="7524292" y="3865954"/>
                <a:ext cx="240" cy="6399"/>
              </a:xfrm>
              <a:custGeom>
                <a:rect b="b" l="l" r="r" t="t"/>
                <a:pathLst>
                  <a:path extrusionOk="0" h="347" w="13">
                    <a:moveTo>
                      <a:pt x="1" y="346"/>
                    </a:moveTo>
                    <a:cubicBezTo>
                      <a:pt x="1" y="227"/>
                      <a:pt x="13" y="120"/>
                      <a:pt x="13" y="1"/>
                    </a:cubicBezTo>
                    <a:cubicBezTo>
                      <a:pt x="13" y="120"/>
                      <a:pt x="1" y="227"/>
                      <a:pt x="1" y="34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25"/>
              <p:cNvSpPr/>
              <p:nvPr/>
            </p:nvSpPr>
            <p:spPr>
              <a:xfrm>
                <a:off x="7526929" y="3665511"/>
                <a:ext cx="461" cy="3965"/>
              </a:xfrm>
              <a:custGeom>
                <a:rect b="b" l="l" r="r" t="t"/>
                <a:pathLst>
                  <a:path extrusionOk="0" h="215" w="25">
                    <a:moveTo>
                      <a:pt x="25" y="215"/>
                    </a:moveTo>
                    <a:cubicBezTo>
                      <a:pt x="13" y="143"/>
                      <a:pt x="13" y="72"/>
                      <a:pt x="1" y="0"/>
                    </a:cubicBezTo>
                    <a:cubicBezTo>
                      <a:pt x="13" y="72"/>
                      <a:pt x="13" y="143"/>
                      <a:pt x="25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25"/>
              <p:cNvSpPr/>
              <p:nvPr/>
            </p:nvSpPr>
            <p:spPr>
              <a:xfrm>
                <a:off x="7500800" y="4226235"/>
                <a:ext cx="682" cy="9238"/>
              </a:xfrm>
              <a:custGeom>
                <a:rect b="b" l="l" r="r" t="t"/>
                <a:pathLst>
                  <a:path extrusionOk="0" h="501" w="37">
                    <a:moveTo>
                      <a:pt x="1" y="501"/>
                    </a:moveTo>
                    <a:cubicBezTo>
                      <a:pt x="13" y="334"/>
                      <a:pt x="25" y="168"/>
                      <a:pt x="37" y="1"/>
                    </a:cubicBezTo>
                    <a:cubicBezTo>
                      <a:pt x="25" y="168"/>
                      <a:pt x="13" y="334"/>
                      <a:pt x="1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25"/>
              <p:cNvSpPr/>
              <p:nvPr/>
            </p:nvSpPr>
            <p:spPr>
              <a:xfrm>
                <a:off x="7502791" y="4203849"/>
                <a:ext cx="18" cy="1106"/>
              </a:xfrm>
              <a:custGeom>
                <a:rect b="b" l="l" r="r" t="t"/>
                <a:pathLst>
                  <a:path extrusionOk="0" h="60" w="1">
                    <a:moveTo>
                      <a:pt x="0" y="60"/>
                    </a:moveTo>
                    <a:cubicBezTo>
                      <a:pt x="0" y="36"/>
                      <a:pt x="0" y="24"/>
                      <a:pt x="0" y="0"/>
                    </a:cubicBezTo>
                    <a:cubicBezTo>
                      <a:pt x="0" y="24"/>
                      <a:pt x="0" y="36"/>
                      <a:pt x="0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25"/>
              <p:cNvSpPr/>
              <p:nvPr/>
            </p:nvSpPr>
            <p:spPr>
              <a:xfrm>
                <a:off x="7528902" y="3746297"/>
                <a:ext cx="18" cy="18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25"/>
              <p:cNvSpPr/>
              <p:nvPr/>
            </p:nvSpPr>
            <p:spPr>
              <a:xfrm>
                <a:off x="7518373" y="3963668"/>
                <a:ext cx="461" cy="7689"/>
              </a:xfrm>
              <a:custGeom>
                <a:rect b="b" l="l" r="r" t="t"/>
                <a:pathLst>
                  <a:path extrusionOk="0" h="417" w="25">
                    <a:moveTo>
                      <a:pt x="0" y="417"/>
                    </a:moveTo>
                    <a:cubicBezTo>
                      <a:pt x="12" y="274"/>
                      <a:pt x="12" y="143"/>
                      <a:pt x="24" y="0"/>
                    </a:cubicBezTo>
                    <a:cubicBezTo>
                      <a:pt x="12" y="143"/>
                      <a:pt x="12" y="274"/>
                      <a:pt x="0" y="41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25"/>
              <p:cNvSpPr/>
              <p:nvPr/>
            </p:nvSpPr>
            <p:spPr>
              <a:xfrm>
                <a:off x="7521452" y="3912718"/>
                <a:ext cx="443" cy="7487"/>
              </a:xfrm>
              <a:custGeom>
                <a:rect b="b" l="l" r="r" t="t"/>
                <a:pathLst>
                  <a:path extrusionOk="0" h="406" w="24">
                    <a:moveTo>
                      <a:pt x="0" y="406"/>
                    </a:moveTo>
                    <a:cubicBezTo>
                      <a:pt x="12" y="263"/>
                      <a:pt x="24" y="132"/>
                      <a:pt x="24" y="1"/>
                    </a:cubicBezTo>
                    <a:cubicBezTo>
                      <a:pt x="24" y="132"/>
                      <a:pt x="12" y="263"/>
                      <a:pt x="0" y="40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25"/>
              <p:cNvSpPr/>
              <p:nvPr/>
            </p:nvSpPr>
            <p:spPr>
              <a:xfrm>
                <a:off x="7517267" y="3981444"/>
                <a:ext cx="461" cy="7929"/>
              </a:xfrm>
              <a:custGeom>
                <a:rect b="b" l="l" r="r" t="t"/>
                <a:pathLst>
                  <a:path extrusionOk="0" h="430" w="25">
                    <a:moveTo>
                      <a:pt x="1" y="429"/>
                    </a:moveTo>
                    <a:cubicBezTo>
                      <a:pt x="1" y="286"/>
                      <a:pt x="13" y="143"/>
                      <a:pt x="25" y="0"/>
                    </a:cubicBezTo>
                    <a:cubicBezTo>
                      <a:pt x="13" y="143"/>
                      <a:pt x="1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25"/>
              <p:cNvSpPr/>
              <p:nvPr/>
            </p:nvSpPr>
            <p:spPr>
              <a:xfrm>
                <a:off x="7520567" y="3928964"/>
                <a:ext cx="461" cy="7929"/>
              </a:xfrm>
              <a:custGeom>
                <a:rect b="b" l="l" r="r" t="t"/>
                <a:pathLst>
                  <a:path extrusionOk="0" h="430" w="25">
                    <a:moveTo>
                      <a:pt x="1" y="429"/>
                    </a:moveTo>
                    <a:cubicBezTo>
                      <a:pt x="1" y="287"/>
                      <a:pt x="12" y="144"/>
                      <a:pt x="24" y="1"/>
                    </a:cubicBezTo>
                    <a:cubicBezTo>
                      <a:pt x="12" y="144"/>
                      <a:pt x="1" y="287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25"/>
              <p:cNvSpPr/>
              <p:nvPr/>
            </p:nvSpPr>
            <p:spPr>
              <a:xfrm>
                <a:off x="7519461" y="3946094"/>
                <a:ext cx="461" cy="7929"/>
              </a:xfrm>
              <a:custGeom>
                <a:rect b="b" l="l" r="r" t="t"/>
                <a:pathLst>
                  <a:path extrusionOk="0" h="430" w="25">
                    <a:moveTo>
                      <a:pt x="1" y="429"/>
                    </a:moveTo>
                    <a:cubicBezTo>
                      <a:pt x="13" y="286"/>
                      <a:pt x="13" y="143"/>
                      <a:pt x="25" y="1"/>
                    </a:cubicBezTo>
                    <a:cubicBezTo>
                      <a:pt x="13" y="143"/>
                      <a:pt x="13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25"/>
              <p:cNvSpPr/>
              <p:nvPr/>
            </p:nvSpPr>
            <p:spPr>
              <a:xfrm>
                <a:off x="7512232" y="4057195"/>
                <a:ext cx="443" cy="6602"/>
              </a:xfrm>
              <a:custGeom>
                <a:rect b="b" l="l" r="r" t="t"/>
                <a:pathLst>
                  <a:path extrusionOk="0" h="358" w="24">
                    <a:moveTo>
                      <a:pt x="0" y="357"/>
                    </a:moveTo>
                    <a:cubicBezTo>
                      <a:pt x="12" y="238"/>
                      <a:pt x="12" y="119"/>
                      <a:pt x="24" y="0"/>
                    </a:cubicBezTo>
                    <a:cubicBezTo>
                      <a:pt x="12" y="119"/>
                      <a:pt x="12" y="238"/>
                      <a:pt x="0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25"/>
              <p:cNvSpPr/>
              <p:nvPr/>
            </p:nvSpPr>
            <p:spPr>
              <a:xfrm>
                <a:off x="7513542" y="4037206"/>
                <a:ext cx="461" cy="8575"/>
              </a:xfrm>
              <a:custGeom>
                <a:rect b="b" l="l" r="r" t="t"/>
                <a:pathLst>
                  <a:path extrusionOk="0" h="465" w="25">
                    <a:moveTo>
                      <a:pt x="1" y="465"/>
                    </a:moveTo>
                    <a:cubicBezTo>
                      <a:pt x="1" y="310"/>
                      <a:pt x="12" y="155"/>
                      <a:pt x="24" y="1"/>
                    </a:cubicBezTo>
                    <a:cubicBezTo>
                      <a:pt x="12" y="155"/>
                      <a:pt x="1" y="310"/>
                      <a:pt x="1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25"/>
              <p:cNvSpPr/>
              <p:nvPr/>
            </p:nvSpPr>
            <p:spPr>
              <a:xfrm>
                <a:off x="7528478" y="3690756"/>
                <a:ext cx="240" cy="4407"/>
              </a:xfrm>
              <a:custGeom>
                <a:rect b="b" l="l" r="r" t="t"/>
                <a:pathLst>
                  <a:path extrusionOk="0" h="239" w="13">
                    <a:moveTo>
                      <a:pt x="12" y="239"/>
                    </a:moveTo>
                    <a:cubicBezTo>
                      <a:pt x="0" y="155"/>
                      <a:pt x="0" y="72"/>
                      <a:pt x="0" y="1"/>
                    </a:cubicBezTo>
                    <a:cubicBezTo>
                      <a:pt x="0" y="72"/>
                      <a:pt x="0" y="155"/>
                      <a:pt x="12" y="23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25"/>
              <p:cNvSpPr/>
              <p:nvPr/>
            </p:nvSpPr>
            <p:spPr>
              <a:xfrm>
                <a:off x="7522540" y="3896472"/>
                <a:ext cx="461" cy="7265"/>
              </a:xfrm>
              <a:custGeom>
                <a:rect b="b" l="l" r="r" t="t"/>
                <a:pathLst>
                  <a:path extrusionOk="0" h="394" w="25">
                    <a:moveTo>
                      <a:pt x="1" y="394"/>
                    </a:moveTo>
                    <a:cubicBezTo>
                      <a:pt x="1" y="263"/>
                      <a:pt x="13" y="132"/>
                      <a:pt x="24" y="1"/>
                    </a:cubicBezTo>
                    <a:cubicBezTo>
                      <a:pt x="13" y="132"/>
                      <a:pt x="1" y="263"/>
                      <a:pt x="1" y="39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25"/>
              <p:cNvSpPr/>
              <p:nvPr/>
            </p:nvSpPr>
            <p:spPr>
              <a:xfrm>
                <a:off x="7496190" y="4296934"/>
                <a:ext cx="682" cy="11433"/>
              </a:xfrm>
              <a:custGeom>
                <a:rect b="b" l="l" r="r" t="t"/>
                <a:pathLst>
                  <a:path extrusionOk="0" h="620" w="37">
                    <a:moveTo>
                      <a:pt x="1" y="620"/>
                    </a:moveTo>
                    <a:cubicBezTo>
                      <a:pt x="13" y="417"/>
                      <a:pt x="25" y="215"/>
                      <a:pt x="37" y="1"/>
                    </a:cubicBezTo>
                    <a:cubicBezTo>
                      <a:pt x="25" y="215"/>
                      <a:pt x="13" y="417"/>
                      <a:pt x="1" y="62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25"/>
              <p:cNvSpPr/>
              <p:nvPr/>
            </p:nvSpPr>
            <p:spPr>
              <a:xfrm>
                <a:off x="7515957" y="3999663"/>
                <a:ext cx="461" cy="8575"/>
              </a:xfrm>
              <a:custGeom>
                <a:rect b="b" l="l" r="r" t="t"/>
                <a:pathLst>
                  <a:path extrusionOk="0" h="465" w="25">
                    <a:moveTo>
                      <a:pt x="0" y="465"/>
                    </a:moveTo>
                    <a:cubicBezTo>
                      <a:pt x="12" y="298"/>
                      <a:pt x="24" y="144"/>
                      <a:pt x="24" y="1"/>
                    </a:cubicBezTo>
                    <a:cubicBezTo>
                      <a:pt x="24" y="144"/>
                      <a:pt x="12" y="298"/>
                      <a:pt x="0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25"/>
              <p:cNvSpPr/>
              <p:nvPr/>
            </p:nvSpPr>
            <p:spPr>
              <a:xfrm>
                <a:off x="7528699" y="3699976"/>
                <a:ext cx="18" cy="18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25"/>
              <p:cNvSpPr/>
              <p:nvPr/>
            </p:nvSpPr>
            <p:spPr>
              <a:xfrm>
                <a:off x="7514648" y="4017881"/>
                <a:ext cx="664" cy="9238"/>
              </a:xfrm>
              <a:custGeom>
                <a:rect b="b" l="l" r="r" t="t"/>
                <a:pathLst>
                  <a:path extrusionOk="0" h="501" w="36">
                    <a:moveTo>
                      <a:pt x="0" y="501"/>
                    </a:moveTo>
                    <a:cubicBezTo>
                      <a:pt x="12" y="334"/>
                      <a:pt x="24" y="168"/>
                      <a:pt x="36" y="1"/>
                    </a:cubicBezTo>
                    <a:cubicBezTo>
                      <a:pt x="24" y="168"/>
                      <a:pt x="12" y="334"/>
                      <a:pt x="0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25"/>
              <p:cNvSpPr/>
              <p:nvPr/>
            </p:nvSpPr>
            <p:spPr>
              <a:xfrm>
                <a:off x="7521010" y="3626861"/>
                <a:ext cx="682" cy="2434"/>
              </a:xfrm>
              <a:custGeom>
                <a:rect b="b" l="l" r="r" t="t"/>
                <a:pathLst>
                  <a:path extrusionOk="0" h="132" w="37">
                    <a:moveTo>
                      <a:pt x="36" y="132"/>
                    </a:moveTo>
                    <a:cubicBezTo>
                      <a:pt x="24" y="84"/>
                      <a:pt x="12" y="37"/>
                      <a:pt x="0" y="1"/>
                    </a:cubicBezTo>
                    <a:cubicBezTo>
                      <a:pt x="12" y="37"/>
                      <a:pt x="24" y="84"/>
                      <a:pt x="36" y="132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25"/>
              <p:cNvSpPr/>
              <p:nvPr/>
            </p:nvSpPr>
            <p:spPr>
              <a:xfrm>
                <a:off x="7525399" y="3651017"/>
                <a:ext cx="461" cy="3319"/>
              </a:xfrm>
              <a:custGeom>
                <a:rect b="b" l="l" r="r" t="t"/>
                <a:pathLst>
                  <a:path extrusionOk="0" h="180" w="25">
                    <a:moveTo>
                      <a:pt x="24" y="179"/>
                    </a:moveTo>
                    <a:cubicBezTo>
                      <a:pt x="12" y="120"/>
                      <a:pt x="12" y="60"/>
                      <a:pt x="0" y="1"/>
                    </a:cubicBezTo>
                    <a:cubicBezTo>
                      <a:pt x="12" y="60"/>
                      <a:pt x="12" y="120"/>
                      <a:pt x="24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25"/>
              <p:cNvSpPr/>
              <p:nvPr/>
            </p:nvSpPr>
            <p:spPr>
              <a:xfrm>
                <a:off x="7475777" y="4641633"/>
                <a:ext cx="904" cy="13185"/>
              </a:xfrm>
              <a:custGeom>
                <a:rect b="b" l="l" r="r" t="t"/>
                <a:pathLst>
                  <a:path extrusionOk="0" h="715" w="49">
                    <a:moveTo>
                      <a:pt x="1" y="715"/>
                    </a:moveTo>
                    <a:cubicBezTo>
                      <a:pt x="13" y="477"/>
                      <a:pt x="24" y="239"/>
                      <a:pt x="48" y="0"/>
                    </a:cubicBezTo>
                    <a:cubicBezTo>
                      <a:pt x="24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25"/>
              <p:cNvSpPr/>
              <p:nvPr/>
            </p:nvSpPr>
            <p:spPr>
              <a:xfrm>
                <a:off x="7477307" y="4613309"/>
                <a:ext cx="682" cy="13185"/>
              </a:xfrm>
              <a:custGeom>
                <a:rect b="b" l="l" r="r" t="t"/>
                <a:pathLst>
                  <a:path extrusionOk="0" h="715" w="37">
                    <a:moveTo>
                      <a:pt x="1" y="715"/>
                    </a:moveTo>
                    <a:cubicBezTo>
                      <a:pt x="13" y="477"/>
                      <a:pt x="25" y="239"/>
                      <a:pt x="37" y="1"/>
                    </a:cubicBezTo>
                    <a:cubicBezTo>
                      <a:pt x="25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25"/>
              <p:cNvSpPr/>
              <p:nvPr/>
            </p:nvSpPr>
            <p:spPr>
              <a:xfrm>
                <a:off x="7528257" y="3776170"/>
                <a:ext cx="240" cy="5716"/>
              </a:xfrm>
              <a:custGeom>
                <a:rect b="b" l="l" r="r" t="t"/>
                <a:pathLst>
                  <a:path extrusionOk="0" h="310" w="13">
                    <a:moveTo>
                      <a:pt x="0" y="310"/>
                    </a:moveTo>
                    <a:cubicBezTo>
                      <a:pt x="0" y="203"/>
                      <a:pt x="0" y="95"/>
                      <a:pt x="12" y="0"/>
                    </a:cubicBezTo>
                    <a:cubicBezTo>
                      <a:pt x="0" y="95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25"/>
              <p:cNvSpPr/>
              <p:nvPr/>
            </p:nvSpPr>
            <p:spPr>
              <a:xfrm>
                <a:off x="7526487" y="3825349"/>
                <a:ext cx="18" cy="3079"/>
              </a:xfrm>
              <a:custGeom>
                <a:rect b="b" l="l" r="r" t="t"/>
                <a:pathLst>
                  <a:path extrusionOk="0" h="167" w="1">
                    <a:moveTo>
                      <a:pt x="1" y="167"/>
                    </a:moveTo>
                    <a:cubicBezTo>
                      <a:pt x="1" y="107"/>
                      <a:pt x="1" y="60"/>
                      <a:pt x="1" y="0"/>
                    </a:cubicBezTo>
                    <a:cubicBezTo>
                      <a:pt x="1" y="60"/>
                      <a:pt x="1" y="107"/>
                      <a:pt x="1" y="1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25"/>
              <p:cNvSpPr/>
              <p:nvPr/>
            </p:nvSpPr>
            <p:spPr>
              <a:xfrm>
                <a:off x="7470281" y="4760405"/>
                <a:ext cx="461" cy="12097"/>
              </a:xfrm>
              <a:custGeom>
                <a:rect b="b" l="l" r="r" t="t"/>
                <a:pathLst>
                  <a:path extrusionOk="0" h="656" w="25">
                    <a:moveTo>
                      <a:pt x="1" y="656"/>
                    </a:moveTo>
                    <a:cubicBezTo>
                      <a:pt x="13" y="429"/>
                      <a:pt x="13" y="215"/>
                      <a:pt x="25" y="1"/>
                    </a:cubicBezTo>
                    <a:cubicBezTo>
                      <a:pt x="13" y="215"/>
                      <a:pt x="13" y="429"/>
                      <a:pt x="1" y="65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25"/>
              <p:cNvSpPr/>
              <p:nvPr/>
            </p:nvSpPr>
            <p:spPr>
              <a:xfrm>
                <a:off x="7478856" y="4585428"/>
                <a:ext cx="682" cy="12963"/>
              </a:xfrm>
              <a:custGeom>
                <a:rect b="b" l="l" r="r" t="t"/>
                <a:pathLst>
                  <a:path extrusionOk="0" h="703" w="37">
                    <a:moveTo>
                      <a:pt x="0" y="703"/>
                    </a:moveTo>
                    <a:cubicBezTo>
                      <a:pt x="12" y="477"/>
                      <a:pt x="24" y="239"/>
                      <a:pt x="36" y="0"/>
                    </a:cubicBezTo>
                    <a:cubicBezTo>
                      <a:pt x="24" y="239"/>
                      <a:pt x="12" y="477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25"/>
              <p:cNvSpPr/>
              <p:nvPr/>
            </p:nvSpPr>
            <p:spPr>
              <a:xfrm>
                <a:off x="7527814" y="3788672"/>
                <a:ext cx="240" cy="5514"/>
              </a:xfrm>
              <a:custGeom>
                <a:rect b="b" l="l" r="r" t="t"/>
                <a:pathLst>
                  <a:path extrusionOk="0" h="299" w="13">
                    <a:moveTo>
                      <a:pt x="0" y="298"/>
                    </a:moveTo>
                    <a:cubicBezTo>
                      <a:pt x="0" y="191"/>
                      <a:pt x="12" y="96"/>
                      <a:pt x="12" y="1"/>
                    </a:cubicBezTo>
                    <a:cubicBezTo>
                      <a:pt x="12" y="96"/>
                      <a:pt x="0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25"/>
              <p:cNvSpPr/>
              <p:nvPr/>
            </p:nvSpPr>
            <p:spPr>
              <a:xfrm>
                <a:off x="7468972" y="4791845"/>
                <a:ext cx="461" cy="11175"/>
              </a:xfrm>
              <a:custGeom>
                <a:rect b="b" l="l" r="r" t="t"/>
                <a:pathLst>
                  <a:path extrusionOk="0" h="606" w="25">
                    <a:moveTo>
                      <a:pt x="24" y="0"/>
                    </a:moveTo>
                    <a:cubicBezTo>
                      <a:pt x="12" y="202"/>
                      <a:pt x="1" y="392"/>
                      <a:pt x="1" y="606"/>
                    </a:cubicBezTo>
                    <a:cubicBezTo>
                      <a:pt x="1" y="404"/>
                      <a:pt x="12" y="202"/>
                      <a:pt x="24" y="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25"/>
              <p:cNvSpPr/>
              <p:nvPr/>
            </p:nvSpPr>
            <p:spPr>
              <a:xfrm>
                <a:off x="7527372" y="3801635"/>
                <a:ext cx="240" cy="4407"/>
              </a:xfrm>
              <a:custGeom>
                <a:rect b="b" l="l" r="r" t="t"/>
                <a:pathLst>
                  <a:path extrusionOk="0" h="239" w="13">
                    <a:moveTo>
                      <a:pt x="1" y="238"/>
                    </a:moveTo>
                    <a:cubicBezTo>
                      <a:pt x="1" y="155"/>
                      <a:pt x="13" y="84"/>
                      <a:pt x="13" y="0"/>
                    </a:cubicBezTo>
                    <a:cubicBezTo>
                      <a:pt x="13" y="84"/>
                      <a:pt x="1" y="155"/>
                      <a:pt x="1" y="23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5"/>
              <p:cNvSpPr/>
              <p:nvPr/>
            </p:nvSpPr>
            <p:spPr>
              <a:xfrm>
                <a:off x="7471609" y="4729444"/>
                <a:ext cx="682" cy="12982"/>
              </a:xfrm>
              <a:custGeom>
                <a:rect b="b" l="l" r="r" t="t"/>
                <a:pathLst>
                  <a:path extrusionOk="0" h="704" w="37">
                    <a:moveTo>
                      <a:pt x="0" y="703"/>
                    </a:moveTo>
                    <a:cubicBezTo>
                      <a:pt x="12" y="465"/>
                      <a:pt x="24" y="239"/>
                      <a:pt x="36" y="1"/>
                    </a:cubicBezTo>
                    <a:cubicBezTo>
                      <a:pt x="24" y="239"/>
                      <a:pt x="12" y="465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25"/>
              <p:cNvSpPr/>
              <p:nvPr/>
            </p:nvSpPr>
            <p:spPr>
              <a:xfrm>
                <a:off x="7472918" y="4699147"/>
                <a:ext cx="682" cy="13848"/>
              </a:xfrm>
              <a:custGeom>
                <a:rect b="b" l="l" r="r" t="t"/>
                <a:pathLst>
                  <a:path extrusionOk="0" h="751" w="37">
                    <a:moveTo>
                      <a:pt x="1" y="751"/>
                    </a:moveTo>
                    <a:cubicBezTo>
                      <a:pt x="13" y="501"/>
                      <a:pt x="25" y="251"/>
                      <a:pt x="37" y="1"/>
                    </a:cubicBezTo>
                    <a:cubicBezTo>
                      <a:pt x="25" y="251"/>
                      <a:pt x="13" y="501"/>
                      <a:pt x="1" y="75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25"/>
              <p:cNvSpPr/>
              <p:nvPr/>
            </p:nvSpPr>
            <p:spPr>
              <a:xfrm>
                <a:off x="7474467" y="4669957"/>
                <a:ext cx="664" cy="13848"/>
              </a:xfrm>
              <a:custGeom>
                <a:rect b="b" l="l" r="r" t="t"/>
                <a:pathLst>
                  <a:path extrusionOk="0" h="751" w="36">
                    <a:moveTo>
                      <a:pt x="0" y="750"/>
                    </a:moveTo>
                    <a:cubicBezTo>
                      <a:pt x="12" y="500"/>
                      <a:pt x="24" y="250"/>
                      <a:pt x="36" y="0"/>
                    </a:cubicBezTo>
                    <a:cubicBezTo>
                      <a:pt x="24" y="250"/>
                      <a:pt x="12" y="500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25"/>
              <p:cNvSpPr/>
              <p:nvPr/>
            </p:nvSpPr>
            <p:spPr>
              <a:xfrm>
                <a:off x="7528478" y="3764092"/>
                <a:ext cx="240" cy="5495"/>
              </a:xfrm>
              <a:custGeom>
                <a:rect b="b" l="l" r="r" t="t"/>
                <a:pathLst>
                  <a:path extrusionOk="0" h="298" w="13">
                    <a:moveTo>
                      <a:pt x="0" y="298"/>
                    </a:moveTo>
                    <a:cubicBezTo>
                      <a:pt x="12" y="191"/>
                      <a:pt x="12" y="96"/>
                      <a:pt x="12" y="0"/>
                    </a:cubicBezTo>
                    <a:cubicBezTo>
                      <a:pt x="12" y="96"/>
                      <a:pt x="12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25"/>
              <p:cNvSpPr/>
              <p:nvPr/>
            </p:nvSpPr>
            <p:spPr>
              <a:xfrm>
                <a:off x="7490049" y="4397266"/>
                <a:ext cx="682" cy="12539"/>
              </a:xfrm>
              <a:custGeom>
                <a:rect b="b" l="l" r="r" t="t"/>
                <a:pathLst>
                  <a:path extrusionOk="0" h="680" w="37">
                    <a:moveTo>
                      <a:pt x="1" y="679"/>
                    </a:moveTo>
                    <a:cubicBezTo>
                      <a:pt x="12" y="453"/>
                      <a:pt x="24" y="227"/>
                      <a:pt x="36" y="1"/>
                    </a:cubicBezTo>
                    <a:cubicBezTo>
                      <a:pt x="24" y="227"/>
                      <a:pt x="12" y="453"/>
                      <a:pt x="1" y="6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25"/>
              <p:cNvSpPr/>
              <p:nvPr/>
            </p:nvSpPr>
            <p:spPr>
              <a:xfrm>
                <a:off x="7491580" y="4371579"/>
                <a:ext cx="682" cy="12318"/>
              </a:xfrm>
              <a:custGeom>
                <a:rect b="b" l="l" r="r" t="t"/>
                <a:pathLst>
                  <a:path extrusionOk="0" h="668" w="37">
                    <a:moveTo>
                      <a:pt x="1" y="668"/>
                    </a:moveTo>
                    <a:cubicBezTo>
                      <a:pt x="13" y="441"/>
                      <a:pt x="25" y="227"/>
                      <a:pt x="37" y="1"/>
                    </a:cubicBezTo>
                    <a:cubicBezTo>
                      <a:pt x="25" y="227"/>
                      <a:pt x="13" y="441"/>
                      <a:pt x="1" y="66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25"/>
              <p:cNvSpPr/>
              <p:nvPr/>
            </p:nvSpPr>
            <p:spPr>
              <a:xfrm>
                <a:off x="7524956" y="3850815"/>
                <a:ext cx="461" cy="6602"/>
              </a:xfrm>
              <a:custGeom>
                <a:rect b="b" l="l" r="r" t="t"/>
                <a:pathLst>
                  <a:path extrusionOk="0" h="358" w="25">
                    <a:moveTo>
                      <a:pt x="1" y="357"/>
                    </a:moveTo>
                    <a:cubicBezTo>
                      <a:pt x="13" y="238"/>
                      <a:pt x="13" y="119"/>
                      <a:pt x="24" y="0"/>
                    </a:cubicBezTo>
                    <a:cubicBezTo>
                      <a:pt x="13" y="119"/>
                      <a:pt x="13" y="238"/>
                      <a:pt x="1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25"/>
              <p:cNvSpPr/>
              <p:nvPr/>
            </p:nvSpPr>
            <p:spPr>
              <a:xfrm>
                <a:off x="7494659" y="4321311"/>
                <a:ext cx="682" cy="11875"/>
              </a:xfrm>
              <a:custGeom>
                <a:rect b="b" l="l" r="r" t="t"/>
                <a:pathLst>
                  <a:path extrusionOk="0" h="644" w="37">
                    <a:moveTo>
                      <a:pt x="1" y="643"/>
                    </a:moveTo>
                    <a:cubicBezTo>
                      <a:pt x="12" y="429"/>
                      <a:pt x="24" y="215"/>
                      <a:pt x="36" y="0"/>
                    </a:cubicBezTo>
                    <a:cubicBezTo>
                      <a:pt x="24" y="215"/>
                      <a:pt x="12" y="429"/>
                      <a:pt x="1" y="64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25"/>
              <p:cNvSpPr/>
              <p:nvPr/>
            </p:nvSpPr>
            <p:spPr>
              <a:xfrm>
                <a:off x="7523425" y="3638073"/>
                <a:ext cx="664" cy="2858"/>
              </a:xfrm>
              <a:custGeom>
                <a:rect b="b" l="l" r="r" t="t"/>
                <a:pathLst>
                  <a:path extrusionOk="0" h="155" w="36">
                    <a:moveTo>
                      <a:pt x="36" y="155"/>
                    </a:moveTo>
                    <a:cubicBezTo>
                      <a:pt x="24" y="107"/>
                      <a:pt x="12" y="48"/>
                      <a:pt x="0" y="0"/>
                    </a:cubicBezTo>
                    <a:cubicBezTo>
                      <a:pt x="12" y="48"/>
                      <a:pt x="24" y="107"/>
                      <a:pt x="36" y="15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25"/>
              <p:cNvSpPr/>
              <p:nvPr/>
            </p:nvSpPr>
            <p:spPr>
              <a:xfrm>
                <a:off x="7524513" y="3644213"/>
                <a:ext cx="461" cy="3319"/>
              </a:xfrm>
              <a:custGeom>
                <a:rect b="b" l="l" r="r" t="t"/>
                <a:pathLst>
                  <a:path extrusionOk="0" h="180" w="25">
                    <a:moveTo>
                      <a:pt x="25" y="179"/>
                    </a:moveTo>
                    <a:cubicBezTo>
                      <a:pt x="13" y="120"/>
                      <a:pt x="13" y="60"/>
                      <a:pt x="1" y="0"/>
                    </a:cubicBezTo>
                    <a:cubicBezTo>
                      <a:pt x="13" y="60"/>
                      <a:pt x="13" y="120"/>
                      <a:pt x="25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25"/>
              <p:cNvSpPr/>
              <p:nvPr/>
            </p:nvSpPr>
            <p:spPr>
              <a:xfrm>
                <a:off x="7493129" y="4346335"/>
                <a:ext cx="664" cy="11875"/>
              </a:xfrm>
              <a:custGeom>
                <a:rect b="b" l="l" r="r" t="t"/>
                <a:pathLst>
                  <a:path extrusionOk="0" h="644" w="36">
                    <a:moveTo>
                      <a:pt x="0" y="644"/>
                    </a:moveTo>
                    <a:cubicBezTo>
                      <a:pt x="12" y="429"/>
                      <a:pt x="24" y="215"/>
                      <a:pt x="36" y="1"/>
                    </a:cubicBezTo>
                    <a:cubicBezTo>
                      <a:pt x="24" y="215"/>
                      <a:pt x="12" y="429"/>
                      <a:pt x="0" y="6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25"/>
              <p:cNvSpPr/>
              <p:nvPr/>
            </p:nvSpPr>
            <p:spPr>
              <a:xfrm>
                <a:off x="7522319" y="3632135"/>
                <a:ext cx="682" cy="2655"/>
              </a:xfrm>
              <a:custGeom>
                <a:rect b="b" l="l" r="r" t="t"/>
                <a:pathLst>
                  <a:path extrusionOk="0" h="144" w="37">
                    <a:moveTo>
                      <a:pt x="36" y="144"/>
                    </a:moveTo>
                    <a:cubicBezTo>
                      <a:pt x="25" y="96"/>
                      <a:pt x="13" y="48"/>
                      <a:pt x="1" y="1"/>
                    </a:cubicBezTo>
                    <a:cubicBezTo>
                      <a:pt x="13" y="48"/>
                      <a:pt x="25" y="96"/>
                      <a:pt x="36" y="1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25"/>
              <p:cNvSpPr/>
              <p:nvPr/>
            </p:nvSpPr>
            <p:spPr>
              <a:xfrm>
                <a:off x="7480387" y="4557768"/>
                <a:ext cx="682" cy="13406"/>
              </a:xfrm>
              <a:custGeom>
                <a:rect b="b" l="l" r="r" t="t"/>
                <a:pathLst>
                  <a:path extrusionOk="0" h="727" w="37">
                    <a:moveTo>
                      <a:pt x="1" y="727"/>
                    </a:moveTo>
                    <a:cubicBezTo>
                      <a:pt x="13" y="477"/>
                      <a:pt x="24" y="238"/>
                      <a:pt x="36" y="0"/>
                    </a:cubicBezTo>
                    <a:cubicBezTo>
                      <a:pt x="24" y="238"/>
                      <a:pt x="13" y="477"/>
                      <a:pt x="1" y="7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25"/>
              <p:cNvSpPr/>
              <p:nvPr/>
            </p:nvSpPr>
            <p:spPr>
              <a:xfrm>
                <a:off x="7488519" y="4423617"/>
                <a:ext cx="664" cy="12318"/>
              </a:xfrm>
              <a:custGeom>
                <a:rect b="b" l="l" r="r" t="t"/>
                <a:pathLst>
                  <a:path extrusionOk="0" h="668" w="36">
                    <a:moveTo>
                      <a:pt x="0" y="667"/>
                    </a:moveTo>
                    <a:cubicBezTo>
                      <a:pt x="12" y="441"/>
                      <a:pt x="24" y="215"/>
                      <a:pt x="36" y="1"/>
                    </a:cubicBezTo>
                    <a:cubicBezTo>
                      <a:pt x="24" y="215"/>
                      <a:pt x="12" y="441"/>
                      <a:pt x="0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25"/>
              <p:cNvSpPr/>
              <p:nvPr/>
            </p:nvSpPr>
            <p:spPr>
              <a:xfrm>
                <a:off x="7486970" y="4449967"/>
                <a:ext cx="682" cy="12963"/>
              </a:xfrm>
              <a:custGeom>
                <a:rect b="b" l="l" r="r" t="t"/>
                <a:pathLst>
                  <a:path extrusionOk="0" h="703" w="37">
                    <a:moveTo>
                      <a:pt x="1" y="703"/>
                    </a:moveTo>
                    <a:cubicBezTo>
                      <a:pt x="13" y="465"/>
                      <a:pt x="25" y="238"/>
                      <a:pt x="37" y="0"/>
                    </a:cubicBezTo>
                    <a:cubicBezTo>
                      <a:pt x="25" y="238"/>
                      <a:pt x="13" y="465"/>
                      <a:pt x="1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25"/>
              <p:cNvSpPr/>
              <p:nvPr/>
            </p:nvSpPr>
            <p:spPr>
              <a:xfrm>
                <a:off x="7525841" y="3836985"/>
                <a:ext cx="240" cy="5716"/>
              </a:xfrm>
              <a:custGeom>
                <a:rect b="b" l="l" r="r" t="t"/>
                <a:pathLst>
                  <a:path extrusionOk="0" h="310" w="13">
                    <a:moveTo>
                      <a:pt x="0" y="310"/>
                    </a:moveTo>
                    <a:cubicBezTo>
                      <a:pt x="0" y="203"/>
                      <a:pt x="0" y="107"/>
                      <a:pt x="12" y="0"/>
                    </a:cubicBezTo>
                    <a:cubicBezTo>
                      <a:pt x="0" y="107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25"/>
              <p:cNvSpPr/>
              <p:nvPr/>
            </p:nvSpPr>
            <p:spPr>
              <a:xfrm>
                <a:off x="7299472" y="2906945"/>
                <a:ext cx="646820" cy="1928566"/>
              </a:xfrm>
              <a:custGeom>
                <a:rect b="b" l="l" r="r" t="t"/>
                <a:pathLst>
                  <a:path extrusionOk="0" h="104586" w="35077">
                    <a:moveTo>
                      <a:pt x="17350" y="1"/>
                    </a:moveTo>
                    <a:cubicBezTo>
                      <a:pt x="15907" y="1"/>
                      <a:pt x="15419" y="1326"/>
                      <a:pt x="15396" y="2430"/>
                    </a:cubicBezTo>
                    <a:cubicBezTo>
                      <a:pt x="15372" y="3549"/>
                      <a:pt x="15348" y="5359"/>
                      <a:pt x="15229" y="6431"/>
                    </a:cubicBezTo>
                    <a:cubicBezTo>
                      <a:pt x="15098" y="7502"/>
                      <a:pt x="14979" y="10526"/>
                      <a:pt x="15003" y="11920"/>
                    </a:cubicBezTo>
                    <a:cubicBezTo>
                      <a:pt x="15015" y="13324"/>
                      <a:pt x="15503" y="17242"/>
                      <a:pt x="14467" y="17313"/>
                    </a:cubicBezTo>
                    <a:cubicBezTo>
                      <a:pt x="14459" y="17314"/>
                      <a:pt x="14452" y="17314"/>
                      <a:pt x="14444" y="17314"/>
                    </a:cubicBezTo>
                    <a:cubicBezTo>
                      <a:pt x="13415" y="17314"/>
                      <a:pt x="12286" y="12507"/>
                      <a:pt x="11931" y="11479"/>
                    </a:cubicBezTo>
                    <a:cubicBezTo>
                      <a:pt x="11586" y="10443"/>
                      <a:pt x="11026" y="8205"/>
                      <a:pt x="10681" y="7312"/>
                    </a:cubicBezTo>
                    <a:cubicBezTo>
                      <a:pt x="10347" y="6478"/>
                      <a:pt x="9827" y="3042"/>
                      <a:pt x="8085" y="3042"/>
                    </a:cubicBezTo>
                    <a:cubicBezTo>
                      <a:pt x="7961" y="3042"/>
                      <a:pt x="7830" y="3060"/>
                      <a:pt x="7692" y="3097"/>
                    </a:cubicBezTo>
                    <a:cubicBezTo>
                      <a:pt x="5633" y="3657"/>
                      <a:pt x="6240" y="5669"/>
                      <a:pt x="6537" y="6895"/>
                    </a:cubicBezTo>
                    <a:cubicBezTo>
                      <a:pt x="6835" y="8110"/>
                      <a:pt x="7990" y="12658"/>
                      <a:pt x="8371" y="14432"/>
                    </a:cubicBezTo>
                    <a:cubicBezTo>
                      <a:pt x="8752" y="16206"/>
                      <a:pt x="10395" y="21885"/>
                      <a:pt x="9657" y="23873"/>
                    </a:cubicBezTo>
                    <a:cubicBezTo>
                      <a:pt x="9323" y="24772"/>
                      <a:pt x="9067" y="25126"/>
                      <a:pt x="8803" y="25126"/>
                    </a:cubicBezTo>
                    <a:cubicBezTo>
                      <a:pt x="8605" y="25126"/>
                      <a:pt x="8401" y="24928"/>
                      <a:pt x="8157" y="24612"/>
                    </a:cubicBezTo>
                    <a:lnTo>
                      <a:pt x="8145" y="24612"/>
                    </a:lnTo>
                    <a:cubicBezTo>
                      <a:pt x="8002" y="24409"/>
                      <a:pt x="7835" y="24183"/>
                      <a:pt x="7657" y="23921"/>
                    </a:cubicBezTo>
                    <a:cubicBezTo>
                      <a:pt x="7502" y="23707"/>
                      <a:pt x="7359" y="23469"/>
                      <a:pt x="7204" y="23230"/>
                    </a:cubicBezTo>
                    <a:cubicBezTo>
                      <a:pt x="6645" y="22349"/>
                      <a:pt x="6049" y="21290"/>
                      <a:pt x="5287" y="20421"/>
                    </a:cubicBezTo>
                    <a:cubicBezTo>
                      <a:pt x="5133" y="20230"/>
                      <a:pt x="4966" y="20051"/>
                      <a:pt x="4787" y="19897"/>
                    </a:cubicBezTo>
                    <a:cubicBezTo>
                      <a:pt x="4609" y="19730"/>
                      <a:pt x="4430" y="19575"/>
                      <a:pt x="4240" y="19444"/>
                    </a:cubicBezTo>
                    <a:cubicBezTo>
                      <a:pt x="4037" y="19301"/>
                      <a:pt x="3799" y="19147"/>
                      <a:pt x="3525" y="19016"/>
                    </a:cubicBezTo>
                    <a:cubicBezTo>
                      <a:pt x="3466" y="18980"/>
                      <a:pt x="3406" y="18956"/>
                      <a:pt x="3347" y="18920"/>
                    </a:cubicBezTo>
                    <a:cubicBezTo>
                      <a:pt x="2803" y="18663"/>
                      <a:pt x="2166" y="18454"/>
                      <a:pt x="1578" y="18454"/>
                    </a:cubicBezTo>
                    <a:cubicBezTo>
                      <a:pt x="1161" y="18454"/>
                      <a:pt x="769" y="18558"/>
                      <a:pt x="453" y="18825"/>
                    </a:cubicBezTo>
                    <a:cubicBezTo>
                      <a:pt x="132" y="19087"/>
                      <a:pt x="1" y="19313"/>
                      <a:pt x="13" y="19539"/>
                    </a:cubicBezTo>
                    <a:cubicBezTo>
                      <a:pt x="13" y="19587"/>
                      <a:pt x="25" y="19623"/>
                      <a:pt x="37" y="19670"/>
                    </a:cubicBezTo>
                    <a:cubicBezTo>
                      <a:pt x="49" y="19730"/>
                      <a:pt x="72" y="19801"/>
                      <a:pt x="108" y="19861"/>
                    </a:cubicBezTo>
                    <a:cubicBezTo>
                      <a:pt x="132" y="19909"/>
                      <a:pt x="156" y="19956"/>
                      <a:pt x="191" y="20004"/>
                    </a:cubicBezTo>
                    <a:cubicBezTo>
                      <a:pt x="203" y="20016"/>
                      <a:pt x="227" y="20040"/>
                      <a:pt x="239" y="20063"/>
                    </a:cubicBezTo>
                    <a:cubicBezTo>
                      <a:pt x="465" y="20385"/>
                      <a:pt x="822" y="20730"/>
                      <a:pt x="1096" y="21206"/>
                    </a:cubicBezTo>
                    <a:cubicBezTo>
                      <a:pt x="1584" y="22064"/>
                      <a:pt x="2537" y="24171"/>
                      <a:pt x="3311" y="25552"/>
                    </a:cubicBezTo>
                    <a:cubicBezTo>
                      <a:pt x="3370" y="25635"/>
                      <a:pt x="3418" y="25719"/>
                      <a:pt x="3466" y="25802"/>
                    </a:cubicBezTo>
                    <a:cubicBezTo>
                      <a:pt x="3525" y="25897"/>
                      <a:pt x="3585" y="25993"/>
                      <a:pt x="3632" y="26088"/>
                    </a:cubicBezTo>
                    <a:cubicBezTo>
                      <a:pt x="3739" y="26243"/>
                      <a:pt x="3835" y="26374"/>
                      <a:pt x="3918" y="26493"/>
                    </a:cubicBezTo>
                    <a:cubicBezTo>
                      <a:pt x="4001" y="26600"/>
                      <a:pt x="4073" y="26707"/>
                      <a:pt x="4144" y="26826"/>
                    </a:cubicBezTo>
                    <a:cubicBezTo>
                      <a:pt x="4180" y="26886"/>
                      <a:pt x="4216" y="26957"/>
                      <a:pt x="4251" y="27017"/>
                    </a:cubicBezTo>
                    <a:cubicBezTo>
                      <a:pt x="4287" y="27100"/>
                      <a:pt x="4323" y="27171"/>
                      <a:pt x="4359" y="27243"/>
                    </a:cubicBezTo>
                    <a:cubicBezTo>
                      <a:pt x="4454" y="27445"/>
                      <a:pt x="4537" y="27660"/>
                      <a:pt x="4609" y="27874"/>
                    </a:cubicBezTo>
                    <a:cubicBezTo>
                      <a:pt x="4632" y="27957"/>
                      <a:pt x="4668" y="28041"/>
                      <a:pt x="4692" y="28124"/>
                    </a:cubicBezTo>
                    <a:cubicBezTo>
                      <a:pt x="4847" y="28624"/>
                      <a:pt x="4978" y="29136"/>
                      <a:pt x="5109" y="29553"/>
                    </a:cubicBezTo>
                    <a:cubicBezTo>
                      <a:pt x="5180" y="29767"/>
                      <a:pt x="5252" y="29946"/>
                      <a:pt x="5323" y="30112"/>
                    </a:cubicBezTo>
                    <a:cubicBezTo>
                      <a:pt x="5740" y="30922"/>
                      <a:pt x="6383" y="31791"/>
                      <a:pt x="7026" y="32601"/>
                    </a:cubicBezTo>
                    <a:cubicBezTo>
                      <a:pt x="7121" y="32732"/>
                      <a:pt x="7216" y="32851"/>
                      <a:pt x="7311" y="32958"/>
                    </a:cubicBezTo>
                    <a:cubicBezTo>
                      <a:pt x="7442" y="33136"/>
                      <a:pt x="7585" y="33315"/>
                      <a:pt x="7728" y="33482"/>
                    </a:cubicBezTo>
                    <a:cubicBezTo>
                      <a:pt x="8097" y="33946"/>
                      <a:pt x="8431" y="34363"/>
                      <a:pt x="8669" y="34696"/>
                    </a:cubicBezTo>
                    <a:cubicBezTo>
                      <a:pt x="8764" y="34839"/>
                      <a:pt x="8883" y="34982"/>
                      <a:pt x="9014" y="35137"/>
                    </a:cubicBezTo>
                    <a:cubicBezTo>
                      <a:pt x="9109" y="35244"/>
                      <a:pt x="9204" y="35363"/>
                      <a:pt x="9312" y="35482"/>
                    </a:cubicBezTo>
                    <a:cubicBezTo>
                      <a:pt x="9383" y="35553"/>
                      <a:pt x="9454" y="35637"/>
                      <a:pt x="9538" y="35720"/>
                    </a:cubicBezTo>
                    <a:cubicBezTo>
                      <a:pt x="9609" y="35791"/>
                      <a:pt x="9681" y="35875"/>
                      <a:pt x="9764" y="35958"/>
                    </a:cubicBezTo>
                    <a:cubicBezTo>
                      <a:pt x="10574" y="36804"/>
                      <a:pt x="11479" y="37673"/>
                      <a:pt x="11717" y="38173"/>
                    </a:cubicBezTo>
                    <a:cubicBezTo>
                      <a:pt x="11800" y="38339"/>
                      <a:pt x="11871" y="38518"/>
                      <a:pt x="11931" y="38732"/>
                    </a:cubicBezTo>
                    <a:cubicBezTo>
                      <a:pt x="11943" y="38780"/>
                      <a:pt x="11967" y="38839"/>
                      <a:pt x="11979" y="38887"/>
                    </a:cubicBezTo>
                    <a:cubicBezTo>
                      <a:pt x="11991" y="38935"/>
                      <a:pt x="12002" y="38994"/>
                      <a:pt x="12014" y="39042"/>
                    </a:cubicBezTo>
                    <a:cubicBezTo>
                      <a:pt x="12026" y="39078"/>
                      <a:pt x="12038" y="39125"/>
                      <a:pt x="12050" y="39173"/>
                    </a:cubicBezTo>
                    <a:cubicBezTo>
                      <a:pt x="12062" y="39220"/>
                      <a:pt x="12074" y="39280"/>
                      <a:pt x="12086" y="39328"/>
                    </a:cubicBezTo>
                    <a:cubicBezTo>
                      <a:pt x="12098" y="39375"/>
                      <a:pt x="12110" y="39423"/>
                      <a:pt x="12121" y="39482"/>
                    </a:cubicBezTo>
                    <a:cubicBezTo>
                      <a:pt x="12121" y="39530"/>
                      <a:pt x="12133" y="39590"/>
                      <a:pt x="12145" y="39649"/>
                    </a:cubicBezTo>
                    <a:cubicBezTo>
                      <a:pt x="12157" y="39697"/>
                      <a:pt x="12169" y="39756"/>
                      <a:pt x="12181" y="39804"/>
                    </a:cubicBezTo>
                    <a:cubicBezTo>
                      <a:pt x="12181" y="39863"/>
                      <a:pt x="12193" y="39923"/>
                      <a:pt x="12205" y="39982"/>
                    </a:cubicBezTo>
                    <a:cubicBezTo>
                      <a:pt x="12217" y="40042"/>
                      <a:pt x="12217" y="40102"/>
                      <a:pt x="12229" y="40161"/>
                    </a:cubicBezTo>
                    <a:cubicBezTo>
                      <a:pt x="12241" y="40221"/>
                      <a:pt x="12241" y="40280"/>
                      <a:pt x="12252" y="40352"/>
                    </a:cubicBezTo>
                    <a:cubicBezTo>
                      <a:pt x="12264" y="40411"/>
                      <a:pt x="12264" y="40471"/>
                      <a:pt x="12276" y="40530"/>
                    </a:cubicBezTo>
                    <a:cubicBezTo>
                      <a:pt x="12288" y="40602"/>
                      <a:pt x="12288" y="40661"/>
                      <a:pt x="12300" y="40733"/>
                    </a:cubicBezTo>
                    <a:cubicBezTo>
                      <a:pt x="12300" y="40792"/>
                      <a:pt x="12312" y="40864"/>
                      <a:pt x="12312" y="40923"/>
                    </a:cubicBezTo>
                    <a:cubicBezTo>
                      <a:pt x="12324" y="40995"/>
                      <a:pt x="12336" y="41066"/>
                      <a:pt x="12336" y="41137"/>
                    </a:cubicBezTo>
                    <a:cubicBezTo>
                      <a:pt x="12348" y="41209"/>
                      <a:pt x="12348" y="41280"/>
                      <a:pt x="12348" y="41352"/>
                    </a:cubicBezTo>
                    <a:cubicBezTo>
                      <a:pt x="12360" y="41423"/>
                      <a:pt x="12360" y="41495"/>
                      <a:pt x="12372" y="41578"/>
                    </a:cubicBezTo>
                    <a:cubicBezTo>
                      <a:pt x="12372" y="41649"/>
                      <a:pt x="12383" y="41721"/>
                      <a:pt x="12383" y="41792"/>
                    </a:cubicBezTo>
                    <a:cubicBezTo>
                      <a:pt x="12383" y="41864"/>
                      <a:pt x="12395" y="41947"/>
                      <a:pt x="12395" y="42030"/>
                    </a:cubicBezTo>
                    <a:cubicBezTo>
                      <a:pt x="12395" y="42102"/>
                      <a:pt x="12407" y="42173"/>
                      <a:pt x="12407" y="42257"/>
                    </a:cubicBezTo>
                    <a:cubicBezTo>
                      <a:pt x="12407" y="42340"/>
                      <a:pt x="12419" y="42423"/>
                      <a:pt x="12419" y="42507"/>
                    </a:cubicBezTo>
                    <a:cubicBezTo>
                      <a:pt x="12419" y="42578"/>
                      <a:pt x="12419" y="42661"/>
                      <a:pt x="12431" y="42745"/>
                    </a:cubicBezTo>
                    <a:cubicBezTo>
                      <a:pt x="12431" y="42828"/>
                      <a:pt x="12431" y="42911"/>
                      <a:pt x="12431" y="43007"/>
                    </a:cubicBezTo>
                    <a:lnTo>
                      <a:pt x="12431" y="45519"/>
                    </a:lnTo>
                    <a:cubicBezTo>
                      <a:pt x="12431" y="45626"/>
                      <a:pt x="12443" y="45733"/>
                      <a:pt x="12431" y="45840"/>
                    </a:cubicBezTo>
                    <a:cubicBezTo>
                      <a:pt x="12431" y="45936"/>
                      <a:pt x="12431" y="46043"/>
                      <a:pt x="12431" y="46138"/>
                    </a:cubicBezTo>
                    <a:cubicBezTo>
                      <a:pt x="12431" y="46257"/>
                      <a:pt x="12431" y="46364"/>
                      <a:pt x="12431" y="46483"/>
                    </a:cubicBezTo>
                    <a:cubicBezTo>
                      <a:pt x="12431" y="46579"/>
                      <a:pt x="12419" y="46674"/>
                      <a:pt x="12419" y="46781"/>
                    </a:cubicBezTo>
                    <a:cubicBezTo>
                      <a:pt x="12419" y="46900"/>
                      <a:pt x="12419" y="47019"/>
                      <a:pt x="12419" y="47138"/>
                    </a:cubicBezTo>
                    <a:cubicBezTo>
                      <a:pt x="12407" y="47233"/>
                      <a:pt x="12407" y="47341"/>
                      <a:pt x="12407" y="47448"/>
                    </a:cubicBezTo>
                    <a:cubicBezTo>
                      <a:pt x="12395" y="47567"/>
                      <a:pt x="12395" y="47698"/>
                      <a:pt x="12395" y="47817"/>
                    </a:cubicBezTo>
                    <a:cubicBezTo>
                      <a:pt x="12395" y="47912"/>
                      <a:pt x="12383" y="48007"/>
                      <a:pt x="12383" y="48114"/>
                    </a:cubicBezTo>
                    <a:cubicBezTo>
                      <a:pt x="12383" y="48245"/>
                      <a:pt x="12372" y="48388"/>
                      <a:pt x="12372" y="48519"/>
                    </a:cubicBezTo>
                    <a:cubicBezTo>
                      <a:pt x="12372" y="48603"/>
                      <a:pt x="12360" y="48674"/>
                      <a:pt x="12360" y="48757"/>
                    </a:cubicBezTo>
                    <a:cubicBezTo>
                      <a:pt x="12348" y="49103"/>
                      <a:pt x="12336" y="49448"/>
                      <a:pt x="12312" y="49805"/>
                    </a:cubicBezTo>
                    <a:cubicBezTo>
                      <a:pt x="12312" y="49865"/>
                      <a:pt x="12312" y="49912"/>
                      <a:pt x="12312" y="49972"/>
                    </a:cubicBezTo>
                    <a:cubicBezTo>
                      <a:pt x="12300" y="50127"/>
                      <a:pt x="12288" y="50281"/>
                      <a:pt x="12288" y="50436"/>
                    </a:cubicBezTo>
                    <a:cubicBezTo>
                      <a:pt x="12276" y="50543"/>
                      <a:pt x="12276" y="50639"/>
                      <a:pt x="12276" y="50746"/>
                    </a:cubicBezTo>
                    <a:cubicBezTo>
                      <a:pt x="12264" y="50889"/>
                      <a:pt x="12252" y="51043"/>
                      <a:pt x="12252" y="51186"/>
                    </a:cubicBezTo>
                    <a:cubicBezTo>
                      <a:pt x="12241" y="51305"/>
                      <a:pt x="12241" y="51424"/>
                      <a:pt x="12229" y="51543"/>
                    </a:cubicBezTo>
                    <a:cubicBezTo>
                      <a:pt x="12229" y="51698"/>
                      <a:pt x="12217" y="51853"/>
                      <a:pt x="12205" y="52008"/>
                    </a:cubicBezTo>
                    <a:cubicBezTo>
                      <a:pt x="12205" y="52127"/>
                      <a:pt x="12193" y="52234"/>
                      <a:pt x="12193" y="52353"/>
                    </a:cubicBezTo>
                    <a:cubicBezTo>
                      <a:pt x="12181" y="52508"/>
                      <a:pt x="12169" y="52663"/>
                      <a:pt x="12169" y="52817"/>
                    </a:cubicBezTo>
                    <a:cubicBezTo>
                      <a:pt x="12157" y="52948"/>
                      <a:pt x="12145" y="53067"/>
                      <a:pt x="12145" y="53198"/>
                    </a:cubicBezTo>
                    <a:cubicBezTo>
                      <a:pt x="12133" y="53353"/>
                      <a:pt x="12121" y="53508"/>
                      <a:pt x="12121" y="53663"/>
                    </a:cubicBezTo>
                    <a:cubicBezTo>
                      <a:pt x="12110" y="53794"/>
                      <a:pt x="12098" y="53925"/>
                      <a:pt x="12098" y="54056"/>
                    </a:cubicBezTo>
                    <a:cubicBezTo>
                      <a:pt x="12086" y="54210"/>
                      <a:pt x="12074" y="54377"/>
                      <a:pt x="12062" y="54544"/>
                    </a:cubicBezTo>
                    <a:cubicBezTo>
                      <a:pt x="12062" y="54675"/>
                      <a:pt x="12050" y="54806"/>
                      <a:pt x="12038" y="54949"/>
                    </a:cubicBezTo>
                    <a:cubicBezTo>
                      <a:pt x="12026" y="55103"/>
                      <a:pt x="12026" y="55258"/>
                      <a:pt x="12014" y="55425"/>
                    </a:cubicBezTo>
                    <a:cubicBezTo>
                      <a:pt x="12002" y="55568"/>
                      <a:pt x="11991" y="55711"/>
                      <a:pt x="11991" y="55853"/>
                    </a:cubicBezTo>
                    <a:cubicBezTo>
                      <a:pt x="11979" y="56020"/>
                      <a:pt x="11967" y="56187"/>
                      <a:pt x="11955" y="56354"/>
                    </a:cubicBezTo>
                    <a:cubicBezTo>
                      <a:pt x="11943" y="56496"/>
                      <a:pt x="11943" y="56639"/>
                      <a:pt x="11931" y="56782"/>
                    </a:cubicBezTo>
                    <a:cubicBezTo>
                      <a:pt x="11919" y="56949"/>
                      <a:pt x="11907" y="57127"/>
                      <a:pt x="11895" y="57306"/>
                    </a:cubicBezTo>
                    <a:cubicBezTo>
                      <a:pt x="11883" y="57449"/>
                      <a:pt x="11883" y="57580"/>
                      <a:pt x="11871" y="57723"/>
                    </a:cubicBezTo>
                    <a:cubicBezTo>
                      <a:pt x="11860" y="57901"/>
                      <a:pt x="11848" y="58092"/>
                      <a:pt x="11836" y="58270"/>
                    </a:cubicBezTo>
                    <a:cubicBezTo>
                      <a:pt x="11824" y="58413"/>
                      <a:pt x="11812" y="58556"/>
                      <a:pt x="11812" y="58699"/>
                    </a:cubicBezTo>
                    <a:cubicBezTo>
                      <a:pt x="11788" y="58878"/>
                      <a:pt x="11776" y="59068"/>
                      <a:pt x="11764" y="59259"/>
                    </a:cubicBezTo>
                    <a:cubicBezTo>
                      <a:pt x="11764" y="59402"/>
                      <a:pt x="11752" y="59556"/>
                      <a:pt x="11740" y="59723"/>
                    </a:cubicBezTo>
                    <a:cubicBezTo>
                      <a:pt x="11729" y="59890"/>
                      <a:pt x="11717" y="60068"/>
                      <a:pt x="11705" y="60247"/>
                    </a:cubicBezTo>
                    <a:cubicBezTo>
                      <a:pt x="11693" y="60414"/>
                      <a:pt x="11681" y="60580"/>
                      <a:pt x="11669" y="60747"/>
                    </a:cubicBezTo>
                    <a:cubicBezTo>
                      <a:pt x="11657" y="60937"/>
                      <a:pt x="11645" y="61116"/>
                      <a:pt x="11633" y="61295"/>
                    </a:cubicBezTo>
                    <a:cubicBezTo>
                      <a:pt x="11621" y="61449"/>
                      <a:pt x="11610" y="61604"/>
                      <a:pt x="11610" y="61759"/>
                    </a:cubicBezTo>
                    <a:cubicBezTo>
                      <a:pt x="11586" y="61961"/>
                      <a:pt x="11574" y="62176"/>
                      <a:pt x="11562" y="62378"/>
                    </a:cubicBezTo>
                    <a:cubicBezTo>
                      <a:pt x="11550" y="62497"/>
                      <a:pt x="11550" y="62616"/>
                      <a:pt x="11538" y="62735"/>
                    </a:cubicBezTo>
                    <a:cubicBezTo>
                      <a:pt x="11526" y="62997"/>
                      <a:pt x="11502" y="63259"/>
                      <a:pt x="11490" y="63521"/>
                    </a:cubicBezTo>
                    <a:cubicBezTo>
                      <a:pt x="11490" y="63533"/>
                      <a:pt x="11479" y="63557"/>
                      <a:pt x="11479" y="63581"/>
                    </a:cubicBezTo>
                    <a:cubicBezTo>
                      <a:pt x="11443" y="64081"/>
                      <a:pt x="11419" y="64605"/>
                      <a:pt x="11383" y="65117"/>
                    </a:cubicBezTo>
                    <a:cubicBezTo>
                      <a:pt x="11371" y="65283"/>
                      <a:pt x="11359" y="65438"/>
                      <a:pt x="11348" y="65605"/>
                    </a:cubicBezTo>
                    <a:cubicBezTo>
                      <a:pt x="11336" y="65736"/>
                      <a:pt x="11324" y="65879"/>
                      <a:pt x="11324" y="66021"/>
                    </a:cubicBezTo>
                    <a:cubicBezTo>
                      <a:pt x="11300" y="66271"/>
                      <a:pt x="11288" y="66510"/>
                      <a:pt x="11264" y="66771"/>
                    </a:cubicBezTo>
                    <a:cubicBezTo>
                      <a:pt x="11252" y="66926"/>
                      <a:pt x="11240" y="67081"/>
                      <a:pt x="11240" y="67248"/>
                    </a:cubicBezTo>
                    <a:cubicBezTo>
                      <a:pt x="11217" y="67474"/>
                      <a:pt x="11205" y="67688"/>
                      <a:pt x="11193" y="67914"/>
                    </a:cubicBezTo>
                    <a:cubicBezTo>
                      <a:pt x="11133" y="68712"/>
                      <a:pt x="11086" y="69510"/>
                      <a:pt x="11026" y="70331"/>
                    </a:cubicBezTo>
                    <a:cubicBezTo>
                      <a:pt x="11026" y="70355"/>
                      <a:pt x="11026" y="70367"/>
                      <a:pt x="11026" y="70391"/>
                    </a:cubicBezTo>
                    <a:cubicBezTo>
                      <a:pt x="11002" y="70772"/>
                      <a:pt x="10978" y="71165"/>
                      <a:pt x="10955" y="71546"/>
                    </a:cubicBezTo>
                    <a:cubicBezTo>
                      <a:pt x="10943" y="71713"/>
                      <a:pt x="10931" y="71879"/>
                      <a:pt x="10919" y="72046"/>
                    </a:cubicBezTo>
                    <a:cubicBezTo>
                      <a:pt x="10907" y="72296"/>
                      <a:pt x="10883" y="72546"/>
                      <a:pt x="10871" y="72808"/>
                    </a:cubicBezTo>
                    <a:cubicBezTo>
                      <a:pt x="10859" y="72987"/>
                      <a:pt x="10848" y="73165"/>
                      <a:pt x="10836" y="73344"/>
                    </a:cubicBezTo>
                    <a:cubicBezTo>
                      <a:pt x="10824" y="73594"/>
                      <a:pt x="10800" y="73832"/>
                      <a:pt x="10788" y="74082"/>
                    </a:cubicBezTo>
                    <a:cubicBezTo>
                      <a:pt x="10776" y="74284"/>
                      <a:pt x="10764" y="74475"/>
                      <a:pt x="10752" y="74665"/>
                    </a:cubicBezTo>
                    <a:cubicBezTo>
                      <a:pt x="10728" y="74903"/>
                      <a:pt x="10717" y="75142"/>
                      <a:pt x="10705" y="75380"/>
                    </a:cubicBezTo>
                    <a:cubicBezTo>
                      <a:pt x="10693" y="75594"/>
                      <a:pt x="10681" y="75796"/>
                      <a:pt x="10669" y="75999"/>
                    </a:cubicBezTo>
                    <a:cubicBezTo>
                      <a:pt x="10645" y="76237"/>
                      <a:pt x="10633" y="76475"/>
                      <a:pt x="10621" y="76701"/>
                    </a:cubicBezTo>
                    <a:cubicBezTo>
                      <a:pt x="10609" y="76916"/>
                      <a:pt x="10597" y="77130"/>
                      <a:pt x="10586" y="77344"/>
                    </a:cubicBezTo>
                    <a:cubicBezTo>
                      <a:pt x="10562" y="77582"/>
                      <a:pt x="10550" y="77820"/>
                      <a:pt x="10538" y="78059"/>
                    </a:cubicBezTo>
                    <a:cubicBezTo>
                      <a:pt x="10526" y="78273"/>
                      <a:pt x="10514" y="78487"/>
                      <a:pt x="10502" y="78702"/>
                    </a:cubicBezTo>
                    <a:cubicBezTo>
                      <a:pt x="10478" y="78940"/>
                      <a:pt x="10467" y="79190"/>
                      <a:pt x="10455" y="79428"/>
                    </a:cubicBezTo>
                    <a:cubicBezTo>
                      <a:pt x="10443" y="79654"/>
                      <a:pt x="10431" y="79868"/>
                      <a:pt x="10419" y="80095"/>
                    </a:cubicBezTo>
                    <a:cubicBezTo>
                      <a:pt x="10395" y="80333"/>
                      <a:pt x="10383" y="80571"/>
                      <a:pt x="10371" y="80821"/>
                    </a:cubicBezTo>
                    <a:cubicBezTo>
                      <a:pt x="10359" y="81047"/>
                      <a:pt x="10347" y="81273"/>
                      <a:pt x="10336" y="81499"/>
                    </a:cubicBezTo>
                    <a:cubicBezTo>
                      <a:pt x="10312" y="81750"/>
                      <a:pt x="10300" y="81988"/>
                      <a:pt x="10288" y="82250"/>
                    </a:cubicBezTo>
                    <a:cubicBezTo>
                      <a:pt x="10276" y="82464"/>
                      <a:pt x="10264" y="82690"/>
                      <a:pt x="10252" y="82916"/>
                    </a:cubicBezTo>
                    <a:cubicBezTo>
                      <a:pt x="10228" y="83166"/>
                      <a:pt x="10216" y="83428"/>
                      <a:pt x="10205" y="83678"/>
                    </a:cubicBezTo>
                    <a:cubicBezTo>
                      <a:pt x="10193" y="83916"/>
                      <a:pt x="10181" y="84143"/>
                      <a:pt x="10169" y="84381"/>
                    </a:cubicBezTo>
                    <a:cubicBezTo>
                      <a:pt x="10145" y="84631"/>
                      <a:pt x="9859" y="89274"/>
                      <a:pt x="9847" y="89524"/>
                    </a:cubicBezTo>
                    <a:cubicBezTo>
                      <a:pt x="9835" y="89762"/>
                      <a:pt x="9824" y="90001"/>
                      <a:pt x="9812" y="90251"/>
                    </a:cubicBezTo>
                    <a:cubicBezTo>
                      <a:pt x="9788" y="90501"/>
                      <a:pt x="9776" y="90763"/>
                      <a:pt x="9764" y="91024"/>
                    </a:cubicBezTo>
                    <a:cubicBezTo>
                      <a:pt x="9752" y="91263"/>
                      <a:pt x="9740" y="91501"/>
                      <a:pt x="9728" y="91739"/>
                    </a:cubicBezTo>
                    <a:cubicBezTo>
                      <a:pt x="9716" y="92001"/>
                      <a:pt x="9693" y="92263"/>
                      <a:pt x="9681" y="92537"/>
                    </a:cubicBezTo>
                    <a:cubicBezTo>
                      <a:pt x="9669" y="92775"/>
                      <a:pt x="9657" y="93013"/>
                      <a:pt x="9645" y="93251"/>
                    </a:cubicBezTo>
                    <a:cubicBezTo>
                      <a:pt x="9633" y="93525"/>
                      <a:pt x="9621" y="93799"/>
                      <a:pt x="9597" y="94072"/>
                    </a:cubicBezTo>
                    <a:cubicBezTo>
                      <a:pt x="9585" y="94311"/>
                      <a:pt x="9574" y="94549"/>
                      <a:pt x="9562" y="94787"/>
                    </a:cubicBezTo>
                    <a:cubicBezTo>
                      <a:pt x="9550" y="95061"/>
                      <a:pt x="9538" y="95335"/>
                      <a:pt x="9526" y="95608"/>
                    </a:cubicBezTo>
                    <a:cubicBezTo>
                      <a:pt x="9514" y="95858"/>
                      <a:pt x="9502" y="96108"/>
                      <a:pt x="9490" y="96358"/>
                    </a:cubicBezTo>
                    <a:cubicBezTo>
                      <a:pt x="9478" y="96632"/>
                      <a:pt x="9466" y="96918"/>
                      <a:pt x="9443" y="97192"/>
                    </a:cubicBezTo>
                    <a:cubicBezTo>
                      <a:pt x="9431" y="97442"/>
                      <a:pt x="9419" y="97692"/>
                      <a:pt x="9407" y="97942"/>
                    </a:cubicBezTo>
                    <a:cubicBezTo>
                      <a:pt x="9395" y="98240"/>
                      <a:pt x="9383" y="98537"/>
                      <a:pt x="9371" y="98835"/>
                    </a:cubicBezTo>
                    <a:cubicBezTo>
                      <a:pt x="9359" y="99073"/>
                      <a:pt x="9347" y="99299"/>
                      <a:pt x="9335" y="99537"/>
                    </a:cubicBezTo>
                    <a:cubicBezTo>
                      <a:pt x="9324" y="99859"/>
                      <a:pt x="9300" y="100180"/>
                      <a:pt x="9288" y="100514"/>
                    </a:cubicBezTo>
                    <a:cubicBezTo>
                      <a:pt x="9276" y="100728"/>
                      <a:pt x="9276" y="100942"/>
                      <a:pt x="9264" y="101169"/>
                    </a:cubicBezTo>
                    <a:cubicBezTo>
                      <a:pt x="9240" y="101514"/>
                      <a:pt x="9228" y="101859"/>
                      <a:pt x="9216" y="102216"/>
                    </a:cubicBezTo>
                    <a:cubicBezTo>
                      <a:pt x="9204" y="102419"/>
                      <a:pt x="9193" y="102621"/>
                      <a:pt x="9193" y="102824"/>
                    </a:cubicBezTo>
                    <a:cubicBezTo>
                      <a:pt x="9169" y="103371"/>
                      <a:pt x="9145" y="103931"/>
                      <a:pt x="9121" y="104490"/>
                    </a:cubicBezTo>
                    <a:lnTo>
                      <a:pt x="26730" y="104586"/>
                    </a:lnTo>
                    <a:cubicBezTo>
                      <a:pt x="26207" y="87036"/>
                      <a:pt x="25873" y="74296"/>
                      <a:pt x="25326" y="62128"/>
                    </a:cubicBezTo>
                    <a:cubicBezTo>
                      <a:pt x="24933" y="53472"/>
                      <a:pt x="24159" y="40185"/>
                      <a:pt x="24159" y="40125"/>
                    </a:cubicBezTo>
                    <a:cubicBezTo>
                      <a:pt x="24159" y="39328"/>
                      <a:pt x="24540" y="37899"/>
                      <a:pt x="24956" y="36875"/>
                    </a:cubicBezTo>
                    <a:cubicBezTo>
                      <a:pt x="25397" y="35768"/>
                      <a:pt x="26540" y="32720"/>
                      <a:pt x="26778" y="31422"/>
                    </a:cubicBezTo>
                    <a:cubicBezTo>
                      <a:pt x="27028" y="30124"/>
                      <a:pt x="27635" y="27433"/>
                      <a:pt x="27873" y="26457"/>
                    </a:cubicBezTo>
                    <a:cubicBezTo>
                      <a:pt x="28254" y="24993"/>
                      <a:pt x="28457" y="23349"/>
                      <a:pt x="28457" y="23349"/>
                    </a:cubicBezTo>
                    <a:cubicBezTo>
                      <a:pt x="28457" y="23349"/>
                      <a:pt x="30433" y="20087"/>
                      <a:pt x="31195" y="18992"/>
                    </a:cubicBezTo>
                    <a:cubicBezTo>
                      <a:pt x="31969" y="17885"/>
                      <a:pt x="33981" y="14956"/>
                      <a:pt x="34529" y="13610"/>
                    </a:cubicBezTo>
                    <a:cubicBezTo>
                      <a:pt x="35077" y="12277"/>
                      <a:pt x="34720" y="11336"/>
                      <a:pt x="34124" y="11038"/>
                    </a:cubicBezTo>
                    <a:cubicBezTo>
                      <a:pt x="33948" y="10956"/>
                      <a:pt x="33729" y="10898"/>
                      <a:pt x="33482" y="10898"/>
                    </a:cubicBezTo>
                    <a:cubicBezTo>
                      <a:pt x="32877" y="10898"/>
                      <a:pt x="32104" y="11244"/>
                      <a:pt x="31386" y="12420"/>
                    </a:cubicBezTo>
                    <a:cubicBezTo>
                      <a:pt x="30374" y="14075"/>
                      <a:pt x="28302" y="16968"/>
                      <a:pt x="27492" y="17980"/>
                    </a:cubicBezTo>
                    <a:cubicBezTo>
                      <a:pt x="26746" y="18888"/>
                      <a:pt x="25921" y="20151"/>
                      <a:pt x="25401" y="20151"/>
                    </a:cubicBezTo>
                    <a:cubicBezTo>
                      <a:pt x="25349" y="20151"/>
                      <a:pt x="25300" y="20138"/>
                      <a:pt x="25254" y="20111"/>
                    </a:cubicBezTo>
                    <a:cubicBezTo>
                      <a:pt x="24742" y="19825"/>
                      <a:pt x="24968" y="18063"/>
                      <a:pt x="25421" y="16765"/>
                    </a:cubicBezTo>
                    <a:cubicBezTo>
                      <a:pt x="25873" y="15468"/>
                      <a:pt x="26790" y="12372"/>
                      <a:pt x="27076" y="10884"/>
                    </a:cubicBezTo>
                    <a:cubicBezTo>
                      <a:pt x="27350" y="9395"/>
                      <a:pt x="28493" y="5931"/>
                      <a:pt x="28612" y="5192"/>
                    </a:cubicBezTo>
                    <a:cubicBezTo>
                      <a:pt x="28719" y="4442"/>
                      <a:pt x="28314" y="3645"/>
                      <a:pt x="27445" y="3299"/>
                    </a:cubicBezTo>
                    <a:cubicBezTo>
                      <a:pt x="27251" y="3223"/>
                      <a:pt x="27055" y="3181"/>
                      <a:pt x="26861" y="3181"/>
                    </a:cubicBezTo>
                    <a:cubicBezTo>
                      <a:pt x="26173" y="3181"/>
                      <a:pt x="25503" y="3707"/>
                      <a:pt x="24992" y="5109"/>
                    </a:cubicBezTo>
                    <a:cubicBezTo>
                      <a:pt x="24337" y="6907"/>
                      <a:pt x="23766" y="9324"/>
                      <a:pt x="23468" y="10384"/>
                    </a:cubicBezTo>
                    <a:cubicBezTo>
                      <a:pt x="23159" y="11455"/>
                      <a:pt x="21111" y="16896"/>
                      <a:pt x="20682" y="17634"/>
                    </a:cubicBezTo>
                    <a:cubicBezTo>
                      <a:pt x="20540" y="17885"/>
                      <a:pt x="20340" y="18000"/>
                      <a:pt x="20139" y="18000"/>
                    </a:cubicBezTo>
                    <a:cubicBezTo>
                      <a:pt x="19749" y="18000"/>
                      <a:pt x="19361" y="17568"/>
                      <a:pt x="19408" y="16861"/>
                    </a:cubicBezTo>
                    <a:cubicBezTo>
                      <a:pt x="19480" y="15789"/>
                      <a:pt x="19420" y="12348"/>
                      <a:pt x="19313" y="10848"/>
                    </a:cubicBezTo>
                    <a:cubicBezTo>
                      <a:pt x="19206" y="9360"/>
                      <a:pt x="19075" y="6705"/>
                      <a:pt x="19051" y="5728"/>
                    </a:cubicBezTo>
                    <a:cubicBezTo>
                      <a:pt x="19027" y="4740"/>
                      <a:pt x="19063" y="2466"/>
                      <a:pt x="19039" y="1859"/>
                    </a:cubicBezTo>
                    <a:cubicBezTo>
                      <a:pt x="19015" y="1252"/>
                      <a:pt x="18896" y="37"/>
                      <a:pt x="17408" y="1"/>
                    </a:cubicBezTo>
                    <a:cubicBezTo>
                      <a:pt x="17388" y="1"/>
                      <a:pt x="17369" y="1"/>
                      <a:pt x="17350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25"/>
              <p:cNvSpPr/>
              <p:nvPr/>
            </p:nvSpPr>
            <p:spPr>
              <a:xfrm>
                <a:off x="7444594" y="3800086"/>
                <a:ext cx="365352" cy="1042229"/>
              </a:xfrm>
              <a:custGeom>
                <a:rect b="b" l="l" r="r" t="t"/>
                <a:pathLst>
                  <a:path extrusionOk="0" h="56520" w="19813">
                    <a:moveTo>
                      <a:pt x="3835" y="1"/>
                    </a:moveTo>
                    <a:cubicBezTo>
                      <a:pt x="3835" y="1"/>
                      <a:pt x="346" y="49769"/>
                      <a:pt x="1" y="56317"/>
                    </a:cubicBezTo>
                    <a:lnTo>
                      <a:pt x="19813" y="56520"/>
                    </a:lnTo>
                    <a:cubicBezTo>
                      <a:pt x="19813" y="56520"/>
                      <a:pt x="18098" y="8633"/>
                      <a:pt x="17146" y="680"/>
                    </a:cubicBezTo>
                    <a:cubicBezTo>
                      <a:pt x="17146" y="680"/>
                      <a:pt x="15466" y="739"/>
                      <a:pt x="13258" y="739"/>
                    </a:cubicBezTo>
                    <a:cubicBezTo>
                      <a:pt x="10056" y="739"/>
                      <a:pt x="5744" y="614"/>
                      <a:pt x="3835" y="1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25"/>
              <p:cNvSpPr/>
              <p:nvPr/>
            </p:nvSpPr>
            <p:spPr>
              <a:xfrm>
                <a:off x="7512730" y="3788045"/>
                <a:ext cx="257717" cy="52425"/>
              </a:xfrm>
              <a:custGeom>
                <a:rect b="b" l="l" r="r" t="t"/>
                <a:pathLst>
                  <a:path extrusionOk="0" h="2843" w="13976">
                    <a:moveTo>
                      <a:pt x="609" y="0"/>
                    </a:moveTo>
                    <a:cubicBezTo>
                      <a:pt x="7" y="0"/>
                      <a:pt x="1" y="847"/>
                      <a:pt x="45" y="2023"/>
                    </a:cubicBezTo>
                    <a:cubicBezTo>
                      <a:pt x="45" y="2023"/>
                      <a:pt x="1819" y="2749"/>
                      <a:pt x="6486" y="2833"/>
                    </a:cubicBezTo>
                    <a:cubicBezTo>
                      <a:pt x="6813" y="2839"/>
                      <a:pt x="7130" y="2843"/>
                      <a:pt x="7436" y="2843"/>
                    </a:cubicBezTo>
                    <a:cubicBezTo>
                      <a:pt x="11488" y="2843"/>
                      <a:pt x="13630" y="2297"/>
                      <a:pt x="13630" y="2297"/>
                    </a:cubicBezTo>
                    <a:cubicBezTo>
                      <a:pt x="13630" y="2297"/>
                      <a:pt x="13976" y="219"/>
                      <a:pt x="13186" y="219"/>
                    </a:cubicBezTo>
                    <a:cubicBezTo>
                      <a:pt x="13160" y="219"/>
                      <a:pt x="13134" y="221"/>
                      <a:pt x="13106" y="225"/>
                    </a:cubicBezTo>
                    <a:cubicBezTo>
                      <a:pt x="12612" y="306"/>
                      <a:pt x="10294" y="710"/>
                      <a:pt x="7653" y="710"/>
                    </a:cubicBezTo>
                    <a:cubicBezTo>
                      <a:pt x="7172" y="710"/>
                      <a:pt x="6681" y="697"/>
                      <a:pt x="6188" y="666"/>
                    </a:cubicBezTo>
                    <a:cubicBezTo>
                      <a:pt x="3283" y="487"/>
                      <a:pt x="1580" y="213"/>
                      <a:pt x="795" y="23"/>
                    </a:cubicBezTo>
                    <a:cubicBezTo>
                      <a:pt x="727" y="8"/>
                      <a:pt x="666" y="0"/>
                      <a:pt x="6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5" name="Google Shape;225;p25"/>
            <p:cNvGrpSpPr/>
            <p:nvPr/>
          </p:nvGrpSpPr>
          <p:grpSpPr>
            <a:xfrm>
              <a:off x="4865760" y="2319225"/>
              <a:ext cx="748461" cy="2536053"/>
              <a:chOff x="4865760" y="2319225"/>
              <a:chExt cx="748461" cy="2536053"/>
            </a:xfrm>
          </p:grpSpPr>
          <p:sp>
            <p:nvSpPr>
              <p:cNvPr id="226" name="Google Shape;226;p25"/>
              <p:cNvSpPr/>
              <p:nvPr/>
            </p:nvSpPr>
            <p:spPr>
              <a:xfrm>
                <a:off x="4865760" y="2319225"/>
                <a:ext cx="748461" cy="2536053"/>
              </a:xfrm>
              <a:custGeom>
                <a:rect b="b" l="l" r="r" t="t"/>
                <a:pathLst>
                  <a:path extrusionOk="0" h="137530" w="40589">
                    <a:moveTo>
                      <a:pt x="19534" y="0"/>
                    </a:moveTo>
                    <a:cubicBezTo>
                      <a:pt x="19519" y="0"/>
                      <a:pt x="19505" y="0"/>
                      <a:pt x="19491" y="0"/>
                    </a:cubicBezTo>
                    <a:cubicBezTo>
                      <a:pt x="17752" y="24"/>
                      <a:pt x="17228" y="1608"/>
                      <a:pt x="17252" y="2917"/>
                    </a:cubicBezTo>
                    <a:cubicBezTo>
                      <a:pt x="17264" y="4215"/>
                      <a:pt x="17312" y="6335"/>
                      <a:pt x="17217" y="7585"/>
                    </a:cubicBezTo>
                    <a:cubicBezTo>
                      <a:pt x="17109" y="8835"/>
                      <a:pt x="17109" y="12371"/>
                      <a:pt x="17181" y="13990"/>
                    </a:cubicBezTo>
                    <a:cubicBezTo>
                      <a:pt x="17252" y="15621"/>
                      <a:pt x="17990" y="20181"/>
                      <a:pt x="16788" y="20301"/>
                    </a:cubicBezTo>
                    <a:cubicBezTo>
                      <a:pt x="16774" y="20302"/>
                      <a:pt x="16760" y="20303"/>
                      <a:pt x="16746" y="20303"/>
                    </a:cubicBezTo>
                    <a:cubicBezTo>
                      <a:pt x="15550" y="20303"/>
                      <a:pt x="14032" y="14786"/>
                      <a:pt x="13585" y="13609"/>
                    </a:cubicBezTo>
                    <a:cubicBezTo>
                      <a:pt x="13145" y="12419"/>
                      <a:pt x="12395" y="9823"/>
                      <a:pt x="11954" y="8799"/>
                    </a:cubicBezTo>
                    <a:cubicBezTo>
                      <a:pt x="11536" y="7852"/>
                      <a:pt x="10801" y="3931"/>
                      <a:pt x="8810" y="3931"/>
                    </a:cubicBezTo>
                    <a:cubicBezTo>
                      <a:pt x="8648" y="3931"/>
                      <a:pt x="8478" y="3957"/>
                      <a:pt x="8299" y="4013"/>
                    </a:cubicBezTo>
                    <a:cubicBezTo>
                      <a:pt x="5918" y="4751"/>
                      <a:pt x="6715" y="7073"/>
                      <a:pt x="7108" y="8478"/>
                    </a:cubicBezTo>
                    <a:cubicBezTo>
                      <a:pt x="7513" y="9883"/>
                      <a:pt x="9049" y="15133"/>
                      <a:pt x="9561" y="17193"/>
                    </a:cubicBezTo>
                    <a:cubicBezTo>
                      <a:pt x="10085" y="19253"/>
                      <a:pt x="12228" y="25789"/>
                      <a:pt x="11454" y="28135"/>
                    </a:cubicBezTo>
                    <a:cubicBezTo>
                      <a:pt x="11144" y="29040"/>
                      <a:pt x="10894" y="29492"/>
                      <a:pt x="10632" y="29611"/>
                    </a:cubicBezTo>
                    <a:cubicBezTo>
                      <a:pt x="10587" y="29634"/>
                      <a:pt x="10541" y="29644"/>
                      <a:pt x="10492" y="29644"/>
                    </a:cubicBezTo>
                    <a:cubicBezTo>
                      <a:pt x="10413" y="29644"/>
                      <a:pt x="10328" y="29615"/>
                      <a:pt x="10240" y="29564"/>
                    </a:cubicBezTo>
                    <a:cubicBezTo>
                      <a:pt x="10120" y="29492"/>
                      <a:pt x="10013" y="29385"/>
                      <a:pt x="9882" y="29254"/>
                    </a:cubicBezTo>
                    <a:cubicBezTo>
                      <a:pt x="9847" y="29218"/>
                      <a:pt x="9823" y="29183"/>
                      <a:pt x="9787" y="29147"/>
                    </a:cubicBezTo>
                    <a:cubicBezTo>
                      <a:pt x="9787" y="29147"/>
                      <a:pt x="9787" y="29147"/>
                      <a:pt x="9787" y="29135"/>
                    </a:cubicBezTo>
                    <a:cubicBezTo>
                      <a:pt x="9656" y="28992"/>
                      <a:pt x="9513" y="28802"/>
                      <a:pt x="9358" y="28599"/>
                    </a:cubicBezTo>
                    <a:cubicBezTo>
                      <a:pt x="9311" y="28540"/>
                      <a:pt x="9275" y="28492"/>
                      <a:pt x="9227" y="28432"/>
                    </a:cubicBezTo>
                    <a:cubicBezTo>
                      <a:pt x="9192" y="28385"/>
                      <a:pt x="9156" y="28325"/>
                      <a:pt x="9120" y="28278"/>
                    </a:cubicBezTo>
                    <a:cubicBezTo>
                      <a:pt x="8144" y="27004"/>
                      <a:pt x="7084" y="24992"/>
                      <a:pt x="5608" y="23706"/>
                    </a:cubicBezTo>
                    <a:cubicBezTo>
                      <a:pt x="5394" y="23527"/>
                      <a:pt x="5179" y="23349"/>
                      <a:pt x="4941" y="23206"/>
                    </a:cubicBezTo>
                    <a:cubicBezTo>
                      <a:pt x="4846" y="23134"/>
                      <a:pt x="4739" y="23075"/>
                      <a:pt x="4620" y="23003"/>
                    </a:cubicBezTo>
                    <a:cubicBezTo>
                      <a:pt x="4536" y="22956"/>
                      <a:pt x="4453" y="22908"/>
                      <a:pt x="4370" y="22860"/>
                    </a:cubicBezTo>
                    <a:cubicBezTo>
                      <a:pt x="4310" y="22837"/>
                      <a:pt x="4251" y="22813"/>
                      <a:pt x="4191" y="22777"/>
                    </a:cubicBezTo>
                    <a:cubicBezTo>
                      <a:pt x="3941" y="22658"/>
                      <a:pt x="3667" y="22539"/>
                      <a:pt x="3382" y="22444"/>
                    </a:cubicBezTo>
                    <a:cubicBezTo>
                      <a:pt x="3274" y="22396"/>
                      <a:pt x="3155" y="22360"/>
                      <a:pt x="3048" y="22336"/>
                    </a:cubicBezTo>
                    <a:cubicBezTo>
                      <a:pt x="2674" y="22228"/>
                      <a:pt x="2292" y="22161"/>
                      <a:pt x="1929" y="22161"/>
                    </a:cubicBezTo>
                    <a:cubicBezTo>
                      <a:pt x="1852" y="22161"/>
                      <a:pt x="1777" y="22164"/>
                      <a:pt x="1703" y="22170"/>
                    </a:cubicBezTo>
                    <a:cubicBezTo>
                      <a:pt x="1643" y="22170"/>
                      <a:pt x="1596" y="22182"/>
                      <a:pt x="1548" y="22182"/>
                    </a:cubicBezTo>
                    <a:cubicBezTo>
                      <a:pt x="1262" y="22229"/>
                      <a:pt x="988" y="22313"/>
                      <a:pt x="750" y="22467"/>
                    </a:cubicBezTo>
                    <a:cubicBezTo>
                      <a:pt x="667" y="22515"/>
                      <a:pt x="584" y="22575"/>
                      <a:pt x="512" y="22634"/>
                    </a:cubicBezTo>
                    <a:cubicBezTo>
                      <a:pt x="334" y="22801"/>
                      <a:pt x="203" y="22956"/>
                      <a:pt x="131" y="23087"/>
                    </a:cubicBezTo>
                    <a:cubicBezTo>
                      <a:pt x="60" y="23206"/>
                      <a:pt x="36" y="23313"/>
                      <a:pt x="36" y="23420"/>
                    </a:cubicBezTo>
                    <a:cubicBezTo>
                      <a:pt x="0" y="24015"/>
                      <a:pt x="810" y="24503"/>
                      <a:pt x="1369" y="25396"/>
                    </a:cubicBezTo>
                    <a:cubicBezTo>
                      <a:pt x="1441" y="25515"/>
                      <a:pt x="1524" y="25646"/>
                      <a:pt x="1607" y="25801"/>
                    </a:cubicBezTo>
                    <a:cubicBezTo>
                      <a:pt x="1631" y="25861"/>
                      <a:pt x="1667" y="25908"/>
                      <a:pt x="1703" y="25968"/>
                    </a:cubicBezTo>
                    <a:cubicBezTo>
                      <a:pt x="1774" y="26111"/>
                      <a:pt x="1869" y="26266"/>
                      <a:pt x="1953" y="26432"/>
                    </a:cubicBezTo>
                    <a:cubicBezTo>
                      <a:pt x="1977" y="26480"/>
                      <a:pt x="2012" y="26527"/>
                      <a:pt x="2036" y="26575"/>
                    </a:cubicBezTo>
                    <a:cubicBezTo>
                      <a:pt x="2155" y="26801"/>
                      <a:pt x="2298" y="27063"/>
                      <a:pt x="2441" y="27325"/>
                    </a:cubicBezTo>
                    <a:cubicBezTo>
                      <a:pt x="2548" y="27540"/>
                      <a:pt x="2667" y="27766"/>
                      <a:pt x="2786" y="27980"/>
                    </a:cubicBezTo>
                    <a:cubicBezTo>
                      <a:pt x="3512" y="29337"/>
                      <a:pt x="4310" y="30766"/>
                      <a:pt x="4870" y="31433"/>
                    </a:cubicBezTo>
                    <a:cubicBezTo>
                      <a:pt x="5858" y="32612"/>
                      <a:pt x="6132" y="34624"/>
                      <a:pt x="6656" y="35588"/>
                    </a:cubicBezTo>
                    <a:cubicBezTo>
                      <a:pt x="7275" y="36695"/>
                      <a:pt x="8275" y="37898"/>
                      <a:pt x="9180" y="38946"/>
                    </a:cubicBezTo>
                    <a:cubicBezTo>
                      <a:pt x="9406" y="39208"/>
                      <a:pt x="9620" y="39458"/>
                      <a:pt x="9823" y="39684"/>
                    </a:cubicBezTo>
                    <a:cubicBezTo>
                      <a:pt x="9847" y="39720"/>
                      <a:pt x="9870" y="39743"/>
                      <a:pt x="9894" y="39767"/>
                    </a:cubicBezTo>
                    <a:cubicBezTo>
                      <a:pt x="10228" y="40160"/>
                      <a:pt x="10525" y="40505"/>
                      <a:pt x="10751" y="40803"/>
                    </a:cubicBezTo>
                    <a:cubicBezTo>
                      <a:pt x="10966" y="41089"/>
                      <a:pt x="11216" y="41410"/>
                      <a:pt x="11502" y="41756"/>
                    </a:cubicBezTo>
                    <a:cubicBezTo>
                      <a:pt x="11561" y="41827"/>
                      <a:pt x="11621" y="41898"/>
                      <a:pt x="11680" y="41970"/>
                    </a:cubicBezTo>
                    <a:cubicBezTo>
                      <a:pt x="11799" y="42113"/>
                      <a:pt x="11918" y="42256"/>
                      <a:pt x="12037" y="42398"/>
                    </a:cubicBezTo>
                    <a:cubicBezTo>
                      <a:pt x="12085" y="42458"/>
                      <a:pt x="12133" y="42506"/>
                      <a:pt x="12180" y="42565"/>
                    </a:cubicBezTo>
                    <a:cubicBezTo>
                      <a:pt x="12204" y="42589"/>
                      <a:pt x="12228" y="42625"/>
                      <a:pt x="12264" y="42660"/>
                    </a:cubicBezTo>
                    <a:cubicBezTo>
                      <a:pt x="12323" y="42732"/>
                      <a:pt x="12383" y="42791"/>
                      <a:pt x="12442" y="42863"/>
                    </a:cubicBezTo>
                    <a:cubicBezTo>
                      <a:pt x="12478" y="42910"/>
                      <a:pt x="12526" y="42958"/>
                      <a:pt x="12573" y="43006"/>
                    </a:cubicBezTo>
                    <a:cubicBezTo>
                      <a:pt x="12597" y="43041"/>
                      <a:pt x="12633" y="43077"/>
                      <a:pt x="12668" y="43125"/>
                    </a:cubicBezTo>
                    <a:cubicBezTo>
                      <a:pt x="12728" y="43184"/>
                      <a:pt x="12787" y="43244"/>
                      <a:pt x="12847" y="43303"/>
                    </a:cubicBezTo>
                    <a:cubicBezTo>
                      <a:pt x="12871" y="43339"/>
                      <a:pt x="12895" y="43375"/>
                      <a:pt x="12930" y="43399"/>
                    </a:cubicBezTo>
                    <a:cubicBezTo>
                      <a:pt x="12978" y="43458"/>
                      <a:pt x="13037" y="43518"/>
                      <a:pt x="13097" y="43577"/>
                    </a:cubicBezTo>
                    <a:cubicBezTo>
                      <a:pt x="13121" y="43601"/>
                      <a:pt x="13145" y="43625"/>
                      <a:pt x="13168" y="43649"/>
                    </a:cubicBezTo>
                    <a:cubicBezTo>
                      <a:pt x="13240" y="43720"/>
                      <a:pt x="13299" y="43792"/>
                      <a:pt x="13371" y="43863"/>
                    </a:cubicBezTo>
                    <a:cubicBezTo>
                      <a:pt x="13383" y="43875"/>
                      <a:pt x="13407" y="43887"/>
                      <a:pt x="13418" y="43911"/>
                    </a:cubicBezTo>
                    <a:cubicBezTo>
                      <a:pt x="13478" y="43958"/>
                      <a:pt x="13538" y="44018"/>
                      <a:pt x="13597" y="44077"/>
                    </a:cubicBezTo>
                    <a:cubicBezTo>
                      <a:pt x="13609" y="44089"/>
                      <a:pt x="13633" y="44101"/>
                      <a:pt x="13645" y="44113"/>
                    </a:cubicBezTo>
                    <a:cubicBezTo>
                      <a:pt x="13716" y="44184"/>
                      <a:pt x="13776" y="44232"/>
                      <a:pt x="13835" y="44292"/>
                    </a:cubicBezTo>
                    <a:cubicBezTo>
                      <a:pt x="13859" y="44303"/>
                      <a:pt x="13871" y="44315"/>
                      <a:pt x="13883" y="44327"/>
                    </a:cubicBezTo>
                    <a:cubicBezTo>
                      <a:pt x="13942" y="44375"/>
                      <a:pt x="14002" y="44423"/>
                      <a:pt x="14050" y="44470"/>
                    </a:cubicBezTo>
                    <a:cubicBezTo>
                      <a:pt x="14061" y="44470"/>
                      <a:pt x="14073" y="44482"/>
                      <a:pt x="14073" y="44482"/>
                    </a:cubicBezTo>
                    <a:cubicBezTo>
                      <a:pt x="14133" y="44530"/>
                      <a:pt x="14192" y="44565"/>
                      <a:pt x="14252" y="44601"/>
                    </a:cubicBezTo>
                    <a:cubicBezTo>
                      <a:pt x="14264" y="44613"/>
                      <a:pt x="14276" y="44625"/>
                      <a:pt x="14288" y="44637"/>
                    </a:cubicBezTo>
                    <a:cubicBezTo>
                      <a:pt x="14347" y="44661"/>
                      <a:pt x="14395" y="44696"/>
                      <a:pt x="14442" y="44720"/>
                    </a:cubicBezTo>
                    <a:cubicBezTo>
                      <a:pt x="15121" y="45054"/>
                      <a:pt x="14192" y="100644"/>
                      <a:pt x="14026" y="137529"/>
                    </a:cubicBezTo>
                    <a:lnTo>
                      <a:pt x="32099" y="137041"/>
                    </a:lnTo>
                    <a:cubicBezTo>
                      <a:pt x="30885" y="108669"/>
                      <a:pt x="29635" y="44554"/>
                      <a:pt x="29516" y="43458"/>
                    </a:cubicBezTo>
                    <a:cubicBezTo>
                      <a:pt x="29599" y="43137"/>
                      <a:pt x="29671" y="42827"/>
                      <a:pt x="29730" y="42672"/>
                    </a:cubicBezTo>
                    <a:cubicBezTo>
                      <a:pt x="30206" y="41363"/>
                      <a:pt x="31445" y="37755"/>
                      <a:pt x="31683" y="36231"/>
                    </a:cubicBezTo>
                    <a:cubicBezTo>
                      <a:pt x="31909" y="34707"/>
                      <a:pt x="32480" y="32397"/>
                      <a:pt x="32635" y="31242"/>
                    </a:cubicBezTo>
                    <a:cubicBezTo>
                      <a:pt x="32838" y="29659"/>
                      <a:pt x="33135" y="28599"/>
                      <a:pt x="33326" y="26766"/>
                    </a:cubicBezTo>
                    <a:cubicBezTo>
                      <a:pt x="33326" y="26766"/>
                      <a:pt x="35493" y="22872"/>
                      <a:pt x="36350" y="21563"/>
                    </a:cubicBezTo>
                    <a:cubicBezTo>
                      <a:pt x="37195" y="20241"/>
                      <a:pt x="39434" y="16741"/>
                      <a:pt x="40005" y="15157"/>
                    </a:cubicBezTo>
                    <a:cubicBezTo>
                      <a:pt x="40589" y="13574"/>
                      <a:pt x="40136" y="12490"/>
                      <a:pt x="39422" y="12180"/>
                    </a:cubicBezTo>
                    <a:cubicBezTo>
                      <a:pt x="39232" y="12094"/>
                      <a:pt x="38998" y="12036"/>
                      <a:pt x="38736" y="12036"/>
                    </a:cubicBezTo>
                    <a:cubicBezTo>
                      <a:pt x="38027" y="12036"/>
                      <a:pt x="37111" y="12461"/>
                      <a:pt x="36302" y="13895"/>
                    </a:cubicBezTo>
                    <a:cubicBezTo>
                      <a:pt x="35183" y="15871"/>
                      <a:pt x="32897" y="19324"/>
                      <a:pt x="31992" y="20527"/>
                    </a:cubicBezTo>
                    <a:cubicBezTo>
                      <a:pt x="31150" y="21642"/>
                      <a:pt x="30238" y="23159"/>
                      <a:pt x="29624" y="23159"/>
                    </a:cubicBezTo>
                    <a:cubicBezTo>
                      <a:pt x="29570" y="23159"/>
                      <a:pt x="29518" y="23148"/>
                      <a:pt x="29468" y="23122"/>
                    </a:cubicBezTo>
                    <a:cubicBezTo>
                      <a:pt x="28873" y="22801"/>
                      <a:pt x="29051" y="20729"/>
                      <a:pt x="29528" y="19205"/>
                    </a:cubicBezTo>
                    <a:cubicBezTo>
                      <a:pt x="29992" y="17681"/>
                      <a:pt x="30933" y="14026"/>
                      <a:pt x="31206" y="12288"/>
                    </a:cubicBezTo>
                    <a:cubicBezTo>
                      <a:pt x="31468" y="10549"/>
                      <a:pt x="32659" y="6454"/>
                      <a:pt x="32766" y="5584"/>
                    </a:cubicBezTo>
                    <a:cubicBezTo>
                      <a:pt x="32861" y="4715"/>
                      <a:pt x="32361" y="3798"/>
                      <a:pt x="31325" y="3429"/>
                    </a:cubicBezTo>
                    <a:cubicBezTo>
                      <a:pt x="31115" y="3354"/>
                      <a:pt x="30904" y="3313"/>
                      <a:pt x="30695" y="3313"/>
                    </a:cubicBezTo>
                    <a:cubicBezTo>
                      <a:pt x="29874" y="3313"/>
                      <a:pt x="29090" y="3946"/>
                      <a:pt x="28539" y="5644"/>
                    </a:cubicBezTo>
                    <a:cubicBezTo>
                      <a:pt x="27849" y="7763"/>
                      <a:pt x="27289" y="10597"/>
                      <a:pt x="26980" y="11859"/>
                    </a:cubicBezTo>
                    <a:cubicBezTo>
                      <a:pt x="26670" y="13109"/>
                      <a:pt x="24515" y="19550"/>
                      <a:pt x="24051" y="20420"/>
                    </a:cubicBezTo>
                    <a:cubicBezTo>
                      <a:pt x="23884" y="20729"/>
                      <a:pt x="23642" y="20871"/>
                      <a:pt x="23399" y="20871"/>
                    </a:cubicBezTo>
                    <a:cubicBezTo>
                      <a:pt x="22952" y="20871"/>
                      <a:pt x="22504" y="20386"/>
                      <a:pt x="22527" y="19574"/>
                    </a:cubicBezTo>
                    <a:cubicBezTo>
                      <a:pt x="22562" y="18324"/>
                      <a:pt x="22348" y="14312"/>
                      <a:pt x="22158" y="12573"/>
                    </a:cubicBezTo>
                    <a:cubicBezTo>
                      <a:pt x="21967" y="10835"/>
                      <a:pt x="21717" y="7739"/>
                      <a:pt x="21646" y="6596"/>
                    </a:cubicBezTo>
                    <a:cubicBezTo>
                      <a:pt x="21574" y="5465"/>
                      <a:pt x="21527" y="2798"/>
                      <a:pt x="21467" y="2096"/>
                    </a:cubicBezTo>
                    <a:cubicBezTo>
                      <a:pt x="21408" y="1399"/>
                      <a:pt x="21232" y="0"/>
                      <a:pt x="19534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25"/>
              <p:cNvSpPr/>
              <p:nvPr/>
            </p:nvSpPr>
            <p:spPr>
              <a:xfrm>
                <a:off x="5106384" y="3453636"/>
                <a:ext cx="376545" cy="1400758"/>
              </a:xfrm>
              <a:custGeom>
                <a:rect b="b" l="l" r="r" t="t"/>
                <a:pathLst>
                  <a:path extrusionOk="0" h="75963" w="20420">
                    <a:moveTo>
                      <a:pt x="17907" y="1"/>
                    </a:moveTo>
                    <a:lnTo>
                      <a:pt x="560" y="1120"/>
                    </a:lnTo>
                    <a:cubicBezTo>
                      <a:pt x="0" y="5382"/>
                      <a:pt x="24" y="66878"/>
                      <a:pt x="155" y="75963"/>
                    </a:cubicBezTo>
                    <a:lnTo>
                      <a:pt x="20420" y="75593"/>
                    </a:lnTo>
                    <a:cubicBezTo>
                      <a:pt x="19789" y="64009"/>
                      <a:pt x="17907" y="1"/>
                      <a:pt x="179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25"/>
              <p:cNvSpPr/>
              <p:nvPr/>
            </p:nvSpPr>
            <p:spPr>
              <a:xfrm>
                <a:off x="5079369" y="3365419"/>
                <a:ext cx="386005" cy="158031"/>
              </a:xfrm>
              <a:custGeom>
                <a:rect b="b" l="l" r="r" t="t"/>
                <a:pathLst>
                  <a:path extrusionOk="0" h="8570" w="20933">
                    <a:moveTo>
                      <a:pt x="18483" y="0"/>
                    </a:moveTo>
                    <a:cubicBezTo>
                      <a:pt x="18274" y="0"/>
                      <a:pt x="18044" y="27"/>
                      <a:pt x="17789" y="82"/>
                    </a:cubicBezTo>
                    <a:cubicBezTo>
                      <a:pt x="14538" y="796"/>
                      <a:pt x="13110" y="1046"/>
                      <a:pt x="7657" y="1142"/>
                    </a:cubicBezTo>
                    <a:cubicBezTo>
                      <a:pt x="7627" y="1142"/>
                      <a:pt x="7598" y="1142"/>
                      <a:pt x="7569" y="1142"/>
                    </a:cubicBezTo>
                    <a:cubicBezTo>
                      <a:pt x="6019" y="1142"/>
                      <a:pt x="3878" y="519"/>
                      <a:pt x="2402" y="519"/>
                    </a:cubicBezTo>
                    <a:cubicBezTo>
                      <a:pt x="1731" y="519"/>
                      <a:pt x="1197" y="648"/>
                      <a:pt x="918" y="1023"/>
                    </a:cubicBezTo>
                    <a:cubicBezTo>
                      <a:pt x="1" y="2249"/>
                      <a:pt x="846" y="6487"/>
                      <a:pt x="953" y="7892"/>
                    </a:cubicBezTo>
                    <a:cubicBezTo>
                      <a:pt x="993" y="8405"/>
                      <a:pt x="1644" y="8569"/>
                      <a:pt x="2560" y="8569"/>
                    </a:cubicBezTo>
                    <a:cubicBezTo>
                      <a:pt x="4152" y="8569"/>
                      <a:pt x="6542" y="8074"/>
                      <a:pt x="7895" y="8059"/>
                    </a:cubicBezTo>
                    <a:cubicBezTo>
                      <a:pt x="7941" y="8059"/>
                      <a:pt x="7987" y="8059"/>
                      <a:pt x="8035" y="8059"/>
                    </a:cubicBezTo>
                    <a:cubicBezTo>
                      <a:pt x="9413" y="8059"/>
                      <a:pt x="11490" y="8163"/>
                      <a:pt x="13452" y="8163"/>
                    </a:cubicBezTo>
                    <a:cubicBezTo>
                      <a:pt x="14568" y="8163"/>
                      <a:pt x="15647" y="8129"/>
                      <a:pt x="16539" y="8023"/>
                    </a:cubicBezTo>
                    <a:cubicBezTo>
                      <a:pt x="19039" y="7726"/>
                      <a:pt x="20932" y="7785"/>
                      <a:pt x="20611" y="5594"/>
                    </a:cubicBezTo>
                    <a:cubicBezTo>
                      <a:pt x="20314" y="3565"/>
                      <a:pt x="20918" y="0"/>
                      <a:pt x="18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9" name="Google Shape;229;p25"/>
            <p:cNvGrpSpPr/>
            <p:nvPr/>
          </p:nvGrpSpPr>
          <p:grpSpPr>
            <a:xfrm>
              <a:off x="5543726" y="2945853"/>
              <a:ext cx="467878" cy="1890764"/>
              <a:chOff x="5543726" y="2945853"/>
              <a:chExt cx="467878" cy="1890764"/>
            </a:xfrm>
          </p:grpSpPr>
          <p:sp>
            <p:nvSpPr>
              <p:cNvPr id="230" name="Google Shape;230;p25"/>
              <p:cNvSpPr/>
              <p:nvPr/>
            </p:nvSpPr>
            <p:spPr>
              <a:xfrm>
                <a:off x="5624751" y="3134458"/>
                <a:ext cx="347115" cy="512319"/>
              </a:xfrm>
              <a:custGeom>
                <a:rect b="b" l="l" r="r" t="t"/>
                <a:pathLst>
                  <a:path extrusionOk="0" h="27783" w="18824">
                    <a:moveTo>
                      <a:pt x="6550" y="0"/>
                    </a:moveTo>
                    <a:cubicBezTo>
                      <a:pt x="6074" y="0"/>
                      <a:pt x="3886" y="5160"/>
                      <a:pt x="3388" y="5160"/>
                    </a:cubicBezTo>
                    <a:cubicBezTo>
                      <a:pt x="3353" y="5160"/>
                      <a:pt x="3327" y="5135"/>
                      <a:pt x="3310" y="5082"/>
                    </a:cubicBezTo>
                    <a:cubicBezTo>
                      <a:pt x="2060" y="4439"/>
                      <a:pt x="964" y="3999"/>
                      <a:pt x="0" y="3463"/>
                    </a:cubicBezTo>
                    <a:lnTo>
                      <a:pt x="0" y="3463"/>
                    </a:lnTo>
                    <a:cubicBezTo>
                      <a:pt x="0" y="3463"/>
                      <a:pt x="2107" y="6999"/>
                      <a:pt x="691" y="14321"/>
                    </a:cubicBezTo>
                    <a:cubicBezTo>
                      <a:pt x="1143" y="14941"/>
                      <a:pt x="1524" y="15417"/>
                      <a:pt x="1738" y="15583"/>
                    </a:cubicBezTo>
                    <a:cubicBezTo>
                      <a:pt x="2024" y="15822"/>
                      <a:pt x="1536" y="18703"/>
                      <a:pt x="476" y="26561"/>
                    </a:cubicBezTo>
                    <a:cubicBezTo>
                      <a:pt x="1544" y="26850"/>
                      <a:pt x="5252" y="27783"/>
                      <a:pt x="8901" y="27783"/>
                    </a:cubicBezTo>
                    <a:cubicBezTo>
                      <a:pt x="10214" y="27783"/>
                      <a:pt x="11520" y="27662"/>
                      <a:pt x="12692" y="27347"/>
                    </a:cubicBezTo>
                    <a:cubicBezTo>
                      <a:pt x="12716" y="22263"/>
                      <a:pt x="12716" y="18941"/>
                      <a:pt x="12752" y="18774"/>
                    </a:cubicBezTo>
                    <a:cubicBezTo>
                      <a:pt x="12906" y="18024"/>
                      <a:pt x="13347" y="16715"/>
                      <a:pt x="14014" y="15691"/>
                    </a:cubicBezTo>
                    <a:cubicBezTo>
                      <a:pt x="14680" y="14655"/>
                      <a:pt x="16431" y="11809"/>
                      <a:pt x="16966" y="10571"/>
                    </a:cubicBezTo>
                    <a:cubicBezTo>
                      <a:pt x="17990" y="8214"/>
                      <a:pt x="18538" y="6189"/>
                      <a:pt x="18824" y="4808"/>
                    </a:cubicBezTo>
                    <a:lnTo>
                      <a:pt x="18824" y="4808"/>
                    </a:lnTo>
                    <a:cubicBezTo>
                      <a:pt x="18657" y="5130"/>
                      <a:pt x="18264" y="5094"/>
                      <a:pt x="18098" y="5416"/>
                    </a:cubicBezTo>
                    <a:cubicBezTo>
                      <a:pt x="16947" y="7599"/>
                      <a:pt x="15453" y="9333"/>
                      <a:pt x="14276" y="9333"/>
                    </a:cubicBezTo>
                    <a:cubicBezTo>
                      <a:pt x="14272" y="9333"/>
                      <a:pt x="14268" y="9333"/>
                      <a:pt x="14264" y="9333"/>
                    </a:cubicBezTo>
                    <a:cubicBezTo>
                      <a:pt x="13430" y="9321"/>
                      <a:pt x="15300" y="4773"/>
                      <a:pt x="15347" y="3391"/>
                    </a:cubicBezTo>
                    <a:lnTo>
                      <a:pt x="15347" y="3391"/>
                    </a:lnTo>
                    <a:cubicBezTo>
                      <a:pt x="15204" y="3487"/>
                      <a:pt x="15042" y="3528"/>
                      <a:pt x="14864" y="3528"/>
                    </a:cubicBezTo>
                    <a:cubicBezTo>
                      <a:pt x="13698" y="3528"/>
                      <a:pt x="11890" y="1752"/>
                      <a:pt x="10882" y="1752"/>
                    </a:cubicBezTo>
                    <a:cubicBezTo>
                      <a:pt x="10698" y="1752"/>
                      <a:pt x="10540" y="1811"/>
                      <a:pt x="10418" y="1951"/>
                    </a:cubicBezTo>
                    <a:cubicBezTo>
                      <a:pt x="9720" y="2764"/>
                      <a:pt x="9227" y="3081"/>
                      <a:pt x="8844" y="3081"/>
                    </a:cubicBezTo>
                    <a:cubicBezTo>
                      <a:pt x="7913" y="3081"/>
                      <a:pt x="7625" y="1211"/>
                      <a:pt x="6596" y="22"/>
                    </a:cubicBezTo>
                    <a:cubicBezTo>
                      <a:pt x="6583" y="7"/>
                      <a:pt x="6568" y="0"/>
                      <a:pt x="6550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25"/>
              <p:cNvSpPr/>
              <p:nvPr/>
            </p:nvSpPr>
            <p:spPr>
              <a:xfrm>
                <a:off x="5639669" y="2945853"/>
                <a:ext cx="228140" cy="327107"/>
              </a:xfrm>
              <a:custGeom>
                <a:rect b="b" l="l" r="r" t="t"/>
                <a:pathLst>
                  <a:path extrusionOk="0" h="17739" w="12372">
                    <a:moveTo>
                      <a:pt x="4687" y="0"/>
                    </a:moveTo>
                    <a:cubicBezTo>
                      <a:pt x="2846" y="0"/>
                      <a:pt x="1964" y="1219"/>
                      <a:pt x="1715" y="1547"/>
                    </a:cubicBezTo>
                    <a:cubicBezTo>
                      <a:pt x="1668" y="1606"/>
                      <a:pt x="1632" y="1832"/>
                      <a:pt x="1584" y="2166"/>
                    </a:cubicBezTo>
                    <a:cubicBezTo>
                      <a:pt x="1429" y="3297"/>
                      <a:pt x="1251" y="5773"/>
                      <a:pt x="953" y="8369"/>
                    </a:cubicBezTo>
                    <a:cubicBezTo>
                      <a:pt x="810" y="9583"/>
                      <a:pt x="644" y="10822"/>
                      <a:pt x="453" y="11953"/>
                    </a:cubicBezTo>
                    <a:cubicBezTo>
                      <a:pt x="417" y="12155"/>
                      <a:pt x="382" y="12334"/>
                      <a:pt x="370" y="12512"/>
                    </a:cubicBezTo>
                    <a:cubicBezTo>
                      <a:pt x="1" y="13381"/>
                      <a:pt x="727" y="15429"/>
                      <a:pt x="727" y="15429"/>
                    </a:cubicBezTo>
                    <a:cubicBezTo>
                      <a:pt x="1135" y="16105"/>
                      <a:pt x="1782" y="16355"/>
                      <a:pt x="2421" y="16355"/>
                    </a:cubicBezTo>
                    <a:cubicBezTo>
                      <a:pt x="2751" y="16355"/>
                      <a:pt x="3078" y="16289"/>
                      <a:pt x="3370" y="16179"/>
                    </a:cubicBezTo>
                    <a:cubicBezTo>
                      <a:pt x="4585" y="15727"/>
                      <a:pt x="5478" y="13334"/>
                      <a:pt x="6073" y="10667"/>
                    </a:cubicBezTo>
                    <a:lnTo>
                      <a:pt x="6073" y="10667"/>
                    </a:lnTo>
                    <a:cubicBezTo>
                      <a:pt x="5954" y="11464"/>
                      <a:pt x="5823" y="12250"/>
                      <a:pt x="5680" y="12953"/>
                    </a:cubicBezTo>
                    <a:cubicBezTo>
                      <a:pt x="5489" y="13929"/>
                      <a:pt x="4632" y="15965"/>
                      <a:pt x="4799" y="16489"/>
                    </a:cubicBezTo>
                    <a:cubicBezTo>
                      <a:pt x="5085" y="17422"/>
                      <a:pt x="5799" y="17738"/>
                      <a:pt x="6512" y="17738"/>
                    </a:cubicBezTo>
                    <a:cubicBezTo>
                      <a:pt x="6808" y="17738"/>
                      <a:pt x="7105" y="17684"/>
                      <a:pt x="7371" y="17596"/>
                    </a:cubicBezTo>
                    <a:cubicBezTo>
                      <a:pt x="8621" y="17168"/>
                      <a:pt x="10359" y="13334"/>
                      <a:pt x="10859" y="10833"/>
                    </a:cubicBezTo>
                    <a:cubicBezTo>
                      <a:pt x="10943" y="10464"/>
                      <a:pt x="11014" y="10095"/>
                      <a:pt x="11085" y="9726"/>
                    </a:cubicBezTo>
                    <a:cubicBezTo>
                      <a:pt x="11502" y="7619"/>
                      <a:pt x="12371" y="3392"/>
                      <a:pt x="12288" y="2987"/>
                    </a:cubicBezTo>
                    <a:cubicBezTo>
                      <a:pt x="12205" y="2523"/>
                      <a:pt x="11990" y="1320"/>
                      <a:pt x="10192" y="1213"/>
                    </a:cubicBezTo>
                    <a:cubicBezTo>
                      <a:pt x="10086" y="1207"/>
                      <a:pt x="9983" y="1204"/>
                      <a:pt x="9883" y="1204"/>
                    </a:cubicBezTo>
                    <a:cubicBezTo>
                      <a:pt x="8844" y="1204"/>
                      <a:pt x="8106" y="1522"/>
                      <a:pt x="7704" y="1761"/>
                    </a:cubicBezTo>
                    <a:cubicBezTo>
                      <a:pt x="7704" y="1761"/>
                      <a:pt x="7457" y="2322"/>
                      <a:pt x="7387" y="2322"/>
                    </a:cubicBezTo>
                    <a:cubicBezTo>
                      <a:pt x="7379" y="2322"/>
                      <a:pt x="7373" y="2314"/>
                      <a:pt x="7371" y="2297"/>
                    </a:cubicBezTo>
                    <a:cubicBezTo>
                      <a:pt x="7323" y="1868"/>
                      <a:pt x="7037" y="165"/>
                      <a:pt x="4989" y="11"/>
                    </a:cubicBezTo>
                    <a:cubicBezTo>
                      <a:pt x="4886" y="3"/>
                      <a:pt x="4785" y="0"/>
                      <a:pt x="4687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25"/>
              <p:cNvSpPr/>
              <p:nvPr/>
            </p:nvSpPr>
            <p:spPr>
              <a:xfrm>
                <a:off x="5543726" y="3469457"/>
                <a:ext cx="333967" cy="1367160"/>
              </a:xfrm>
              <a:custGeom>
                <a:rect b="b" l="l" r="r" t="t"/>
                <a:pathLst>
                  <a:path extrusionOk="0" h="74141" w="18111">
                    <a:moveTo>
                      <a:pt x="5227" y="0"/>
                    </a:moveTo>
                    <a:cubicBezTo>
                      <a:pt x="4716" y="3143"/>
                      <a:pt x="1" y="73926"/>
                      <a:pt x="1" y="73926"/>
                    </a:cubicBezTo>
                    <a:lnTo>
                      <a:pt x="1679" y="74140"/>
                    </a:lnTo>
                    <a:lnTo>
                      <a:pt x="17253" y="73700"/>
                    </a:lnTo>
                    <a:cubicBezTo>
                      <a:pt x="17467" y="66663"/>
                      <a:pt x="18110" y="775"/>
                      <a:pt x="18110" y="774"/>
                    </a:cubicBezTo>
                    <a:lnTo>
                      <a:pt x="18110" y="774"/>
                    </a:lnTo>
                    <a:cubicBezTo>
                      <a:pt x="17991" y="810"/>
                      <a:pt x="17860" y="834"/>
                      <a:pt x="17741" y="869"/>
                    </a:cubicBezTo>
                    <a:cubicBezTo>
                      <a:pt x="16569" y="1184"/>
                      <a:pt x="15263" y="1305"/>
                      <a:pt x="13950" y="1305"/>
                    </a:cubicBezTo>
                    <a:cubicBezTo>
                      <a:pt x="10302" y="1305"/>
                      <a:pt x="6596" y="372"/>
                      <a:pt x="5537" y="83"/>
                    </a:cubicBezTo>
                    <a:cubicBezTo>
                      <a:pt x="5335" y="24"/>
                      <a:pt x="5227" y="0"/>
                      <a:pt x="5227" y="0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25"/>
              <p:cNvSpPr/>
              <p:nvPr/>
            </p:nvSpPr>
            <p:spPr>
              <a:xfrm>
                <a:off x="5628697" y="3459795"/>
                <a:ext cx="252278" cy="107376"/>
              </a:xfrm>
              <a:custGeom>
                <a:rect b="b" l="l" r="r" t="t"/>
                <a:pathLst>
                  <a:path extrusionOk="0" h="5823" w="13681">
                    <a:moveTo>
                      <a:pt x="477" y="0"/>
                    </a:moveTo>
                    <a:cubicBezTo>
                      <a:pt x="405" y="560"/>
                      <a:pt x="238" y="2262"/>
                      <a:pt x="0" y="4775"/>
                    </a:cubicBezTo>
                    <a:lnTo>
                      <a:pt x="13645" y="5822"/>
                    </a:lnTo>
                    <a:cubicBezTo>
                      <a:pt x="13681" y="3417"/>
                      <a:pt x="13645" y="953"/>
                      <a:pt x="13645" y="953"/>
                    </a:cubicBezTo>
                    <a:cubicBezTo>
                      <a:pt x="13526" y="1000"/>
                      <a:pt x="13407" y="1036"/>
                      <a:pt x="13276" y="1084"/>
                    </a:cubicBezTo>
                    <a:cubicBezTo>
                      <a:pt x="12081" y="1470"/>
                      <a:pt x="10749" y="1619"/>
                      <a:pt x="9408" y="1619"/>
                    </a:cubicBezTo>
                    <a:cubicBezTo>
                      <a:pt x="5674" y="1619"/>
                      <a:pt x="1873" y="467"/>
                      <a:pt x="786" y="107"/>
                    </a:cubicBezTo>
                    <a:cubicBezTo>
                      <a:pt x="596" y="36"/>
                      <a:pt x="477" y="0"/>
                      <a:pt x="47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25"/>
              <p:cNvSpPr/>
              <p:nvPr/>
            </p:nvSpPr>
            <p:spPr>
              <a:xfrm>
                <a:off x="5781933" y="3010873"/>
                <a:ext cx="229670" cy="309091"/>
              </a:xfrm>
              <a:custGeom>
                <a:rect b="b" l="l" r="r" t="t"/>
                <a:pathLst>
                  <a:path extrusionOk="0" h="16762" w="12455">
                    <a:moveTo>
                      <a:pt x="179" y="10771"/>
                    </a:moveTo>
                    <a:cubicBezTo>
                      <a:pt x="175" y="10775"/>
                      <a:pt x="171" y="10779"/>
                      <a:pt x="168" y="10784"/>
                    </a:cubicBezTo>
                    <a:cubicBezTo>
                      <a:pt x="175" y="10777"/>
                      <a:pt x="177" y="10774"/>
                      <a:pt x="179" y="10771"/>
                    </a:cubicBezTo>
                    <a:close/>
                    <a:moveTo>
                      <a:pt x="6699" y="0"/>
                    </a:moveTo>
                    <a:cubicBezTo>
                      <a:pt x="5735" y="0"/>
                      <a:pt x="5062" y="519"/>
                      <a:pt x="4835" y="688"/>
                    </a:cubicBezTo>
                    <a:cubicBezTo>
                      <a:pt x="4787" y="735"/>
                      <a:pt x="4680" y="926"/>
                      <a:pt x="4549" y="1235"/>
                    </a:cubicBezTo>
                    <a:cubicBezTo>
                      <a:pt x="4085" y="2247"/>
                      <a:pt x="3204" y="4533"/>
                      <a:pt x="2180" y="6879"/>
                    </a:cubicBezTo>
                    <a:cubicBezTo>
                      <a:pt x="1715" y="7974"/>
                      <a:pt x="1203" y="9093"/>
                      <a:pt x="703" y="10093"/>
                    </a:cubicBezTo>
                    <a:cubicBezTo>
                      <a:pt x="620" y="10272"/>
                      <a:pt x="537" y="10427"/>
                      <a:pt x="465" y="10594"/>
                    </a:cubicBezTo>
                    <a:cubicBezTo>
                      <a:pt x="430" y="10570"/>
                      <a:pt x="382" y="10546"/>
                      <a:pt x="334" y="10534"/>
                    </a:cubicBezTo>
                    <a:cubicBezTo>
                      <a:pt x="287" y="10605"/>
                      <a:pt x="239" y="10689"/>
                      <a:pt x="180" y="10760"/>
                    </a:cubicBezTo>
                    <a:cubicBezTo>
                      <a:pt x="180" y="10765"/>
                      <a:pt x="180" y="10768"/>
                      <a:pt x="179" y="10771"/>
                    </a:cubicBezTo>
                    <a:lnTo>
                      <a:pt x="179" y="10771"/>
                    </a:lnTo>
                    <a:cubicBezTo>
                      <a:pt x="259" y="10673"/>
                      <a:pt x="296" y="10635"/>
                      <a:pt x="304" y="10635"/>
                    </a:cubicBezTo>
                    <a:cubicBezTo>
                      <a:pt x="323" y="10635"/>
                      <a:pt x="201" y="10821"/>
                      <a:pt x="96" y="10975"/>
                    </a:cubicBezTo>
                    <a:cubicBezTo>
                      <a:pt x="60" y="11070"/>
                      <a:pt x="25" y="11165"/>
                      <a:pt x="13" y="11236"/>
                    </a:cubicBezTo>
                    <a:cubicBezTo>
                      <a:pt x="13" y="11284"/>
                      <a:pt x="13" y="11332"/>
                      <a:pt x="13" y="11391"/>
                    </a:cubicBezTo>
                    <a:cubicBezTo>
                      <a:pt x="1" y="11725"/>
                      <a:pt x="13" y="12058"/>
                      <a:pt x="1" y="12391"/>
                    </a:cubicBezTo>
                    <a:cubicBezTo>
                      <a:pt x="1" y="12796"/>
                      <a:pt x="430" y="13534"/>
                      <a:pt x="394" y="13927"/>
                    </a:cubicBezTo>
                    <a:cubicBezTo>
                      <a:pt x="652" y="14995"/>
                      <a:pt x="1558" y="15404"/>
                      <a:pt x="2337" y="15404"/>
                    </a:cubicBezTo>
                    <a:cubicBezTo>
                      <a:pt x="2348" y="15404"/>
                      <a:pt x="2359" y="15404"/>
                      <a:pt x="2370" y="15404"/>
                    </a:cubicBezTo>
                    <a:cubicBezTo>
                      <a:pt x="3537" y="15380"/>
                      <a:pt x="4525" y="13058"/>
                      <a:pt x="5811" y="10736"/>
                    </a:cubicBezTo>
                    <a:lnTo>
                      <a:pt x="5811" y="10736"/>
                    </a:lnTo>
                    <a:cubicBezTo>
                      <a:pt x="5478" y="11463"/>
                      <a:pt x="5133" y="12153"/>
                      <a:pt x="4811" y="12772"/>
                    </a:cubicBezTo>
                    <a:cubicBezTo>
                      <a:pt x="4359" y="13630"/>
                      <a:pt x="4168" y="14320"/>
                      <a:pt x="4144" y="14868"/>
                    </a:cubicBezTo>
                    <a:cubicBezTo>
                      <a:pt x="4097" y="16249"/>
                      <a:pt x="5144" y="16749"/>
                      <a:pt x="5978" y="16761"/>
                    </a:cubicBezTo>
                    <a:cubicBezTo>
                      <a:pt x="5981" y="16761"/>
                      <a:pt x="5985" y="16761"/>
                      <a:pt x="5988" y="16761"/>
                    </a:cubicBezTo>
                    <a:cubicBezTo>
                      <a:pt x="7165" y="16761"/>
                      <a:pt x="8636" y="14671"/>
                      <a:pt x="9788" y="12487"/>
                    </a:cubicBezTo>
                    <a:cubicBezTo>
                      <a:pt x="9966" y="12165"/>
                      <a:pt x="10133" y="11832"/>
                      <a:pt x="10300" y="11510"/>
                    </a:cubicBezTo>
                    <a:cubicBezTo>
                      <a:pt x="11276" y="9665"/>
                      <a:pt x="12157" y="7927"/>
                      <a:pt x="12217" y="7522"/>
                    </a:cubicBezTo>
                    <a:cubicBezTo>
                      <a:pt x="12276" y="7057"/>
                      <a:pt x="12455" y="5855"/>
                      <a:pt x="10967" y="5152"/>
                    </a:cubicBezTo>
                    <a:cubicBezTo>
                      <a:pt x="10356" y="4862"/>
                      <a:pt x="9806" y="4777"/>
                      <a:pt x="9372" y="4777"/>
                    </a:cubicBezTo>
                    <a:cubicBezTo>
                      <a:pt x="9112" y="4777"/>
                      <a:pt x="8893" y="4807"/>
                      <a:pt x="8728" y="4843"/>
                    </a:cubicBezTo>
                    <a:cubicBezTo>
                      <a:pt x="9097" y="4021"/>
                      <a:pt x="9347" y="3438"/>
                      <a:pt x="9383" y="3271"/>
                    </a:cubicBezTo>
                    <a:cubicBezTo>
                      <a:pt x="9466" y="2855"/>
                      <a:pt x="9716" y="1152"/>
                      <a:pt x="8038" y="330"/>
                    </a:cubicBezTo>
                    <a:cubicBezTo>
                      <a:pt x="7549" y="89"/>
                      <a:pt x="7099" y="0"/>
                      <a:pt x="6699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25"/>
              <p:cNvSpPr/>
              <p:nvPr/>
            </p:nvSpPr>
            <p:spPr>
              <a:xfrm>
                <a:off x="5548557" y="3112201"/>
                <a:ext cx="257109" cy="286355"/>
              </a:xfrm>
              <a:custGeom>
                <a:rect b="b" l="l" r="r" t="t"/>
                <a:pathLst>
                  <a:path extrusionOk="0" h="15529" w="13943">
                    <a:moveTo>
                      <a:pt x="4502" y="0"/>
                    </a:moveTo>
                    <a:cubicBezTo>
                      <a:pt x="4251" y="0"/>
                      <a:pt x="4013" y="25"/>
                      <a:pt x="3751" y="50"/>
                    </a:cubicBezTo>
                    <a:cubicBezTo>
                      <a:pt x="2715" y="157"/>
                      <a:pt x="1608" y="396"/>
                      <a:pt x="703" y="3205"/>
                    </a:cubicBezTo>
                    <a:cubicBezTo>
                      <a:pt x="1" y="5384"/>
                      <a:pt x="894" y="8956"/>
                      <a:pt x="1977" y="11385"/>
                    </a:cubicBezTo>
                    <a:cubicBezTo>
                      <a:pt x="3191" y="14112"/>
                      <a:pt x="4823" y="15528"/>
                      <a:pt x="4823" y="15528"/>
                    </a:cubicBezTo>
                    <a:cubicBezTo>
                      <a:pt x="10168" y="9992"/>
                      <a:pt x="4692" y="5444"/>
                      <a:pt x="4692" y="5444"/>
                    </a:cubicBezTo>
                    <a:lnTo>
                      <a:pt x="4692" y="5444"/>
                    </a:lnTo>
                    <a:cubicBezTo>
                      <a:pt x="5668" y="5980"/>
                      <a:pt x="6394" y="6575"/>
                      <a:pt x="7644" y="7218"/>
                    </a:cubicBezTo>
                    <a:cubicBezTo>
                      <a:pt x="8406" y="7611"/>
                      <a:pt x="9204" y="7932"/>
                      <a:pt x="10014" y="8063"/>
                    </a:cubicBezTo>
                    <a:cubicBezTo>
                      <a:pt x="10323" y="8111"/>
                      <a:pt x="10698" y="8144"/>
                      <a:pt x="11097" y="8144"/>
                    </a:cubicBezTo>
                    <a:cubicBezTo>
                      <a:pt x="11496" y="8144"/>
                      <a:pt x="11919" y="8111"/>
                      <a:pt x="12324" y="8027"/>
                    </a:cubicBezTo>
                    <a:cubicBezTo>
                      <a:pt x="12324" y="8027"/>
                      <a:pt x="13478" y="7837"/>
                      <a:pt x="13705" y="6480"/>
                    </a:cubicBezTo>
                    <a:cubicBezTo>
                      <a:pt x="13943" y="5122"/>
                      <a:pt x="13586" y="5718"/>
                      <a:pt x="13490" y="5349"/>
                    </a:cubicBezTo>
                    <a:cubicBezTo>
                      <a:pt x="13359" y="5265"/>
                      <a:pt x="13240" y="5182"/>
                      <a:pt x="13121" y="5099"/>
                    </a:cubicBezTo>
                    <a:cubicBezTo>
                      <a:pt x="12871" y="4979"/>
                      <a:pt x="12597" y="4849"/>
                      <a:pt x="12335" y="4670"/>
                    </a:cubicBezTo>
                    <a:cubicBezTo>
                      <a:pt x="11526" y="4134"/>
                      <a:pt x="9883" y="2801"/>
                      <a:pt x="8490" y="1789"/>
                    </a:cubicBezTo>
                    <a:cubicBezTo>
                      <a:pt x="7835" y="1300"/>
                      <a:pt x="7228" y="896"/>
                      <a:pt x="6787" y="681"/>
                    </a:cubicBezTo>
                    <a:cubicBezTo>
                      <a:pt x="6359" y="467"/>
                      <a:pt x="6001" y="312"/>
                      <a:pt x="5692" y="205"/>
                    </a:cubicBezTo>
                    <a:cubicBezTo>
                      <a:pt x="5211" y="47"/>
                      <a:pt x="4844" y="0"/>
                      <a:pt x="4502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6" name="Google Shape;236;p25"/>
            <p:cNvGrpSpPr/>
            <p:nvPr/>
          </p:nvGrpSpPr>
          <p:grpSpPr>
            <a:xfrm>
              <a:off x="5783925" y="2104713"/>
              <a:ext cx="850988" cy="2739797"/>
              <a:chOff x="5783925" y="2104713"/>
              <a:chExt cx="850988" cy="2739797"/>
            </a:xfrm>
          </p:grpSpPr>
          <p:sp>
            <p:nvSpPr>
              <p:cNvPr id="237" name="Google Shape;237;p25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rect b="b" l="l" r="r" t="t"/>
                <a:pathLst>
                  <a:path extrusionOk="0" h="148246" w="46149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25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rect b="b" l="l" r="r" t="t"/>
                <a:pathLst>
                  <a:path extrusionOk="0" h="85904" w="25444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25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rect b="b" l="l" r="r" t="t"/>
                <a:pathLst>
                  <a:path extrusionOk="0" h="3678" w="18078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25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rect b="b" l="l" r="r" t="t"/>
                <a:pathLst>
                  <a:path extrusionOk="0" h="148246" w="46149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25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rect b="b" l="l" r="r" t="t"/>
                <a:pathLst>
                  <a:path extrusionOk="0" h="85904" w="25444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25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rect b="b" l="l" r="r" t="t"/>
                <a:pathLst>
                  <a:path extrusionOk="0" h="3678" w="18078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25"/>
            <p:cNvGrpSpPr/>
            <p:nvPr/>
          </p:nvGrpSpPr>
          <p:grpSpPr>
            <a:xfrm>
              <a:off x="7881291" y="2555423"/>
              <a:ext cx="558123" cy="2280751"/>
              <a:chOff x="7881291" y="2555423"/>
              <a:chExt cx="558123" cy="2280751"/>
            </a:xfrm>
          </p:grpSpPr>
          <p:sp>
            <p:nvSpPr>
              <p:cNvPr id="244" name="Google Shape;244;p25"/>
              <p:cNvSpPr/>
              <p:nvPr/>
            </p:nvSpPr>
            <p:spPr>
              <a:xfrm>
                <a:off x="7977234" y="2785407"/>
                <a:ext cx="426831" cy="628491"/>
              </a:xfrm>
              <a:custGeom>
                <a:rect b="b" l="l" r="r" t="t"/>
                <a:pathLst>
                  <a:path extrusionOk="0" h="34083" w="23147">
                    <a:moveTo>
                      <a:pt x="7420" y="1"/>
                    </a:moveTo>
                    <a:cubicBezTo>
                      <a:pt x="6861" y="1"/>
                      <a:pt x="5038" y="7408"/>
                      <a:pt x="4478" y="7408"/>
                    </a:cubicBezTo>
                    <a:cubicBezTo>
                      <a:pt x="4446" y="7408"/>
                      <a:pt x="4417" y="7383"/>
                      <a:pt x="4394" y="7331"/>
                    </a:cubicBezTo>
                    <a:cubicBezTo>
                      <a:pt x="2775" y="6688"/>
                      <a:pt x="1274" y="6271"/>
                      <a:pt x="1" y="5747"/>
                    </a:cubicBezTo>
                    <a:lnTo>
                      <a:pt x="1" y="5747"/>
                    </a:lnTo>
                    <a:cubicBezTo>
                      <a:pt x="1" y="5747"/>
                      <a:pt x="905" y="7712"/>
                      <a:pt x="2036" y="18403"/>
                    </a:cubicBezTo>
                    <a:cubicBezTo>
                      <a:pt x="2668" y="19094"/>
                      <a:pt x="3203" y="19642"/>
                      <a:pt x="3489" y="19820"/>
                    </a:cubicBezTo>
                    <a:cubicBezTo>
                      <a:pt x="3870" y="20070"/>
                      <a:pt x="3644" y="23690"/>
                      <a:pt x="3358" y="33500"/>
                    </a:cubicBezTo>
                    <a:cubicBezTo>
                      <a:pt x="4363" y="33665"/>
                      <a:pt x="7251" y="34082"/>
                      <a:pt x="10529" y="34082"/>
                    </a:cubicBezTo>
                    <a:cubicBezTo>
                      <a:pt x="13193" y="34082"/>
                      <a:pt x="16115" y="33806"/>
                      <a:pt x="18491" y="32893"/>
                    </a:cubicBezTo>
                    <a:cubicBezTo>
                      <a:pt x="17860" y="26631"/>
                      <a:pt x="17443" y="22535"/>
                      <a:pt x="17467" y="22332"/>
                    </a:cubicBezTo>
                    <a:cubicBezTo>
                      <a:pt x="17562" y="21392"/>
                      <a:pt x="17931" y="19713"/>
                      <a:pt x="18622" y="18368"/>
                    </a:cubicBezTo>
                    <a:cubicBezTo>
                      <a:pt x="19312" y="17010"/>
                      <a:pt x="21098" y="13284"/>
                      <a:pt x="21598" y="11688"/>
                    </a:cubicBezTo>
                    <a:cubicBezTo>
                      <a:pt x="22551" y="8652"/>
                      <a:pt x="22968" y="6092"/>
                      <a:pt x="23146" y="4354"/>
                    </a:cubicBezTo>
                    <a:lnTo>
                      <a:pt x="23146" y="4354"/>
                    </a:lnTo>
                    <a:cubicBezTo>
                      <a:pt x="23108" y="4450"/>
                      <a:pt x="23046" y="4483"/>
                      <a:pt x="22971" y="4483"/>
                    </a:cubicBezTo>
                    <a:cubicBezTo>
                      <a:pt x="22794" y="4483"/>
                      <a:pt x="22546" y="4296"/>
                      <a:pt x="22369" y="4296"/>
                    </a:cubicBezTo>
                    <a:cubicBezTo>
                      <a:pt x="22294" y="4296"/>
                      <a:pt x="22232" y="4330"/>
                      <a:pt x="22194" y="4425"/>
                    </a:cubicBezTo>
                    <a:cubicBezTo>
                      <a:pt x="21051" y="7271"/>
                      <a:pt x="19503" y="10045"/>
                      <a:pt x="18050" y="10176"/>
                    </a:cubicBezTo>
                    <a:cubicBezTo>
                      <a:pt x="18042" y="10177"/>
                      <a:pt x="18033" y="10177"/>
                      <a:pt x="18024" y="10177"/>
                    </a:cubicBezTo>
                    <a:cubicBezTo>
                      <a:pt x="17045" y="10177"/>
                      <a:pt x="18788" y="4744"/>
                      <a:pt x="18670" y="3056"/>
                    </a:cubicBezTo>
                    <a:lnTo>
                      <a:pt x="18670" y="3056"/>
                    </a:lnTo>
                    <a:cubicBezTo>
                      <a:pt x="18468" y="3222"/>
                      <a:pt x="18218" y="3292"/>
                      <a:pt x="17935" y="3292"/>
                    </a:cubicBezTo>
                    <a:cubicBezTo>
                      <a:pt x="16534" y="3292"/>
                      <a:pt x="14318" y="1600"/>
                      <a:pt x="13096" y="1600"/>
                    </a:cubicBezTo>
                    <a:cubicBezTo>
                      <a:pt x="12814" y="1600"/>
                      <a:pt x="12584" y="1690"/>
                      <a:pt x="12431" y="1913"/>
                    </a:cubicBezTo>
                    <a:cubicBezTo>
                      <a:pt x="11626" y="3072"/>
                      <a:pt x="11036" y="3512"/>
                      <a:pt x="10544" y="3512"/>
                    </a:cubicBezTo>
                    <a:cubicBezTo>
                      <a:pt x="9450" y="3512"/>
                      <a:pt x="8846" y="1327"/>
                      <a:pt x="7466" y="20"/>
                    </a:cubicBezTo>
                    <a:cubicBezTo>
                      <a:pt x="7452" y="7"/>
                      <a:pt x="7436" y="1"/>
                      <a:pt x="7420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25"/>
              <p:cNvSpPr/>
              <p:nvPr/>
            </p:nvSpPr>
            <p:spPr>
              <a:xfrm>
                <a:off x="7991064" y="2555423"/>
                <a:ext cx="256888" cy="399115"/>
              </a:xfrm>
              <a:custGeom>
                <a:rect b="b" l="l" r="r" t="t"/>
                <a:pathLst>
                  <a:path extrusionOk="0" h="21644" w="13931">
                    <a:moveTo>
                      <a:pt x="4555" y="0"/>
                    </a:moveTo>
                    <a:cubicBezTo>
                      <a:pt x="4506" y="0"/>
                      <a:pt x="4456" y="1"/>
                      <a:pt x="4406" y="3"/>
                    </a:cubicBezTo>
                    <a:cubicBezTo>
                      <a:pt x="1870" y="74"/>
                      <a:pt x="846" y="1836"/>
                      <a:pt x="584" y="2300"/>
                    </a:cubicBezTo>
                    <a:cubicBezTo>
                      <a:pt x="536" y="2384"/>
                      <a:pt x="513" y="2658"/>
                      <a:pt x="489" y="3086"/>
                    </a:cubicBezTo>
                    <a:cubicBezTo>
                      <a:pt x="453" y="4503"/>
                      <a:pt x="548" y="7575"/>
                      <a:pt x="513" y="10813"/>
                    </a:cubicBezTo>
                    <a:cubicBezTo>
                      <a:pt x="501" y="12314"/>
                      <a:pt x="453" y="13861"/>
                      <a:pt x="358" y="15290"/>
                    </a:cubicBezTo>
                    <a:cubicBezTo>
                      <a:pt x="346" y="15528"/>
                      <a:pt x="334" y="15766"/>
                      <a:pt x="322" y="15981"/>
                    </a:cubicBezTo>
                    <a:cubicBezTo>
                      <a:pt x="1" y="17100"/>
                      <a:pt x="1156" y="19541"/>
                      <a:pt x="1156" y="19541"/>
                    </a:cubicBezTo>
                    <a:cubicBezTo>
                      <a:pt x="1666" y="20215"/>
                      <a:pt x="2352" y="20468"/>
                      <a:pt x="3037" y="20468"/>
                    </a:cubicBezTo>
                    <a:cubicBezTo>
                      <a:pt x="3550" y="20468"/>
                      <a:pt x="4063" y="20326"/>
                      <a:pt x="4501" y="20112"/>
                    </a:cubicBezTo>
                    <a:cubicBezTo>
                      <a:pt x="5942" y="19410"/>
                      <a:pt x="6740" y="16326"/>
                      <a:pt x="7121" y="12980"/>
                    </a:cubicBezTo>
                    <a:lnTo>
                      <a:pt x="7121" y="12980"/>
                    </a:lnTo>
                    <a:cubicBezTo>
                      <a:pt x="7073" y="13980"/>
                      <a:pt x="7013" y="14969"/>
                      <a:pt x="6930" y="15850"/>
                    </a:cubicBezTo>
                    <a:cubicBezTo>
                      <a:pt x="6823" y="17076"/>
                      <a:pt x="6037" y="19684"/>
                      <a:pt x="6299" y="20315"/>
                    </a:cubicBezTo>
                    <a:cubicBezTo>
                      <a:pt x="6724" y="21299"/>
                      <a:pt x="7495" y="21643"/>
                      <a:pt x="8275" y="21643"/>
                    </a:cubicBezTo>
                    <a:cubicBezTo>
                      <a:pt x="8740" y="21643"/>
                      <a:pt x="9209" y="21521"/>
                      <a:pt x="9609" y="21338"/>
                    </a:cubicBezTo>
                    <a:cubicBezTo>
                      <a:pt x="11097" y="20660"/>
                      <a:pt x="12740" y="15707"/>
                      <a:pt x="13038" y="12564"/>
                    </a:cubicBezTo>
                    <a:cubicBezTo>
                      <a:pt x="13086" y="12099"/>
                      <a:pt x="13133" y="11635"/>
                      <a:pt x="13169" y="11171"/>
                    </a:cubicBezTo>
                    <a:cubicBezTo>
                      <a:pt x="13419" y="8515"/>
                      <a:pt x="13931" y="3205"/>
                      <a:pt x="13788" y="2717"/>
                    </a:cubicBezTo>
                    <a:cubicBezTo>
                      <a:pt x="13627" y="2175"/>
                      <a:pt x="13231" y="796"/>
                      <a:pt x="11184" y="796"/>
                    </a:cubicBezTo>
                    <a:cubicBezTo>
                      <a:pt x="11117" y="796"/>
                      <a:pt x="11048" y="797"/>
                      <a:pt x="10978" y="800"/>
                    </a:cubicBezTo>
                    <a:cubicBezTo>
                      <a:pt x="9490" y="872"/>
                      <a:pt x="8490" y="1419"/>
                      <a:pt x="7990" y="1788"/>
                    </a:cubicBezTo>
                    <a:cubicBezTo>
                      <a:pt x="7990" y="1788"/>
                      <a:pt x="7748" y="2532"/>
                      <a:pt x="7665" y="2532"/>
                    </a:cubicBezTo>
                    <a:cubicBezTo>
                      <a:pt x="7656" y="2532"/>
                      <a:pt x="7649" y="2523"/>
                      <a:pt x="7644" y="2503"/>
                    </a:cubicBezTo>
                    <a:cubicBezTo>
                      <a:pt x="7528" y="1989"/>
                      <a:pt x="6976" y="0"/>
                      <a:pt x="4555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25"/>
              <p:cNvSpPr/>
              <p:nvPr/>
            </p:nvSpPr>
            <p:spPr>
              <a:xfrm>
                <a:off x="8002700" y="3198518"/>
                <a:ext cx="430334" cy="1637656"/>
              </a:xfrm>
              <a:custGeom>
                <a:rect b="b" l="l" r="r" t="t"/>
                <a:pathLst>
                  <a:path extrusionOk="0" h="88810" w="23337">
                    <a:moveTo>
                      <a:pt x="17289" y="1"/>
                    </a:moveTo>
                    <a:cubicBezTo>
                      <a:pt x="17146" y="60"/>
                      <a:pt x="16991" y="120"/>
                      <a:pt x="16848" y="179"/>
                    </a:cubicBezTo>
                    <a:cubicBezTo>
                      <a:pt x="14479" y="1084"/>
                      <a:pt x="11567" y="1359"/>
                      <a:pt x="8909" y="1359"/>
                    </a:cubicBezTo>
                    <a:cubicBezTo>
                      <a:pt x="5622" y="1359"/>
                      <a:pt x="2722" y="939"/>
                      <a:pt x="1715" y="775"/>
                    </a:cubicBezTo>
                    <a:cubicBezTo>
                      <a:pt x="1465" y="739"/>
                      <a:pt x="1322" y="715"/>
                      <a:pt x="1322" y="715"/>
                    </a:cubicBezTo>
                    <a:cubicBezTo>
                      <a:pt x="1096" y="4644"/>
                      <a:pt x="1" y="88774"/>
                      <a:pt x="1" y="88774"/>
                    </a:cubicBezTo>
                    <a:lnTo>
                      <a:pt x="2084" y="88809"/>
                    </a:lnTo>
                    <a:lnTo>
                      <a:pt x="23337" y="88202"/>
                    </a:lnTo>
                    <a:cubicBezTo>
                      <a:pt x="22706" y="79511"/>
                      <a:pt x="17289" y="1"/>
                      <a:pt x="17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25"/>
              <p:cNvSpPr/>
              <p:nvPr/>
            </p:nvSpPr>
            <p:spPr>
              <a:xfrm>
                <a:off x="8010610" y="3189298"/>
                <a:ext cx="337249" cy="121649"/>
              </a:xfrm>
              <a:custGeom>
                <a:rect b="b" l="l" r="r" t="t"/>
                <a:pathLst>
                  <a:path extrusionOk="0" h="6597" w="18289">
                    <a:moveTo>
                      <a:pt x="17669" y="1"/>
                    </a:moveTo>
                    <a:cubicBezTo>
                      <a:pt x="17502" y="72"/>
                      <a:pt x="17348" y="144"/>
                      <a:pt x="17181" y="203"/>
                    </a:cubicBezTo>
                    <a:cubicBezTo>
                      <a:pt x="14706" y="1238"/>
                      <a:pt x="11688" y="1563"/>
                      <a:pt x="8877" y="1563"/>
                    </a:cubicBezTo>
                    <a:cubicBezTo>
                      <a:pt x="5062" y="1563"/>
                      <a:pt x="1630" y="965"/>
                      <a:pt x="465" y="739"/>
                    </a:cubicBezTo>
                    <a:cubicBezTo>
                      <a:pt x="191" y="679"/>
                      <a:pt x="36" y="644"/>
                      <a:pt x="36" y="644"/>
                    </a:cubicBezTo>
                    <a:cubicBezTo>
                      <a:pt x="0" y="1346"/>
                      <a:pt x="0" y="3477"/>
                      <a:pt x="12" y="6597"/>
                    </a:cubicBezTo>
                    <a:lnTo>
                      <a:pt x="18288" y="5990"/>
                    </a:lnTo>
                    <a:cubicBezTo>
                      <a:pt x="18026" y="3013"/>
                      <a:pt x="17669" y="1"/>
                      <a:pt x="176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25"/>
              <p:cNvSpPr/>
              <p:nvPr/>
            </p:nvSpPr>
            <p:spPr>
              <a:xfrm>
                <a:off x="8169563" y="2612292"/>
                <a:ext cx="269851" cy="382943"/>
              </a:xfrm>
              <a:custGeom>
                <a:rect b="b" l="l" r="r" t="t"/>
                <a:pathLst>
                  <a:path extrusionOk="0" h="20767" w="14634">
                    <a:moveTo>
                      <a:pt x="7148" y="0"/>
                    </a:moveTo>
                    <a:cubicBezTo>
                      <a:pt x="5757" y="0"/>
                      <a:pt x="4873" y="851"/>
                      <a:pt x="4596" y="1110"/>
                    </a:cubicBezTo>
                    <a:cubicBezTo>
                      <a:pt x="4537" y="1169"/>
                      <a:pt x="4430" y="1419"/>
                      <a:pt x="4299" y="1824"/>
                    </a:cubicBezTo>
                    <a:cubicBezTo>
                      <a:pt x="3858" y="3134"/>
                      <a:pt x="3072" y="6051"/>
                      <a:pt x="2120" y="9075"/>
                    </a:cubicBezTo>
                    <a:cubicBezTo>
                      <a:pt x="1679" y="10492"/>
                      <a:pt x="1203" y="11920"/>
                      <a:pt x="715" y="13230"/>
                    </a:cubicBezTo>
                    <a:cubicBezTo>
                      <a:pt x="631" y="13456"/>
                      <a:pt x="548" y="13659"/>
                      <a:pt x="489" y="13873"/>
                    </a:cubicBezTo>
                    <a:cubicBezTo>
                      <a:pt x="429" y="13849"/>
                      <a:pt x="369" y="13837"/>
                      <a:pt x="322" y="13813"/>
                    </a:cubicBezTo>
                    <a:cubicBezTo>
                      <a:pt x="262" y="13909"/>
                      <a:pt x="215" y="14016"/>
                      <a:pt x="155" y="14111"/>
                    </a:cubicBezTo>
                    <a:cubicBezTo>
                      <a:pt x="155" y="14123"/>
                      <a:pt x="143" y="14135"/>
                      <a:pt x="143" y="14147"/>
                    </a:cubicBezTo>
                    <a:cubicBezTo>
                      <a:pt x="236" y="14003"/>
                      <a:pt x="278" y="13947"/>
                      <a:pt x="286" y="13947"/>
                    </a:cubicBezTo>
                    <a:lnTo>
                      <a:pt x="286" y="13947"/>
                    </a:lnTo>
                    <a:cubicBezTo>
                      <a:pt x="302" y="13947"/>
                      <a:pt x="176" y="14188"/>
                      <a:pt x="72" y="14397"/>
                    </a:cubicBezTo>
                    <a:cubicBezTo>
                      <a:pt x="48" y="14504"/>
                      <a:pt x="12" y="14635"/>
                      <a:pt x="0" y="14718"/>
                    </a:cubicBezTo>
                    <a:cubicBezTo>
                      <a:pt x="12" y="14778"/>
                      <a:pt x="12" y="14837"/>
                      <a:pt x="24" y="14909"/>
                    </a:cubicBezTo>
                    <a:cubicBezTo>
                      <a:pt x="60" y="15326"/>
                      <a:pt x="108" y="15730"/>
                      <a:pt x="143" y="16147"/>
                    </a:cubicBezTo>
                    <a:cubicBezTo>
                      <a:pt x="191" y="16647"/>
                      <a:pt x="822" y="17504"/>
                      <a:pt x="822" y="17981"/>
                    </a:cubicBezTo>
                    <a:cubicBezTo>
                      <a:pt x="1223" y="19142"/>
                      <a:pt x="2214" y="19573"/>
                      <a:pt x="3113" y="19573"/>
                    </a:cubicBezTo>
                    <a:cubicBezTo>
                      <a:pt x="3229" y="19573"/>
                      <a:pt x="3342" y="19566"/>
                      <a:pt x="3453" y="19552"/>
                    </a:cubicBezTo>
                    <a:cubicBezTo>
                      <a:pt x="4870" y="19374"/>
                      <a:pt x="5811" y="16385"/>
                      <a:pt x="7085" y="13361"/>
                    </a:cubicBezTo>
                    <a:lnTo>
                      <a:pt x="7085" y="13361"/>
                    </a:lnTo>
                    <a:cubicBezTo>
                      <a:pt x="6763" y="14290"/>
                      <a:pt x="6430" y="15195"/>
                      <a:pt x="6108" y="15992"/>
                    </a:cubicBezTo>
                    <a:cubicBezTo>
                      <a:pt x="5668" y="17111"/>
                      <a:pt x="5513" y="17981"/>
                      <a:pt x="5561" y="18659"/>
                    </a:cubicBezTo>
                    <a:cubicBezTo>
                      <a:pt x="5670" y="20229"/>
                      <a:pt x="6822" y="20766"/>
                      <a:pt x="7822" y="20766"/>
                    </a:cubicBezTo>
                    <a:cubicBezTo>
                      <a:pt x="7907" y="20766"/>
                      <a:pt x="7991" y="20762"/>
                      <a:pt x="8073" y="20755"/>
                    </a:cubicBezTo>
                    <a:cubicBezTo>
                      <a:pt x="9525" y="20624"/>
                      <a:pt x="11061" y="17850"/>
                      <a:pt x="12216" y="15004"/>
                    </a:cubicBezTo>
                    <a:cubicBezTo>
                      <a:pt x="12383" y="14587"/>
                      <a:pt x="12550" y="14159"/>
                      <a:pt x="12716" y="13742"/>
                    </a:cubicBezTo>
                    <a:cubicBezTo>
                      <a:pt x="13681" y="11325"/>
                      <a:pt x="14538" y="9087"/>
                      <a:pt x="14550" y="8575"/>
                    </a:cubicBezTo>
                    <a:cubicBezTo>
                      <a:pt x="14574" y="7991"/>
                      <a:pt x="14633" y="6479"/>
                      <a:pt x="12716" y="5812"/>
                    </a:cubicBezTo>
                    <a:cubicBezTo>
                      <a:pt x="12122" y="5607"/>
                      <a:pt x="11586" y="5536"/>
                      <a:pt x="11130" y="5536"/>
                    </a:cubicBezTo>
                    <a:cubicBezTo>
                      <a:pt x="10610" y="5536"/>
                      <a:pt x="10192" y="5628"/>
                      <a:pt x="9906" y="5717"/>
                    </a:cubicBezTo>
                    <a:cubicBezTo>
                      <a:pt x="10264" y="4669"/>
                      <a:pt x="10502" y="3919"/>
                      <a:pt x="10514" y="3705"/>
                    </a:cubicBezTo>
                    <a:cubicBezTo>
                      <a:pt x="10561" y="3181"/>
                      <a:pt x="10656" y="1050"/>
                      <a:pt x="8490" y="252"/>
                    </a:cubicBezTo>
                    <a:cubicBezTo>
                      <a:pt x="8001" y="72"/>
                      <a:pt x="7553" y="0"/>
                      <a:pt x="7148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25"/>
              <p:cNvSpPr/>
              <p:nvPr/>
            </p:nvSpPr>
            <p:spPr>
              <a:xfrm>
                <a:off x="7881291" y="2772388"/>
                <a:ext cx="315730" cy="352388"/>
              </a:xfrm>
              <a:custGeom>
                <a:rect b="b" l="l" r="r" t="t"/>
                <a:pathLst>
                  <a:path extrusionOk="0" h="19110" w="17122">
                    <a:moveTo>
                      <a:pt x="5259" y="1"/>
                    </a:moveTo>
                    <a:cubicBezTo>
                      <a:pt x="4778" y="1"/>
                      <a:pt x="4381" y="89"/>
                      <a:pt x="3918" y="190"/>
                    </a:cubicBezTo>
                    <a:cubicBezTo>
                      <a:pt x="2667" y="452"/>
                      <a:pt x="1334" y="881"/>
                      <a:pt x="584" y="4453"/>
                    </a:cubicBezTo>
                    <a:cubicBezTo>
                      <a:pt x="0" y="7227"/>
                      <a:pt x="1548" y="11513"/>
                      <a:pt x="3203" y="14371"/>
                    </a:cubicBezTo>
                    <a:cubicBezTo>
                      <a:pt x="5049" y="17573"/>
                      <a:pt x="7239" y="19109"/>
                      <a:pt x="7239" y="19109"/>
                    </a:cubicBezTo>
                    <a:cubicBezTo>
                      <a:pt x="14383" y="13252"/>
                      <a:pt x="6121" y="6989"/>
                      <a:pt x="6120" y="6989"/>
                    </a:cubicBezTo>
                    <a:lnTo>
                      <a:pt x="6120" y="6989"/>
                    </a:lnTo>
                    <a:cubicBezTo>
                      <a:pt x="7382" y="7525"/>
                      <a:pt x="8013" y="7870"/>
                      <a:pt x="9633" y="8501"/>
                    </a:cubicBezTo>
                    <a:cubicBezTo>
                      <a:pt x="10633" y="8894"/>
                      <a:pt x="11657" y="9191"/>
                      <a:pt x="12669" y="9239"/>
                    </a:cubicBezTo>
                    <a:cubicBezTo>
                      <a:pt x="12802" y="9247"/>
                      <a:pt x="12945" y="9252"/>
                      <a:pt x="13094" y="9252"/>
                    </a:cubicBezTo>
                    <a:cubicBezTo>
                      <a:pt x="13813" y="9252"/>
                      <a:pt x="14694" y="9152"/>
                      <a:pt x="15502" y="8906"/>
                    </a:cubicBezTo>
                    <a:cubicBezTo>
                      <a:pt x="15502" y="8906"/>
                      <a:pt x="16907" y="8513"/>
                      <a:pt x="17015" y="6810"/>
                    </a:cubicBezTo>
                    <a:cubicBezTo>
                      <a:pt x="17122" y="5120"/>
                      <a:pt x="16764" y="5893"/>
                      <a:pt x="16610" y="5441"/>
                    </a:cubicBezTo>
                    <a:cubicBezTo>
                      <a:pt x="16431" y="5370"/>
                      <a:pt x="16264" y="5286"/>
                      <a:pt x="16110" y="5191"/>
                    </a:cubicBezTo>
                    <a:cubicBezTo>
                      <a:pt x="15788" y="5072"/>
                      <a:pt x="15431" y="4941"/>
                      <a:pt x="15086" y="4762"/>
                    </a:cubicBezTo>
                    <a:cubicBezTo>
                      <a:pt x="14026" y="4203"/>
                      <a:pt x="11835" y="2774"/>
                      <a:pt x="9990" y="1702"/>
                    </a:cubicBezTo>
                    <a:cubicBezTo>
                      <a:pt x="9109" y="1202"/>
                      <a:pt x="8311" y="774"/>
                      <a:pt x="7751" y="559"/>
                    </a:cubicBezTo>
                    <a:cubicBezTo>
                      <a:pt x="7180" y="357"/>
                      <a:pt x="6728" y="214"/>
                      <a:pt x="6335" y="131"/>
                    </a:cubicBezTo>
                    <a:cubicBezTo>
                      <a:pt x="5915" y="37"/>
                      <a:pt x="5570" y="1"/>
                      <a:pt x="5259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250" name="Google Shape;2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6275" y="2974025"/>
            <a:ext cx="4517726" cy="216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34"/>
          <p:cNvSpPr txBox="1"/>
          <p:nvPr>
            <p:ph type="title"/>
          </p:nvPr>
        </p:nvSpPr>
        <p:spPr>
          <a:xfrm>
            <a:off x="1089100" y="877175"/>
            <a:ext cx="200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PEMBANGUNAN ILMU</a:t>
            </a:r>
            <a:endParaRPr/>
          </a:p>
        </p:txBody>
      </p:sp>
      <p:sp>
        <p:nvSpPr>
          <p:cNvPr id="1034" name="Google Shape;1034;p34"/>
          <p:cNvSpPr txBox="1"/>
          <p:nvPr>
            <p:ph idx="1" type="subTitle"/>
          </p:nvPr>
        </p:nvSpPr>
        <p:spPr>
          <a:xfrm>
            <a:off x="1089100" y="1292550"/>
            <a:ext cx="2079600" cy="15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~&gt; Mendalami ilmu pengetahuan dalam semua bidang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~&gt; Memastikan hubungan dengan guru sentiasa damai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34"/>
          <p:cNvSpPr txBox="1"/>
          <p:nvPr>
            <p:ph idx="2" type="title"/>
          </p:nvPr>
        </p:nvSpPr>
        <p:spPr>
          <a:xfrm>
            <a:off x="3571050" y="877175"/>
            <a:ext cx="200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PEMBANGUNAN AKIDAH</a:t>
            </a:r>
            <a:endParaRPr/>
          </a:p>
        </p:txBody>
      </p:sp>
      <p:sp>
        <p:nvSpPr>
          <p:cNvPr id="1036" name="Google Shape;1036;p34"/>
          <p:cNvSpPr txBox="1"/>
          <p:nvPr>
            <p:ph idx="3" type="subTitle"/>
          </p:nvPr>
        </p:nvSpPr>
        <p:spPr>
          <a:xfrm>
            <a:off x="3571050" y="1292550"/>
            <a:ext cx="2001900" cy="13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~&gt;  Mendalami sifat ketuhanan yang merangkumi sifat wajib, mustahil dan harus supaya keyakinan atas kekuasaan Allah lebih kukuh</a:t>
            </a:r>
            <a:endParaRPr/>
          </a:p>
        </p:txBody>
      </p:sp>
      <p:sp>
        <p:nvSpPr>
          <p:cNvPr id="1037" name="Google Shape;1037;p34"/>
          <p:cNvSpPr txBox="1"/>
          <p:nvPr>
            <p:ph idx="4" type="title"/>
          </p:nvPr>
        </p:nvSpPr>
        <p:spPr>
          <a:xfrm>
            <a:off x="6053000" y="876150"/>
            <a:ext cx="200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PEMBANGUNAN IBADAH</a:t>
            </a:r>
            <a:endParaRPr/>
          </a:p>
        </p:txBody>
      </p:sp>
      <p:sp>
        <p:nvSpPr>
          <p:cNvPr id="1038" name="Google Shape;1038;p34"/>
          <p:cNvSpPr txBox="1"/>
          <p:nvPr>
            <p:ph idx="5" type="subTitle"/>
          </p:nvPr>
        </p:nvSpPr>
        <p:spPr>
          <a:xfrm>
            <a:off x="6053000" y="1292550"/>
            <a:ext cx="2001900" cy="16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~&gt; Mengimplementasikan program amal ibadah dan ritual agama untuk memupuk sikap positif untuk kehidupan peribadi dan masyarakat</a:t>
            </a:r>
            <a:endParaRPr/>
          </a:p>
        </p:txBody>
      </p:sp>
      <p:sp>
        <p:nvSpPr>
          <p:cNvPr id="1039" name="Google Shape;1039;p34"/>
          <p:cNvSpPr txBox="1"/>
          <p:nvPr>
            <p:ph idx="6" type="title"/>
          </p:nvPr>
        </p:nvSpPr>
        <p:spPr>
          <a:xfrm>
            <a:off x="1089100" y="2956600"/>
            <a:ext cx="200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PEMBANGUNAN ANGGOTA TUJUH</a:t>
            </a:r>
            <a:endParaRPr/>
          </a:p>
        </p:txBody>
      </p:sp>
      <p:sp>
        <p:nvSpPr>
          <p:cNvPr id="1040" name="Google Shape;1040;p34"/>
          <p:cNvSpPr txBox="1"/>
          <p:nvPr>
            <p:ph idx="7" type="subTitle"/>
          </p:nvPr>
        </p:nvSpPr>
        <p:spPr>
          <a:xfrm>
            <a:off x="1089100" y="3371975"/>
            <a:ext cx="2001900" cy="16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~&gt; 7 anggota ialah mata, telinga, lidah, perut, kemaluan, tangan, dan kaki.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~&gt;  Memelihara anggota fizikal daripada melakukan dosa dan maksiat </a:t>
            </a:r>
            <a:endParaRPr/>
          </a:p>
        </p:txBody>
      </p:sp>
      <p:sp>
        <p:nvSpPr>
          <p:cNvPr id="1041" name="Google Shape;1041;p34"/>
          <p:cNvSpPr txBox="1"/>
          <p:nvPr>
            <p:ph idx="8" type="title"/>
          </p:nvPr>
        </p:nvSpPr>
        <p:spPr>
          <a:xfrm>
            <a:off x="3571050" y="2956600"/>
            <a:ext cx="200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PEMBANGUNAN ROHANI &amp; AKHLAK</a:t>
            </a:r>
            <a:endParaRPr/>
          </a:p>
        </p:txBody>
      </p:sp>
      <p:sp>
        <p:nvSpPr>
          <p:cNvPr id="1042" name="Google Shape;1042;p34"/>
          <p:cNvSpPr txBox="1"/>
          <p:nvPr>
            <p:ph idx="9" type="subTitle"/>
          </p:nvPr>
        </p:nvSpPr>
        <p:spPr>
          <a:xfrm>
            <a:off x="3494850" y="3371975"/>
            <a:ext cx="2200200" cy="16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~&gt; Mengosongkan diri daripada segala sifat keji, tercela dan maksiat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~&gt;  Usaha mengisi diri dengan sifat-sifat baik dan terpuji serta beristiqamah dengannya</a:t>
            </a:r>
            <a:endParaRPr/>
          </a:p>
        </p:txBody>
      </p:sp>
      <p:sp>
        <p:nvSpPr>
          <p:cNvPr id="1043" name="Google Shape;1043;p34"/>
          <p:cNvSpPr txBox="1"/>
          <p:nvPr>
            <p:ph idx="13" type="title"/>
          </p:nvPr>
        </p:nvSpPr>
        <p:spPr>
          <a:xfrm>
            <a:off x="6053000" y="2804200"/>
            <a:ext cx="29634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PEMBANGUNAN ADAB SOSIAL</a:t>
            </a:r>
            <a:endParaRPr/>
          </a:p>
        </p:txBody>
      </p:sp>
      <p:sp>
        <p:nvSpPr>
          <p:cNvPr id="1044" name="Google Shape;1044;p34"/>
          <p:cNvSpPr txBox="1"/>
          <p:nvPr>
            <p:ph idx="14" type="subTitle"/>
          </p:nvPr>
        </p:nvSpPr>
        <p:spPr>
          <a:xfrm>
            <a:off x="6053000" y="3143375"/>
            <a:ext cx="2963400" cy="19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~&gt; Mengutamakan Allah SWT dalam segala perkara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~&gt; Mendengar dan mentaati nasihat ibu bapa, menghormati, menyayangi dan merendah diri kepada keduanya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~&gt; Hormat-menghormati, bantu-membantu dan bertolak ansur sesama insan</a:t>
            </a:r>
            <a:endParaRPr/>
          </a:p>
        </p:txBody>
      </p:sp>
      <p:sp>
        <p:nvSpPr>
          <p:cNvPr id="1045" name="Google Shape;1045;p34"/>
          <p:cNvSpPr txBox="1"/>
          <p:nvPr>
            <p:ph idx="15" type="title"/>
          </p:nvPr>
        </p:nvSpPr>
        <p:spPr>
          <a:xfrm>
            <a:off x="712350" y="2306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/>
              <a:t>DARI SEGI AGAMA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35"/>
          <p:cNvSpPr txBox="1"/>
          <p:nvPr>
            <p:ph idx="6" type="title"/>
          </p:nvPr>
        </p:nvSpPr>
        <p:spPr>
          <a:xfrm>
            <a:off x="712350" y="386688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/>
              <a:t>DARI SEGI FALSAFAH</a:t>
            </a:r>
            <a:endParaRPr b="1" sz="3400"/>
          </a:p>
        </p:txBody>
      </p:sp>
      <p:sp>
        <p:nvSpPr>
          <p:cNvPr id="1051" name="Google Shape;1051;p35"/>
          <p:cNvSpPr txBox="1"/>
          <p:nvPr>
            <p:ph type="title"/>
          </p:nvPr>
        </p:nvSpPr>
        <p:spPr>
          <a:xfrm>
            <a:off x="5563501" y="1369850"/>
            <a:ext cx="2998200" cy="49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/>
              <a:t>Definisi</a:t>
            </a:r>
            <a:endParaRPr sz="1700" u="sng">
              <a:solidFill>
                <a:schemeClr val="lt1"/>
              </a:solidFill>
            </a:endParaRPr>
          </a:p>
        </p:txBody>
      </p:sp>
      <p:sp>
        <p:nvSpPr>
          <p:cNvPr id="1052" name="Google Shape;1052;p35"/>
          <p:cNvSpPr txBox="1"/>
          <p:nvPr>
            <p:ph idx="1" type="subTitle"/>
          </p:nvPr>
        </p:nvSpPr>
        <p:spPr>
          <a:xfrm>
            <a:off x="5898150" y="1862450"/>
            <a:ext cx="2998200" cy="1643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/>
              <a:t>Falsafah merupakan suatu ilmu yang membahas pelbagai permasalahan hidup seharian. Ia berasaskan dari kehidupan dan membantu perbaiki kehidupan.</a:t>
            </a:r>
            <a:endParaRPr b="1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35"/>
          <p:cNvSpPr/>
          <p:nvPr/>
        </p:nvSpPr>
        <p:spPr>
          <a:xfrm>
            <a:off x="1605000" y="3419075"/>
            <a:ext cx="2292900" cy="11649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KARAKTER</a:t>
            </a:r>
            <a:endParaRPr sz="12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54" name="Google Shape;1054;p35"/>
          <p:cNvSpPr/>
          <p:nvPr/>
        </p:nvSpPr>
        <p:spPr>
          <a:xfrm>
            <a:off x="1561650" y="1167625"/>
            <a:ext cx="2379600" cy="14772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LATAR BELAKANG PENDIDIKAN</a:t>
            </a:r>
            <a:endParaRPr sz="12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55" name="Google Shape;1055;p35"/>
          <p:cNvSpPr/>
          <p:nvPr/>
        </p:nvSpPr>
        <p:spPr>
          <a:xfrm>
            <a:off x="0" y="2371050"/>
            <a:ext cx="2108400" cy="12765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CARA BERFIKIR</a:t>
            </a:r>
            <a:endParaRPr sz="12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56" name="Google Shape;1056;p35"/>
          <p:cNvSpPr/>
          <p:nvPr/>
        </p:nvSpPr>
        <p:spPr>
          <a:xfrm>
            <a:off x="3654150" y="2404500"/>
            <a:ext cx="1650600" cy="11649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SITUASI</a:t>
            </a:r>
            <a:endParaRPr sz="12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57" name="Google Shape;1057;p35"/>
          <p:cNvSpPr/>
          <p:nvPr/>
        </p:nvSpPr>
        <p:spPr>
          <a:xfrm>
            <a:off x="1561650" y="2337600"/>
            <a:ext cx="2379600" cy="1410300"/>
          </a:xfrm>
          <a:prstGeom prst="ellipse">
            <a:avLst/>
          </a:prstGeom>
          <a:solidFill>
            <a:srgbClr val="83E3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FAKTOR MEMPENGARUHI FALSAFAH SESEORANG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1058" name="Google Shape;1058;p35"/>
          <p:cNvGrpSpPr/>
          <p:nvPr/>
        </p:nvGrpSpPr>
        <p:grpSpPr>
          <a:xfrm>
            <a:off x="5949152" y="3419069"/>
            <a:ext cx="2673812" cy="1564127"/>
            <a:chOff x="1021850" y="946825"/>
            <a:chExt cx="5528975" cy="3788150"/>
          </a:xfrm>
        </p:grpSpPr>
        <p:sp>
          <p:nvSpPr>
            <p:cNvPr id="1059" name="Google Shape;1059;p35"/>
            <p:cNvSpPr/>
            <p:nvPr/>
          </p:nvSpPr>
          <p:spPr>
            <a:xfrm>
              <a:off x="1055775" y="1816700"/>
              <a:ext cx="5347425" cy="2892075"/>
            </a:xfrm>
            <a:custGeom>
              <a:rect b="b" l="l" r="r" t="t"/>
              <a:pathLst>
                <a:path extrusionOk="0" h="115683" w="213897">
                  <a:moveTo>
                    <a:pt x="137601" y="0"/>
                  </a:moveTo>
                  <a:cubicBezTo>
                    <a:pt x="135704" y="0"/>
                    <a:pt x="133807" y="65"/>
                    <a:pt x="131922" y="180"/>
                  </a:cubicBezTo>
                  <a:cubicBezTo>
                    <a:pt x="101573" y="2025"/>
                    <a:pt x="73450" y="15944"/>
                    <a:pt x="46280" y="29600"/>
                  </a:cubicBezTo>
                  <a:cubicBezTo>
                    <a:pt x="35672" y="34922"/>
                    <a:pt x="24789" y="40459"/>
                    <a:pt x="16943" y="49365"/>
                  </a:cubicBezTo>
                  <a:cubicBezTo>
                    <a:pt x="10061" y="57163"/>
                    <a:pt x="5989" y="67045"/>
                    <a:pt x="3489" y="77142"/>
                  </a:cubicBezTo>
                  <a:cubicBezTo>
                    <a:pt x="262" y="90167"/>
                    <a:pt x="0" y="105419"/>
                    <a:pt x="8275" y="115682"/>
                  </a:cubicBezTo>
                  <a:lnTo>
                    <a:pt x="202883" y="115682"/>
                  </a:lnTo>
                  <a:cubicBezTo>
                    <a:pt x="213896" y="102585"/>
                    <a:pt x="213015" y="87119"/>
                    <a:pt x="209062" y="70200"/>
                  </a:cubicBezTo>
                  <a:cubicBezTo>
                    <a:pt x="207122" y="61866"/>
                    <a:pt x="204550" y="53651"/>
                    <a:pt x="200716" y="46007"/>
                  </a:cubicBezTo>
                  <a:cubicBezTo>
                    <a:pt x="195001" y="34649"/>
                    <a:pt x="186595" y="24826"/>
                    <a:pt x="177189" y="16277"/>
                  </a:cubicBezTo>
                  <a:cubicBezTo>
                    <a:pt x="171605" y="11205"/>
                    <a:pt x="165545" y="6490"/>
                    <a:pt x="158568" y="3633"/>
                  </a:cubicBezTo>
                  <a:cubicBezTo>
                    <a:pt x="151958" y="930"/>
                    <a:pt x="144775" y="0"/>
                    <a:pt x="137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1261150" y="1695675"/>
              <a:ext cx="1718925" cy="2222750"/>
            </a:xfrm>
            <a:custGeom>
              <a:rect b="b" l="l" r="r" t="t"/>
              <a:pathLst>
                <a:path extrusionOk="0" h="88910" w="68757">
                  <a:moveTo>
                    <a:pt x="32536" y="0"/>
                  </a:moveTo>
                  <a:cubicBezTo>
                    <a:pt x="27443" y="0"/>
                    <a:pt x="21327" y="1059"/>
                    <a:pt x="14003" y="3473"/>
                  </a:cubicBezTo>
                  <a:cubicBezTo>
                    <a:pt x="14003" y="3473"/>
                    <a:pt x="5656" y="7486"/>
                    <a:pt x="7823" y="28476"/>
                  </a:cubicBezTo>
                  <a:cubicBezTo>
                    <a:pt x="7823" y="28476"/>
                    <a:pt x="1" y="44883"/>
                    <a:pt x="2156" y="46526"/>
                  </a:cubicBezTo>
                  <a:cubicBezTo>
                    <a:pt x="2910" y="47102"/>
                    <a:pt x="4061" y="47264"/>
                    <a:pt x="5113" y="47264"/>
                  </a:cubicBezTo>
                  <a:cubicBezTo>
                    <a:pt x="6453" y="47264"/>
                    <a:pt x="7633" y="47002"/>
                    <a:pt x="7633" y="47002"/>
                  </a:cubicBezTo>
                  <a:cubicBezTo>
                    <a:pt x="7633" y="47002"/>
                    <a:pt x="8645" y="52932"/>
                    <a:pt x="9550" y="57492"/>
                  </a:cubicBezTo>
                  <a:cubicBezTo>
                    <a:pt x="10645" y="63028"/>
                    <a:pt x="12490" y="64624"/>
                    <a:pt x="16074" y="65052"/>
                  </a:cubicBezTo>
                  <a:cubicBezTo>
                    <a:pt x="16757" y="65133"/>
                    <a:pt x="17499" y="65154"/>
                    <a:pt x="18276" y="65154"/>
                  </a:cubicBezTo>
                  <a:cubicBezTo>
                    <a:pt x="19157" y="65154"/>
                    <a:pt x="20083" y="65127"/>
                    <a:pt x="21018" y="65127"/>
                  </a:cubicBezTo>
                  <a:cubicBezTo>
                    <a:pt x="24991" y="65127"/>
                    <a:pt x="29134" y="65623"/>
                    <a:pt x="30743" y="70839"/>
                  </a:cubicBezTo>
                  <a:cubicBezTo>
                    <a:pt x="32517" y="76577"/>
                    <a:pt x="33755" y="82197"/>
                    <a:pt x="33755" y="82197"/>
                  </a:cubicBezTo>
                  <a:cubicBezTo>
                    <a:pt x="33755" y="82197"/>
                    <a:pt x="38910" y="88910"/>
                    <a:pt x="47562" y="88910"/>
                  </a:cubicBezTo>
                  <a:cubicBezTo>
                    <a:pt x="52119" y="88910"/>
                    <a:pt x="57646" y="87048"/>
                    <a:pt x="63902" y="81364"/>
                  </a:cubicBezTo>
                  <a:lnTo>
                    <a:pt x="53281" y="53527"/>
                  </a:lnTo>
                  <a:cubicBezTo>
                    <a:pt x="53281" y="53527"/>
                    <a:pt x="68756" y="0"/>
                    <a:pt x="32536" y="0"/>
                  </a:cubicBezTo>
                  <a:close/>
                </a:path>
              </a:pathLst>
            </a:custGeom>
            <a:solidFill>
              <a:srgbClr val="BE7A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1021850" y="946825"/>
              <a:ext cx="2279475" cy="2000125"/>
            </a:xfrm>
            <a:custGeom>
              <a:rect b="b" l="l" r="r" t="t"/>
              <a:pathLst>
                <a:path extrusionOk="0" h="80005" w="91179">
                  <a:moveTo>
                    <a:pt x="35430" y="0"/>
                  </a:moveTo>
                  <a:cubicBezTo>
                    <a:pt x="31655" y="0"/>
                    <a:pt x="27732" y="925"/>
                    <a:pt x="24765" y="2519"/>
                  </a:cubicBezTo>
                  <a:cubicBezTo>
                    <a:pt x="21003" y="4543"/>
                    <a:pt x="18705" y="8805"/>
                    <a:pt x="17193" y="12806"/>
                  </a:cubicBezTo>
                  <a:cubicBezTo>
                    <a:pt x="16943" y="13496"/>
                    <a:pt x="16717" y="14282"/>
                    <a:pt x="16086" y="14675"/>
                  </a:cubicBezTo>
                  <a:cubicBezTo>
                    <a:pt x="15775" y="14867"/>
                    <a:pt x="15420" y="14924"/>
                    <a:pt x="15052" y="14924"/>
                  </a:cubicBezTo>
                  <a:cubicBezTo>
                    <a:pt x="14713" y="14924"/>
                    <a:pt x="14362" y="14876"/>
                    <a:pt x="14026" y="14842"/>
                  </a:cubicBezTo>
                  <a:cubicBezTo>
                    <a:pt x="13649" y="14802"/>
                    <a:pt x="13272" y="14783"/>
                    <a:pt x="12895" y="14783"/>
                  </a:cubicBezTo>
                  <a:cubicBezTo>
                    <a:pt x="8453" y="14783"/>
                    <a:pt x="4061" y="17444"/>
                    <a:pt x="2108" y="21450"/>
                  </a:cubicBezTo>
                  <a:cubicBezTo>
                    <a:pt x="0" y="25807"/>
                    <a:pt x="893" y="31439"/>
                    <a:pt x="4263" y="34904"/>
                  </a:cubicBezTo>
                  <a:cubicBezTo>
                    <a:pt x="4763" y="35427"/>
                    <a:pt x="5346" y="35963"/>
                    <a:pt x="5418" y="36678"/>
                  </a:cubicBezTo>
                  <a:cubicBezTo>
                    <a:pt x="5501" y="37463"/>
                    <a:pt x="4917" y="38154"/>
                    <a:pt x="4501" y="38845"/>
                  </a:cubicBezTo>
                  <a:cubicBezTo>
                    <a:pt x="2703" y="41809"/>
                    <a:pt x="3822" y="45857"/>
                    <a:pt x="6191" y="48417"/>
                  </a:cubicBezTo>
                  <a:cubicBezTo>
                    <a:pt x="8549" y="50965"/>
                    <a:pt x="8882" y="51275"/>
                    <a:pt x="12097" y="52608"/>
                  </a:cubicBezTo>
                  <a:cubicBezTo>
                    <a:pt x="14346" y="55104"/>
                    <a:pt x="17690" y="56579"/>
                    <a:pt x="21050" y="56579"/>
                  </a:cubicBezTo>
                  <a:cubicBezTo>
                    <a:pt x="21264" y="56579"/>
                    <a:pt x="21479" y="56573"/>
                    <a:pt x="21693" y="56561"/>
                  </a:cubicBezTo>
                  <a:cubicBezTo>
                    <a:pt x="25265" y="56359"/>
                    <a:pt x="28706" y="54454"/>
                    <a:pt x="30778" y="51537"/>
                  </a:cubicBezTo>
                  <a:cubicBezTo>
                    <a:pt x="31296" y="56489"/>
                    <a:pt x="36005" y="60579"/>
                    <a:pt x="40955" y="60579"/>
                  </a:cubicBezTo>
                  <a:cubicBezTo>
                    <a:pt x="41241" y="60579"/>
                    <a:pt x="41528" y="60566"/>
                    <a:pt x="41815" y="60538"/>
                  </a:cubicBezTo>
                  <a:cubicBezTo>
                    <a:pt x="42178" y="60501"/>
                    <a:pt x="42562" y="60450"/>
                    <a:pt x="42933" y="60450"/>
                  </a:cubicBezTo>
                  <a:cubicBezTo>
                    <a:pt x="43401" y="60450"/>
                    <a:pt x="43849" y="60531"/>
                    <a:pt x="44208" y="60823"/>
                  </a:cubicBezTo>
                  <a:cubicBezTo>
                    <a:pt x="44661" y="61204"/>
                    <a:pt x="44827" y="61812"/>
                    <a:pt x="44970" y="62383"/>
                  </a:cubicBezTo>
                  <a:cubicBezTo>
                    <a:pt x="46601" y="68789"/>
                    <a:pt x="49625" y="74849"/>
                    <a:pt x="53757" y="80004"/>
                  </a:cubicBezTo>
                  <a:cubicBezTo>
                    <a:pt x="53567" y="79511"/>
                    <a:pt x="53625" y="79350"/>
                    <a:pt x="53837" y="79350"/>
                  </a:cubicBezTo>
                  <a:cubicBezTo>
                    <a:pt x="54240" y="79350"/>
                    <a:pt x="55201" y="79937"/>
                    <a:pt x="56073" y="79937"/>
                  </a:cubicBezTo>
                  <a:cubicBezTo>
                    <a:pt x="56466" y="79937"/>
                    <a:pt x="56841" y="79817"/>
                    <a:pt x="57138" y="79469"/>
                  </a:cubicBezTo>
                  <a:cubicBezTo>
                    <a:pt x="57734" y="78766"/>
                    <a:pt x="59019" y="75920"/>
                    <a:pt x="59889" y="75587"/>
                  </a:cubicBezTo>
                  <a:cubicBezTo>
                    <a:pt x="67020" y="72825"/>
                    <a:pt x="70318" y="67146"/>
                    <a:pt x="76510" y="62633"/>
                  </a:cubicBezTo>
                  <a:cubicBezTo>
                    <a:pt x="82701" y="58133"/>
                    <a:pt x="87940" y="51977"/>
                    <a:pt x="90059" y="44631"/>
                  </a:cubicBezTo>
                  <a:cubicBezTo>
                    <a:pt x="90845" y="41928"/>
                    <a:pt x="91178" y="38987"/>
                    <a:pt x="90238" y="36344"/>
                  </a:cubicBezTo>
                  <a:cubicBezTo>
                    <a:pt x="89642" y="34701"/>
                    <a:pt x="88595" y="33249"/>
                    <a:pt x="87380" y="31998"/>
                  </a:cubicBezTo>
                  <a:cubicBezTo>
                    <a:pt x="84082" y="28569"/>
                    <a:pt x="79498" y="26402"/>
                    <a:pt x="74748" y="26045"/>
                  </a:cubicBezTo>
                  <a:cubicBezTo>
                    <a:pt x="74152" y="21438"/>
                    <a:pt x="72069" y="16901"/>
                    <a:pt x="68449" y="13996"/>
                  </a:cubicBezTo>
                  <a:cubicBezTo>
                    <a:pt x="66112" y="12127"/>
                    <a:pt x="63100" y="11041"/>
                    <a:pt x="60132" y="11041"/>
                  </a:cubicBezTo>
                  <a:cubicBezTo>
                    <a:pt x="58488" y="11041"/>
                    <a:pt x="56858" y="11374"/>
                    <a:pt x="55364" y="12091"/>
                  </a:cubicBezTo>
                  <a:cubicBezTo>
                    <a:pt x="54903" y="12317"/>
                    <a:pt x="54416" y="12577"/>
                    <a:pt x="53909" y="12577"/>
                  </a:cubicBezTo>
                  <a:cubicBezTo>
                    <a:pt x="53827" y="12577"/>
                    <a:pt x="53745" y="12570"/>
                    <a:pt x="53662" y="12556"/>
                  </a:cubicBezTo>
                  <a:cubicBezTo>
                    <a:pt x="53162" y="12472"/>
                    <a:pt x="52781" y="12091"/>
                    <a:pt x="52435" y="11734"/>
                  </a:cubicBezTo>
                  <a:cubicBezTo>
                    <a:pt x="49113" y="8174"/>
                    <a:pt x="46911" y="3245"/>
                    <a:pt x="42446" y="1304"/>
                  </a:cubicBezTo>
                  <a:cubicBezTo>
                    <a:pt x="40390" y="410"/>
                    <a:pt x="37943" y="0"/>
                    <a:pt x="35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1279600" y="3632725"/>
              <a:ext cx="1790150" cy="1076050"/>
            </a:xfrm>
            <a:custGeom>
              <a:rect b="b" l="l" r="r" t="t"/>
              <a:pathLst>
                <a:path extrusionOk="0" h="43042" w="71606">
                  <a:moveTo>
                    <a:pt x="63176" y="0"/>
                  </a:moveTo>
                  <a:lnTo>
                    <a:pt x="33017" y="4715"/>
                  </a:lnTo>
                  <a:cubicBezTo>
                    <a:pt x="20563" y="11656"/>
                    <a:pt x="7633" y="30802"/>
                    <a:pt x="7633" y="30802"/>
                  </a:cubicBezTo>
                  <a:lnTo>
                    <a:pt x="1" y="43041"/>
                  </a:lnTo>
                  <a:lnTo>
                    <a:pt x="71605" y="43041"/>
                  </a:lnTo>
                  <a:lnTo>
                    <a:pt x="71605" y="33147"/>
                  </a:lnTo>
                  <a:cubicBezTo>
                    <a:pt x="69962" y="6084"/>
                    <a:pt x="63176" y="0"/>
                    <a:pt x="63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2003500" y="3668075"/>
              <a:ext cx="878425" cy="160300"/>
            </a:xfrm>
            <a:custGeom>
              <a:rect b="b" l="l" r="r" t="t"/>
              <a:pathLst>
                <a:path extrusionOk="0" h="6412" w="35137">
                  <a:moveTo>
                    <a:pt x="35067" y="1"/>
                  </a:moveTo>
                  <a:cubicBezTo>
                    <a:pt x="34758" y="1"/>
                    <a:pt x="32917" y="600"/>
                    <a:pt x="30052" y="1420"/>
                  </a:cubicBezTo>
                  <a:cubicBezTo>
                    <a:pt x="29278" y="1634"/>
                    <a:pt x="28433" y="1872"/>
                    <a:pt x="27504" y="2111"/>
                  </a:cubicBezTo>
                  <a:cubicBezTo>
                    <a:pt x="26588" y="2361"/>
                    <a:pt x="25599" y="2599"/>
                    <a:pt x="24564" y="2849"/>
                  </a:cubicBezTo>
                  <a:cubicBezTo>
                    <a:pt x="22492" y="3337"/>
                    <a:pt x="20194" y="3837"/>
                    <a:pt x="17765" y="4266"/>
                  </a:cubicBezTo>
                  <a:cubicBezTo>
                    <a:pt x="15336" y="4694"/>
                    <a:pt x="13015" y="5028"/>
                    <a:pt x="10883" y="5278"/>
                  </a:cubicBezTo>
                  <a:cubicBezTo>
                    <a:pt x="9824" y="5397"/>
                    <a:pt x="8824" y="5516"/>
                    <a:pt x="7871" y="5599"/>
                  </a:cubicBezTo>
                  <a:cubicBezTo>
                    <a:pt x="6930" y="5694"/>
                    <a:pt x="6037" y="5766"/>
                    <a:pt x="5240" y="5825"/>
                  </a:cubicBezTo>
                  <a:cubicBezTo>
                    <a:pt x="2013" y="6063"/>
                    <a:pt x="1" y="6123"/>
                    <a:pt x="1" y="6254"/>
                  </a:cubicBezTo>
                  <a:cubicBezTo>
                    <a:pt x="1" y="6302"/>
                    <a:pt x="513" y="6349"/>
                    <a:pt x="1418" y="6385"/>
                  </a:cubicBezTo>
                  <a:cubicBezTo>
                    <a:pt x="1784" y="6394"/>
                    <a:pt x="2220" y="6412"/>
                    <a:pt x="2714" y="6412"/>
                  </a:cubicBezTo>
                  <a:cubicBezTo>
                    <a:pt x="2830" y="6412"/>
                    <a:pt x="2950" y="6411"/>
                    <a:pt x="3073" y="6409"/>
                  </a:cubicBezTo>
                  <a:cubicBezTo>
                    <a:pt x="3716" y="6409"/>
                    <a:pt x="4454" y="6409"/>
                    <a:pt x="5264" y="6373"/>
                  </a:cubicBezTo>
                  <a:cubicBezTo>
                    <a:pt x="6073" y="6349"/>
                    <a:pt x="6966" y="6313"/>
                    <a:pt x="7919" y="6242"/>
                  </a:cubicBezTo>
                  <a:cubicBezTo>
                    <a:pt x="8883" y="6194"/>
                    <a:pt x="9895" y="6099"/>
                    <a:pt x="10967" y="5992"/>
                  </a:cubicBezTo>
                  <a:cubicBezTo>
                    <a:pt x="13110" y="5778"/>
                    <a:pt x="15455" y="5468"/>
                    <a:pt x="17896" y="5039"/>
                  </a:cubicBezTo>
                  <a:cubicBezTo>
                    <a:pt x="20349" y="4599"/>
                    <a:pt x="22659" y="4087"/>
                    <a:pt x="24742" y="3551"/>
                  </a:cubicBezTo>
                  <a:cubicBezTo>
                    <a:pt x="25778" y="3277"/>
                    <a:pt x="26766" y="3015"/>
                    <a:pt x="27683" y="2730"/>
                  </a:cubicBezTo>
                  <a:cubicBezTo>
                    <a:pt x="28600" y="2468"/>
                    <a:pt x="29445" y="2194"/>
                    <a:pt x="30219" y="1944"/>
                  </a:cubicBezTo>
                  <a:cubicBezTo>
                    <a:pt x="30993" y="1694"/>
                    <a:pt x="31684" y="1444"/>
                    <a:pt x="32291" y="1218"/>
                  </a:cubicBezTo>
                  <a:cubicBezTo>
                    <a:pt x="32898" y="1003"/>
                    <a:pt x="33422" y="801"/>
                    <a:pt x="33839" y="622"/>
                  </a:cubicBezTo>
                  <a:cubicBezTo>
                    <a:pt x="34684" y="277"/>
                    <a:pt x="35136" y="63"/>
                    <a:pt x="35113" y="15"/>
                  </a:cubicBezTo>
                  <a:cubicBezTo>
                    <a:pt x="35110" y="5"/>
                    <a:pt x="35094" y="1"/>
                    <a:pt x="35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2180925" y="3796175"/>
              <a:ext cx="762900" cy="938800"/>
            </a:xfrm>
            <a:custGeom>
              <a:rect b="b" l="l" r="r" t="t"/>
              <a:pathLst>
                <a:path extrusionOk="0" h="37552" w="30516">
                  <a:moveTo>
                    <a:pt x="29522" y="0"/>
                  </a:moveTo>
                  <a:cubicBezTo>
                    <a:pt x="29426" y="0"/>
                    <a:pt x="29333" y="11"/>
                    <a:pt x="29230" y="11"/>
                  </a:cubicBezTo>
                  <a:cubicBezTo>
                    <a:pt x="29087" y="23"/>
                    <a:pt x="28920" y="35"/>
                    <a:pt x="28754" y="35"/>
                  </a:cubicBezTo>
                  <a:cubicBezTo>
                    <a:pt x="28587" y="46"/>
                    <a:pt x="28408" y="58"/>
                    <a:pt x="28218" y="70"/>
                  </a:cubicBezTo>
                  <a:cubicBezTo>
                    <a:pt x="28039" y="70"/>
                    <a:pt x="27837" y="94"/>
                    <a:pt x="27635" y="118"/>
                  </a:cubicBezTo>
                  <a:cubicBezTo>
                    <a:pt x="27230" y="177"/>
                    <a:pt x="26789" y="237"/>
                    <a:pt x="26313" y="308"/>
                  </a:cubicBezTo>
                  <a:cubicBezTo>
                    <a:pt x="25837" y="404"/>
                    <a:pt x="25337" y="523"/>
                    <a:pt x="24801" y="630"/>
                  </a:cubicBezTo>
                  <a:cubicBezTo>
                    <a:pt x="24277" y="773"/>
                    <a:pt x="23717" y="939"/>
                    <a:pt x="23134" y="1118"/>
                  </a:cubicBezTo>
                  <a:cubicBezTo>
                    <a:pt x="20848" y="1892"/>
                    <a:pt x="18205" y="3154"/>
                    <a:pt x="15633" y="5071"/>
                  </a:cubicBezTo>
                  <a:cubicBezTo>
                    <a:pt x="15312" y="5309"/>
                    <a:pt x="14990" y="5559"/>
                    <a:pt x="14657" y="5809"/>
                  </a:cubicBezTo>
                  <a:cubicBezTo>
                    <a:pt x="14347" y="6071"/>
                    <a:pt x="14026" y="6345"/>
                    <a:pt x="13704" y="6607"/>
                  </a:cubicBezTo>
                  <a:cubicBezTo>
                    <a:pt x="13383" y="6881"/>
                    <a:pt x="13085" y="7178"/>
                    <a:pt x="12764" y="7464"/>
                  </a:cubicBezTo>
                  <a:cubicBezTo>
                    <a:pt x="12454" y="7762"/>
                    <a:pt x="12133" y="8059"/>
                    <a:pt x="11835" y="8381"/>
                  </a:cubicBezTo>
                  <a:cubicBezTo>
                    <a:pt x="10609" y="9619"/>
                    <a:pt x="9454" y="11012"/>
                    <a:pt x="8394" y="12524"/>
                  </a:cubicBezTo>
                  <a:cubicBezTo>
                    <a:pt x="7334" y="14048"/>
                    <a:pt x="6406" y="15596"/>
                    <a:pt x="5620" y="17144"/>
                  </a:cubicBezTo>
                  <a:cubicBezTo>
                    <a:pt x="4834" y="18703"/>
                    <a:pt x="4167" y="20239"/>
                    <a:pt x="3596" y="21740"/>
                  </a:cubicBezTo>
                  <a:cubicBezTo>
                    <a:pt x="2477" y="24728"/>
                    <a:pt x="1715" y="27502"/>
                    <a:pt x="1215" y="29860"/>
                  </a:cubicBezTo>
                  <a:cubicBezTo>
                    <a:pt x="703" y="32205"/>
                    <a:pt x="393" y="34134"/>
                    <a:pt x="226" y="35467"/>
                  </a:cubicBezTo>
                  <a:cubicBezTo>
                    <a:pt x="60" y="36801"/>
                    <a:pt x="0" y="37539"/>
                    <a:pt x="48" y="37551"/>
                  </a:cubicBezTo>
                  <a:cubicBezTo>
                    <a:pt x="107" y="37551"/>
                    <a:pt x="262" y="36825"/>
                    <a:pt x="524" y="35515"/>
                  </a:cubicBezTo>
                  <a:cubicBezTo>
                    <a:pt x="786" y="34205"/>
                    <a:pt x="1179" y="32300"/>
                    <a:pt x="1750" y="29979"/>
                  </a:cubicBezTo>
                  <a:cubicBezTo>
                    <a:pt x="2322" y="27657"/>
                    <a:pt x="3120" y="24930"/>
                    <a:pt x="4263" y="21990"/>
                  </a:cubicBezTo>
                  <a:cubicBezTo>
                    <a:pt x="4846" y="20525"/>
                    <a:pt x="5513" y="19025"/>
                    <a:pt x="6299" y="17501"/>
                  </a:cubicBezTo>
                  <a:cubicBezTo>
                    <a:pt x="7084" y="15977"/>
                    <a:pt x="7989" y="14453"/>
                    <a:pt x="9025" y="12977"/>
                  </a:cubicBezTo>
                  <a:cubicBezTo>
                    <a:pt x="10061" y="11488"/>
                    <a:pt x="11192" y="10131"/>
                    <a:pt x="12383" y="8905"/>
                  </a:cubicBezTo>
                  <a:cubicBezTo>
                    <a:pt x="12680" y="8595"/>
                    <a:pt x="12978" y="8297"/>
                    <a:pt x="13287" y="8012"/>
                  </a:cubicBezTo>
                  <a:cubicBezTo>
                    <a:pt x="13597" y="7726"/>
                    <a:pt x="13883" y="7428"/>
                    <a:pt x="14204" y="7166"/>
                  </a:cubicBezTo>
                  <a:cubicBezTo>
                    <a:pt x="14514" y="6904"/>
                    <a:pt x="14811" y="6642"/>
                    <a:pt x="15121" y="6381"/>
                  </a:cubicBezTo>
                  <a:cubicBezTo>
                    <a:pt x="15443" y="6130"/>
                    <a:pt x="15752" y="5880"/>
                    <a:pt x="16062" y="5642"/>
                  </a:cubicBezTo>
                  <a:cubicBezTo>
                    <a:pt x="17312" y="4702"/>
                    <a:pt x="18562" y="3880"/>
                    <a:pt x="19788" y="3237"/>
                  </a:cubicBezTo>
                  <a:cubicBezTo>
                    <a:pt x="21015" y="2559"/>
                    <a:pt x="22217" y="2059"/>
                    <a:pt x="23324" y="1630"/>
                  </a:cubicBezTo>
                  <a:cubicBezTo>
                    <a:pt x="23884" y="1451"/>
                    <a:pt x="24420" y="1273"/>
                    <a:pt x="24932" y="1106"/>
                  </a:cubicBezTo>
                  <a:cubicBezTo>
                    <a:pt x="25444" y="975"/>
                    <a:pt x="25932" y="856"/>
                    <a:pt x="26396" y="737"/>
                  </a:cubicBezTo>
                  <a:cubicBezTo>
                    <a:pt x="26861" y="654"/>
                    <a:pt x="27289" y="570"/>
                    <a:pt x="27682" y="487"/>
                  </a:cubicBezTo>
                  <a:cubicBezTo>
                    <a:pt x="27885" y="451"/>
                    <a:pt x="28075" y="427"/>
                    <a:pt x="28266" y="404"/>
                  </a:cubicBezTo>
                  <a:cubicBezTo>
                    <a:pt x="28444" y="380"/>
                    <a:pt x="28623" y="356"/>
                    <a:pt x="28789" y="344"/>
                  </a:cubicBezTo>
                  <a:cubicBezTo>
                    <a:pt x="28944" y="320"/>
                    <a:pt x="29111" y="296"/>
                    <a:pt x="29254" y="285"/>
                  </a:cubicBezTo>
                  <a:cubicBezTo>
                    <a:pt x="29397" y="261"/>
                    <a:pt x="29540" y="237"/>
                    <a:pt x="29647" y="237"/>
                  </a:cubicBezTo>
                  <a:cubicBezTo>
                    <a:pt x="29873" y="249"/>
                    <a:pt x="30075" y="332"/>
                    <a:pt x="30206" y="416"/>
                  </a:cubicBezTo>
                  <a:cubicBezTo>
                    <a:pt x="30349" y="511"/>
                    <a:pt x="30397" y="618"/>
                    <a:pt x="30373" y="689"/>
                  </a:cubicBezTo>
                  <a:cubicBezTo>
                    <a:pt x="30361" y="761"/>
                    <a:pt x="30325" y="808"/>
                    <a:pt x="30337" y="820"/>
                  </a:cubicBezTo>
                  <a:cubicBezTo>
                    <a:pt x="30337" y="820"/>
                    <a:pt x="30397" y="808"/>
                    <a:pt x="30444" y="713"/>
                  </a:cubicBezTo>
                  <a:cubicBezTo>
                    <a:pt x="30516" y="618"/>
                    <a:pt x="30456" y="416"/>
                    <a:pt x="30313" y="296"/>
                  </a:cubicBezTo>
                  <a:cubicBezTo>
                    <a:pt x="30159" y="165"/>
                    <a:pt x="29956" y="46"/>
                    <a:pt x="29670" y="11"/>
                  </a:cubicBezTo>
                  <a:cubicBezTo>
                    <a:pt x="29619" y="3"/>
                    <a:pt x="29570" y="0"/>
                    <a:pt x="29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1903800" y="4157600"/>
              <a:ext cx="117300" cy="96225"/>
            </a:xfrm>
            <a:custGeom>
              <a:rect b="b" l="l" r="r" t="t"/>
              <a:pathLst>
                <a:path extrusionOk="0" h="3849" w="4692">
                  <a:moveTo>
                    <a:pt x="4477" y="1"/>
                  </a:moveTo>
                  <a:cubicBezTo>
                    <a:pt x="4164" y="1"/>
                    <a:pt x="3107" y="585"/>
                    <a:pt x="2013" y="1532"/>
                  </a:cubicBezTo>
                  <a:cubicBezTo>
                    <a:pt x="774" y="2592"/>
                    <a:pt x="0" y="3687"/>
                    <a:pt x="155" y="3830"/>
                  </a:cubicBezTo>
                  <a:cubicBezTo>
                    <a:pt x="168" y="3842"/>
                    <a:pt x="186" y="3848"/>
                    <a:pt x="209" y="3848"/>
                  </a:cubicBezTo>
                  <a:cubicBezTo>
                    <a:pt x="473" y="3848"/>
                    <a:pt x="1408" y="3067"/>
                    <a:pt x="2525" y="2115"/>
                  </a:cubicBezTo>
                  <a:cubicBezTo>
                    <a:pt x="3715" y="1079"/>
                    <a:pt x="4691" y="210"/>
                    <a:pt x="4560" y="32"/>
                  </a:cubicBezTo>
                  <a:cubicBezTo>
                    <a:pt x="4547" y="11"/>
                    <a:pt x="4518" y="1"/>
                    <a:pt x="4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2025550" y="4354925"/>
              <a:ext cx="69950" cy="63225"/>
            </a:xfrm>
            <a:custGeom>
              <a:rect b="b" l="l" r="r" t="t"/>
              <a:pathLst>
                <a:path extrusionOk="0" h="2529" w="2798">
                  <a:moveTo>
                    <a:pt x="2550" y="1"/>
                  </a:moveTo>
                  <a:cubicBezTo>
                    <a:pt x="2301" y="1"/>
                    <a:pt x="1714" y="400"/>
                    <a:pt x="1119" y="985"/>
                  </a:cubicBezTo>
                  <a:cubicBezTo>
                    <a:pt x="429" y="1676"/>
                    <a:pt x="0" y="2342"/>
                    <a:pt x="143" y="2497"/>
                  </a:cubicBezTo>
                  <a:cubicBezTo>
                    <a:pt x="164" y="2518"/>
                    <a:pt x="196" y="2529"/>
                    <a:pt x="236" y="2529"/>
                  </a:cubicBezTo>
                  <a:cubicBezTo>
                    <a:pt x="485" y="2529"/>
                    <a:pt x="1072" y="2130"/>
                    <a:pt x="1667" y="1545"/>
                  </a:cubicBezTo>
                  <a:cubicBezTo>
                    <a:pt x="2357" y="866"/>
                    <a:pt x="2798" y="187"/>
                    <a:pt x="2643" y="32"/>
                  </a:cubicBezTo>
                  <a:cubicBezTo>
                    <a:pt x="2622" y="11"/>
                    <a:pt x="2590" y="1"/>
                    <a:pt x="2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1924625" y="4280925"/>
              <a:ext cx="96475" cy="82650"/>
            </a:xfrm>
            <a:custGeom>
              <a:rect b="b" l="l" r="r" t="t"/>
              <a:pathLst>
                <a:path extrusionOk="0" h="3306" w="3859">
                  <a:moveTo>
                    <a:pt x="3628" y="0"/>
                  </a:moveTo>
                  <a:cubicBezTo>
                    <a:pt x="3355" y="0"/>
                    <a:pt x="2535" y="568"/>
                    <a:pt x="1668" y="1361"/>
                  </a:cubicBezTo>
                  <a:cubicBezTo>
                    <a:pt x="679" y="2266"/>
                    <a:pt x="1" y="3123"/>
                    <a:pt x="144" y="3278"/>
                  </a:cubicBezTo>
                  <a:cubicBezTo>
                    <a:pt x="160" y="3297"/>
                    <a:pt x="185" y="3306"/>
                    <a:pt x="219" y="3306"/>
                  </a:cubicBezTo>
                  <a:cubicBezTo>
                    <a:pt x="492" y="3306"/>
                    <a:pt x="1314" y="2738"/>
                    <a:pt x="2192" y="1945"/>
                  </a:cubicBezTo>
                  <a:cubicBezTo>
                    <a:pt x="3168" y="1040"/>
                    <a:pt x="3858" y="183"/>
                    <a:pt x="3704" y="28"/>
                  </a:cubicBezTo>
                  <a:cubicBezTo>
                    <a:pt x="3688" y="9"/>
                    <a:pt x="3662" y="0"/>
                    <a:pt x="3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2132700" y="4076075"/>
              <a:ext cx="74725" cy="66125"/>
            </a:xfrm>
            <a:custGeom>
              <a:rect b="b" l="l" r="r" t="t"/>
              <a:pathLst>
                <a:path extrusionOk="0" h="2645" w="2989">
                  <a:moveTo>
                    <a:pt x="2756" y="0"/>
                  </a:moveTo>
                  <a:cubicBezTo>
                    <a:pt x="2501" y="0"/>
                    <a:pt x="1877" y="423"/>
                    <a:pt x="1227" y="1042"/>
                  </a:cubicBezTo>
                  <a:cubicBezTo>
                    <a:pt x="488" y="1757"/>
                    <a:pt x="0" y="2459"/>
                    <a:pt x="155" y="2614"/>
                  </a:cubicBezTo>
                  <a:cubicBezTo>
                    <a:pt x="174" y="2635"/>
                    <a:pt x="203" y="2644"/>
                    <a:pt x="241" y="2644"/>
                  </a:cubicBezTo>
                  <a:cubicBezTo>
                    <a:pt x="491" y="2644"/>
                    <a:pt x="1122" y="2222"/>
                    <a:pt x="1762" y="1602"/>
                  </a:cubicBezTo>
                  <a:cubicBezTo>
                    <a:pt x="2513" y="888"/>
                    <a:pt x="2989" y="185"/>
                    <a:pt x="2846" y="30"/>
                  </a:cubicBezTo>
                  <a:cubicBezTo>
                    <a:pt x="2825" y="10"/>
                    <a:pt x="2795" y="0"/>
                    <a:pt x="27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975525" y="3993625"/>
              <a:ext cx="106900" cy="87350"/>
            </a:xfrm>
            <a:custGeom>
              <a:rect b="b" l="l" r="r" t="t"/>
              <a:pathLst>
                <a:path extrusionOk="0" h="3494" w="4276">
                  <a:moveTo>
                    <a:pt x="4063" y="1"/>
                  </a:moveTo>
                  <a:cubicBezTo>
                    <a:pt x="3799" y="1"/>
                    <a:pt x="2946" y="692"/>
                    <a:pt x="1953" y="1542"/>
                  </a:cubicBezTo>
                  <a:cubicBezTo>
                    <a:pt x="870" y="2483"/>
                    <a:pt x="1" y="3281"/>
                    <a:pt x="120" y="3459"/>
                  </a:cubicBezTo>
                  <a:cubicBezTo>
                    <a:pt x="135" y="3482"/>
                    <a:pt x="166" y="3493"/>
                    <a:pt x="212" y="3493"/>
                  </a:cubicBezTo>
                  <a:cubicBezTo>
                    <a:pt x="521" y="3493"/>
                    <a:pt x="1479" y="2978"/>
                    <a:pt x="2465" y="2138"/>
                  </a:cubicBezTo>
                  <a:cubicBezTo>
                    <a:pt x="3585" y="1161"/>
                    <a:pt x="4275" y="161"/>
                    <a:pt x="4120" y="18"/>
                  </a:cubicBezTo>
                  <a:cubicBezTo>
                    <a:pt x="4106" y="6"/>
                    <a:pt x="4087" y="1"/>
                    <a:pt x="4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819275" y="3967925"/>
              <a:ext cx="124725" cy="112550"/>
            </a:xfrm>
            <a:custGeom>
              <a:rect b="b" l="l" r="r" t="t"/>
              <a:pathLst>
                <a:path extrusionOk="0" h="4502" w="4989">
                  <a:moveTo>
                    <a:pt x="4783" y="0"/>
                  </a:moveTo>
                  <a:cubicBezTo>
                    <a:pt x="4486" y="0"/>
                    <a:pt x="3334" y="743"/>
                    <a:pt x="2143" y="1880"/>
                  </a:cubicBezTo>
                  <a:cubicBezTo>
                    <a:pt x="833" y="3118"/>
                    <a:pt x="0" y="4344"/>
                    <a:pt x="167" y="4487"/>
                  </a:cubicBezTo>
                  <a:cubicBezTo>
                    <a:pt x="178" y="4497"/>
                    <a:pt x="192" y="4501"/>
                    <a:pt x="211" y="4501"/>
                  </a:cubicBezTo>
                  <a:cubicBezTo>
                    <a:pt x="475" y="4501"/>
                    <a:pt x="1488" y="3574"/>
                    <a:pt x="2679" y="2439"/>
                  </a:cubicBezTo>
                  <a:cubicBezTo>
                    <a:pt x="3965" y="1213"/>
                    <a:pt x="4989" y="201"/>
                    <a:pt x="4846" y="22"/>
                  </a:cubicBezTo>
                  <a:cubicBezTo>
                    <a:pt x="4834" y="7"/>
                    <a:pt x="4813" y="0"/>
                    <a:pt x="47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2203525" y="3909250"/>
              <a:ext cx="92600" cy="86325"/>
            </a:xfrm>
            <a:custGeom>
              <a:rect b="b" l="l" r="r" t="t"/>
              <a:pathLst>
                <a:path extrusionOk="0" h="3453" w="3704">
                  <a:moveTo>
                    <a:pt x="3493" y="1"/>
                  </a:moveTo>
                  <a:cubicBezTo>
                    <a:pt x="3227" y="1"/>
                    <a:pt x="2419" y="606"/>
                    <a:pt x="1573" y="1453"/>
                  </a:cubicBezTo>
                  <a:cubicBezTo>
                    <a:pt x="632" y="2393"/>
                    <a:pt x="1" y="3274"/>
                    <a:pt x="144" y="3429"/>
                  </a:cubicBezTo>
                  <a:cubicBezTo>
                    <a:pt x="159" y="3445"/>
                    <a:pt x="182" y="3452"/>
                    <a:pt x="212" y="3452"/>
                  </a:cubicBezTo>
                  <a:cubicBezTo>
                    <a:pt x="478" y="3452"/>
                    <a:pt x="1286" y="2847"/>
                    <a:pt x="2132" y="2000"/>
                  </a:cubicBezTo>
                  <a:cubicBezTo>
                    <a:pt x="3073" y="1060"/>
                    <a:pt x="3704" y="167"/>
                    <a:pt x="3561" y="24"/>
                  </a:cubicBezTo>
                  <a:cubicBezTo>
                    <a:pt x="3545" y="8"/>
                    <a:pt x="3523" y="1"/>
                    <a:pt x="3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2075550" y="3852025"/>
              <a:ext cx="119975" cy="84875"/>
            </a:xfrm>
            <a:custGeom>
              <a:rect b="b" l="l" r="r" t="t"/>
              <a:pathLst>
                <a:path extrusionOk="0" h="3395" w="4799">
                  <a:moveTo>
                    <a:pt x="4585" y="0"/>
                  </a:moveTo>
                  <a:cubicBezTo>
                    <a:pt x="4247" y="0"/>
                    <a:pt x="3218" y="500"/>
                    <a:pt x="2120" y="1301"/>
                  </a:cubicBezTo>
                  <a:cubicBezTo>
                    <a:pt x="846" y="2242"/>
                    <a:pt x="0" y="3206"/>
                    <a:pt x="131" y="3373"/>
                  </a:cubicBezTo>
                  <a:cubicBezTo>
                    <a:pt x="145" y="3388"/>
                    <a:pt x="167" y="3395"/>
                    <a:pt x="197" y="3395"/>
                  </a:cubicBezTo>
                  <a:cubicBezTo>
                    <a:pt x="480" y="3395"/>
                    <a:pt x="1454" y="2761"/>
                    <a:pt x="2584" y="1932"/>
                  </a:cubicBezTo>
                  <a:cubicBezTo>
                    <a:pt x="3822" y="1027"/>
                    <a:pt x="4799" y="217"/>
                    <a:pt x="4691" y="39"/>
                  </a:cubicBezTo>
                  <a:cubicBezTo>
                    <a:pt x="4675" y="13"/>
                    <a:pt x="4639" y="0"/>
                    <a:pt x="4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10375" y="4191375"/>
              <a:ext cx="80675" cy="83450"/>
            </a:xfrm>
            <a:custGeom>
              <a:rect b="b" l="l" r="r" t="t"/>
              <a:pathLst>
                <a:path extrusionOk="0" h="3338" w="3227">
                  <a:moveTo>
                    <a:pt x="3009" y="0"/>
                  </a:moveTo>
                  <a:cubicBezTo>
                    <a:pt x="2745" y="0"/>
                    <a:pt x="1980" y="524"/>
                    <a:pt x="1262" y="1348"/>
                  </a:cubicBezTo>
                  <a:cubicBezTo>
                    <a:pt x="429" y="2276"/>
                    <a:pt x="0" y="3205"/>
                    <a:pt x="179" y="3324"/>
                  </a:cubicBezTo>
                  <a:cubicBezTo>
                    <a:pt x="192" y="3333"/>
                    <a:pt x="209" y="3337"/>
                    <a:pt x="228" y="3337"/>
                  </a:cubicBezTo>
                  <a:cubicBezTo>
                    <a:pt x="463" y="3337"/>
                    <a:pt x="1108" y="2685"/>
                    <a:pt x="1846" y="1860"/>
                  </a:cubicBezTo>
                  <a:cubicBezTo>
                    <a:pt x="2632" y="967"/>
                    <a:pt x="3227" y="193"/>
                    <a:pt x="3084" y="26"/>
                  </a:cubicBezTo>
                  <a:cubicBezTo>
                    <a:pt x="3068" y="9"/>
                    <a:pt x="3042" y="0"/>
                    <a:pt x="3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300875" y="4018025"/>
              <a:ext cx="73850" cy="70875"/>
            </a:xfrm>
            <a:custGeom>
              <a:rect b="b" l="l" r="r" t="t"/>
              <a:pathLst>
                <a:path extrusionOk="0" h="2835" w="2954">
                  <a:moveTo>
                    <a:pt x="2713" y="1"/>
                  </a:moveTo>
                  <a:cubicBezTo>
                    <a:pt x="2481" y="1"/>
                    <a:pt x="1922" y="553"/>
                    <a:pt x="1274" y="1233"/>
                  </a:cubicBezTo>
                  <a:cubicBezTo>
                    <a:pt x="572" y="1983"/>
                    <a:pt x="0" y="2626"/>
                    <a:pt x="131" y="2793"/>
                  </a:cubicBezTo>
                  <a:cubicBezTo>
                    <a:pt x="152" y="2821"/>
                    <a:pt x="189" y="2835"/>
                    <a:pt x="241" y="2835"/>
                  </a:cubicBezTo>
                  <a:cubicBezTo>
                    <a:pt x="519" y="2835"/>
                    <a:pt x="1202" y="2441"/>
                    <a:pt x="1834" y="1769"/>
                  </a:cubicBezTo>
                  <a:cubicBezTo>
                    <a:pt x="2596" y="971"/>
                    <a:pt x="2953" y="126"/>
                    <a:pt x="2774" y="19"/>
                  </a:cubicBezTo>
                  <a:cubicBezTo>
                    <a:pt x="2758" y="6"/>
                    <a:pt x="2737" y="1"/>
                    <a:pt x="2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393450" y="3828175"/>
              <a:ext cx="116100" cy="85650"/>
            </a:xfrm>
            <a:custGeom>
              <a:rect b="b" l="l" r="r" t="t"/>
              <a:pathLst>
                <a:path extrusionOk="0" h="3426" w="4644">
                  <a:moveTo>
                    <a:pt x="4435" y="1"/>
                  </a:moveTo>
                  <a:cubicBezTo>
                    <a:pt x="4139" y="1"/>
                    <a:pt x="3163" y="574"/>
                    <a:pt x="2084" y="1410"/>
                  </a:cubicBezTo>
                  <a:cubicBezTo>
                    <a:pt x="881" y="2338"/>
                    <a:pt x="0" y="3219"/>
                    <a:pt x="131" y="3398"/>
                  </a:cubicBezTo>
                  <a:cubicBezTo>
                    <a:pt x="145" y="3416"/>
                    <a:pt x="171" y="3425"/>
                    <a:pt x="208" y="3425"/>
                  </a:cubicBezTo>
                  <a:cubicBezTo>
                    <a:pt x="501" y="3425"/>
                    <a:pt x="1479" y="2844"/>
                    <a:pt x="2560" y="2017"/>
                  </a:cubicBezTo>
                  <a:cubicBezTo>
                    <a:pt x="3774" y="1088"/>
                    <a:pt x="4644" y="195"/>
                    <a:pt x="4513" y="28"/>
                  </a:cubicBezTo>
                  <a:cubicBezTo>
                    <a:pt x="4498" y="10"/>
                    <a:pt x="4472" y="1"/>
                    <a:pt x="4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2530650" y="3836875"/>
              <a:ext cx="85750" cy="55175"/>
            </a:xfrm>
            <a:custGeom>
              <a:rect b="b" l="l" r="r" t="t"/>
              <a:pathLst>
                <a:path extrusionOk="0" h="2207" w="3430">
                  <a:moveTo>
                    <a:pt x="3176" y="0"/>
                  </a:moveTo>
                  <a:cubicBezTo>
                    <a:pt x="2887" y="0"/>
                    <a:pt x="2218" y="301"/>
                    <a:pt x="1501" y="776"/>
                  </a:cubicBezTo>
                  <a:cubicBezTo>
                    <a:pt x="620" y="1359"/>
                    <a:pt x="1" y="1978"/>
                    <a:pt x="120" y="2157"/>
                  </a:cubicBezTo>
                  <a:cubicBezTo>
                    <a:pt x="140" y="2190"/>
                    <a:pt x="185" y="2206"/>
                    <a:pt x="251" y="2206"/>
                  </a:cubicBezTo>
                  <a:cubicBezTo>
                    <a:pt x="536" y="2206"/>
                    <a:pt x="1213" y="1905"/>
                    <a:pt x="1930" y="1431"/>
                  </a:cubicBezTo>
                  <a:cubicBezTo>
                    <a:pt x="2811" y="847"/>
                    <a:pt x="3430" y="228"/>
                    <a:pt x="3311" y="50"/>
                  </a:cubicBezTo>
                  <a:cubicBezTo>
                    <a:pt x="3289" y="16"/>
                    <a:pt x="3242" y="0"/>
                    <a:pt x="3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2800350" y="3738625"/>
              <a:ext cx="49125" cy="29550"/>
            </a:xfrm>
            <a:custGeom>
              <a:rect b="b" l="l" r="r" t="t"/>
              <a:pathLst>
                <a:path extrusionOk="0" h="1182" w="1965">
                  <a:moveTo>
                    <a:pt x="1733" y="1"/>
                  </a:moveTo>
                  <a:cubicBezTo>
                    <a:pt x="1528" y="1"/>
                    <a:pt x="1212" y="150"/>
                    <a:pt x="869" y="312"/>
                  </a:cubicBezTo>
                  <a:cubicBezTo>
                    <a:pt x="417" y="539"/>
                    <a:pt x="0" y="717"/>
                    <a:pt x="0" y="943"/>
                  </a:cubicBezTo>
                  <a:cubicBezTo>
                    <a:pt x="12" y="1051"/>
                    <a:pt x="143" y="1134"/>
                    <a:pt x="369" y="1170"/>
                  </a:cubicBezTo>
                  <a:cubicBezTo>
                    <a:pt x="414" y="1177"/>
                    <a:pt x="464" y="1181"/>
                    <a:pt x="517" y="1181"/>
                  </a:cubicBezTo>
                  <a:cubicBezTo>
                    <a:pt x="714" y="1181"/>
                    <a:pt x="958" y="1128"/>
                    <a:pt x="1203" y="1015"/>
                  </a:cubicBezTo>
                  <a:cubicBezTo>
                    <a:pt x="1500" y="872"/>
                    <a:pt x="1726" y="658"/>
                    <a:pt x="1845" y="467"/>
                  </a:cubicBezTo>
                  <a:cubicBezTo>
                    <a:pt x="1953" y="277"/>
                    <a:pt x="1965" y="122"/>
                    <a:pt x="1893" y="51"/>
                  </a:cubicBezTo>
                  <a:cubicBezTo>
                    <a:pt x="1853" y="16"/>
                    <a:pt x="1799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2062750" y="4526125"/>
              <a:ext cx="68775" cy="135700"/>
            </a:xfrm>
            <a:custGeom>
              <a:rect b="b" l="l" r="r" t="t"/>
              <a:pathLst>
                <a:path extrusionOk="0" h="5428" w="2751">
                  <a:moveTo>
                    <a:pt x="2534" y="1"/>
                  </a:moveTo>
                  <a:cubicBezTo>
                    <a:pt x="2307" y="1"/>
                    <a:pt x="1569" y="1068"/>
                    <a:pt x="929" y="2519"/>
                  </a:cubicBezTo>
                  <a:cubicBezTo>
                    <a:pt x="274" y="4031"/>
                    <a:pt x="0" y="5353"/>
                    <a:pt x="191" y="5424"/>
                  </a:cubicBezTo>
                  <a:cubicBezTo>
                    <a:pt x="197" y="5426"/>
                    <a:pt x="204" y="5427"/>
                    <a:pt x="210" y="5427"/>
                  </a:cubicBezTo>
                  <a:cubicBezTo>
                    <a:pt x="440" y="5427"/>
                    <a:pt x="1019" y="4274"/>
                    <a:pt x="1643" y="2840"/>
                  </a:cubicBezTo>
                  <a:cubicBezTo>
                    <a:pt x="2286" y="1352"/>
                    <a:pt x="2751" y="114"/>
                    <a:pt x="2560" y="7"/>
                  </a:cubicBezTo>
                  <a:cubicBezTo>
                    <a:pt x="2552" y="3"/>
                    <a:pt x="2544" y="1"/>
                    <a:pt x="2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2187175" y="4323850"/>
              <a:ext cx="32450" cy="40050"/>
            </a:xfrm>
            <a:custGeom>
              <a:rect b="b" l="l" r="r" t="t"/>
              <a:pathLst>
                <a:path extrusionOk="0" h="1602" w="1298">
                  <a:moveTo>
                    <a:pt x="1019" y="1"/>
                  </a:moveTo>
                  <a:cubicBezTo>
                    <a:pt x="820" y="1"/>
                    <a:pt x="533" y="235"/>
                    <a:pt x="322" y="597"/>
                  </a:cubicBezTo>
                  <a:cubicBezTo>
                    <a:pt x="60" y="1025"/>
                    <a:pt x="0" y="1466"/>
                    <a:pt x="191" y="1573"/>
                  </a:cubicBezTo>
                  <a:cubicBezTo>
                    <a:pt x="220" y="1593"/>
                    <a:pt x="254" y="1602"/>
                    <a:pt x="292" y="1602"/>
                  </a:cubicBezTo>
                  <a:cubicBezTo>
                    <a:pt x="484" y="1602"/>
                    <a:pt x="769" y="1360"/>
                    <a:pt x="988" y="1002"/>
                  </a:cubicBezTo>
                  <a:cubicBezTo>
                    <a:pt x="1238" y="573"/>
                    <a:pt x="1298" y="132"/>
                    <a:pt x="1119" y="25"/>
                  </a:cubicBezTo>
                  <a:cubicBezTo>
                    <a:pt x="1090" y="9"/>
                    <a:pt x="1056" y="1"/>
                    <a:pt x="1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1895475" y="4564500"/>
              <a:ext cx="56275" cy="101000"/>
            </a:xfrm>
            <a:custGeom>
              <a:rect b="b" l="l" r="r" t="t"/>
              <a:pathLst>
                <a:path extrusionOk="0" h="4040" w="2251">
                  <a:moveTo>
                    <a:pt x="2027" y="0"/>
                  </a:moveTo>
                  <a:cubicBezTo>
                    <a:pt x="1809" y="0"/>
                    <a:pt x="1259" y="804"/>
                    <a:pt x="774" y="1853"/>
                  </a:cubicBezTo>
                  <a:cubicBezTo>
                    <a:pt x="262" y="2972"/>
                    <a:pt x="0" y="3949"/>
                    <a:pt x="191" y="4032"/>
                  </a:cubicBezTo>
                  <a:cubicBezTo>
                    <a:pt x="201" y="4037"/>
                    <a:pt x="213" y="4039"/>
                    <a:pt x="225" y="4039"/>
                  </a:cubicBezTo>
                  <a:cubicBezTo>
                    <a:pt x="452" y="4039"/>
                    <a:pt x="991" y="3236"/>
                    <a:pt x="1476" y="2186"/>
                  </a:cubicBezTo>
                  <a:cubicBezTo>
                    <a:pt x="2000" y="1067"/>
                    <a:pt x="2250" y="91"/>
                    <a:pt x="2060" y="8"/>
                  </a:cubicBezTo>
                  <a:cubicBezTo>
                    <a:pt x="2050" y="3"/>
                    <a:pt x="2039" y="0"/>
                    <a:pt x="2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1732950" y="4526075"/>
              <a:ext cx="56875" cy="69425"/>
            </a:xfrm>
            <a:custGeom>
              <a:rect b="b" l="l" r="r" t="t"/>
              <a:pathLst>
                <a:path extrusionOk="0" h="2777" w="2275">
                  <a:moveTo>
                    <a:pt x="2038" y="0"/>
                  </a:moveTo>
                  <a:cubicBezTo>
                    <a:pt x="1807" y="0"/>
                    <a:pt x="1290" y="482"/>
                    <a:pt x="822" y="1164"/>
                  </a:cubicBezTo>
                  <a:cubicBezTo>
                    <a:pt x="286" y="1926"/>
                    <a:pt x="0" y="2640"/>
                    <a:pt x="167" y="2759"/>
                  </a:cubicBezTo>
                  <a:cubicBezTo>
                    <a:pt x="184" y="2771"/>
                    <a:pt x="205" y="2776"/>
                    <a:pt x="230" y="2776"/>
                  </a:cubicBezTo>
                  <a:cubicBezTo>
                    <a:pt x="456" y="2776"/>
                    <a:pt x="969" y="2293"/>
                    <a:pt x="1453" y="1616"/>
                  </a:cubicBezTo>
                  <a:cubicBezTo>
                    <a:pt x="1989" y="854"/>
                    <a:pt x="2274" y="140"/>
                    <a:pt x="2108" y="21"/>
                  </a:cubicBezTo>
                  <a:cubicBezTo>
                    <a:pt x="2089" y="7"/>
                    <a:pt x="2066" y="0"/>
                    <a:pt x="2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1838025" y="4428725"/>
              <a:ext cx="75325" cy="108825"/>
            </a:xfrm>
            <a:custGeom>
              <a:rect b="b" l="l" r="r" t="t"/>
              <a:pathLst>
                <a:path extrusionOk="0" h="4353" w="3013">
                  <a:moveTo>
                    <a:pt x="2799" y="1"/>
                  </a:moveTo>
                  <a:cubicBezTo>
                    <a:pt x="2572" y="1"/>
                    <a:pt x="1865" y="849"/>
                    <a:pt x="1179" y="1974"/>
                  </a:cubicBezTo>
                  <a:cubicBezTo>
                    <a:pt x="441" y="3176"/>
                    <a:pt x="0" y="4236"/>
                    <a:pt x="179" y="4343"/>
                  </a:cubicBezTo>
                  <a:cubicBezTo>
                    <a:pt x="189" y="4349"/>
                    <a:pt x="202" y="4352"/>
                    <a:pt x="216" y="4352"/>
                  </a:cubicBezTo>
                  <a:cubicBezTo>
                    <a:pt x="452" y="4352"/>
                    <a:pt x="1149" y="3514"/>
                    <a:pt x="1846" y="2379"/>
                  </a:cubicBezTo>
                  <a:cubicBezTo>
                    <a:pt x="2572" y="1188"/>
                    <a:pt x="3012" y="128"/>
                    <a:pt x="2834" y="9"/>
                  </a:cubicBezTo>
                  <a:cubicBezTo>
                    <a:pt x="2824" y="3"/>
                    <a:pt x="2812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1710925" y="4323300"/>
              <a:ext cx="96450" cy="86600"/>
            </a:xfrm>
            <a:custGeom>
              <a:rect b="b" l="l" r="r" t="t"/>
              <a:pathLst>
                <a:path extrusionOk="0" h="3464" w="3858">
                  <a:moveTo>
                    <a:pt x="3646" y="1"/>
                  </a:moveTo>
                  <a:cubicBezTo>
                    <a:pt x="3376" y="1"/>
                    <a:pt x="2546" y="606"/>
                    <a:pt x="1667" y="1452"/>
                  </a:cubicBezTo>
                  <a:cubicBezTo>
                    <a:pt x="679" y="2393"/>
                    <a:pt x="0" y="3286"/>
                    <a:pt x="155" y="3441"/>
                  </a:cubicBezTo>
                  <a:cubicBezTo>
                    <a:pt x="169" y="3456"/>
                    <a:pt x="191" y="3464"/>
                    <a:pt x="220" y="3464"/>
                  </a:cubicBezTo>
                  <a:cubicBezTo>
                    <a:pt x="482" y="3464"/>
                    <a:pt x="1314" y="2858"/>
                    <a:pt x="2203" y="2012"/>
                  </a:cubicBezTo>
                  <a:cubicBezTo>
                    <a:pt x="3179" y="1071"/>
                    <a:pt x="3858" y="178"/>
                    <a:pt x="3715" y="24"/>
                  </a:cubicBezTo>
                  <a:cubicBezTo>
                    <a:pt x="3699" y="8"/>
                    <a:pt x="3676" y="1"/>
                    <a:pt x="3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1574875" y="4556900"/>
              <a:ext cx="78925" cy="140000"/>
            </a:xfrm>
            <a:custGeom>
              <a:rect b="b" l="l" r="r" t="t"/>
              <a:pathLst>
                <a:path extrusionOk="0" h="5600" w="3157">
                  <a:moveTo>
                    <a:pt x="2937" y="0"/>
                  </a:moveTo>
                  <a:cubicBezTo>
                    <a:pt x="2686" y="0"/>
                    <a:pt x="1689" y="973"/>
                    <a:pt x="953" y="2479"/>
                  </a:cubicBezTo>
                  <a:cubicBezTo>
                    <a:pt x="144" y="4086"/>
                    <a:pt x="1" y="5550"/>
                    <a:pt x="203" y="5598"/>
                  </a:cubicBezTo>
                  <a:cubicBezTo>
                    <a:pt x="207" y="5599"/>
                    <a:pt x="211" y="5599"/>
                    <a:pt x="215" y="5599"/>
                  </a:cubicBezTo>
                  <a:cubicBezTo>
                    <a:pt x="434" y="5599"/>
                    <a:pt x="896" y="4309"/>
                    <a:pt x="1644" y="2836"/>
                  </a:cubicBezTo>
                  <a:cubicBezTo>
                    <a:pt x="2394" y="1324"/>
                    <a:pt x="3156" y="157"/>
                    <a:pt x="2978" y="14"/>
                  </a:cubicBezTo>
                  <a:cubicBezTo>
                    <a:pt x="2968" y="5"/>
                    <a:pt x="2954" y="0"/>
                    <a:pt x="2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1438550" y="4479275"/>
              <a:ext cx="94975" cy="132000"/>
            </a:xfrm>
            <a:custGeom>
              <a:rect b="b" l="l" r="r" t="t"/>
              <a:pathLst>
                <a:path extrusionOk="0" h="5280" w="3799">
                  <a:moveTo>
                    <a:pt x="3594" y="0"/>
                  </a:moveTo>
                  <a:cubicBezTo>
                    <a:pt x="3345" y="0"/>
                    <a:pt x="2374" y="978"/>
                    <a:pt x="1477" y="2357"/>
                  </a:cubicBezTo>
                  <a:cubicBezTo>
                    <a:pt x="513" y="3833"/>
                    <a:pt x="1" y="5179"/>
                    <a:pt x="191" y="5274"/>
                  </a:cubicBezTo>
                  <a:cubicBezTo>
                    <a:pt x="199" y="5278"/>
                    <a:pt x="207" y="5280"/>
                    <a:pt x="216" y="5280"/>
                  </a:cubicBezTo>
                  <a:cubicBezTo>
                    <a:pt x="444" y="5280"/>
                    <a:pt x="1217" y="4170"/>
                    <a:pt x="2132" y="2786"/>
                  </a:cubicBezTo>
                  <a:cubicBezTo>
                    <a:pt x="3061" y="1345"/>
                    <a:pt x="3799" y="154"/>
                    <a:pt x="3632" y="11"/>
                  </a:cubicBezTo>
                  <a:cubicBezTo>
                    <a:pt x="3623" y="4"/>
                    <a:pt x="3610" y="0"/>
                    <a:pt x="35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613275" y="4370125"/>
              <a:ext cx="62850" cy="101900"/>
            </a:xfrm>
            <a:custGeom>
              <a:rect b="b" l="l" r="r" t="t"/>
              <a:pathLst>
                <a:path extrusionOk="0" h="4076" w="2514">
                  <a:moveTo>
                    <a:pt x="2289" y="0"/>
                  </a:moveTo>
                  <a:cubicBezTo>
                    <a:pt x="2065" y="0"/>
                    <a:pt x="1470" y="793"/>
                    <a:pt x="906" y="1853"/>
                  </a:cubicBezTo>
                  <a:cubicBezTo>
                    <a:pt x="322" y="2973"/>
                    <a:pt x="1" y="3961"/>
                    <a:pt x="191" y="4068"/>
                  </a:cubicBezTo>
                  <a:cubicBezTo>
                    <a:pt x="201" y="4073"/>
                    <a:pt x="213" y="4075"/>
                    <a:pt x="225" y="4075"/>
                  </a:cubicBezTo>
                  <a:cubicBezTo>
                    <a:pt x="448" y="4075"/>
                    <a:pt x="1044" y="3282"/>
                    <a:pt x="1596" y="2222"/>
                  </a:cubicBezTo>
                  <a:cubicBezTo>
                    <a:pt x="2192" y="1103"/>
                    <a:pt x="2513" y="115"/>
                    <a:pt x="2323" y="8"/>
                  </a:cubicBezTo>
                  <a:cubicBezTo>
                    <a:pt x="2313" y="3"/>
                    <a:pt x="2301" y="0"/>
                    <a:pt x="2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1651375" y="4189975"/>
              <a:ext cx="92000" cy="129525"/>
            </a:xfrm>
            <a:custGeom>
              <a:rect b="b" l="l" r="r" t="t"/>
              <a:pathLst>
                <a:path extrusionOk="0" h="5181" w="3680">
                  <a:moveTo>
                    <a:pt x="3475" y="1"/>
                  </a:moveTo>
                  <a:cubicBezTo>
                    <a:pt x="3344" y="1"/>
                    <a:pt x="3052" y="159"/>
                    <a:pt x="2680" y="463"/>
                  </a:cubicBezTo>
                  <a:cubicBezTo>
                    <a:pt x="2227" y="832"/>
                    <a:pt x="1656" y="1416"/>
                    <a:pt x="1168" y="2166"/>
                  </a:cubicBezTo>
                  <a:cubicBezTo>
                    <a:pt x="668" y="2904"/>
                    <a:pt x="334" y="3654"/>
                    <a:pt x="179" y="4214"/>
                  </a:cubicBezTo>
                  <a:cubicBezTo>
                    <a:pt x="13" y="4773"/>
                    <a:pt x="1" y="5154"/>
                    <a:pt x="96" y="5178"/>
                  </a:cubicBezTo>
                  <a:cubicBezTo>
                    <a:pt x="102" y="5180"/>
                    <a:pt x="108" y="5181"/>
                    <a:pt x="114" y="5181"/>
                  </a:cubicBezTo>
                  <a:cubicBezTo>
                    <a:pt x="341" y="5181"/>
                    <a:pt x="896" y="3950"/>
                    <a:pt x="1811" y="2594"/>
                  </a:cubicBezTo>
                  <a:cubicBezTo>
                    <a:pt x="2739" y="1201"/>
                    <a:pt x="3680" y="189"/>
                    <a:pt x="3537" y="23"/>
                  </a:cubicBezTo>
                  <a:cubicBezTo>
                    <a:pt x="3524" y="8"/>
                    <a:pt x="3504" y="1"/>
                    <a:pt x="3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1832050" y="4137225"/>
              <a:ext cx="72375" cy="91450"/>
            </a:xfrm>
            <a:custGeom>
              <a:rect b="b" l="l" r="r" t="t"/>
              <a:pathLst>
                <a:path extrusionOk="0" h="3658" w="2895">
                  <a:moveTo>
                    <a:pt x="2680" y="0"/>
                  </a:moveTo>
                  <a:cubicBezTo>
                    <a:pt x="2444" y="0"/>
                    <a:pt x="1783" y="682"/>
                    <a:pt x="1132" y="1609"/>
                  </a:cubicBezTo>
                  <a:cubicBezTo>
                    <a:pt x="430" y="2609"/>
                    <a:pt x="1" y="3514"/>
                    <a:pt x="168" y="3645"/>
                  </a:cubicBezTo>
                  <a:cubicBezTo>
                    <a:pt x="181" y="3653"/>
                    <a:pt x="197" y="3658"/>
                    <a:pt x="215" y="3658"/>
                  </a:cubicBezTo>
                  <a:cubicBezTo>
                    <a:pt x="451" y="3658"/>
                    <a:pt x="1112" y="2976"/>
                    <a:pt x="1763" y="2049"/>
                  </a:cubicBezTo>
                  <a:cubicBezTo>
                    <a:pt x="2466" y="1049"/>
                    <a:pt x="2894" y="144"/>
                    <a:pt x="2728" y="13"/>
                  </a:cubicBezTo>
                  <a:cubicBezTo>
                    <a:pt x="2714" y="5"/>
                    <a:pt x="2698" y="0"/>
                    <a:pt x="2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2344625" y="1938600"/>
              <a:ext cx="1756150" cy="2120150"/>
            </a:xfrm>
            <a:custGeom>
              <a:rect b="b" l="l" r="r" t="t"/>
              <a:pathLst>
                <a:path extrusionOk="0" h="84806" w="70246">
                  <a:moveTo>
                    <a:pt x="23201" y="0"/>
                  </a:moveTo>
                  <a:cubicBezTo>
                    <a:pt x="19425" y="0"/>
                    <a:pt x="15215" y="375"/>
                    <a:pt x="10526" y="1186"/>
                  </a:cubicBezTo>
                  <a:cubicBezTo>
                    <a:pt x="10526" y="1186"/>
                    <a:pt x="2191" y="5198"/>
                    <a:pt x="4346" y="26189"/>
                  </a:cubicBezTo>
                  <a:cubicBezTo>
                    <a:pt x="4346" y="26189"/>
                    <a:pt x="2215" y="35833"/>
                    <a:pt x="215" y="43810"/>
                  </a:cubicBezTo>
                  <a:cubicBezTo>
                    <a:pt x="1" y="44655"/>
                    <a:pt x="4156" y="44715"/>
                    <a:pt x="4156" y="44715"/>
                  </a:cubicBezTo>
                  <a:cubicBezTo>
                    <a:pt x="4156" y="44715"/>
                    <a:pt x="5168" y="50644"/>
                    <a:pt x="6073" y="55204"/>
                  </a:cubicBezTo>
                  <a:cubicBezTo>
                    <a:pt x="7168" y="60741"/>
                    <a:pt x="9014" y="62336"/>
                    <a:pt x="12597" y="62765"/>
                  </a:cubicBezTo>
                  <a:cubicBezTo>
                    <a:pt x="13280" y="62845"/>
                    <a:pt x="14022" y="62867"/>
                    <a:pt x="14799" y="62867"/>
                  </a:cubicBezTo>
                  <a:cubicBezTo>
                    <a:pt x="15680" y="62867"/>
                    <a:pt x="16606" y="62839"/>
                    <a:pt x="17541" y="62839"/>
                  </a:cubicBezTo>
                  <a:cubicBezTo>
                    <a:pt x="21514" y="62839"/>
                    <a:pt x="25657" y="63336"/>
                    <a:pt x="27266" y="68551"/>
                  </a:cubicBezTo>
                  <a:cubicBezTo>
                    <a:pt x="29040" y="74290"/>
                    <a:pt x="30278" y="79910"/>
                    <a:pt x="30278" y="79910"/>
                  </a:cubicBezTo>
                  <a:cubicBezTo>
                    <a:pt x="30278" y="79910"/>
                    <a:pt x="32124" y="84806"/>
                    <a:pt x="38704" y="84806"/>
                  </a:cubicBezTo>
                  <a:cubicBezTo>
                    <a:pt x="42891" y="84806"/>
                    <a:pt x="48994" y="82824"/>
                    <a:pt x="57758" y="76338"/>
                  </a:cubicBezTo>
                  <a:lnTo>
                    <a:pt x="49840" y="58228"/>
                  </a:lnTo>
                  <a:cubicBezTo>
                    <a:pt x="49840" y="58228"/>
                    <a:pt x="70246" y="0"/>
                    <a:pt x="23201" y="0"/>
                  </a:cubicBezTo>
                  <a:close/>
                </a:path>
              </a:pathLst>
            </a:custGeom>
            <a:solidFill>
              <a:srgbClr val="FFD8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2246700" y="1630850"/>
              <a:ext cx="1591600" cy="1902200"/>
            </a:xfrm>
            <a:custGeom>
              <a:rect b="b" l="l" r="r" t="t"/>
              <a:pathLst>
                <a:path extrusionOk="0" h="76088" w="63664">
                  <a:moveTo>
                    <a:pt x="44975" y="0"/>
                  </a:moveTo>
                  <a:cubicBezTo>
                    <a:pt x="44563" y="0"/>
                    <a:pt x="44100" y="619"/>
                    <a:pt x="43649" y="1601"/>
                  </a:cubicBezTo>
                  <a:cubicBezTo>
                    <a:pt x="43172" y="2649"/>
                    <a:pt x="42708" y="4114"/>
                    <a:pt x="42339" y="5769"/>
                  </a:cubicBezTo>
                  <a:cubicBezTo>
                    <a:pt x="41970" y="7423"/>
                    <a:pt x="41768" y="8947"/>
                    <a:pt x="41744" y="10090"/>
                  </a:cubicBezTo>
                  <a:cubicBezTo>
                    <a:pt x="41744" y="10126"/>
                    <a:pt x="41744" y="10150"/>
                    <a:pt x="41744" y="10186"/>
                  </a:cubicBezTo>
                  <a:cubicBezTo>
                    <a:pt x="41351" y="9174"/>
                    <a:pt x="40803" y="8031"/>
                    <a:pt x="40148" y="6852"/>
                  </a:cubicBezTo>
                  <a:cubicBezTo>
                    <a:pt x="38413" y="3722"/>
                    <a:pt x="36455" y="1433"/>
                    <a:pt x="35573" y="1433"/>
                  </a:cubicBezTo>
                  <a:cubicBezTo>
                    <a:pt x="35499" y="1433"/>
                    <a:pt x="35432" y="1449"/>
                    <a:pt x="35374" y="1482"/>
                  </a:cubicBezTo>
                  <a:cubicBezTo>
                    <a:pt x="34612" y="1899"/>
                    <a:pt x="35541" y="4983"/>
                    <a:pt x="37434" y="8364"/>
                  </a:cubicBezTo>
                  <a:cubicBezTo>
                    <a:pt x="37517" y="8531"/>
                    <a:pt x="37612" y="8697"/>
                    <a:pt x="37707" y="8852"/>
                  </a:cubicBezTo>
                  <a:lnTo>
                    <a:pt x="37446" y="8757"/>
                  </a:lnTo>
                  <a:cubicBezTo>
                    <a:pt x="34074" y="7424"/>
                    <a:pt x="30610" y="6797"/>
                    <a:pt x="27212" y="6797"/>
                  </a:cubicBezTo>
                  <a:cubicBezTo>
                    <a:pt x="14973" y="6797"/>
                    <a:pt x="3574" y="14933"/>
                    <a:pt x="322" y="27569"/>
                  </a:cubicBezTo>
                  <a:cubicBezTo>
                    <a:pt x="84" y="28498"/>
                    <a:pt x="0" y="29045"/>
                    <a:pt x="0" y="29045"/>
                  </a:cubicBezTo>
                  <a:lnTo>
                    <a:pt x="131" y="30069"/>
                  </a:lnTo>
                  <a:lnTo>
                    <a:pt x="8942" y="32260"/>
                  </a:lnTo>
                  <a:lnTo>
                    <a:pt x="13181" y="27378"/>
                  </a:lnTo>
                  <a:lnTo>
                    <a:pt x="11811" y="33058"/>
                  </a:lnTo>
                  <a:lnTo>
                    <a:pt x="31576" y="38999"/>
                  </a:lnTo>
                  <a:cubicBezTo>
                    <a:pt x="32624" y="51286"/>
                    <a:pt x="33278" y="63621"/>
                    <a:pt x="33576" y="75956"/>
                  </a:cubicBezTo>
                  <a:cubicBezTo>
                    <a:pt x="35534" y="76044"/>
                    <a:pt x="37495" y="76088"/>
                    <a:pt x="39456" y="76088"/>
                  </a:cubicBezTo>
                  <a:cubicBezTo>
                    <a:pt x="47569" y="76088"/>
                    <a:pt x="55685" y="75337"/>
                    <a:pt x="63663" y="73860"/>
                  </a:cubicBezTo>
                  <a:cubicBezTo>
                    <a:pt x="61068" y="60382"/>
                    <a:pt x="58484" y="46916"/>
                    <a:pt x="55888" y="33439"/>
                  </a:cubicBezTo>
                  <a:cubicBezTo>
                    <a:pt x="55817" y="33022"/>
                    <a:pt x="55710" y="32569"/>
                    <a:pt x="55376" y="32319"/>
                  </a:cubicBezTo>
                  <a:cubicBezTo>
                    <a:pt x="55150" y="32141"/>
                    <a:pt x="54864" y="32093"/>
                    <a:pt x="54579" y="32081"/>
                  </a:cubicBezTo>
                  <a:lnTo>
                    <a:pt x="53186" y="14972"/>
                  </a:lnTo>
                  <a:lnTo>
                    <a:pt x="43565" y="11174"/>
                  </a:lnTo>
                  <a:cubicBezTo>
                    <a:pt x="43673" y="11019"/>
                    <a:pt x="43768" y="10852"/>
                    <a:pt x="43875" y="10662"/>
                  </a:cubicBezTo>
                  <a:cubicBezTo>
                    <a:pt x="44435" y="9638"/>
                    <a:pt x="44994" y="8150"/>
                    <a:pt x="45387" y="6447"/>
                  </a:cubicBezTo>
                  <a:cubicBezTo>
                    <a:pt x="45768" y="4756"/>
                    <a:pt x="45899" y="3173"/>
                    <a:pt x="45816" y="1994"/>
                  </a:cubicBezTo>
                  <a:cubicBezTo>
                    <a:pt x="45744" y="827"/>
                    <a:pt x="45470" y="77"/>
                    <a:pt x="45042" y="6"/>
                  </a:cubicBezTo>
                  <a:cubicBezTo>
                    <a:pt x="45020" y="2"/>
                    <a:pt x="44998" y="0"/>
                    <a:pt x="44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2224375" y="3708025"/>
              <a:ext cx="1734475" cy="1000750"/>
            </a:xfrm>
            <a:custGeom>
              <a:rect b="b" l="l" r="r" t="t"/>
              <a:pathLst>
                <a:path extrusionOk="0" h="40030" w="69379">
                  <a:moveTo>
                    <a:pt x="60960" y="1"/>
                  </a:moveTo>
                  <a:lnTo>
                    <a:pt x="33826" y="3965"/>
                  </a:lnTo>
                  <a:cubicBezTo>
                    <a:pt x="21360" y="10454"/>
                    <a:pt x="5013" y="32576"/>
                    <a:pt x="5013" y="32576"/>
                  </a:cubicBezTo>
                  <a:lnTo>
                    <a:pt x="0" y="40029"/>
                  </a:lnTo>
                  <a:lnTo>
                    <a:pt x="69378" y="40029"/>
                  </a:lnTo>
                  <a:lnTo>
                    <a:pt x="69378" y="30992"/>
                  </a:lnTo>
                  <a:cubicBezTo>
                    <a:pt x="67747" y="5692"/>
                    <a:pt x="60960" y="1"/>
                    <a:pt x="60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3095525" y="2028700"/>
              <a:ext cx="1647050" cy="2137250"/>
            </a:xfrm>
            <a:custGeom>
              <a:rect b="b" l="l" r="r" t="t"/>
              <a:pathLst>
                <a:path extrusionOk="0" h="85490" w="65882">
                  <a:moveTo>
                    <a:pt x="14645" y="1"/>
                  </a:moveTo>
                  <a:cubicBezTo>
                    <a:pt x="13644" y="1"/>
                    <a:pt x="12622" y="35"/>
                    <a:pt x="11577" y="106"/>
                  </a:cubicBezTo>
                  <a:cubicBezTo>
                    <a:pt x="11577" y="106"/>
                    <a:pt x="3243" y="4118"/>
                    <a:pt x="5398" y="25109"/>
                  </a:cubicBezTo>
                  <a:cubicBezTo>
                    <a:pt x="5398" y="25109"/>
                    <a:pt x="933" y="33896"/>
                    <a:pt x="52" y="43040"/>
                  </a:cubicBezTo>
                  <a:cubicBezTo>
                    <a:pt x="1" y="43573"/>
                    <a:pt x="1952" y="43676"/>
                    <a:pt x="3469" y="43676"/>
                  </a:cubicBezTo>
                  <a:cubicBezTo>
                    <a:pt x="4424" y="43676"/>
                    <a:pt x="5207" y="43635"/>
                    <a:pt x="5207" y="43635"/>
                  </a:cubicBezTo>
                  <a:cubicBezTo>
                    <a:pt x="5207" y="43635"/>
                    <a:pt x="5576" y="48505"/>
                    <a:pt x="6064" y="53196"/>
                  </a:cubicBezTo>
                  <a:cubicBezTo>
                    <a:pt x="6590" y="58164"/>
                    <a:pt x="9263" y="61500"/>
                    <a:pt x="12854" y="61500"/>
                  </a:cubicBezTo>
                  <a:cubicBezTo>
                    <a:pt x="13006" y="61500"/>
                    <a:pt x="13160" y="61494"/>
                    <a:pt x="13315" y="61482"/>
                  </a:cubicBezTo>
                  <a:cubicBezTo>
                    <a:pt x="14126" y="61421"/>
                    <a:pt x="15165" y="61347"/>
                    <a:pt x="16325" y="61347"/>
                  </a:cubicBezTo>
                  <a:cubicBezTo>
                    <a:pt x="20325" y="61347"/>
                    <a:pt x="25770" y="62222"/>
                    <a:pt x="28317" y="67483"/>
                  </a:cubicBezTo>
                  <a:cubicBezTo>
                    <a:pt x="30948" y="72889"/>
                    <a:pt x="31329" y="78830"/>
                    <a:pt x="31329" y="78830"/>
                  </a:cubicBezTo>
                  <a:cubicBezTo>
                    <a:pt x="31329" y="78830"/>
                    <a:pt x="36443" y="85489"/>
                    <a:pt x="46257" y="85489"/>
                  </a:cubicBezTo>
                  <a:cubicBezTo>
                    <a:pt x="51485" y="85489"/>
                    <a:pt x="58048" y="83599"/>
                    <a:pt x="65881" y="77806"/>
                  </a:cubicBezTo>
                  <a:lnTo>
                    <a:pt x="59631" y="62899"/>
                  </a:lnTo>
                  <a:cubicBezTo>
                    <a:pt x="59631" y="62899"/>
                    <a:pt x="57380" y="1"/>
                    <a:pt x="14645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3079825" y="3708025"/>
              <a:ext cx="1760975" cy="1000750"/>
            </a:xfrm>
            <a:custGeom>
              <a:rect b="b" l="l" r="r" t="t"/>
              <a:pathLst>
                <a:path extrusionOk="0" h="40030" w="70439">
                  <a:moveTo>
                    <a:pt x="62056" y="1"/>
                  </a:moveTo>
                  <a:lnTo>
                    <a:pt x="31934" y="4406"/>
                  </a:lnTo>
                  <a:cubicBezTo>
                    <a:pt x="19468" y="10895"/>
                    <a:pt x="8728" y="29671"/>
                    <a:pt x="8728" y="29671"/>
                  </a:cubicBezTo>
                  <a:lnTo>
                    <a:pt x="1" y="40029"/>
                  </a:lnTo>
                  <a:lnTo>
                    <a:pt x="70438" y="40029"/>
                  </a:lnTo>
                  <a:lnTo>
                    <a:pt x="70438" y="30992"/>
                  </a:lnTo>
                  <a:cubicBezTo>
                    <a:pt x="68950" y="5692"/>
                    <a:pt x="62056" y="1"/>
                    <a:pt x="62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3213175" y="1755450"/>
              <a:ext cx="1891350" cy="2894250"/>
            </a:xfrm>
            <a:custGeom>
              <a:rect b="b" l="l" r="r" t="t"/>
              <a:pathLst>
                <a:path extrusionOk="0" h="115770" w="75654">
                  <a:moveTo>
                    <a:pt x="36678" y="0"/>
                  </a:moveTo>
                  <a:cubicBezTo>
                    <a:pt x="36164" y="0"/>
                    <a:pt x="35653" y="8"/>
                    <a:pt x="35148" y="23"/>
                  </a:cubicBezTo>
                  <a:cubicBezTo>
                    <a:pt x="31338" y="130"/>
                    <a:pt x="27540" y="451"/>
                    <a:pt x="23766" y="963"/>
                  </a:cubicBezTo>
                  <a:cubicBezTo>
                    <a:pt x="19777" y="1511"/>
                    <a:pt x="15729" y="2320"/>
                    <a:pt x="12312" y="4440"/>
                  </a:cubicBezTo>
                  <a:cubicBezTo>
                    <a:pt x="9074" y="6440"/>
                    <a:pt x="6633" y="9464"/>
                    <a:pt x="4252" y="12441"/>
                  </a:cubicBezTo>
                  <a:cubicBezTo>
                    <a:pt x="1811" y="15501"/>
                    <a:pt x="25" y="16691"/>
                    <a:pt x="1" y="20608"/>
                  </a:cubicBezTo>
                  <a:cubicBezTo>
                    <a:pt x="799" y="25204"/>
                    <a:pt x="4263" y="29240"/>
                    <a:pt x="8693" y="30717"/>
                  </a:cubicBezTo>
                  <a:cubicBezTo>
                    <a:pt x="12514" y="32003"/>
                    <a:pt x="17467" y="31872"/>
                    <a:pt x="19468" y="35372"/>
                  </a:cubicBezTo>
                  <a:cubicBezTo>
                    <a:pt x="21146" y="38277"/>
                    <a:pt x="19682" y="42194"/>
                    <a:pt x="21242" y="45159"/>
                  </a:cubicBezTo>
                  <a:cubicBezTo>
                    <a:pt x="22706" y="47945"/>
                    <a:pt x="26326" y="48957"/>
                    <a:pt x="28064" y="51576"/>
                  </a:cubicBezTo>
                  <a:cubicBezTo>
                    <a:pt x="31624" y="56970"/>
                    <a:pt x="25242" y="64971"/>
                    <a:pt x="28766" y="70376"/>
                  </a:cubicBezTo>
                  <a:cubicBezTo>
                    <a:pt x="30802" y="73496"/>
                    <a:pt x="35684" y="74782"/>
                    <a:pt x="36005" y="78496"/>
                  </a:cubicBezTo>
                  <a:cubicBezTo>
                    <a:pt x="36172" y="80437"/>
                    <a:pt x="34910" y="82175"/>
                    <a:pt x="33910" y="83854"/>
                  </a:cubicBezTo>
                  <a:cubicBezTo>
                    <a:pt x="28314" y="93201"/>
                    <a:pt x="30314" y="106405"/>
                    <a:pt x="38434" y="113667"/>
                  </a:cubicBezTo>
                  <a:cubicBezTo>
                    <a:pt x="39565" y="114679"/>
                    <a:pt x="40863" y="115608"/>
                    <a:pt x="42363" y="115751"/>
                  </a:cubicBezTo>
                  <a:cubicBezTo>
                    <a:pt x="42500" y="115764"/>
                    <a:pt x="42636" y="115769"/>
                    <a:pt x="42771" y="115769"/>
                  </a:cubicBezTo>
                  <a:cubicBezTo>
                    <a:pt x="43797" y="115769"/>
                    <a:pt x="44802" y="115434"/>
                    <a:pt x="45781" y="115108"/>
                  </a:cubicBezTo>
                  <a:cubicBezTo>
                    <a:pt x="55687" y="111762"/>
                    <a:pt x="65604" y="108405"/>
                    <a:pt x="75522" y="105059"/>
                  </a:cubicBezTo>
                  <a:cubicBezTo>
                    <a:pt x="75653" y="99963"/>
                    <a:pt x="74915" y="94856"/>
                    <a:pt x="73343" y="90010"/>
                  </a:cubicBezTo>
                  <a:cubicBezTo>
                    <a:pt x="72212" y="86497"/>
                    <a:pt x="70641" y="83128"/>
                    <a:pt x="69545" y="79604"/>
                  </a:cubicBezTo>
                  <a:cubicBezTo>
                    <a:pt x="67986" y="74651"/>
                    <a:pt x="67367" y="69472"/>
                    <a:pt x="66628" y="64340"/>
                  </a:cubicBezTo>
                  <a:cubicBezTo>
                    <a:pt x="64092" y="46647"/>
                    <a:pt x="60116" y="29169"/>
                    <a:pt x="54734" y="12119"/>
                  </a:cubicBezTo>
                  <a:cubicBezTo>
                    <a:pt x="53960" y="9655"/>
                    <a:pt x="53127" y="7142"/>
                    <a:pt x="51496" y="5130"/>
                  </a:cubicBezTo>
                  <a:cubicBezTo>
                    <a:pt x="48076" y="927"/>
                    <a:pt x="42186" y="0"/>
                    <a:pt x="36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4056450" y="2133750"/>
              <a:ext cx="1631175" cy="2084100"/>
            </a:xfrm>
            <a:custGeom>
              <a:rect b="b" l="l" r="r" t="t"/>
              <a:pathLst>
                <a:path extrusionOk="0" h="83364" w="65247">
                  <a:moveTo>
                    <a:pt x="16134" y="0"/>
                  </a:moveTo>
                  <a:cubicBezTo>
                    <a:pt x="15124" y="0"/>
                    <a:pt x="14088" y="35"/>
                    <a:pt x="13026" y="107"/>
                  </a:cubicBezTo>
                  <a:cubicBezTo>
                    <a:pt x="13026" y="107"/>
                    <a:pt x="4691" y="4131"/>
                    <a:pt x="6846" y="25122"/>
                  </a:cubicBezTo>
                  <a:cubicBezTo>
                    <a:pt x="6846" y="25122"/>
                    <a:pt x="3656" y="35456"/>
                    <a:pt x="369" y="42409"/>
                  </a:cubicBezTo>
                  <a:cubicBezTo>
                    <a:pt x="0" y="43195"/>
                    <a:pt x="6656" y="43648"/>
                    <a:pt x="6656" y="43648"/>
                  </a:cubicBezTo>
                  <a:cubicBezTo>
                    <a:pt x="6656" y="43648"/>
                    <a:pt x="7668" y="49577"/>
                    <a:pt x="8573" y="54137"/>
                  </a:cubicBezTo>
                  <a:cubicBezTo>
                    <a:pt x="9668" y="59674"/>
                    <a:pt x="11514" y="61269"/>
                    <a:pt x="15098" y="61698"/>
                  </a:cubicBezTo>
                  <a:cubicBezTo>
                    <a:pt x="15782" y="61778"/>
                    <a:pt x="16525" y="61799"/>
                    <a:pt x="17303" y="61799"/>
                  </a:cubicBezTo>
                  <a:cubicBezTo>
                    <a:pt x="18185" y="61799"/>
                    <a:pt x="19111" y="61772"/>
                    <a:pt x="20046" y="61772"/>
                  </a:cubicBezTo>
                  <a:cubicBezTo>
                    <a:pt x="24020" y="61772"/>
                    <a:pt x="28157" y="62269"/>
                    <a:pt x="29766" y="67484"/>
                  </a:cubicBezTo>
                  <a:cubicBezTo>
                    <a:pt x="31540" y="73223"/>
                    <a:pt x="32790" y="78843"/>
                    <a:pt x="32790" y="78843"/>
                  </a:cubicBezTo>
                  <a:cubicBezTo>
                    <a:pt x="32790" y="78843"/>
                    <a:pt x="36367" y="83364"/>
                    <a:pt x="44105" y="83364"/>
                  </a:cubicBezTo>
                  <a:cubicBezTo>
                    <a:pt x="49253" y="83364"/>
                    <a:pt x="56243" y="81363"/>
                    <a:pt x="65247" y="74699"/>
                  </a:cubicBezTo>
                  <a:lnTo>
                    <a:pt x="56603" y="61840"/>
                  </a:lnTo>
                  <a:cubicBezTo>
                    <a:pt x="56603" y="61840"/>
                    <a:pt x="58625" y="0"/>
                    <a:pt x="16134" y="0"/>
                  </a:cubicBezTo>
                  <a:close/>
                </a:path>
              </a:pathLst>
            </a:custGeom>
            <a:solidFill>
              <a:srgbClr val="FFB7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4138000" y="1631250"/>
              <a:ext cx="2412825" cy="2265225"/>
            </a:xfrm>
            <a:custGeom>
              <a:rect b="b" l="l" r="r" t="t"/>
              <a:pathLst>
                <a:path extrusionOk="0" h="90609" w="96513">
                  <a:moveTo>
                    <a:pt x="42608" y="0"/>
                  </a:moveTo>
                  <a:cubicBezTo>
                    <a:pt x="42466" y="0"/>
                    <a:pt x="42325" y="5"/>
                    <a:pt x="42185" y="14"/>
                  </a:cubicBezTo>
                  <a:cubicBezTo>
                    <a:pt x="39589" y="168"/>
                    <a:pt x="37101" y="1621"/>
                    <a:pt x="35779" y="3848"/>
                  </a:cubicBezTo>
                  <a:cubicBezTo>
                    <a:pt x="34624" y="5788"/>
                    <a:pt x="34434" y="8277"/>
                    <a:pt x="35255" y="10360"/>
                  </a:cubicBezTo>
                  <a:cubicBezTo>
                    <a:pt x="33438" y="10134"/>
                    <a:pt x="31577" y="10010"/>
                    <a:pt x="29699" y="10010"/>
                  </a:cubicBezTo>
                  <a:cubicBezTo>
                    <a:pt x="21711" y="10010"/>
                    <a:pt x="13410" y="12245"/>
                    <a:pt x="6787" y="18290"/>
                  </a:cubicBezTo>
                  <a:cubicBezTo>
                    <a:pt x="6787" y="18290"/>
                    <a:pt x="1" y="22064"/>
                    <a:pt x="406" y="34411"/>
                  </a:cubicBezTo>
                  <a:lnTo>
                    <a:pt x="10073" y="35959"/>
                  </a:lnTo>
                  <a:lnTo>
                    <a:pt x="11312" y="29779"/>
                  </a:lnTo>
                  <a:lnTo>
                    <a:pt x="13157" y="39352"/>
                  </a:lnTo>
                  <a:cubicBezTo>
                    <a:pt x="13157" y="39352"/>
                    <a:pt x="14683" y="39107"/>
                    <a:pt x="16569" y="39107"/>
                  </a:cubicBezTo>
                  <a:cubicBezTo>
                    <a:pt x="18925" y="39107"/>
                    <a:pt x="21842" y="39489"/>
                    <a:pt x="23039" y="41209"/>
                  </a:cubicBezTo>
                  <a:cubicBezTo>
                    <a:pt x="25206" y="44293"/>
                    <a:pt x="30135" y="54175"/>
                    <a:pt x="29528" y="58807"/>
                  </a:cubicBezTo>
                  <a:cubicBezTo>
                    <a:pt x="28909" y="63438"/>
                    <a:pt x="23658" y="66831"/>
                    <a:pt x="27980" y="69915"/>
                  </a:cubicBezTo>
                  <a:cubicBezTo>
                    <a:pt x="32302" y="72999"/>
                    <a:pt x="35612" y="76094"/>
                    <a:pt x="34576" y="80416"/>
                  </a:cubicBezTo>
                  <a:cubicBezTo>
                    <a:pt x="33541" y="84738"/>
                    <a:pt x="34576" y="90608"/>
                    <a:pt x="34576" y="90608"/>
                  </a:cubicBezTo>
                  <a:lnTo>
                    <a:pt x="92810" y="77940"/>
                  </a:lnTo>
                  <a:cubicBezTo>
                    <a:pt x="92810" y="77940"/>
                    <a:pt x="96513" y="71856"/>
                    <a:pt x="90036" y="66712"/>
                  </a:cubicBezTo>
                  <a:cubicBezTo>
                    <a:pt x="83547" y="61581"/>
                    <a:pt x="77379" y="58497"/>
                    <a:pt x="78606" y="51699"/>
                  </a:cubicBezTo>
                  <a:cubicBezTo>
                    <a:pt x="79844" y="44912"/>
                    <a:pt x="80463" y="42745"/>
                    <a:pt x="74903" y="39352"/>
                  </a:cubicBezTo>
                  <a:cubicBezTo>
                    <a:pt x="69355" y="35959"/>
                    <a:pt x="61663" y="24291"/>
                    <a:pt x="55770" y="18671"/>
                  </a:cubicBezTo>
                  <a:cubicBezTo>
                    <a:pt x="53198" y="16230"/>
                    <a:pt x="48828" y="13825"/>
                    <a:pt x="43554" y="12170"/>
                  </a:cubicBezTo>
                  <a:cubicBezTo>
                    <a:pt x="44423" y="11408"/>
                    <a:pt x="45268" y="10610"/>
                    <a:pt x="45864" y="9658"/>
                  </a:cubicBezTo>
                  <a:cubicBezTo>
                    <a:pt x="46768" y="8217"/>
                    <a:pt x="47054" y="6455"/>
                    <a:pt x="47018" y="4752"/>
                  </a:cubicBezTo>
                  <a:cubicBezTo>
                    <a:pt x="46983" y="3478"/>
                    <a:pt x="46745" y="2133"/>
                    <a:pt x="45875" y="1204"/>
                  </a:cubicBezTo>
                  <a:cubicBezTo>
                    <a:pt x="45055" y="331"/>
                    <a:pt x="43815" y="0"/>
                    <a:pt x="42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4083225" y="4000925"/>
              <a:ext cx="2020825" cy="707850"/>
            </a:xfrm>
            <a:custGeom>
              <a:rect b="b" l="l" r="r" t="t"/>
              <a:pathLst>
                <a:path extrusionOk="0" h="28314" w="80833">
                  <a:moveTo>
                    <a:pt x="64176" y="0"/>
                  </a:moveTo>
                  <a:cubicBezTo>
                    <a:pt x="64176" y="0"/>
                    <a:pt x="39911" y="2286"/>
                    <a:pt x="31719" y="4108"/>
                  </a:cubicBezTo>
                  <a:cubicBezTo>
                    <a:pt x="24361" y="5751"/>
                    <a:pt x="4097" y="24599"/>
                    <a:pt x="1" y="28313"/>
                  </a:cubicBezTo>
                  <a:lnTo>
                    <a:pt x="80832" y="28313"/>
                  </a:lnTo>
                  <a:cubicBezTo>
                    <a:pt x="79189" y="25337"/>
                    <a:pt x="72462" y="12549"/>
                    <a:pt x="69855" y="7049"/>
                  </a:cubicBezTo>
                  <a:cubicBezTo>
                    <a:pt x="67236" y="1524"/>
                    <a:pt x="64176" y="0"/>
                    <a:pt x="64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8" name="Google Shape;1098;p35"/>
          <p:cNvGrpSpPr/>
          <p:nvPr/>
        </p:nvGrpSpPr>
        <p:grpSpPr>
          <a:xfrm flipH="1">
            <a:off x="7326764" y="220776"/>
            <a:ext cx="1234255" cy="1111709"/>
            <a:chOff x="13134975" y="392150"/>
            <a:chExt cx="5243225" cy="6019000"/>
          </a:xfrm>
        </p:grpSpPr>
        <p:sp>
          <p:nvSpPr>
            <p:cNvPr id="1099" name="Google Shape;1099;p35"/>
            <p:cNvSpPr/>
            <p:nvPr/>
          </p:nvSpPr>
          <p:spPr>
            <a:xfrm>
              <a:off x="17587000" y="2711175"/>
              <a:ext cx="627800" cy="900425"/>
            </a:xfrm>
            <a:custGeom>
              <a:rect b="b" l="l" r="r" t="t"/>
              <a:pathLst>
                <a:path extrusionOk="0" h="36017" w="25112">
                  <a:moveTo>
                    <a:pt x="24623" y="1"/>
                  </a:moveTo>
                  <a:cubicBezTo>
                    <a:pt x="16801" y="6692"/>
                    <a:pt x="6621" y="16765"/>
                    <a:pt x="2501" y="26718"/>
                  </a:cubicBezTo>
                  <a:cubicBezTo>
                    <a:pt x="1" y="32755"/>
                    <a:pt x="918" y="35886"/>
                    <a:pt x="953" y="36017"/>
                  </a:cubicBezTo>
                  <a:lnTo>
                    <a:pt x="1668" y="35803"/>
                  </a:lnTo>
                  <a:cubicBezTo>
                    <a:pt x="1656" y="35767"/>
                    <a:pt x="787" y="32802"/>
                    <a:pt x="3192" y="27004"/>
                  </a:cubicBezTo>
                  <a:cubicBezTo>
                    <a:pt x="7252" y="17181"/>
                    <a:pt x="17348" y="7204"/>
                    <a:pt x="25111" y="572"/>
                  </a:cubicBezTo>
                  <a:lnTo>
                    <a:pt x="246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17620050" y="2966875"/>
              <a:ext cx="219100" cy="203300"/>
            </a:xfrm>
            <a:custGeom>
              <a:rect b="b" l="l" r="r" t="t"/>
              <a:pathLst>
                <a:path extrusionOk="0" h="8132" w="8764">
                  <a:moveTo>
                    <a:pt x="465" y="0"/>
                  </a:moveTo>
                  <a:cubicBezTo>
                    <a:pt x="465" y="1"/>
                    <a:pt x="1" y="7013"/>
                    <a:pt x="6061" y="8132"/>
                  </a:cubicBezTo>
                  <a:cubicBezTo>
                    <a:pt x="6061" y="8132"/>
                    <a:pt x="8763" y="3774"/>
                    <a:pt x="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17754900" y="2790650"/>
              <a:ext cx="233375" cy="237850"/>
            </a:xfrm>
            <a:custGeom>
              <a:rect b="b" l="l" r="r" t="t"/>
              <a:pathLst>
                <a:path extrusionOk="0" h="9514" w="9335">
                  <a:moveTo>
                    <a:pt x="2738" y="1"/>
                  </a:moveTo>
                  <a:cubicBezTo>
                    <a:pt x="2738" y="1"/>
                    <a:pt x="0" y="6478"/>
                    <a:pt x="5370" y="9514"/>
                  </a:cubicBezTo>
                  <a:cubicBezTo>
                    <a:pt x="5370" y="9514"/>
                    <a:pt x="9334" y="6287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17908475" y="2636175"/>
              <a:ext cx="228925" cy="246475"/>
            </a:xfrm>
            <a:custGeom>
              <a:rect b="b" l="l" r="r" t="t"/>
              <a:pathLst>
                <a:path extrusionOk="0" h="9859" w="9157">
                  <a:moveTo>
                    <a:pt x="4084" y="0"/>
                  </a:moveTo>
                  <a:lnTo>
                    <a:pt x="4084" y="0"/>
                  </a:lnTo>
                  <a:cubicBezTo>
                    <a:pt x="4084" y="1"/>
                    <a:pt x="1" y="5715"/>
                    <a:pt x="4573" y="9859"/>
                  </a:cubicBezTo>
                  <a:cubicBezTo>
                    <a:pt x="4573" y="9859"/>
                    <a:pt x="9156" y="7573"/>
                    <a:pt x="4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18139450" y="2757700"/>
              <a:ext cx="238750" cy="104075"/>
            </a:xfrm>
            <a:custGeom>
              <a:rect b="b" l="l" r="r" t="t"/>
              <a:pathLst>
                <a:path extrusionOk="0" h="4163" w="9550">
                  <a:moveTo>
                    <a:pt x="3273" y="1"/>
                  </a:moveTo>
                  <a:cubicBezTo>
                    <a:pt x="2255" y="1"/>
                    <a:pt x="1154" y="264"/>
                    <a:pt x="1" y="938"/>
                  </a:cubicBezTo>
                  <a:cubicBezTo>
                    <a:pt x="1" y="938"/>
                    <a:pt x="510" y="4162"/>
                    <a:pt x="5183" y="4162"/>
                  </a:cubicBezTo>
                  <a:cubicBezTo>
                    <a:pt x="6357" y="4162"/>
                    <a:pt x="7793" y="3959"/>
                    <a:pt x="9550" y="3450"/>
                  </a:cubicBezTo>
                  <a:cubicBezTo>
                    <a:pt x="9550" y="3450"/>
                    <a:pt x="6956" y="1"/>
                    <a:pt x="3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17987350" y="2909675"/>
              <a:ext cx="238450" cy="104175"/>
            </a:xfrm>
            <a:custGeom>
              <a:rect b="b" l="l" r="r" t="t"/>
              <a:pathLst>
                <a:path extrusionOk="0" h="4167" w="9538">
                  <a:moveTo>
                    <a:pt x="3262" y="0"/>
                  </a:moveTo>
                  <a:cubicBezTo>
                    <a:pt x="2248" y="0"/>
                    <a:pt x="1150" y="262"/>
                    <a:pt x="1" y="931"/>
                  </a:cubicBezTo>
                  <a:cubicBezTo>
                    <a:pt x="1" y="931"/>
                    <a:pt x="511" y="4166"/>
                    <a:pt x="5183" y="4166"/>
                  </a:cubicBezTo>
                  <a:cubicBezTo>
                    <a:pt x="6354" y="4166"/>
                    <a:pt x="7786" y="3963"/>
                    <a:pt x="9538" y="3455"/>
                  </a:cubicBezTo>
                  <a:cubicBezTo>
                    <a:pt x="9538" y="3455"/>
                    <a:pt x="6947" y="0"/>
                    <a:pt x="3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17827525" y="3049525"/>
              <a:ext cx="246175" cy="100025"/>
            </a:xfrm>
            <a:custGeom>
              <a:rect b="b" l="l" r="r" t="t"/>
              <a:pathLst>
                <a:path extrusionOk="0" h="4001" w="9847">
                  <a:moveTo>
                    <a:pt x="4208" y="1"/>
                  </a:moveTo>
                  <a:cubicBezTo>
                    <a:pt x="2858" y="1"/>
                    <a:pt x="1401" y="432"/>
                    <a:pt x="0" y="1671"/>
                  </a:cubicBezTo>
                  <a:cubicBezTo>
                    <a:pt x="0" y="1671"/>
                    <a:pt x="854" y="4001"/>
                    <a:pt x="4098" y="4001"/>
                  </a:cubicBezTo>
                  <a:cubicBezTo>
                    <a:pt x="5515" y="4001"/>
                    <a:pt x="7389" y="3556"/>
                    <a:pt x="9847" y="2278"/>
                  </a:cubicBezTo>
                  <a:cubicBezTo>
                    <a:pt x="9847" y="2278"/>
                    <a:pt x="7309" y="1"/>
                    <a:pt x="4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18185000" y="2564125"/>
              <a:ext cx="176825" cy="176850"/>
            </a:xfrm>
            <a:custGeom>
              <a:rect b="b" l="l" r="r" t="t"/>
              <a:pathLst>
                <a:path extrusionOk="0" h="7074" w="7073">
                  <a:moveTo>
                    <a:pt x="7073" y="1"/>
                  </a:moveTo>
                  <a:lnTo>
                    <a:pt x="7073" y="1"/>
                  </a:lnTo>
                  <a:cubicBezTo>
                    <a:pt x="7072" y="1"/>
                    <a:pt x="84" y="739"/>
                    <a:pt x="0" y="6895"/>
                  </a:cubicBezTo>
                  <a:cubicBezTo>
                    <a:pt x="0" y="6895"/>
                    <a:pt x="440" y="7073"/>
                    <a:pt x="1117" y="7073"/>
                  </a:cubicBezTo>
                  <a:cubicBezTo>
                    <a:pt x="2666" y="7073"/>
                    <a:pt x="5457" y="6139"/>
                    <a:pt x="7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15629325" y="392150"/>
              <a:ext cx="1475800" cy="3543300"/>
            </a:xfrm>
            <a:custGeom>
              <a:rect b="b" l="l" r="r" t="t"/>
              <a:pathLst>
                <a:path extrusionOk="0" h="141732" w="59032">
                  <a:moveTo>
                    <a:pt x="33352" y="0"/>
                  </a:moveTo>
                  <a:cubicBezTo>
                    <a:pt x="32609" y="0"/>
                    <a:pt x="31746" y="230"/>
                    <a:pt x="30778" y="750"/>
                  </a:cubicBezTo>
                  <a:cubicBezTo>
                    <a:pt x="27278" y="2643"/>
                    <a:pt x="22884" y="7120"/>
                    <a:pt x="20658" y="10394"/>
                  </a:cubicBezTo>
                  <a:cubicBezTo>
                    <a:pt x="16860" y="16002"/>
                    <a:pt x="15359" y="22860"/>
                    <a:pt x="14681" y="29599"/>
                  </a:cubicBezTo>
                  <a:cubicBezTo>
                    <a:pt x="13794" y="28933"/>
                    <a:pt x="12712" y="28631"/>
                    <a:pt x="11608" y="28631"/>
                  </a:cubicBezTo>
                  <a:cubicBezTo>
                    <a:pt x="10385" y="28631"/>
                    <a:pt x="9136" y="29001"/>
                    <a:pt x="8097" y="29659"/>
                  </a:cubicBezTo>
                  <a:cubicBezTo>
                    <a:pt x="6120" y="30909"/>
                    <a:pt x="4822" y="32992"/>
                    <a:pt x="3941" y="35147"/>
                  </a:cubicBezTo>
                  <a:cubicBezTo>
                    <a:pt x="1715" y="40636"/>
                    <a:pt x="1894" y="47054"/>
                    <a:pt x="4441" y="52399"/>
                  </a:cubicBezTo>
                  <a:cubicBezTo>
                    <a:pt x="1334" y="57174"/>
                    <a:pt x="631" y="63091"/>
                    <a:pt x="489" y="68782"/>
                  </a:cubicBezTo>
                  <a:cubicBezTo>
                    <a:pt x="0" y="89654"/>
                    <a:pt x="6335" y="110621"/>
                    <a:pt x="18288" y="127730"/>
                  </a:cubicBezTo>
                  <a:cubicBezTo>
                    <a:pt x="21039" y="131647"/>
                    <a:pt x="24134" y="135445"/>
                    <a:pt x="28147" y="138065"/>
                  </a:cubicBezTo>
                  <a:cubicBezTo>
                    <a:pt x="31389" y="140193"/>
                    <a:pt x="37065" y="141732"/>
                    <a:pt x="42470" y="141732"/>
                  </a:cubicBezTo>
                  <a:cubicBezTo>
                    <a:pt x="48736" y="141732"/>
                    <a:pt x="54637" y="139665"/>
                    <a:pt x="55960" y="134052"/>
                  </a:cubicBezTo>
                  <a:cubicBezTo>
                    <a:pt x="59032" y="121039"/>
                    <a:pt x="53912" y="106216"/>
                    <a:pt x="48542" y="94548"/>
                  </a:cubicBezTo>
                  <a:cubicBezTo>
                    <a:pt x="42625" y="81701"/>
                    <a:pt x="34945" y="69628"/>
                    <a:pt x="30349" y="56245"/>
                  </a:cubicBezTo>
                  <a:cubicBezTo>
                    <a:pt x="27575" y="48173"/>
                    <a:pt x="26051" y="39469"/>
                    <a:pt x="26837" y="30921"/>
                  </a:cubicBezTo>
                  <a:cubicBezTo>
                    <a:pt x="27682" y="21908"/>
                    <a:pt x="32016" y="14657"/>
                    <a:pt x="35719" y="6608"/>
                  </a:cubicBezTo>
                  <a:cubicBezTo>
                    <a:pt x="37245" y="3293"/>
                    <a:pt x="36163" y="0"/>
                    <a:pt x="33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15629325" y="761825"/>
              <a:ext cx="1427875" cy="3173525"/>
            </a:xfrm>
            <a:custGeom>
              <a:rect b="b" l="l" r="r" t="t"/>
              <a:pathLst>
                <a:path extrusionOk="0" h="126941" w="57115">
                  <a:moveTo>
                    <a:pt x="18229" y="1"/>
                  </a:moveTo>
                  <a:cubicBezTo>
                    <a:pt x="16169" y="4608"/>
                    <a:pt x="15181" y="9740"/>
                    <a:pt x="14681" y="14812"/>
                  </a:cubicBezTo>
                  <a:cubicBezTo>
                    <a:pt x="13794" y="14146"/>
                    <a:pt x="12712" y="13844"/>
                    <a:pt x="11608" y="13844"/>
                  </a:cubicBezTo>
                  <a:cubicBezTo>
                    <a:pt x="10385" y="13844"/>
                    <a:pt x="9136" y="14214"/>
                    <a:pt x="8097" y="14872"/>
                  </a:cubicBezTo>
                  <a:cubicBezTo>
                    <a:pt x="6120" y="16122"/>
                    <a:pt x="4822" y="18205"/>
                    <a:pt x="3941" y="20360"/>
                  </a:cubicBezTo>
                  <a:cubicBezTo>
                    <a:pt x="1715" y="25849"/>
                    <a:pt x="1894" y="32267"/>
                    <a:pt x="4441" y="37612"/>
                  </a:cubicBezTo>
                  <a:cubicBezTo>
                    <a:pt x="1334" y="42387"/>
                    <a:pt x="631" y="48304"/>
                    <a:pt x="489" y="53995"/>
                  </a:cubicBezTo>
                  <a:cubicBezTo>
                    <a:pt x="0" y="74867"/>
                    <a:pt x="6335" y="95834"/>
                    <a:pt x="18288" y="112943"/>
                  </a:cubicBezTo>
                  <a:cubicBezTo>
                    <a:pt x="21039" y="116860"/>
                    <a:pt x="24134" y="120658"/>
                    <a:pt x="28147" y="123278"/>
                  </a:cubicBezTo>
                  <a:cubicBezTo>
                    <a:pt x="31390" y="125402"/>
                    <a:pt x="37070" y="126940"/>
                    <a:pt x="42477" y="126940"/>
                  </a:cubicBezTo>
                  <a:cubicBezTo>
                    <a:pt x="48740" y="126940"/>
                    <a:pt x="54637" y="124876"/>
                    <a:pt x="55960" y="119265"/>
                  </a:cubicBezTo>
                  <a:cubicBezTo>
                    <a:pt x="57103" y="114431"/>
                    <a:pt x="57115" y="109359"/>
                    <a:pt x="56400" y="104287"/>
                  </a:cubicBezTo>
                  <a:lnTo>
                    <a:pt x="56400" y="104287"/>
                  </a:lnTo>
                  <a:cubicBezTo>
                    <a:pt x="56031" y="104311"/>
                    <a:pt x="55650" y="104371"/>
                    <a:pt x="55281" y="104430"/>
                  </a:cubicBezTo>
                  <a:cubicBezTo>
                    <a:pt x="50912" y="105133"/>
                    <a:pt x="46317" y="105688"/>
                    <a:pt x="41811" y="105688"/>
                  </a:cubicBezTo>
                  <a:cubicBezTo>
                    <a:pt x="34566" y="105688"/>
                    <a:pt x="27551" y="104255"/>
                    <a:pt x="22075" y="99703"/>
                  </a:cubicBezTo>
                  <a:cubicBezTo>
                    <a:pt x="16919" y="95417"/>
                    <a:pt x="14038" y="89035"/>
                    <a:pt x="11466" y="82844"/>
                  </a:cubicBezTo>
                  <a:cubicBezTo>
                    <a:pt x="7990" y="74486"/>
                    <a:pt x="4680" y="65366"/>
                    <a:pt x="6858" y="56591"/>
                  </a:cubicBezTo>
                  <a:lnTo>
                    <a:pt x="6858" y="56591"/>
                  </a:lnTo>
                  <a:cubicBezTo>
                    <a:pt x="7528" y="57494"/>
                    <a:pt x="8541" y="57889"/>
                    <a:pt x="9619" y="57889"/>
                  </a:cubicBezTo>
                  <a:cubicBezTo>
                    <a:pt x="11396" y="57889"/>
                    <a:pt x="13351" y="56817"/>
                    <a:pt x="14240" y="55186"/>
                  </a:cubicBezTo>
                  <a:cubicBezTo>
                    <a:pt x="15681" y="52579"/>
                    <a:pt x="15217" y="49376"/>
                    <a:pt x="14728" y="46435"/>
                  </a:cubicBezTo>
                  <a:cubicBezTo>
                    <a:pt x="13940" y="41750"/>
                    <a:pt x="13163" y="37076"/>
                    <a:pt x="12374" y="32391"/>
                  </a:cubicBezTo>
                  <a:lnTo>
                    <a:pt x="12374" y="32391"/>
                  </a:lnTo>
                  <a:cubicBezTo>
                    <a:pt x="12650" y="33751"/>
                    <a:pt x="14008" y="34436"/>
                    <a:pt x="15442" y="34436"/>
                  </a:cubicBezTo>
                  <a:cubicBezTo>
                    <a:pt x="16554" y="34436"/>
                    <a:pt x="17711" y="34025"/>
                    <a:pt x="18443" y="33195"/>
                  </a:cubicBezTo>
                  <a:cubicBezTo>
                    <a:pt x="20158" y="31266"/>
                    <a:pt x="20170" y="28397"/>
                    <a:pt x="20074" y="25813"/>
                  </a:cubicBezTo>
                  <a:cubicBezTo>
                    <a:pt x="19789" y="17610"/>
                    <a:pt x="19705" y="9240"/>
                    <a:pt x="18467" y="1108"/>
                  </a:cubicBezTo>
                  <a:cubicBezTo>
                    <a:pt x="18407" y="727"/>
                    <a:pt x="18324" y="358"/>
                    <a:pt x="18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13134975" y="533675"/>
              <a:ext cx="4549975" cy="5877475"/>
            </a:xfrm>
            <a:custGeom>
              <a:rect b="b" l="l" r="r" t="t"/>
              <a:pathLst>
                <a:path extrusionOk="0" h="235099" w="181999">
                  <a:moveTo>
                    <a:pt x="31693" y="0"/>
                  </a:moveTo>
                  <a:cubicBezTo>
                    <a:pt x="25782" y="0"/>
                    <a:pt x="24063" y="7070"/>
                    <a:pt x="23741" y="8781"/>
                  </a:cubicBezTo>
                  <a:cubicBezTo>
                    <a:pt x="23824" y="15985"/>
                    <a:pt x="24741" y="23248"/>
                    <a:pt x="26230" y="30332"/>
                  </a:cubicBezTo>
                  <a:cubicBezTo>
                    <a:pt x="27742" y="37511"/>
                    <a:pt x="29944" y="44548"/>
                    <a:pt x="32957" y="51239"/>
                  </a:cubicBezTo>
                  <a:cubicBezTo>
                    <a:pt x="34433" y="54597"/>
                    <a:pt x="36195" y="57823"/>
                    <a:pt x="38124" y="60943"/>
                  </a:cubicBezTo>
                  <a:cubicBezTo>
                    <a:pt x="40041" y="64062"/>
                    <a:pt x="42232" y="67015"/>
                    <a:pt x="44637" y="69789"/>
                  </a:cubicBezTo>
                  <a:cubicBezTo>
                    <a:pt x="49399" y="75373"/>
                    <a:pt x="55209" y="80028"/>
                    <a:pt x="61615" y="83624"/>
                  </a:cubicBezTo>
                  <a:cubicBezTo>
                    <a:pt x="61698" y="83672"/>
                    <a:pt x="61722" y="83767"/>
                    <a:pt x="61674" y="83850"/>
                  </a:cubicBezTo>
                  <a:cubicBezTo>
                    <a:pt x="61650" y="83908"/>
                    <a:pt x="61590" y="83943"/>
                    <a:pt x="61529" y="83943"/>
                  </a:cubicBezTo>
                  <a:cubicBezTo>
                    <a:pt x="61501" y="83943"/>
                    <a:pt x="61474" y="83936"/>
                    <a:pt x="61448" y="83922"/>
                  </a:cubicBezTo>
                  <a:cubicBezTo>
                    <a:pt x="54983" y="80362"/>
                    <a:pt x="49078" y="75730"/>
                    <a:pt x="44220" y="70158"/>
                  </a:cubicBezTo>
                  <a:cubicBezTo>
                    <a:pt x="41767" y="67384"/>
                    <a:pt x="39529" y="64431"/>
                    <a:pt x="37564" y="61288"/>
                  </a:cubicBezTo>
                  <a:cubicBezTo>
                    <a:pt x="35588" y="58168"/>
                    <a:pt x="33778" y="54930"/>
                    <a:pt x="32254" y="51561"/>
                  </a:cubicBezTo>
                  <a:cubicBezTo>
                    <a:pt x="29158" y="44833"/>
                    <a:pt x="26861" y="37761"/>
                    <a:pt x="25265" y="30546"/>
                  </a:cubicBezTo>
                  <a:cubicBezTo>
                    <a:pt x="23741" y="23569"/>
                    <a:pt x="22753" y="16509"/>
                    <a:pt x="22562" y="9341"/>
                  </a:cubicBezTo>
                  <a:cubicBezTo>
                    <a:pt x="5334" y="12365"/>
                    <a:pt x="12740" y="36380"/>
                    <a:pt x="14133" y="40476"/>
                  </a:cubicBezTo>
                  <a:cubicBezTo>
                    <a:pt x="14264" y="40595"/>
                    <a:pt x="14347" y="40762"/>
                    <a:pt x="14347" y="40940"/>
                  </a:cubicBezTo>
                  <a:lnTo>
                    <a:pt x="14359" y="40952"/>
                  </a:lnTo>
                  <a:lnTo>
                    <a:pt x="14359" y="40988"/>
                  </a:lnTo>
                  <a:cubicBezTo>
                    <a:pt x="14502" y="44262"/>
                    <a:pt x="15026" y="47620"/>
                    <a:pt x="15740" y="50870"/>
                  </a:cubicBezTo>
                  <a:cubicBezTo>
                    <a:pt x="16454" y="54132"/>
                    <a:pt x="17395" y="57359"/>
                    <a:pt x="18562" y="60490"/>
                  </a:cubicBezTo>
                  <a:cubicBezTo>
                    <a:pt x="20884" y="66765"/>
                    <a:pt x="24158" y="72682"/>
                    <a:pt x="28277" y="77957"/>
                  </a:cubicBezTo>
                  <a:cubicBezTo>
                    <a:pt x="30325" y="80600"/>
                    <a:pt x="32659" y="83017"/>
                    <a:pt x="35123" y="85279"/>
                  </a:cubicBezTo>
                  <a:cubicBezTo>
                    <a:pt x="37576" y="87553"/>
                    <a:pt x="40303" y="89518"/>
                    <a:pt x="43089" y="91363"/>
                  </a:cubicBezTo>
                  <a:cubicBezTo>
                    <a:pt x="48768" y="94935"/>
                    <a:pt x="54983" y="97626"/>
                    <a:pt x="61448" y="99471"/>
                  </a:cubicBezTo>
                  <a:cubicBezTo>
                    <a:pt x="61651" y="99531"/>
                    <a:pt x="61770" y="99745"/>
                    <a:pt x="61710" y="99959"/>
                  </a:cubicBezTo>
                  <a:cubicBezTo>
                    <a:pt x="61661" y="100126"/>
                    <a:pt x="61506" y="100237"/>
                    <a:pt x="61340" y="100237"/>
                  </a:cubicBezTo>
                  <a:cubicBezTo>
                    <a:pt x="61305" y="100237"/>
                    <a:pt x="61269" y="100232"/>
                    <a:pt x="61234" y="100221"/>
                  </a:cubicBezTo>
                  <a:cubicBezTo>
                    <a:pt x="54697" y="98412"/>
                    <a:pt x="48375" y="95745"/>
                    <a:pt x="42589" y="92173"/>
                  </a:cubicBezTo>
                  <a:cubicBezTo>
                    <a:pt x="39731" y="90315"/>
                    <a:pt x="36945" y="88351"/>
                    <a:pt x="34421" y="86053"/>
                  </a:cubicBezTo>
                  <a:cubicBezTo>
                    <a:pt x="31897" y="83779"/>
                    <a:pt x="29516" y="81326"/>
                    <a:pt x="27396" y="78659"/>
                  </a:cubicBezTo>
                  <a:cubicBezTo>
                    <a:pt x="23158" y="73325"/>
                    <a:pt x="19764" y="67312"/>
                    <a:pt x="17347" y="60955"/>
                  </a:cubicBezTo>
                  <a:cubicBezTo>
                    <a:pt x="16121" y="57764"/>
                    <a:pt x="15145" y="54489"/>
                    <a:pt x="14383" y="51168"/>
                  </a:cubicBezTo>
                  <a:cubicBezTo>
                    <a:pt x="13764" y="48429"/>
                    <a:pt x="13287" y="45667"/>
                    <a:pt x="13025" y="42833"/>
                  </a:cubicBezTo>
                  <a:lnTo>
                    <a:pt x="13025" y="42833"/>
                  </a:lnTo>
                  <a:cubicBezTo>
                    <a:pt x="0" y="61609"/>
                    <a:pt x="14764" y="88148"/>
                    <a:pt x="16931" y="91839"/>
                  </a:cubicBezTo>
                  <a:cubicBezTo>
                    <a:pt x="16931" y="91839"/>
                    <a:pt x="16943" y="91839"/>
                    <a:pt x="16943" y="91851"/>
                  </a:cubicBezTo>
                  <a:lnTo>
                    <a:pt x="16966" y="91899"/>
                  </a:lnTo>
                  <a:cubicBezTo>
                    <a:pt x="16990" y="91935"/>
                    <a:pt x="17014" y="91958"/>
                    <a:pt x="17026" y="91994"/>
                  </a:cubicBezTo>
                  <a:cubicBezTo>
                    <a:pt x="17133" y="92173"/>
                    <a:pt x="17193" y="92268"/>
                    <a:pt x="17193" y="92268"/>
                  </a:cubicBezTo>
                  <a:cubicBezTo>
                    <a:pt x="17193" y="92268"/>
                    <a:pt x="17193" y="92280"/>
                    <a:pt x="17193" y="92280"/>
                  </a:cubicBezTo>
                  <a:cubicBezTo>
                    <a:pt x="18550" y="94721"/>
                    <a:pt x="20241" y="97078"/>
                    <a:pt x="22027" y="99304"/>
                  </a:cubicBezTo>
                  <a:cubicBezTo>
                    <a:pt x="23920" y="101650"/>
                    <a:pt x="25979" y="103865"/>
                    <a:pt x="28182" y="105936"/>
                  </a:cubicBezTo>
                  <a:cubicBezTo>
                    <a:pt x="32587" y="110056"/>
                    <a:pt x="37529" y="113640"/>
                    <a:pt x="42886" y="116461"/>
                  </a:cubicBezTo>
                  <a:cubicBezTo>
                    <a:pt x="45553" y="117878"/>
                    <a:pt x="48316" y="119140"/>
                    <a:pt x="51173" y="120176"/>
                  </a:cubicBezTo>
                  <a:cubicBezTo>
                    <a:pt x="52578" y="120736"/>
                    <a:pt x="54031" y="121164"/>
                    <a:pt x="55471" y="121629"/>
                  </a:cubicBezTo>
                  <a:cubicBezTo>
                    <a:pt x="56198" y="121855"/>
                    <a:pt x="56936" y="122033"/>
                    <a:pt x="57674" y="122236"/>
                  </a:cubicBezTo>
                  <a:cubicBezTo>
                    <a:pt x="58400" y="122438"/>
                    <a:pt x="59126" y="122641"/>
                    <a:pt x="59877" y="122795"/>
                  </a:cubicBezTo>
                  <a:cubicBezTo>
                    <a:pt x="65794" y="124153"/>
                    <a:pt x="71866" y="124831"/>
                    <a:pt x="77950" y="124867"/>
                  </a:cubicBezTo>
                  <a:cubicBezTo>
                    <a:pt x="78034" y="124867"/>
                    <a:pt x="78093" y="124927"/>
                    <a:pt x="78093" y="125010"/>
                  </a:cubicBezTo>
                  <a:cubicBezTo>
                    <a:pt x="78093" y="125081"/>
                    <a:pt x="78034" y="125141"/>
                    <a:pt x="77962" y="125141"/>
                  </a:cubicBezTo>
                  <a:cubicBezTo>
                    <a:pt x="77618" y="125145"/>
                    <a:pt x="77273" y="125147"/>
                    <a:pt x="76928" y="125147"/>
                  </a:cubicBezTo>
                  <a:cubicBezTo>
                    <a:pt x="71164" y="125147"/>
                    <a:pt x="65397" y="124582"/>
                    <a:pt x="59746" y="123391"/>
                  </a:cubicBezTo>
                  <a:cubicBezTo>
                    <a:pt x="58984" y="123248"/>
                    <a:pt x="58245" y="123057"/>
                    <a:pt x="57507" y="122867"/>
                  </a:cubicBezTo>
                  <a:cubicBezTo>
                    <a:pt x="56769" y="122676"/>
                    <a:pt x="56019" y="122510"/>
                    <a:pt x="55281" y="122295"/>
                  </a:cubicBezTo>
                  <a:cubicBezTo>
                    <a:pt x="53816" y="121855"/>
                    <a:pt x="52340" y="121438"/>
                    <a:pt x="50899" y="120902"/>
                  </a:cubicBezTo>
                  <a:cubicBezTo>
                    <a:pt x="48006" y="119902"/>
                    <a:pt x="45184" y="118688"/>
                    <a:pt x="42446" y="117295"/>
                  </a:cubicBezTo>
                  <a:cubicBezTo>
                    <a:pt x="36957" y="114544"/>
                    <a:pt x="31873" y="110996"/>
                    <a:pt x="27313" y="106877"/>
                  </a:cubicBezTo>
                  <a:cubicBezTo>
                    <a:pt x="25039" y="104805"/>
                    <a:pt x="22884" y="102591"/>
                    <a:pt x="20907" y="100233"/>
                  </a:cubicBezTo>
                  <a:cubicBezTo>
                    <a:pt x="19205" y="98173"/>
                    <a:pt x="17621" y="96066"/>
                    <a:pt x="16216" y="93756"/>
                  </a:cubicBezTo>
                  <a:lnTo>
                    <a:pt x="16216" y="93756"/>
                  </a:lnTo>
                  <a:cubicBezTo>
                    <a:pt x="10430" y="103686"/>
                    <a:pt x="16681" y="119128"/>
                    <a:pt x="19086" y="125141"/>
                  </a:cubicBezTo>
                  <a:cubicBezTo>
                    <a:pt x="21122" y="130213"/>
                    <a:pt x="27325" y="133047"/>
                    <a:pt x="29694" y="133963"/>
                  </a:cubicBezTo>
                  <a:cubicBezTo>
                    <a:pt x="29706" y="133963"/>
                    <a:pt x="29718" y="133963"/>
                    <a:pt x="29742" y="133975"/>
                  </a:cubicBezTo>
                  <a:lnTo>
                    <a:pt x="29789" y="133999"/>
                  </a:lnTo>
                  <a:cubicBezTo>
                    <a:pt x="29813" y="134011"/>
                    <a:pt x="29837" y="134023"/>
                    <a:pt x="29873" y="134035"/>
                  </a:cubicBezTo>
                  <a:cubicBezTo>
                    <a:pt x="30337" y="134214"/>
                    <a:pt x="30623" y="134297"/>
                    <a:pt x="30623" y="134297"/>
                  </a:cubicBezTo>
                  <a:cubicBezTo>
                    <a:pt x="30623" y="134321"/>
                    <a:pt x="30623" y="134344"/>
                    <a:pt x="30611" y="134356"/>
                  </a:cubicBezTo>
                  <a:cubicBezTo>
                    <a:pt x="34123" y="135880"/>
                    <a:pt x="37898" y="136964"/>
                    <a:pt x="41684" y="137750"/>
                  </a:cubicBezTo>
                  <a:cubicBezTo>
                    <a:pt x="45780" y="138571"/>
                    <a:pt x="49959" y="139107"/>
                    <a:pt x="54150" y="139202"/>
                  </a:cubicBezTo>
                  <a:cubicBezTo>
                    <a:pt x="54509" y="139227"/>
                    <a:pt x="54869" y="139234"/>
                    <a:pt x="55229" y="139234"/>
                  </a:cubicBezTo>
                  <a:cubicBezTo>
                    <a:pt x="55833" y="139234"/>
                    <a:pt x="56437" y="139213"/>
                    <a:pt x="57041" y="139213"/>
                  </a:cubicBezTo>
                  <a:cubicBezTo>
                    <a:pt x="57125" y="139213"/>
                    <a:pt x="57209" y="139213"/>
                    <a:pt x="57293" y="139214"/>
                  </a:cubicBezTo>
                  <a:cubicBezTo>
                    <a:pt x="58353" y="139202"/>
                    <a:pt x="59400" y="139214"/>
                    <a:pt x="60448" y="139119"/>
                  </a:cubicBezTo>
                  <a:lnTo>
                    <a:pt x="63591" y="138905"/>
                  </a:lnTo>
                  <a:cubicBezTo>
                    <a:pt x="64627" y="138797"/>
                    <a:pt x="65675" y="138631"/>
                    <a:pt x="66711" y="138512"/>
                  </a:cubicBezTo>
                  <a:cubicBezTo>
                    <a:pt x="68806" y="138297"/>
                    <a:pt x="70854" y="137797"/>
                    <a:pt x="72914" y="137416"/>
                  </a:cubicBezTo>
                  <a:cubicBezTo>
                    <a:pt x="73962" y="137250"/>
                    <a:pt x="74962" y="136916"/>
                    <a:pt x="75986" y="136666"/>
                  </a:cubicBezTo>
                  <a:lnTo>
                    <a:pt x="79034" y="135857"/>
                  </a:lnTo>
                  <a:lnTo>
                    <a:pt x="79034" y="135845"/>
                  </a:lnTo>
                  <a:cubicBezTo>
                    <a:pt x="79040" y="135843"/>
                    <a:pt x="79046" y="135842"/>
                    <a:pt x="79052" y="135842"/>
                  </a:cubicBezTo>
                  <a:cubicBezTo>
                    <a:pt x="79093" y="135842"/>
                    <a:pt x="79131" y="135875"/>
                    <a:pt x="79141" y="135916"/>
                  </a:cubicBezTo>
                  <a:cubicBezTo>
                    <a:pt x="79153" y="135952"/>
                    <a:pt x="79129" y="135999"/>
                    <a:pt x="79081" y="136011"/>
                  </a:cubicBezTo>
                  <a:lnTo>
                    <a:pt x="76045" y="136881"/>
                  </a:lnTo>
                  <a:cubicBezTo>
                    <a:pt x="75021" y="137154"/>
                    <a:pt x="74021" y="137512"/>
                    <a:pt x="72985" y="137702"/>
                  </a:cubicBezTo>
                  <a:cubicBezTo>
                    <a:pt x="70914" y="138131"/>
                    <a:pt x="68866" y="138666"/>
                    <a:pt x="66770" y="138916"/>
                  </a:cubicBezTo>
                  <a:cubicBezTo>
                    <a:pt x="65723" y="139059"/>
                    <a:pt x="64687" y="139238"/>
                    <a:pt x="63639" y="139369"/>
                  </a:cubicBezTo>
                  <a:lnTo>
                    <a:pt x="60472" y="139643"/>
                  </a:lnTo>
                  <a:cubicBezTo>
                    <a:pt x="59424" y="139762"/>
                    <a:pt x="58364" y="139774"/>
                    <a:pt x="57305" y="139798"/>
                  </a:cubicBezTo>
                  <a:cubicBezTo>
                    <a:pt x="56503" y="139807"/>
                    <a:pt x="55694" y="139865"/>
                    <a:pt x="54884" y="139865"/>
                  </a:cubicBezTo>
                  <a:cubicBezTo>
                    <a:pt x="54635" y="139865"/>
                    <a:pt x="54386" y="139859"/>
                    <a:pt x="54138" y="139845"/>
                  </a:cubicBezTo>
                  <a:cubicBezTo>
                    <a:pt x="49911" y="139833"/>
                    <a:pt x="45684" y="139381"/>
                    <a:pt x="41505" y="138619"/>
                  </a:cubicBezTo>
                  <a:cubicBezTo>
                    <a:pt x="37731" y="137904"/>
                    <a:pt x="34028" y="136940"/>
                    <a:pt x="30421" y="135476"/>
                  </a:cubicBezTo>
                  <a:lnTo>
                    <a:pt x="30420" y="135476"/>
                  </a:lnTo>
                  <a:cubicBezTo>
                    <a:pt x="27724" y="151685"/>
                    <a:pt x="39624" y="153186"/>
                    <a:pt x="44126" y="153186"/>
                  </a:cubicBezTo>
                  <a:cubicBezTo>
                    <a:pt x="45150" y="153186"/>
                    <a:pt x="45791" y="153109"/>
                    <a:pt x="45791" y="153109"/>
                  </a:cubicBezTo>
                  <a:cubicBezTo>
                    <a:pt x="47851" y="161634"/>
                    <a:pt x="60174" y="162741"/>
                    <a:pt x="60174" y="162741"/>
                  </a:cubicBezTo>
                  <a:cubicBezTo>
                    <a:pt x="60666" y="171498"/>
                    <a:pt x="71060" y="172462"/>
                    <a:pt x="75610" y="172462"/>
                  </a:cubicBezTo>
                  <a:cubicBezTo>
                    <a:pt x="76894" y="172462"/>
                    <a:pt x="77712" y="172385"/>
                    <a:pt x="77712" y="172385"/>
                  </a:cubicBezTo>
                  <a:cubicBezTo>
                    <a:pt x="82078" y="177582"/>
                    <a:pt x="87818" y="178470"/>
                    <a:pt x="91229" y="178470"/>
                  </a:cubicBezTo>
                  <a:cubicBezTo>
                    <a:pt x="92999" y="178470"/>
                    <a:pt x="94142" y="178231"/>
                    <a:pt x="94143" y="178231"/>
                  </a:cubicBezTo>
                  <a:lnTo>
                    <a:pt x="94143" y="178231"/>
                  </a:lnTo>
                  <a:cubicBezTo>
                    <a:pt x="91142" y="188494"/>
                    <a:pt x="77557" y="196555"/>
                    <a:pt x="77557" y="196555"/>
                  </a:cubicBezTo>
                  <a:cubicBezTo>
                    <a:pt x="70114" y="201885"/>
                    <a:pt x="60994" y="203645"/>
                    <a:pt x="52179" y="203645"/>
                  </a:cubicBezTo>
                  <a:cubicBezTo>
                    <a:pt x="35909" y="203645"/>
                    <a:pt x="20676" y="197649"/>
                    <a:pt x="18931" y="197031"/>
                  </a:cubicBezTo>
                  <a:cubicBezTo>
                    <a:pt x="17511" y="196528"/>
                    <a:pt x="14775" y="194663"/>
                    <a:pt x="12204" y="194663"/>
                  </a:cubicBezTo>
                  <a:cubicBezTo>
                    <a:pt x="9904" y="194663"/>
                    <a:pt x="7736" y="196157"/>
                    <a:pt x="6763" y="201460"/>
                  </a:cubicBezTo>
                  <a:cubicBezTo>
                    <a:pt x="4715" y="212676"/>
                    <a:pt x="18145" y="213938"/>
                    <a:pt x="18145" y="213938"/>
                  </a:cubicBezTo>
                  <a:cubicBezTo>
                    <a:pt x="16819" y="224069"/>
                    <a:pt x="31136" y="225269"/>
                    <a:pt x="37993" y="225269"/>
                  </a:cubicBezTo>
                  <a:cubicBezTo>
                    <a:pt x="40120" y="225269"/>
                    <a:pt x="41529" y="225153"/>
                    <a:pt x="41529" y="225153"/>
                  </a:cubicBezTo>
                  <a:cubicBezTo>
                    <a:pt x="43599" y="230175"/>
                    <a:pt x="47353" y="231421"/>
                    <a:pt x="50568" y="231421"/>
                  </a:cubicBezTo>
                  <a:cubicBezTo>
                    <a:pt x="53733" y="231421"/>
                    <a:pt x="56376" y="230213"/>
                    <a:pt x="56376" y="230213"/>
                  </a:cubicBezTo>
                  <a:cubicBezTo>
                    <a:pt x="58525" y="233621"/>
                    <a:pt x="60549" y="235099"/>
                    <a:pt x="62635" y="235099"/>
                  </a:cubicBezTo>
                  <a:cubicBezTo>
                    <a:pt x="67614" y="235099"/>
                    <a:pt x="72950" y="226686"/>
                    <a:pt x="81189" y="215997"/>
                  </a:cubicBezTo>
                  <a:cubicBezTo>
                    <a:pt x="92881" y="200829"/>
                    <a:pt x="106942" y="207782"/>
                    <a:pt x="136803" y="194185"/>
                  </a:cubicBezTo>
                  <a:cubicBezTo>
                    <a:pt x="166676" y="180600"/>
                    <a:pt x="168890" y="156264"/>
                    <a:pt x="169355" y="146941"/>
                  </a:cubicBezTo>
                  <a:cubicBezTo>
                    <a:pt x="169831" y="137619"/>
                    <a:pt x="170307" y="124188"/>
                    <a:pt x="176153" y="115652"/>
                  </a:cubicBezTo>
                  <a:cubicBezTo>
                    <a:pt x="181999" y="107103"/>
                    <a:pt x="175046" y="102221"/>
                    <a:pt x="175046" y="102221"/>
                  </a:cubicBezTo>
                  <a:cubicBezTo>
                    <a:pt x="171937" y="100412"/>
                    <a:pt x="169250" y="99679"/>
                    <a:pt x="166936" y="99679"/>
                  </a:cubicBezTo>
                  <a:cubicBezTo>
                    <a:pt x="157133" y="99679"/>
                    <a:pt x="154031" y="112818"/>
                    <a:pt x="154031" y="112818"/>
                  </a:cubicBezTo>
                  <a:cubicBezTo>
                    <a:pt x="150876" y="126248"/>
                    <a:pt x="139184" y="131618"/>
                    <a:pt x="139184" y="131618"/>
                  </a:cubicBezTo>
                  <a:cubicBezTo>
                    <a:pt x="139184" y="131618"/>
                    <a:pt x="124480" y="110913"/>
                    <a:pt x="103787" y="101436"/>
                  </a:cubicBezTo>
                  <a:cubicBezTo>
                    <a:pt x="83082" y="91958"/>
                    <a:pt x="63329" y="72051"/>
                    <a:pt x="46423" y="53239"/>
                  </a:cubicBezTo>
                  <a:cubicBezTo>
                    <a:pt x="29516" y="34439"/>
                    <a:pt x="35362" y="780"/>
                    <a:pt x="35362" y="780"/>
                  </a:cubicBezTo>
                  <a:cubicBezTo>
                    <a:pt x="33988" y="235"/>
                    <a:pt x="32771" y="0"/>
                    <a:pt x="31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13252825" y="5407050"/>
              <a:ext cx="2603325" cy="1004100"/>
            </a:xfrm>
            <a:custGeom>
              <a:rect b="b" l="l" r="r" t="t"/>
              <a:pathLst>
                <a:path extrusionOk="0" h="40164" w="104133">
                  <a:moveTo>
                    <a:pt x="53639" y="29611"/>
                  </a:moveTo>
                  <a:cubicBezTo>
                    <a:pt x="53550" y="29665"/>
                    <a:pt x="53466" y="29724"/>
                    <a:pt x="53388" y="29787"/>
                  </a:cubicBezTo>
                  <a:lnTo>
                    <a:pt x="53388" y="29787"/>
                  </a:lnTo>
                  <a:cubicBezTo>
                    <a:pt x="53472" y="29730"/>
                    <a:pt x="53556" y="29671"/>
                    <a:pt x="53639" y="29611"/>
                  </a:cubicBezTo>
                  <a:close/>
                  <a:moveTo>
                    <a:pt x="5930" y="0"/>
                  </a:moveTo>
                  <a:lnTo>
                    <a:pt x="5930" y="0"/>
                  </a:lnTo>
                  <a:cubicBezTo>
                    <a:pt x="4251" y="631"/>
                    <a:pt x="2799" y="2441"/>
                    <a:pt x="2049" y="6525"/>
                  </a:cubicBezTo>
                  <a:cubicBezTo>
                    <a:pt x="1" y="17741"/>
                    <a:pt x="13431" y="19003"/>
                    <a:pt x="13431" y="19003"/>
                  </a:cubicBezTo>
                  <a:cubicBezTo>
                    <a:pt x="12105" y="29134"/>
                    <a:pt x="26422" y="30334"/>
                    <a:pt x="33279" y="30334"/>
                  </a:cubicBezTo>
                  <a:cubicBezTo>
                    <a:pt x="35406" y="30334"/>
                    <a:pt x="36815" y="30218"/>
                    <a:pt x="36815" y="30218"/>
                  </a:cubicBezTo>
                  <a:cubicBezTo>
                    <a:pt x="38886" y="35237"/>
                    <a:pt x="42643" y="36481"/>
                    <a:pt x="45860" y="36481"/>
                  </a:cubicBezTo>
                  <a:cubicBezTo>
                    <a:pt x="49022" y="36481"/>
                    <a:pt x="51662" y="35278"/>
                    <a:pt x="51662" y="35278"/>
                  </a:cubicBezTo>
                  <a:cubicBezTo>
                    <a:pt x="53811" y="38686"/>
                    <a:pt x="55835" y="40164"/>
                    <a:pt x="57921" y="40164"/>
                  </a:cubicBezTo>
                  <a:cubicBezTo>
                    <a:pt x="62900" y="40164"/>
                    <a:pt x="68236" y="31751"/>
                    <a:pt x="76475" y="21062"/>
                  </a:cubicBezTo>
                  <a:cubicBezTo>
                    <a:pt x="83714" y="11656"/>
                    <a:pt x="91870" y="10752"/>
                    <a:pt x="104133" y="8192"/>
                  </a:cubicBezTo>
                  <a:lnTo>
                    <a:pt x="104133" y="8192"/>
                  </a:lnTo>
                  <a:cubicBezTo>
                    <a:pt x="101168" y="8204"/>
                    <a:pt x="98204" y="8335"/>
                    <a:pt x="95263" y="8716"/>
                  </a:cubicBezTo>
                  <a:cubicBezTo>
                    <a:pt x="88071" y="9656"/>
                    <a:pt x="80892" y="12109"/>
                    <a:pt x="75415" y="16871"/>
                  </a:cubicBezTo>
                  <a:cubicBezTo>
                    <a:pt x="70462" y="21181"/>
                    <a:pt x="67188" y="27087"/>
                    <a:pt x="62711" y="31909"/>
                  </a:cubicBezTo>
                  <a:cubicBezTo>
                    <a:pt x="61485" y="33231"/>
                    <a:pt x="60116" y="34516"/>
                    <a:pt x="58413" y="35136"/>
                  </a:cubicBezTo>
                  <a:cubicBezTo>
                    <a:pt x="57790" y="35364"/>
                    <a:pt x="57111" y="35487"/>
                    <a:pt x="56439" y="35487"/>
                  </a:cubicBezTo>
                  <a:cubicBezTo>
                    <a:pt x="55287" y="35487"/>
                    <a:pt x="54153" y="35126"/>
                    <a:pt x="53341" y="34314"/>
                  </a:cubicBezTo>
                  <a:cubicBezTo>
                    <a:pt x="52140" y="33102"/>
                    <a:pt x="52092" y="30831"/>
                    <a:pt x="53388" y="29787"/>
                  </a:cubicBezTo>
                  <a:lnTo>
                    <a:pt x="53388" y="29787"/>
                  </a:lnTo>
                  <a:cubicBezTo>
                    <a:pt x="51868" y="30813"/>
                    <a:pt x="50037" y="31316"/>
                    <a:pt x="48202" y="31316"/>
                  </a:cubicBezTo>
                  <a:cubicBezTo>
                    <a:pt x="45886" y="31316"/>
                    <a:pt x="43563" y="30514"/>
                    <a:pt x="41851" y="28944"/>
                  </a:cubicBezTo>
                  <a:cubicBezTo>
                    <a:pt x="41375" y="28492"/>
                    <a:pt x="40911" y="27968"/>
                    <a:pt x="40804" y="27313"/>
                  </a:cubicBezTo>
                  <a:cubicBezTo>
                    <a:pt x="40649" y="26313"/>
                    <a:pt x="41351" y="25396"/>
                    <a:pt x="42042" y="24658"/>
                  </a:cubicBezTo>
                  <a:cubicBezTo>
                    <a:pt x="44018" y="22551"/>
                    <a:pt x="46280" y="20729"/>
                    <a:pt x="48769" y="19276"/>
                  </a:cubicBezTo>
                  <a:lnTo>
                    <a:pt x="48769" y="19276"/>
                  </a:lnTo>
                  <a:cubicBezTo>
                    <a:pt x="42522" y="22905"/>
                    <a:pt x="35573" y="26638"/>
                    <a:pt x="28566" y="26638"/>
                  </a:cubicBezTo>
                  <a:cubicBezTo>
                    <a:pt x="27066" y="26638"/>
                    <a:pt x="25563" y="26467"/>
                    <a:pt x="24063" y="26087"/>
                  </a:cubicBezTo>
                  <a:cubicBezTo>
                    <a:pt x="22432" y="25670"/>
                    <a:pt x="20694" y="24837"/>
                    <a:pt x="20134" y="23253"/>
                  </a:cubicBezTo>
                  <a:cubicBezTo>
                    <a:pt x="19182" y="20527"/>
                    <a:pt x="22206" y="18169"/>
                    <a:pt x="24814" y="16895"/>
                  </a:cubicBezTo>
                  <a:cubicBezTo>
                    <a:pt x="29576" y="14573"/>
                    <a:pt x="34422" y="12395"/>
                    <a:pt x="39327" y="10394"/>
                  </a:cubicBezTo>
                  <a:lnTo>
                    <a:pt x="39327" y="10394"/>
                  </a:lnTo>
                  <a:cubicBezTo>
                    <a:pt x="33815" y="11799"/>
                    <a:pt x="28207" y="12799"/>
                    <a:pt x="22539" y="13419"/>
                  </a:cubicBezTo>
                  <a:cubicBezTo>
                    <a:pt x="21068" y="13581"/>
                    <a:pt x="19541" y="13698"/>
                    <a:pt x="18024" y="13698"/>
                  </a:cubicBezTo>
                  <a:cubicBezTo>
                    <a:pt x="14301" y="13698"/>
                    <a:pt x="10634" y="12992"/>
                    <a:pt x="7978" y="10513"/>
                  </a:cubicBezTo>
                  <a:cubicBezTo>
                    <a:pt x="5668" y="8358"/>
                    <a:pt x="4049" y="4108"/>
                    <a:pt x="5252" y="1000"/>
                  </a:cubicBezTo>
                  <a:cubicBezTo>
                    <a:pt x="5430" y="560"/>
                    <a:pt x="5656" y="250"/>
                    <a:pt x="59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17553375" y="3158775"/>
              <a:ext cx="257500" cy="158525"/>
            </a:xfrm>
            <a:custGeom>
              <a:rect b="b" l="l" r="r" t="t"/>
              <a:pathLst>
                <a:path extrusionOk="0" h="6341" w="10300">
                  <a:moveTo>
                    <a:pt x="1630" y="1"/>
                  </a:moveTo>
                  <a:cubicBezTo>
                    <a:pt x="1302" y="1"/>
                    <a:pt x="993" y="84"/>
                    <a:pt x="774" y="373"/>
                  </a:cubicBezTo>
                  <a:cubicBezTo>
                    <a:pt x="358" y="908"/>
                    <a:pt x="381" y="1778"/>
                    <a:pt x="405" y="2421"/>
                  </a:cubicBezTo>
                  <a:cubicBezTo>
                    <a:pt x="441" y="3254"/>
                    <a:pt x="560" y="4135"/>
                    <a:pt x="262" y="4945"/>
                  </a:cubicBezTo>
                  <a:cubicBezTo>
                    <a:pt x="191" y="5135"/>
                    <a:pt x="84" y="5326"/>
                    <a:pt x="36" y="5528"/>
                  </a:cubicBezTo>
                  <a:cubicBezTo>
                    <a:pt x="0" y="5742"/>
                    <a:pt x="12" y="5969"/>
                    <a:pt x="155" y="6135"/>
                  </a:cubicBezTo>
                  <a:cubicBezTo>
                    <a:pt x="305" y="6305"/>
                    <a:pt x="548" y="6341"/>
                    <a:pt x="784" y="6341"/>
                  </a:cubicBezTo>
                  <a:cubicBezTo>
                    <a:pt x="829" y="6341"/>
                    <a:pt x="873" y="6340"/>
                    <a:pt x="917" y="6338"/>
                  </a:cubicBezTo>
                  <a:cubicBezTo>
                    <a:pt x="3632" y="6219"/>
                    <a:pt x="6156" y="4992"/>
                    <a:pt x="8728" y="4135"/>
                  </a:cubicBezTo>
                  <a:cubicBezTo>
                    <a:pt x="9252" y="3968"/>
                    <a:pt x="9811" y="3778"/>
                    <a:pt x="10156" y="3361"/>
                  </a:cubicBezTo>
                  <a:cubicBezTo>
                    <a:pt x="10228" y="3266"/>
                    <a:pt x="10299" y="3147"/>
                    <a:pt x="10287" y="3028"/>
                  </a:cubicBezTo>
                  <a:cubicBezTo>
                    <a:pt x="10287" y="2790"/>
                    <a:pt x="10037" y="2647"/>
                    <a:pt x="9823" y="2551"/>
                  </a:cubicBezTo>
                  <a:cubicBezTo>
                    <a:pt x="8061" y="1754"/>
                    <a:pt x="6204" y="1182"/>
                    <a:pt x="4346" y="611"/>
                  </a:cubicBezTo>
                  <a:cubicBezTo>
                    <a:pt x="3572" y="373"/>
                    <a:pt x="2798" y="135"/>
                    <a:pt x="1989" y="27"/>
                  </a:cubicBezTo>
                  <a:cubicBezTo>
                    <a:pt x="1869" y="12"/>
                    <a:pt x="1748" y="1"/>
                    <a:pt x="1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13828050" y="3920550"/>
              <a:ext cx="1775100" cy="1074800"/>
            </a:xfrm>
            <a:custGeom>
              <a:rect b="b" l="l" r="r" t="t"/>
              <a:pathLst>
                <a:path extrusionOk="0" h="42992" w="71004">
                  <a:moveTo>
                    <a:pt x="2697" y="1"/>
                  </a:moveTo>
                  <a:cubicBezTo>
                    <a:pt x="1" y="16210"/>
                    <a:pt x="11901" y="17711"/>
                    <a:pt x="16403" y="17711"/>
                  </a:cubicBezTo>
                  <a:cubicBezTo>
                    <a:pt x="17427" y="17711"/>
                    <a:pt x="18068" y="17634"/>
                    <a:pt x="18068" y="17634"/>
                  </a:cubicBezTo>
                  <a:cubicBezTo>
                    <a:pt x="20128" y="26159"/>
                    <a:pt x="32451" y="27266"/>
                    <a:pt x="32451" y="27266"/>
                  </a:cubicBezTo>
                  <a:cubicBezTo>
                    <a:pt x="32944" y="36026"/>
                    <a:pt x="43367" y="36985"/>
                    <a:pt x="47907" y="36985"/>
                  </a:cubicBezTo>
                  <a:cubicBezTo>
                    <a:pt x="49179" y="36985"/>
                    <a:pt x="49989" y="36910"/>
                    <a:pt x="49989" y="36910"/>
                  </a:cubicBezTo>
                  <a:cubicBezTo>
                    <a:pt x="50192" y="37148"/>
                    <a:pt x="50394" y="37374"/>
                    <a:pt x="50608" y="37600"/>
                  </a:cubicBezTo>
                  <a:cubicBezTo>
                    <a:pt x="50680" y="37672"/>
                    <a:pt x="50751" y="37743"/>
                    <a:pt x="50811" y="37815"/>
                  </a:cubicBezTo>
                  <a:cubicBezTo>
                    <a:pt x="50954" y="37958"/>
                    <a:pt x="51096" y="38112"/>
                    <a:pt x="51239" y="38243"/>
                  </a:cubicBezTo>
                  <a:cubicBezTo>
                    <a:pt x="51323" y="38327"/>
                    <a:pt x="51406" y="38398"/>
                    <a:pt x="51489" y="38482"/>
                  </a:cubicBezTo>
                  <a:cubicBezTo>
                    <a:pt x="51620" y="38601"/>
                    <a:pt x="51751" y="38720"/>
                    <a:pt x="51882" y="38839"/>
                  </a:cubicBezTo>
                  <a:cubicBezTo>
                    <a:pt x="51977" y="38910"/>
                    <a:pt x="52061" y="38982"/>
                    <a:pt x="52144" y="39053"/>
                  </a:cubicBezTo>
                  <a:cubicBezTo>
                    <a:pt x="52275" y="39172"/>
                    <a:pt x="52406" y="39279"/>
                    <a:pt x="52549" y="39374"/>
                  </a:cubicBezTo>
                  <a:cubicBezTo>
                    <a:pt x="52632" y="39446"/>
                    <a:pt x="52728" y="39517"/>
                    <a:pt x="52811" y="39589"/>
                  </a:cubicBezTo>
                  <a:cubicBezTo>
                    <a:pt x="52942" y="39684"/>
                    <a:pt x="53073" y="39779"/>
                    <a:pt x="53216" y="39875"/>
                  </a:cubicBezTo>
                  <a:cubicBezTo>
                    <a:pt x="53299" y="39934"/>
                    <a:pt x="53394" y="39994"/>
                    <a:pt x="53490" y="40065"/>
                  </a:cubicBezTo>
                  <a:cubicBezTo>
                    <a:pt x="53621" y="40148"/>
                    <a:pt x="53752" y="40244"/>
                    <a:pt x="53882" y="40327"/>
                  </a:cubicBezTo>
                  <a:cubicBezTo>
                    <a:pt x="53978" y="40387"/>
                    <a:pt x="54073" y="40434"/>
                    <a:pt x="54156" y="40494"/>
                  </a:cubicBezTo>
                  <a:cubicBezTo>
                    <a:pt x="54299" y="40577"/>
                    <a:pt x="54430" y="40660"/>
                    <a:pt x="54561" y="40732"/>
                  </a:cubicBezTo>
                  <a:cubicBezTo>
                    <a:pt x="54656" y="40779"/>
                    <a:pt x="54752" y="40827"/>
                    <a:pt x="54835" y="40875"/>
                  </a:cubicBezTo>
                  <a:cubicBezTo>
                    <a:pt x="54978" y="40958"/>
                    <a:pt x="55109" y="41029"/>
                    <a:pt x="55252" y="41101"/>
                  </a:cubicBezTo>
                  <a:cubicBezTo>
                    <a:pt x="55335" y="41137"/>
                    <a:pt x="55430" y="41184"/>
                    <a:pt x="55514" y="41232"/>
                  </a:cubicBezTo>
                  <a:cubicBezTo>
                    <a:pt x="55657" y="41291"/>
                    <a:pt x="55799" y="41363"/>
                    <a:pt x="55942" y="41422"/>
                  </a:cubicBezTo>
                  <a:cubicBezTo>
                    <a:pt x="56026" y="41458"/>
                    <a:pt x="56109" y="41494"/>
                    <a:pt x="56192" y="41530"/>
                  </a:cubicBezTo>
                  <a:cubicBezTo>
                    <a:pt x="56335" y="41601"/>
                    <a:pt x="56478" y="41660"/>
                    <a:pt x="56621" y="41720"/>
                  </a:cubicBezTo>
                  <a:cubicBezTo>
                    <a:pt x="56704" y="41744"/>
                    <a:pt x="56776" y="41780"/>
                    <a:pt x="56859" y="41803"/>
                  </a:cubicBezTo>
                  <a:cubicBezTo>
                    <a:pt x="57014" y="41863"/>
                    <a:pt x="57157" y="41922"/>
                    <a:pt x="57300" y="41970"/>
                  </a:cubicBezTo>
                  <a:cubicBezTo>
                    <a:pt x="57383" y="41994"/>
                    <a:pt x="57454" y="42018"/>
                    <a:pt x="57526" y="42041"/>
                  </a:cubicBezTo>
                  <a:cubicBezTo>
                    <a:pt x="57681" y="42101"/>
                    <a:pt x="57835" y="42149"/>
                    <a:pt x="57990" y="42196"/>
                  </a:cubicBezTo>
                  <a:cubicBezTo>
                    <a:pt x="58050" y="42208"/>
                    <a:pt x="58121" y="42232"/>
                    <a:pt x="58181" y="42256"/>
                  </a:cubicBezTo>
                  <a:cubicBezTo>
                    <a:pt x="58347" y="42291"/>
                    <a:pt x="58502" y="42339"/>
                    <a:pt x="58657" y="42375"/>
                  </a:cubicBezTo>
                  <a:cubicBezTo>
                    <a:pt x="58716" y="42399"/>
                    <a:pt x="58776" y="42411"/>
                    <a:pt x="58835" y="42422"/>
                  </a:cubicBezTo>
                  <a:cubicBezTo>
                    <a:pt x="59002" y="42470"/>
                    <a:pt x="59169" y="42506"/>
                    <a:pt x="59324" y="42542"/>
                  </a:cubicBezTo>
                  <a:cubicBezTo>
                    <a:pt x="59371" y="42553"/>
                    <a:pt x="59431" y="42565"/>
                    <a:pt x="59478" y="42577"/>
                  </a:cubicBezTo>
                  <a:cubicBezTo>
                    <a:pt x="59645" y="42613"/>
                    <a:pt x="59824" y="42649"/>
                    <a:pt x="59990" y="42672"/>
                  </a:cubicBezTo>
                  <a:cubicBezTo>
                    <a:pt x="60026" y="42684"/>
                    <a:pt x="60062" y="42684"/>
                    <a:pt x="60098" y="42696"/>
                  </a:cubicBezTo>
                  <a:cubicBezTo>
                    <a:pt x="60288" y="42732"/>
                    <a:pt x="60467" y="42756"/>
                    <a:pt x="60657" y="42792"/>
                  </a:cubicBezTo>
                  <a:lnTo>
                    <a:pt x="60705" y="42792"/>
                  </a:lnTo>
                  <a:cubicBezTo>
                    <a:pt x="61724" y="42940"/>
                    <a:pt x="62665" y="42992"/>
                    <a:pt x="63477" y="42992"/>
                  </a:cubicBezTo>
                  <a:cubicBezTo>
                    <a:pt x="63964" y="42992"/>
                    <a:pt x="64405" y="42973"/>
                    <a:pt x="64789" y="42946"/>
                  </a:cubicBezTo>
                  <a:lnTo>
                    <a:pt x="64801" y="42946"/>
                  </a:lnTo>
                  <a:cubicBezTo>
                    <a:pt x="64920" y="42946"/>
                    <a:pt x="65039" y="42934"/>
                    <a:pt x="65134" y="42923"/>
                  </a:cubicBezTo>
                  <a:lnTo>
                    <a:pt x="65182" y="42923"/>
                  </a:lnTo>
                  <a:cubicBezTo>
                    <a:pt x="65277" y="42911"/>
                    <a:pt x="65372" y="42899"/>
                    <a:pt x="65455" y="42887"/>
                  </a:cubicBezTo>
                  <a:lnTo>
                    <a:pt x="65515" y="42887"/>
                  </a:lnTo>
                  <a:cubicBezTo>
                    <a:pt x="65586" y="42875"/>
                    <a:pt x="65658" y="42875"/>
                    <a:pt x="65729" y="42863"/>
                  </a:cubicBezTo>
                  <a:cubicBezTo>
                    <a:pt x="65753" y="42863"/>
                    <a:pt x="65777" y="42851"/>
                    <a:pt x="65789" y="42851"/>
                  </a:cubicBezTo>
                  <a:cubicBezTo>
                    <a:pt x="65860" y="42839"/>
                    <a:pt x="65908" y="42839"/>
                    <a:pt x="65967" y="42827"/>
                  </a:cubicBezTo>
                  <a:cubicBezTo>
                    <a:pt x="65979" y="42827"/>
                    <a:pt x="66003" y="42827"/>
                    <a:pt x="66027" y="42815"/>
                  </a:cubicBezTo>
                  <a:cubicBezTo>
                    <a:pt x="66063" y="42815"/>
                    <a:pt x="66110" y="42803"/>
                    <a:pt x="66146" y="42803"/>
                  </a:cubicBezTo>
                  <a:cubicBezTo>
                    <a:pt x="66170" y="42803"/>
                    <a:pt x="66194" y="42792"/>
                    <a:pt x="66205" y="42792"/>
                  </a:cubicBezTo>
                  <a:cubicBezTo>
                    <a:pt x="66229" y="42792"/>
                    <a:pt x="66253" y="42780"/>
                    <a:pt x="66277" y="42780"/>
                  </a:cubicBezTo>
                  <a:cubicBezTo>
                    <a:pt x="66301" y="42780"/>
                    <a:pt x="66325" y="42768"/>
                    <a:pt x="66348" y="42768"/>
                  </a:cubicBezTo>
                  <a:cubicBezTo>
                    <a:pt x="67968" y="41934"/>
                    <a:pt x="69527" y="40970"/>
                    <a:pt x="71004" y="39886"/>
                  </a:cubicBezTo>
                  <a:lnTo>
                    <a:pt x="71004" y="39886"/>
                  </a:lnTo>
                  <a:cubicBezTo>
                    <a:pt x="69868" y="39962"/>
                    <a:pt x="68709" y="40032"/>
                    <a:pt x="67556" y="40032"/>
                  </a:cubicBezTo>
                  <a:cubicBezTo>
                    <a:pt x="65240" y="40032"/>
                    <a:pt x="62950" y="39749"/>
                    <a:pt x="60931" y="38660"/>
                  </a:cubicBezTo>
                  <a:cubicBezTo>
                    <a:pt x="57919" y="37029"/>
                    <a:pt x="56002" y="32874"/>
                    <a:pt x="57954" y="30052"/>
                  </a:cubicBezTo>
                  <a:cubicBezTo>
                    <a:pt x="57800" y="30042"/>
                    <a:pt x="57646" y="30038"/>
                    <a:pt x="57493" y="30038"/>
                  </a:cubicBezTo>
                  <a:cubicBezTo>
                    <a:pt x="55395" y="30038"/>
                    <a:pt x="53365" y="30905"/>
                    <a:pt x="51335" y="31504"/>
                  </a:cubicBezTo>
                  <a:cubicBezTo>
                    <a:pt x="50265" y="31820"/>
                    <a:pt x="49113" y="32049"/>
                    <a:pt x="47996" y="32049"/>
                  </a:cubicBezTo>
                  <a:cubicBezTo>
                    <a:pt x="46836" y="32049"/>
                    <a:pt x="45714" y="31802"/>
                    <a:pt x="44762" y="31147"/>
                  </a:cubicBezTo>
                  <a:cubicBezTo>
                    <a:pt x="42548" y="29611"/>
                    <a:pt x="42155" y="26337"/>
                    <a:pt x="43155" y="23837"/>
                  </a:cubicBezTo>
                  <a:cubicBezTo>
                    <a:pt x="44155" y="21337"/>
                    <a:pt x="46191" y="19420"/>
                    <a:pt x="48179" y="17598"/>
                  </a:cubicBezTo>
                  <a:lnTo>
                    <a:pt x="48179" y="17598"/>
                  </a:lnTo>
                  <a:cubicBezTo>
                    <a:pt x="44153" y="19425"/>
                    <a:pt x="39935" y="21295"/>
                    <a:pt x="35534" y="21295"/>
                  </a:cubicBezTo>
                  <a:cubicBezTo>
                    <a:pt x="35289" y="21295"/>
                    <a:pt x="35043" y="21289"/>
                    <a:pt x="34797" y="21277"/>
                  </a:cubicBezTo>
                  <a:cubicBezTo>
                    <a:pt x="30130" y="21063"/>
                    <a:pt x="25248" y="17884"/>
                    <a:pt x="24772" y="13228"/>
                  </a:cubicBezTo>
                  <a:lnTo>
                    <a:pt x="24772" y="13228"/>
                  </a:lnTo>
                  <a:cubicBezTo>
                    <a:pt x="24790" y="13410"/>
                    <a:pt x="24474" y="13485"/>
                    <a:pt x="23946" y="13485"/>
                  </a:cubicBezTo>
                  <a:cubicBezTo>
                    <a:pt x="21743" y="13485"/>
                    <a:pt x="15852" y="12183"/>
                    <a:pt x="15247" y="11943"/>
                  </a:cubicBezTo>
                  <a:cubicBezTo>
                    <a:pt x="11032" y="10264"/>
                    <a:pt x="6984" y="7216"/>
                    <a:pt x="5353" y="2882"/>
                  </a:cubicBezTo>
                  <a:cubicBezTo>
                    <a:pt x="5079" y="2132"/>
                    <a:pt x="4757" y="1394"/>
                    <a:pt x="4424" y="655"/>
                  </a:cubicBezTo>
                  <a:cubicBezTo>
                    <a:pt x="3852" y="453"/>
                    <a:pt x="3269" y="239"/>
                    <a:pt x="2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 txBox="1"/>
          <p:nvPr>
            <p:ph idx="2" type="subTitle"/>
          </p:nvPr>
        </p:nvSpPr>
        <p:spPr>
          <a:xfrm>
            <a:off x="693300" y="1286700"/>
            <a:ext cx="3859800" cy="40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-Seseorang individu perlu mempunyai falsafah hidup yang tepat dan jelas.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-Menurut Aristotle, pendekatan berfikir sesuatu ‘Hakikat Tertinggi (realiti)’ seseorang itu boleh mencapai kebahagiaan dan kesejahteraan.</a:t>
            </a:r>
            <a:endParaRPr/>
          </a:p>
        </p:txBody>
      </p:sp>
      <p:grpSp>
        <p:nvGrpSpPr>
          <p:cNvPr id="1118" name="Google Shape;1118;p36"/>
          <p:cNvGrpSpPr/>
          <p:nvPr/>
        </p:nvGrpSpPr>
        <p:grpSpPr>
          <a:xfrm>
            <a:off x="5103960" y="1286708"/>
            <a:ext cx="3411540" cy="3636885"/>
            <a:chOff x="3503700" y="433571"/>
            <a:chExt cx="5127051" cy="4465175"/>
          </a:xfrm>
        </p:grpSpPr>
        <p:sp>
          <p:nvSpPr>
            <p:cNvPr id="1119" name="Google Shape;1119;p36"/>
            <p:cNvSpPr/>
            <p:nvPr/>
          </p:nvSpPr>
          <p:spPr>
            <a:xfrm>
              <a:off x="3553771" y="4688150"/>
              <a:ext cx="4836784" cy="210596"/>
            </a:xfrm>
            <a:custGeom>
              <a:rect b="b" l="l" r="r" t="t"/>
              <a:pathLst>
                <a:path extrusionOk="0" h="18753" w="309802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20" name="Google Shape;1120;p36"/>
            <p:cNvGrpSpPr/>
            <p:nvPr/>
          </p:nvGrpSpPr>
          <p:grpSpPr>
            <a:xfrm flipH="1">
              <a:off x="3503700" y="433571"/>
              <a:ext cx="5127051" cy="4387550"/>
              <a:chOff x="1528150" y="911500"/>
              <a:chExt cx="4568750" cy="3909775"/>
            </a:xfrm>
          </p:grpSpPr>
          <p:sp>
            <p:nvSpPr>
              <p:cNvPr id="1121" name="Google Shape;1121;p36"/>
              <p:cNvSpPr/>
              <p:nvPr/>
            </p:nvSpPr>
            <p:spPr>
              <a:xfrm>
                <a:off x="2561925" y="1731575"/>
                <a:ext cx="534300" cy="890450"/>
              </a:xfrm>
              <a:custGeom>
                <a:rect b="b" l="l" r="r" t="t"/>
                <a:pathLst>
                  <a:path extrusionOk="0" h="35618" w="21372">
                    <a:moveTo>
                      <a:pt x="12035" y="1"/>
                    </a:moveTo>
                    <a:cubicBezTo>
                      <a:pt x="11104" y="1"/>
                      <a:pt x="10038" y="152"/>
                      <a:pt x="8870" y="573"/>
                    </a:cubicBezTo>
                    <a:cubicBezTo>
                      <a:pt x="4667" y="2073"/>
                      <a:pt x="3715" y="7740"/>
                      <a:pt x="4751" y="12336"/>
                    </a:cubicBezTo>
                    <a:cubicBezTo>
                      <a:pt x="5787" y="16944"/>
                      <a:pt x="0" y="32636"/>
                      <a:pt x="0" y="32636"/>
                    </a:cubicBezTo>
                    <a:cubicBezTo>
                      <a:pt x="0" y="32636"/>
                      <a:pt x="2119" y="35617"/>
                      <a:pt x="9003" y="35617"/>
                    </a:cubicBezTo>
                    <a:cubicBezTo>
                      <a:pt x="10328" y="35617"/>
                      <a:pt x="11829" y="35507"/>
                      <a:pt x="13526" y="35244"/>
                    </a:cubicBezTo>
                    <a:cubicBezTo>
                      <a:pt x="13526" y="35244"/>
                      <a:pt x="21372" y="20992"/>
                      <a:pt x="20788" y="10753"/>
                    </a:cubicBezTo>
                    <a:cubicBezTo>
                      <a:pt x="20257" y="1436"/>
                      <a:pt x="16683" y="1021"/>
                      <a:pt x="16050" y="1021"/>
                    </a:cubicBezTo>
                    <a:cubicBezTo>
                      <a:pt x="15988" y="1021"/>
                      <a:pt x="15954" y="1025"/>
                      <a:pt x="15954" y="1025"/>
                    </a:cubicBezTo>
                    <a:cubicBezTo>
                      <a:pt x="15954" y="1025"/>
                      <a:pt x="14452" y="1"/>
                      <a:pt x="120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36"/>
              <p:cNvSpPr/>
              <p:nvPr/>
            </p:nvSpPr>
            <p:spPr>
              <a:xfrm>
                <a:off x="3043825" y="2192525"/>
                <a:ext cx="510200" cy="601425"/>
              </a:xfrm>
              <a:custGeom>
                <a:rect b="b" l="l" r="r" t="t"/>
                <a:pathLst>
                  <a:path extrusionOk="0" h="24057" w="20408">
                    <a:moveTo>
                      <a:pt x="1601" y="1"/>
                    </a:moveTo>
                    <a:cubicBezTo>
                      <a:pt x="1096" y="1"/>
                      <a:pt x="564" y="88"/>
                      <a:pt x="0" y="268"/>
                    </a:cubicBezTo>
                    <a:lnTo>
                      <a:pt x="1548" y="6150"/>
                    </a:lnTo>
                    <a:cubicBezTo>
                      <a:pt x="1548" y="6150"/>
                      <a:pt x="7335" y="16651"/>
                      <a:pt x="9347" y="18723"/>
                    </a:cubicBezTo>
                    <a:cubicBezTo>
                      <a:pt x="11359" y="20794"/>
                      <a:pt x="19681" y="24057"/>
                      <a:pt x="19681" y="24057"/>
                    </a:cubicBezTo>
                    <a:lnTo>
                      <a:pt x="20408" y="20782"/>
                    </a:lnTo>
                    <a:lnTo>
                      <a:pt x="11668" y="15163"/>
                    </a:lnTo>
                    <a:cubicBezTo>
                      <a:pt x="11668" y="15163"/>
                      <a:pt x="10906" y="14555"/>
                      <a:pt x="8632" y="8424"/>
                    </a:cubicBezTo>
                    <a:cubicBezTo>
                      <a:pt x="6693" y="3166"/>
                      <a:pt x="4639" y="1"/>
                      <a:pt x="1601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36"/>
              <p:cNvSpPr/>
              <p:nvPr/>
            </p:nvSpPr>
            <p:spPr>
              <a:xfrm>
                <a:off x="2357125" y="3188925"/>
                <a:ext cx="541750" cy="1504375"/>
              </a:xfrm>
              <a:custGeom>
                <a:rect b="b" l="l" r="r" t="t"/>
                <a:pathLst>
                  <a:path extrusionOk="0" h="60175" w="21670">
                    <a:moveTo>
                      <a:pt x="8192" y="0"/>
                    </a:moveTo>
                    <a:cubicBezTo>
                      <a:pt x="8192" y="0"/>
                      <a:pt x="6478" y="8680"/>
                      <a:pt x="6763" y="21765"/>
                    </a:cubicBezTo>
                    <a:cubicBezTo>
                      <a:pt x="6763" y="21765"/>
                      <a:pt x="1" y="31730"/>
                      <a:pt x="5585" y="60174"/>
                    </a:cubicBezTo>
                    <a:lnTo>
                      <a:pt x="8502" y="60174"/>
                    </a:lnTo>
                    <a:cubicBezTo>
                      <a:pt x="8502" y="60174"/>
                      <a:pt x="10895" y="35969"/>
                      <a:pt x="12728" y="29420"/>
                    </a:cubicBezTo>
                    <a:cubicBezTo>
                      <a:pt x="14550" y="22860"/>
                      <a:pt x="21313" y="20848"/>
                      <a:pt x="21670" y="905"/>
                    </a:cubicBezTo>
                    <a:lnTo>
                      <a:pt x="8192" y="0"/>
                    </a:ln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36"/>
              <p:cNvSpPr/>
              <p:nvPr/>
            </p:nvSpPr>
            <p:spPr>
              <a:xfrm>
                <a:off x="1732350" y="3132050"/>
                <a:ext cx="495325" cy="695350"/>
              </a:xfrm>
              <a:custGeom>
                <a:rect b="b" l="l" r="r" t="t"/>
                <a:pathLst>
                  <a:path extrusionOk="0" h="27814" w="19813">
                    <a:moveTo>
                      <a:pt x="1977" y="1"/>
                    </a:moveTo>
                    <a:cubicBezTo>
                      <a:pt x="1707" y="1"/>
                      <a:pt x="1353" y="68"/>
                      <a:pt x="953" y="311"/>
                    </a:cubicBezTo>
                    <a:cubicBezTo>
                      <a:pt x="0" y="894"/>
                      <a:pt x="0" y="1585"/>
                      <a:pt x="0" y="1585"/>
                    </a:cubicBezTo>
                    <a:cubicBezTo>
                      <a:pt x="0" y="1585"/>
                      <a:pt x="5620" y="13836"/>
                      <a:pt x="9204" y="22813"/>
                    </a:cubicBezTo>
                    <a:cubicBezTo>
                      <a:pt x="10418" y="25826"/>
                      <a:pt x="13335" y="27814"/>
                      <a:pt x="16586" y="27814"/>
                    </a:cubicBezTo>
                    <a:lnTo>
                      <a:pt x="19812" y="27814"/>
                    </a:lnTo>
                    <a:cubicBezTo>
                      <a:pt x="18110" y="22218"/>
                      <a:pt x="13740" y="12824"/>
                      <a:pt x="2525" y="108"/>
                    </a:cubicBezTo>
                    <a:cubicBezTo>
                      <a:pt x="2525" y="108"/>
                      <a:pt x="2317" y="1"/>
                      <a:pt x="1977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36"/>
              <p:cNvSpPr/>
              <p:nvPr/>
            </p:nvSpPr>
            <p:spPr>
              <a:xfrm>
                <a:off x="1825800" y="2818925"/>
                <a:ext cx="1116250" cy="1385675"/>
              </a:xfrm>
              <a:custGeom>
                <a:rect b="b" l="l" r="r" t="t"/>
                <a:pathLst>
                  <a:path extrusionOk="0" h="55427" w="44650">
                    <a:moveTo>
                      <a:pt x="31541" y="1"/>
                    </a:moveTo>
                    <a:cubicBezTo>
                      <a:pt x="31541" y="1"/>
                      <a:pt x="18599" y="2632"/>
                      <a:pt x="11336" y="22551"/>
                    </a:cubicBezTo>
                    <a:cubicBezTo>
                      <a:pt x="11336" y="22551"/>
                      <a:pt x="10383" y="20968"/>
                      <a:pt x="9014" y="20063"/>
                    </a:cubicBezTo>
                    <a:cubicBezTo>
                      <a:pt x="8716" y="19872"/>
                      <a:pt x="8419" y="19705"/>
                      <a:pt x="8085" y="19598"/>
                    </a:cubicBezTo>
                    <a:cubicBezTo>
                      <a:pt x="7805" y="19503"/>
                      <a:pt x="7514" y="19449"/>
                      <a:pt x="7216" y="19449"/>
                    </a:cubicBezTo>
                    <a:cubicBezTo>
                      <a:pt x="6918" y="19449"/>
                      <a:pt x="6615" y="19503"/>
                      <a:pt x="6311" y="19622"/>
                    </a:cubicBezTo>
                    <a:cubicBezTo>
                      <a:pt x="3728" y="20670"/>
                      <a:pt x="7264" y="22920"/>
                      <a:pt x="4799" y="24980"/>
                    </a:cubicBezTo>
                    <a:cubicBezTo>
                      <a:pt x="2323" y="27040"/>
                      <a:pt x="1" y="30873"/>
                      <a:pt x="4799" y="34302"/>
                    </a:cubicBezTo>
                    <a:cubicBezTo>
                      <a:pt x="9597" y="37731"/>
                      <a:pt x="7561" y="42280"/>
                      <a:pt x="9050" y="45828"/>
                    </a:cubicBezTo>
                    <a:cubicBezTo>
                      <a:pt x="11145" y="50815"/>
                      <a:pt x="16503" y="51596"/>
                      <a:pt x="20959" y="51596"/>
                    </a:cubicBezTo>
                    <a:cubicBezTo>
                      <a:pt x="22630" y="51596"/>
                      <a:pt x="24175" y="51486"/>
                      <a:pt x="25373" y="51447"/>
                    </a:cubicBezTo>
                    <a:cubicBezTo>
                      <a:pt x="25440" y="51445"/>
                      <a:pt x="25507" y="51444"/>
                      <a:pt x="25572" y="51444"/>
                    </a:cubicBezTo>
                    <a:cubicBezTo>
                      <a:pt x="29718" y="51444"/>
                      <a:pt x="29963" y="55426"/>
                      <a:pt x="33635" y="55426"/>
                    </a:cubicBezTo>
                    <a:cubicBezTo>
                      <a:pt x="33682" y="55426"/>
                      <a:pt x="33730" y="55425"/>
                      <a:pt x="33779" y="55424"/>
                    </a:cubicBezTo>
                    <a:cubicBezTo>
                      <a:pt x="36529" y="55353"/>
                      <a:pt x="36482" y="51174"/>
                      <a:pt x="36482" y="51174"/>
                    </a:cubicBezTo>
                    <a:cubicBezTo>
                      <a:pt x="36482" y="51174"/>
                      <a:pt x="44649" y="35398"/>
                      <a:pt x="44352" y="4418"/>
                    </a:cubicBezTo>
                    <a:lnTo>
                      <a:pt x="315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36"/>
              <p:cNvSpPr/>
              <p:nvPr/>
            </p:nvSpPr>
            <p:spPr>
              <a:xfrm>
                <a:off x="2535425" y="2154100"/>
                <a:ext cx="695050" cy="775475"/>
              </a:xfrm>
              <a:custGeom>
                <a:rect b="b" l="l" r="r" t="t"/>
                <a:pathLst>
                  <a:path extrusionOk="0" h="31019" w="27802">
                    <a:moveTo>
                      <a:pt x="6387" y="1"/>
                    </a:moveTo>
                    <a:cubicBezTo>
                      <a:pt x="5801" y="1"/>
                      <a:pt x="5184" y="161"/>
                      <a:pt x="4477" y="567"/>
                    </a:cubicBezTo>
                    <a:cubicBezTo>
                      <a:pt x="0" y="3150"/>
                      <a:pt x="2096" y="12020"/>
                      <a:pt x="3227" y="16628"/>
                    </a:cubicBezTo>
                    <a:cubicBezTo>
                      <a:pt x="3644" y="18355"/>
                      <a:pt x="4180" y="22867"/>
                      <a:pt x="3168" y="26594"/>
                    </a:cubicBezTo>
                    <a:cubicBezTo>
                      <a:pt x="3168" y="26594"/>
                      <a:pt x="8852" y="31019"/>
                      <a:pt x="15481" y="31019"/>
                    </a:cubicBezTo>
                    <a:cubicBezTo>
                      <a:pt x="15642" y="31019"/>
                      <a:pt x="15804" y="31016"/>
                      <a:pt x="15967" y="31011"/>
                    </a:cubicBezTo>
                    <a:lnTo>
                      <a:pt x="19693" y="22903"/>
                    </a:lnTo>
                    <a:cubicBezTo>
                      <a:pt x="19693" y="22903"/>
                      <a:pt x="27802" y="13211"/>
                      <a:pt x="20336" y="1805"/>
                    </a:cubicBezTo>
                    <a:lnTo>
                      <a:pt x="20336" y="1805"/>
                    </a:lnTo>
                    <a:cubicBezTo>
                      <a:pt x="20336" y="1805"/>
                      <a:pt x="18630" y="2383"/>
                      <a:pt x="15963" y="2383"/>
                    </a:cubicBezTo>
                    <a:cubicBezTo>
                      <a:pt x="15100" y="2383"/>
                      <a:pt x="14136" y="2322"/>
                      <a:pt x="13097" y="2162"/>
                    </a:cubicBezTo>
                    <a:cubicBezTo>
                      <a:pt x="9852" y="1671"/>
                      <a:pt x="8280" y="1"/>
                      <a:pt x="63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36"/>
              <p:cNvSpPr/>
              <p:nvPr/>
            </p:nvSpPr>
            <p:spPr>
              <a:xfrm>
                <a:off x="2827725" y="1996825"/>
                <a:ext cx="189475" cy="263025"/>
              </a:xfrm>
              <a:custGeom>
                <a:rect b="b" l="l" r="r" t="t"/>
                <a:pathLst>
                  <a:path extrusionOk="0" h="10521" w="7579">
                    <a:moveTo>
                      <a:pt x="5307" y="0"/>
                    </a:moveTo>
                    <a:cubicBezTo>
                      <a:pt x="3520" y="0"/>
                      <a:pt x="1060" y="654"/>
                      <a:pt x="1060" y="654"/>
                    </a:cubicBezTo>
                    <a:cubicBezTo>
                      <a:pt x="1060" y="654"/>
                      <a:pt x="1548" y="4845"/>
                      <a:pt x="0" y="8667"/>
                    </a:cubicBezTo>
                    <a:cubicBezTo>
                      <a:pt x="0" y="8667"/>
                      <a:pt x="1254" y="10521"/>
                      <a:pt x="2778" y="10521"/>
                    </a:cubicBezTo>
                    <a:cubicBezTo>
                      <a:pt x="3279" y="10521"/>
                      <a:pt x="3809" y="10320"/>
                      <a:pt x="4334" y="9787"/>
                    </a:cubicBezTo>
                    <a:cubicBezTo>
                      <a:pt x="4334" y="9787"/>
                      <a:pt x="4525" y="5941"/>
                      <a:pt x="6906" y="1595"/>
                    </a:cubicBezTo>
                    <a:cubicBezTo>
                      <a:pt x="7578" y="356"/>
                      <a:pt x="6626" y="0"/>
                      <a:pt x="5307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36"/>
              <p:cNvSpPr/>
              <p:nvPr/>
            </p:nvSpPr>
            <p:spPr>
              <a:xfrm>
                <a:off x="2725375" y="2007375"/>
                <a:ext cx="71125" cy="78575"/>
              </a:xfrm>
              <a:custGeom>
                <a:rect b="b" l="l" r="r" t="t"/>
                <a:pathLst>
                  <a:path extrusionOk="0" h="3143" w="2845">
                    <a:moveTo>
                      <a:pt x="674" y="0"/>
                    </a:moveTo>
                    <a:cubicBezTo>
                      <a:pt x="303" y="0"/>
                      <a:pt x="0" y="224"/>
                      <a:pt x="94" y="1018"/>
                    </a:cubicBezTo>
                    <a:cubicBezTo>
                      <a:pt x="269" y="2496"/>
                      <a:pt x="1334" y="3142"/>
                      <a:pt x="2029" y="3142"/>
                    </a:cubicBezTo>
                    <a:cubicBezTo>
                      <a:pt x="2325" y="3142"/>
                      <a:pt x="2554" y="3025"/>
                      <a:pt x="2618" y="2804"/>
                    </a:cubicBezTo>
                    <a:cubicBezTo>
                      <a:pt x="2844" y="2066"/>
                      <a:pt x="1749" y="375"/>
                      <a:pt x="1749" y="375"/>
                    </a:cubicBezTo>
                    <a:cubicBezTo>
                      <a:pt x="1749" y="375"/>
                      <a:pt x="1154" y="0"/>
                      <a:pt x="674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36"/>
              <p:cNvSpPr/>
              <p:nvPr/>
            </p:nvSpPr>
            <p:spPr>
              <a:xfrm>
                <a:off x="3030725" y="1937825"/>
                <a:ext cx="65050" cy="89400"/>
              </a:xfrm>
              <a:custGeom>
                <a:rect b="b" l="l" r="r" t="t"/>
                <a:pathLst>
                  <a:path extrusionOk="0" h="3576" w="2602">
                    <a:moveTo>
                      <a:pt x="1355" y="0"/>
                    </a:moveTo>
                    <a:cubicBezTo>
                      <a:pt x="817" y="0"/>
                      <a:pt x="262" y="871"/>
                      <a:pt x="262" y="871"/>
                    </a:cubicBezTo>
                    <a:cubicBezTo>
                      <a:pt x="262" y="871"/>
                      <a:pt x="0" y="2860"/>
                      <a:pt x="512" y="3431"/>
                    </a:cubicBezTo>
                    <a:cubicBezTo>
                      <a:pt x="598" y="3529"/>
                      <a:pt x="717" y="3575"/>
                      <a:pt x="851" y="3575"/>
                    </a:cubicBezTo>
                    <a:cubicBezTo>
                      <a:pt x="1523" y="3575"/>
                      <a:pt x="2602" y="2426"/>
                      <a:pt x="2036" y="740"/>
                    </a:cubicBezTo>
                    <a:cubicBezTo>
                      <a:pt x="1851" y="189"/>
                      <a:pt x="1605" y="0"/>
                      <a:pt x="1355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36"/>
              <p:cNvSpPr/>
              <p:nvPr/>
            </p:nvSpPr>
            <p:spPr>
              <a:xfrm>
                <a:off x="2739325" y="1808450"/>
                <a:ext cx="332800" cy="370475"/>
              </a:xfrm>
              <a:custGeom>
                <a:rect b="b" l="l" r="r" t="t"/>
                <a:pathLst>
                  <a:path extrusionOk="0" h="14819" w="13312">
                    <a:moveTo>
                      <a:pt x="6847" y="1"/>
                    </a:moveTo>
                    <a:cubicBezTo>
                      <a:pt x="6303" y="1"/>
                      <a:pt x="5712" y="70"/>
                      <a:pt x="5072" y="212"/>
                    </a:cubicBezTo>
                    <a:cubicBezTo>
                      <a:pt x="1274" y="1058"/>
                      <a:pt x="0" y="3558"/>
                      <a:pt x="774" y="6987"/>
                    </a:cubicBezTo>
                    <a:cubicBezTo>
                      <a:pt x="2053" y="12697"/>
                      <a:pt x="4009" y="14818"/>
                      <a:pt x="6688" y="14818"/>
                    </a:cubicBezTo>
                    <a:cubicBezTo>
                      <a:pt x="7126" y="14818"/>
                      <a:pt x="7584" y="14762"/>
                      <a:pt x="8061" y="14655"/>
                    </a:cubicBezTo>
                    <a:cubicBezTo>
                      <a:pt x="11561" y="13869"/>
                      <a:pt x="13311" y="11666"/>
                      <a:pt x="11716" y="4534"/>
                    </a:cubicBezTo>
                    <a:cubicBezTo>
                      <a:pt x="11072" y="1683"/>
                      <a:pt x="9532" y="1"/>
                      <a:pt x="6847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36"/>
              <p:cNvSpPr/>
              <p:nvPr/>
            </p:nvSpPr>
            <p:spPr>
              <a:xfrm>
                <a:off x="2669675" y="1772225"/>
                <a:ext cx="380125" cy="274300"/>
              </a:xfrm>
              <a:custGeom>
                <a:rect b="b" l="l" r="r" t="t"/>
                <a:pathLst>
                  <a:path extrusionOk="0" h="10972" w="15205">
                    <a:moveTo>
                      <a:pt x="9014" y="0"/>
                    </a:moveTo>
                    <a:cubicBezTo>
                      <a:pt x="8583" y="0"/>
                      <a:pt x="8133" y="37"/>
                      <a:pt x="7668" y="114"/>
                    </a:cubicBezTo>
                    <a:cubicBezTo>
                      <a:pt x="3965" y="733"/>
                      <a:pt x="0" y="4412"/>
                      <a:pt x="4251" y="10972"/>
                    </a:cubicBezTo>
                    <a:cubicBezTo>
                      <a:pt x="4251" y="10972"/>
                      <a:pt x="3203" y="7126"/>
                      <a:pt x="3822" y="4412"/>
                    </a:cubicBezTo>
                    <a:cubicBezTo>
                      <a:pt x="3822" y="4412"/>
                      <a:pt x="5723" y="1767"/>
                      <a:pt x="9414" y="1767"/>
                    </a:cubicBezTo>
                    <a:cubicBezTo>
                      <a:pt x="10323" y="1767"/>
                      <a:pt x="11341" y="1928"/>
                      <a:pt x="12466" y="2328"/>
                    </a:cubicBezTo>
                    <a:cubicBezTo>
                      <a:pt x="12466" y="2328"/>
                      <a:pt x="14157" y="5055"/>
                      <a:pt x="14990" y="8853"/>
                    </a:cubicBezTo>
                    <a:cubicBezTo>
                      <a:pt x="14990" y="8853"/>
                      <a:pt x="15204" y="7483"/>
                      <a:pt x="14645" y="4447"/>
                    </a:cubicBezTo>
                    <a:cubicBezTo>
                      <a:pt x="14145" y="1782"/>
                      <a:pt x="12016" y="0"/>
                      <a:pt x="90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36"/>
              <p:cNvSpPr/>
              <p:nvPr/>
            </p:nvSpPr>
            <p:spPr>
              <a:xfrm>
                <a:off x="2715500" y="1745875"/>
                <a:ext cx="313450" cy="224450"/>
              </a:xfrm>
              <a:custGeom>
                <a:rect b="b" l="l" r="r" t="t"/>
                <a:pathLst>
                  <a:path extrusionOk="0" h="8978" w="12538">
                    <a:moveTo>
                      <a:pt x="7264" y="0"/>
                    </a:moveTo>
                    <a:cubicBezTo>
                      <a:pt x="3462" y="0"/>
                      <a:pt x="141" y="3852"/>
                      <a:pt x="72" y="6251"/>
                    </a:cubicBezTo>
                    <a:cubicBezTo>
                      <a:pt x="1" y="8740"/>
                      <a:pt x="1513" y="8978"/>
                      <a:pt x="1513" y="8978"/>
                    </a:cubicBezTo>
                    <a:cubicBezTo>
                      <a:pt x="1370" y="7240"/>
                      <a:pt x="2477" y="5823"/>
                      <a:pt x="2477" y="5823"/>
                    </a:cubicBezTo>
                    <a:lnTo>
                      <a:pt x="2477" y="5823"/>
                    </a:lnTo>
                    <a:cubicBezTo>
                      <a:pt x="1977" y="7180"/>
                      <a:pt x="2477" y="8311"/>
                      <a:pt x="2477" y="8311"/>
                    </a:cubicBezTo>
                    <a:cubicBezTo>
                      <a:pt x="2477" y="8311"/>
                      <a:pt x="2477" y="7406"/>
                      <a:pt x="3049" y="7013"/>
                    </a:cubicBezTo>
                    <a:cubicBezTo>
                      <a:pt x="3620" y="6609"/>
                      <a:pt x="5287" y="6859"/>
                      <a:pt x="6109" y="6121"/>
                    </a:cubicBezTo>
                    <a:cubicBezTo>
                      <a:pt x="6382" y="5874"/>
                      <a:pt x="6643" y="5792"/>
                      <a:pt x="6869" y="5792"/>
                    </a:cubicBezTo>
                    <a:cubicBezTo>
                      <a:pt x="7320" y="5792"/>
                      <a:pt x="7633" y="6121"/>
                      <a:pt x="7633" y="6121"/>
                    </a:cubicBezTo>
                    <a:cubicBezTo>
                      <a:pt x="8609" y="3537"/>
                      <a:pt x="8383" y="2537"/>
                      <a:pt x="8383" y="2537"/>
                    </a:cubicBezTo>
                    <a:lnTo>
                      <a:pt x="8383" y="2537"/>
                    </a:lnTo>
                    <a:cubicBezTo>
                      <a:pt x="9204" y="4442"/>
                      <a:pt x="8657" y="5501"/>
                      <a:pt x="8657" y="5501"/>
                    </a:cubicBezTo>
                    <a:cubicBezTo>
                      <a:pt x="8776" y="5477"/>
                      <a:pt x="8899" y="5467"/>
                      <a:pt x="9022" y="5467"/>
                    </a:cubicBezTo>
                    <a:cubicBezTo>
                      <a:pt x="9814" y="5467"/>
                      <a:pt x="10633" y="5894"/>
                      <a:pt x="10633" y="5894"/>
                    </a:cubicBezTo>
                    <a:cubicBezTo>
                      <a:pt x="11050" y="4597"/>
                      <a:pt x="10633" y="3382"/>
                      <a:pt x="10633" y="3382"/>
                    </a:cubicBezTo>
                    <a:lnTo>
                      <a:pt x="10633" y="3382"/>
                    </a:lnTo>
                    <a:cubicBezTo>
                      <a:pt x="11526" y="5061"/>
                      <a:pt x="11609" y="6382"/>
                      <a:pt x="11609" y="6382"/>
                    </a:cubicBezTo>
                    <a:cubicBezTo>
                      <a:pt x="11708" y="6362"/>
                      <a:pt x="11800" y="6353"/>
                      <a:pt x="11885" y="6353"/>
                    </a:cubicBezTo>
                    <a:cubicBezTo>
                      <a:pt x="12293" y="6353"/>
                      <a:pt x="12538" y="6549"/>
                      <a:pt x="12538" y="6549"/>
                    </a:cubicBezTo>
                    <a:cubicBezTo>
                      <a:pt x="12538" y="6549"/>
                      <a:pt x="11597" y="275"/>
                      <a:pt x="7633" y="13"/>
                    </a:cubicBezTo>
                    <a:cubicBezTo>
                      <a:pt x="7509" y="4"/>
                      <a:pt x="7386" y="0"/>
                      <a:pt x="7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36"/>
              <p:cNvSpPr/>
              <p:nvPr/>
            </p:nvSpPr>
            <p:spPr>
              <a:xfrm>
                <a:off x="2535725" y="2174775"/>
                <a:ext cx="190650" cy="537725"/>
              </a:xfrm>
              <a:custGeom>
                <a:rect b="b" l="l" r="r" t="t"/>
                <a:pathLst>
                  <a:path extrusionOk="0" h="21509" w="7626">
                    <a:moveTo>
                      <a:pt x="4787" y="1"/>
                    </a:moveTo>
                    <a:cubicBezTo>
                      <a:pt x="4378" y="1"/>
                      <a:pt x="3934" y="167"/>
                      <a:pt x="3465" y="537"/>
                    </a:cubicBezTo>
                    <a:cubicBezTo>
                      <a:pt x="2465" y="1335"/>
                      <a:pt x="2036" y="2954"/>
                      <a:pt x="1727" y="6026"/>
                    </a:cubicBezTo>
                    <a:cubicBezTo>
                      <a:pt x="1048" y="12706"/>
                      <a:pt x="0" y="17135"/>
                      <a:pt x="0" y="17135"/>
                    </a:cubicBezTo>
                    <a:cubicBezTo>
                      <a:pt x="0" y="17135"/>
                      <a:pt x="417" y="21266"/>
                      <a:pt x="1453" y="21492"/>
                    </a:cubicBezTo>
                    <a:cubicBezTo>
                      <a:pt x="1502" y="21503"/>
                      <a:pt x="1551" y="21508"/>
                      <a:pt x="1600" y="21508"/>
                    </a:cubicBezTo>
                    <a:cubicBezTo>
                      <a:pt x="4269" y="21508"/>
                      <a:pt x="7626" y="6251"/>
                      <a:pt x="7263" y="3621"/>
                    </a:cubicBezTo>
                    <a:cubicBezTo>
                      <a:pt x="6984" y="1603"/>
                      <a:pt x="6057" y="1"/>
                      <a:pt x="4787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36"/>
              <p:cNvSpPr/>
              <p:nvPr/>
            </p:nvSpPr>
            <p:spPr>
              <a:xfrm>
                <a:off x="2271400" y="2265000"/>
                <a:ext cx="356325" cy="447100"/>
              </a:xfrm>
              <a:custGeom>
                <a:rect b="b" l="l" r="r" t="t"/>
                <a:pathLst>
                  <a:path extrusionOk="0" h="17884" w="14253">
                    <a:moveTo>
                      <a:pt x="1965" y="0"/>
                    </a:moveTo>
                    <a:lnTo>
                      <a:pt x="1" y="798"/>
                    </a:lnTo>
                    <a:cubicBezTo>
                      <a:pt x="1179" y="4977"/>
                      <a:pt x="5835" y="13180"/>
                      <a:pt x="8430" y="15657"/>
                    </a:cubicBezTo>
                    <a:cubicBezTo>
                      <a:pt x="8844" y="16044"/>
                      <a:pt x="10582" y="17884"/>
                      <a:pt x="11926" y="17884"/>
                    </a:cubicBezTo>
                    <a:cubicBezTo>
                      <a:pt x="12362" y="17884"/>
                      <a:pt x="12756" y="17691"/>
                      <a:pt x="13050" y="17193"/>
                    </a:cubicBezTo>
                    <a:cubicBezTo>
                      <a:pt x="14252" y="15145"/>
                      <a:pt x="13312" y="12764"/>
                      <a:pt x="10597" y="10621"/>
                    </a:cubicBezTo>
                    <a:cubicBezTo>
                      <a:pt x="7894" y="8489"/>
                      <a:pt x="1965" y="0"/>
                      <a:pt x="1965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36"/>
              <p:cNvSpPr/>
              <p:nvPr/>
            </p:nvSpPr>
            <p:spPr>
              <a:xfrm>
                <a:off x="2112750" y="2125025"/>
                <a:ext cx="230125" cy="178750"/>
              </a:xfrm>
              <a:custGeom>
                <a:rect b="b" l="l" r="r" t="t"/>
                <a:pathLst>
                  <a:path extrusionOk="0" h="7150" w="9205">
                    <a:moveTo>
                      <a:pt x="1942" y="1"/>
                    </a:moveTo>
                    <a:cubicBezTo>
                      <a:pt x="1905" y="1"/>
                      <a:pt x="1873" y="5"/>
                      <a:pt x="1846" y="15"/>
                    </a:cubicBezTo>
                    <a:cubicBezTo>
                      <a:pt x="1298" y="218"/>
                      <a:pt x="2298" y="503"/>
                      <a:pt x="3680" y="1813"/>
                    </a:cubicBezTo>
                    <a:cubicBezTo>
                      <a:pt x="3621" y="1784"/>
                      <a:pt x="1943" y="993"/>
                      <a:pt x="981" y="993"/>
                    </a:cubicBezTo>
                    <a:cubicBezTo>
                      <a:pt x="770" y="993"/>
                      <a:pt x="594" y="1031"/>
                      <a:pt x="477" y="1122"/>
                    </a:cubicBezTo>
                    <a:cubicBezTo>
                      <a:pt x="1" y="1492"/>
                      <a:pt x="703" y="1063"/>
                      <a:pt x="3322" y="2801"/>
                    </a:cubicBezTo>
                    <a:cubicBezTo>
                      <a:pt x="3322" y="2801"/>
                      <a:pt x="2009" y="2327"/>
                      <a:pt x="1209" y="2327"/>
                    </a:cubicBezTo>
                    <a:cubicBezTo>
                      <a:pt x="1019" y="2327"/>
                      <a:pt x="858" y="2354"/>
                      <a:pt x="751" y="2420"/>
                    </a:cubicBezTo>
                    <a:cubicBezTo>
                      <a:pt x="239" y="2730"/>
                      <a:pt x="798" y="2849"/>
                      <a:pt x="1489" y="3135"/>
                    </a:cubicBezTo>
                    <a:cubicBezTo>
                      <a:pt x="1584" y="3170"/>
                      <a:pt x="1679" y="3206"/>
                      <a:pt x="1775" y="3254"/>
                    </a:cubicBezTo>
                    <a:cubicBezTo>
                      <a:pt x="1775" y="3254"/>
                      <a:pt x="1215" y="3408"/>
                      <a:pt x="2191" y="3968"/>
                    </a:cubicBezTo>
                    <a:cubicBezTo>
                      <a:pt x="3049" y="4456"/>
                      <a:pt x="4656" y="5563"/>
                      <a:pt x="5692" y="6623"/>
                    </a:cubicBezTo>
                    <a:cubicBezTo>
                      <a:pt x="6021" y="6953"/>
                      <a:pt x="6464" y="7149"/>
                      <a:pt x="6910" y="7149"/>
                    </a:cubicBezTo>
                    <a:cubicBezTo>
                      <a:pt x="7077" y="7149"/>
                      <a:pt x="7244" y="7122"/>
                      <a:pt x="7406" y="7064"/>
                    </a:cubicBezTo>
                    <a:cubicBezTo>
                      <a:pt x="7728" y="6945"/>
                      <a:pt x="8037" y="6718"/>
                      <a:pt x="8228" y="6302"/>
                    </a:cubicBezTo>
                    <a:cubicBezTo>
                      <a:pt x="9204" y="4242"/>
                      <a:pt x="7013" y="3599"/>
                      <a:pt x="7156" y="920"/>
                    </a:cubicBezTo>
                    <a:cubicBezTo>
                      <a:pt x="7156" y="920"/>
                      <a:pt x="7125" y="906"/>
                      <a:pt x="7075" y="906"/>
                    </a:cubicBezTo>
                    <a:cubicBezTo>
                      <a:pt x="6894" y="906"/>
                      <a:pt x="6473" y="1090"/>
                      <a:pt x="6501" y="2813"/>
                    </a:cubicBezTo>
                    <a:cubicBezTo>
                      <a:pt x="6501" y="2813"/>
                      <a:pt x="6359" y="2706"/>
                      <a:pt x="6132" y="2539"/>
                    </a:cubicBezTo>
                    <a:cubicBezTo>
                      <a:pt x="5180" y="1825"/>
                      <a:pt x="2665" y="1"/>
                      <a:pt x="1942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36"/>
              <p:cNvSpPr/>
              <p:nvPr/>
            </p:nvSpPr>
            <p:spPr>
              <a:xfrm>
                <a:off x="2250875" y="2188500"/>
                <a:ext cx="27700" cy="51800"/>
              </a:xfrm>
              <a:custGeom>
                <a:rect b="b" l="l" r="r" t="t"/>
                <a:pathLst>
                  <a:path extrusionOk="0" h="2072" w="1108">
                    <a:moveTo>
                      <a:pt x="607" y="0"/>
                    </a:moveTo>
                    <a:lnTo>
                      <a:pt x="607" y="0"/>
                    </a:lnTo>
                    <a:cubicBezTo>
                      <a:pt x="0" y="1346"/>
                      <a:pt x="1107" y="2072"/>
                      <a:pt x="1107" y="2072"/>
                    </a:cubicBezTo>
                    <a:cubicBezTo>
                      <a:pt x="500" y="1060"/>
                      <a:pt x="976" y="274"/>
                      <a:pt x="976" y="274"/>
                    </a:cubicBezTo>
                    <a:cubicBezTo>
                      <a:pt x="976" y="274"/>
                      <a:pt x="834" y="167"/>
                      <a:pt x="607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36"/>
              <p:cNvSpPr/>
              <p:nvPr/>
            </p:nvSpPr>
            <p:spPr>
              <a:xfrm>
                <a:off x="2149950" y="2200750"/>
                <a:ext cx="58975" cy="26175"/>
              </a:xfrm>
              <a:custGeom>
                <a:rect b="b" l="l" r="r" t="t"/>
                <a:pathLst>
                  <a:path extrusionOk="0" h="1047" w="2359">
                    <a:moveTo>
                      <a:pt x="263" y="1"/>
                    </a:moveTo>
                    <a:cubicBezTo>
                      <a:pt x="149" y="1"/>
                      <a:pt x="57" y="32"/>
                      <a:pt x="1" y="106"/>
                    </a:cubicBezTo>
                    <a:cubicBezTo>
                      <a:pt x="96" y="141"/>
                      <a:pt x="191" y="177"/>
                      <a:pt x="287" y="225"/>
                    </a:cubicBezTo>
                    <a:cubicBezTo>
                      <a:pt x="303" y="223"/>
                      <a:pt x="319" y="222"/>
                      <a:pt x="337" y="222"/>
                    </a:cubicBezTo>
                    <a:cubicBezTo>
                      <a:pt x="890" y="222"/>
                      <a:pt x="2127" y="931"/>
                      <a:pt x="2358" y="1046"/>
                    </a:cubicBezTo>
                    <a:cubicBezTo>
                      <a:pt x="2138" y="886"/>
                      <a:pt x="872" y="1"/>
                      <a:pt x="263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36"/>
              <p:cNvSpPr/>
              <p:nvPr/>
            </p:nvSpPr>
            <p:spPr>
              <a:xfrm>
                <a:off x="2441375" y="3209450"/>
                <a:ext cx="26500" cy="26225"/>
              </a:xfrm>
              <a:custGeom>
                <a:rect b="b" l="l" r="r" t="t"/>
                <a:pathLst>
                  <a:path extrusionOk="0" h="1049" w="1060">
                    <a:moveTo>
                      <a:pt x="536" y="1"/>
                    </a:moveTo>
                    <a:cubicBezTo>
                      <a:pt x="238" y="1"/>
                      <a:pt x="0" y="227"/>
                      <a:pt x="0" y="524"/>
                    </a:cubicBezTo>
                    <a:cubicBezTo>
                      <a:pt x="0" y="810"/>
                      <a:pt x="238" y="1048"/>
                      <a:pt x="536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27"/>
                      <a:pt x="822" y="1"/>
                      <a:pt x="53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36"/>
              <p:cNvSpPr/>
              <p:nvPr/>
            </p:nvSpPr>
            <p:spPr>
              <a:xfrm>
                <a:off x="2676800" y="3299950"/>
                <a:ext cx="26225" cy="26500"/>
              </a:xfrm>
              <a:custGeom>
                <a:rect b="b" l="l" r="r" t="t"/>
                <a:pathLst>
                  <a:path extrusionOk="0" h="1060" w="1049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1" y="1060"/>
                      <a:pt x="1049" y="822"/>
                      <a:pt x="1049" y="536"/>
                    </a:cubicBezTo>
                    <a:cubicBezTo>
                      <a:pt x="1049" y="238"/>
                      <a:pt x="811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36"/>
              <p:cNvSpPr/>
              <p:nvPr/>
            </p:nvSpPr>
            <p:spPr>
              <a:xfrm>
                <a:off x="2877125" y="3348750"/>
                <a:ext cx="26525" cy="26225"/>
              </a:xfrm>
              <a:custGeom>
                <a:rect b="b" l="l" r="r" t="t"/>
                <a:pathLst>
                  <a:path extrusionOk="0" h="1049" w="1061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48"/>
                      <a:pt x="525" y="1048"/>
                    </a:cubicBezTo>
                    <a:cubicBezTo>
                      <a:pt x="822" y="1048"/>
                      <a:pt x="1060" y="822"/>
                      <a:pt x="1060" y="525"/>
                    </a:cubicBezTo>
                    <a:cubicBezTo>
                      <a:pt x="1060" y="239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36"/>
              <p:cNvSpPr/>
              <p:nvPr/>
            </p:nvSpPr>
            <p:spPr>
              <a:xfrm>
                <a:off x="2569050" y="3037100"/>
                <a:ext cx="26525" cy="26525"/>
              </a:xfrm>
              <a:custGeom>
                <a:rect b="b" l="l" r="r" t="t"/>
                <a:pathLst>
                  <a:path extrusionOk="0" h="1061" w="1061">
                    <a:moveTo>
                      <a:pt x="537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1"/>
                      <a:pt x="537" y="1061"/>
                    </a:cubicBezTo>
                    <a:cubicBezTo>
                      <a:pt x="822" y="1061"/>
                      <a:pt x="1061" y="822"/>
                      <a:pt x="1061" y="525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36"/>
              <p:cNvSpPr/>
              <p:nvPr/>
            </p:nvSpPr>
            <p:spPr>
              <a:xfrm>
                <a:off x="2613700" y="3162425"/>
                <a:ext cx="26225" cy="26525"/>
              </a:xfrm>
              <a:custGeom>
                <a:rect b="b" l="l" r="r" t="t"/>
                <a:pathLst>
                  <a:path extrusionOk="0" h="1061" w="1049">
                    <a:moveTo>
                      <a:pt x="525" y="0"/>
                    </a:moveTo>
                    <a:cubicBezTo>
                      <a:pt x="227" y="0"/>
                      <a:pt x="1" y="239"/>
                      <a:pt x="1" y="524"/>
                    </a:cubicBezTo>
                    <a:cubicBezTo>
                      <a:pt x="1" y="822"/>
                      <a:pt x="227" y="1060"/>
                      <a:pt x="525" y="1060"/>
                    </a:cubicBezTo>
                    <a:cubicBezTo>
                      <a:pt x="810" y="1060"/>
                      <a:pt x="1049" y="822"/>
                      <a:pt x="1049" y="524"/>
                    </a:cubicBezTo>
                    <a:cubicBezTo>
                      <a:pt x="1049" y="239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36"/>
              <p:cNvSpPr/>
              <p:nvPr/>
            </p:nvSpPr>
            <p:spPr>
              <a:xfrm>
                <a:off x="2822075" y="3233850"/>
                <a:ext cx="26500" cy="26525"/>
              </a:xfrm>
              <a:custGeom>
                <a:rect b="b" l="l" r="r" t="t"/>
                <a:pathLst>
                  <a:path extrusionOk="0" h="1061" w="1060">
                    <a:moveTo>
                      <a:pt x="536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22"/>
                      <a:pt x="238" y="1061"/>
                      <a:pt x="536" y="1061"/>
                    </a:cubicBezTo>
                    <a:cubicBezTo>
                      <a:pt x="822" y="1061"/>
                      <a:pt x="1060" y="822"/>
                      <a:pt x="1060" y="525"/>
                    </a:cubicBezTo>
                    <a:cubicBezTo>
                      <a:pt x="1060" y="239"/>
                      <a:pt x="822" y="1"/>
                      <a:pt x="53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36"/>
              <p:cNvSpPr/>
              <p:nvPr/>
            </p:nvSpPr>
            <p:spPr>
              <a:xfrm>
                <a:off x="2850650" y="3017775"/>
                <a:ext cx="26500" cy="26200"/>
              </a:xfrm>
              <a:custGeom>
                <a:rect b="b" l="l" r="r" t="t"/>
                <a:pathLst>
                  <a:path extrusionOk="0" h="1048" w="1060">
                    <a:moveTo>
                      <a:pt x="536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22"/>
                      <a:pt x="238" y="1048"/>
                      <a:pt x="536" y="1048"/>
                    </a:cubicBezTo>
                    <a:cubicBezTo>
                      <a:pt x="822" y="1048"/>
                      <a:pt x="1060" y="822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36"/>
              <p:cNvSpPr/>
              <p:nvPr/>
            </p:nvSpPr>
            <p:spPr>
              <a:xfrm>
                <a:off x="2714025" y="2972825"/>
                <a:ext cx="26500" cy="26200"/>
              </a:xfrm>
              <a:custGeom>
                <a:rect b="b" l="l" r="r" t="t"/>
                <a:pathLst>
                  <a:path extrusionOk="0" h="1048" w="1060">
                    <a:moveTo>
                      <a:pt x="536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10"/>
                      <a:pt x="238" y="1048"/>
                      <a:pt x="536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36"/>
              <p:cNvSpPr/>
              <p:nvPr/>
            </p:nvSpPr>
            <p:spPr>
              <a:xfrm>
                <a:off x="2324675" y="3466625"/>
                <a:ext cx="26525" cy="26225"/>
              </a:xfrm>
              <a:custGeom>
                <a:rect b="b" l="l" r="r" t="t"/>
                <a:pathLst>
                  <a:path extrusionOk="0" h="1049" w="1061">
                    <a:moveTo>
                      <a:pt x="537" y="1"/>
                    </a:moveTo>
                    <a:cubicBezTo>
                      <a:pt x="239" y="1"/>
                      <a:pt x="1" y="239"/>
                      <a:pt x="1" y="524"/>
                    </a:cubicBezTo>
                    <a:cubicBezTo>
                      <a:pt x="1" y="810"/>
                      <a:pt x="239" y="1048"/>
                      <a:pt x="537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36"/>
              <p:cNvSpPr/>
              <p:nvPr/>
            </p:nvSpPr>
            <p:spPr>
              <a:xfrm>
                <a:off x="2136850" y="3410375"/>
                <a:ext cx="26525" cy="26500"/>
              </a:xfrm>
              <a:custGeom>
                <a:rect b="b" l="l" r="r" t="t"/>
                <a:pathLst>
                  <a:path extrusionOk="0" h="1060" w="1061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23" y="1060"/>
                      <a:pt x="1061" y="822"/>
                      <a:pt x="1061" y="536"/>
                    </a:cubicBezTo>
                    <a:cubicBezTo>
                      <a:pt x="1061" y="238"/>
                      <a:pt x="823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36"/>
              <p:cNvSpPr/>
              <p:nvPr/>
            </p:nvSpPr>
            <p:spPr>
              <a:xfrm>
                <a:off x="2027025" y="3308875"/>
                <a:ext cx="24125" cy="17575"/>
              </a:xfrm>
              <a:custGeom>
                <a:rect b="b" l="l" r="r" t="t"/>
                <a:pathLst>
                  <a:path extrusionOk="0" h="703" w="965">
                    <a:moveTo>
                      <a:pt x="36" y="0"/>
                    </a:moveTo>
                    <a:cubicBezTo>
                      <a:pt x="12" y="48"/>
                      <a:pt x="1" y="107"/>
                      <a:pt x="1" y="179"/>
                    </a:cubicBezTo>
                    <a:cubicBezTo>
                      <a:pt x="1" y="465"/>
                      <a:pt x="227" y="703"/>
                      <a:pt x="524" y="703"/>
                    </a:cubicBezTo>
                    <a:cubicBezTo>
                      <a:pt x="715" y="703"/>
                      <a:pt x="870" y="608"/>
                      <a:pt x="965" y="465"/>
                    </a:cubicBezTo>
                    <a:cubicBezTo>
                      <a:pt x="667" y="274"/>
                      <a:pt x="370" y="107"/>
                      <a:pt x="3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36"/>
              <p:cNvSpPr/>
              <p:nvPr/>
            </p:nvSpPr>
            <p:spPr>
              <a:xfrm>
                <a:off x="2392250" y="3638375"/>
                <a:ext cx="26225" cy="26525"/>
              </a:xfrm>
              <a:custGeom>
                <a:rect b="b" l="l" r="r" t="t"/>
                <a:pathLst>
                  <a:path extrusionOk="0" h="1061" w="1049">
                    <a:moveTo>
                      <a:pt x="524" y="0"/>
                    </a:moveTo>
                    <a:cubicBezTo>
                      <a:pt x="227" y="0"/>
                      <a:pt x="1" y="239"/>
                      <a:pt x="1" y="536"/>
                    </a:cubicBezTo>
                    <a:cubicBezTo>
                      <a:pt x="1" y="822"/>
                      <a:pt x="227" y="1060"/>
                      <a:pt x="524" y="1060"/>
                    </a:cubicBezTo>
                    <a:cubicBezTo>
                      <a:pt x="810" y="1060"/>
                      <a:pt x="1048" y="822"/>
                      <a:pt x="1048" y="536"/>
                    </a:cubicBezTo>
                    <a:cubicBezTo>
                      <a:pt x="1048" y="239"/>
                      <a:pt x="810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36"/>
              <p:cNvSpPr/>
              <p:nvPr/>
            </p:nvSpPr>
            <p:spPr>
              <a:xfrm>
                <a:off x="2054700" y="3825300"/>
                <a:ext cx="26525" cy="26525"/>
              </a:xfrm>
              <a:custGeom>
                <a:rect b="b" l="l" r="r" t="t"/>
                <a:pathLst>
                  <a:path extrusionOk="0" h="1061" w="1061">
                    <a:moveTo>
                      <a:pt x="537" y="1"/>
                    </a:moveTo>
                    <a:cubicBezTo>
                      <a:pt x="239" y="1"/>
                      <a:pt x="1" y="239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36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36"/>
              <p:cNvSpPr/>
              <p:nvPr/>
            </p:nvSpPr>
            <p:spPr>
              <a:xfrm>
                <a:off x="2192525" y="3712200"/>
                <a:ext cx="26525" cy="26200"/>
              </a:xfrm>
              <a:custGeom>
                <a:rect b="b" l="l" r="r" t="t"/>
                <a:pathLst>
                  <a:path extrusionOk="0" h="1048" w="1061">
                    <a:moveTo>
                      <a:pt x="536" y="0"/>
                    </a:moveTo>
                    <a:cubicBezTo>
                      <a:pt x="239" y="0"/>
                      <a:pt x="0" y="238"/>
                      <a:pt x="0" y="524"/>
                    </a:cubicBezTo>
                    <a:cubicBezTo>
                      <a:pt x="0" y="822"/>
                      <a:pt x="239" y="1048"/>
                      <a:pt x="536" y="1048"/>
                    </a:cubicBezTo>
                    <a:cubicBezTo>
                      <a:pt x="822" y="1048"/>
                      <a:pt x="1060" y="822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36"/>
              <p:cNvSpPr/>
              <p:nvPr/>
            </p:nvSpPr>
            <p:spPr>
              <a:xfrm>
                <a:off x="1987450" y="3611875"/>
                <a:ext cx="26200" cy="26525"/>
              </a:xfrm>
              <a:custGeom>
                <a:rect b="b" l="l" r="r" t="t"/>
                <a:pathLst>
                  <a:path extrusionOk="0" h="1061" w="1048">
                    <a:moveTo>
                      <a:pt x="524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48" y="822"/>
                      <a:pt x="1048" y="525"/>
                    </a:cubicBezTo>
                    <a:cubicBezTo>
                      <a:pt x="1048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36"/>
              <p:cNvSpPr/>
              <p:nvPr/>
            </p:nvSpPr>
            <p:spPr>
              <a:xfrm>
                <a:off x="2152925" y="4006575"/>
                <a:ext cx="26525" cy="26525"/>
              </a:xfrm>
              <a:custGeom>
                <a:rect b="b" l="l" r="r" t="t"/>
                <a:pathLst>
                  <a:path extrusionOk="0" h="1061" w="1061">
                    <a:moveTo>
                      <a:pt x="537" y="0"/>
                    </a:moveTo>
                    <a:cubicBezTo>
                      <a:pt x="239" y="0"/>
                      <a:pt x="1" y="239"/>
                      <a:pt x="1" y="524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24"/>
                    </a:cubicBezTo>
                    <a:cubicBezTo>
                      <a:pt x="1061" y="239"/>
                      <a:pt x="822" y="0"/>
                      <a:pt x="537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36"/>
              <p:cNvSpPr/>
              <p:nvPr/>
            </p:nvSpPr>
            <p:spPr>
              <a:xfrm>
                <a:off x="2278550" y="3313325"/>
                <a:ext cx="26500" cy="26225"/>
              </a:xfrm>
              <a:custGeom>
                <a:rect b="b" l="l" r="r" t="t"/>
                <a:pathLst>
                  <a:path extrusionOk="0" h="1049" w="1060">
                    <a:moveTo>
                      <a:pt x="524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11"/>
                      <a:pt x="238" y="1049"/>
                      <a:pt x="524" y="1049"/>
                    </a:cubicBezTo>
                    <a:cubicBezTo>
                      <a:pt x="822" y="1049"/>
                      <a:pt x="1060" y="811"/>
                      <a:pt x="1060" y="525"/>
                    </a:cubicBezTo>
                    <a:cubicBezTo>
                      <a:pt x="1060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36"/>
              <p:cNvSpPr/>
              <p:nvPr/>
            </p:nvSpPr>
            <p:spPr>
              <a:xfrm>
                <a:off x="2405350" y="3091275"/>
                <a:ext cx="26225" cy="26225"/>
              </a:xfrm>
              <a:custGeom>
                <a:rect b="b" l="l" r="r" t="t"/>
                <a:pathLst>
                  <a:path extrusionOk="0" h="1049" w="1049">
                    <a:moveTo>
                      <a:pt x="524" y="1"/>
                    </a:moveTo>
                    <a:cubicBezTo>
                      <a:pt x="239" y="1"/>
                      <a:pt x="0" y="227"/>
                      <a:pt x="0" y="525"/>
                    </a:cubicBezTo>
                    <a:cubicBezTo>
                      <a:pt x="0" y="810"/>
                      <a:pt x="239" y="1049"/>
                      <a:pt x="524" y="1049"/>
                    </a:cubicBezTo>
                    <a:cubicBezTo>
                      <a:pt x="822" y="1049"/>
                      <a:pt x="1048" y="810"/>
                      <a:pt x="1048" y="525"/>
                    </a:cubicBezTo>
                    <a:cubicBezTo>
                      <a:pt x="1048" y="227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36"/>
              <p:cNvSpPr/>
              <p:nvPr/>
            </p:nvSpPr>
            <p:spPr>
              <a:xfrm>
                <a:off x="2548825" y="2906450"/>
                <a:ext cx="26200" cy="26200"/>
              </a:xfrm>
              <a:custGeom>
                <a:rect b="b" l="l" r="r" t="t"/>
                <a:pathLst>
                  <a:path extrusionOk="0" h="1048" w="1048">
                    <a:moveTo>
                      <a:pt x="524" y="0"/>
                    </a:moveTo>
                    <a:cubicBezTo>
                      <a:pt x="226" y="0"/>
                      <a:pt x="0" y="226"/>
                      <a:pt x="0" y="524"/>
                    </a:cubicBezTo>
                    <a:cubicBezTo>
                      <a:pt x="0" y="810"/>
                      <a:pt x="226" y="1048"/>
                      <a:pt x="524" y="1048"/>
                    </a:cubicBezTo>
                    <a:cubicBezTo>
                      <a:pt x="810" y="1048"/>
                      <a:pt x="1048" y="810"/>
                      <a:pt x="1048" y="524"/>
                    </a:cubicBezTo>
                    <a:cubicBezTo>
                      <a:pt x="1048" y="226"/>
                      <a:pt x="810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36"/>
              <p:cNvSpPr/>
              <p:nvPr/>
            </p:nvSpPr>
            <p:spPr>
              <a:xfrm>
                <a:off x="2258000" y="3175525"/>
                <a:ext cx="26525" cy="26500"/>
              </a:xfrm>
              <a:custGeom>
                <a:rect b="b" l="l" r="r" t="t"/>
                <a:pathLst>
                  <a:path extrusionOk="0" h="1060" w="1061">
                    <a:moveTo>
                      <a:pt x="537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8"/>
                      <a:pt x="822" y="0"/>
                      <a:pt x="537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36"/>
              <p:cNvSpPr/>
              <p:nvPr/>
            </p:nvSpPr>
            <p:spPr>
              <a:xfrm>
                <a:off x="2418450" y="2959425"/>
                <a:ext cx="26500" cy="26525"/>
              </a:xfrm>
              <a:custGeom>
                <a:rect b="b" l="l" r="r" t="t"/>
                <a:pathLst>
                  <a:path extrusionOk="0" h="1061" w="1060">
                    <a:moveTo>
                      <a:pt x="524" y="0"/>
                    </a:moveTo>
                    <a:cubicBezTo>
                      <a:pt x="238" y="0"/>
                      <a:pt x="0" y="239"/>
                      <a:pt x="0" y="536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9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36"/>
              <p:cNvSpPr/>
              <p:nvPr/>
            </p:nvSpPr>
            <p:spPr>
              <a:xfrm>
                <a:off x="2166325" y="3553250"/>
                <a:ext cx="26225" cy="26500"/>
              </a:xfrm>
              <a:custGeom>
                <a:rect b="b" l="l" r="r" t="t"/>
                <a:pathLst>
                  <a:path extrusionOk="0" h="1060" w="1049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0" y="1060"/>
                      <a:pt x="1048" y="822"/>
                      <a:pt x="1048" y="536"/>
                    </a:cubicBezTo>
                    <a:cubicBezTo>
                      <a:pt x="1048" y="238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36"/>
              <p:cNvSpPr/>
              <p:nvPr/>
            </p:nvSpPr>
            <p:spPr>
              <a:xfrm>
                <a:off x="2000525" y="3436850"/>
                <a:ext cx="26525" cy="26525"/>
              </a:xfrm>
              <a:custGeom>
                <a:rect b="b" l="l" r="r" t="t"/>
                <a:pathLst>
                  <a:path extrusionOk="0" h="1061" w="1061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3"/>
                      <a:pt x="239" y="1061"/>
                      <a:pt x="525" y="1061"/>
                    </a:cubicBezTo>
                    <a:cubicBezTo>
                      <a:pt x="822" y="1061"/>
                      <a:pt x="1061" y="823"/>
                      <a:pt x="1061" y="525"/>
                    </a:cubicBezTo>
                    <a:cubicBezTo>
                      <a:pt x="1061" y="239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36"/>
              <p:cNvSpPr/>
              <p:nvPr/>
            </p:nvSpPr>
            <p:spPr>
              <a:xfrm>
                <a:off x="2480950" y="3397275"/>
                <a:ext cx="26525" cy="26525"/>
              </a:xfrm>
              <a:custGeom>
                <a:rect b="b" l="l" r="r" t="t"/>
                <a:pathLst>
                  <a:path extrusionOk="0" h="1061" w="1061">
                    <a:moveTo>
                      <a:pt x="536" y="0"/>
                    </a:moveTo>
                    <a:cubicBezTo>
                      <a:pt x="239" y="0"/>
                      <a:pt x="1" y="239"/>
                      <a:pt x="1" y="524"/>
                    </a:cubicBezTo>
                    <a:cubicBezTo>
                      <a:pt x="1" y="822"/>
                      <a:pt x="239" y="1060"/>
                      <a:pt x="536" y="1060"/>
                    </a:cubicBezTo>
                    <a:cubicBezTo>
                      <a:pt x="822" y="1060"/>
                      <a:pt x="1060" y="822"/>
                      <a:pt x="1060" y="524"/>
                    </a:cubicBezTo>
                    <a:cubicBezTo>
                      <a:pt x="1060" y="239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36"/>
              <p:cNvSpPr/>
              <p:nvPr/>
            </p:nvSpPr>
            <p:spPr>
              <a:xfrm>
                <a:off x="2753600" y="3466625"/>
                <a:ext cx="26525" cy="26225"/>
              </a:xfrm>
              <a:custGeom>
                <a:rect b="b" l="l" r="r" t="t"/>
                <a:pathLst>
                  <a:path extrusionOk="0" h="1049" w="1061">
                    <a:moveTo>
                      <a:pt x="537" y="1"/>
                    </a:moveTo>
                    <a:cubicBezTo>
                      <a:pt x="239" y="1"/>
                      <a:pt x="1" y="239"/>
                      <a:pt x="1" y="524"/>
                    </a:cubicBezTo>
                    <a:cubicBezTo>
                      <a:pt x="1" y="810"/>
                      <a:pt x="239" y="1048"/>
                      <a:pt x="537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36"/>
              <p:cNvSpPr/>
              <p:nvPr/>
            </p:nvSpPr>
            <p:spPr>
              <a:xfrm>
                <a:off x="2740500" y="3091275"/>
                <a:ext cx="26525" cy="26225"/>
              </a:xfrm>
              <a:custGeom>
                <a:rect b="b" l="l" r="r" t="t"/>
                <a:pathLst>
                  <a:path extrusionOk="0" h="1049" w="1061">
                    <a:moveTo>
                      <a:pt x="525" y="1"/>
                    </a:moveTo>
                    <a:cubicBezTo>
                      <a:pt x="239" y="1"/>
                      <a:pt x="1" y="227"/>
                      <a:pt x="1" y="525"/>
                    </a:cubicBezTo>
                    <a:cubicBezTo>
                      <a:pt x="1" y="810"/>
                      <a:pt x="239" y="1049"/>
                      <a:pt x="525" y="1049"/>
                    </a:cubicBezTo>
                    <a:cubicBezTo>
                      <a:pt x="822" y="1049"/>
                      <a:pt x="1061" y="810"/>
                      <a:pt x="1061" y="525"/>
                    </a:cubicBezTo>
                    <a:cubicBezTo>
                      <a:pt x="1061" y="227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36"/>
              <p:cNvSpPr/>
              <p:nvPr/>
            </p:nvSpPr>
            <p:spPr>
              <a:xfrm>
                <a:off x="2898850" y="3118675"/>
                <a:ext cx="26525" cy="26500"/>
              </a:xfrm>
              <a:custGeom>
                <a:rect b="b" l="l" r="r" t="t"/>
                <a:pathLst>
                  <a:path extrusionOk="0" h="1060" w="1061">
                    <a:moveTo>
                      <a:pt x="537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3" y="1060"/>
                      <a:pt x="1061" y="822"/>
                      <a:pt x="1061" y="536"/>
                    </a:cubicBezTo>
                    <a:cubicBezTo>
                      <a:pt x="1061" y="238"/>
                      <a:pt x="823" y="0"/>
                      <a:pt x="537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36"/>
              <p:cNvSpPr/>
              <p:nvPr/>
            </p:nvSpPr>
            <p:spPr>
              <a:xfrm>
                <a:off x="2582450" y="3566650"/>
                <a:ext cx="26225" cy="26200"/>
              </a:xfrm>
              <a:custGeom>
                <a:rect b="b" l="l" r="r" t="t"/>
                <a:pathLst>
                  <a:path extrusionOk="0" h="1048" w="1049">
                    <a:moveTo>
                      <a:pt x="525" y="0"/>
                    </a:moveTo>
                    <a:cubicBezTo>
                      <a:pt x="239" y="0"/>
                      <a:pt x="1" y="226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10" y="1048"/>
                      <a:pt x="1048" y="810"/>
                      <a:pt x="1048" y="524"/>
                    </a:cubicBezTo>
                    <a:cubicBezTo>
                      <a:pt x="1048" y="226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36"/>
              <p:cNvSpPr/>
              <p:nvPr/>
            </p:nvSpPr>
            <p:spPr>
              <a:xfrm>
                <a:off x="2467850" y="3801200"/>
                <a:ext cx="26525" cy="26200"/>
              </a:xfrm>
              <a:custGeom>
                <a:rect b="b" l="l" r="r" t="t"/>
                <a:pathLst>
                  <a:path extrusionOk="0" h="1048" w="1061">
                    <a:moveTo>
                      <a:pt x="525" y="0"/>
                    </a:moveTo>
                    <a:cubicBezTo>
                      <a:pt x="239" y="0"/>
                      <a:pt x="1" y="226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26"/>
                      <a:pt x="822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36"/>
              <p:cNvSpPr/>
              <p:nvPr/>
            </p:nvSpPr>
            <p:spPr>
              <a:xfrm>
                <a:off x="2265450" y="3838700"/>
                <a:ext cx="26225" cy="26225"/>
              </a:xfrm>
              <a:custGeom>
                <a:rect b="b" l="l" r="r" t="t"/>
                <a:pathLst>
                  <a:path extrusionOk="0" h="1049" w="1049">
                    <a:moveTo>
                      <a:pt x="524" y="0"/>
                    </a:moveTo>
                    <a:cubicBezTo>
                      <a:pt x="239" y="0"/>
                      <a:pt x="0" y="239"/>
                      <a:pt x="0" y="524"/>
                    </a:cubicBezTo>
                    <a:cubicBezTo>
                      <a:pt x="0" y="810"/>
                      <a:pt x="239" y="1048"/>
                      <a:pt x="524" y="1048"/>
                    </a:cubicBezTo>
                    <a:cubicBezTo>
                      <a:pt x="822" y="1048"/>
                      <a:pt x="1048" y="810"/>
                      <a:pt x="1048" y="524"/>
                    </a:cubicBezTo>
                    <a:cubicBezTo>
                      <a:pt x="1048" y="239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36"/>
              <p:cNvSpPr/>
              <p:nvPr/>
            </p:nvSpPr>
            <p:spPr>
              <a:xfrm>
                <a:off x="2822075" y="3638375"/>
                <a:ext cx="26500" cy="26525"/>
              </a:xfrm>
              <a:custGeom>
                <a:rect b="b" l="l" r="r" t="t"/>
                <a:pathLst>
                  <a:path extrusionOk="0" h="1061" w="1060">
                    <a:moveTo>
                      <a:pt x="536" y="0"/>
                    </a:moveTo>
                    <a:cubicBezTo>
                      <a:pt x="238" y="0"/>
                      <a:pt x="0" y="239"/>
                      <a:pt x="0" y="536"/>
                    </a:cubicBezTo>
                    <a:cubicBezTo>
                      <a:pt x="0" y="822"/>
                      <a:pt x="238" y="1060"/>
                      <a:pt x="536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9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36"/>
              <p:cNvSpPr/>
              <p:nvPr/>
            </p:nvSpPr>
            <p:spPr>
              <a:xfrm>
                <a:off x="2639900" y="3738375"/>
                <a:ext cx="26525" cy="26525"/>
              </a:xfrm>
              <a:custGeom>
                <a:rect b="b" l="l" r="r" t="t"/>
                <a:pathLst>
                  <a:path extrusionOk="0" h="1061" w="1061">
                    <a:moveTo>
                      <a:pt x="524" y="1"/>
                    </a:moveTo>
                    <a:cubicBezTo>
                      <a:pt x="239" y="1"/>
                      <a:pt x="1" y="239"/>
                      <a:pt x="1" y="537"/>
                    </a:cubicBezTo>
                    <a:cubicBezTo>
                      <a:pt x="1" y="823"/>
                      <a:pt x="239" y="1061"/>
                      <a:pt x="524" y="1061"/>
                    </a:cubicBezTo>
                    <a:cubicBezTo>
                      <a:pt x="822" y="1061"/>
                      <a:pt x="1060" y="823"/>
                      <a:pt x="1060" y="537"/>
                    </a:cubicBezTo>
                    <a:cubicBezTo>
                      <a:pt x="1060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36"/>
              <p:cNvSpPr/>
              <p:nvPr/>
            </p:nvSpPr>
            <p:spPr>
              <a:xfrm>
                <a:off x="2365750" y="4033075"/>
                <a:ext cx="26525" cy="26200"/>
              </a:xfrm>
              <a:custGeom>
                <a:rect b="b" l="l" r="r" t="t"/>
                <a:pathLst>
                  <a:path extrusionOk="0" h="1048" w="1061">
                    <a:moveTo>
                      <a:pt x="525" y="0"/>
                    </a:moveTo>
                    <a:cubicBezTo>
                      <a:pt x="239" y="0"/>
                      <a:pt x="1" y="238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22" y="1048"/>
                      <a:pt x="1061" y="810"/>
                      <a:pt x="1061" y="524"/>
                    </a:cubicBezTo>
                    <a:cubicBezTo>
                      <a:pt x="1061" y="238"/>
                      <a:pt x="822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36"/>
              <p:cNvSpPr/>
              <p:nvPr/>
            </p:nvSpPr>
            <p:spPr>
              <a:xfrm>
                <a:off x="2569050" y="3964300"/>
                <a:ext cx="26525" cy="26525"/>
              </a:xfrm>
              <a:custGeom>
                <a:rect b="b" l="l" r="r" t="t"/>
                <a:pathLst>
                  <a:path extrusionOk="0" h="1061" w="1061">
                    <a:moveTo>
                      <a:pt x="537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25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36"/>
              <p:cNvSpPr/>
              <p:nvPr/>
            </p:nvSpPr>
            <p:spPr>
              <a:xfrm>
                <a:off x="2765225" y="3886625"/>
                <a:ext cx="26200" cy="26500"/>
              </a:xfrm>
              <a:custGeom>
                <a:rect b="b" l="l" r="r" t="t"/>
                <a:pathLst>
                  <a:path extrusionOk="0" h="1060" w="1048">
                    <a:moveTo>
                      <a:pt x="524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48" y="822"/>
                      <a:pt x="1048" y="524"/>
                    </a:cubicBezTo>
                    <a:cubicBezTo>
                      <a:pt x="1048" y="238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36"/>
              <p:cNvSpPr/>
              <p:nvPr/>
            </p:nvSpPr>
            <p:spPr>
              <a:xfrm>
                <a:off x="2676800" y="4113425"/>
                <a:ext cx="26225" cy="26525"/>
              </a:xfrm>
              <a:custGeom>
                <a:rect b="b" l="l" r="r" t="t"/>
                <a:pathLst>
                  <a:path extrusionOk="0" h="1061" w="1049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1" y="1060"/>
                      <a:pt x="1049" y="822"/>
                      <a:pt x="1049" y="525"/>
                    </a:cubicBezTo>
                    <a:cubicBezTo>
                      <a:pt x="1049" y="239"/>
                      <a:pt x="811" y="1"/>
                      <a:pt x="52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36"/>
              <p:cNvSpPr/>
              <p:nvPr/>
            </p:nvSpPr>
            <p:spPr>
              <a:xfrm>
                <a:off x="2458025" y="4615100"/>
                <a:ext cx="243525" cy="206175"/>
              </a:xfrm>
              <a:custGeom>
                <a:rect b="b" l="l" r="r" t="t"/>
                <a:pathLst>
                  <a:path extrusionOk="0" h="8247" w="9741">
                    <a:moveTo>
                      <a:pt x="4861" y="1"/>
                    </a:moveTo>
                    <a:cubicBezTo>
                      <a:pt x="3778" y="1"/>
                      <a:pt x="2123" y="792"/>
                      <a:pt x="1965" y="2508"/>
                    </a:cubicBezTo>
                    <a:cubicBezTo>
                      <a:pt x="1965" y="2508"/>
                      <a:pt x="1580" y="2146"/>
                      <a:pt x="1256" y="2146"/>
                    </a:cubicBezTo>
                    <a:cubicBezTo>
                      <a:pt x="961" y="2146"/>
                      <a:pt x="716" y="2446"/>
                      <a:pt x="858" y="3591"/>
                    </a:cubicBezTo>
                    <a:cubicBezTo>
                      <a:pt x="1037" y="5008"/>
                      <a:pt x="1" y="6628"/>
                      <a:pt x="560" y="8247"/>
                    </a:cubicBezTo>
                    <a:lnTo>
                      <a:pt x="9228" y="8247"/>
                    </a:lnTo>
                    <a:cubicBezTo>
                      <a:pt x="9228" y="8247"/>
                      <a:pt x="9740" y="7997"/>
                      <a:pt x="9478" y="6735"/>
                    </a:cubicBezTo>
                    <a:cubicBezTo>
                      <a:pt x="9454" y="6639"/>
                      <a:pt x="9431" y="6544"/>
                      <a:pt x="9407" y="6449"/>
                    </a:cubicBezTo>
                    <a:cubicBezTo>
                      <a:pt x="9133" y="5437"/>
                      <a:pt x="7526" y="5449"/>
                      <a:pt x="6549" y="4044"/>
                    </a:cubicBezTo>
                    <a:cubicBezTo>
                      <a:pt x="6073" y="3341"/>
                      <a:pt x="5740" y="2294"/>
                      <a:pt x="5799" y="591"/>
                    </a:cubicBezTo>
                    <a:cubicBezTo>
                      <a:pt x="5811" y="203"/>
                      <a:pt x="5409" y="1"/>
                      <a:pt x="4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36"/>
              <p:cNvSpPr/>
              <p:nvPr/>
            </p:nvSpPr>
            <p:spPr>
              <a:xfrm>
                <a:off x="1528150" y="3030950"/>
                <a:ext cx="285475" cy="252125"/>
              </a:xfrm>
              <a:custGeom>
                <a:rect b="b" l="l" r="r" t="t"/>
                <a:pathLst>
                  <a:path extrusionOk="0" h="10085" w="11419">
                    <a:moveTo>
                      <a:pt x="8225" y="0"/>
                    </a:moveTo>
                    <a:cubicBezTo>
                      <a:pt x="7462" y="0"/>
                      <a:pt x="6422" y="294"/>
                      <a:pt x="5180" y="1378"/>
                    </a:cubicBezTo>
                    <a:cubicBezTo>
                      <a:pt x="2465" y="3735"/>
                      <a:pt x="1" y="6307"/>
                      <a:pt x="382" y="8510"/>
                    </a:cubicBezTo>
                    <a:cubicBezTo>
                      <a:pt x="585" y="9679"/>
                      <a:pt x="1256" y="10085"/>
                      <a:pt x="1957" y="10085"/>
                    </a:cubicBezTo>
                    <a:cubicBezTo>
                      <a:pt x="2570" y="10085"/>
                      <a:pt x="3206" y="9774"/>
                      <a:pt x="3573" y="9391"/>
                    </a:cubicBezTo>
                    <a:cubicBezTo>
                      <a:pt x="3692" y="9272"/>
                      <a:pt x="3823" y="9129"/>
                      <a:pt x="3954" y="8974"/>
                    </a:cubicBezTo>
                    <a:cubicBezTo>
                      <a:pt x="4632" y="8212"/>
                      <a:pt x="5466" y="7200"/>
                      <a:pt x="6263" y="6724"/>
                    </a:cubicBezTo>
                    <a:cubicBezTo>
                      <a:pt x="6347" y="6676"/>
                      <a:pt x="6442" y="6629"/>
                      <a:pt x="6513" y="6581"/>
                    </a:cubicBezTo>
                    <a:cubicBezTo>
                      <a:pt x="6706" y="6492"/>
                      <a:pt x="6884" y="6458"/>
                      <a:pt x="7049" y="6458"/>
                    </a:cubicBezTo>
                    <a:cubicBezTo>
                      <a:pt x="7604" y="6458"/>
                      <a:pt x="8012" y="6847"/>
                      <a:pt x="8366" y="6847"/>
                    </a:cubicBezTo>
                    <a:cubicBezTo>
                      <a:pt x="8471" y="6847"/>
                      <a:pt x="8571" y="6813"/>
                      <a:pt x="8668" y="6724"/>
                    </a:cubicBezTo>
                    <a:cubicBezTo>
                      <a:pt x="9192" y="6236"/>
                      <a:pt x="8383" y="5045"/>
                      <a:pt x="8383" y="5045"/>
                    </a:cubicBezTo>
                    <a:cubicBezTo>
                      <a:pt x="8383" y="5045"/>
                      <a:pt x="9266" y="4225"/>
                      <a:pt x="10091" y="4225"/>
                    </a:cubicBezTo>
                    <a:cubicBezTo>
                      <a:pt x="10341" y="4225"/>
                      <a:pt x="10586" y="4301"/>
                      <a:pt x="10800" y="4497"/>
                    </a:cubicBezTo>
                    <a:cubicBezTo>
                      <a:pt x="10800" y="4497"/>
                      <a:pt x="11419" y="4116"/>
                      <a:pt x="11109" y="3533"/>
                    </a:cubicBezTo>
                    <a:cubicBezTo>
                      <a:pt x="10800" y="2950"/>
                      <a:pt x="10252" y="2640"/>
                      <a:pt x="10252" y="2021"/>
                    </a:cubicBezTo>
                    <a:cubicBezTo>
                      <a:pt x="10252" y="1402"/>
                      <a:pt x="9645" y="414"/>
                      <a:pt x="9645" y="414"/>
                    </a:cubicBezTo>
                    <a:cubicBezTo>
                      <a:pt x="9645" y="414"/>
                      <a:pt x="9130" y="0"/>
                      <a:pt x="82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36"/>
              <p:cNvSpPr/>
              <p:nvPr/>
            </p:nvSpPr>
            <p:spPr>
              <a:xfrm>
                <a:off x="4208950" y="4493275"/>
                <a:ext cx="261550" cy="328000"/>
              </a:xfrm>
              <a:custGeom>
                <a:rect b="b" l="l" r="r" t="t"/>
                <a:pathLst>
                  <a:path extrusionOk="0" h="13120" w="10462">
                    <a:moveTo>
                      <a:pt x="3072" y="1"/>
                    </a:moveTo>
                    <a:cubicBezTo>
                      <a:pt x="1078" y="1"/>
                      <a:pt x="0" y="1605"/>
                      <a:pt x="520" y="6202"/>
                    </a:cubicBezTo>
                    <a:cubicBezTo>
                      <a:pt x="115" y="8429"/>
                      <a:pt x="32" y="10977"/>
                      <a:pt x="961" y="13120"/>
                    </a:cubicBezTo>
                    <a:lnTo>
                      <a:pt x="9164" y="13120"/>
                    </a:lnTo>
                    <a:cubicBezTo>
                      <a:pt x="9164" y="13120"/>
                      <a:pt x="10462" y="10334"/>
                      <a:pt x="8617" y="9369"/>
                    </a:cubicBezTo>
                    <a:cubicBezTo>
                      <a:pt x="8188" y="9143"/>
                      <a:pt x="7795" y="8655"/>
                      <a:pt x="7438" y="8024"/>
                    </a:cubicBezTo>
                    <a:cubicBezTo>
                      <a:pt x="7438" y="8024"/>
                      <a:pt x="7140" y="6178"/>
                      <a:pt x="7438" y="4250"/>
                    </a:cubicBezTo>
                    <a:cubicBezTo>
                      <a:pt x="7747" y="2309"/>
                      <a:pt x="6902" y="725"/>
                      <a:pt x="4152" y="130"/>
                    </a:cubicBezTo>
                    <a:cubicBezTo>
                      <a:pt x="3768" y="46"/>
                      <a:pt x="3407" y="1"/>
                      <a:pt x="30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36"/>
              <p:cNvSpPr/>
              <p:nvPr/>
            </p:nvSpPr>
            <p:spPr>
              <a:xfrm>
                <a:off x="4253500" y="3993375"/>
                <a:ext cx="350950" cy="632325"/>
              </a:xfrm>
              <a:custGeom>
                <a:rect b="b" l="l" r="r" t="t"/>
                <a:pathLst>
                  <a:path extrusionOk="0" h="25293" w="14038">
                    <a:moveTo>
                      <a:pt x="10449" y="0"/>
                    </a:moveTo>
                    <a:cubicBezTo>
                      <a:pt x="8083" y="0"/>
                      <a:pt x="5168" y="647"/>
                      <a:pt x="3751" y="3481"/>
                    </a:cubicBezTo>
                    <a:cubicBezTo>
                      <a:pt x="1143" y="8696"/>
                      <a:pt x="0" y="22936"/>
                      <a:pt x="0" y="22936"/>
                    </a:cubicBezTo>
                    <a:cubicBezTo>
                      <a:pt x="734" y="24786"/>
                      <a:pt x="1653" y="25292"/>
                      <a:pt x="2440" y="25292"/>
                    </a:cubicBezTo>
                    <a:cubicBezTo>
                      <a:pt x="3389" y="25292"/>
                      <a:pt x="4144" y="24555"/>
                      <a:pt x="4144" y="24555"/>
                    </a:cubicBezTo>
                    <a:cubicBezTo>
                      <a:pt x="4144" y="24555"/>
                      <a:pt x="7942" y="16888"/>
                      <a:pt x="11014" y="11304"/>
                    </a:cubicBezTo>
                    <a:cubicBezTo>
                      <a:pt x="14038" y="5815"/>
                      <a:pt x="14038" y="457"/>
                      <a:pt x="14038" y="457"/>
                    </a:cubicBezTo>
                    <a:cubicBezTo>
                      <a:pt x="14038" y="457"/>
                      <a:pt x="12437" y="0"/>
                      <a:pt x="10449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36"/>
              <p:cNvSpPr/>
              <p:nvPr/>
            </p:nvSpPr>
            <p:spPr>
              <a:xfrm>
                <a:off x="5386375" y="3569325"/>
                <a:ext cx="402150" cy="723625"/>
              </a:xfrm>
              <a:custGeom>
                <a:rect b="b" l="l" r="r" t="t"/>
                <a:pathLst>
                  <a:path extrusionOk="0" h="28945" w="16086">
                    <a:moveTo>
                      <a:pt x="8085" y="0"/>
                    </a:moveTo>
                    <a:cubicBezTo>
                      <a:pt x="8085" y="0"/>
                      <a:pt x="1" y="143"/>
                      <a:pt x="679" y="6727"/>
                    </a:cubicBezTo>
                    <a:cubicBezTo>
                      <a:pt x="1370" y="13311"/>
                      <a:pt x="12002" y="28944"/>
                      <a:pt x="12002" y="28944"/>
                    </a:cubicBezTo>
                    <a:cubicBezTo>
                      <a:pt x="15371" y="28266"/>
                      <a:pt x="16086" y="25992"/>
                      <a:pt x="16086" y="25992"/>
                    </a:cubicBezTo>
                    <a:cubicBezTo>
                      <a:pt x="12978" y="20562"/>
                      <a:pt x="8085" y="0"/>
                      <a:pt x="8085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36"/>
              <p:cNvSpPr/>
              <p:nvPr/>
            </p:nvSpPr>
            <p:spPr>
              <a:xfrm>
                <a:off x="4287125" y="2721900"/>
                <a:ext cx="1360625" cy="1377225"/>
              </a:xfrm>
              <a:custGeom>
                <a:rect b="b" l="l" r="r" t="t"/>
                <a:pathLst>
                  <a:path extrusionOk="0" h="55089" w="54425">
                    <a:moveTo>
                      <a:pt x="775" y="0"/>
                    </a:moveTo>
                    <a:lnTo>
                      <a:pt x="2811" y="14145"/>
                    </a:lnTo>
                    <a:cubicBezTo>
                      <a:pt x="2811" y="14145"/>
                      <a:pt x="2513" y="14490"/>
                      <a:pt x="2239" y="17955"/>
                    </a:cubicBezTo>
                    <a:cubicBezTo>
                      <a:pt x="2227" y="18038"/>
                      <a:pt x="2215" y="18133"/>
                      <a:pt x="2215" y="18229"/>
                    </a:cubicBezTo>
                    <a:cubicBezTo>
                      <a:pt x="2061" y="20288"/>
                      <a:pt x="1906" y="23372"/>
                      <a:pt x="1822" y="28004"/>
                    </a:cubicBezTo>
                    <a:lnTo>
                      <a:pt x="1822" y="28289"/>
                    </a:lnTo>
                    <a:cubicBezTo>
                      <a:pt x="1799" y="29301"/>
                      <a:pt x="1787" y="30373"/>
                      <a:pt x="1775" y="31540"/>
                    </a:cubicBezTo>
                    <a:lnTo>
                      <a:pt x="1775" y="31814"/>
                    </a:lnTo>
                    <a:cubicBezTo>
                      <a:pt x="1751" y="34469"/>
                      <a:pt x="1739" y="37529"/>
                      <a:pt x="1763" y="41041"/>
                    </a:cubicBezTo>
                    <a:cubicBezTo>
                      <a:pt x="1763" y="41136"/>
                      <a:pt x="1763" y="41231"/>
                      <a:pt x="1763" y="41327"/>
                    </a:cubicBezTo>
                    <a:cubicBezTo>
                      <a:pt x="1775" y="42422"/>
                      <a:pt x="1787" y="43553"/>
                      <a:pt x="1799" y="44732"/>
                    </a:cubicBezTo>
                    <a:cubicBezTo>
                      <a:pt x="1799" y="45815"/>
                      <a:pt x="953" y="47851"/>
                      <a:pt x="417" y="49018"/>
                    </a:cubicBezTo>
                    <a:cubicBezTo>
                      <a:pt x="382" y="49125"/>
                      <a:pt x="334" y="49221"/>
                      <a:pt x="298" y="49292"/>
                    </a:cubicBezTo>
                    <a:cubicBezTo>
                      <a:pt x="120" y="49673"/>
                      <a:pt x="1" y="49911"/>
                      <a:pt x="1" y="49911"/>
                    </a:cubicBezTo>
                    <a:cubicBezTo>
                      <a:pt x="1" y="49911"/>
                      <a:pt x="2131" y="55088"/>
                      <a:pt x="8157" y="55088"/>
                    </a:cubicBezTo>
                    <a:cubicBezTo>
                      <a:pt x="9683" y="55088"/>
                      <a:pt x="11459" y="54756"/>
                      <a:pt x="13514" y="53924"/>
                    </a:cubicBezTo>
                    <a:cubicBezTo>
                      <a:pt x="13514" y="53924"/>
                      <a:pt x="13681" y="53531"/>
                      <a:pt x="13919" y="52911"/>
                    </a:cubicBezTo>
                    <a:cubicBezTo>
                      <a:pt x="13967" y="52804"/>
                      <a:pt x="14014" y="52685"/>
                      <a:pt x="14062" y="52566"/>
                    </a:cubicBezTo>
                    <a:cubicBezTo>
                      <a:pt x="14491" y="51447"/>
                      <a:pt x="15050" y="49828"/>
                      <a:pt x="15300" y="48447"/>
                    </a:cubicBezTo>
                    <a:cubicBezTo>
                      <a:pt x="17932" y="33802"/>
                      <a:pt x="18134" y="25087"/>
                      <a:pt x="20372" y="23491"/>
                    </a:cubicBezTo>
                    <a:cubicBezTo>
                      <a:pt x="20456" y="23432"/>
                      <a:pt x="20551" y="23384"/>
                      <a:pt x="20646" y="23336"/>
                    </a:cubicBezTo>
                    <a:cubicBezTo>
                      <a:pt x="20777" y="23281"/>
                      <a:pt x="20929" y="23255"/>
                      <a:pt x="21100" y="23255"/>
                    </a:cubicBezTo>
                    <a:cubicBezTo>
                      <a:pt x="25199" y="23255"/>
                      <a:pt x="40542" y="38291"/>
                      <a:pt x="40542" y="38291"/>
                    </a:cubicBezTo>
                    <a:lnTo>
                      <a:pt x="42101" y="40612"/>
                    </a:lnTo>
                    <a:lnTo>
                      <a:pt x="42316" y="40910"/>
                    </a:lnTo>
                    <a:lnTo>
                      <a:pt x="43078" y="42041"/>
                    </a:lnTo>
                    <a:cubicBezTo>
                      <a:pt x="43078" y="42041"/>
                      <a:pt x="53126" y="41863"/>
                      <a:pt x="54424" y="38731"/>
                    </a:cubicBezTo>
                    <a:cubicBezTo>
                      <a:pt x="54424" y="38731"/>
                      <a:pt x="54222" y="38064"/>
                      <a:pt x="53877" y="37017"/>
                    </a:cubicBezTo>
                    <a:cubicBezTo>
                      <a:pt x="53841" y="36921"/>
                      <a:pt x="53805" y="36826"/>
                      <a:pt x="53769" y="36731"/>
                    </a:cubicBezTo>
                    <a:cubicBezTo>
                      <a:pt x="53007" y="34564"/>
                      <a:pt x="51638" y="31052"/>
                      <a:pt x="49876" y="28361"/>
                    </a:cubicBezTo>
                    <a:cubicBezTo>
                      <a:pt x="49209" y="27337"/>
                      <a:pt x="47292" y="25146"/>
                      <a:pt x="44756" y="22408"/>
                    </a:cubicBezTo>
                    <a:cubicBezTo>
                      <a:pt x="44697" y="22348"/>
                      <a:pt x="44637" y="22277"/>
                      <a:pt x="44566" y="22217"/>
                    </a:cubicBezTo>
                    <a:cubicBezTo>
                      <a:pt x="42720" y="20217"/>
                      <a:pt x="40565" y="17943"/>
                      <a:pt x="38327" y="15633"/>
                    </a:cubicBezTo>
                    <a:cubicBezTo>
                      <a:pt x="38244" y="15550"/>
                      <a:pt x="38172" y="15466"/>
                      <a:pt x="38089" y="15383"/>
                    </a:cubicBezTo>
                    <a:cubicBezTo>
                      <a:pt x="37422" y="14692"/>
                      <a:pt x="36755" y="14002"/>
                      <a:pt x="36089" y="13311"/>
                    </a:cubicBezTo>
                    <a:cubicBezTo>
                      <a:pt x="36029" y="13252"/>
                      <a:pt x="35958" y="13180"/>
                      <a:pt x="35886" y="13109"/>
                    </a:cubicBezTo>
                    <a:cubicBezTo>
                      <a:pt x="34184" y="11347"/>
                      <a:pt x="32493" y="9620"/>
                      <a:pt x="30921" y="8013"/>
                    </a:cubicBezTo>
                    <a:cubicBezTo>
                      <a:pt x="30838" y="7930"/>
                      <a:pt x="30743" y="7835"/>
                      <a:pt x="30659" y="7751"/>
                    </a:cubicBezTo>
                    <a:cubicBezTo>
                      <a:pt x="26325" y="3334"/>
                      <a:pt x="22992" y="0"/>
                      <a:pt x="2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36"/>
              <p:cNvSpPr/>
              <p:nvPr/>
            </p:nvSpPr>
            <p:spPr>
              <a:xfrm>
                <a:off x="4342500" y="3016875"/>
                <a:ext cx="138125" cy="160750"/>
              </a:xfrm>
              <a:custGeom>
                <a:rect b="b" l="l" r="r" t="t"/>
                <a:pathLst>
                  <a:path extrusionOk="0" h="6430" w="5525">
                    <a:moveTo>
                      <a:pt x="5263" y="0"/>
                    </a:moveTo>
                    <a:lnTo>
                      <a:pt x="4989" y="36"/>
                    </a:lnTo>
                    <a:cubicBezTo>
                      <a:pt x="4989" y="60"/>
                      <a:pt x="5239" y="2489"/>
                      <a:pt x="3715" y="4287"/>
                    </a:cubicBezTo>
                    <a:cubicBezTo>
                      <a:pt x="2870" y="5299"/>
                      <a:pt x="1620" y="5918"/>
                      <a:pt x="24" y="6156"/>
                    </a:cubicBezTo>
                    <a:cubicBezTo>
                      <a:pt x="12" y="6239"/>
                      <a:pt x="0" y="6334"/>
                      <a:pt x="0" y="6430"/>
                    </a:cubicBezTo>
                    <a:cubicBezTo>
                      <a:pt x="1703" y="6192"/>
                      <a:pt x="3013" y="5537"/>
                      <a:pt x="3929" y="4465"/>
                    </a:cubicBezTo>
                    <a:cubicBezTo>
                      <a:pt x="5525" y="2572"/>
                      <a:pt x="5275" y="107"/>
                      <a:pt x="5263" y="0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36"/>
              <p:cNvSpPr/>
              <p:nvPr/>
            </p:nvSpPr>
            <p:spPr>
              <a:xfrm>
                <a:off x="4924425" y="2846900"/>
                <a:ext cx="135750" cy="75650"/>
              </a:xfrm>
              <a:custGeom>
                <a:rect b="b" l="l" r="r" t="t"/>
                <a:pathLst>
                  <a:path extrusionOk="0" h="3026" w="5430">
                    <a:moveTo>
                      <a:pt x="191" y="1"/>
                    </a:moveTo>
                    <a:lnTo>
                      <a:pt x="0" y="191"/>
                    </a:lnTo>
                    <a:cubicBezTo>
                      <a:pt x="131" y="334"/>
                      <a:pt x="2703" y="3025"/>
                      <a:pt x="5179" y="3025"/>
                    </a:cubicBezTo>
                    <a:cubicBezTo>
                      <a:pt x="5263" y="3025"/>
                      <a:pt x="5346" y="3025"/>
                      <a:pt x="5429" y="3013"/>
                    </a:cubicBezTo>
                    <a:cubicBezTo>
                      <a:pt x="5346" y="2930"/>
                      <a:pt x="5251" y="2835"/>
                      <a:pt x="5167" y="2751"/>
                    </a:cubicBezTo>
                    <a:cubicBezTo>
                      <a:pt x="2798" y="2727"/>
                      <a:pt x="226" y="37"/>
                      <a:pt x="191" y="1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36"/>
              <p:cNvSpPr/>
              <p:nvPr/>
            </p:nvSpPr>
            <p:spPr>
              <a:xfrm>
                <a:off x="4294575" y="3947350"/>
                <a:ext cx="344100" cy="118775"/>
              </a:xfrm>
              <a:custGeom>
                <a:rect b="b" l="l" r="r" t="t"/>
                <a:pathLst>
                  <a:path extrusionOk="0" h="4751" w="13764">
                    <a:moveTo>
                      <a:pt x="119" y="0"/>
                    </a:moveTo>
                    <a:cubicBezTo>
                      <a:pt x="84" y="107"/>
                      <a:pt x="36" y="203"/>
                      <a:pt x="0" y="274"/>
                    </a:cubicBezTo>
                    <a:cubicBezTo>
                      <a:pt x="1667" y="2203"/>
                      <a:pt x="4703" y="4751"/>
                      <a:pt x="9097" y="4751"/>
                    </a:cubicBezTo>
                    <a:cubicBezTo>
                      <a:pt x="10466" y="4751"/>
                      <a:pt x="11978" y="4501"/>
                      <a:pt x="13621" y="3893"/>
                    </a:cubicBezTo>
                    <a:cubicBezTo>
                      <a:pt x="13669" y="3786"/>
                      <a:pt x="13716" y="3667"/>
                      <a:pt x="13764" y="3548"/>
                    </a:cubicBezTo>
                    <a:lnTo>
                      <a:pt x="13764" y="3548"/>
                    </a:lnTo>
                    <a:cubicBezTo>
                      <a:pt x="12066" y="4198"/>
                      <a:pt x="10510" y="4468"/>
                      <a:pt x="9097" y="4468"/>
                    </a:cubicBezTo>
                    <a:cubicBezTo>
                      <a:pt x="4736" y="4468"/>
                      <a:pt x="1738" y="1898"/>
                      <a:pt x="119" y="0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36"/>
              <p:cNvSpPr/>
              <p:nvPr/>
            </p:nvSpPr>
            <p:spPr>
              <a:xfrm>
                <a:off x="4674675" y="2934725"/>
                <a:ext cx="163450" cy="374475"/>
              </a:xfrm>
              <a:custGeom>
                <a:rect b="b" l="l" r="r" t="t"/>
                <a:pathLst>
                  <a:path extrusionOk="0" h="14979" w="6538">
                    <a:moveTo>
                      <a:pt x="227" y="0"/>
                    </a:moveTo>
                    <a:lnTo>
                      <a:pt x="1" y="167"/>
                    </a:lnTo>
                    <a:cubicBezTo>
                      <a:pt x="60" y="238"/>
                      <a:pt x="4858" y="6703"/>
                      <a:pt x="4870" y="14978"/>
                    </a:cubicBezTo>
                    <a:cubicBezTo>
                      <a:pt x="4954" y="14919"/>
                      <a:pt x="5049" y="14871"/>
                      <a:pt x="5144" y="14823"/>
                    </a:cubicBezTo>
                    <a:cubicBezTo>
                      <a:pt x="5132" y="13014"/>
                      <a:pt x="4894" y="11299"/>
                      <a:pt x="4525" y="9728"/>
                    </a:cubicBezTo>
                    <a:cubicBezTo>
                      <a:pt x="5192" y="9311"/>
                      <a:pt x="5632" y="8716"/>
                      <a:pt x="5823" y="7930"/>
                    </a:cubicBezTo>
                    <a:cubicBezTo>
                      <a:pt x="6537" y="4906"/>
                      <a:pt x="3430" y="203"/>
                      <a:pt x="3299" y="0"/>
                    </a:cubicBezTo>
                    <a:lnTo>
                      <a:pt x="3072" y="155"/>
                    </a:lnTo>
                    <a:cubicBezTo>
                      <a:pt x="3096" y="203"/>
                      <a:pt x="6240" y="4953"/>
                      <a:pt x="5549" y="7870"/>
                    </a:cubicBezTo>
                    <a:cubicBezTo>
                      <a:pt x="5394" y="8549"/>
                      <a:pt x="5013" y="9073"/>
                      <a:pt x="4454" y="9442"/>
                    </a:cubicBezTo>
                    <a:cubicBezTo>
                      <a:pt x="3108" y="3894"/>
                      <a:pt x="263" y="48"/>
                      <a:pt x="227" y="0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36"/>
              <p:cNvSpPr/>
              <p:nvPr/>
            </p:nvSpPr>
            <p:spPr>
              <a:xfrm>
                <a:off x="5155700" y="3049600"/>
                <a:ext cx="250350" cy="278950"/>
              </a:xfrm>
              <a:custGeom>
                <a:rect b="b" l="l" r="r" t="t"/>
                <a:pathLst>
                  <a:path extrusionOk="0" h="11158" w="10014">
                    <a:moveTo>
                      <a:pt x="1143" y="1"/>
                    </a:moveTo>
                    <a:lnTo>
                      <a:pt x="0" y="1906"/>
                    </a:lnTo>
                    <a:lnTo>
                      <a:pt x="72" y="1989"/>
                    </a:lnTo>
                    <a:cubicBezTo>
                      <a:pt x="143" y="2049"/>
                      <a:pt x="7061" y="8145"/>
                      <a:pt x="8132" y="10967"/>
                    </a:cubicBezTo>
                    <a:lnTo>
                      <a:pt x="8204" y="11157"/>
                    </a:lnTo>
                    <a:lnTo>
                      <a:pt x="8358" y="11014"/>
                    </a:lnTo>
                    <a:cubicBezTo>
                      <a:pt x="8430" y="10943"/>
                      <a:pt x="9192" y="10193"/>
                      <a:pt x="10013" y="9300"/>
                    </a:cubicBezTo>
                    <a:cubicBezTo>
                      <a:pt x="9954" y="9240"/>
                      <a:pt x="9894" y="9169"/>
                      <a:pt x="9823" y="9109"/>
                    </a:cubicBezTo>
                    <a:cubicBezTo>
                      <a:pt x="9299" y="9681"/>
                      <a:pt x="8751" y="10252"/>
                      <a:pt x="8311" y="10669"/>
                    </a:cubicBezTo>
                    <a:cubicBezTo>
                      <a:pt x="7192" y="8157"/>
                      <a:pt x="2310" y="3632"/>
                      <a:pt x="750" y="2216"/>
                    </a:cubicBezTo>
                    <a:lnTo>
                      <a:pt x="750" y="2216"/>
                    </a:lnTo>
                    <a:cubicBezTo>
                      <a:pt x="1536" y="2466"/>
                      <a:pt x="2250" y="2585"/>
                      <a:pt x="2870" y="2585"/>
                    </a:cubicBezTo>
                    <a:cubicBezTo>
                      <a:pt x="3120" y="2585"/>
                      <a:pt x="3358" y="2561"/>
                      <a:pt x="3584" y="2525"/>
                    </a:cubicBezTo>
                    <a:cubicBezTo>
                      <a:pt x="3501" y="2442"/>
                      <a:pt x="3429" y="2358"/>
                      <a:pt x="3346" y="2275"/>
                    </a:cubicBezTo>
                    <a:cubicBezTo>
                      <a:pt x="3200" y="2293"/>
                      <a:pt x="3040" y="2304"/>
                      <a:pt x="2865" y="2304"/>
                    </a:cubicBezTo>
                    <a:cubicBezTo>
                      <a:pt x="2243" y="2304"/>
                      <a:pt x="1432" y="2173"/>
                      <a:pt x="381" y="1811"/>
                    </a:cubicBezTo>
                    <a:lnTo>
                      <a:pt x="1346" y="203"/>
                    </a:lnTo>
                    <a:cubicBezTo>
                      <a:pt x="1286" y="144"/>
                      <a:pt x="1215" y="72"/>
                      <a:pt x="1143" y="1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36"/>
              <p:cNvSpPr/>
              <p:nvPr/>
            </p:nvSpPr>
            <p:spPr>
              <a:xfrm>
                <a:off x="4331175" y="3421975"/>
                <a:ext cx="126525" cy="339650"/>
              </a:xfrm>
              <a:custGeom>
                <a:rect b="b" l="l" r="r" t="t"/>
                <a:pathLst>
                  <a:path extrusionOk="0" h="13586" w="5061">
                    <a:moveTo>
                      <a:pt x="60" y="1"/>
                    </a:moveTo>
                    <a:lnTo>
                      <a:pt x="60" y="286"/>
                    </a:lnTo>
                    <a:cubicBezTo>
                      <a:pt x="1301" y="665"/>
                      <a:pt x="2893" y="1071"/>
                      <a:pt x="3880" y="1071"/>
                    </a:cubicBezTo>
                    <a:cubicBezTo>
                      <a:pt x="4011" y="1071"/>
                      <a:pt x="4132" y="1064"/>
                      <a:pt x="4239" y="1048"/>
                    </a:cubicBezTo>
                    <a:lnTo>
                      <a:pt x="4239" y="1048"/>
                    </a:lnTo>
                    <a:cubicBezTo>
                      <a:pt x="4097" y="1537"/>
                      <a:pt x="3632" y="2775"/>
                      <a:pt x="2465" y="3346"/>
                    </a:cubicBezTo>
                    <a:cubicBezTo>
                      <a:pt x="2050" y="3558"/>
                      <a:pt x="1577" y="3662"/>
                      <a:pt x="1057" y="3662"/>
                    </a:cubicBezTo>
                    <a:cubicBezTo>
                      <a:pt x="727" y="3662"/>
                      <a:pt x="378" y="3620"/>
                      <a:pt x="13" y="3537"/>
                    </a:cubicBezTo>
                    <a:lnTo>
                      <a:pt x="13" y="3811"/>
                    </a:lnTo>
                    <a:cubicBezTo>
                      <a:pt x="382" y="3894"/>
                      <a:pt x="739" y="3930"/>
                      <a:pt x="1072" y="3930"/>
                    </a:cubicBezTo>
                    <a:cubicBezTo>
                      <a:pt x="1632" y="3930"/>
                      <a:pt x="2144" y="3823"/>
                      <a:pt x="2596" y="3596"/>
                    </a:cubicBezTo>
                    <a:cubicBezTo>
                      <a:pt x="3549" y="3120"/>
                      <a:pt x="4061" y="2263"/>
                      <a:pt x="4311" y="1644"/>
                    </a:cubicBezTo>
                    <a:lnTo>
                      <a:pt x="4775" y="13062"/>
                    </a:lnTo>
                    <a:cubicBezTo>
                      <a:pt x="4434" y="13121"/>
                      <a:pt x="3366" y="13301"/>
                      <a:pt x="2172" y="13301"/>
                    </a:cubicBezTo>
                    <a:cubicBezTo>
                      <a:pt x="1450" y="13301"/>
                      <a:pt x="682" y="13235"/>
                      <a:pt x="1" y="13038"/>
                    </a:cubicBezTo>
                    <a:cubicBezTo>
                      <a:pt x="1" y="13133"/>
                      <a:pt x="1" y="13228"/>
                      <a:pt x="1" y="13324"/>
                    </a:cubicBezTo>
                    <a:cubicBezTo>
                      <a:pt x="691" y="13514"/>
                      <a:pt x="1442" y="13586"/>
                      <a:pt x="2168" y="13586"/>
                    </a:cubicBezTo>
                    <a:cubicBezTo>
                      <a:pt x="3597" y="13586"/>
                      <a:pt x="4847" y="13324"/>
                      <a:pt x="4942" y="13300"/>
                    </a:cubicBezTo>
                    <a:lnTo>
                      <a:pt x="5061" y="13276"/>
                    </a:lnTo>
                    <a:lnTo>
                      <a:pt x="4549" y="679"/>
                    </a:lnTo>
                    <a:lnTo>
                      <a:pt x="4382" y="739"/>
                    </a:lnTo>
                    <a:cubicBezTo>
                      <a:pt x="4248" y="784"/>
                      <a:pt x="4073" y="804"/>
                      <a:pt x="3866" y="804"/>
                    </a:cubicBezTo>
                    <a:cubicBezTo>
                      <a:pt x="2917" y="804"/>
                      <a:pt x="1312" y="382"/>
                      <a:pt x="60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36"/>
              <p:cNvSpPr/>
              <p:nvPr/>
            </p:nvSpPr>
            <p:spPr>
              <a:xfrm>
                <a:off x="5339650" y="3640150"/>
                <a:ext cx="294400" cy="106600"/>
              </a:xfrm>
              <a:custGeom>
                <a:rect b="b" l="l" r="r" t="t"/>
                <a:pathLst>
                  <a:path extrusionOk="0" h="4264" w="11776">
                    <a:moveTo>
                      <a:pt x="11668" y="1"/>
                    </a:moveTo>
                    <a:cubicBezTo>
                      <a:pt x="10135" y="1534"/>
                      <a:pt x="6907" y="3991"/>
                      <a:pt x="1865" y="3991"/>
                    </a:cubicBezTo>
                    <a:cubicBezTo>
                      <a:pt x="1269" y="3991"/>
                      <a:pt x="647" y="3957"/>
                      <a:pt x="0" y="3882"/>
                    </a:cubicBezTo>
                    <a:lnTo>
                      <a:pt x="0" y="3882"/>
                    </a:lnTo>
                    <a:lnTo>
                      <a:pt x="215" y="4180"/>
                    </a:lnTo>
                    <a:cubicBezTo>
                      <a:pt x="786" y="4240"/>
                      <a:pt x="1334" y="4263"/>
                      <a:pt x="1870" y="4263"/>
                    </a:cubicBezTo>
                    <a:cubicBezTo>
                      <a:pt x="6906" y="4263"/>
                      <a:pt x="10168" y="1858"/>
                      <a:pt x="11776" y="287"/>
                    </a:cubicBezTo>
                    <a:cubicBezTo>
                      <a:pt x="11740" y="191"/>
                      <a:pt x="11704" y="96"/>
                      <a:pt x="11668" y="1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36"/>
              <p:cNvSpPr/>
              <p:nvPr/>
            </p:nvSpPr>
            <p:spPr>
              <a:xfrm>
                <a:off x="4368700" y="1182425"/>
                <a:ext cx="659625" cy="963525"/>
              </a:xfrm>
              <a:custGeom>
                <a:rect b="b" l="l" r="r" t="t"/>
                <a:pathLst>
                  <a:path extrusionOk="0" h="38541" w="26385">
                    <a:moveTo>
                      <a:pt x="20645" y="0"/>
                    </a:moveTo>
                    <a:cubicBezTo>
                      <a:pt x="18657" y="0"/>
                      <a:pt x="17895" y="1108"/>
                      <a:pt x="17895" y="1108"/>
                    </a:cubicBezTo>
                    <a:cubicBezTo>
                      <a:pt x="16705" y="4572"/>
                      <a:pt x="15431" y="17883"/>
                      <a:pt x="14966" y="18360"/>
                    </a:cubicBezTo>
                    <a:cubicBezTo>
                      <a:pt x="14740" y="18598"/>
                      <a:pt x="0" y="28528"/>
                      <a:pt x="0" y="28528"/>
                    </a:cubicBezTo>
                    <a:cubicBezTo>
                      <a:pt x="8001" y="28670"/>
                      <a:pt x="12990" y="38541"/>
                      <a:pt x="12990" y="38541"/>
                    </a:cubicBezTo>
                    <a:cubicBezTo>
                      <a:pt x="13252" y="35290"/>
                      <a:pt x="22277" y="22455"/>
                      <a:pt x="22372" y="21312"/>
                    </a:cubicBezTo>
                    <a:cubicBezTo>
                      <a:pt x="22562" y="19145"/>
                      <a:pt x="26384" y="9501"/>
                      <a:pt x="23836" y="1405"/>
                    </a:cubicBezTo>
                    <a:cubicBezTo>
                      <a:pt x="23836" y="1405"/>
                      <a:pt x="23217" y="0"/>
                      <a:pt x="206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36"/>
              <p:cNvSpPr/>
              <p:nvPr/>
            </p:nvSpPr>
            <p:spPr>
              <a:xfrm>
                <a:off x="4322850" y="2767175"/>
                <a:ext cx="684925" cy="283125"/>
              </a:xfrm>
              <a:custGeom>
                <a:rect b="b" l="l" r="r" t="t"/>
                <a:pathLst>
                  <a:path extrusionOk="0" h="11325" w="27397">
                    <a:moveTo>
                      <a:pt x="23622" y="0"/>
                    </a:moveTo>
                    <a:cubicBezTo>
                      <a:pt x="18178" y="0"/>
                      <a:pt x="72" y="7595"/>
                      <a:pt x="72" y="7595"/>
                    </a:cubicBezTo>
                    <a:cubicBezTo>
                      <a:pt x="72" y="7595"/>
                      <a:pt x="0" y="10369"/>
                      <a:pt x="893" y="10548"/>
                    </a:cubicBezTo>
                    <a:cubicBezTo>
                      <a:pt x="1381" y="10651"/>
                      <a:pt x="3732" y="11325"/>
                      <a:pt x="7114" y="11325"/>
                    </a:cubicBezTo>
                    <a:cubicBezTo>
                      <a:pt x="10004" y="11325"/>
                      <a:pt x="13648" y="10832"/>
                      <a:pt x="17526" y="9072"/>
                    </a:cubicBezTo>
                    <a:cubicBezTo>
                      <a:pt x="25944" y="5250"/>
                      <a:pt x="27397" y="2416"/>
                      <a:pt x="24932" y="309"/>
                    </a:cubicBezTo>
                    <a:cubicBezTo>
                      <a:pt x="24684" y="96"/>
                      <a:pt x="24232" y="0"/>
                      <a:pt x="236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36"/>
              <p:cNvSpPr/>
              <p:nvPr/>
            </p:nvSpPr>
            <p:spPr>
              <a:xfrm>
                <a:off x="3908800" y="1891100"/>
                <a:ext cx="1080825" cy="1097400"/>
              </a:xfrm>
              <a:custGeom>
                <a:rect b="b" l="l" r="r" t="t"/>
                <a:pathLst>
                  <a:path extrusionOk="0" h="43896" w="43233">
                    <a:moveTo>
                      <a:pt x="20344" y="0"/>
                    </a:moveTo>
                    <a:cubicBezTo>
                      <a:pt x="18260" y="0"/>
                      <a:pt x="15898" y="620"/>
                      <a:pt x="13264" y="2097"/>
                    </a:cubicBezTo>
                    <a:cubicBezTo>
                      <a:pt x="13264" y="2097"/>
                      <a:pt x="11447" y="1883"/>
                      <a:pt x="9076" y="1883"/>
                    </a:cubicBezTo>
                    <a:cubicBezTo>
                      <a:pt x="6579" y="1883"/>
                      <a:pt x="3468" y="2121"/>
                      <a:pt x="1215" y="3098"/>
                    </a:cubicBezTo>
                    <a:cubicBezTo>
                      <a:pt x="1215" y="3098"/>
                      <a:pt x="1" y="8527"/>
                      <a:pt x="6025" y="20683"/>
                    </a:cubicBezTo>
                    <a:cubicBezTo>
                      <a:pt x="12062" y="32839"/>
                      <a:pt x="10657" y="40495"/>
                      <a:pt x="17455" y="43376"/>
                    </a:cubicBezTo>
                    <a:cubicBezTo>
                      <a:pt x="18305" y="43737"/>
                      <a:pt x="19387" y="43895"/>
                      <a:pt x="20621" y="43895"/>
                    </a:cubicBezTo>
                    <a:cubicBezTo>
                      <a:pt x="28154" y="43895"/>
                      <a:pt x="41347" y="37973"/>
                      <a:pt x="41828" y="35804"/>
                    </a:cubicBezTo>
                    <a:cubicBezTo>
                      <a:pt x="43232" y="29458"/>
                      <a:pt x="32362" y="18314"/>
                      <a:pt x="31672" y="11861"/>
                    </a:cubicBezTo>
                    <a:cubicBezTo>
                      <a:pt x="31149" y="6896"/>
                      <a:pt x="27294" y="0"/>
                      <a:pt x="20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36"/>
              <p:cNvSpPr/>
              <p:nvPr/>
            </p:nvSpPr>
            <p:spPr>
              <a:xfrm>
                <a:off x="3654600" y="1968250"/>
                <a:ext cx="390850" cy="370575"/>
              </a:xfrm>
              <a:custGeom>
                <a:rect b="b" l="l" r="r" t="t"/>
                <a:pathLst>
                  <a:path extrusionOk="0" h="14823" w="15634">
                    <a:moveTo>
                      <a:pt x="11474" y="0"/>
                    </a:moveTo>
                    <a:cubicBezTo>
                      <a:pt x="11415" y="0"/>
                      <a:pt x="11383" y="12"/>
                      <a:pt x="11383" y="12"/>
                    </a:cubicBezTo>
                    <a:cubicBezTo>
                      <a:pt x="6037" y="1905"/>
                      <a:pt x="25" y="7917"/>
                      <a:pt x="13" y="10811"/>
                    </a:cubicBezTo>
                    <a:cubicBezTo>
                      <a:pt x="1" y="13704"/>
                      <a:pt x="5037" y="14823"/>
                      <a:pt x="5037" y="14823"/>
                    </a:cubicBezTo>
                    <a:lnTo>
                      <a:pt x="13276" y="10811"/>
                    </a:lnTo>
                    <a:cubicBezTo>
                      <a:pt x="13276" y="10811"/>
                      <a:pt x="15634" y="9156"/>
                      <a:pt x="14134" y="4357"/>
                    </a:cubicBezTo>
                    <a:cubicBezTo>
                      <a:pt x="12872" y="320"/>
                      <a:pt x="11786" y="0"/>
                      <a:pt x="11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36"/>
              <p:cNvSpPr/>
              <p:nvPr/>
            </p:nvSpPr>
            <p:spPr>
              <a:xfrm>
                <a:off x="4331775" y="1953650"/>
                <a:ext cx="233100" cy="148550"/>
              </a:xfrm>
              <a:custGeom>
                <a:rect b="b" l="l" r="r" t="t"/>
                <a:pathLst>
                  <a:path extrusionOk="0" h="5942" w="9324">
                    <a:moveTo>
                      <a:pt x="1929" y="0"/>
                    </a:moveTo>
                    <a:cubicBezTo>
                      <a:pt x="1846" y="48"/>
                      <a:pt x="1" y="1012"/>
                      <a:pt x="298" y="2905"/>
                    </a:cubicBezTo>
                    <a:cubicBezTo>
                      <a:pt x="382" y="3465"/>
                      <a:pt x="786" y="4001"/>
                      <a:pt x="1465" y="4489"/>
                    </a:cubicBezTo>
                    <a:cubicBezTo>
                      <a:pt x="2703" y="5370"/>
                      <a:pt x="4680" y="5941"/>
                      <a:pt x="6287" y="5941"/>
                    </a:cubicBezTo>
                    <a:cubicBezTo>
                      <a:pt x="6609" y="5941"/>
                      <a:pt x="6918" y="5918"/>
                      <a:pt x="7204" y="5870"/>
                    </a:cubicBezTo>
                    <a:cubicBezTo>
                      <a:pt x="8073" y="5715"/>
                      <a:pt x="8668" y="5370"/>
                      <a:pt x="8954" y="4834"/>
                    </a:cubicBezTo>
                    <a:cubicBezTo>
                      <a:pt x="9323" y="4144"/>
                      <a:pt x="9026" y="3417"/>
                      <a:pt x="9002" y="3382"/>
                    </a:cubicBezTo>
                    <a:lnTo>
                      <a:pt x="9002" y="3382"/>
                    </a:lnTo>
                    <a:lnTo>
                      <a:pt x="8502" y="3608"/>
                    </a:lnTo>
                    <a:cubicBezTo>
                      <a:pt x="8502" y="3608"/>
                      <a:pt x="8716" y="4120"/>
                      <a:pt x="8466" y="4584"/>
                    </a:cubicBezTo>
                    <a:cubicBezTo>
                      <a:pt x="8264" y="4953"/>
                      <a:pt x="7811" y="5203"/>
                      <a:pt x="7109" y="5334"/>
                    </a:cubicBezTo>
                    <a:cubicBezTo>
                      <a:pt x="6848" y="5380"/>
                      <a:pt x="6565" y="5402"/>
                      <a:pt x="6267" y="5402"/>
                    </a:cubicBezTo>
                    <a:cubicBezTo>
                      <a:pt x="4781" y="5402"/>
                      <a:pt x="2937" y="4860"/>
                      <a:pt x="1787" y="4036"/>
                    </a:cubicBezTo>
                    <a:cubicBezTo>
                      <a:pt x="1239" y="3644"/>
                      <a:pt x="906" y="3227"/>
                      <a:pt x="846" y="2822"/>
                    </a:cubicBezTo>
                    <a:cubicBezTo>
                      <a:pt x="608" y="1322"/>
                      <a:pt x="2108" y="524"/>
                      <a:pt x="2180" y="488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36"/>
              <p:cNvSpPr/>
              <p:nvPr/>
            </p:nvSpPr>
            <p:spPr>
              <a:xfrm>
                <a:off x="4161825" y="1990850"/>
                <a:ext cx="163425" cy="256000"/>
              </a:xfrm>
              <a:custGeom>
                <a:rect b="b" l="l" r="r" t="t"/>
                <a:pathLst>
                  <a:path extrusionOk="0" h="10240" w="6537">
                    <a:moveTo>
                      <a:pt x="24" y="1"/>
                    </a:moveTo>
                    <a:lnTo>
                      <a:pt x="0" y="548"/>
                    </a:lnTo>
                    <a:cubicBezTo>
                      <a:pt x="60" y="548"/>
                      <a:pt x="1453" y="655"/>
                      <a:pt x="2489" y="2334"/>
                    </a:cubicBezTo>
                    <a:cubicBezTo>
                      <a:pt x="3108" y="3346"/>
                      <a:pt x="3024" y="4192"/>
                      <a:pt x="2905" y="5263"/>
                    </a:cubicBezTo>
                    <a:cubicBezTo>
                      <a:pt x="2822" y="5989"/>
                      <a:pt x="2739" y="6823"/>
                      <a:pt x="2870" y="7811"/>
                    </a:cubicBezTo>
                    <a:cubicBezTo>
                      <a:pt x="3143" y="9752"/>
                      <a:pt x="5120" y="10240"/>
                      <a:pt x="6299" y="10240"/>
                    </a:cubicBezTo>
                    <a:lnTo>
                      <a:pt x="6537" y="10240"/>
                    </a:lnTo>
                    <a:lnTo>
                      <a:pt x="6501" y="9692"/>
                    </a:lnTo>
                    <a:cubicBezTo>
                      <a:pt x="6488" y="9692"/>
                      <a:pt x="6443" y="9694"/>
                      <a:pt x="6374" y="9694"/>
                    </a:cubicBezTo>
                    <a:cubicBezTo>
                      <a:pt x="5819" y="9694"/>
                      <a:pt x="3682" y="9590"/>
                      <a:pt x="3417" y="7728"/>
                    </a:cubicBezTo>
                    <a:cubicBezTo>
                      <a:pt x="3286" y="6811"/>
                      <a:pt x="3370" y="6061"/>
                      <a:pt x="3453" y="5323"/>
                    </a:cubicBezTo>
                    <a:cubicBezTo>
                      <a:pt x="3572" y="4239"/>
                      <a:pt x="3679" y="3215"/>
                      <a:pt x="2953" y="2048"/>
                    </a:cubicBezTo>
                    <a:cubicBezTo>
                      <a:pt x="1762" y="120"/>
                      <a:pt x="95" y="1"/>
                      <a:pt x="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36"/>
              <p:cNvSpPr/>
              <p:nvPr/>
            </p:nvSpPr>
            <p:spPr>
              <a:xfrm>
                <a:off x="3920125" y="1805400"/>
                <a:ext cx="542050" cy="220000"/>
              </a:xfrm>
              <a:custGeom>
                <a:rect b="b" l="l" r="r" t="t"/>
                <a:pathLst>
                  <a:path extrusionOk="0" h="8800" w="21682">
                    <a:moveTo>
                      <a:pt x="13796" y="0"/>
                    </a:moveTo>
                    <a:cubicBezTo>
                      <a:pt x="9778" y="0"/>
                      <a:pt x="5176" y="944"/>
                      <a:pt x="3370" y="2858"/>
                    </a:cubicBezTo>
                    <a:cubicBezTo>
                      <a:pt x="0" y="6430"/>
                      <a:pt x="10633" y="8800"/>
                      <a:pt x="10633" y="8800"/>
                    </a:cubicBezTo>
                    <a:cubicBezTo>
                      <a:pt x="11142" y="7774"/>
                      <a:pt x="13356" y="7311"/>
                      <a:pt x="15185" y="7311"/>
                    </a:cubicBezTo>
                    <a:cubicBezTo>
                      <a:pt x="16308" y="7311"/>
                      <a:pt x="17285" y="7485"/>
                      <a:pt x="17633" y="7811"/>
                    </a:cubicBezTo>
                    <a:cubicBezTo>
                      <a:pt x="17633" y="7811"/>
                      <a:pt x="21682" y="5061"/>
                      <a:pt x="20717" y="2073"/>
                    </a:cubicBezTo>
                    <a:cubicBezTo>
                      <a:pt x="20271" y="697"/>
                      <a:pt x="17250" y="0"/>
                      <a:pt x="137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36"/>
              <p:cNvSpPr/>
              <p:nvPr/>
            </p:nvSpPr>
            <p:spPr>
              <a:xfrm>
                <a:off x="4102575" y="1866500"/>
                <a:ext cx="297950" cy="137975"/>
              </a:xfrm>
              <a:custGeom>
                <a:rect b="b" l="l" r="r" t="t"/>
                <a:pathLst>
                  <a:path extrusionOk="0" h="5519" w="11918">
                    <a:moveTo>
                      <a:pt x="5570" y="0"/>
                    </a:moveTo>
                    <a:cubicBezTo>
                      <a:pt x="3088" y="0"/>
                      <a:pt x="628" y="407"/>
                      <a:pt x="406" y="1260"/>
                    </a:cubicBezTo>
                    <a:cubicBezTo>
                      <a:pt x="1" y="2867"/>
                      <a:pt x="1132" y="4248"/>
                      <a:pt x="3061" y="4903"/>
                    </a:cubicBezTo>
                    <a:cubicBezTo>
                      <a:pt x="4338" y="5337"/>
                      <a:pt x="5455" y="5519"/>
                      <a:pt x="6417" y="5519"/>
                    </a:cubicBezTo>
                    <a:cubicBezTo>
                      <a:pt x="10685" y="5519"/>
                      <a:pt x="11918" y="1942"/>
                      <a:pt x="10645" y="903"/>
                    </a:cubicBezTo>
                    <a:cubicBezTo>
                      <a:pt x="9913" y="309"/>
                      <a:pt x="7733" y="0"/>
                      <a:pt x="55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36"/>
              <p:cNvSpPr/>
              <p:nvPr/>
            </p:nvSpPr>
            <p:spPr>
              <a:xfrm>
                <a:off x="4156150" y="1857200"/>
                <a:ext cx="168500" cy="147225"/>
              </a:xfrm>
              <a:custGeom>
                <a:rect b="b" l="l" r="r" t="t"/>
                <a:pathLst>
                  <a:path extrusionOk="0" h="5889" w="6740">
                    <a:moveTo>
                      <a:pt x="6061" y="1"/>
                    </a:moveTo>
                    <a:lnTo>
                      <a:pt x="1" y="775"/>
                    </a:lnTo>
                    <a:cubicBezTo>
                      <a:pt x="1" y="775"/>
                      <a:pt x="1704" y="3680"/>
                      <a:pt x="918" y="5275"/>
                    </a:cubicBezTo>
                    <a:cubicBezTo>
                      <a:pt x="918" y="5275"/>
                      <a:pt x="2694" y="5889"/>
                      <a:pt x="4284" y="5889"/>
                    </a:cubicBezTo>
                    <a:cubicBezTo>
                      <a:pt x="5573" y="5889"/>
                      <a:pt x="6740" y="5486"/>
                      <a:pt x="6740" y="4025"/>
                    </a:cubicBezTo>
                    <a:cubicBezTo>
                      <a:pt x="6740" y="4025"/>
                      <a:pt x="5645" y="1584"/>
                      <a:pt x="6061" y="1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36"/>
              <p:cNvSpPr/>
              <p:nvPr/>
            </p:nvSpPr>
            <p:spPr>
              <a:xfrm>
                <a:off x="4035900" y="1433050"/>
                <a:ext cx="398900" cy="380125"/>
              </a:xfrm>
              <a:custGeom>
                <a:rect b="b" l="l" r="r" t="t"/>
                <a:pathLst>
                  <a:path extrusionOk="0" h="15205" w="15956">
                    <a:moveTo>
                      <a:pt x="1596" y="0"/>
                    </a:moveTo>
                    <a:cubicBezTo>
                      <a:pt x="620" y="1929"/>
                      <a:pt x="1525" y="3191"/>
                      <a:pt x="1525" y="3191"/>
                    </a:cubicBezTo>
                    <a:cubicBezTo>
                      <a:pt x="1525" y="3191"/>
                      <a:pt x="406" y="4048"/>
                      <a:pt x="275" y="6239"/>
                    </a:cubicBezTo>
                    <a:cubicBezTo>
                      <a:pt x="1" y="10621"/>
                      <a:pt x="2870" y="15205"/>
                      <a:pt x="2870" y="15205"/>
                    </a:cubicBezTo>
                    <a:lnTo>
                      <a:pt x="11478" y="15205"/>
                    </a:lnTo>
                    <a:cubicBezTo>
                      <a:pt x="13753" y="14204"/>
                      <a:pt x="15955" y="4334"/>
                      <a:pt x="12693" y="3846"/>
                    </a:cubicBezTo>
                    <a:cubicBezTo>
                      <a:pt x="12693" y="3846"/>
                      <a:pt x="12300" y="1024"/>
                      <a:pt x="8558" y="1024"/>
                    </a:cubicBezTo>
                    <a:cubicBezTo>
                      <a:pt x="8284" y="1024"/>
                      <a:pt x="7992" y="1039"/>
                      <a:pt x="7680" y="1072"/>
                    </a:cubicBezTo>
                    <a:cubicBezTo>
                      <a:pt x="7039" y="1138"/>
                      <a:pt x="6460" y="1166"/>
                      <a:pt x="5938" y="1166"/>
                    </a:cubicBezTo>
                    <a:cubicBezTo>
                      <a:pt x="2602" y="1166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36"/>
              <p:cNvSpPr/>
              <p:nvPr/>
            </p:nvSpPr>
            <p:spPr>
              <a:xfrm>
                <a:off x="4026450" y="1691100"/>
                <a:ext cx="69025" cy="89550"/>
              </a:xfrm>
              <a:custGeom>
                <a:rect b="b" l="l" r="r" t="t"/>
                <a:pathLst>
                  <a:path extrusionOk="0" h="3582" w="2761">
                    <a:moveTo>
                      <a:pt x="836" y="0"/>
                    </a:moveTo>
                    <a:cubicBezTo>
                      <a:pt x="523" y="0"/>
                      <a:pt x="251" y="223"/>
                      <a:pt x="176" y="930"/>
                    </a:cubicBezTo>
                    <a:cubicBezTo>
                      <a:pt x="1" y="2657"/>
                      <a:pt x="1172" y="3581"/>
                      <a:pt x="1896" y="3581"/>
                    </a:cubicBezTo>
                    <a:cubicBezTo>
                      <a:pt x="2105" y="3581"/>
                      <a:pt x="2276" y="3504"/>
                      <a:pt x="2367" y="3347"/>
                    </a:cubicBezTo>
                    <a:cubicBezTo>
                      <a:pt x="2760" y="2632"/>
                      <a:pt x="2034" y="656"/>
                      <a:pt x="2034" y="656"/>
                    </a:cubicBezTo>
                    <a:cubicBezTo>
                      <a:pt x="2034" y="656"/>
                      <a:pt x="1374" y="0"/>
                      <a:pt x="836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36"/>
              <p:cNvSpPr/>
              <p:nvPr/>
            </p:nvSpPr>
            <p:spPr>
              <a:xfrm>
                <a:off x="4347250" y="1693975"/>
                <a:ext cx="68925" cy="89500"/>
              </a:xfrm>
              <a:custGeom>
                <a:rect b="b" l="l" r="r" t="t"/>
                <a:pathLst>
                  <a:path extrusionOk="0" h="3580" w="2757">
                    <a:moveTo>
                      <a:pt x="1912" y="1"/>
                    </a:moveTo>
                    <a:cubicBezTo>
                      <a:pt x="1379" y="1"/>
                      <a:pt x="727" y="648"/>
                      <a:pt x="727" y="648"/>
                    </a:cubicBezTo>
                    <a:cubicBezTo>
                      <a:pt x="727" y="648"/>
                      <a:pt x="1" y="2636"/>
                      <a:pt x="394" y="3339"/>
                    </a:cubicBezTo>
                    <a:cubicBezTo>
                      <a:pt x="483" y="3501"/>
                      <a:pt x="656" y="3580"/>
                      <a:pt x="867" y="3580"/>
                    </a:cubicBezTo>
                    <a:cubicBezTo>
                      <a:pt x="1588" y="3580"/>
                      <a:pt x="2757" y="2656"/>
                      <a:pt x="2573" y="934"/>
                    </a:cubicBezTo>
                    <a:cubicBezTo>
                      <a:pt x="2498" y="224"/>
                      <a:pt x="2225" y="1"/>
                      <a:pt x="1912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36"/>
              <p:cNvSpPr/>
              <p:nvPr/>
            </p:nvSpPr>
            <p:spPr>
              <a:xfrm>
                <a:off x="4074000" y="1521450"/>
                <a:ext cx="294725" cy="387275"/>
              </a:xfrm>
              <a:custGeom>
                <a:rect b="b" l="l" r="r" t="t"/>
                <a:pathLst>
                  <a:path extrusionOk="0" h="15491" w="11789">
                    <a:moveTo>
                      <a:pt x="5978" y="0"/>
                    </a:moveTo>
                    <a:cubicBezTo>
                      <a:pt x="1882" y="0"/>
                      <a:pt x="1" y="2263"/>
                      <a:pt x="1" y="5954"/>
                    </a:cubicBezTo>
                    <a:cubicBezTo>
                      <a:pt x="1" y="13109"/>
                      <a:pt x="2061" y="15490"/>
                      <a:pt x="5716" y="15490"/>
                    </a:cubicBezTo>
                    <a:cubicBezTo>
                      <a:pt x="9490" y="15490"/>
                      <a:pt x="11788" y="13645"/>
                      <a:pt x="11788" y="5954"/>
                    </a:cubicBezTo>
                    <a:cubicBezTo>
                      <a:pt x="11788" y="2263"/>
                      <a:pt x="10062" y="0"/>
                      <a:pt x="5978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36"/>
              <p:cNvSpPr/>
              <p:nvPr/>
            </p:nvSpPr>
            <p:spPr>
              <a:xfrm>
                <a:off x="3969825" y="1499125"/>
                <a:ext cx="476875" cy="235775"/>
              </a:xfrm>
              <a:custGeom>
                <a:rect b="b" l="l" r="r" t="t"/>
                <a:pathLst>
                  <a:path extrusionOk="0" h="9431" w="19075">
                    <a:moveTo>
                      <a:pt x="9538" y="0"/>
                    </a:moveTo>
                    <a:cubicBezTo>
                      <a:pt x="1" y="0"/>
                      <a:pt x="4299" y="9216"/>
                      <a:pt x="4299" y="9216"/>
                    </a:cubicBezTo>
                    <a:cubicBezTo>
                      <a:pt x="4299" y="9216"/>
                      <a:pt x="3513" y="3453"/>
                      <a:pt x="5287" y="1691"/>
                    </a:cubicBezTo>
                    <a:cubicBezTo>
                      <a:pt x="5287" y="1691"/>
                      <a:pt x="8290" y="2784"/>
                      <a:pt x="12804" y="2784"/>
                    </a:cubicBezTo>
                    <a:cubicBezTo>
                      <a:pt x="13430" y="2784"/>
                      <a:pt x="14084" y="2763"/>
                      <a:pt x="14764" y="2715"/>
                    </a:cubicBezTo>
                    <a:cubicBezTo>
                      <a:pt x="14764" y="2715"/>
                      <a:pt x="15955" y="4191"/>
                      <a:pt x="15812" y="9430"/>
                    </a:cubicBezTo>
                    <a:cubicBezTo>
                      <a:pt x="15812" y="9430"/>
                      <a:pt x="19074" y="0"/>
                      <a:pt x="95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36"/>
              <p:cNvSpPr/>
              <p:nvPr/>
            </p:nvSpPr>
            <p:spPr>
              <a:xfrm>
                <a:off x="4528825" y="2027600"/>
                <a:ext cx="32500" cy="31150"/>
              </a:xfrm>
              <a:custGeom>
                <a:rect b="b" l="l" r="r" t="t"/>
                <a:pathLst>
                  <a:path extrusionOk="0" h="1246" w="1300">
                    <a:moveTo>
                      <a:pt x="762" y="0"/>
                    </a:moveTo>
                    <a:cubicBezTo>
                      <a:pt x="739" y="0"/>
                      <a:pt x="716" y="2"/>
                      <a:pt x="691" y="7"/>
                    </a:cubicBezTo>
                    <a:cubicBezTo>
                      <a:pt x="1" y="126"/>
                      <a:pt x="72" y="626"/>
                      <a:pt x="691" y="1150"/>
                    </a:cubicBezTo>
                    <a:cubicBezTo>
                      <a:pt x="770" y="1217"/>
                      <a:pt x="840" y="1246"/>
                      <a:pt x="901" y="1246"/>
                    </a:cubicBezTo>
                    <a:cubicBezTo>
                      <a:pt x="1299" y="1246"/>
                      <a:pt x="1295" y="0"/>
                      <a:pt x="762" y="0"/>
                    </a:cubicBezTo>
                    <a:close/>
                  </a:path>
                </a:pathLst>
              </a:custGeom>
              <a:solidFill>
                <a:srgbClr val="CFD8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36"/>
              <p:cNvSpPr/>
              <p:nvPr/>
            </p:nvSpPr>
            <p:spPr>
              <a:xfrm>
                <a:off x="4300325" y="2229600"/>
                <a:ext cx="40550" cy="23025"/>
              </a:xfrm>
              <a:custGeom>
                <a:rect b="b" l="l" r="r" t="t"/>
                <a:pathLst>
                  <a:path extrusionOk="0" h="921" w="1622">
                    <a:moveTo>
                      <a:pt x="1175" y="0"/>
                    </a:moveTo>
                    <a:cubicBezTo>
                      <a:pt x="988" y="0"/>
                      <a:pt x="745" y="85"/>
                      <a:pt x="473" y="249"/>
                    </a:cubicBezTo>
                    <a:cubicBezTo>
                      <a:pt x="0" y="526"/>
                      <a:pt x="632" y="920"/>
                      <a:pt x="1112" y="920"/>
                    </a:cubicBezTo>
                    <a:cubicBezTo>
                      <a:pt x="1333" y="920"/>
                      <a:pt x="1522" y="836"/>
                      <a:pt x="1556" y="618"/>
                    </a:cubicBezTo>
                    <a:cubicBezTo>
                      <a:pt x="1621" y="200"/>
                      <a:pt x="1463" y="0"/>
                      <a:pt x="1175" y="0"/>
                    </a:cubicBezTo>
                    <a:close/>
                  </a:path>
                </a:pathLst>
              </a:custGeom>
              <a:solidFill>
                <a:srgbClr val="CFD8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36"/>
              <p:cNvSpPr/>
              <p:nvPr/>
            </p:nvSpPr>
            <p:spPr>
              <a:xfrm>
                <a:off x="4115675" y="2338800"/>
                <a:ext cx="114325" cy="213750"/>
              </a:xfrm>
              <a:custGeom>
                <a:rect b="b" l="l" r="r" t="t"/>
                <a:pathLst>
                  <a:path extrusionOk="0" h="8550" w="4573">
                    <a:moveTo>
                      <a:pt x="1584" y="1"/>
                    </a:moveTo>
                    <a:cubicBezTo>
                      <a:pt x="1584" y="1"/>
                      <a:pt x="489" y="2787"/>
                      <a:pt x="560" y="4370"/>
                    </a:cubicBezTo>
                    <a:cubicBezTo>
                      <a:pt x="608" y="5620"/>
                      <a:pt x="941" y="5748"/>
                      <a:pt x="1076" y="5748"/>
                    </a:cubicBezTo>
                    <a:cubicBezTo>
                      <a:pt x="1110" y="5748"/>
                      <a:pt x="1131" y="5740"/>
                      <a:pt x="1132" y="5740"/>
                    </a:cubicBezTo>
                    <a:lnTo>
                      <a:pt x="1132" y="5740"/>
                    </a:lnTo>
                    <a:cubicBezTo>
                      <a:pt x="1127" y="5741"/>
                      <a:pt x="310" y="6064"/>
                      <a:pt x="156" y="6978"/>
                    </a:cubicBezTo>
                    <a:cubicBezTo>
                      <a:pt x="1" y="7883"/>
                      <a:pt x="2287" y="8550"/>
                      <a:pt x="2453" y="8550"/>
                    </a:cubicBezTo>
                    <a:cubicBezTo>
                      <a:pt x="2608" y="8550"/>
                      <a:pt x="4227" y="7930"/>
                      <a:pt x="4227" y="7930"/>
                    </a:cubicBezTo>
                    <a:lnTo>
                      <a:pt x="4573" y="2775"/>
                    </a:lnTo>
                    <a:lnTo>
                      <a:pt x="3132" y="1870"/>
                    </a:lnTo>
                    <a:lnTo>
                      <a:pt x="1584" y="1"/>
                    </a:ln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36"/>
              <p:cNvSpPr/>
              <p:nvPr/>
            </p:nvSpPr>
            <p:spPr>
              <a:xfrm>
                <a:off x="4149900" y="2329575"/>
                <a:ext cx="114925" cy="236675"/>
              </a:xfrm>
              <a:custGeom>
                <a:rect b="b" l="l" r="r" t="t"/>
                <a:pathLst>
                  <a:path extrusionOk="0" h="9467" w="4597">
                    <a:moveTo>
                      <a:pt x="1084" y="1"/>
                    </a:moveTo>
                    <a:cubicBezTo>
                      <a:pt x="1084" y="1"/>
                      <a:pt x="1" y="489"/>
                      <a:pt x="251" y="2239"/>
                    </a:cubicBezTo>
                    <a:cubicBezTo>
                      <a:pt x="501" y="4001"/>
                      <a:pt x="2537" y="5013"/>
                      <a:pt x="2287" y="5966"/>
                    </a:cubicBezTo>
                    <a:cubicBezTo>
                      <a:pt x="2025" y="6930"/>
                      <a:pt x="2287" y="8240"/>
                      <a:pt x="2287" y="8240"/>
                    </a:cubicBezTo>
                    <a:lnTo>
                      <a:pt x="1763" y="8442"/>
                    </a:lnTo>
                    <a:cubicBezTo>
                      <a:pt x="1763" y="8442"/>
                      <a:pt x="1584" y="8026"/>
                      <a:pt x="1763" y="7549"/>
                    </a:cubicBezTo>
                    <a:cubicBezTo>
                      <a:pt x="1846" y="7328"/>
                      <a:pt x="1618" y="7269"/>
                      <a:pt x="1349" y="7269"/>
                    </a:cubicBezTo>
                    <a:cubicBezTo>
                      <a:pt x="1041" y="7269"/>
                      <a:pt x="680" y="7347"/>
                      <a:pt x="680" y="7347"/>
                    </a:cubicBezTo>
                    <a:cubicBezTo>
                      <a:pt x="680" y="7347"/>
                      <a:pt x="1" y="9061"/>
                      <a:pt x="489" y="9371"/>
                    </a:cubicBezTo>
                    <a:cubicBezTo>
                      <a:pt x="591" y="9438"/>
                      <a:pt x="782" y="9466"/>
                      <a:pt x="1024" y="9466"/>
                    </a:cubicBezTo>
                    <a:cubicBezTo>
                      <a:pt x="1937" y="9466"/>
                      <a:pt x="3571" y="9064"/>
                      <a:pt x="3835" y="8847"/>
                    </a:cubicBezTo>
                    <a:cubicBezTo>
                      <a:pt x="4156" y="8573"/>
                      <a:pt x="4597" y="2751"/>
                      <a:pt x="3835" y="1989"/>
                    </a:cubicBezTo>
                    <a:cubicBezTo>
                      <a:pt x="3061" y="1239"/>
                      <a:pt x="1084" y="1"/>
                      <a:pt x="1084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36"/>
              <p:cNvSpPr/>
              <p:nvPr/>
            </p:nvSpPr>
            <p:spPr>
              <a:xfrm>
                <a:off x="3649725" y="2174700"/>
                <a:ext cx="560325" cy="254825"/>
              </a:xfrm>
              <a:custGeom>
                <a:rect b="b" l="l" r="r" t="t"/>
                <a:pathLst>
                  <a:path extrusionOk="0" h="10193" w="22413">
                    <a:moveTo>
                      <a:pt x="4691" y="0"/>
                    </a:moveTo>
                    <a:cubicBezTo>
                      <a:pt x="1842" y="0"/>
                      <a:pt x="1" y="1050"/>
                      <a:pt x="541" y="3362"/>
                    </a:cubicBezTo>
                    <a:cubicBezTo>
                      <a:pt x="1454" y="7306"/>
                      <a:pt x="10129" y="10192"/>
                      <a:pt x="16214" y="10192"/>
                    </a:cubicBezTo>
                    <a:cubicBezTo>
                      <a:pt x="18066" y="10192"/>
                      <a:pt x="19678" y="9925"/>
                      <a:pt x="20758" y="9339"/>
                    </a:cubicBezTo>
                    <a:cubicBezTo>
                      <a:pt x="22413" y="8434"/>
                      <a:pt x="21770" y="6565"/>
                      <a:pt x="21770" y="6565"/>
                    </a:cubicBezTo>
                    <a:cubicBezTo>
                      <a:pt x="19817" y="1802"/>
                      <a:pt x="10793" y="659"/>
                      <a:pt x="6411" y="112"/>
                    </a:cubicBezTo>
                    <a:cubicBezTo>
                      <a:pt x="5808" y="38"/>
                      <a:pt x="5231" y="0"/>
                      <a:pt x="46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36"/>
              <p:cNvSpPr/>
              <p:nvPr/>
            </p:nvSpPr>
            <p:spPr>
              <a:xfrm>
                <a:off x="3759200" y="2153025"/>
                <a:ext cx="247275" cy="60200"/>
              </a:xfrm>
              <a:custGeom>
                <a:rect b="b" l="l" r="r" t="t"/>
                <a:pathLst>
                  <a:path extrusionOk="0" h="2408" w="9891">
                    <a:moveTo>
                      <a:pt x="1757" y="0"/>
                    </a:moveTo>
                    <a:cubicBezTo>
                      <a:pt x="1" y="0"/>
                      <a:pt x="5842" y="2089"/>
                      <a:pt x="9890" y="2407"/>
                    </a:cubicBezTo>
                    <a:cubicBezTo>
                      <a:pt x="9890" y="2407"/>
                      <a:pt x="4663" y="241"/>
                      <a:pt x="2056" y="14"/>
                    </a:cubicBezTo>
                    <a:cubicBezTo>
                      <a:pt x="1939" y="5"/>
                      <a:pt x="1840" y="0"/>
                      <a:pt x="1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36"/>
              <p:cNvSpPr/>
              <p:nvPr/>
            </p:nvSpPr>
            <p:spPr>
              <a:xfrm>
                <a:off x="4755350" y="911500"/>
                <a:ext cx="253325" cy="309625"/>
              </a:xfrm>
              <a:custGeom>
                <a:rect b="b" l="l" r="r" t="t"/>
                <a:pathLst>
                  <a:path extrusionOk="0" h="12385" w="10133">
                    <a:moveTo>
                      <a:pt x="6438" y="1"/>
                    </a:moveTo>
                    <a:cubicBezTo>
                      <a:pt x="6228" y="1"/>
                      <a:pt x="6030" y="180"/>
                      <a:pt x="5989" y="729"/>
                    </a:cubicBezTo>
                    <a:cubicBezTo>
                      <a:pt x="5887" y="2265"/>
                      <a:pt x="5443" y="3898"/>
                      <a:pt x="5357" y="3898"/>
                    </a:cubicBezTo>
                    <a:cubicBezTo>
                      <a:pt x="5352" y="3898"/>
                      <a:pt x="5349" y="3894"/>
                      <a:pt x="5346" y="3884"/>
                    </a:cubicBezTo>
                    <a:lnTo>
                      <a:pt x="5084" y="3860"/>
                    </a:lnTo>
                    <a:cubicBezTo>
                      <a:pt x="4537" y="1312"/>
                      <a:pt x="5179" y="669"/>
                      <a:pt x="4477" y="407"/>
                    </a:cubicBezTo>
                    <a:cubicBezTo>
                      <a:pt x="4423" y="386"/>
                      <a:pt x="4373" y="376"/>
                      <a:pt x="4326" y="376"/>
                    </a:cubicBezTo>
                    <a:cubicBezTo>
                      <a:pt x="3769" y="376"/>
                      <a:pt x="3741" y="1818"/>
                      <a:pt x="3763" y="2884"/>
                    </a:cubicBezTo>
                    <a:cubicBezTo>
                      <a:pt x="3786" y="3705"/>
                      <a:pt x="3667" y="5563"/>
                      <a:pt x="3120" y="6194"/>
                    </a:cubicBezTo>
                    <a:cubicBezTo>
                      <a:pt x="3108" y="6206"/>
                      <a:pt x="3096" y="6218"/>
                      <a:pt x="3084" y="6230"/>
                    </a:cubicBezTo>
                    <a:cubicBezTo>
                      <a:pt x="2959" y="6345"/>
                      <a:pt x="2771" y="6406"/>
                      <a:pt x="2571" y="6406"/>
                    </a:cubicBezTo>
                    <a:cubicBezTo>
                      <a:pt x="2524" y="6406"/>
                      <a:pt x="2477" y="6403"/>
                      <a:pt x="2429" y="6396"/>
                    </a:cubicBezTo>
                    <a:lnTo>
                      <a:pt x="2417" y="6396"/>
                    </a:lnTo>
                    <a:cubicBezTo>
                      <a:pt x="2346" y="6384"/>
                      <a:pt x="2274" y="6372"/>
                      <a:pt x="2215" y="6349"/>
                    </a:cubicBezTo>
                    <a:cubicBezTo>
                      <a:pt x="1893" y="6241"/>
                      <a:pt x="1512" y="5158"/>
                      <a:pt x="917" y="4729"/>
                    </a:cubicBezTo>
                    <a:cubicBezTo>
                      <a:pt x="778" y="4629"/>
                      <a:pt x="654" y="4591"/>
                      <a:pt x="545" y="4591"/>
                    </a:cubicBezTo>
                    <a:cubicBezTo>
                      <a:pt x="189" y="4591"/>
                      <a:pt x="0" y="5003"/>
                      <a:pt x="0" y="5003"/>
                    </a:cubicBezTo>
                    <a:cubicBezTo>
                      <a:pt x="0" y="5003"/>
                      <a:pt x="1131" y="6503"/>
                      <a:pt x="1512" y="7861"/>
                    </a:cubicBezTo>
                    <a:cubicBezTo>
                      <a:pt x="1893" y="9206"/>
                      <a:pt x="3001" y="9563"/>
                      <a:pt x="3346" y="10242"/>
                    </a:cubicBezTo>
                    <a:cubicBezTo>
                      <a:pt x="3525" y="10575"/>
                      <a:pt x="3346" y="11754"/>
                      <a:pt x="3346" y="11754"/>
                    </a:cubicBezTo>
                    <a:cubicBezTo>
                      <a:pt x="3986" y="12235"/>
                      <a:pt x="4673" y="12384"/>
                      <a:pt x="5278" y="12384"/>
                    </a:cubicBezTo>
                    <a:cubicBezTo>
                      <a:pt x="6259" y="12384"/>
                      <a:pt x="7025" y="11992"/>
                      <a:pt x="7025" y="11992"/>
                    </a:cubicBezTo>
                    <a:cubicBezTo>
                      <a:pt x="7025" y="11992"/>
                      <a:pt x="6751" y="10802"/>
                      <a:pt x="7263" y="10123"/>
                    </a:cubicBezTo>
                    <a:cubicBezTo>
                      <a:pt x="7775" y="9456"/>
                      <a:pt x="7942" y="8646"/>
                      <a:pt x="8216" y="7170"/>
                    </a:cubicBezTo>
                    <a:cubicBezTo>
                      <a:pt x="8216" y="7170"/>
                      <a:pt x="8859" y="5420"/>
                      <a:pt x="9263" y="4967"/>
                    </a:cubicBezTo>
                    <a:cubicBezTo>
                      <a:pt x="9656" y="4515"/>
                      <a:pt x="10132" y="3217"/>
                      <a:pt x="9597" y="3134"/>
                    </a:cubicBezTo>
                    <a:cubicBezTo>
                      <a:pt x="9568" y="3129"/>
                      <a:pt x="9542" y="3127"/>
                      <a:pt x="9517" y="3127"/>
                    </a:cubicBezTo>
                    <a:cubicBezTo>
                      <a:pt x="9083" y="3127"/>
                      <a:pt x="9143" y="3812"/>
                      <a:pt x="8073" y="5051"/>
                    </a:cubicBezTo>
                    <a:cubicBezTo>
                      <a:pt x="8180" y="4503"/>
                      <a:pt x="8323" y="3944"/>
                      <a:pt x="8478" y="3670"/>
                    </a:cubicBezTo>
                    <a:cubicBezTo>
                      <a:pt x="8819" y="3057"/>
                      <a:pt x="9044" y="1455"/>
                      <a:pt x="8427" y="1455"/>
                    </a:cubicBezTo>
                    <a:cubicBezTo>
                      <a:pt x="8420" y="1455"/>
                      <a:pt x="8413" y="1455"/>
                      <a:pt x="8406" y="1455"/>
                    </a:cubicBezTo>
                    <a:cubicBezTo>
                      <a:pt x="7763" y="1503"/>
                      <a:pt x="8144" y="2300"/>
                      <a:pt x="7037" y="4229"/>
                    </a:cubicBezTo>
                    <a:lnTo>
                      <a:pt x="6727" y="4063"/>
                    </a:lnTo>
                    <a:cubicBezTo>
                      <a:pt x="6751" y="3729"/>
                      <a:pt x="6799" y="3182"/>
                      <a:pt x="6834" y="2646"/>
                    </a:cubicBezTo>
                    <a:cubicBezTo>
                      <a:pt x="6882" y="1836"/>
                      <a:pt x="7132" y="729"/>
                      <a:pt x="6965" y="372"/>
                    </a:cubicBezTo>
                    <a:cubicBezTo>
                      <a:pt x="6886" y="196"/>
                      <a:pt x="6656" y="1"/>
                      <a:pt x="6438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36"/>
              <p:cNvSpPr/>
              <p:nvPr/>
            </p:nvSpPr>
            <p:spPr>
              <a:xfrm>
                <a:off x="4816075" y="1067225"/>
                <a:ext cx="50025" cy="44075"/>
              </a:xfrm>
              <a:custGeom>
                <a:rect b="b" l="l" r="r" t="t"/>
                <a:pathLst>
                  <a:path extrusionOk="0" h="1763" w="2001">
                    <a:moveTo>
                      <a:pt x="655" y="1"/>
                    </a:moveTo>
                    <a:cubicBezTo>
                      <a:pt x="530" y="116"/>
                      <a:pt x="342" y="177"/>
                      <a:pt x="142" y="177"/>
                    </a:cubicBezTo>
                    <a:cubicBezTo>
                      <a:pt x="95" y="177"/>
                      <a:pt x="48" y="174"/>
                      <a:pt x="0" y="167"/>
                    </a:cubicBezTo>
                    <a:lnTo>
                      <a:pt x="0" y="167"/>
                    </a:lnTo>
                    <a:cubicBezTo>
                      <a:pt x="167" y="227"/>
                      <a:pt x="1536" y="703"/>
                      <a:pt x="1929" y="1763"/>
                    </a:cubicBezTo>
                    <a:cubicBezTo>
                      <a:pt x="1929" y="1763"/>
                      <a:pt x="2000" y="596"/>
                      <a:pt x="655" y="1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36"/>
              <p:cNvSpPr/>
              <p:nvPr/>
            </p:nvSpPr>
            <p:spPr>
              <a:xfrm>
                <a:off x="4259150" y="4618250"/>
                <a:ext cx="117900" cy="35500"/>
              </a:xfrm>
              <a:custGeom>
                <a:rect b="b" l="l" r="r" t="t"/>
                <a:pathLst>
                  <a:path extrusionOk="0" h="1420" w="4716">
                    <a:moveTo>
                      <a:pt x="4715" y="1"/>
                    </a:moveTo>
                    <a:lnTo>
                      <a:pt x="4715" y="1"/>
                    </a:lnTo>
                    <a:cubicBezTo>
                      <a:pt x="4715" y="1"/>
                      <a:pt x="3334" y="488"/>
                      <a:pt x="1937" y="488"/>
                    </a:cubicBezTo>
                    <a:cubicBezTo>
                      <a:pt x="1239" y="488"/>
                      <a:pt x="536" y="366"/>
                      <a:pt x="1" y="1"/>
                    </a:cubicBezTo>
                    <a:lnTo>
                      <a:pt x="1" y="1"/>
                    </a:lnTo>
                    <a:lnTo>
                      <a:pt x="417" y="1346"/>
                    </a:lnTo>
                    <a:cubicBezTo>
                      <a:pt x="417" y="1346"/>
                      <a:pt x="1113" y="1420"/>
                      <a:pt x="1916" y="1420"/>
                    </a:cubicBezTo>
                    <a:cubicBezTo>
                      <a:pt x="2880" y="1420"/>
                      <a:pt x="3998" y="1314"/>
                      <a:pt x="4251" y="846"/>
                    </a:cubicBezTo>
                    <a:lnTo>
                      <a:pt x="4715" y="1"/>
                    </a:ln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36"/>
              <p:cNvSpPr/>
              <p:nvPr/>
            </p:nvSpPr>
            <p:spPr>
              <a:xfrm>
                <a:off x="4270750" y="4657200"/>
                <a:ext cx="122675" cy="27150"/>
              </a:xfrm>
              <a:custGeom>
                <a:rect b="b" l="l" r="r" t="t"/>
                <a:pathLst>
                  <a:path extrusionOk="0" h="1086" w="4907">
                    <a:moveTo>
                      <a:pt x="2472" y="0"/>
                    </a:moveTo>
                    <a:cubicBezTo>
                      <a:pt x="1622" y="0"/>
                      <a:pt x="647" y="88"/>
                      <a:pt x="1" y="419"/>
                    </a:cubicBezTo>
                    <a:lnTo>
                      <a:pt x="1" y="1086"/>
                    </a:lnTo>
                    <a:cubicBezTo>
                      <a:pt x="1" y="1086"/>
                      <a:pt x="1647" y="705"/>
                      <a:pt x="3100" y="705"/>
                    </a:cubicBezTo>
                    <a:cubicBezTo>
                      <a:pt x="3827" y="705"/>
                      <a:pt x="4505" y="800"/>
                      <a:pt x="4906" y="1086"/>
                    </a:cubicBezTo>
                    <a:lnTo>
                      <a:pt x="4216" y="110"/>
                    </a:lnTo>
                    <a:cubicBezTo>
                      <a:pt x="4216" y="110"/>
                      <a:pt x="3422" y="0"/>
                      <a:pt x="2472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36"/>
              <p:cNvSpPr/>
              <p:nvPr/>
            </p:nvSpPr>
            <p:spPr>
              <a:xfrm>
                <a:off x="4267200" y="4682925"/>
                <a:ext cx="129500" cy="36250"/>
              </a:xfrm>
              <a:custGeom>
                <a:rect b="b" l="l" r="r" t="t"/>
                <a:pathLst>
                  <a:path extrusionOk="0" h="1450" w="5180">
                    <a:moveTo>
                      <a:pt x="2557" y="1"/>
                    </a:moveTo>
                    <a:cubicBezTo>
                      <a:pt x="2468" y="1"/>
                      <a:pt x="2378" y="4"/>
                      <a:pt x="2286" y="9"/>
                    </a:cubicBezTo>
                    <a:cubicBezTo>
                      <a:pt x="560" y="105"/>
                      <a:pt x="0" y="1450"/>
                      <a:pt x="0" y="1450"/>
                    </a:cubicBezTo>
                    <a:cubicBezTo>
                      <a:pt x="1056" y="703"/>
                      <a:pt x="2169" y="491"/>
                      <a:pt x="3090" y="491"/>
                    </a:cubicBezTo>
                    <a:cubicBezTo>
                      <a:pt x="4298" y="491"/>
                      <a:pt x="5179" y="855"/>
                      <a:pt x="5179" y="855"/>
                    </a:cubicBezTo>
                    <a:cubicBezTo>
                      <a:pt x="5179" y="855"/>
                      <a:pt x="4133" y="1"/>
                      <a:pt x="2557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36"/>
              <p:cNvSpPr/>
              <p:nvPr/>
            </p:nvSpPr>
            <p:spPr>
              <a:xfrm>
                <a:off x="5654000" y="4182925"/>
                <a:ext cx="442900" cy="286525"/>
              </a:xfrm>
              <a:custGeom>
                <a:rect b="b" l="l" r="r" t="t"/>
                <a:pathLst>
                  <a:path extrusionOk="0" h="11461" w="17716">
                    <a:moveTo>
                      <a:pt x="5688" y="0"/>
                    </a:moveTo>
                    <a:cubicBezTo>
                      <a:pt x="4510" y="0"/>
                      <a:pt x="3934" y="853"/>
                      <a:pt x="4857" y="2924"/>
                    </a:cubicBezTo>
                    <a:cubicBezTo>
                      <a:pt x="4631" y="2531"/>
                      <a:pt x="4131" y="1852"/>
                      <a:pt x="3285" y="1662"/>
                    </a:cubicBezTo>
                    <a:cubicBezTo>
                      <a:pt x="3226" y="1649"/>
                      <a:pt x="3164" y="1642"/>
                      <a:pt x="3101" y="1642"/>
                    </a:cubicBezTo>
                    <a:cubicBezTo>
                      <a:pt x="1854" y="1642"/>
                      <a:pt x="1" y="4109"/>
                      <a:pt x="261" y="4948"/>
                    </a:cubicBezTo>
                    <a:cubicBezTo>
                      <a:pt x="535" y="5841"/>
                      <a:pt x="2619" y="7698"/>
                      <a:pt x="2619" y="7698"/>
                    </a:cubicBezTo>
                    <a:cubicBezTo>
                      <a:pt x="2619" y="7698"/>
                      <a:pt x="2678" y="9734"/>
                      <a:pt x="4833" y="11461"/>
                    </a:cubicBezTo>
                    <a:cubicBezTo>
                      <a:pt x="4833" y="11461"/>
                      <a:pt x="12263" y="10056"/>
                      <a:pt x="17716" y="2769"/>
                    </a:cubicBezTo>
                    <a:lnTo>
                      <a:pt x="17216" y="1924"/>
                    </a:lnTo>
                    <a:cubicBezTo>
                      <a:pt x="17216" y="1924"/>
                      <a:pt x="17239" y="840"/>
                      <a:pt x="15811" y="471"/>
                    </a:cubicBezTo>
                    <a:cubicBezTo>
                      <a:pt x="15442" y="377"/>
                      <a:pt x="15115" y="330"/>
                      <a:pt x="14801" y="330"/>
                    </a:cubicBezTo>
                    <a:cubicBezTo>
                      <a:pt x="13889" y="330"/>
                      <a:pt x="13087" y="725"/>
                      <a:pt x="11679" y="1495"/>
                    </a:cubicBezTo>
                    <a:cubicBezTo>
                      <a:pt x="11227" y="1745"/>
                      <a:pt x="10751" y="1948"/>
                      <a:pt x="10298" y="2090"/>
                    </a:cubicBezTo>
                    <a:cubicBezTo>
                      <a:pt x="10000" y="2186"/>
                      <a:pt x="9715" y="2257"/>
                      <a:pt x="9429" y="2293"/>
                    </a:cubicBezTo>
                    <a:cubicBezTo>
                      <a:pt x="9286" y="2317"/>
                      <a:pt x="9143" y="2340"/>
                      <a:pt x="9000" y="2340"/>
                    </a:cubicBezTo>
                    <a:cubicBezTo>
                      <a:pt x="8932" y="2343"/>
                      <a:pt x="8863" y="2345"/>
                      <a:pt x="8796" y="2345"/>
                    </a:cubicBezTo>
                    <a:cubicBezTo>
                      <a:pt x="8593" y="2345"/>
                      <a:pt x="8396" y="2332"/>
                      <a:pt x="8226" y="2305"/>
                    </a:cubicBezTo>
                    <a:cubicBezTo>
                      <a:pt x="7953" y="2257"/>
                      <a:pt x="7714" y="2162"/>
                      <a:pt x="7524" y="2019"/>
                    </a:cubicBezTo>
                    <a:cubicBezTo>
                      <a:pt x="7429" y="1959"/>
                      <a:pt x="7333" y="1888"/>
                      <a:pt x="7262" y="1793"/>
                    </a:cubicBezTo>
                    <a:cubicBezTo>
                      <a:pt x="6179" y="590"/>
                      <a:pt x="7607" y="233"/>
                      <a:pt x="6095" y="31"/>
                    </a:cubicBezTo>
                    <a:cubicBezTo>
                      <a:pt x="5953" y="11"/>
                      <a:pt x="5817" y="0"/>
                      <a:pt x="56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36"/>
              <p:cNvSpPr/>
              <p:nvPr/>
            </p:nvSpPr>
            <p:spPr>
              <a:xfrm>
                <a:off x="5774825" y="4251800"/>
                <a:ext cx="322075" cy="217650"/>
              </a:xfrm>
              <a:custGeom>
                <a:rect b="b" l="l" r="r" t="t"/>
                <a:pathLst>
                  <a:path extrusionOk="0" h="8706" w="12883">
                    <a:moveTo>
                      <a:pt x="12772" y="0"/>
                    </a:moveTo>
                    <a:cubicBezTo>
                      <a:pt x="12474" y="0"/>
                      <a:pt x="11546" y="213"/>
                      <a:pt x="9656" y="2312"/>
                    </a:cubicBezTo>
                    <a:cubicBezTo>
                      <a:pt x="7275" y="4943"/>
                      <a:pt x="3786" y="7075"/>
                      <a:pt x="0" y="8706"/>
                    </a:cubicBezTo>
                    <a:cubicBezTo>
                      <a:pt x="0" y="8706"/>
                      <a:pt x="7430" y="7301"/>
                      <a:pt x="12883" y="14"/>
                    </a:cubicBezTo>
                    <a:cubicBezTo>
                      <a:pt x="12883" y="14"/>
                      <a:pt x="12848" y="0"/>
                      <a:pt x="12772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36"/>
              <p:cNvSpPr/>
              <p:nvPr/>
            </p:nvSpPr>
            <p:spPr>
              <a:xfrm>
                <a:off x="5805475" y="4233400"/>
                <a:ext cx="54200" cy="46450"/>
              </a:xfrm>
              <a:custGeom>
                <a:rect b="b" l="l" r="r" t="t"/>
                <a:pathLst>
                  <a:path extrusionOk="0" h="1858" w="2168">
                    <a:moveTo>
                      <a:pt x="1465" y="0"/>
                    </a:moveTo>
                    <a:cubicBezTo>
                      <a:pt x="1358" y="12"/>
                      <a:pt x="131" y="119"/>
                      <a:pt x="1" y="1667"/>
                    </a:cubicBezTo>
                    <a:lnTo>
                      <a:pt x="620" y="1857"/>
                    </a:lnTo>
                    <a:cubicBezTo>
                      <a:pt x="620" y="1857"/>
                      <a:pt x="715" y="572"/>
                      <a:pt x="2167" y="286"/>
                    </a:cubicBezTo>
                    <a:cubicBezTo>
                      <a:pt x="1894" y="238"/>
                      <a:pt x="1655" y="143"/>
                      <a:pt x="1465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36"/>
              <p:cNvSpPr/>
              <p:nvPr/>
            </p:nvSpPr>
            <p:spPr>
              <a:xfrm>
                <a:off x="5844175" y="4240525"/>
                <a:ext cx="34850" cy="43775"/>
              </a:xfrm>
              <a:custGeom>
                <a:rect b="b" l="l" r="r" t="t"/>
                <a:pathLst>
                  <a:path extrusionOk="0" h="1751" w="1394">
                    <a:moveTo>
                      <a:pt x="619" y="1"/>
                    </a:moveTo>
                    <a:cubicBezTo>
                      <a:pt x="310" y="298"/>
                      <a:pt x="0" y="846"/>
                      <a:pt x="238" y="1751"/>
                    </a:cubicBezTo>
                    <a:lnTo>
                      <a:pt x="881" y="1727"/>
                    </a:lnTo>
                    <a:cubicBezTo>
                      <a:pt x="881" y="1727"/>
                      <a:pt x="631" y="787"/>
                      <a:pt x="1393" y="36"/>
                    </a:cubicBezTo>
                    <a:lnTo>
                      <a:pt x="1393" y="36"/>
                    </a:lnTo>
                    <a:cubicBezTo>
                      <a:pt x="1325" y="39"/>
                      <a:pt x="1256" y="41"/>
                      <a:pt x="1189" y="41"/>
                    </a:cubicBezTo>
                    <a:cubicBezTo>
                      <a:pt x="986" y="41"/>
                      <a:pt x="789" y="28"/>
                      <a:pt x="619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36"/>
              <p:cNvSpPr/>
              <p:nvPr/>
            </p:nvSpPr>
            <p:spPr>
              <a:xfrm>
                <a:off x="5883750" y="4235175"/>
                <a:ext cx="27725" cy="42000"/>
              </a:xfrm>
              <a:custGeom>
                <a:rect b="b" l="l" r="r" t="t"/>
                <a:pathLst>
                  <a:path extrusionOk="0" h="1680" w="1109">
                    <a:moveTo>
                      <a:pt x="1108" y="0"/>
                    </a:moveTo>
                    <a:lnTo>
                      <a:pt x="1108" y="0"/>
                    </a:lnTo>
                    <a:cubicBezTo>
                      <a:pt x="810" y="96"/>
                      <a:pt x="525" y="167"/>
                      <a:pt x="239" y="203"/>
                    </a:cubicBezTo>
                    <a:cubicBezTo>
                      <a:pt x="72" y="548"/>
                      <a:pt x="1" y="1024"/>
                      <a:pt x="251" y="1679"/>
                    </a:cubicBezTo>
                    <a:lnTo>
                      <a:pt x="882" y="1596"/>
                    </a:lnTo>
                    <a:cubicBezTo>
                      <a:pt x="882" y="1596"/>
                      <a:pt x="584" y="786"/>
                      <a:pt x="1108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36"/>
              <p:cNvSpPr/>
              <p:nvPr/>
            </p:nvSpPr>
            <p:spPr>
              <a:xfrm>
                <a:off x="4298025" y="2581250"/>
                <a:ext cx="115625" cy="301825"/>
              </a:xfrm>
              <a:custGeom>
                <a:rect b="b" l="l" r="r" t="t"/>
                <a:pathLst>
                  <a:path extrusionOk="0" h="12073" w="4625">
                    <a:moveTo>
                      <a:pt x="2929" y="0"/>
                    </a:moveTo>
                    <a:cubicBezTo>
                      <a:pt x="1958" y="0"/>
                      <a:pt x="2448" y="3762"/>
                      <a:pt x="1660" y="7353"/>
                    </a:cubicBezTo>
                    <a:cubicBezTo>
                      <a:pt x="1077" y="10047"/>
                      <a:pt x="1" y="12073"/>
                      <a:pt x="324" y="12073"/>
                    </a:cubicBezTo>
                    <a:cubicBezTo>
                      <a:pt x="469" y="12073"/>
                      <a:pt x="897" y="11663"/>
                      <a:pt x="1779" y="10722"/>
                    </a:cubicBezTo>
                    <a:cubicBezTo>
                      <a:pt x="4625" y="7698"/>
                      <a:pt x="3220" y="90"/>
                      <a:pt x="3220" y="90"/>
                    </a:cubicBezTo>
                    <a:cubicBezTo>
                      <a:pt x="3111" y="29"/>
                      <a:pt x="3014" y="0"/>
                      <a:pt x="29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36"/>
              <p:cNvSpPr/>
              <p:nvPr/>
            </p:nvSpPr>
            <p:spPr>
              <a:xfrm>
                <a:off x="4707125" y="2495450"/>
                <a:ext cx="171175" cy="143725"/>
              </a:xfrm>
              <a:custGeom>
                <a:rect b="b" l="l" r="r" t="t"/>
                <a:pathLst>
                  <a:path extrusionOk="0" h="5749" w="6847">
                    <a:moveTo>
                      <a:pt x="850" y="1"/>
                    </a:moveTo>
                    <a:cubicBezTo>
                      <a:pt x="571" y="1"/>
                      <a:pt x="288" y="41"/>
                      <a:pt x="0" y="129"/>
                    </a:cubicBezTo>
                    <a:cubicBezTo>
                      <a:pt x="0" y="129"/>
                      <a:pt x="4501" y="1605"/>
                      <a:pt x="6847" y="5748"/>
                    </a:cubicBezTo>
                    <a:cubicBezTo>
                      <a:pt x="6847" y="5748"/>
                      <a:pt x="4181" y="1"/>
                      <a:pt x="8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36"/>
              <p:cNvSpPr/>
              <p:nvPr/>
            </p:nvSpPr>
            <p:spPr>
              <a:xfrm>
                <a:off x="4559200" y="4566775"/>
                <a:ext cx="389950" cy="254500"/>
              </a:xfrm>
              <a:custGeom>
                <a:rect b="b" l="l" r="r" t="t"/>
                <a:pathLst>
                  <a:path extrusionOk="0" h="10180" w="15598">
                    <a:moveTo>
                      <a:pt x="5370" y="0"/>
                    </a:moveTo>
                    <a:lnTo>
                      <a:pt x="1488" y="1667"/>
                    </a:lnTo>
                    <a:cubicBezTo>
                      <a:pt x="1488" y="1667"/>
                      <a:pt x="202" y="5191"/>
                      <a:pt x="24" y="9263"/>
                    </a:cubicBezTo>
                    <a:cubicBezTo>
                      <a:pt x="12" y="9561"/>
                      <a:pt x="0" y="9870"/>
                      <a:pt x="0" y="10180"/>
                    </a:cubicBezTo>
                    <a:lnTo>
                      <a:pt x="15550" y="10180"/>
                    </a:lnTo>
                    <a:cubicBezTo>
                      <a:pt x="15550" y="10180"/>
                      <a:pt x="15597" y="9799"/>
                      <a:pt x="15597" y="9263"/>
                    </a:cubicBezTo>
                    <a:cubicBezTo>
                      <a:pt x="15597" y="8084"/>
                      <a:pt x="15347" y="6179"/>
                      <a:pt x="13692" y="5917"/>
                    </a:cubicBezTo>
                    <a:cubicBezTo>
                      <a:pt x="12716" y="5763"/>
                      <a:pt x="11335" y="5679"/>
                      <a:pt x="9966" y="5263"/>
                    </a:cubicBezTo>
                    <a:cubicBezTo>
                      <a:pt x="9632" y="5167"/>
                      <a:pt x="9287" y="5048"/>
                      <a:pt x="8965" y="4893"/>
                    </a:cubicBezTo>
                    <a:cubicBezTo>
                      <a:pt x="8823" y="4834"/>
                      <a:pt x="8680" y="4762"/>
                      <a:pt x="8537" y="4679"/>
                    </a:cubicBezTo>
                    <a:cubicBezTo>
                      <a:pt x="8227" y="4524"/>
                      <a:pt x="7930" y="4334"/>
                      <a:pt x="7644" y="4108"/>
                    </a:cubicBezTo>
                    <a:cubicBezTo>
                      <a:pt x="6560" y="3274"/>
                      <a:pt x="5703" y="2000"/>
                      <a:pt x="53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36"/>
              <p:cNvSpPr/>
              <p:nvPr/>
            </p:nvSpPr>
            <p:spPr>
              <a:xfrm>
                <a:off x="4559200" y="4798350"/>
                <a:ext cx="389950" cy="22925"/>
              </a:xfrm>
              <a:custGeom>
                <a:rect b="b" l="l" r="r" t="t"/>
                <a:pathLst>
                  <a:path extrusionOk="0" h="917" w="15598">
                    <a:moveTo>
                      <a:pt x="24" y="0"/>
                    </a:moveTo>
                    <a:cubicBezTo>
                      <a:pt x="12" y="298"/>
                      <a:pt x="0" y="607"/>
                      <a:pt x="0" y="917"/>
                    </a:cubicBezTo>
                    <a:lnTo>
                      <a:pt x="15550" y="917"/>
                    </a:lnTo>
                    <a:cubicBezTo>
                      <a:pt x="15550" y="917"/>
                      <a:pt x="15597" y="536"/>
                      <a:pt x="155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36"/>
              <p:cNvSpPr/>
              <p:nvPr/>
            </p:nvSpPr>
            <p:spPr>
              <a:xfrm>
                <a:off x="4707125" y="4669450"/>
                <a:ext cx="65500" cy="31575"/>
              </a:xfrm>
              <a:custGeom>
                <a:rect b="b" l="l" r="r" t="t"/>
                <a:pathLst>
                  <a:path extrusionOk="0" h="1263" w="2620">
                    <a:moveTo>
                      <a:pt x="1727" y="1"/>
                    </a:moveTo>
                    <a:lnTo>
                      <a:pt x="0" y="477"/>
                    </a:lnTo>
                    <a:lnTo>
                      <a:pt x="465" y="1263"/>
                    </a:lnTo>
                    <a:lnTo>
                      <a:pt x="2620" y="572"/>
                    </a:lnTo>
                    <a:cubicBezTo>
                      <a:pt x="2310" y="417"/>
                      <a:pt x="2013" y="227"/>
                      <a:pt x="17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36"/>
              <p:cNvSpPr/>
              <p:nvPr/>
            </p:nvSpPr>
            <p:spPr>
              <a:xfrm>
                <a:off x="4749400" y="4689100"/>
                <a:ext cx="58950" cy="33350"/>
              </a:xfrm>
              <a:custGeom>
                <a:rect b="b" l="l" r="r" t="t"/>
                <a:pathLst>
                  <a:path extrusionOk="0" h="1334" w="2358">
                    <a:moveTo>
                      <a:pt x="1357" y="0"/>
                    </a:moveTo>
                    <a:lnTo>
                      <a:pt x="0" y="989"/>
                    </a:lnTo>
                    <a:lnTo>
                      <a:pt x="905" y="1334"/>
                    </a:lnTo>
                    <a:lnTo>
                      <a:pt x="2358" y="370"/>
                    </a:lnTo>
                    <a:cubicBezTo>
                      <a:pt x="2024" y="274"/>
                      <a:pt x="1679" y="155"/>
                      <a:pt x="13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36"/>
              <p:cNvSpPr/>
              <p:nvPr/>
            </p:nvSpPr>
            <p:spPr>
              <a:xfrm>
                <a:off x="3168550" y="4522700"/>
                <a:ext cx="297675" cy="298575"/>
              </a:xfrm>
              <a:custGeom>
                <a:rect b="b" l="l" r="r" t="t"/>
                <a:pathLst>
                  <a:path extrusionOk="0" h="11943" w="11907">
                    <a:moveTo>
                      <a:pt x="6870" y="1"/>
                    </a:moveTo>
                    <a:cubicBezTo>
                      <a:pt x="6870" y="1"/>
                      <a:pt x="0" y="6061"/>
                      <a:pt x="1012" y="11026"/>
                    </a:cubicBezTo>
                    <a:cubicBezTo>
                      <a:pt x="1084" y="11336"/>
                      <a:pt x="1179" y="11633"/>
                      <a:pt x="1310" y="11943"/>
                    </a:cubicBezTo>
                    <a:lnTo>
                      <a:pt x="11656" y="11943"/>
                    </a:lnTo>
                    <a:cubicBezTo>
                      <a:pt x="11656" y="11943"/>
                      <a:pt x="11799" y="11550"/>
                      <a:pt x="11835" y="11026"/>
                    </a:cubicBezTo>
                    <a:cubicBezTo>
                      <a:pt x="11906" y="10228"/>
                      <a:pt x="11763" y="9133"/>
                      <a:pt x="10656" y="8550"/>
                    </a:cubicBezTo>
                    <a:cubicBezTo>
                      <a:pt x="8811" y="7585"/>
                      <a:pt x="9061" y="2918"/>
                      <a:pt x="9061" y="2918"/>
                    </a:cubicBezTo>
                    <a:lnTo>
                      <a:pt x="68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36"/>
              <p:cNvSpPr/>
              <p:nvPr/>
            </p:nvSpPr>
            <p:spPr>
              <a:xfrm>
                <a:off x="3193850" y="4798350"/>
                <a:ext cx="270575" cy="22925"/>
              </a:xfrm>
              <a:custGeom>
                <a:rect b="b" l="l" r="r" t="t"/>
                <a:pathLst>
                  <a:path extrusionOk="0" h="917" w="10823">
                    <a:moveTo>
                      <a:pt x="0" y="0"/>
                    </a:moveTo>
                    <a:cubicBezTo>
                      <a:pt x="72" y="310"/>
                      <a:pt x="167" y="607"/>
                      <a:pt x="298" y="917"/>
                    </a:cubicBezTo>
                    <a:lnTo>
                      <a:pt x="10644" y="917"/>
                    </a:lnTo>
                    <a:cubicBezTo>
                      <a:pt x="10644" y="917"/>
                      <a:pt x="10787" y="524"/>
                      <a:pt x="10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36"/>
              <p:cNvSpPr/>
              <p:nvPr/>
            </p:nvSpPr>
            <p:spPr>
              <a:xfrm>
                <a:off x="3264375" y="4699475"/>
                <a:ext cx="158675" cy="35200"/>
              </a:xfrm>
              <a:custGeom>
                <a:rect b="b" l="l" r="r" t="t"/>
                <a:pathLst>
                  <a:path extrusionOk="0" h="1408" w="6347">
                    <a:moveTo>
                      <a:pt x="3098" y="0"/>
                    </a:moveTo>
                    <a:cubicBezTo>
                      <a:pt x="1398" y="0"/>
                      <a:pt x="1" y="681"/>
                      <a:pt x="1" y="681"/>
                    </a:cubicBezTo>
                    <a:lnTo>
                      <a:pt x="1" y="1407"/>
                    </a:lnTo>
                    <a:cubicBezTo>
                      <a:pt x="783" y="896"/>
                      <a:pt x="1933" y="742"/>
                      <a:pt x="3039" y="742"/>
                    </a:cubicBezTo>
                    <a:cubicBezTo>
                      <a:pt x="4744" y="742"/>
                      <a:pt x="6347" y="1109"/>
                      <a:pt x="6347" y="1109"/>
                    </a:cubicBezTo>
                    <a:cubicBezTo>
                      <a:pt x="5322" y="262"/>
                      <a:pt x="4152" y="0"/>
                      <a:pt x="3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36"/>
              <p:cNvSpPr/>
              <p:nvPr/>
            </p:nvSpPr>
            <p:spPr>
              <a:xfrm>
                <a:off x="3264375" y="4671975"/>
                <a:ext cx="137250" cy="27575"/>
              </a:xfrm>
              <a:custGeom>
                <a:rect b="b" l="l" r="r" t="t"/>
                <a:pathLst>
                  <a:path extrusionOk="0" h="1103" w="5490">
                    <a:moveTo>
                      <a:pt x="2528" y="1"/>
                    </a:moveTo>
                    <a:cubicBezTo>
                      <a:pt x="1307" y="1"/>
                      <a:pt x="310" y="376"/>
                      <a:pt x="310" y="376"/>
                    </a:cubicBezTo>
                    <a:lnTo>
                      <a:pt x="1" y="1102"/>
                    </a:lnTo>
                    <a:cubicBezTo>
                      <a:pt x="902" y="678"/>
                      <a:pt x="1812" y="536"/>
                      <a:pt x="2625" y="536"/>
                    </a:cubicBezTo>
                    <a:cubicBezTo>
                      <a:pt x="4251" y="536"/>
                      <a:pt x="5490" y="1102"/>
                      <a:pt x="5490" y="1102"/>
                    </a:cubicBezTo>
                    <a:cubicBezTo>
                      <a:pt x="4622" y="240"/>
                      <a:pt x="3504" y="1"/>
                      <a:pt x="25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36"/>
              <p:cNvSpPr/>
              <p:nvPr/>
            </p:nvSpPr>
            <p:spPr>
              <a:xfrm>
                <a:off x="3252175" y="2957050"/>
                <a:ext cx="1580000" cy="1724325"/>
              </a:xfrm>
              <a:custGeom>
                <a:rect b="b" l="l" r="r" t="t"/>
                <a:pathLst>
                  <a:path extrusionOk="0" h="68973" w="63200">
                    <a:moveTo>
                      <a:pt x="35624" y="0"/>
                    </a:moveTo>
                    <a:lnTo>
                      <a:pt x="14991" y="7584"/>
                    </a:lnTo>
                    <a:lnTo>
                      <a:pt x="18241" y="14240"/>
                    </a:lnTo>
                    <a:cubicBezTo>
                      <a:pt x="18241" y="14240"/>
                      <a:pt x="18134" y="17752"/>
                      <a:pt x="17932" y="22408"/>
                    </a:cubicBezTo>
                    <a:cubicBezTo>
                      <a:pt x="17920" y="22515"/>
                      <a:pt x="17920" y="22622"/>
                      <a:pt x="17908" y="22729"/>
                    </a:cubicBezTo>
                    <a:cubicBezTo>
                      <a:pt x="17598" y="29599"/>
                      <a:pt x="17074" y="38791"/>
                      <a:pt x="16336" y="42922"/>
                    </a:cubicBezTo>
                    <a:cubicBezTo>
                      <a:pt x="16336" y="42922"/>
                      <a:pt x="6906" y="54423"/>
                      <a:pt x="1" y="65889"/>
                    </a:cubicBezTo>
                    <a:cubicBezTo>
                      <a:pt x="1" y="65889"/>
                      <a:pt x="3037" y="68485"/>
                      <a:pt x="6609" y="68973"/>
                    </a:cubicBezTo>
                    <a:cubicBezTo>
                      <a:pt x="6609" y="68973"/>
                      <a:pt x="25873" y="51066"/>
                      <a:pt x="27635" y="46815"/>
                    </a:cubicBezTo>
                    <a:cubicBezTo>
                      <a:pt x="29183" y="43077"/>
                      <a:pt x="32898" y="26753"/>
                      <a:pt x="33767" y="22860"/>
                    </a:cubicBezTo>
                    <a:cubicBezTo>
                      <a:pt x="33886" y="22324"/>
                      <a:pt x="33957" y="22015"/>
                      <a:pt x="33957" y="22015"/>
                    </a:cubicBezTo>
                    <a:lnTo>
                      <a:pt x="34005" y="22050"/>
                    </a:lnTo>
                    <a:lnTo>
                      <a:pt x="51721" y="35338"/>
                    </a:lnTo>
                    <a:cubicBezTo>
                      <a:pt x="51721" y="35338"/>
                      <a:pt x="51817" y="50137"/>
                      <a:pt x="52841" y="67342"/>
                    </a:cubicBezTo>
                    <a:cubicBezTo>
                      <a:pt x="52841" y="67342"/>
                      <a:pt x="54738" y="67814"/>
                      <a:pt x="57387" y="67814"/>
                    </a:cubicBezTo>
                    <a:cubicBezTo>
                      <a:pt x="58049" y="67814"/>
                      <a:pt x="58758" y="67785"/>
                      <a:pt x="59496" y="67711"/>
                    </a:cubicBezTo>
                    <a:cubicBezTo>
                      <a:pt x="59496" y="67711"/>
                      <a:pt x="63199" y="33766"/>
                      <a:pt x="63187" y="29599"/>
                    </a:cubicBezTo>
                    <a:cubicBezTo>
                      <a:pt x="63187" y="27730"/>
                      <a:pt x="49412" y="14526"/>
                      <a:pt x="43208" y="8692"/>
                    </a:cubicBezTo>
                    <a:cubicBezTo>
                      <a:pt x="43137" y="8620"/>
                      <a:pt x="43054" y="8549"/>
                      <a:pt x="42982" y="8477"/>
                    </a:cubicBezTo>
                    <a:cubicBezTo>
                      <a:pt x="41315" y="6906"/>
                      <a:pt x="40256" y="5918"/>
                      <a:pt x="40256" y="5918"/>
                    </a:cubicBezTo>
                    <a:lnTo>
                      <a:pt x="356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36"/>
              <p:cNvSpPr/>
              <p:nvPr/>
            </p:nvSpPr>
            <p:spPr>
              <a:xfrm>
                <a:off x="3699850" y="3361850"/>
                <a:ext cx="117000" cy="163450"/>
              </a:xfrm>
              <a:custGeom>
                <a:rect b="b" l="l" r="r" t="t"/>
                <a:pathLst>
                  <a:path extrusionOk="0" h="6538" w="4680">
                    <a:moveTo>
                      <a:pt x="3894" y="1"/>
                    </a:moveTo>
                    <a:lnTo>
                      <a:pt x="3632" y="60"/>
                    </a:lnTo>
                    <a:cubicBezTo>
                      <a:pt x="3632" y="96"/>
                      <a:pt x="4370" y="3858"/>
                      <a:pt x="25" y="6216"/>
                    </a:cubicBezTo>
                    <a:cubicBezTo>
                      <a:pt x="13" y="6323"/>
                      <a:pt x="13" y="6430"/>
                      <a:pt x="1" y="6537"/>
                    </a:cubicBezTo>
                    <a:cubicBezTo>
                      <a:pt x="4680" y="4084"/>
                      <a:pt x="3906" y="36"/>
                      <a:pt x="38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36"/>
              <p:cNvSpPr/>
              <p:nvPr/>
            </p:nvSpPr>
            <p:spPr>
              <a:xfrm>
                <a:off x="4024300" y="3216900"/>
                <a:ext cx="157475" cy="311675"/>
              </a:xfrm>
              <a:custGeom>
                <a:rect b="b" l="l" r="r" t="t"/>
                <a:pathLst>
                  <a:path extrusionOk="0" h="12467" w="6299">
                    <a:moveTo>
                      <a:pt x="3013" y="0"/>
                    </a:moveTo>
                    <a:lnTo>
                      <a:pt x="2775" y="131"/>
                    </a:lnTo>
                    <a:cubicBezTo>
                      <a:pt x="2810" y="191"/>
                      <a:pt x="5882" y="5894"/>
                      <a:pt x="2739" y="8680"/>
                    </a:cubicBezTo>
                    <a:cubicBezTo>
                      <a:pt x="1929" y="4453"/>
                      <a:pt x="251" y="2024"/>
                      <a:pt x="227" y="2001"/>
                    </a:cubicBezTo>
                    <a:lnTo>
                      <a:pt x="1" y="2155"/>
                    </a:lnTo>
                    <a:cubicBezTo>
                      <a:pt x="36" y="2203"/>
                      <a:pt x="2691" y="6013"/>
                      <a:pt x="2882" y="12466"/>
                    </a:cubicBezTo>
                    <a:cubicBezTo>
                      <a:pt x="3001" y="11930"/>
                      <a:pt x="3072" y="11621"/>
                      <a:pt x="3072" y="11621"/>
                    </a:cubicBezTo>
                    <a:lnTo>
                      <a:pt x="3120" y="11656"/>
                    </a:lnTo>
                    <a:cubicBezTo>
                      <a:pt x="3060" y="10704"/>
                      <a:pt x="2941" y="9823"/>
                      <a:pt x="2798" y="9001"/>
                    </a:cubicBezTo>
                    <a:cubicBezTo>
                      <a:pt x="6299" y="6108"/>
                      <a:pt x="3049" y="60"/>
                      <a:pt x="30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36"/>
              <p:cNvSpPr/>
              <p:nvPr/>
            </p:nvSpPr>
            <p:spPr>
              <a:xfrm>
                <a:off x="4216575" y="3115100"/>
                <a:ext cx="115825" cy="61050"/>
              </a:xfrm>
              <a:custGeom>
                <a:rect b="b" l="l" r="r" t="t"/>
                <a:pathLst>
                  <a:path extrusionOk="0" h="2442" w="4633">
                    <a:moveTo>
                      <a:pt x="180" y="0"/>
                    </a:moveTo>
                    <a:lnTo>
                      <a:pt x="1" y="215"/>
                    </a:lnTo>
                    <a:cubicBezTo>
                      <a:pt x="120" y="322"/>
                      <a:pt x="2668" y="2441"/>
                      <a:pt x="4192" y="2441"/>
                    </a:cubicBezTo>
                    <a:cubicBezTo>
                      <a:pt x="4347" y="2441"/>
                      <a:pt x="4490" y="2429"/>
                      <a:pt x="4621" y="2370"/>
                    </a:cubicBezTo>
                    <a:lnTo>
                      <a:pt x="4632" y="2370"/>
                    </a:lnTo>
                    <a:cubicBezTo>
                      <a:pt x="4561" y="2298"/>
                      <a:pt x="4478" y="2227"/>
                      <a:pt x="4406" y="2155"/>
                    </a:cubicBezTo>
                    <a:cubicBezTo>
                      <a:pt x="4335" y="2171"/>
                      <a:pt x="4259" y="2178"/>
                      <a:pt x="4178" y="2178"/>
                    </a:cubicBezTo>
                    <a:cubicBezTo>
                      <a:pt x="3017" y="2178"/>
                      <a:pt x="948" y="657"/>
                      <a:pt x="1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36"/>
              <p:cNvSpPr/>
              <p:nvPr/>
            </p:nvSpPr>
            <p:spPr>
              <a:xfrm>
                <a:off x="3663250" y="2252350"/>
                <a:ext cx="417325" cy="311525"/>
              </a:xfrm>
              <a:custGeom>
                <a:rect b="b" l="l" r="r" t="t"/>
                <a:pathLst>
                  <a:path extrusionOk="0" h="12461" w="16693">
                    <a:moveTo>
                      <a:pt x="3565" y="0"/>
                    </a:moveTo>
                    <a:cubicBezTo>
                      <a:pt x="1587" y="0"/>
                      <a:pt x="0" y="256"/>
                      <a:pt x="0" y="256"/>
                    </a:cubicBezTo>
                    <a:cubicBezTo>
                      <a:pt x="7668" y="3983"/>
                      <a:pt x="11240" y="12460"/>
                      <a:pt x="11240" y="12460"/>
                    </a:cubicBezTo>
                    <a:cubicBezTo>
                      <a:pt x="11787" y="9138"/>
                      <a:pt x="16693" y="8483"/>
                      <a:pt x="16693" y="8483"/>
                    </a:cubicBezTo>
                    <a:cubicBezTo>
                      <a:pt x="16693" y="8483"/>
                      <a:pt x="12561" y="3257"/>
                      <a:pt x="9418" y="1244"/>
                    </a:cubicBezTo>
                    <a:cubicBezTo>
                      <a:pt x="7856" y="250"/>
                      <a:pt x="5520" y="0"/>
                      <a:pt x="35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36"/>
              <p:cNvSpPr/>
              <p:nvPr/>
            </p:nvSpPr>
            <p:spPr>
              <a:xfrm>
                <a:off x="3239675" y="2257850"/>
                <a:ext cx="1040925" cy="1173150"/>
              </a:xfrm>
              <a:custGeom>
                <a:rect b="b" l="l" r="r" t="t"/>
                <a:pathLst>
                  <a:path extrusionOk="0" h="46926" w="41637">
                    <a:moveTo>
                      <a:pt x="17805" y="1"/>
                    </a:moveTo>
                    <a:cubicBezTo>
                      <a:pt x="17519" y="1"/>
                      <a:pt x="17231" y="12"/>
                      <a:pt x="16943" y="36"/>
                    </a:cubicBezTo>
                    <a:cubicBezTo>
                      <a:pt x="13514" y="310"/>
                      <a:pt x="10109" y="1894"/>
                      <a:pt x="7490" y="3310"/>
                    </a:cubicBezTo>
                    <a:cubicBezTo>
                      <a:pt x="4835" y="4739"/>
                      <a:pt x="405" y="10133"/>
                      <a:pt x="203" y="13443"/>
                    </a:cubicBezTo>
                    <a:cubicBezTo>
                      <a:pt x="1" y="16681"/>
                      <a:pt x="2394" y="19658"/>
                      <a:pt x="4013" y="22182"/>
                    </a:cubicBezTo>
                    <a:cubicBezTo>
                      <a:pt x="9049" y="30064"/>
                      <a:pt x="14360" y="37041"/>
                      <a:pt x="16610" y="46292"/>
                    </a:cubicBezTo>
                    <a:cubicBezTo>
                      <a:pt x="16614" y="46313"/>
                      <a:pt x="18128" y="46926"/>
                      <a:pt x="20699" y="46926"/>
                    </a:cubicBezTo>
                    <a:cubicBezTo>
                      <a:pt x="25224" y="46926"/>
                      <a:pt x="33026" y="45028"/>
                      <a:pt x="41637" y="34671"/>
                    </a:cubicBezTo>
                    <a:cubicBezTo>
                      <a:pt x="41637" y="34671"/>
                      <a:pt x="34005" y="24408"/>
                      <a:pt x="31374" y="15669"/>
                    </a:cubicBezTo>
                    <a:cubicBezTo>
                      <a:pt x="30302" y="12109"/>
                      <a:pt x="29207" y="8323"/>
                      <a:pt x="27147" y="5192"/>
                    </a:cubicBezTo>
                    <a:cubicBezTo>
                      <a:pt x="25035" y="1985"/>
                      <a:pt x="21527" y="1"/>
                      <a:pt x="178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36"/>
              <p:cNvSpPr/>
              <p:nvPr/>
            </p:nvSpPr>
            <p:spPr>
              <a:xfrm>
                <a:off x="3399225" y="2238500"/>
                <a:ext cx="168500" cy="147225"/>
              </a:xfrm>
              <a:custGeom>
                <a:rect b="b" l="l" r="r" t="t"/>
                <a:pathLst>
                  <a:path extrusionOk="0" h="5889" w="6740">
                    <a:moveTo>
                      <a:pt x="6061" y="1"/>
                    </a:moveTo>
                    <a:lnTo>
                      <a:pt x="0" y="774"/>
                    </a:lnTo>
                    <a:cubicBezTo>
                      <a:pt x="0" y="774"/>
                      <a:pt x="1691" y="3680"/>
                      <a:pt x="917" y="5275"/>
                    </a:cubicBezTo>
                    <a:cubicBezTo>
                      <a:pt x="917" y="5275"/>
                      <a:pt x="2693" y="5889"/>
                      <a:pt x="4283" y="5889"/>
                    </a:cubicBezTo>
                    <a:cubicBezTo>
                      <a:pt x="5572" y="5889"/>
                      <a:pt x="6739" y="5485"/>
                      <a:pt x="6739" y="4025"/>
                    </a:cubicBezTo>
                    <a:cubicBezTo>
                      <a:pt x="6739" y="4025"/>
                      <a:pt x="5644" y="1572"/>
                      <a:pt x="6061" y="1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36"/>
              <p:cNvSpPr/>
              <p:nvPr/>
            </p:nvSpPr>
            <p:spPr>
              <a:xfrm>
                <a:off x="3582875" y="2754625"/>
                <a:ext cx="197375" cy="144700"/>
              </a:xfrm>
              <a:custGeom>
                <a:rect b="b" l="l" r="r" t="t"/>
                <a:pathLst>
                  <a:path extrusionOk="0" h="5788" w="7895">
                    <a:moveTo>
                      <a:pt x="5608" y="1"/>
                    </a:moveTo>
                    <a:cubicBezTo>
                      <a:pt x="5608" y="1"/>
                      <a:pt x="2358" y="918"/>
                      <a:pt x="1548" y="2073"/>
                    </a:cubicBezTo>
                    <a:cubicBezTo>
                      <a:pt x="727" y="3216"/>
                      <a:pt x="1" y="5787"/>
                      <a:pt x="1" y="5787"/>
                    </a:cubicBezTo>
                    <a:lnTo>
                      <a:pt x="5608" y="5787"/>
                    </a:lnTo>
                    <a:lnTo>
                      <a:pt x="6656" y="3847"/>
                    </a:lnTo>
                    <a:lnTo>
                      <a:pt x="7894" y="1263"/>
                    </a:lnTo>
                    <a:lnTo>
                      <a:pt x="5608" y="1"/>
                    </a:ln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36"/>
              <p:cNvSpPr/>
              <p:nvPr/>
            </p:nvSpPr>
            <p:spPr>
              <a:xfrm>
                <a:off x="3236700" y="1823250"/>
                <a:ext cx="409300" cy="393250"/>
              </a:xfrm>
              <a:custGeom>
                <a:rect b="b" l="l" r="r" t="t"/>
                <a:pathLst>
                  <a:path extrusionOk="0" h="15730" w="16372">
                    <a:moveTo>
                      <a:pt x="8569" y="1"/>
                    </a:moveTo>
                    <a:cubicBezTo>
                      <a:pt x="8020" y="1"/>
                      <a:pt x="7383" y="62"/>
                      <a:pt x="6644" y="216"/>
                    </a:cubicBezTo>
                    <a:cubicBezTo>
                      <a:pt x="4001" y="775"/>
                      <a:pt x="1894" y="2371"/>
                      <a:pt x="965" y="5335"/>
                    </a:cubicBezTo>
                    <a:cubicBezTo>
                      <a:pt x="1" y="8431"/>
                      <a:pt x="1941" y="15075"/>
                      <a:pt x="4489" y="15729"/>
                    </a:cubicBezTo>
                    <a:lnTo>
                      <a:pt x="14086" y="14146"/>
                    </a:lnTo>
                    <a:cubicBezTo>
                      <a:pt x="14086" y="14146"/>
                      <a:pt x="16372" y="13193"/>
                      <a:pt x="14895" y="6347"/>
                    </a:cubicBezTo>
                    <a:cubicBezTo>
                      <a:pt x="13919" y="1811"/>
                      <a:pt x="12514" y="1132"/>
                      <a:pt x="11609" y="1097"/>
                    </a:cubicBezTo>
                    <a:cubicBezTo>
                      <a:pt x="11609" y="1097"/>
                      <a:pt x="10878" y="1"/>
                      <a:pt x="8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36"/>
              <p:cNvSpPr/>
              <p:nvPr/>
            </p:nvSpPr>
            <p:spPr>
              <a:xfrm>
                <a:off x="3592100" y="2038825"/>
                <a:ext cx="72550" cy="98450"/>
              </a:xfrm>
              <a:custGeom>
                <a:rect b="b" l="l" r="r" t="t"/>
                <a:pathLst>
                  <a:path extrusionOk="0" h="3938" w="2902">
                    <a:moveTo>
                      <a:pt x="1645" y="1"/>
                    </a:moveTo>
                    <a:cubicBezTo>
                      <a:pt x="1057" y="1"/>
                      <a:pt x="417" y="891"/>
                      <a:pt x="417" y="891"/>
                    </a:cubicBezTo>
                    <a:cubicBezTo>
                      <a:pt x="417" y="891"/>
                      <a:pt x="1" y="3094"/>
                      <a:pt x="525" y="3761"/>
                    </a:cubicBezTo>
                    <a:cubicBezTo>
                      <a:pt x="621" y="3880"/>
                      <a:pt x="762" y="3938"/>
                      <a:pt x="927" y="3938"/>
                    </a:cubicBezTo>
                    <a:cubicBezTo>
                      <a:pt x="1678" y="3938"/>
                      <a:pt x="2902" y="2743"/>
                      <a:pt x="2394" y="868"/>
                    </a:cubicBezTo>
                    <a:cubicBezTo>
                      <a:pt x="2213" y="218"/>
                      <a:pt x="1935" y="1"/>
                      <a:pt x="164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36"/>
              <p:cNvSpPr/>
              <p:nvPr/>
            </p:nvSpPr>
            <p:spPr>
              <a:xfrm>
                <a:off x="3254225" y="2101600"/>
                <a:ext cx="75675" cy="89550"/>
              </a:xfrm>
              <a:custGeom>
                <a:rect b="b" l="l" r="r" t="t"/>
                <a:pathLst>
                  <a:path extrusionOk="0" h="3582" w="3027">
                    <a:moveTo>
                      <a:pt x="705" y="1"/>
                    </a:moveTo>
                    <a:cubicBezTo>
                      <a:pt x="317" y="1"/>
                      <a:pt x="0" y="248"/>
                      <a:pt x="50" y="1095"/>
                    </a:cubicBezTo>
                    <a:cubicBezTo>
                      <a:pt x="144" y="2802"/>
                      <a:pt x="1344" y="3582"/>
                      <a:pt x="2120" y="3582"/>
                    </a:cubicBezTo>
                    <a:cubicBezTo>
                      <a:pt x="2420" y="3582"/>
                      <a:pt x="2657" y="3464"/>
                      <a:pt x="2740" y="3238"/>
                    </a:cubicBezTo>
                    <a:cubicBezTo>
                      <a:pt x="3026" y="2429"/>
                      <a:pt x="1931" y="488"/>
                      <a:pt x="1931" y="488"/>
                    </a:cubicBezTo>
                    <a:cubicBezTo>
                      <a:pt x="1931" y="488"/>
                      <a:pt x="1249" y="1"/>
                      <a:pt x="70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36"/>
              <p:cNvSpPr/>
              <p:nvPr/>
            </p:nvSpPr>
            <p:spPr>
              <a:xfrm>
                <a:off x="3276300" y="1888900"/>
                <a:ext cx="353625" cy="409850"/>
              </a:xfrm>
              <a:custGeom>
                <a:rect b="b" l="l" r="r" t="t"/>
                <a:pathLst>
                  <a:path extrusionOk="0" h="16394" w="14145">
                    <a:moveTo>
                      <a:pt x="7241" y="1"/>
                    </a:moveTo>
                    <a:cubicBezTo>
                      <a:pt x="6749" y="1"/>
                      <a:pt x="6224" y="46"/>
                      <a:pt x="5667" y="138"/>
                    </a:cubicBezTo>
                    <a:cubicBezTo>
                      <a:pt x="1405" y="852"/>
                      <a:pt x="0" y="3507"/>
                      <a:pt x="631" y="7353"/>
                    </a:cubicBezTo>
                    <a:cubicBezTo>
                      <a:pt x="1778" y="14316"/>
                      <a:pt x="3973" y="16394"/>
                      <a:pt x="7101" y="16394"/>
                    </a:cubicBezTo>
                    <a:cubicBezTo>
                      <a:pt x="7578" y="16394"/>
                      <a:pt x="8077" y="16345"/>
                      <a:pt x="8596" y="16259"/>
                    </a:cubicBezTo>
                    <a:cubicBezTo>
                      <a:pt x="12406" y="15628"/>
                      <a:pt x="14145" y="12794"/>
                      <a:pt x="12918" y="5329"/>
                    </a:cubicBezTo>
                    <a:cubicBezTo>
                      <a:pt x="12370" y="1985"/>
                      <a:pt x="10516" y="1"/>
                      <a:pt x="7241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36"/>
              <p:cNvSpPr/>
              <p:nvPr/>
            </p:nvSpPr>
            <p:spPr>
              <a:xfrm>
                <a:off x="3181050" y="1862300"/>
                <a:ext cx="487400" cy="277100"/>
              </a:xfrm>
              <a:custGeom>
                <a:rect b="b" l="l" r="r" t="t"/>
                <a:pathLst>
                  <a:path extrusionOk="0" h="11084" w="19496">
                    <a:moveTo>
                      <a:pt x="11948" y="1"/>
                    </a:moveTo>
                    <a:cubicBezTo>
                      <a:pt x="11349" y="1"/>
                      <a:pt x="10686" y="57"/>
                      <a:pt x="9954" y="178"/>
                    </a:cubicBezTo>
                    <a:cubicBezTo>
                      <a:pt x="0" y="1809"/>
                      <a:pt x="5036" y="11084"/>
                      <a:pt x="5036" y="11084"/>
                    </a:cubicBezTo>
                    <a:lnTo>
                      <a:pt x="4882" y="6274"/>
                    </a:lnTo>
                    <a:cubicBezTo>
                      <a:pt x="10275" y="6035"/>
                      <a:pt x="14573" y="2928"/>
                      <a:pt x="14573" y="2928"/>
                    </a:cubicBezTo>
                    <a:cubicBezTo>
                      <a:pt x="16693" y="4416"/>
                      <a:pt x="17002" y="8881"/>
                      <a:pt x="17002" y="8881"/>
                    </a:cubicBezTo>
                    <a:cubicBezTo>
                      <a:pt x="17002" y="8881"/>
                      <a:pt x="19496" y="1"/>
                      <a:pt x="11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36"/>
              <p:cNvSpPr/>
              <p:nvPr/>
            </p:nvSpPr>
            <p:spPr>
              <a:xfrm>
                <a:off x="3232525" y="1792950"/>
                <a:ext cx="371200" cy="227100"/>
              </a:xfrm>
              <a:custGeom>
                <a:rect b="b" l="l" r="r" t="t"/>
                <a:pathLst>
                  <a:path extrusionOk="0" h="9084" w="14848">
                    <a:moveTo>
                      <a:pt x="8939" y="0"/>
                    </a:moveTo>
                    <a:cubicBezTo>
                      <a:pt x="6940" y="0"/>
                      <a:pt x="4538" y="459"/>
                      <a:pt x="2549" y="1713"/>
                    </a:cubicBezTo>
                    <a:cubicBezTo>
                      <a:pt x="2144" y="1963"/>
                      <a:pt x="1751" y="2249"/>
                      <a:pt x="1394" y="2571"/>
                    </a:cubicBezTo>
                    <a:cubicBezTo>
                      <a:pt x="1" y="3809"/>
                      <a:pt x="799" y="9083"/>
                      <a:pt x="799" y="9083"/>
                    </a:cubicBezTo>
                    <a:cubicBezTo>
                      <a:pt x="799" y="9083"/>
                      <a:pt x="5226" y="4857"/>
                      <a:pt x="10726" y="4857"/>
                    </a:cubicBezTo>
                    <a:cubicBezTo>
                      <a:pt x="12053" y="4857"/>
                      <a:pt x="13443" y="5103"/>
                      <a:pt x="14848" y="5714"/>
                    </a:cubicBezTo>
                    <a:cubicBezTo>
                      <a:pt x="14848" y="5714"/>
                      <a:pt x="13979" y="2118"/>
                      <a:pt x="12824" y="928"/>
                    </a:cubicBezTo>
                    <a:cubicBezTo>
                      <a:pt x="12645" y="737"/>
                      <a:pt x="12336" y="570"/>
                      <a:pt x="11943" y="428"/>
                    </a:cubicBezTo>
                    <a:cubicBezTo>
                      <a:pt x="11208" y="168"/>
                      <a:pt x="10147" y="0"/>
                      <a:pt x="89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36"/>
              <p:cNvSpPr/>
              <p:nvPr/>
            </p:nvSpPr>
            <p:spPr>
              <a:xfrm>
                <a:off x="3267350" y="1823625"/>
                <a:ext cx="421525" cy="180950"/>
              </a:xfrm>
              <a:custGeom>
                <a:rect b="b" l="l" r="r" t="t"/>
                <a:pathLst>
                  <a:path extrusionOk="0" h="7238" w="16861">
                    <a:moveTo>
                      <a:pt x="9757" y="1"/>
                    </a:moveTo>
                    <a:cubicBezTo>
                      <a:pt x="6861" y="1"/>
                      <a:pt x="3697" y="723"/>
                      <a:pt x="2263" y="1998"/>
                    </a:cubicBezTo>
                    <a:cubicBezTo>
                      <a:pt x="965" y="3141"/>
                      <a:pt x="1" y="7237"/>
                      <a:pt x="1" y="7237"/>
                    </a:cubicBezTo>
                    <a:cubicBezTo>
                      <a:pt x="3764" y="4753"/>
                      <a:pt x="6854" y="4056"/>
                      <a:pt x="9138" y="4056"/>
                    </a:cubicBezTo>
                    <a:cubicBezTo>
                      <a:pt x="12065" y="4056"/>
                      <a:pt x="13669" y="5201"/>
                      <a:pt x="13669" y="5201"/>
                    </a:cubicBezTo>
                    <a:cubicBezTo>
                      <a:pt x="13669" y="5201"/>
                      <a:pt x="16860" y="1725"/>
                      <a:pt x="13669" y="570"/>
                    </a:cubicBezTo>
                    <a:cubicBezTo>
                      <a:pt x="12602" y="183"/>
                      <a:pt x="11213" y="1"/>
                      <a:pt x="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36"/>
              <p:cNvSpPr/>
              <p:nvPr/>
            </p:nvSpPr>
            <p:spPr>
              <a:xfrm>
                <a:off x="3413200" y="2683800"/>
                <a:ext cx="559925" cy="334100"/>
              </a:xfrm>
              <a:custGeom>
                <a:rect b="b" l="l" r="r" t="t"/>
                <a:pathLst>
                  <a:path extrusionOk="0" h="13364" w="22397">
                    <a:moveTo>
                      <a:pt x="3549" y="0"/>
                    </a:moveTo>
                    <a:cubicBezTo>
                      <a:pt x="1846" y="1250"/>
                      <a:pt x="1" y="7775"/>
                      <a:pt x="1" y="7775"/>
                    </a:cubicBezTo>
                    <a:cubicBezTo>
                      <a:pt x="1" y="7775"/>
                      <a:pt x="8439" y="13364"/>
                      <a:pt x="11439" y="13364"/>
                    </a:cubicBezTo>
                    <a:cubicBezTo>
                      <a:pt x="11585" y="13364"/>
                      <a:pt x="11717" y="13351"/>
                      <a:pt x="11836" y="13323"/>
                    </a:cubicBezTo>
                    <a:cubicBezTo>
                      <a:pt x="16717" y="12192"/>
                      <a:pt x="22397" y="1929"/>
                      <a:pt x="22397" y="1929"/>
                    </a:cubicBezTo>
                    <a:cubicBezTo>
                      <a:pt x="22107" y="1912"/>
                      <a:pt x="21819" y="1904"/>
                      <a:pt x="21535" y="1904"/>
                    </a:cubicBezTo>
                    <a:cubicBezTo>
                      <a:pt x="15101" y="1904"/>
                      <a:pt x="10252" y="6108"/>
                      <a:pt x="10252" y="6108"/>
                    </a:cubicBezTo>
                    <a:cubicBezTo>
                      <a:pt x="6026" y="3846"/>
                      <a:pt x="3549" y="0"/>
                      <a:pt x="3549" y="0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36"/>
              <p:cNvSpPr/>
              <p:nvPr/>
            </p:nvSpPr>
            <p:spPr>
              <a:xfrm>
                <a:off x="3149200" y="2478900"/>
                <a:ext cx="433700" cy="443650"/>
              </a:xfrm>
              <a:custGeom>
                <a:rect b="b" l="l" r="r" t="t"/>
                <a:pathLst>
                  <a:path extrusionOk="0" h="17746" w="17348">
                    <a:moveTo>
                      <a:pt x="6966" y="0"/>
                    </a:moveTo>
                    <a:cubicBezTo>
                      <a:pt x="6192" y="0"/>
                      <a:pt x="5497" y="365"/>
                      <a:pt x="4965" y="1231"/>
                    </a:cubicBezTo>
                    <a:cubicBezTo>
                      <a:pt x="0" y="9304"/>
                      <a:pt x="12145" y="17745"/>
                      <a:pt x="12145" y="17745"/>
                    </a:cubicBezTo>
                    <a:cubicBezTo>
                      <a:pt x="12109" y="13816"/>
                      <a:pt x="17348" y="11637"/>
                      <a:pt x="17348" y="11637"/>
                    </a:cubicBezTo>
                    <a:cubicBezTo>
                      <a:pt x="17348" y="11637"/>
                      <a:pt x="16038" y="10804"/>
                      <a:pt x="14264" y="6898"/>
                    </a:cubicBezTo>
                    <a:cubicBezTo>
                      <a:pt x="12896" y="3907"/>
                      <a:pt x="9502" y="0"/>
                      <a:pt x="69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36"/>
              <p:cNvSpPr/>
              <p:nvPr/>
            </p:nvSpPr>
            <p:spPr>
              <a:xfrm>
                <a:off x="3669500" y="2468000"/>
                <a:ext cx="527775" cy="326250"/>
              </a:xfrm>
              <a:custGeom>
                <a:rect b="b" l="l" r="r" t="t"/>
                <a:pathLst>
                  <a:path extrusionOk="0" h="13050" w="21111">
                    <a:moveTo>
                      <a:pt x="15740" y="0"/>
                    </a:moveTo>
                    <a:cubicBezTo>
                      <a:pt x="15740" y="0"/>
                      <a:pt x="13526" y="0"/>
                      <a:pt x="12323" y="1584"/>
                    </a:cubicBezTo>
                    <a:lnTo>
                      <a:pt x="13681" y="5834"/>
                    </a:lnTo>
                    <a:cubicBezTo>
                      <a:pt x="3191" y="9918"/>
                      <a:pt x="0" y="13049"/>
                      <a:pt x="0" y="13049"/>
                    </a:cubicBezTo>
                    <a:cubicBezTo>
                      <a:pt x="8406" y="12752"/>
                      <a:pt x="19610" y="11263"/>
                      <a:pt x="20193" y="9847"/>
                    </a:cubicBezTo>
                    <a:cubicBezTo>
                      <a:pt x="21110" y="7584"/>
                      <a:pt x="15740" y="0"/>
                      <a:pt x="15740" y="0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36"/>
              <p:cNvSpPr/>
              <p:nvPr/>
            </p:nvSpPr>
            <p:spPr>
              <a:xfrm>
                <a:off x="3956725" y="2514425"/>
                <a:ext cx="136475" cy="125050"/>
              </a:xfrm>
              <a:custGeom>
                <a:rect b="b" l="l" r="r" t="t"/>
                <a:pathLst>
                  <a:path extrusionOk="0" h="5002" w="5459">
                    <a:moveTo>
                      <a:pt x="3392" y="1"/>
                    </a:moveTo>
                    <a:cubicBezTo>
                      <a:pt x="3103" y="1"/>
                      <a:pt x="2726" y="200"/>
                      <a:pt x="2406" y="346"/>
                    </a:cubicBezTo>
                    <a:cubicBezTo>
                      <a:pt x="1858" y="584"/>
                      <a:pt x="1025" y="1846"/>
                      <a:pt x="894" y="2156"/>
                    </a:cubicBezTo>
                    <a:cubicBezTo>
                      <a:pt x="751" y="2465"/>
                      <a:pt x="858" y="3465"/>
                      <a:pt x="465" y="4013"/>
                    </a:cubicBezTo>
                    <a:cubicBezTo>
                      <a:pt x="84" y="4561"/>
                      <a:pt x="1" y="5001"/>
                      <a:pt x="1" y="5001"/>
                    </a:cubicBezTo>
                    <a:cubicBezTo>
                      <a:pt x="1691" y="4299"/>
                      <a:pt x="3073" y="4739"/>
                      <a:pt x="3335" y="4025"/>
                    </a:cubicBezTo>
                    <a:cubicBezTo>
                      <a:pt x="3513" y="3501"/>
                      <a:pt x="2382" y="3322"/>
                      <a:pt x="2382" y="3322"/>
                    </a:cubicBezTo>
                    <a:cubicBezTo>
                      <a:pt x="2382" y="3322"/>
                      <a:pt x="3459" y="2726"/>
                      <a:pt x="4321" y="2726"/>
                    </a:cubicBezTo>
                    <a:cubicBezTo>
                      <a:pt x="4337" y="2726"/>
                      <a:pt x="4354" y="2727"/>
                      <a:pt x="4370" y="2727"/>
                    </a:cubicBezTo>
                    <a:cubicBezTo>
                      <a:pt x="4386" y="2727"/>
                      <a:pt x="4402" y="2728"/>
                      <a:pt x="4417" y="2728"/>
                    </a:cubicBezTo>
                    <a:cubicBezTo>
                      <a:pt x="5458" y="2728"/>
                      <a:pt x="5203" y="1938"/>
                      <a:pt x="4335" y="1739"/>
                    </a:cubicBezTo>
                    <a:cubicBezTo>
                      <a:pt x="4134" y="1691"/>
                      <a:pt x="3922" y="1672"/>
                      <a:pt x="3714" y="1672"/>
                    </a:cubicBezTo>
                    <a:cubicBezTo>
                      <a:pt x="2999" y="1672"/>
                      <a:pt x="2334" y="1894"/>
                      <a:pt x="2334" y="1894"/>
                    </a:cubicBezTo>
                    <a:cubicBezTo>
                      <a:pt x="2846" y="894"/>
                      <a:pt x="3977" y="1084"/>
                      <a:pt x="3823" y="393"/>
                    </a:cubicBezTo>
                    <a:cubicBezTo>
                      <a:pt x="3758" y="101"/>
                      <a:pt x="3597" y="1"/>
                      <a:pt x="3392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46" name="Google Shape;1246;p36"/>
          <p:cNvSpPr txBox="1"/>
          <p:nvPr/>
        </p:nvSpPr>
        <p:spPr>
          <a:xfrm>
            <a:off x="3048000" y="228600"/>
            <a:ext cx="5638800" cy="10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Bree Serif"/>
                <a:ea typeface="Bree Serif"/>
                <a:cs typeface="Bree Serif"/>
                <a:sym typeface="Bree Serif"/>
              </a:rPr>
              <a:t>KAITAN FALSAFAH DAN KESEJAHTERAAN HIDUP</a:t>
            </a:r>
            <a:endParaRPr sz="23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37"/>
          <p:cNvSpPr txBox="1"/>
          <p:nvPr>
            <p:ph idx="8"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KEHIDUPAN SEJAHTERA YANG BERFALSAFAH</a:t>
            </a:r>
            <a:endParaRPr/>
          </a:p>
        </p:txBody>
      </p:sp>
      <p:sp>
        <p:nvSpPr>
          <p:cNvPr id="1252" name="Google Shape;1252;p37"/>
          <p:cNvSpPr txBox="1"/>
          <p:nvPr>
            <p:ph type="title"/>
          </p:nvPr>
        </p:nvSpPr>
        <p:spPr>
          <a:xfrm>
            <a:off x="1316125" y="1512288"/>
            <a:ext cx="2278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KEBAIKAN BIOLOGI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53" name="Google Shape;1253;p37"/>
          <p:cNvSpPr txBox="1"/>
          <p:nvPr>
            <p:ph idx="1" type="subTitle"/>
          </p:nvPr>
        </p:nvSpPr>
        <p:spPr>
          <a:xfrm>
            <a:off x="1316125" y="1927663"/>
            <a:ext cx="22788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Makanan, minuman, tempat tinggal dan pakaian yang sempurna.</a:t>
            </a:r>
            <a:endParaRPr/>
          </a:p>
        </p:txBody>
      </p:sp>
      <p:sp>
        <p:nvSpPr>
          <p:cNvPr id="1254" name="Google Shape;1254;p37"/>
          <p:cNvSpPr txBox="1"/>
          <p:nvPr>
            <p:ph idx="2" type="title"/>
          </p:nvPr>
        </p:nvSpPr>
        <p:spPr>
          <a:xfrm>
            <a:off x="1316125" y="2723213"/>
            <a:ext cx="2278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KEPERLUAN LUARAN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55" name="Google Shape;1255;p37"/>
          <p:cNvSpPr txBox="1"/>
          <p:nvPr>
            <p:ph idx="3" type="subTitle"/>
          </p:nvPr>
        </p:nvSpPr>
        <p:spPr>
          <a:xfrm>
            <a:off x="1316125" y="3138588"/>
            <a:ext cx="22788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Kekayaan harta benda kerana ia merupakan faktor penentu kebaikan yang lain.</a:t>
            </a:r>
            <a:endParaRPr/>
          </a:p>
        </p:txBody>
      </p:sp>
      <p:sp>
        <p:nvSpPr>
          <p:cNvPr id="1256" name="Google Shape;1256;p37"/>
          <p:cNvSpPr txBox="1"/>
          <p:nvPr>
            <p:ph idx="4" type="title"/>
          </p:nvPr>
        </p:nvSpPr>
        <p:spPr>
          <a:xfrm>
            <a:off x="5549075" y="1512288"/>
            <a:ext cx="2278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KEPERLUAN JASAD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57" name="Google Shape;1257;p37"/>
          <p:cNvSpPr txBox="1"/>
          <p:nvPr>
            <p:ph idx="5" type="subTitle"/>
          </p:nvPr>
        </p:nvSpPr>
        <p:spPr>
          <a:xfrm>
            <a:off x="5549075" y="1927663"/>
            <a:ext cx="22788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Kesihatan dan kepuasan tubuh badan.</a:t>
            </a:r>
            <a:endParaRPr/>
          </a:p>
        </p:txBody>
      </p:sp>
      <p:sp>
        <p:nvSpPr>
          <p:cNvPr id="1258" name="Google Shape;1258;p37"/>
          <p:cNvSpPr txBox="1"/>
          <p:nvPr>
            <p:ph idx="6" type="title"/>
          </p:nvPr>
        </p:nvSpPr>
        <p:spPr>
          <a:xfrm>
            <a:off x="5549075" y="2723213"/>
            <a:ext cx="2278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KEBAIKAN ROH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59" name="Google Shape;1259;p37"/>
          <p:cNvSpPr txBox="1"/>
          <p:nvPr>
            <p:ph idx="7" type="subTitle"/>
          </p:nvPr>
        </p:nvSpPr>
        <p:spPr>
          <a:xfrm>
            <a:off x="5549075" y="3138588"/>
            <a:ext cx="22788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Manusia mempunyai sifat semulajadi yang menyoal, berfikir dan mengetahui berdasarkan sesuatu unsur.</a:t>
            </a:r>
            <a:endParaRPr/>
          </a:p>
        </p:txBody>
      </p:sp>
      <p:grpSp>
        <p:nvGrpSpPr>
          <p:cNvPr id="1260" name="Google Shape;1260;p37"/>
          <p:cNvGrpSpPr/>
          <p:nvPr/>
        </p:nvGrpSpPr>
        <p:grpSpPr>
          <a:xfrm>
            <a:off x="5003266" y="2933009"/>
            <a:ext cx="340128" cy="454088"/>
            <a:chOff x="7156344" y="3347696"/>
            <a:chExt cx="264465" cy="353074"/>
          </a:xfrm>
        </p:grpSpPr>
        <p:sp>
          <p:nvSpPr>
            <p:cNvPr id="1261" name="Google Shape;1261;p37"/>
            <p:cNvSpPr/>
            <p:nvPr/>
          </p:nvSpPr>
          <p:spPr>
            <a:xfrm>
              <a:off x="7248754" y="3468397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7314775" y="3468397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5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7156344" y="3347696"/>
              <a:ext cx="264465" cy="353074"/>
            </a:xfrm>
            <a:custGeom>
              <a:rect b="b" l="l" r="r" t="t"/>
              <a:pathLst>
                <a:path extrusionOk="0" h="11145" w="8348">
                  <a:moveTo>
                    <a:pt x="4111" y="310"/>
                  </a:moveTo>
                  <a:cubicBezTo>
                    <a:pt x="4118" y="310"/>
                    <a:pt x="4125" y="310"/>
                    <a:pt x="4132" y="310"/>
                  </a:cubicBezTo>
                  <a:cubicBezTo>
                    <a:pt x="5573" y="322"/>
                    <a:pt x="6740" y="1512"/>
                    <a:pt x="6740" y="2953"/>
                  </a:cubicBezTo>
                  <a:lnTo>
                    <a:pt x="6740" y="3643"/>
                  </a:lnTo>
                  <a:lnTo>
                    <a:pt x="6526" y="3643"/>
                  </a:lnTo>
                  <a:cubicBezTo>
                    <a:pt x="6430" y="3643"/>
                    <a:pt x="6311" y="3632"/>
                    <a:pt x="6216" y="3596"/>
                  </a:cubicBezTo>
                  <a:cubicBezTo>
                    <a:pt x="5859" y="3489"/>
                    <a:pt x="4978" y="3167"/>
                    <a:pt x="4359" y="2119"/>
                  </a:cubicBezTo>
                  <a:cubicBezTo>
                    <a:pt x="4311" y="2048"/>
                    <a:pt x="4299" y="1977"/>
                    <a:pt x="4299" y="1905"/>
                  </a:cubicBezTo>
                  <a:lnTo>
                    <a:pt x="4299" y="1548"/>
                  </a:lnTo>
                  <a:cubicBezTo>
                    <a:pt x="4299" y="1453"/>
                    <a:pt x="4228" y="1381"/>
                    <a:pt x="4132" y="1381"/>
                  </a:cubicBezTo>
                  <a:cubicBezTo>
                    <a:pt x="4049" y="1381"/>
                    <a:pt x="3966" y="1453"/>
                    <a:pt x="3966" y="1548"/>
                  </a:cubicBezTo>
                  <a:lnTo>
                    <a:pt x="3966" y="1905"/>
                  </a:lnTo>
                  <a:cubicBezTo>
                    <a:pt x="3966" y="1977"/>
                    <a:pt x="3954" y="2060"/>
                    <a:pt x="3906" y="2119"/>
                  </a:cubicBezTo>
                  <a:cubicBezTo>
                    <a:pt x="3275" y="3167"/>
                    <a:pt x="2406" y="3489"/>
                    <a:pt x="2049" y="3596"/>
                  </a:cubicBezTo>
                  <a:cubicBezTo>
                    <a:pt x="1942" y="3632"/>
                    <a:pt x="1846" y="3643"/>
                    <a:pt x="1739" y="3643"/>
                  </a:cubicBezTo>
                  <a:lnTo>
                    <a:pt x="1620" y="3643"/>
                  </a:lnTo>
                  <a:cubicBezTo>
                    <a:pt x="1584" y="3643"/>
                    <a:pt x="1561" y="3643"/>
                    <a:pt x="1513" y="3655"/>
                  </a:cubicBezTo>
                  <a:lnTo>
                    <a:pt x="1513" y="2941"/>
                  </a:lnTo>
                  <a:cubicBezTo>
                    <a:pt x="1501" y="1496"/>
                    <a:pt x="2680" y="310"/>
                    <a:pt x="4111" y="310"/>
                  </a:cubicBezTo>
                  <a:close/>
                  <a:moveTo>
                    <a:pt x="1799" y="5013"/>
                  </a:moveTo>
                  <a:cubicBezTo>
                    <a:pt x="1882" y="5322"/>
                    <a:pt x="2049" y="5620"/>
                    <a:pt x="2275" y="5894"/>
                  </a:cubicBezTo>
                  <a:cubicBezTo>
                    <a:pt x="2168" y="6013"/>
                    <a:pt x="2025" y="6084"/>
                    <a:pt x="1858" y="6084"/>
                  </a:cubicBezTo>
                  <a:cubicBezTo>
                    <a:pt x="1561" y="6084"/>
                    <a:pt x="1323" y="5846"/>
                    <a:pt x="1323" y="5548"/>
                  </a:cubicBezTo>
                  <a:cubicBezTo>
                    <a:pt x="1323" y="5275"/>
                    <a:pt x="1525" y="5060"/>
                    <a:pt x="1799" y="5013"/>
                  </a:cubicBezTo>
                  <a:close/>
                  <a:moveTo>
                    <a:pt x="6454" y="5013"/>
                  </a:moveTo>
                  <a:cubicBezTo>
                    <a:pt x="6704" y="5037"/>
                    <a:pt x="6918" y="5263"/>
                    <a:pt x="6918" y="5548"/>
                  </a:cubicBezTo>
                  <a:cubicBezTo>
                    <a:pt x="6918" y="5846"/>
                    <a:pt x="6680" y="6084"/>
                    <a:pt x="6383" y="6084"/>
                  </a:cubicBezTo>
                  <a:cubicBezTo>
                    <a:pt x="6216" y="6084"/>
                    <a:pt x="6073" y="6013"/>
                    <a:pt x="5978" y="5894"/>
                  </a:cubicBezTo>
                  <a:cubicBezTo>
                    <a:pt x="6204" y="5632"/>
                    <a:pt x="6347" y="5334"/>
                    <a:pt x="6454" y="5013"/>
                  </a:cubicBezTo>
                  <a:close/>
                  <a:moveTo>
                    <a:pt x="4132" y="2381"/>
                  </a:moveTo>
                  <a:cubicBezTo>
                    <a:pt x="4823" y="3453"/>
                    <a:pt x="5752" y="3810"/>
                    <a:pt x="6145" y="3905"/>
                  </a:cubicBezTo>
                  <a:cubicBezTo>
                    <a:pt x="6276" y="3941"/>
                    <a:pt x="6406" y="3965"/>
                    <a:pt x="6549" y="3965"/>
                  </a:cubicBezTo>
                  <a:lnTo>
                    <a:pt x="6668" y="3965"/>
                  </a:lnTo>
                  <a:cubicBezTo>
                    <a:pt x="6740" y="3965"/>
                    <a:pt x="6811" y="4001"/>
                    <a:pt x="6871" y="4060"/>
                  </a:cubicBezTo>
                  <a:cubicBezTo>
                    <a:pt x="6930" y="4120"/>
                    <a:pt x="6942" y="4191"/>
                    <a:pt x="6942" y="4263"/>
                  </a:cubicBezTo>
                  <a:cubicBezTo>
                    <a:pt x="6930" y="4405"/>
                    <a:pt x="6799" y="4501"/>
                    <a:pt x="6645" y="4501"/>
                  </a:cubicBezTo>
                  <a:lnTo>
                    <a:pt x="6573" y="4501"/>
                  </a:lnTo>
                  <a:cubicBezTo>
                    <a:pt x="6573" y="4417"/>
                    <a:pt x="6514" y="4346"/>
                    <a:pt x="6430" y="4322"/>
                  </a:cubicBezTo>
                  <a:cubicBezTo>
                    <a:pt x="6335" y="4322"/>
                    <a:pt x="6264" y="4382"/>
                    <a:pt x="6252" y="4477"/>
                  </a:cubicBezTo>
                  <a:cubicBezTo>
                    <a:pt x="6204" y="5001"/>
                    <a:pt x="5966" y="5489"/>
                    <a:pt x="5573" y="5858"/>
                  </a:cubicBezTo>
                  <a:cubicBezTo>
                    <a:pt x="5192" y="6215"/>
                    <a:pt x="4680" y="6430"/>
                    <a:pt x="4144" y="6430"/>
                  </a:cubicBezTo>
                  <a:cubicBezTo>
                    <a:pt x="3585" y="6430"/>
                    <a:pt x="3073" y="6227"/>
                    <a:pt x="2692" y="5858"/>
                  </a:cubicBezTo>
                  <a:cubicBezTo>
                    <a:pt x="2299" y="5501"/>
                    <a:pt x="2061" y="5013"/>
                    <a:pt x="2025" y="4477"/>
                  </a:cubicBezTo>
                  <a:cubicBezTo>
                    <a:pt x="2025" y="4389"/>
                    <a:pt x="1943" y="4321"/>
                    <a:pt x="1865" y="4321"/>
                  </a:cubicBezTo>
                  <a:cubicBezTo>
                    <a:pt x="1859" y="4321"/>
                    <a:pt x="1852" y="4321"/>
                    <a:pt x="1846" y="4322"/>
                  </a:cubicBezTo>
                  <a:cubicBezTo>
                    <a:pt x="1751" y="4322"/>
                    <a:pt x="1680" y="4417"/>
                    <a:pt x="1692" y="4501"/>
                  </a:cubicBezTo>
                  <a:lnTo>
                    <a:pt x="1620" y="4501"/>
                  </a:lnTo>
                  <a:cubicBezTo>
                    <a:pt x="1465" y="4501"/>
                    <a:pt x="1334" y="4405"/>
                    <a:pt x="1323" y="4263"/>
                  </a:cubicBezTo>
                  <a:cubicBezTo>
                    <a:pt x="1311" y="4191"/>
                    <a:pt x="1334" y="4120"/>
                    <a:pt x="1394" y="4060"/>
                  </a:cubicBezTo>
                  <a:cubicBezTo>
                    <a:pt x="1442" y="4001"/>
                    <a:pt x="1513" y="3965"/>
                    <a:pt x="1608" y="3965"/>
                  </a:cubicBezTo>
                  <a:lnTo>
                    <a:pt x="1727" y="3965"/>
                  </a:lnTo>
                  <a:cubicBezTo>
                    <a:pt x="1858" y="3965"/>
                    <a:pt x="2001" y="3953"/>
                    <a:pt x="2120" y="3905"/>
                  </a:cubicBezTo>
                  <a:cubicBezTo>
                    <a:pt x="2513" y="3810"/>
                    <a:pt x="3430" y="3453"/>
                    <a:pt x="4132" y="2381"/>
                  </a:cubicBezTo>
                  <a:close/>
                  <a:moveTo>
                    <a:pt x="5740" y="6108"/>
                  </a:moveTo>
                  <a:cubicBezTo>
                    <a:pt x="5871" y="6251"/>
                    <a:pt x="6037" y="6346"/>
                    <a:pt x="6228" y="6382"/>
                  </a:cubicBezTo>
                  <a:cubicBezTo>
                    <a:pt x="6287" y="6739"/>
                    <a:pt x="6406" y="6953"/>
                    <a:pt x="6526" y="7203"/>
                  </a:cubicBezTo>
                  <a:cubicBezTo>
                    <a:pt x="6645" y="7418"/>
                    <a:pt x="6764" y="7656"/>
                    <a:pt x="6871" y="8061"/>
                  </a:cubicBezTo>
                  <a:lnTo>
                    <a:pt x="5680" y="7644"/>
                  </a:lnTo>
                  <a:cubicBezTo>
                    <a:pt x="5478" y="7573"/>
                    <a:pt x="5323" y="7358"/>
                    <a:pt x="5323" y="7144"/>
                  </a:cubicBezTo>
                  <a:lnTo>
                    <a:pt x="5323" y="6430"/>
                  </a:lnTo>
                  <a:cubicBezTo>
                    <a:pt x="5478" y="6334"/>
                    <a:pt x="5621" y="6227"/>
                    <a:pt x="5740" y="6108"/>
                  </a:cubicBezTo>
                  <a:close/>
                  <a:moveTo>
                    <a:pt x="4978" y="6584"/>
                  </a:moveTo>
                  <a:lnTo>
                    <a:pt x="4978" y="7144"/>
                  </a:lnTo>
                  <a:cubicBezTo>
                    <a:pt x="4978" y="7442"/>
                    <a:pt x="5144" y="7715"/>
                    <a:pt x="5383" y="7870"/>
                  </a:cubicBezTo>
                  <a:cubicBezTo>
                    <a:pt x="5252" y="8132"/>
                    <a:pt x="4847" y="8727"/>
                    <a:pt x="4049" y="9370"/>
                  </a:cubicBezTo>
                  <a:cubicBezTo>
                    <a:pt x="3823" y="9180"/>
                    <a:pt x="3644" y="8989"/>
                    <a:pt x="3489" y="8823"/>
                  </a:cubicBezTo>
                  <a:cubicBezTo>
                    <a:pt x="3132" y="8406"/>
                    <a:pt x="2930" y="8061"/>
                    <a:pt x="2823" y="7870"/>
                  </a:cubicBezTo>
                  <a:cubicBezTo>
                    <a:pt x="3073" y="7715"/>
                    <a:pt x="3228" y="7442"/>
                    <a:pt x="3228" y="7144"/>
                  </a:cubicBezTo>
                  <a:lnTo>
                    <a:pt x="3228" y="6584"/>
                  </a:lnTo>
                  <a:cubicBezTo>
                    <a:pt x="3513" y="6691"/>
                    <a:pt x="3811" y="6751"/>
                    <a:pt x="4109" y="6751"/>
                  </a:cubicBezTo>
                  <a:cubicBezTo>
                    <a:pt x="4418" y="6751"/>
                    <a:pt x="4716" y="6691"/>
                    <a:pt x="4978" y="6584"/>
                  </a:cubicBezTo>
                  <a:close/>
                  <a:moveTo>
                    <a:pt x="4144" y="0"/>
                  </a:moveTo>
                  <a:cubicBezTo>
                    <a:pt x="2525" y="0"/>
                    <a:pt x="1203" y="1322"/>
                    <a:pt x="1203" y="2941"/>
                  </a:cubicBezTo>
                  <a:lnTo>
                    <a:pt x="1203" y="3822"/>
                  </a:lnTo>
                  <a:lnTo>
                    <a:pt x="1192" y="3834"/>
                  </a:lnTo>
                  <a:cubicBezTo>
                    <a:pt x="1072" y="3953"/>
                    <a:pt x="1025" y="4132"/>
                    <a:pt x="1037" y="4298"/>
                  </a:cubicBezTo>
                  <a:cubicBezTo>
                    <a:pt x="1072" y="4536"/>
                    <a:pt x="1227" y="4727"/>
                    <a:pt x="1453" y="4798"/>
                  </a:cubicBezTo>
                  <a:cubicBezTo>
                    <a:pt x="1203" y="4953"/>
                    <a:pt x="1037" y="5227"/>
                    <a:pt x="1037" y="5548"/>
                  </a:cubicBezTo>
                  <a:cubicBezTo>
                    <a:pt x="1037" y="6025"/>
                    <a:pt x="1430" y="6406"/>
                    <a:pt x="1906" y="6406"/>
                  </a:cubicBezTo>
                  <a:cubicBezTo>
                    <a:pt x="2144" y="6406"/>
                    <a:pt x="2382" y="6299"/>
                    <a:pt x="2537" y="6120"/>
                  </a:cubicBezTo>
                  <a:cubicBezTo>
                    <a:pt x="2680" y="6239"/>
                    <a:pt x="2811" y="6346"/>
                    <a:pt x="2954" y="6441"/>
                  </a:cubicBezTo>
                  <a:lnTo>
                    <a:pt x="2954" y="7156"/>
                  </a:lnTo>
                  <a:cubicBezTo>
                    <a:pt x="2954" y="7370"/>
                    <a:pt x="2811" y="7584"/>
                    <a:pt x="2596" y="7656"/>
                  </a:cubicBezTo>
                  <a:lnTo>
                    <a:pt x="799" y="8299"/>
                  </a:lnTo>
                  <a:cubicBezTo>
                    <a:pt x="322" y="8466"/>
                    <a:pt x="1" y="8918"/>
                    <a:pt x="1" y="9442"/>
                  </a:cubicBezTo>
                  <a:lnTo>
                    <a:pt x="1" y="10966"/>
                  </a:lnTo>
                  <a:cubicBezTo>
                    <a:pt x="1" y="11049"/>
                    <a:pt x="72" y="11121"/>
                    <a:pt x="156" y="11121"/>
                  </a:cubicBezTo>
                  <a:cubicBezTo>
                    <a:pt x="251" y="11121"/>
                    <a:pt x="322" y="11049"/>
                    <a:pt x="322" y="10966"/>
                  </a:cubicBezTo>
                  <a:lnTo>
                    <a:pt x="322" y="9442"/>
                  </a:lnTo>
                  <a:cubicBezTo>
                    <a:pt x="322" y="9073"/>
                    <a:pt x="561" y="8727"/>
                    <a:pt x="918" y="8608"/>
                  </a:cubicBezTo>
                  <a:lnTo>
                    <a:pt x="1394" y="8442"/>
                  </a:lnTo>
                  <a:cubicBezTo>
                    <a:pt x="1477" y="8954"/>
                    <a:pt x="1573" y="9478"/>
                    <a:pt x="1692" y="9966"/>
                  </a:cubicBezTo>
                  <a:cubicBezTo>
                    <a:pt x="1704" y="10037"/>
                    <a:pt x="1775" y="10097"/>
                    <a:pt x="1858" y="10097"/>
                  </a:cubicBezTo>
                  <a:lnTo>
                    <a:pt x="1882" y="10097"/>
                  </a:lnTo>
                  <a:cubicBezTo>
                    <a:pt x="1977" y="10085"/>
                    <a:pt x="2037" y="9990"/>
                    <a:pt x="2001" y="9906"/>
                  </a:cubicBezTo>
                  <a:cubicBezTo>
                    <a:pt x="1894" y="9418"/>
                    <a:pt x="1799" y="8858"/>
                    <a:pt x="1704" y="8358"/>
                  </a:cubicBezTo>
                  <a:lnTo>
                    <a:pt x="1965" y="8263"/>
                  </a:lnTo>
                  <a:cubicBezTo>
                    <a:pt x="2275" y="9275"/>
                    <a:pt x="2656" y="10382"/>
                    <a:pt x="3180" y="11085"/>
                  </a:cubicBezTo>
                  <a:cubicBezTo>
                    <a:pt x="3216" y="11121"/>
                    <a:pt x="3251" y="11144"/>
                    <a:pt x="3311" y="11144"/>
                  </a:cubicBezTo>
                  <a:cubicBezTo>
                    <a:pt x="3347" y="11144"/>
                    <a:pt x="3394" y="11121"/>
                    <a:pt x="3418" y="11109"/>
                  </a:cubicBezTo>
                  <a:cubicBezTo>
                    <a:pt x="3489" y="11049"/>
                    <a:pt x="3513" y="10966"/>
                    <a:pt x="3454" y="10882"/>
                  </a:cubicBezTo>
                  <a:cubicBezTo>
                    <a:pt x="2894" y="10144"/>
                    <a:pt x="2466" y="8823"/>
                    <a:pt x="2275" y="8144"/>
                  </a:cubicBezTo>
                  <a:lnTo>
                    <a:pt x="2596" y="8025"/>
                  </a:lnTo>
                  <a:cubicBezTo>
                    <a:pt x="2704" y="8227"/>
                    <a:pt x="2930" y="8596"/>
                    <a:pt x="3311" y="9061"/>
                  </a:cubicBezTo>
                  <a:cubicBezTo>
                    <a:pt x="3835" y="9656"/>
                    <a:pt x="4740" y="10490"/>
                    <a:pt x="6216" y="11121"/>
                  </a:cubicBezTo>
                  <a:cubicBezTo>
                    <a:pt x="6228" y="11144"/>
                    <a:pt x="6264" y="11144"/>
                    <a:pt x="6276" y="11144"/>
                  </a:cubicBezTo>
                  <a:cubicBezTo>
                    <a:pt x="6335" y="11144"/>
                    <a:pt x="6395" y="11109"/>
                    <a:pt x="6430" y="11037"/>
                  </a:cubicBezTo>
                  <a:cubicBezTo>
                    <a:pt x="6454" y="10942"/>
                    <a:pt x="6430" y="10859"/>
                    <a:pt x="6335" y="10823"/>
                  </a:cubicBezTo>
                  <a:cubicBezTo>
                    <a:pt x="5502" y="10454"/>
                    <a:pt x="4847" y="10025"/>
                    <a:pt x="4359" y="9620"/>
                  </a:cubicBezTo>
                  <a:cubicBezTo>
                    <a:pt x="5204" y="8918"/>
                    <a:pt x="5621" y="8299"/>
                    <a:pt x="5775" y="8025"/>
                  </a:cubicBezTo>
                  <a:lnTo>
                    <a:pt x="6097" y="8144"/>
                  </a:lnTo>
                  <a:cubicBezTo>
                    <a:pt x="5918" y="8727"/>
                    <a:pt x="5728" y="9251"/>
                    <a:pt x="5502" y="9692"/>
                  </a:cubicBezTo>
                  <a:cubicBezTo>
                    <a:pt x="5454" y="9775"/>
                    <a:pt x="5502" y="9870"/>
                    <a:pt x="5573" y="9918"/>
                  </a:cubicBezTo>
                  <a:cubicBezTo>
                    <a:pt x="5609" y="9930"/>
                    <a:pt x="5621" y="9930"/>
                    <a:pt x="5656" y="9930"/>
                  </a:cubicBezTo>
                  <a:cubicBezTo>
                    <a:pt x="5716" y="9930"/>
                    <a:pt x="5775" y="9906"/>
                    <a:pt x="5799" y="9847"/>
                  </a:cubicBezTo>
                  <a:cubicBezTo>
                    <a:pt x="6014" y="9382"/>
                    <a:pt x="6216" y="8858"/>
                    <a:pt x="6395" y="8263"/>
                  </a:cubicBezTo>
                  <a:lnTo>
                    <a:pt x="7419" y="8620"/>
                  </a:lnTo>
                  <a:cubicBezTo>
                    <a:pt x="7776" y="8739"/>
                    <a:pt x="8014" y="9085"/>
                    <a:pt x="8014" y="9454"/>
                  </a:cubicBezTo>
                  <a:lnTo>
                    <a:pt x="8014" y="10978"/>
                  </a:lnTo>
                  <a:cubicBezTo>
                    <a:pt x="8014" y="11061"/>
                    <a:pt x="8097" y="11144"/>
                    <a:pt x="8181" y="11144"/>
                  </a:cubicBezTo>
                  <a:cubicBezTo>
                    <a:pt x="8276" y="11144"/>
                    <a:pt x="8347" y="11061"/>
                    <a:pt x="8347" y="10978"/>
                  </a:cubicBezTo>
                  <a:lnTo>
                    <a:pt x="8347" y="9454"/>
                  </a:lnTo>
                  <a:cubicBezTo>
                    <a:pt x="8288" y="8906"/>
                    <a:pt x="7978" y="8454"/>
                    <a:pt x="7478" y="8287"/>
                  </a:cubicBezTo>
                  <a:lnTo>
                    <a:pt x="7240" y="8192"/>
                  </a:lnTo>
                  <a:cubicBezTo>
                    <a:pt x="7145" y="7620"/>
                    <a:pt x="6978" y="7323"/>
                    <a:pt x="6847" y="7049"/>
                  </a:cubicBezTo>
                  <a:cubicBezTo>
                    <a:pt x="6740" y="6846"/>
                    <a:pt x="6633" y="6656"/>
                    <a:pt x="6585" y="6382"/>
                  </a:cubicBezTo>
                  <a:cubicBezTo>
                    <a:pt x="6978" y="6287"/>
                    <a:pt x="7264" y="5953"/>
                    <a:pt x="7264" y="5548"/>
                  </a:cubicBezTo>
                  <a:cubicBezTo>
                    <a:pt x="7264" y="5227"/>
                    <a:pt x="7097" y="4953"/>
                    <a:pt x="6847" y="4798"/>
                  </a:cubicBezTo>
                  <a:cubicBezTo>
                    <a:pt x="7061" y="4727"/>
                    <a:pt x="7240" y="4536"/>
                    <a:pt x="7264" y="4298"/>
                  </a:cubicBezTo>
                  <a:cubicBezTo>
                    <a:pt x="7276" y="4132"/>
                    <a:pt x="7216" y="3953"/>
                    <a:pt x="7109" y="3834"/>
                  </a:cubicBezTo>
                  <a:lnTo>
                    <a:pt x="7097" y="3822"/>
                  </a:lnTo>
                  <a:lnTo>
                    <a:pt x="7097" y="2941"/>
                  </a:lnTo>
                  <a:cubicBezTo>
                    <a:pt x="7097" y="1322"/>
                    <a:pt x="5775" y="0"/>
                    <a:pt x="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7212544" y="3678023"/>
              <a:ext cx="14763" cy="21226"/>
            </a:xfrm>
            <a:custGeom>
              <a:rect b="b" l="l" r="r" t="t"/>
              <a:pathLst>
                <a:path extrusionOk="0" h="670" w="466">
                  <a:moveTo>
                    <a:pt x="175" y="1"/>
                  </a:moveTo>
                  <a:cubicBezTo>
                    <a:pt x="165" y="1"/>
                    <a:pt x="154" y="2"/>
                    <a:pt x="144" y="3"/>
                  </a:cubicBezTo>
                  <a:cubicBezTo>
                    <a:pt x="49" y="27"/>
                    <a:pt x="1" y="122"/>
                    <a:pt x="25" y="205"/>
                  </a:cubicBezTo>
                  <a:cubicBezTo>
                    <a:pt x="49" y="348"/>
                    <a:pt x="96" y="467"/>
                    <a:pt x="132" y="563"/>
                  </a:cubicBezTo>
                  <a:cubicBezTo>
                    <a:pt x="156" y="646"/>
                    <a:pt x="215" y="670"/>
                    <a:pt x="275" y="670"/>
                  </a:cubicBezTo>
                  <a:cubicBezTo>
                    <a:pt x="287" y="670"/>
                    <a:pt x="311" y="670"/>
                    <a:pt x="334" y="658"/>
                  </a:cubicBezTo>
                  <a:cubicBezTo>
                    <a:pt x="430" y="646"/>
                    <a:pt x="465" y="551"/>
                    <a:pt x="453" y="467"/>
                  </a:cubicBezTo>
                  <a:cubicBezTo>
                    <a:pt x="430" y="360"/>
                    <a:pt x="382" y="253"/>
                    <a:pt x="346" y="122"/>
                  </a:cubicBezTo>
                  <a:cubicBezTo>
                    <a:pt x="325" y="39"/>
                    <a:pt x="250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7257055" y="3498936"/>
              <a:ext cx="60382" cy="32472"/>
            </a:xfrm>
            <a:custGeom>
              <a:rect b="b" l="l" r="r" t="t"/>
              <a:pathLst>
                <a:path extrusionOk="0" h="1025" w="1906">
                  <a:moveTo>
                    <a:pt x="1525" y="322"/>
                  </a:moveTo>
                  <a:cubicBezTo>
                    <a:pt x="1465" y="536"/>
                    <a:pt x="1227" y="703"/>
                    <a:pt x="941" y="703"/>
                  </a:cubicBezTo>
                  <a:cubicBezTo>
                    <a:pt x="656" y="703"/>
                    <a:pt x="430" y="548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644"/>
                    <a:pt x="430" y="1025"/>
                    <a:pt x="953" y="1025"/>
                  </a:cubicBezTo>
                  <a:cubicBezTo>
                    <a:pt x="1477" y="1025"/>
                    <a:pt x="1906" y="644"/>
                    <a:pt x="1906" y="167"/>
                  </a:cubicBezTo>
                  <a:cubicBezTo>
                    <a:pt x="1894" y="72"/>
                    <a:pt x="1823" y="1"/>
                    <a:pt x="1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6" name="Google Shape;1266;p37"/>
          <p:cNvGrpSpPr/>
          <p:nvPr/>
        </p:nvGrpSpPr>
        <p:grpSpPr>
          <a:xfrm>
            <a:off x="3802333" y="1723681"/>
            <a:ext cx="341065" cy="453599"/>
            <a:chOff x="6252228" y="3346936"/>
            <a:chExt cx="265193" cy="352693"/>
          </a:xfrm>
        </p:grpSpPr>
        <p:sp>
          <p:nvSpPr>
            <p:cNvPr id="1267" name="Google Shape;1267;p37"/>
            <p:cNvSpPr/>
            <p:nvPr/>
          </p:nvSpPr>
          <p:spPr>
            <a:xfrm>
              <a:off x="6252228" y="3346936"/>
              <a:ext cx="265193" cy="352693"/>
            </a:xfrm>
            <a:custGeom>
              <a:rect b="b" l="l" r="r" t="t"/>
              <a:pathLst>
                <a:path extrusionOk="0" h="11133" w="8371">
                  <a:moveTo>
                    <a:pt x="4156" y="2941"/>
                  </a:moveTo>
                  <a:cubicBezTo>
                    <a:pt x="4370" y="2941"/>
                    <a:pt x="4585" y="2953"/>
                    <a:pt x="4787" y="2965"/>
                  </a:cubicBezTo>
                  <a:cubicBezTo>
                    <a:pt x="3811" y="3560"/>
                    <a:pt x="2537" y="3775"/>
                    <a:pt x="2060" y="3810"/>
                  </a:cubicBezTo>
                  <a:lnTo>
                    <a:pt x="2060" y="3656"/>
                  </a:lnTo>
                  <a:cubicBezTo>
                    <a:pt x="2060" y="3358"/>
                    <a:pt x="2858" y="2941"/>
                    <a:pt x="4156" y="2941"/>
                  </a:cubicBezTo>
                  <a:close/>
                  <a:moveTo>
                    <a:pt x="4168" y="2239"/>
                  </a:moveTo>
                  <a:cubicBezTo>
                    <a:pt x="5466" y="2239"/>
                    <a:pt x="6275" y="2655"/>
                    <a:pt x="6275" y="2953"/>
                  </a:cubicBezTo>
                  <a:lnTo>
                    <a:pt x="6275" y="3108"/>
                  </a:lnTo>
                  <a:cubicBezTo>
                    <a:pt x="6242" y="3089"/>
                    <a:pt x="6207" y="3079"/>
                    <a:pt x="6173" y="3079"/>
                  </a:cubicBezTo>
                  <a:cubicBezTo>
                    <a:pt x="6123" y="3079"/>
                    <a:pt x="6078" y="3101"/>
                    <a:pt x="6049" y="3144"/>
                  </a:cubicBezTo>
                  <a:cubicBezTo>
                    <a:pt x="5989" y="3215"/>
                    <a:pt x="6001" y="3322"/>
                    <a:pt x="6073" y="3382"/>
                  </a:cubicBezTo>
                  <a:cubicBezTo>
                    <a:pt x="6168" y="3441"/>
                    <a:pt x="6275" y="3548"/>
                    <a:pt x="6275" y="3656"/>
                  </a:cubicBezTo>
                  <a:lnTo>
                    <a:pt x="6275" y="4358"/>
                  </a:lnTo>
                  <a:lnTo>
                    <a:pt x="4513" y="4358"/>
                  </a:lnTo>
                  <a:cubicBezTo>
                    <a:pt x="4430" y="4358"/>
                    <a:pt x="4346" y="4441"/>
                    <a:pt x="4346" y="4525"/>
                  </a:cubicBezTo>
                  <a:lnTo>
                    <a:pt x="4346" y="4549"/>
                  </a:lnTo>
                  <a:lnTo>
                    <a:pt x="3977" y="4549"/>
                  </a:lnTo>
                  <a:lnTo>
                    <a:pt x="3977" y="4525"/>
                  </a:lnTo>
                  <a:cubicBezTo>
                    <a:pt x="3977" y="4441"/>
                    <a:pt x="3906" y="4358"/>
                    <a:pt x="3811" y="4358"/>
                  </a:cubicBezTo>
                  <a:lnTo>
                    <a:pt x="2060" y="4358"/>
                  </a:lnTo>
                  <a:lnTo>
                    <a:pt x="2060" y="4156"/>
                  </a:lnTo>
                  <a:cubicBezTo>
                    <a:pt x="2560" y="4096"/>
                    <a:pt x="4168" y="3870"/>
                    <a:pt x="5263" y="3072"/>
                  </a:cubicBezTo>
                  <a:cubicBezTo>
                    <a:pt x="5347" y="3084"/>
                    <a:pt x="5442" y="3108"/>
                    <a:pt x="5513" y="3132"/>
                  </a:cubicBezTo>
                  <a:cubicBezTo>
                    <a:pt x="5526" y="3135"/>
                    <a:pt x="5539" y="3137"/>
                    <a:pt x="5552" y="3137"/>
                  </a:cubicBezTo>
                  <a:cubicBezTo>
                    <a:pt x="5624" y="3137"/>
                    <a:pt x="5695" y="3085"/>
                    <a:pt x="5716" y="3025"/>
                  </a:cubicBezTo>
                  <a:cubicBezTo>
                    <a:pt x="5751" y="2929"/>
                    <a:pt x="5692" y="2846"/>
                    <a:pt x="5620" y="2810"/>
                  </a:cubicBezTo>
                  <a:cubicBezTo>
                    <a:pt x="5204" y="2703"/>
                    <a:pt x="4704" y="2620"/>
                    <a:pt x="4168" y="2620"/>
                  </a:cubicBezTo>
                  <a:cubicBezTo>
                    <a:pt x="3370" y="2620"/>
                    <a:pt x="2525" y="2798"/>
                    <a:pt x="2072" y="3108"/>
                  </a:cubicBezTo>
                  <a:lnTo>
                    <a:pt x="2072" y="2953"/>
                  </a:lnTo>
                  <a:cubicBezTo>
                    <a:pt x="2072" y="2655"/>
                    <a:pt x="2882" y="2239"/>
                    <a:pt x="4168" y="2239"/>
                  </a:cubicBezTo>
                  <a:close/>
                  <a:moveTo>
                    <a:pt x="3668" y="4680"/>
                  </a:moveTo>
                  <a:lnTo>
                    <a:pt x="3668" y="4858"/>
                  </a:lnTo>
                  <a:cubicBezTo>
                    <a:pt x="3668" y="5156"/>
                    <a:pt x="3430" y="5394"/>
                    <a:pt x="3132" y="5394"/>
                  </a:cubicBezTo>
                  <a:cubicBezTo>
                    <a:pt x="2834" y="5394"/>
                    <a:pt x="2596" y="5156"/>
                    <a:pt x="2596" y="4858"/>
                  </a:cubicBezTo>
                  <a:lnTo>
                    <a:pt x="2596" y="4680"/>
                  </a:lnTo>
                  <a:lnTo>
                    <a:pt x="2965" y="4680"/>
                  </a:lnTo>
                  <a:lnTo>
                    <a:pt x="2965" y="4870"/>
                  </a:lnTo>
                  <a:cubicBezTo>
                    <a:pt x="2965" y="4965"/>
                    <a:pt x="3037" y="5037"/>
                    <a:pt x="3132" y="5037"/>
                  </a:cubicBezTo>
                  <a:cubicBezTo>
                    <a:pt x="3215" y="5037"/>
                    <a:pt x="3299" y="4965"/>
                    <a:pt x="3299" y="4870"/>
                  </a:cubicBezTo>
                  <a:lnTo>
                    <a:pt x="3299" y="4680"/>
                  </a:lnTo>
                  <a:close/>
                  <a:moveTo>
                    <a:pt x="5751" y="4680"/>
                  </a:moveTo>
                  <a:lnTo>
                    <a:pt x="5751" y="4858"/>
                  </a:lnTo>
                  <a:cubicBezTo>
                    <a:pt x="5751" y="5156"/>
                    <a:pt x="5513" y="5394"/>
                    <a:pt x="5216" y="5394"/>
                  </a:cubicBezTo>
                  <a:cubicBezTo>
                    <a:pt x="4918" y="5394"/>
                    <a:pt x="4680" y="5156"/>
                    <a:pt x="4680" y="4858"/>
                  </a:cubicBezTo>
                  <a:lnTo>
                    <a:pt x="4680" y="4680"/>
                  </a:lnTo>
                  <a:lnTo>
                    <a:pt x="5049" y="4680"/>
                  </a:lnTo>
                  <a:lnTo>
                    <a:pt x="5049" y="4870"/>
                  </a:lnTo>
                  <a:cubicBezTo>
                    <a:pt x="5049" y="4965"/>
                    <a:pt x="5120" y="5037"/>
                    <a:pt x="5216" y="5037"/>
                  </a:cubicBezTo>
                  <a:cubicBezTo>
                    <a:pt x="5299" y="5037"/>
                    <a:pt x="5382" y="4965"/>
                    <a:pt x="5382" y="4870"/>
                  </a:cubicBezTo>
                  <a:lnTo>
                    <a:pt x="5382" y="4680"/>
                  </a:lnTo>
                  <a:close/>
                  <a:moveTo>
                    <a:pt x="4168" y="334"/>
                  </a:moveTo>
                  <a:cubicBezTo>
                    <a:pt x="4299" y="334"/>
                    <a:pt x="4442" y="441"/>
                    <a:pt x="4585" y="536"/>
                  </a:cubicBezTo>
                  <a:cubicBezTo>
                    <a:pt x="4716" y="643"/>
                    <a:pt x="4870" y="750"/>
                    <a:pt x="5013" y="798"/>
                  </a:cubicBezTo>
                  <a:cubicBezTo>
                    <a:pt x="5088" y="814"/>
                    <a:pt x="5166" y="821"/>
                    <a:pt x="5245" y="821"/>
                  </a:cubicBezTo>
                  <a:cubicBezTo>
                    <a:pt x="5341" y="821"/>
                    <a:pt x="5439" y="811"/>
                    <a:pt x="5537" y="798"/>
                  </a:cubicBezTo>
                  <a:cubicBezTo>
                    <a:pt x="5626" y="786"/>
                    <a:pt x="5716" y="774"/>
                    <a:pt x="5796" y="774"/>
                  </a:cubicBezTo>
                  <a:cubicBezTo>
                    <a:pt x="5876" y="774"/>
                    <a:pt x="5948" y="786"/>
                    <a:pt x="6001" y="822"/>
                  </a:cubicBezTo>
                  <a:cubicBezTo>
                    <a:pt x="6109" y="881"/>
                    <a:pt x="6180" y="1048"/>
                    <a:pt x="6251" y="1215"/>
                  </a:cubicBezTo>
                  <a:cubicBezTo>
                    <a:pt x="6323" y="1370"/>
                    <a:pt x="6394" y="1536"/>
                    <a:pt x="6525" y="1655"/>
                  </a:cubicBezTo>
                  <a:cubicBezTo>
                    <a:pt x="6644" y="1774"/>
                    <a:pt x="6799" y="1846"/>
                    <a:pt x="6966" y="1929"/>
                  </a:cubicBezTo>
                  <a:cubicBezTo>
                    <a:pt x="7132" y="2001"/>
                    <a:pt x="7299" y="2072"/>
                    <a:pt x="7359" y="2179"/>
                  </a:cubicBezTo>
                  <a:cubicBezTo>
                    <a:pt x="7418" y="2286"/>
                    <a:pt x="7394" y="2465"/>
                    <a:pt x="7383" y="2644"/>
                  </a:cubicBezTo>
                  <a:cubicBezTo>
                    <a:pt x="7371" y="2822"/>
                    <a:pt x="7335" y="3001"/>
                    <a:pt x="7383" y="3156"/>
                  </a:cubicBezTo>
                  <a:cubicBezTo>
                    <a:pt x="7430" y="3322"/>
                    <a:pt x="7537" y="3453"/>
                    <a:pt x="7633" y="3596"/>
                  </a:cubicBezTo>
                  <a:cubicBezTo>
                    <a:pt x="7740" y="3739"/>
                    <a:pt x="7847" y="3870"/>
                    <a:pt x="7847" y="4013"/>
                  </a:cubicBezTo>
                  <a:cubicBezTo>
                    <a:pt x="7847" y="4144"/>
                    <a:pt x="7740" y="4275"/>
                    <a:pt x="7633" y="4429"/>
                  </a:cubicBezTo>
                  <a:cubicBezTo>
                    <a:pt x="7537" y="4560"/>
                    <a:pt x="7430" y="4703"/>
                    <a:pt x="7383" y="4858"/>
                  </a:cubicBezTo>
                  <a:cubicBezTo>
                    <a:pt x="7335" y="5025"/>
                    <a:pt x="7359" y="5191"/>
                    <a:pt x="7383" y="5382"/>
                  </a:cubicBezTo>
                  <a:cubicBezTo>
                    <a:pt x="7394" y="5561"/>
                    <a:pt x="7430" y="5739"/>
                    <a:pt x="7359" y="5834"/>
                  </a:cubicBezTo>
                  <a:cubicBezTo>
                    <a:pt x="7335" y="5870"/>
                    <a:pt x="7323" y="5882"/>
                    <a:pt x="7299" y="5894"/>
                  </a:cubicBezTo>
                  <a:cubicBezTo>
                    <a:pt x="7299" y="5680"/>
                    <a:pt x="7192" y="5525"/>
                    <a:pt x="7085" y="5406"/>
                  </a:cubicBezTo>
                  <a:cubicBezTo>
                    <a:pt x="7216" y="5299"/>
                    <a:pt x="7299" y="5144"/>
                    <a:pt x="7299" y="4941"/>
                  </a:cubicBezTo>
                  <a:cubicBezTo>
                    <a:pt x="7299" y="4620"/>
                    <a:pt x="7025" y="4346"/>
                    <a:pt x="6704" y="4346"/>
                  </a:cubicBezTo>
                  <a:lnTo>
                    <a:pt x="6597" y="4346"/>
                  </a:lnTo>
                  <a:lnTo>
                    <a:pt x="6597" y="2953"/>
                  </a:lnTo>
                  <a:cubicBezTo>
                    <a:pt x="6597" y="2286"/>
                    <a:pt x="5347" y="1929"/>
                    <a:pt x="4168" y="1929"/>
                  </a:cubicBezTo>
                  <a:cubicBezTo>
                    <a:pt x="2989" y="1929"/>
                    <a:pt x="1739" y="2286"/>
                    <a:pt x="1739" y="2953"/>
                  </a:cubicBezTo>
                  <a:lnTo>
                    <a:pt x="1739" y="4346"/>
                  </a:lnTo>
                  <a:lnTo>
                    <a:pt x="1644" y="4346"/>
                  </a:lnTo>
                  <a:cubicBezTo>
                    <a:pt x="1310" y="4346"/>
                    <a:pt x="1048" y="4620"/>
                    <a:pt x="1048" y="4941"/>
                  </a:cubicBezTo>
                  <a:cubicBezTo>
                    <a:pt x="1048" y="5120"/>
                    <a:pt x="1132" y="5287"/>
                    <a:pt x="1251" y="5406"/>
                  </a:cubicBezTo>
                  <a:cubicBezTo>
                    <a:pt x="1156" y="5525"/>
                    <a:pt x="1048" y="5692"/>
                    <a:pt x="1048" y="5894"/>
                  </a:cubicBezTo>
                  <a:lnTo>
                    <a:pt x="989" y="5834"/>
                  </a:lnTo>
                  <a:cubicBezTo>
                    <a:pt x="929" y="5739"/>
                    <a:pt x="941" y="5561"/>
                    <a:pt x="953" y="5382"/>
                  </a:cubicBezTo>
                  <a:cubicBezTo>
                    <a:pt x="965" y="5191"/>
                    <a:pt x="1001" y="5025"/>
                    <a:pt x="953" y="4858"/>
                  </a:cubicBezTo>
                  <a:cubicBezTo>
                    <a:pt x="917" y="4691"/>
                    <a:pt x="810" y="4560"/>
                    <a:pt x="703" y="4429"/>
                  </a:cubicBezTo>
                  <a:cubicBezTo>
                    <a:pt x="596" y="4275"/>
                    <a:pt x="489" y="4144"/>
                    <a:pt x="489" y="4013"/>
                  </a:cubicBezTo>
                  <a:cubicBezTo>
                    <a:pt x="489" y="3870"/>
                    <a:pt x="596" y="3739"/>
                    <a:pt x="703" y="3596"/>
                  </a:cubicBezTo>
                  <a:cubicBezTo>
                    <a:pt x="810" y="3453"/>
                    <a:pt x="917" y="3310"/>
                    <a:pt x="953" y="3156"/>
                  </a:cubicBezTo>
                  <a:cubicBezTo>
                    <a:pt x="1001" y="3001"/>
                    <a:pt x="989" y="2822"/>
                    <a:pt x="953" y="2644"/>
                  </a:cubicBezTo>
                  <a:cubicBezTo>
                    <a:pt x="941" y="2465"/>
                    <a:pt x="917" y="2286"/>
                    <a:pt x="989" y="2179"/>
                  </a:cubicBezTo>
                  <a:cubicBezTo>
                    <a:pt x="1048" y="2072"/>
                    <a:pt x="1215" y="2001"/>
                    <a:pt x="1370" y="1929"/>
                  </a:cubicBezTo>
                  <a:cubicBezTo>
                    <a:pt x="1537" y="1846"/>
                    <a:pt x="1703" y="1786"/>
                    <a:pt x="1822" y="1655"/>
                  </a:cubicBezTo>
                  <a:cubicBezTo>
                    <a:pt x="1941" y="1536"/>
                    <a:pt x="2013" y="1370"/>
                    <a:pt x="2084" y="1215"/>
                  </a:cubicBezTo>
                  <a:cubicBezTo>
                    <a:pt x="2156" y="1048"/>
                    <a:pt x="2239" y="881"/>
                    <a:pt x="2334" y="822"/>
                  </a:cubicBezTo>
                  <a:cubicBezTo>
                    <a:pt x="2392" y="790"/>
                    <a:pt x="2470" y="779"/>
                    <a:pt x="2557" y="779"/>
                  </a:cubicBezTo>
                  <a:cubicBezTo>
                    <a:pt x="2633" y="779"/>
                    <a:pt x="2716" y="787"/>
                    <a:pt x="2799" y="798"/>
                  </a:cubicBezTo>
                  <a:cubicBezTo>
                    <a:pt x="2907" y="805"/>
                    <a:pt x="3016" y="817"/>
                    <a:pt x="3121" y="817"/>
                  </a:cubicBezTo>
                  <a:cubicBezTo>
                    <a:pt x="3190" y="817"/>
                    <a:pt x="3257" y="812"/>
                    <a:pt x="3322" y="798"/>
                  </a:cubicBezTo>
                  <a:cubicBezTo>
                    <a:pt x="3489" y="750"/>
                    <a:pt x="3620" y="643"/>
                    <a:pt x="3751" y="536"/>
                  </a:cubicBezTo>
                  <a:cubicBezTo>
                    <a:pt x="3906" y="429"/>
                    <a:pt x="4037" y="334"/>
                    <a:pt x="4168" y="334"/>
                  </a:cubicBezTo>
                  <a:close/>
                  <a:moveTo>
                    <a:pt x="1548" y="5596"/>
                  </a:moveTo>
                  <a:cubicBezTo>
                    <a:pt x="1632" y="5656"/>
                    <a:pt x="1727" y="5775"/>
                    <a:pt x="1727" y="5930"/>
                  </a:cubicBezTo>
                  <a:cubicBezTo>
                    <a:pt x="1727" y="6013"/>
                    <a:pt x="1656" y="6108"/>
                    <a:pt x="1548" y="6108"/>
                  </a:cubicBezTo>
                  <a:cubicBezTo>
                    <a:pt x="1453" y="6108"/>
                    <a:pt x="1370" y="6013"/>
                    <a:pt x="1370" y="5930"/>
                  </a:cubicBezTo>
                  <a:cubicBezTo>
                    <a:pt x="1370" y="5763"/>
                    <a:pt x="1477" y="5656"/>
                    <a:pt x="1548" y="5596"/>
                  </a:cubicBezTo>
                  <a:close/>
                  <a:moveTo>
                    <a:pt x="6775" y="5596"/>
                  </a:moveTo>
                  <a:cubicBezTo>
                    <a:pt x="6847" y="5656"/>
                    <a:pt x="6954" y="5775"/>
                    <a:pt x="6954" y="5930"/>
                  </a:cubicBezTo>
                  <a:cubicBezTo>
                    <a:pt x="6966" y="6013"/>
                    <a:pt x="6882" y="6108"/>
                    <a:pt x="6775" y="6108"/>
                  </a:cubicBezTo>
                  <a:cubicBezTo>
                    <a:pt x="6668" y="6108"/>
                    <a:pt x="6597" y="6013"/>
                    <a:pt x="6597" y="5930"/>
                  </a:cubicBezTo>
                  <a:cubicBezTo>
                    <a:pt x="6597" y="5763"/>
                    <a:pt x="6704" y="5656"/>
                    <a:pt x="6775" y="5596"/>
                  </a:cubicBezTo>
                  <a:close/>
                  <a:moveTo>
                    <a:pt x="6394" y="6227"/>
                  </a:moveTo>
                  <a:cubicBezTo>
                    <a:pt x="6430" y="6275"/>
                    <a:pt x="6478" y="6311"/>
                    <a:pt x="6525" y="6346"/>
                  </a:cubicBezTo>
                  <a:cubicBezTo>
                    <a:pt x="6394" y="6477"/>
                    <a:pt x="6311" y="6632"/>
                    <a:pt x="6251" y="6787"/>
                  </a:cubicBezTo>
                  <a:cubicBezTo>
                    <a:pt x="6180" y="6954"/>
                    <a:pt x="6109" y="7120"/>
                    <a:pt x="6001" y="7180"/>
                  </a:cubicBezTo>
                  <a:cubicBezTo>
                    <a:pt x="5944" y="7212"/>
                    <a:pt x="5873" y="7223"/>
                    <a:pt x="5793" y="7223"/>
                  </a:cubicBezTo>
                  <a:cubicBezTo>
                    <a:pt x="5725" y="7223"/>
                    <a:pt x="5650" y="7215"/>
                    <a:pt x="5573" y="7204"/>
                  </a:cubicBezTo>
                  <a:cubicBezTo>
                    <a:pt x="5906" y="6954"/>
                    <a:pt x="6192" y="6632"/>
                    <a:pt x="6394" y="6227"/>
                  </a:cubicBezTo>
                  <a:close/>
                  <a:moveTo>
                    <a:pt x="1953" y="6239"/>
                  </a:moveTo>
                  <a:cubicBezTo>
                    <a:pt x="2132" y="6632"/>
                    <a:pt x="2418" y="6966"/>
                    <a:pt x="2775" y="7227"/>
                  </a:cubicBezTo>
                  <a:cubicBezTo>
                    <a:pt x="2724" y="7227"/>
                    <a:pt x="2674" y="7228"/>
                    <a:pt x="2626" y="7228"/>
                  </a:cubicBezTo>
                  <a:cubicBezTo>
                    <a:pt x="2506" y="7228"/>
                    <a:pt x="2399" y="7222"/>
                    <a:pt x="2322" y="7180"/>
                  </a:cubicBezTo>
                  <a:cubicBezTo>
                    <a:pt x="2227" y="7120"/>
                    <a:pt x="2144" y="6954"/>
                    <a:pt x="2072" y="6787"/>
                  </a:cubicBezTo>
                  <a:cubicBezTo>
                    <a:pt x="2001" y="6644"/>
                    <a:pt x="1941" y="6477"/>
                    <a:pt x="1822" y="6358"/>
                  </a:cubicBezTo>
                  <a:cubicBezTo>
                    <a:pt x="1882" y="6334"/>
                    <a:pt x="1929" y="6287"/>
                    <a:pt x="1953" y="6239"/>
                  </a:cubicBezTo>
                  <a:close/>
                  <a:moveTo>
                    <a:pt x="6704" y="4691"/>
                  </a:moveTo>
                  <a:cubicBezTo>
                    <a:pt x="6847" y="4691"/>
                    <a:pt x="6966" y="4810"/>
                    <a:pt x="6966" y="4965"/>
                  </a:cubicBezTo>
                  <a:cubicBezTo>
                    <a:pt x="6966" y="5108"/>
                    <a:pt x="6847" y="5227"/>
                    <a:pt x="6704" y="5227"/>
                  </a:cubicBezTo>
                  <a:lnTo>
                    <a:pt x="6597" y="5227"/>
                  </a:lnTo>
                  <a:lnTo>
                    <a:pt x="6597" y="5215"/>
                  </a:lnTo>
                  <a:cubicBezTo>
                    <a:pt x="6597" y="5120"/>
                    <a:pt x="6525" y="5049"/>
                    <a:pt x="6430" y="5049"/>
                  </a:cubicBezTo>
                  <a:cubicBezTo>
                    <a:pt x="6347" y="5049"/>
                    <a:pt x="6275" y="5120"/>
                    <a:pt x="6275" y="5215"/>
                  </a:cubicBezTo>
                  <a:cubicBezTo>
                    <a:pt x="6275" y="6370"/>
                    <a:pt x="5335" y="7311"/>
                    <a:pt x="4168" y="7311"/>
                  </a:cubicBezTo>
                  <a:cubicBezTo>
                    <a:pt x="4161" y="7311"/>
                    <a:pt x="4154" y="7311"/>
                    <a:pt x="4146" y="7311"/>
                  </a:cubicBezTo>
                  <a:cubicBezTo>
                    <a:pt x="3001" y="7311"/>
                    <a:pt x="2060" y="6363"/>
                    <a:pt x="2060" y="5215"/>
                  </a:cubicBezTo>
                  <a:cubicBezTo>
                    <a:pt x="2060" y="5120"/>
                    <a:pt x="1989" y="5049"/>
                    <a:pt x="1894" y="5049"/>
                  </a:cubicBezTo>
                  <a:cubicBezTo>
                    <a:pt x="1810" y="5049"/>
                    <a:pt x="1727" y="5120"/>
                    <a:pt x="1727" y="5215"/>
                  </a:cubicBezTo>
                  <a:lnTo>
                    <a:pt x="1727" y="5227"/>
                  </a:lnTo>
                  <a:lnTo>
                    <a:pt x="1632" y="5227"/>
                  </a:lnTo>
                  <a:cubicBezTo>
                    <a:pt x="1477" y="5227"/>
                    <a:pt x="1358" y="5108"/>
                    <a:pt x="1358" y="4965"/>
                  </a:cubicBezTo>
                  <a:cubicBezTo>
                    <a:pt x="1358" y="4810"/>
                    <a:pt x="1477" y="4691"/>
                    <a:pt x="1632" y="4691"/>
                  </a:cubicBezTo>
                  <a:lnTo>
                    <a:pt x="2251" y="4691"/>
                  </a:lnTo>
                  <a:lnTo>
                    <a:pt x="2251" y="4870"/>
                  </a:lnTo>
                  <a:cubicBezTo>
                    <a:pt x="2251" y="5346"/>
                    <a:pt x="2644" y="5739"/>
                    <a:pt x="3120" y="5739"/>
                  </a:cubicBezTo>
                  <a:cubicBezTo>
                    <a:pt x="3596" y="5739"/>
                    <a:pt x="3977" y="5346"/>
                    <a:pt x="3977" y="4870"/>
                  </a:cubicBezTo>
                  <a:lnTo>
                    <a:pt x="3977" y="4858"/>
                  </a:lnTo>
                  <a:lnTo>
                    <a:pt x="4346" y="4858"/>
                  </a:lnTo>
                  <a:lnTo>
                    <a:pt x="4346" y="4870"/>
                  </a:lnTo>
                  <a:cubicBezTo>
                    <a:pt x="4346" y="5346"/>
                    <a:pt x="4739" y="5739"/>
                    <a:pt x="5216" y="5739"/>
                  </a:cubicBezTo>
                  <a:cubicBezTo>
                    <a:pt x="5692" y="5739"/>
                    <a:pt x="6073" y="5346"/>
                    <a:pt x="6073" y="4870"/>
                  </a:cubicBezTo>
                  <a:lnTo>
                    <a:pt x="6073" y="4691"/>
                  </a:lnTo>
                  <a:close/>
                  <a:moveTo>
                    <a:pt x="5049" y="7477"/>
                  </a:moveTo>
                  <a:lnTo>
                    <a:pt x="5049" y="7942"/>
                  </a:lnTo>
                  <a:lnTo>
                    <a:pt x="4168" y="8811"/>
                  </a:lnTo>
                  <a:lnTo>
                    <a:pt x="3299" y="7942"/>
                  </a:lnTo>
                  <a:lnTo>
                    <a:pt x="3299" y="7477"/>
                  </a:lnTo>
                  <a:cubicBezTo>
                    <a:pt x="3561" y="7585"/>
                    <a:pt x="3858" y="7644"/>
                    <a:pt x="4168" y="7644"/>
                  </a:cubicBezTo>
                  <a:cubicBezTo>
                    <a:pt x="4489" y="7644"/>
                    <a:pt x="4787" y="7585"/>
                    <a:pt x="5049" y="7477"/>
                  </a:cubicBezTo>
                  <a:close/>
                  <a:moveTo>
                    <a:pt x="2953" y="8073"/>
                  </a:moveTo>
                  <a:lnTo>
                    <a:pt x="3918" y="9037"/>
                  </a:lnTo>
                  <a:lnTo>
                    <a:pt x="3192" y="9644"/>
                  </a:lnTo>
                  <a:lnTo>
                    <a:pt x="3156" y="9644"/>
                  </a:lnTo>
                  <a:lnTo>
                    <a:pt x="2608" y="8394"/>
                  </a:lnTo>
                  <a:lnTo>
                    <a:pt x="2941" y="8073"/>
                  </a:lnTo>
                  <a:close/>
                  <a:moveTo>
                    <a:pt x="2370" y="8620"/>
                  </a:moveTo>
                  <a:lnTo>
                    <a:pt x="2894" y="9787"/>
                  </a:lnTo>
                  <a:cubicBezTo>
                    <a:pt x="2941" y="9883"/>
                    <a:pt x="3025" y="9942"/>
                    <a:pt x="3132" y="9978"/>
                  </a:cubicBezTo>
                  <a:cubicBezTo>
                    <a:pt x="3156" y="9978"/>
                    <a:pt x="3180" y="9990"/>
                    <a:pt x="3203" y="9990"/>
                  </a:cubicBezTo>
                  <a:cubicBezTo>
                    <a:pt x="3275" y="9990"/>
                    <a:pt x="3358" y="9954"/>
                    <a:pt x="3418" y="9918"/>
                  </a:cubicBezTo>
                  <a:lnTo>
                    <a:pt x="4013" y="9406"/>
                  </a:lnTo>
                  <a:lnTo>
                    <a:pt x="4013" y="10633"/>
                  </a:lnTo>
                  <a:cubicBezTo>
                    <a:pt x="3001" y="10561"/>
                    <a:pt x="2179" y="9752"/>
                    <a:pt x="2072" y="8728"/>
                  </a:cubicBezTo>
                  <a:lnTo>
                    <a:pt x="2370" y="8620"/>
                  </a:lnTo>
                  <a:close/>
                  <a:moveTo>
                    <a:pt x="5394" y="8085"/>
                  </a:moveTo>
                  <a:lnTo>
                    <a:pt x="5716" y="8418"/>
                  </a:lnTo>
                  <a:lnTo>
                    <a:pt x="5692" y="8490"/>
                  </a:lnTo>
                  <a:cubicBezTo>
                    <a:pt x="5656" y="8573"/>
                    <a:pt x="5692" y="8668"/>
                    <a:pt x="5775" y="8692"/>
                  </a:cubicBezTo>
                  <a:cubicBezTo>
                    <a:pt x="5795" y="8702"/>
                    <a:pt x="5816" y="8706"/>
                    <a:pt x="5838" y="8706"/>
                  </a:cubicBezTo>
                  <a:cubicBezTo>
                    <a:pt x="5895" y="8706"/>
                    <a:pt x="5955" y="8676"/>
                    <a:pt x="5989" y="8632"/>
                  </a:cubicBezTo>
                  <a:lnTo>
                    <a:pt x="6287" y="8740"/>
                  </a:lnTo>
                  <a:cubicBezTo>
                    <a:pt x="6168" y="9740"/>
                    <a:pt x="5347" y="10537"/>
                    <a:pt x="4335" y="10633"/>
                  </a:cubicBezTo>
                  <a:lnTo>
                    <a:pt x="4335" y="9406"/>
                  </a:lnTo>
                  <a:lnTo>
                    <a:pt x="4930" y="9918"/>
                  </a:lnTo>
                  <a:cubicBezTo>
                    <a:pt x="4989" y="9954"/>
                    <a:pt x="5061" y="9990"/>
                    <a:pt x="5144" y="9990"/>
                  </a:cubicBezTo>
                  <a:cubicBezTo>
                    <a:pt x="5168" y="9990"/>
                    <a:pt x="5180" y="9990"/>
                    <a:pt x="5216" y="9978"/>
                  </a:cubicBezTo>
                  <a:cubicBezTo>
                    <a:pt x="5323" y="9942"/>
                    <a:pt x="5406" y="9883"/>
                    <a:pt x="5454" y="9787"/>
                  </a:cubicBezTo>
                  <a:lnTo>
                    <a:pt x="5704" y="9228"/>
                  </a:lnTo>
                  <a:cubicBezTo>
                    <a:pt x="5739" y="9144"/>
                    <a:pt x="5704" y="9049"/>
                    <a:pt x="5620" y="9025"/>
                  </a:cubicBezTo>
                  <a:cubicBezTo>
                    <a:pt x="5595" y="9016"/>
                    <a:pt x="5571" y="9011"/>
                    <a:pt x="5549" y="9011"/>
                  </a:cubicBezTo>
                  <a:cubicBezTo>
                    <a:pt x="5485" y="9011"/>
                    <a:pt x="5432" y="9047"/>
                    <a:pt x="5406" y="9109"/>
                  </a:cubicBezTo>
                  <a:lnTo>
                    <a:pt x="5156" y="9668"/>
                  </a:lnTo>
                  <a:lnTo>
                    <a:pt x="5120" y="9668"/>
                  </a:lnTo>
                  <a:lnTo>
                    <a:pt x="4394" y="9049"/>
                  </a:lnTo>
                  <a:lnTo>
                    <a:pt x="5358" y="8085"/>
                  </a:lnTo>
                  <a:close/>
                  <a:moveTo>
                    <a:pt x="4168" y="0"/>
                  </a:moveTo>
                  <a:cubicBezTo>
                    <a:pt x="3930" y="0"/>
                    <a:pt x="3739" y="155"/>
                    <a:pt x="3561" y="286"/>
                  </a:cubicBezTo>
                  <a:cubicBezTo>
                    <a:pt x="3442" y="381"/>
                    <a:pt x="3334" y="453"/>
                    <a:pt x="3239" y="477"/>
                  </a:cubicBezTo>
                  <a:cubicBezTo>
                    <a:pt x="3197" y="491"/>
                    <a:pt x="3148" y="495"/>
                    <a:pt x="3095" y="495"/>
                  </a:cubicBezTo>
                  <a:cubicBezTo>
                    <a:pt x="3012" y="495"/>
                    <a:pt x="2921" y="484"/>
                    <a:pt x="2834" y="477"/>
                  </a:cubicBezTo>
                  <a:cubicBezTo>
                    <a:pt x="2738" y="466"/>
                    <a:pt x="2639" y="456"/>
                    <a:pt x="2543" y="456"/>
                  </a:cubicBezTo>
                  <a:cubicBezTo>
                    <a:pt x="2414" y="456"/>
                    <a:pt x="2289" y="475"/>
                    <a:pt x="2179" y="536"/>
                  </a:cubicBezTo>
                  <a:cubicBezTo>
                    <a:pt x="1965" y="655"/>
                    <a:pt x="1882" y="881"/>
                    <a:pt x="1787" y="1072"/>
                  </a:cubicBezTo>
                  <a:cubicBezTo>
                    <a:pt x="1727" y="1203"/>
                    <a:pt x="1668" y="1346"/>
                    <a:pt x="1596" y="1417"/>
                  </a:cubicBezTo>
                  <a:cubicBezTo>
                    <a:pt x="1525" y="1489"/>
                    <a:pt x="1394" y="1548"/>
                    <a:pt x="1251" y="1608"/>
                  </a:cubicBezTo>
                  <a:cubicBezTo>
                    <a:pt x="1060" y="1703"/>
                    <a:pt x="834" y="1786"/>
                    <a:pt x="715" y="2001"/>
                  </a:cubicBezTo>
                  <a:cubicBezTo>
                    <a:pt x="596" y="2191"/>
                    <a:pt x="632" y="2429"/>
                    <a:pt x="655" y="2655"/>
                  </a:cubicBezTo>
                  <a:cubicBezTo>
                    <a:pt x="679" y="2798"/>
                    <a:pt x="691" y="2929"/>
                    <a:pt x="655" y="3048"/>
                  </a:cubicBezTo>
                  <a:cubicBezTo>
                    <a:pt x="632" y="3156"/>
                    <a:pt x="560" y="3263"/>
                    <a:pt x="465" y="3382"/>
                  </a:cubicBezTo>
                  <a:cubicBezTo>
                    <a:pt x="334" y="3560"/>
                    <a:pt x="179" y="3751"/>
                    <a:pt x="179" y="3989"/>
                  </a:cubicBezTo>
                  <a:cubicBezTo>
                    <a:pt x="179" y="4227"/>
                    <a:pt x="334" y="4418"/>
                    <a:pt x="465" y="4596"/>
                  </a:cubicBezTo>
                  <a:cubicBezTo>
                    <a:pt x="560" y="4715"/>
                    <a:pt x="632" y="4822"/>
                    <a:pt x="655" y="4930"/>
                  </a:cubicBezTo>
                  <a:cubicBezTo>
                    <a:pt x="691" y="5037"/>
                    <a:pt x="679" y="5180"/>
                    <a:pt x="655" y="5334"/>
                  </a:cubicBezTo>
                  <a:cubicBezTo>
                    <a:pt x="632" y="5561"/>
                    <a:pt x="620" y="5799"/>
                    <a:pt x="715" y="5989"/>
                  </a:cubicBezTo>
                  <a:cubicBezTo>
                    <a:pt x="834" y="6192"/>
                    <a:pt x="1060" y="6287"/>
                    <a:pt x="1251" y="6370"/>
                  </a:cubicBezTo>
                  <a:cubicBezTo>
                    <a:pt x="1394" y="6430"/>
                    <a:pt x="1525" y="6489"/>
                    <a:pt x="1596" y="6573"/>
                  </a:cubicBezTo>
                  <a:cubicBezTo>
                    <a:pt x="1668" y="6644"/>
                    <a:pt x="1727" y="6775"/>
                    <a:pt x="1787" y="6906"/>
                  </a:cubicBezTo>
                  <a:cubicBezTo>
                    <a:pt x="1882" y="7096"/>
                    <a:pt x="1965" y="7323"/>
                    <a:pt x="2179" y="7442"/>
                  </a:cubicBezTo>
                  <a:cubicBezTo>
                    <a:pt x="2286" y="7509"/>
                    <a:pt x="2408" y="7530"/>
                    <a:pt x="2534" y="7530"/>
                  </a:cubicBezTo>
                  <a:cubicBezTo>
                    <a:pt x="2633" y="7530"/>
                    <a:pt x="2735" y="7517"/>
                    <a:pt x="2834" y="7501"/>
                  </a:cubicBezTo>
                  <a:cubicBezTo>
                    <a:pt x="2882" y="7501"/>
                    <a:pt x="2918" y="7489"/>
                    <a:pt x="2965" y="7489"/>
                  </a:cubicBezTo>
                  <a:lnTo>
                    <a:pt x="2965" y="7716"/>
                  </a:lnTo>
                  <a:lnTo>
                    <a:pt x="2953" y="7716"/>
                  </a:lnTo>
                  <a:cubicBezTo>
                    <a:pt x="2858" y="7716"/>
                    <a:pt x="2775" y="7739"/>
                    <a:pt x="2715" y="7823"/>
                  </a:cubicBezTo>
                  <a:lnTo>
                    <a:pt x="2310" y="8216"/>
                  </a:lnTo>
                  <a:cubicBezTo>
                    <a:pt x="2299" y="8239"/>
                    <a:pt x="2287" y="8263"/>
                    <a:pt x="2263" y="8299"/>
                  </a:cubicBezTo>
                  <a:lnTo>
                    <a:pt x="810" y="8811"/>
                  </a:lnTo>
                  <a:cubicBezTo>
                    <a:pt x="334" y="8978"/>
                    <a:pt x="1" y="9442"/>
                    <a:pt x="1" y="9966"/>
                  </a:cubicBezTo>
                  <a:lnTo>
                    <a:pt x="1" y="10954"/>
                  </a:lnTo>
                  <a:cubicBezTo>
                    <a:pt x="1" y="11049"/>
                    <a:pt x="84" y="11121"/>
                    <a:pt x="167" y="11121"/>
                  </a:cubicBezTo>
                  <a:cubicBezTo>
                    <a:pt x="263" y="11121"/>
                    <a:pt x="334" y="11049"/>
                    <a:pt x="334" y="10954"/>
                  </a:cubicBezTo>
                  <a:lnTo>
                    <a:pt x="334" y="9966"/>
                  </a:lnTo>
                  <a:cubicBezTo>
                    <a:pt x="334" y="9859"/>
                    <a:pt x="346" y="9752"/>
                    <a:pt x="394" y="9644"/>
                  </a:cubicBezTo>
                  <a:lnTo>
                    <a:pt x="1215" y="10347"/>
                  </a:lnTo>
                  <a:cubicBezTo>
                    <a:pt x="1334" y="10454"/>
                    <a:pt x="1406" y="10597"/>
                    <a:pt x="1406" y="10752"/>
                  </a:cubicBezTo>
                  <a:lnTo>
                    <a:pt x="1406" y="10954"/>
                  </a:lnTo>
                  <a:cubicBezTo>
                    <a:pt x="1406" y="11049"/>
                    <a:pt x="1477" y="11121"/>
                    <a:pt x="1572" y="11121"/>
                  </a:cubicBezTo>
                  <a:cubicBezTo>
                    <a:pt x="1656" y="11121"/>
                    <a:pt x="1727" y="11049"/>
                    <a:pt x="1727" y="10954"/>
                  </a:cubicBezTo>
                  <a:lnTo>
                    <a:pt x="1727" y="10764"/>
                  </a:lnTo>
                  <a:cubicBezTo>
                    <a:pt x="1727" y="10514"/>
                    <a:pt x="1632" y="10275"/>
                    <a:pt x="1429" y="10109"/>
                  </a:cubicBezTo>
                  <a:lnTo>
                    <a:pt x="572" y="9371"/>
                  </a:lnTo>
                  <a:cubicBezTo>
                    <a:pt x="655" y="9263"/>
                    <a:pt x="798" y="9168"/>
                    <a:pt x="929" y="9132"/>
                  </a:cubicBezTo>
                  <a:lnTo>
                    <a:pt x="1775" y="8835"/>
                  </a:lnTo>
                  <a:cubicBezTo>
                    <a:pt x="1929" y="10037"/>
                    <a:pt x="2953" y="10954"/>
                    <a:pt x="4192" y="10954"/>
                  </a:cubicBezTo>
                  <a:cubicBezTo>
                    <a:pt x="5418" y="10954"/>
                    <a:pt x="6454" y="10037"/>
                    <a:pt x="6597" y="8835"/>
                  </a:cubicBezTo>
                  <a:lnTo>
                    <a:pt x="7442" y="9132"/>
                  </a:lnTo>
                  <a:cubicBezTo>
                    <a:pt x="7585" y="9168"/>
                    <a:pt x="7716" y="9263"/>
                    <a:pt x="7799" y="9371"/>
                  </a:cubicBezTo>
                  <a:lnTo>
                    <a:pt x="6942" y="10109"/>
                  </a:lnTo>
                  <a:cubicBezTo>
                    <a:pt x="6751" y="10275"/>
                    <a:pt x="6644" y="10514"/>
                    <a:pt x="6644" y="10764"/>
                  </a:cubicBezTo>
                  <a:lnTo>
                    <a:pt x="6644" y="10978"/>
                  </a:lnTo>
                  <a:cubicBezTo>
                    <a:pt x="6644" y="11061"/>
                    <a:pt x="6716" y="11133"/>
                    <a:pt x="6811" y="11133"/>
                  </a:cubicBezTo>
                  <a:cubicBezTo>
                    <a:pt x="6894" y="11133"/>
                    <a:pt x="6966" y="11061"/>
                    <a:pt x="6966" y="10978"/>
                  </a:cubicBezTo>
                  <a:lnTo>
                    <a:pt x="6966" y="10764"/>
                  </a:lnTo>
                  <a:cubicBezTo>
                    <a:pt x="6966" y="10621"/>
                    <a:pt x="7049" y="10466"/>
                    <a:pt x="7168" y="10359"/>
                  </a:cubicBezTo>
                  <a:lnTo>
                    <a:pt x="7978" y="9656"/>
                  </a:lnTo>
                  <a:cubicBezTo>
                    <a:pt x="8014" y="9763"/>
                    <a:pt x="8037" y="9871"/>
                    <a:pt x="8037" y="9978"/>
                  </a:cubicBezTo>
                  <a:lnTo>
                    <a:pt x="8037" y="10978"/>
                  </a:lnTo>
                  <a:cubicBezTo>
                    <a:pt x="8037" y="11061"/>
                    <a:pt x="8121" y="11133"/>
                    <a:pt x="8204" y="11133"/>
                  </a:cubicBezTo>
                  <a:cubicBezTo>
                    <a:pt x="8299" y="11133"/>
                    <a:pt x="8371" y="11061"/>
                    <a:pt x="8371" y="10978"/>
                  </a:cubicBezTo>
                  <a:lnTo>
                    <a:pt x="8371" y="9978"/>
                  </a:lnTo>
                  <a:cubicBezTo>
                    <a:pt x="8335" y="9454"/>
                    <a:pt x="8014" y="8990"/>
                    <a:pt x="7537" y="8835"/>
                  </a:cubicBezTo>
                  <a:lnTo>
                    <a:pt x="6073" y="8311"/>
                  </a:lnTo>
                  <a:cubicBezTo>
                    <a:pt x="6061" y="8275"/>
                    <a:pt x="6061" y="8263"/>
                    <a:pt x="6037" y="8239"/>
                  </a:cubicBezTo>
                  <a:lnTo>
                    <a:pt x="5632" y="7835"/>
                  </a:lnTo>
                  <a:cubicBezTo>
                    <a:pt x="5573" y="7775"/>
                    <a:pt x="5478" y="7728"/>
                    <a:pt x="5394" y="7728"/>
                  </a:cubicBezTo>
                  <a:lnTo>
                    <a:pt x="5382" y="7728"/>
                  </a:lnTo>
                  <a:lnTo>
                    <a:pt x="5382" y="7501"/>
                  </a:lnTo>
                  <a:cubicBezTo>
                    <a:pt x="5418" y="7501"/>
                    <a:pt x="5466" y="7525"/>
                    <a:pt x="5513" y="7525"/>
                  </a:cubicBezTo>
                  <a:cubicBezTo>
                    <a:pt x="5597" y="7537"/>
                    <a:pt x="5704" y="7537"/>
                    <a:pt x="5799" y="7537"/>
                  </a:cubicBezTo>
                  <a:cubicBezTo>
                    <a:pt x="5930" y="7537"/>
                    <a:pt x="6049" y="7525"/>
                    <a:pt x="6168" y="7442"/>
                  </a:cubicBezTo>
                  <a:cubicBezTo>
                    <a:pt x="6370" y="7323"/>
                    <a:pt x="6466" y="7108"/>
                    <a:pt x="6549" y="6906"/>
                  </a:cubicBezTo>
                  <a:cubicBezTo>
                    <a:pt x="6609" y="6775"/>
                    <a:pt x="6668" y="6644"/>
                    <a:pt x="6751" y="6573"/>
                  </a:cubicBezTo>
                  <a:cubicBezTo>
                    <a:pt x="6823" y="6489"/>
                    <a:pt x="6954" y="6430"/>
                    <a:pt x="7085" y="6370"/>
                  </a:cubicBezTo>
                  <a:cubicBezTo>
                    <a:pt x="7287" y="6287"/>
                    <a:pt x="7502" y="6192"/>
                    <a:pt x="7621" y="5989"/>
                  </a:cubicBezTo>
                  <a:cubicBezTo>
                    <a:pt x="7740" y="5799"/>
                    <a:pt x="7716" y="5561"/>
                    <a:pt x="7680" y="5334"/>
                  </a:cubicBezTo>
                  <a:cubicBezTo>
                    <a:pt x="7668" y="5180"/>
                    <a:pt x="7656" y="5049"/>
                    <a:pt x="7680" y="4930"/>
                  </a:cubicBezTo>
                  <a:cubicBezTo>
                    <a:pt x="7716" y="4822"/>
                    <a:pt x="7787" y="4727"/>
                    <a:pt x="7883" y="4596"/>
                  </a:cubicBezTo>
                  <a:cubicBezTo>
                    <a:pt x="8014" y="4418"/>
                    <a:pt x="8156" y="4227"/>
                    <a:pt x="8156" y="3989"/>
                  </a:cubicBezTo>
                  <a:cubicBezTo>
                    <a:pt x="8156" y="3751"/>
                    <a:pt x="8014" y="3560"/>
                    <a:pt x="7883" y="3382"/>
                  </a:cubicBezTo>
                  <a:cubicBezTo>
                    <a:pt x="7787" y="3263"/>
                    <a:pt x="7716" y="3156"/>
                    <a:pt x="7680" y="3048"/>
                  </a:cubicBezTo>
                  <a:cubicBezTo>
                    <a:pt x="7656" y="2953"/>
                    <a:pt x="7668" y="2798"/>
                    <a:pt x="7680" y="2655"/>
                  </a:cubicBezTo>
                  <a:cubicBezTo>
                    <a:pt x="7716" y="2429"/>
                    <a:pt x="7728" y="2191"/>
                    <a:pt x="7621" y="2001"/>
                  </a:cubicBezTo>
                  <a:cubicBezTo>
                    <a:pt x="7502" y="1786"/>
                    <a:pt x="7287" y="1703"/>
                    <a:pt x="7085" y="1608"/>
                  </a:cubicBezTo>
                  <a:cubicBezTo>
                    <a:pt x="6954" y="1548"/>
                    <a:pt x="6823" y="1489"/>
                    <a:pt x="6751" y="1417"/>
                  </a:cubicBezTo>
                  <a:cubicBezTo>
                    <a:pt x="6668" y="1346"/>
                    <a:pt x="6609" y="1203"/>
                    <a:pt x="6549" y="1072"/>
                  </a:cubicBezTo>
                  <a:cubicBezTo>
                    <a:pt x="6466" y="881"/>
                    <a:pt x="6370" y="655"/>
                    <a:pt x="6168" y="536"/>
                  </a:cubicBezTo>
                  <a:cubicBezTo>
                    <a:pt x="6064" y="471"/>
                    <a:pt x="5947" y="452"/>
                    <a:pt x="5825" y="452"/>
                  </a:cubicBezTo>
                  <a:cubicBezTo>
                    <a:pt x="5722" y="452"/>
                    <a:pt x="5616" y="466"/>
                    <a:pt x="5513" y="477"/>
                  </a:cubicBezTo>
                  <a:cubicBezTo>
                    <a:pt x="5419" y="484"/>
                    <a:pt x="5334" y="495"/>
                    <a:pt x="5255" y="495"/>
                  </a:cubicBezTo>
                  <a:cubicBezTo>
                    <a:pt x="5204" y="495"/>
                    <a:pt x="5155" y="491"/>
                    <a:pt x="5108" y="477"/>
                  </a:cubicBezTo>
                  <a:cubicBezTo>
                    <a:pt x="5001" y="453"/>
                    <a:pt x="4906" y="369"/>
                    <a:pt x="4787" y="286"/>
                  </a:cubicBezTo>
                  <a:cubicBezTo>
                    <a:pt x="4608" y="155"/>
                    <a:pt x="4406" y="0"/>
                    <a:pt x="4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6363140" y="3540532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00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64" y="485"/>
                    <a:pt x="1191" y="402"/>
                    <a:pt x="1334" y="259"/>
                  </a:cubicBezTo>
                  <a:cubicBezTo>
                    <a:pt x="1369" y="200"/>
                    <a:pt x="1369" y="104"/>
                    <a:pt x="1310" y="45"/>
                  </a:cubicBezTo>
                  <a:cubicBezTo>
                    <a:pt x="1280" y="15"/>
                    <a:pt x="1238" y="0"/>
                    <a:pt x="1197" y="0"/>
                  </a:cubicBezTo>
                  <a:cubicBezTo>
                    <a:pt x="1155" y="0"/>
                    <a:pt x="1113" y="15"/>
                    <a:pt x="1084" y="45"/>
                  </a:cubicBezTo>
                  <a:cubicBezTo>
                    <a:pt x="1024" y="104"/>
                    <a:pt x="881" y="176"/>
                    <a:pt x="691" y="176"/>
                  </a:cubicBezTo>
                  <a:cubicBezTo>
                    <a:pt x="488" y="176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6406890" y="3468397"/>
              <a:ext cx="21511" cy="10201"/>
            </a:xfrm>
            <a:custGeom>
              <a:rect b="b" l="l" r="r" t="t"/>
              <a:pathLst>
                <a:path extrusionOk="0" h="322" w="679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12" y="322"/>
                  </a:lnTo>
                  <a:cubicBezTo>
                    <a:pt x="596" y="322"/>
                    <a:pt x="679" y="250"/>
                    <a:pt x="679" y="155"/>
                  </a:cubicBezTo>
                  <a:cubicBezTo>
                    <a:pt x="679" y="72"/>
                    <a:pt x="596" y="0"/>
                    <a:pt x="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0" name="Google Shape;1270;p37"/>
          <p:cNvGrpSpPr/>
          <p:nvPr/>
        </p:nvGrpSpPr>
        <p:grpSpPr>
          <a:xfrm>
            <a:off x="4982905" y="1719565"/>
            <a:ext cx="360500" cy="461829"/>
            <a:chOff x="6697681" y="1968317"/>
            <a:chExt cx="280305" cy="359093"/>
          </a:xfrm>
        </p:grpSpPr>
        <p:sp>
          <p:nvSpPr>
            <p:cNvPr id="1271" name="Google Shape;1271;p37"/>
            <p:cNvSpPr/>
            <p:nvPr/>
          </p:nvSpPr>
          <p:spPr>
            <a:xfrm>
              <a:off x="6799152" y="2092408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6866662" y="2092408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6815372" y="2143032"/>
              <a:ext cx="45302" cy="15777"/>
            </a:xfrm>
            <a:custGeom>
              <a:rect b="b" l="l" r="r" t="t"/>
              <a:pathLst>
                <a:path extrusionOk="0" h="498" w="1430">
                  <a:moveTo>
                    <a:pt x="184" y="1"/>
                  </a:moveTo>
                  <a:cubicBezTo>
                    <a:pt x="141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65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6697681" y="1968317"/>
              <a:ext cx="280305" cy="358713"/>
            </a:xfrm>
            <a:custGeom>
              <a:rect b="b" l="l" r="r" t="t"/>
              <a:pathLst>
                <a:path extrusionOk="0" h="11323" w="8848">
                  <a:moveTo>
                    <a:pt x="4430" y="345"/>
                  </a:moveTo>
                  <a:cubicBezTo>
                    <a:pt x="4978" y="345"/>
                    <a:pt x="5502" y="512"/>
                    <a:pt x="5918" y="822"/>
                  </a:cubicBezTo>
                  <a:cubicBezTo>
                    <a:pt x="6252" y="1072"/>
                    <a:pt x="6526" y="1417"/>
                    <a:pt x="6668" y="1786"/>
                  </a:cubicBezTo>
                  <a:lnTo>
                    <a:pt x="6371" y="1786"/>
                  </a:lnTo>
                  <a:cubicBezTo>
                    <a:pt x="6287" y="1786"/>
                    <a:pt x="6216" y="1857"/>
                    <a:pt x="6216" y="1953"/>
                  </a:cubicBezTo>
                  <a:cubicBezTo>
                    <a:pt x="6216" y="2048"/>
                    <a:pt x="6287" y="2119"/>
                    <a:pt x="6371" y="2119"/>
                  </a:cubicBezTo>
                  <a:lnTo>
                    <a:pt x="7085" y="2119"/>
                  </a:lnTo>
                  <a:cubicBezTo>
                    <a:pt x="7085" y="2119"/>
                    <a:pt x="7109" y="2119"/>
                    <a:pt x="7109" y="2131"/>
                  </a:cubicBezTo>
                  <a:lnTo>
                    <a:pt x="7109" y="2846"/>
                  </a:lnTo>
                  <a:cubicBezTo>
                    <a:pt x="7109" y="2846"/>
                    <a:pt x="7109" y="2858"/>
                    <a:pt x="7085" y="2858"/>
                  </a:cubicBezTo>
                  <a:lnTo>
                    <a:pt x="1787" y="2858"/>
                  </a:lnTo>
                  <a:cubicBezTo>
                    <a:pt x="1787" y="2858"/>
                    <a:pt x="1775" y="2858"/>
                    <a:pt x="1775" y="2846"/>
                  </a:cubicBezTo>
                  <a:lnTo>
                    <a:pt x="1775" y="2131"/>
                  </a:lnTo>
                  <a:lnTo>
                    <a:pt x="1763" y="2131"/>
                  </a:lnTo>
                  <a:lnTo>
                    <a:pt x="5668" y="2119"/>
                  </a:lnTo>
                  <a:cubicBezTo>
                    <a:pt x="5752" y="2119"/>
                    <a:pt x="5823" y="2048"/>
                    <a:pt x="5823" y="1953"/>
                  </a:cubicBezTo>
                  <a:cubicBezTo>
                    <a:pt x="5823" y="1857"/>
                    <a:pt x="5752" y="1786"/>
                    <a:pt x="5668" y="1786"/>
                  </a:cubicBezTo>
                  <a:lnTo>
                    <a:pt x="2180" y="1786"/>
                  </a:lnTo>
                  <a:cubicBezTo>
                    <a:pt x="2335" y="1417"/>
                    <a:pt x="2585" y="1072"/>
                    <a:pt x="2942" y="822"/>
                  </a:cubicBezTo>
                  <a:cubicBezTo>
                    <a:pt x="3370" y="512"/>
                    <a:pt x="3870" y="345"/>
                    <a:pt x="4430" y="345"/>
                  </a:cubicBezTo>
                  <a:close/>
                  <a:moveTo>
                    <a:pt x="6918" y="3179"/>
                  </a:moveTo>
                  <a:lnTo>
                    <a:pt x="6918" y="3191"/>
                  </a:lnTo>
                  <a:lnTo>
                    <a:pt x="6918" y="3739"/>
                  </a:lnTo>
                  <a:lnTo>
                    <a:pt x="6716" y="3739"/>
                  </a:lnTo>
                  <a:cubicBezTo>
                    <a:pt x="6621" y="3739"/>
                    <a:pt x="6526" y="3643"/>
                    <a:pt x="6526" y="3548"/>
                  </a:cubicBezTo>
                  <a:lnTo>
                    <a:pt x="6526" y="3179"/>
                  </a:lnTo>
                  <a:close/>
                  <a:moveTo>
                    <a:pt x="2335" y="3203"/>
                  </a:moveTo>
                  <a:lnTo>
                    <a:pt x="2335" y="3560"/>
                  </a:lnTo>
                  <a:cubicBezTo>
                    <a:pt x="2335" y="3667"/>
                    <a:pt x="2239" y="3751"/>
                    <a:pt x="2132" y="3751"/>
                  </a:cubicBezTo>
                  <a:lnTo>
                    <a:pt x="1942" y="3751"/>
                  </a:lnTo>
                  <a:lnTo>
                    <a:pt x="1942" y="3203"/>
                  </a:lnTo>
                  <a:close/>
                  <a:moveTo>
                    <a:pt x="6180" y="3179"/>
                  </a:moveTo>
                  <a:lnTo>
                    <a:pt x="6180" y="3548"/>
                  </a:lnTo>
                  <a:cubicBezTo>
                    <a:pt x="6180" y="3834"/>
                    <a:pt x="6418" y="4072"/>
                    <a:pt x="6704" y="4072"/>
                  </a:cubicBezTo>
                  <a:lnTo>
                    <a:pt x="6978" y="4072"/>
                  </a:lnTo>
                  <a:cubicBezTo>
                    <a:pt x="7049" y="4072"/>
                    <a:pt x="7121" y="4096"/>
                    <a:pt x="7180" y="4155"/>
                  </a:cubicBezTo>
                  <a:cubicBezTo>
                    <a:pt x="7240" y="4215"/>
                    <a:pt x="7252" y="4286"/>
                    <a:pt x="7252" y="4370"/>
                  </a:cubicBezTo>
                  <a:cubicBezTo>
                    <a:pt x="7240" y="4501"/>
                    <a:pt x="7109" y="4620"/>
                    <a:pt x="6954" y="4620"/>
                  </a:cubicBezTo>
                  <a:lnTo>
                    <a:pt x="6883" y="4620"/>
                  </a:lnTo>
                  <a:lnTo>
                    <a:pt x="6883" y="4608"/>
                  </a:lnTo>
                  <a:cubicBezTo>
                    <a:pt x="6883" y="4513"/>
                    <a:pt x="6811" y="4441"/>
                    <a:pt x="6716" y="4441"/>
                  </a:cubicBezTo>
                  <a:cubicBezTo>
                    <a:pt x="6633" y="4441"/>
                    <a:pt x="6561" y="4513"/>
                    <a:pt x="6561" y="4608"/>
                  </a:cubicBezTo>
                  <a:cubicBezTo>
                    <a:pt x="6561" y="4810"/>
                    <a:pt x="6526" y="5001"/>
                    <a:pt x="6466" y="5203"/>
                  </a:cubicBezTo>
                  <a:cubicBezTo>
                    <a:pt x="6383" y="4977"/>
                    <a:pt x="6121" y="4798"/>
                    <a:pt x="5847" y="4798"/>
                  </a:cubicBezTo>
                  <a:lnTo>
                    <a:pt x="3013" y="4798"/>
                  </a:lnTo>
                  <a:cubicBezTo>
                    <a:pt x="2727" y="4798"/>
                    <a:pt x="2489" y="4965"/>
                    <a:pt x="2370" y="5203"/>
                  </a:cubicBezTo>
                  <a:cubicBezTo>
                    <a:pt x="2311" y="5001"/>
                    <a:pt x="2287" y="4810"/>
                    <a:pt x="2287" y="4608"/>
                  </a:cubicBezTo>
                  <a:cubicBezTo>
                    <a:pt x="2287" y="4513"/>
                    <a:pt x="2215" y="4441"/>
                    <a:pt x="2120" y="4441"/>
                  </a:cubicBezTo>
                  <a:cubicBezTo>
                    <a:pt x="2037" y="4441"/>
                    <a:pt x="1954" y="4513"/>
                    <a:pt x="1954" y="4608"/>
                  </a:cubicBezTo>
                  <a:lnTo>
                    <a:pt x="1954" y="4620"/>
                  </a:lnTo>
                  <a:lnTo>
                    <a:pt x="1858" y="4620"/>
                  </a:lnTo>
                  <a:cubicBezTo>
                    <a:pt x="1775" y="4620"/>
                    <a:pt x="1704" y="4584"/>
                    <a:pt x="1644" y="4524"/>
                  </a:cubicBezTo>
                  <a:cubicBezTo>
                    <a:pt x="1584" y="4465"/>
                    <a:pt x="1573" y="4394"/>
                    <a:pt x="1573" y="4322"/>
                  </a:cubicBezTo>
                  <a:cubicBezTo>
                    <a:pt x="1584" y="4191"/>
                    <a:pt x="1715" y="4072"/>
                    <a:pt x="1870" y="4072"/>
                  </a:cubicBezTo>
                  <a:lnTo>
                    <a:pt x="2108" y="4072"/>
                  </a:lnTo>
                  <a:cubicBezTo>
                    <a:pt x="2394" y="4072"/>
                    <a:pt x="2632" y="3834"/>
                    <a:pt x="2632" y="3548"/>
                  </a:cubicBezTo>
                  <a:lnTo>
                    <a:pt x="2632" y="3179"/>
                  </a:lnTo>
                  <a:close/>
                  <a:moveTo>
                    <a:pt x="2013" y="5108"/>
                  </a:moveTo>
                  <a:cubicBezTo>
                    <a:pt x="2073" y="5394"/>
                    <a:pt x="2180" y="5656"/>
                    <a:pt x="2335" y="5894"/>
                  </a:cubicBezTo>
                  <a:lnTo>
                    <a:pt x="2335" y="7108"/>
                  </a:lnTo>
                  <a:cubicBezTo>
                    <a:pt x="2335" y="7251"/>
                    <a:pt x="2346" y="7382"/>
                    <a:pt x="2370" y="7537"/>
                  </a:cubicBezTo>
                  <a:lnTo>
                    <a:pt x="1215" y="7846"/>
                  </a:lnTo>
                  <a:cubicBezTo>
                    <a:pt x="1168" y="7727"/>
                    <a:pt x="1120" y="7477"/>
                    <a:pt x="1346" y="7180"/>
                  </a:cubicBezTo>
                  <a:cubicBezTo>
                    <a:pt x="1596" y="6822"/>
                    <a:pt x="1620" y="6584"/>
                    <a:pt x="1620" y="6239"/>
                  </a:cubicBezTo>
                  <a:lnTo>
                    <a:pt x="1620" y="6156"/>
                  </a:lnTo>
                  <a:cubicBezTo>
                    <a:pt x="1632" y="5763"/>
                    <a:pt x="1715" y="5608"/>
                    <a:pt x="1834" y="5429"/>
                  </a:cubicBezTo>
                  <a:cubicBezTo>
                    <a:pt x="1894" y="5346"/>
                    <a:pt x="1954" y="5239"/>
                    <a:pt x="2013" y="5108"/>
                  </a:cubicBezTo>
                  <a:close/>
                  <a:moveTo>
                    <a:pt x="6871" y="5084"/>
                  </a:moveTo>
                  <a:cubicBezTo>
                    <a:pt x="6918" y="5215"/>
                    <a:pt x="6990" y="5322"/>
                    <a:pt x="7049" y="5406"/>
                  </a:cubicBezTo>
                  <a:cubicBezTo>
                    <a:pt x="7168" y="5584"/>
                    <a:pt x="7252" y="5751"/>
                    <a:pt x="7276" y="6120"/>
                  </a:cubicBezTo>
                  <a:lnTo>
                    <a:pt x="7276" y="6215"/>
                  </a:lnTo>
                  <a:cubicBezTo>
                    <a:pt x="7276" y="6549"/>
                    <a:pt x="7288" y="6787"/>
                    <a:pt x="7538" y="7144"/>
                  </a:cubicBezTo>
                  <a:cubicBezTo>
                    <a:pt x="7728" y="7477"/>
                    <a:pt x="7704" y="7727"/>
                    <a:pt x="7657" y="7846"/>
                  </a:cubicBezTo>
                  <a:lnTo>
                    <a:pt x="6514" y="7501"/>
                  </a:lnTo>
                  <a:cubicBezTo>
                    <a:pt x="6537" y="7370"/>
                    <a:pt x="6561" y="7227"/>
                    <a:pt x="6561" y="7072"/>
                  </a:cubicBezTo>
                  <a:lnTo>
                    <a:pt x="6561" y="5870"/>
                  </a:lnTo>
                  <a:cubicBezTo>
                    <a:pt x="6704" y="5632"/>
                    <a:pt x="6811" y="5358"/>
                    <a:pt x="6871" y="5084"/>
                  </a:cubicBezTo>
                  <a:close/>
                  <a:moveTo>
                    <a:pt x="5847" y="5120"/>
                  </a:moveTo>
                  <a:cubicBezTo>
                    <a:pt x="6049" y="5120"/>
                    <a:pt x="6216" y="5286"/>
                    <a:pt x="6216" y="5501"/>
                  </a:cubicBezTo>
                  <a:lnTo>
                    <a:pt x="6216" y="7084"/>
                  </a:lnTo>
                  <a:cubicBezTo>
                    <a:pt x="6216" y="8073"/>
                    <a:pt x="5406" y="8870"/>
                    <a:pt x="4430" y="8870"/>
                  </a:cubicBezTo>
                  <a:cubicBezTo>
                    <a:pt x="3442" y="8870"/>
                    <a:pt x="2644" y="8073"/>
                    <a:pt x="2644" y="7084"/>
                  </a:cubicBezTo>
                  <a:lnTo>
                    <a:pt x="2644" y="5501"/>
                  </a:lnTo>
                  <a:cubicBezTo>
                    <a:pt x="2644" y="5286"/>
                    <a:pt x="2811" y="5120"/>
                    <a:pt x="3013" y="5120"/>
                  </a:cubicBezTo>
                  <a:close/>
                  <a:moveTo>
                    <a:pt x="4442" y="0"/>
                  </a:moveTo>
                  <a:cubicBezTo>
                    <a:pt x="3823" y="0"/>
                    <a:pt x="3239" y="179"/>
                    <a:pt x="2763" y="536"/>
                  </a:cubicBezTo>
                  <a:cubicBezTo>
                    <a:pt x="2335" y="857"/>
                    <a:pt x="2001" y="1286"/>
                    <a:pt x="1858" y="1774"/>
                  </a:cubicBezTo>
                  <a:lnTo>
                    <a:pt x="1799" y="1774"/>
                  </a:lnTo>
                  <a:cubicBezTo>
                    <a:pt x="1596" y="1774"/>
                    <a:pt x="1453" y="1929"/>
                    <a:pt x="1453" y="2119"/>
                  </a:cubicBezTo>
                  <a:lnTo>
                    <a:pt x="1453" y="2834"/>
                  </a:lnTo>
                  <a:cubicBezTo>
                    <a:pt x="1453" y="2965"/>
                    <a:pt x="1525" y="3072"/>
                    <a:pt x="1632" y="3131"/>
                  </a:cubicBezTo>
                  <a:lnTo>
                    <a:pt x="1632" y="3786"/>
                  </a:lnTo>
                  <a:cubicBezTo>
                    <a:pt x="1442" y="3870"/>
                    <a:pt x="1299" y="4048"/>
                    <a:pt x="1275" y="4263"/>
                  </a:cubicBezTo>
                  <a:cubicBezTo>
                    <a:pt x="1263" y="4441"/>
                    <a:pt x="1323" y="4608"/>
                    <a:pt x="1418" y="4739"/>
                  </a:cubicBezTo>
                  <a:cubicBezTo>
                    <a:pt x="1501" y="4822"/>
                    <a:pt x="1620" y="4882"/>
                    <a:pt x="1715" y="4917"/>
                  </a:cubicBezTo>
                  <a:cubicBezTo>
                    <a:pt x="1680" y="5036"/>
                    <a:pt x="1632" y="5120"/>
                    <a:pt x="1561" y="5227"/>
                  </a:cubicBezTo>
                  <a:cubicBezTo>
                    <a:pt x="1442" y="5417"/>
                    <a:pt x="1287" y="5644"/>
                    <a:pt x="1275" y="6120"/>
                  </a:cubicBezTo>
                  <a:lnTo>
                    <a:pt x="1275" y="6227"/>
                  </a:lnTo>
                  <a:cubicBezTo>
                    <a:pt x="1275" y="6549"/>
                    <a:pt x="1263" y="6715"/>
                    <a:pt x="1061" y="6989"/>
                  </a:cubicBezTo>
                  <a:cubicBezTo>
                    <a:pt x="763" y="7382"/>
                    <a:pt x="811" y="7739"/>
                    <a:pt x="882" y="7942"/>
                  </a:cubicBezTo>
                  <a:cubicBezTo>
                    <a:pt x="370" y="8084"/>
                    <a:pt x="1" y="8573"/>
                    <a:pt x="1" y="9108"/>
                  </a:cubicBezTo>
                  <a:lnTo>
                    <a:pt x="1" y="11144"/>
                  </a:lnTo>
                  <a:cubicBezTo>
                    <a:pt x="1" y="11240"/>
                    <a:pt x="84" y="11311"/>
                    <a:pt x="168" y="11311"/>
                  </a:cubicBezTo>
                  <a:cubicBezTo>
                    <a:pt x="263" y="11311"/>
                    <a:pt x="334" y="11240"/>
                    <a:pt x="334" y="11144"/>
                  </a:cubicBezTo>
                  <a:lnTo>
                    <a:pt x="334" y="9108"/>
                  </a:lnTo>
                  <a:cubicBezTo>
                    <a:pt x="334" y="8704"/>
                    <a:pt x="596" y="8370"/>
                    <a:pt x="977" y="8251"/>
                  </a:cubicBezTo>
                  <a:lnTo>
                    <a:pt x="1596" y="8073"/>
                  </a:lnTo>
                  <a:lnTo>
                    <a:pt x="1596" y="11144"/>
                  </a:lnTo>
                  <a:cubicBezTo>
                    <a:pt x="1596" y="11240"/>
                    <a:pt x="1668" y="11311"/>
                    <a:pt x="1763" y="11311"/>
                  </a:cubicBezTo>
                  <a:cubicBezTo>
                    <a:pt x="1846" y="11311"/>
                    <a:pt x="1930" y="11240"/>
                    <a:pt x="1930" y="11144"/>
                  </a:cubicBezTo>
                  <a:lnTo>
                    <a:pt x="1930" y="7977"/>
                  </a:lnTo>
                  <a:lnTo>
                    <a:pt x="2430" y="7834"/>
                  </a:lnTo>
                  <a:cubicBezTo>
                    <a:pt x="2442" y="7858"/>
                    <a:pt x="2466" y="7906"/>
                    <a:pt x="2477" y="7930"/>
                  </a:cubicBezTo>
                  <a:lnTo>
                    <a:pt x="2477" y="11168"/>
                  </a:lnTo>
                  <a:cubicBezTo>
                    <a:pt x="2477" y="11251"/>
                    <a:pt x="2549" y="11323"/>
                    <a:pt x="2644" y="11323"/>
                  </a:cubicBezTo>
                  <a:cubicBezTo>
                    <a:pt x="2727" y="11323"/>
                    <a:pt x="2799" y="11251"/>
                    <a:pt x="2799" y="11168"/>
                  </a:cubicBezTo>
                  <a:lnTo>
                    <a:pt x="2799" y="8465"/>
                  </a:lnTo>
                  <a:cubicBezTo>
                    <a:pt x="3192" y="8918"/>
                    <a:pt x="3775" y="9216"/>
                    <a:pt x="4406" y="9216"/>
                  </a:cubicBezTo>
                  <a:cubicBezTo>
                    <a:pt x="5323" y="9216"/>
                    <a:pt x="6097" y="8644"/>
                    <a:pt x="6395" y="7846"/>
                  </a:cubicBezTo>
                  <a:lnTo>
                    <a:pt x="6895" y="7989"/>
                  </a:lnTo>
                  <a:lnTo>
                    <a:pt x="6895" y="11168"/>
                  </a:lnTo>
                  <a:cubicBezTo>
                    <a:pt x="6895" y="11251"/>
                    <a:pt x="6966" y="11323"/>
                    <a:pt x="7061" y="11323"/>
                  </a:cubicBezTo>
                  <a:cubicBezTo>
                    <a:pt x="7145" y="11323"/>
                    <a:pt x="7228" y="11251"/>
                    <a:pt x="7228" y="11168"/>
                  </a:cubicBezTo>
                  <a:lnTo>
                    <a:pt x="7228" y="8084"/>
                  </a:lnTo>
                  <a:lnTo>
                    <a:pt x="7847" y="8263"/>
                  </a:lnTo>
                  <a:cubicBezTo>
                    <a:pt x="8216" y="8370"/>
                    <a:pt x="8490" y="8727"/>
                    <a:pt x="8490" y="9120"/>
                  </a:cubicBezTo>
                  <a:lnTo>
                    <a:pt x="8490" y="11168"/>
                  </a:lnTo>
                  <a:cubicBezTo>
                    <a:pt x="8490" y="11251"/>
                    <a:pt x="8562" y="11323"/>
                    <a:pt x="8657" y="11323"/>
                  </a:cubicBezTo>
                  <a:cubicBezTo>
                    <a:pt x="8740" y="11323"/>
                    <a:pt x="8812" y="11251"/>
                    <a:pt x="8812" y="11168"/>
                  </a:cubicBezTo>
                  <a:lnTo>
                    <a:pt x="8812" y="9120"/>
                  </a:lnTo>
                  <a:cubicBezTo>
                    <a:pt x="8847" y="8573"/>
                    <a:pt x="8490" y="8096"/>
                    <a:pt x="7966" y="7953"/>
                  </a:cubicBezTo>
                  <a:cubicBezTo>
                    <a:pt x="8026" y="7763"/>
                    <a:pt x="8085" y="7406"/>
                    <a:pt x="7788" y="7001"/>
                  </a:cubicBezTo>
                  <a:cubicBezTo>
                    <a:pt x="7597" y="6727"/>
                    <a:pt x="7597" y="6572"/>
                    <a:pt x="7585" y="6239"/>
                  </a:cubicBezTo>
                  <a:lnTo>
                    <a:pt x="7585" y="6132"/>
                  </a:lnTo>
                  <a:cubicBezTo>
                    <a:pt x="7573" y="5656"/>
                    <a:pt x="7430" y="5441"/>
                    <a:pt x="7299" y="5239"/>
                  </a:cubicBezTo>
                  <a:cubicBezTo>
                    <a:pt x="7240" y="5144"/>
                    <a:pt x="7180" y="5048"/>
                    <a:pt x="7133" y="4929"/>
                  </a:cubicBezTo>
                  <a:cubicBezTo>
                    <a:pt x="7371" y="4870"/>
                    <a:pt x="7573" y="4667"/>
                    <a:pt x="7597" y="4405"/>
                  </a:cubicBezTo>
                  <a:cubicBezTo>
                    <a:pt x="7609" y="4227"/>
                    <a:pt x="7549" y="4072"/>
                    <a:pt x="7442" y="3929"/>
                  </a:cubicBezTo>
                  <a:cubicBezTo>
                    <a:pt x="7383" y="3870"/>
                    <a:pt x="7323" y="3834"/>
                    <a:pt x="7252" y="3786"/>
                  </a:cubicBezTo>
                  <a:lnTo>
                    <a:pt x="7252" y="3131"/>
                  </a:lnTo>
                  <a:cubicBezTo>
                    <a:pt x="7359" y="3072"/>
                    <a:pt x="7430" y="2965"/>
                    <a:pt x="7430" y="2834"/>
                  </a:cubicBezTo>
                  <a:lnTo>
                    <a:pt x="7430" y="2119"/>
                  </a:lnTo>
                  <a:cubicBezTo>
                    <a:pt x="7430" y="1929"/>
                    <a:pt x="7288" y="1774"/>
                    <a:pt x="7097" y="1774"/>
                  </a:cubicBezTo>
                  <a:lnTo>
                    <a:pt x="7026" y="1774"/>
                  </a:lnTo>
                  <a:cubicBezTo>
                    <a:pt x="6871" y="1298"/>
                    <a:pt x="6549" y="857"/>
                    <a:pt x="6121" y="536"/>
                  </a:cubicBezTo>
                  <a:cubicBezTo>
                    <a:pt x="5644" y="179"/>
                    <a:pt x="5049" y="0"/>
                    <a:pt x="4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6888933" y="2249319"/>
              <a:ext cx="10201" cy="78091"/>
            </a:xfrm>
            <a:custGeom>
              <a:rect b="b" l="l" r="r" t="t"/>
              <a:pathLst>
                <a:path extrusionOk="0" h="2465" w="322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2298"/>
                  </a:lnTo>
                  <a:cubicBezTo>
                    <a:pt x="0" y="2381"/>
                    <a:pt x="72" y="2465"/>
                    <a:pt x="167" y="2465"/>
                  </a:cubicBezTo>
                  <a:cubicBezTo>
                    <a:pt x="250" y="2465"/>
                    <a:pt x="322" y="2381"/>
                    <a:pt x="322" y="2298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6793133" y="2075364"/>
              <a:ext cx="22651" cy="13306"/>
            </a:xfrm>
            <a:custGeom>
              <a:rect b="b" l="l" r="r" t="t"/>
              <a:pathLst>
                <a:path extrusionOk="0" h="420" w="715">
                  <a:moveTo>
                    <a:pt x="517" y="1"/>
                  </a:moveTo>
                  <a:cubicBezTo>
                    <a:pt x="508" y="1"/>
                    <a:pt x="498" y="1"/>
                    <a:pt x="488" y="2"/>
                  </a:cubicBezTo>
                  <a:lnTo>
                    <a:pt x="131" y="98"/>
                  </a:lnTo>
                  <a:cubicBezTo>
                    <a:pt x="48" y="122"/>
                    <a:pt x="0" y="217"/>
                    <a:pt x="12" y="300"/>
                  </a:cubicBezTo>
                  <a:cubicBezTo>
                    <a:pt x="36" y="372"/>
                    <a:pt x="107" y="419"/>
                    <a:pt x="179" y="419"/>
                  </a:cubicBezTo>
                  <a:lnTo>
                    <a:pt x="226" y="419"/>
                  </a:lnTo>
                  <a:lnTo>
                    <a:pt x="584" y="336"/>
                  </a:lnTo>
                  <a:cubicBezTo>
                    <a:pt x="667" y="300"/>
                    <a:pt x="715" y="217"/>
                    <a:pt x="703" y="122"/>
                  </a:cubicBezTo>
                  <a:cubicBezTo>
                    <a:pt x="671" y="47"/>
                    <a:pt x="600" y="1"/>
                    <a:pt x="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6859502" y="2075649"/>
              <a:ext cx="23792" cy="13401"/>
            </a:xfrm>
            <a:custGeom>
              <a:rect b="b" l="l" r="r" t="t"/>
              <a:pathLst>
                <a:path extrusionOk="0" h="423" w="751">
                  <a:moveTo>
                    <a:pt x="201" y="0"/>
                  </a:moveTo>
                  <a:cubicBezTo>
                    <a:pt x="128" y="0"/>
                    <a:pt x="57" y="54"/>
                    <a:pt x="36" y="124"/>
                  </a:cubicBezTo>
                  <a:cubicBezTo>
                    <a:pt x="1" y="220"/>
                    <a:pt x="60" y="303"/>
                    <a:pt x="155" y="339"/>
                  </a:cubicBezTo>
                  <a:lnTo>
                    <a:pt x="513" y="422"/>
                  </a:lnTo>
                  <a:lnTo>
                    <a:pt x="548" y="422"/>
                  </a:lnTo>
                  <a:cubicBezTo>
                    <a:pt x="632" y="422"/>
                    <a:pt x="691" y="386"/>
                    <a:pt x="715" y="303"/>
                  </a:cubicBezTo>
                  <a:cubicBezTo>
                    <a:pt x="751" y="220"/>
                    <a:pt x="691" y="124"/>
                    <a:pt x="596" y="101"/>
                  </a:cubicBezTo>
                  <a:lnTo>
                    <a:pt x="239" y="5"/>
                  </a:lnTo>
                  <a:cubicBezTo>
                    <a:pt x="226" y="2"/>
                    <a:pt x="213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8" name="Google Shape;1278;p37"/>
          <p:cNvGrpSpPr/>
          <p:nvPr/>
        </p:nvGrpSpPr>
        <p:grpSpPr>
          <a:xfrm>
            <a:off x="3802333" y="2932024"/>
            <a:ext cx="372560" cy="456044"/>
            <a:chOff x="6685262" y="1500214"/>
            <a:chExt cx="289682" cy="354594"/>
          </a:xfrm>
        </p:grpSpPr>
        <p:sp>
          <p:nvSpPr>
            <p:cNvPr id="1279" name="Google Shape;1279;p37"/>
            <p:cNvSpPr/>
            <p:nvPr/>
          </p:nvSpPr>
          <p:spPr>
            <a:xfrm>
              <a:off x="6685262" y="1500214"/>
              <a:ext cx="289682" cy="354594"/>
            </a:xfrm>
            <a:custGeom>
              <a:rect b="b" l="l" r="r" t="t"/>
              <a:pathLst>
                <a:path extrusionOk="0" h="11193" w="9144">
                  <a:moveTo>
                    <a:pt x="7037" y="3310"/>
                  </a:moveTo>
                  <a:lnTo>
                    <a:pt x="7037" y="3322"/>
                  </a:lnTo>
                  <a:lnTo>
                    <a:pt x="7037" y="3691"/>
                  </a:lnTo>
                  <a:lnTo>
                    <a:pt x="6846" y="3691"/>
                  </a:lnTo>
                  <a:cubicBezTo>
                    <a:pt x="6739" y="3691"/>
                    <a:pt x="6656" y="3608"/>
                    <a:pt x="6656" y="3501"/>
                  </a:cubicBezTo>
                  <a:lnTo>
                    <a:pt x="6656" y="3310"/>
                  </a:lnTo>
                  <a:close/>
                  <a:moveTo>
                    <a:pt x="2465" y="3322"/>
                  </a:moveTo>
                  <a:lnTo>
                    <a:pt x="2465" y="3513"/>
                  </a:lnTo>
                  <a:cubicBezTo>
                    <a:pt x="2465" y="3620"/>
                    <a:pt x="2381" y="3703"/>
                    <a:pt x="2274" y="3703"/>
                  </a:cubicBezTo>
                  <a:lnTo>
                    <a:pt x="2096" y="3703"/>
                  </a:lnTo>
                  <a:lnTo>
                    <a:pt x="2096" y="3691"/>
                  </a:lnTo>
                  <a:lnTo>
                    <a:pt x="2096" y="3322"/>
                  </a:lnTo>
                  <a:close/>
                  <a:moveTo>
                    <a:pt x="4596" y="370"/>
                  </a:moveTo>
                  <a:lnTo>
                    <a:pt x="8453" y="2989"/>
                  </a:lnTo>
                  <a:lnTo>
                    <a:pt x="3691" y="2989"/>
                  </a:lnTo>
                  <a:cubicBezTo>
                    <a:pt x="3596" y="2989"/>
                    <a:pt x="3524" y="3072"/>
                    <a:pt x="3524" y="3156"/>
                  </a:cubicBezTo>
                  <a:cubicBezTo>
                    <a:pt x="3524" y="3251"/>
                    <a:pt x="3596" y="3322"/>
                    <a:pt x="3691" y="3322"/>
                  </a:cubicBezTo>
                  <a:lnTo>
                    <a:pt x="6334" y="3322"/>
                  </a:lnTo>
                  <a:lnTo>
                    <a:pt x="6334" y="3513"/>
                  </a:lnTo>
                  <a:cubicBezTo>
                    <a:pt x="6334" y="3799"/>
                    <a:pt x="6572" y="4037"/>
                    <a:pt x="6858" y="4037"/>
                  </a:cubicBezTo>
                  <a:lnTo>
                    <a:pt x="7120" y="4037"/>
                  </a:lnTo>
                  <a:cubicBezTo>
                    <a:pt x="7203" y="4037"/>
                    <a:pt x="7275" y="4061"/>
                    <a:pt x="7334" y="4120"/>
                  </a:cubicBezTo>
                  <a:cubicBezTo>
                    <a:pt x="7394" y="4180"/>
                    <a:pt x="7406" y="4263"/>
                    <a:pt x="7406" y="4334"/>
                  </a:cubicBezTo>
                  <a:cubicBezTo>
                    <a:pt x="7394" y="4465"/>
                    <a:pt x="7263" y="4584"/>
                    <a:pt x="7108" y="4584"/>
                  </a:cubicBezTo>
                  <a:lnTo>
                    <a:pt x="7037" y="4584"/>
                  </a:lnTo>
                  <a:lnTo>
                    <a:pt x="7037" y="4572"/>
                  </a:lnTo>
                  <a:cubicBezTo>
                    <a:pt x="7037" y="4477"/>
                    <a:pt x="6965" y="4406"/>
                    <a:pt x="6870" y="4406"/>
                  </a:cubicBezTo>
                  <a:cubicBezTo>
                    <a:pt x="6787" y="4406"/>
                    <a:pt x="6715" y="4477"/>
                    <a:pt x="6715" y="4572"/>
                  </a:cubicBezTo>
                  <a:cubicBezTo>
                    <a:pt x="6715" y="5692"/>
                    <a:pt x="5846" y="6597"/>
                    <a:pt x="4763" y="6680"/>
                  </a:cubicBezTo>
                  <a:lnTo>
                    <a:pt x="4763" y="6501"/>
                  </a:lnTo>
                  <a:cubicBezTo>
                    <a:pt x="4763" y="6418"/>
                    <a:pt x="4691" y="6347"/>
                    <a:pt x="4596" y="6347"/>
                  </a:cubicBezTo>
                  <a:cubicBezTo>
                    <a:pt x="4512" y="6347"/>
                    <a:pt x="4429" y="6418"/>
                    <a:pt x="4429" y="6501"/>
                  </a:cubicBezTo>
                  <a:lnTo>
                    <a:pt x="4429" y="6680"/>
                  </a:lnTo>
                  <a:cubicBezTo>
                    <a:pt x="3346" y="6597"/>
                    <a:pt x="2488" y="5692"/>
                    <a:pt x="2488" y="4572"/>
                  </a:cubicBezTo>
                  <a:cubicBezTo>
                    <a:pt x="2488" y="4477"/>
                    <a:pt x="2405" y="4406"/>
                    <a:pt x="2322" y="4406"/>
                  </a:cubicBezTo>
                  <a:cubicBezTo>
                    <a:pt x="2226" y="4406"/>
                    <a:pt x="2155" y="4477"/>
                    <a:pt x="2155" y="4572"/>
                  </a:cubicBezTo>
                  <a:lnTo>
                    <a:pt x="2155" y="4584"/>
                  </a:lnTo>
                  <a:lnTo>
                    <a:pt x="2048" y="4584"/>
                  </a:lnTo>
                  <a:cubicBezTo>
                    <a:pt x="1976" y="4584"/>
                    <a:pt x="1905" y="4561"/>
                    <a:pt x="1845" y="4501"/>
                  </a:cubicBezTo>
                  <a:cubicBezTo>
                    <a:pt x="1786" y="4442"/>
                    <a:pt x="1774" y="4358"/>
                    <a:pt x="1774" y="4287"/>
                  </a:cubicBezTo>
                  <a:cubicBezTo>
                    <a:pt x="1786" y="4156"/>
                    <a:pt x="1917" y="4037"/>
                    <a:pt x="2072" y="4037"/>
                  </a:cubicBezTo>
                  <a:lnTo>
                    <a:pt x="2310" y="4037"/>
                  </a:lnTo>
                  <a:cubicBezTo>
                    <a:pt x="2584" y="4037"/>
                    <a:pt x="2822" y="3799"/>
                    <a:pt x="2822" y="3513"/>
                  </a:cubicBezTo>
                  <a:lnTo>
                    <a:pt x="2822" y="3322"/>
                  </a:lnTo>
                  <a:lnTo>
                    <a:pt x="3024" y="3322"/>
                  </a:lnTo>
                  <a:cubicBezTo>
                    <a:pt x="3108" y="3322"/>
                    <a:pt x="3179" y="3251"/>
                    <a:pt x="3179" y="3156"/>
                  </a:cubicBezTo>
                  <a:cubicBezTo>
                    <a:pt x="3179" y="3072"/>
                    <a:pt x="3108" y="2989"/>
                    <a:pt x="3024" y="2989"/>
                  </a:cubicBezTo>
                  <a:lnTo>
                    <a:pt x="738" y="2989"/>
                  </a:lnTo>
                  <a:lnTo>
                    <a:pt x="4596" y="370"/>
                  </a:lnTo>
                  <a:close/>
                  <a:moveTo>
                    <a:pt x="5632" y="6763"/>
                  </a:moveTo>
                  <a:lnTo>
                    <a:pt x="5632" y="7144"/>
                  </a:lnTo>
                  <a:cubicBezTo>
                    <a:pt x="5644" y="7430"/>
                    <a:pt x="5798" y="7668"/>
                    <a:pt x="6060" y="7787"/>
                  </a:cubicBezTo>
                  <a:cubicBezTo>
                    <a:pt x="5977" y="7978"/>
                    <a:pt x="5858" y="8156"/>
                    <a:pt x="5715" y="8311"/>
                  </a:cubicBezTo>
                  <a:cubicBezTo>
                    <a:pt x="5655" y="8371"/>
                    <a:pt x="5655" y="8466"/>
                    <a:pt x="5715" y="8549"/>
                  </a:cubicBezTo>
                  <a:cubicBezTo>
                    <a:pt x="5739" y="8573"/>
                    <a:pt x="5786" y="8585"/>
                    <a:pt x="5834" y="8585"/>
                  </a:cubicBezTo>
                  <a:cubicBezTo>
                    <a:pt x="5882" y="8585"/>
                    <a:pt x="5917" y="8573"/>
                    <a:pt x="5953" y="8549"/>
                  </a:cubicBezTo>
                  <a:cubicBezTo>
                    <a:pt x="6132" y="8347"/>
                    <a:pt x="6275" y="8132"/>
                    <a:pt x="6370" y="7894"/>
                  </a:cubicBezTo>
                  <a:lnTo>
                    <a:pt x="6727" y="7990"/>
                  </a:lnTo>
                  <a:cubicBezTo>
                    <a:pt x="6572" y="8394"/>
                    <a:pt x="6310" y="8763"/>
                    <a:pt x="5953" y="9037"/>
                  </a:cubicBezTo>
                  <a:cubicBezTo>
                    <a:pt x="5548" y="9335"/>
                    <a:pt x="5072" y="9502"/>
                    <a:pt x="4572" y="9502"/>
                  </a:cubicBezTo>
                  <a:cubicBezTo>
                    <a:pt x="4072" y="9502"/>
                    <a:pt x="3596" y="9335"/>
                    <a:pt x="3203" y="9049"/>
                  </a:cubicBezTo>
                  <a:cubicBezTo>
                    <a:pt x="2846" y="8787"/>
                    <a:pt x="2572" y="8406"/>
                    <a:pt x="2405" y="8013"/>
                  </a:cubicBezTo>
                  <a:lnTo>
                    <a:pt x="2762" y="7906"/>
                  </a:lnTo>
                  <a:cubicBezTo>
                    <a:pt x="2905" y="8252"/>
                    <a:pt x="3119" y="8549"/>
                    <a:pt x="3405" y="8752"/>
                  </a:cubicBezTo>
                  <a:cubicBezTo>
                    <a:pt x="3739" y="9002"/>
                    <a:pt x="4131" y="9144"/>
                    <a:pt x="4548" y="9144"/>
                  </a:cubicBezTo>
                  <a:cubicBezTo>
                    <a:pt x="4822" y="9144"/>
                    <a:pt x="5072" y="9085"/>
                    <a:pt x="5322" y="8978"/>
                  </a:cubicBezTo>
                  <a:cubicBezTo>
                    <a:pt x="5417" y="8942"/>
                    <a:pt x="5441" y="8847"/>
                    <a:pt x="5417" y="8752"/>
                  </a:cubicBezTo>
                  <a:cubicBezTo>
                    <a:pt x="5391" y="8690"/>
                    <a:pt x="5332" y="8654"/>
                    <a:pt x="5265" y="8654"/>
                  </a:cubicBezTo>
                  <a:cubicBezTo>
                    <a:pt x="5241" y="8654"/>
                    <a:pt x="5216" y="8659"/>
                    <a:pt x="5191" y="8668"/>
                  </a:cubicBezTo>
                  <a:cubicBezTo>
                    <a:pt x="4989" y="8752"/>
                    <a:pt x="4774" y="8799"/>
                    <a:pt x="4548" y="8799"/>
                  </a:cubicBezTo>
                  <a:cubicBezTo>
                    <a:pt x="3893" y="8799"/>
                    <a:pt x="3322" y="8394"/>
                    <a:pt x="3084" y="7799"/>
                  </a:cubicBezTo>
                  <a:cubicBezTo>
                    <a:pt x="3334" y="7692"/>
                    <a:pt x="3500" y="7442"/>
                    <a:pt x="3500" y="7180"/>
                  </a:cubicBezTo>
                  <a:lnTo>
                    <a:pt x="3500" y="6787"/>
                  </a:lnTo>
                  <a:cubicBezTo>
                    <a:pt x="3774" y="6918"/>
                    <a:pt x="4072" y="7013"/>
                    <a:pt x="4405" y="7025"/>
                  </a:cubicBezTo>
                  <a:lnTo>
                    <a:pt x="4405" y="7573"/>
                  </a:lnTo>
                  <a:cubicBezTo>
                    <a:pt x="4405" y="7668"/>
                    <a:pt x="4477" y="7740"/>
                    <a:pt x="4560" y="7740"/>
                  </a:cubicBezTo>
                  <a:cubicBezTo>
                    <a:pt x="4655" y="7740"/>
                    <a:pt x="4727" y="7668"/>
                    <a:pt x="4727" y="7573"/>
                  </a:cubicBezTo>
                  <a:lnTo>
                    <a:pt x="4727" y="7001"/>
                  </a:lnTo>
                  <a:cubicBezTo>
                    <a:pt x="5060" y="6978"/>
                    <a:pt x="5358" y="6894"/>
                    <a:pt x="5632" y="6763"/>
                  </a:cubicBezTo>
                  <a:close/>
                  <a:moveTo>
                    <a:pt x="4562" y="0"/>
                  </a:moveTo>
                  <a:cubicBezTo>
                    <a:pt x="4530" y="0"/>
                    <a:pt x="4501" y="12"/>
                    <a:pt x="4477" y="36"/>
                  </a:cubicBezTo>
                  <a:lnTo>
                    <a:pt x="83" y="3025"/>
                  </a:lnTo>
                  <a:cubicBezTo>
                    <a:pt x="24" y="3072"/>
                    <a:pt x="0" y="3144"/>
                    <a:pt x="24" y="3203"/>
                  </a:cubicBezTo>
                  <a:cubicBezTo>
                    <a:pt x="60" y="3263"/>
                    <a:pt x="119" y="3322"/>
                    <a:pt x="191" y="3322"/>
                  </a:cubicBezTo>
                  <a:lnTo>
                    <a:pt x="1786" y="3322"/>
                  </a:lnTo>
                  <a:lnTo>
                    <a:pt x="1786" y="3751"/>
                  </a:lnTo>
                  <a:cubicBezTo>
                    <a:pt x="1584" y="3846"/>
                    <a:pt x="1453" y="4025"/>
                    <a:pt x="1441" y="4227"/>
                  </a:cubicBezTo>
                  <a:cubicBezTo>
                    <a:pt x="1429" y="4394"/>
                    <a:pt x="1488" y="4572"/>
                    <a:pt x="1584" y="4692"/>
                  </a:cubicBezTo>
                  <a:cubicBezTo>
                    <a:pt x="1703" y="4811"/>
                    <a:pt x="1869" y="4882"/>
                    <a:pt x="2036" y="4882"/>
                  </a:cubicBezTo>
                  <a:lnTo>
                    <a:pt x="2155" y="4882"/>
                  </a:lnTo>
                  <a:cubicBezTo>
                    <a:pt x="2238" y="5573"/>
                    <a:pt x="2631" y="6180"/>
                    <a:pt x="3179" y="6549"/>
                  </a:cubicBezTo>
                  <a:lnTo>
                    <a:pt x="3179" y="7132"/>
                  </a:lnTo>
                  <a:cubicBezTo>
                    <a:pt x="3179" y="7299"/>
                    <a:pt x="3072" y="7430"/>
                    <a:pt x="2929" y="7478"/>
                  </a:cubicBezTo>
                  <a:lnTo>
                    <a:pt x="1203" y="7978"/>
                  </a:lnTo>
                  <a:cubicBezTo>
                    <a:pt x="607" y="8156"/>
                    <a:pt x="202" y="8704"/>
                    <a:pt x="202" y="9323"/>
                  </a:cubicBezTo>
                  <a:lnTo>
                    <a:pt x="202" y="11026"/>
                  </a:lnTo>
                  <a:cubicBezTo>
                    <a:pt x="202" y="11121"/>
                    <a:pt x="274" y="11192"/>
                    <a:pt x="369" y="11192"/>
                  </a:cubicBezTo>
                  <a:cubicBezTo>
                    <a:pt x="452" y="11192"/>
                    <a:pt x="536" y="11121"/>
                    <a:pt x="536" y="11026"/>
                  </a:cubicBezTo>
                  <a:lnTo>
                    <a:pt x="536" y="9323"/>
                  </a:lnTo>
                  <a:cubicBezTo>
                    <a:pt x="536" y="8847"/>
                    <a:pt x="845" y="8430"/>
                    <a:pt x="1286" y="8287"/>
                  </a:cubicBezTo>
                  <a:lnTo>
                    <a:pt x="2107" y="8049"/>
                  </a:lnTo>
                  <a:cubicBezTo>
                    <a:pt x="2286" y="8549"/>
                    <a:pt x="2596" y="8966"/>
                    <a:pt x="3012" y="9275"/>
                  </a:cubicBezTo>
                  <a:cubicBezTo>
                    <a:pt x="3429" y="9585"/>
                    <a:pt x="3905" y="9752"/>
                    <a:pt x="4417" y="9776"/>
                  </a:cubicBezTo>
                  <a:lnTo>
                    <a:pt x="4417" y="11026"/>
                  </a:lnTo>
                  <a:cubicBezTo>
                    <a:pt x="4417" y="11121"/>
                    <a:pt x="4489" y="11192"/>
                    <a:pt x="4584" y="11192"/>
                  </a:cubicBezTo>
                  <a:cubicBezTo>
                    <a:pt x="4667" y="11192"/>
                    <a:pt x="4739" y="11121"/>
                    <a:pt x="4739" y="11026"/>
                  </a:cubicBezTo>
                  <a:lnTo>
                    <a:pt x="4739" y="9776"/>
                  </a:lnTo>
                  <a:cubicBezTo>
                    <a:pt x="5263" y="9752"/>
                    <a:pt x="5739" y="9573"/>
                    <a:pt x="6156" y="9252"/>
                  </a:cubicBezTo>
                  <a:cubicBezTo>
                    <a:pt x="6560" y="8942"/>
                    <a:pt x="6870" y="8525"/>
                    <a:pt x="7049" y="8049"/>
                  </a:cubicBezTo>
                  <a:lnTo>
                    <a:pt x="7870" y="8287"/>
                  </a:lnTo>
                  <a:cubicBezTo>
                    <a:pt x="8311" y="8418"/>
                    <a:pt x="8632" y="8835"/>
                    <a:pt x="8632" y="9311"/>
                  </a:cubicBezTo>
                  <a:lnTo>
                    <a:pt x="8632" y="11026"/>
                  </a:lnTo>
                  <a:cubicBezTo>
                    <a:pt x="8632" y="11121"/>
                    <a:pt x="8703" y="11192"/>
                    <a:pt x="8787" y="11192"/>
                  </a:cubicBezTo>
                  <a:cubicBezTo>
                    <a:pt x="8882" y="11192"/>
                    <a:pt x="8954" y="11121"/>
                    <a:pt x="8954" y="11026"/>
                  </a:cubicBezTo>
                  <a:lnTo>
                    <a:pt x="8954" y="9311"/>
                  </a:lnTo>
                  <a:cubicBezTo>
                    <a:pt x="8954" y="8704"/>
                    <a:pt x="8537" y="8156"/>
                    <a:pt x="7953" y="7978"/>
                  </a:cubicBezTo>
                  <a:lnTo>
                    <a:pt x="6227" y="7466"/>
                  </a:lnTo>
                  <a:cubicBezTo>
                    <a:pt x="6084" y="7430"/>
                    <a:pt x="5977" y="7275"/>
                    <a:pt x="5977" y="7132"/>
                  </a:cubicBezTo>
                  <a:lnTo>
                    <a:pt x="5977" y="6549"/>
                  </a:lnTo>
                  <a:cubicBezTo>
                    <a:pt x="6525" y="6156"/>
                    <a:pt x="6918" y="5561"/>
                    <a:pt x="7001" y="4882"/>
                  </a:cubicBezTo>
                  <a:lnTo>
                    <a:pt x="7108" y="4882"/>
                  </a:lnTo>
                  <a:cubicBezTo>
                    <a:pt x="7441" y="4882"/>
                    <a:pt x="7703" y="4644"/>
                    <a:pt x="7739" y="4346"/>
                  </a:cubicBezTo>
                  <a:cubicBezTo>
                    <a:pt x="7751" y="4180"/>
                    <a:pt x="7691" y="4001"/>
                    <a:pt x="7584" y="3882"/>
                  </a:cubicBezTo>
                  <a:cubicBezTo>
                    <a:pt x="7525" y="3822"/>
                    <a:pt x="7465" y="3775"/>
                    <a:pt x="7394" y="3739"/>
                  </a:cubicBezTo>
                  <a:lnTo>
                    <a:pt x="7394" y="3299"/>
                  </a:lnTo>
                  <a:lnTo>
                    <a:pt x="8989" y="3299"/>
                  </a:lnTo>
                  <a:cubicBezTo>
                    <a:pt x="9061" y="3299"/>
                    <a:pt x="9120" y="3263"/>
                    <a:pt x="9144" y="3179"/>
                  </a:cubicBezTo>
                  <a:cubicBezTo>
                    <a:pt x="9132" y="3132"/>
                    <a:pt x="9108" y="3048"/>
                    <a:pt x="9049" y="3025"/>
                  </a:cubicBezTo>
                  <a:lnTo>
                    <a:pt x="4655" y="36"/>
                  </a:lnTo>
                  <a:cubicBezTo>
                    <a:pt x="4626" y="12"/>
                    <a:pt x="4593" y="0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6792372" y="1655984"/>
              <a:ext cx="76222" cy="38143"/>
            </a:xfrm>
            <a:custGeom>
              <a:rect b="b" l="l" r="r" t="t"/>
              <a:pathLst>
                <a:path extrusionOk="0" h="1204" w="2406">
                  <a:moveTo>
                    <a:pt x="989" y="334"/>
                  </a:moveTo>
                  <a:cubicBezTo>
                    <a:pt x="917" y="441"/>
                    <a:pt x="798" y="537"/>
                    <a:pt x="667" y="537"/>
                  </a:cubicBezTo>
                  <a:lnTo>
                    <a:pt x="334" y="537"/>
                  </a:lnTo>
                  <a:cubicBezTo>
                    <a:pt x="393" y="417"/>
                    <a:pt x="512" y="334"/>
                    <a:pt x="667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89" y="417"/>
                    <a:pt x="2048" y="537"/>
                  </a:cubicBezTo>
                  <a:lnTo>
                    <a:pt x="1727" y="537"/>
                  </a:lnTo>
                  <a:cubicBezTo>
                    <a:pt x="1584" y="537"/>
                    <a:pt x="1453" y="453"/>
                    <a:pt x="1393" y="334"/>
                  </a:cubicBezTo>
                  <a:close/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lnTo>
                    <a:pt x="0" y="1037"/>
                  </a:lnTo>
                  <a:cubicBezTo>
                    <a:pt x="0" y="1132"/>
                    <a:pt x="72" y="1203"/>
                    <a:pt x="155" y="1203"/>
                  </a:cubicBezTo>
                  <a:cubicBezTo>
                    <a:pt x="250" y="1203"/>
                    <a:pt x="322" y="1132"/>
                    <a:pt x="322" y="1037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51"/>
                    <a:pt x="1203" y="608"/>
                  </a:cubicBezTo>
                  <a:cubicBezTo>
                    <a:pt x="1334" y="751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1037"/>
                  </a:lnTo>
                  <a:cubicBezTo>
                    <a:pt x="2084" y="1132"/>
                    <a:pt x="2155" y="1203"/>
                    <a:pt x="2239" y="1203"/>
                  </a:cubicBezTo>
                  <a:cubicBezTo>
                    <a:pt x="2334" y="1203"/>
                    <a:pt x="2405" y="1132"/>
                    <a:pt x="2405" y="1037"/>
                  </a:cubicBezTo>
                  <a:lnTo>
                    <a:pt x="2405" y="679"/>
                  </a:lnTo>
                  <a:cubicBezTo>
                    <a:pt x="2405" y="310"/>
                    <a:pt x="2096" y="1"/>
                    <a:pt x="1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6785593" y="1622815"/>
              <a:ext cx="21891" cy="10581"/>
            </a:xfrm>
            <a:custGeom>
              <a:rect b="b" l="l" r="r" t="t"/>
              <a:pathLst>
                <a:path extrusionOk="0" h="334" w="691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524" y="333"/>
                  </a:lnTo>
                  <a:cubicBezTo>
                    <a:pt x="607" y="333"/>
                    <a:pt x="679" y="250"/>
                    <a:pt x="679" y="167"/>
                  </a:cubicBezTo>
                  <a:cubicBezTo>
                    <a:pt x="691" y="71"/>
                    <a:pt x="607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6852723" y="1622815"/>
              <a:ext cx="21542" cy="10581"/>
            </a:xfrm>
            <a:custGeom>
              <a:rect b="b" l="l" r="r" t="t"/>
              <a:pathLst>
                <a:path extrusionOk="0" h="334" w="68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512" y="333"/>
                  </a:lnTo>
                  <a:cubicBezTo>
                    <a:pt x="608" y="333"/>
                    <a:pt x="679" y="250"/>
                    <a:pt x="679" y="167"/>
                  </a:cubicBezTo>
                  <a:cubicBezTo>
                    <a:pt x="679" y="71"/>
                    <a:pt x="608" y="0"/>
                    <a:pt x="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8"/>
          <p:cNvSpPr/>
          <p:nvPr/>
        </p:nvSpPr>
        <p:spPr>
          <a:xfrm>
            <a:off x="4110975" y="-9800"/>
            <a:ext cx="5033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8" name="Google Shape;1288;p38"/>
          <p:cNvGrpSpPr/>
          <p:nvPr/>
        </p:nvGrpSpPr>
        <p:grpSpPr>
          <a:xfrm>
            <a:off x="901061" y="1707110"/>
            <a:ext cx="3479076" cy="3205864"/>
            <a:chOff x="1292661" y="1707110"/>
            <a:chExt cx="3479076" cy="3205864"/>
          </a:xfrm>
        </p:grpSpPr>
        <p:sp>
          <p:nvSpPr>
            <p:cNvPr id="1289" name="Google Shape;1289;p38"/>
            <p:cNvSpPr/>
            <p:nvPr/>
          </p:nvSpPr>
          <p:spPr>
            <a:xfrm>
              <a:off x="1292661" y="4702378"/>
              <a:ext cx="3479076" cy="210596"/>
            </a:xfrm>
            <a:custGeom>
              <a:rect b="b" l="l" r="r" t="t"/>
              <a:pathLst>
                <a:path extrusionOk="0" h="18753" w="309802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90" name="Google Shape;1290;p38"/>
            <p:cNvGrpSpPr/>
            <p:nvPr/>
          </p:nvGrpSpPr>
          <p:grpSpPr>
            <a:xfrm>
              <a:off x="1399685" y="1707110"/>
              <a:ext cx="3265010" cy="3091978"/>
              <a:chOff x="176800" y="-680600"/>
              <a:chExt cx="7268500" cy="6883300"/>
            </a:xfrm>
          </p:grpSpPr>
          <p:sp>
            <p:nvSpPr>
              <p:cNvPr id="1291" name="Google Shape;1291;p38"/>
              <p:cNvSpPr/>
              <p:nvPr/>
            </p:nvSpPr>
            <p:spPr>
              <a:xfrm>
                <a:off x="2420225" y="5720150"/>
                <a:ext cx="183375" cy="212975"/>
              </a:xfrm>
              <a:custGeom>
                <a:rect b="b" l="l" r="r" t="t"/>
                <a:pathLst>
                  <a:path extrusionOk="0" h="8519" w="7335">
                    <a:moveTo>
                      <a:pt x="2377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4" y="8518"/>
                    </a:cubicBezTo>
                    <a:cubicBezTo>
                      <a:pt x="4216" y="8518"/>
                      <a:pt x="4909" y="8453"/>
                      <a:pt x="5620" y="8324"/>
                    </a:cubicBezTo>
                    <a:lnTo>
                      <a:pt x="7335" y="1311"/>
                    </a:lnTo>
                    <a:cubicBezTo>
                      <a:pt x="7335" y="1311"/>
                      <a:pt x="4811" y="0"/>
                      <a:pt x="2377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38"/>
              <p:cNvSpPr/>
              <p:nvPr/>
            </p:nvSpPr>
            <p:spPr>
              <a:xfrm>
                <a:off x="3463225" y="5744800"/>
                <a:ext cx="183375" cy="209950"/>
              </a:xfrm>
              <a:custGeom>
                <a:rect b="b" l="l" r="r" t="t"/>
                <a:pathLst>
                  <a:path extrusionOk="0" h="8398" w="7335">
                    <a:moveTo>
                      <a:pt x="4949" y="0"/>
                    </a:moveTo>
                    <a:cubicBezTo>
                      <a:pt x="2517" y="0"/>
                      <a:pt x="0" y="1302"/>
                      <a:pt x="0" y="1302"/>
                    </a:cubicBezTo>
                    <a:lnTo>
                      <a:pt x="846" y="8398"/>
                    </a:lnTo>
                    <a:lnTo>
                      <a:pt x="6287" y="7921"/>
                    </a:lnTo>
                    <a:lnTo>
                      <a:pt x="7334" y="575"/>
                    </a:lnTo>
                    <a:cubicBezTo>
                      <a:pt x="6621" y="156"/>
                      <a:pt x="5790" y="0"/>
                      <a:pt x="4949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38"/>
              <p:cNvSpPr/>
              <p:nvPr/>
            </p:nvSpPr>
            <p:spPr>
              <a:xfrm>
                <a:off x="2401175" y="2727850"/>
                <a:ext cx="1430275" cy="3086125"/>
              </a:xfrm>
              <a:custGeom>
                <a:rect b="b" l="l" r="r" t="t"/>
                <a:pathLst>
                  <a:path extrusionOk="0" h="123445" w="57211">
                    <a:moveTo>
                      <a:pt x="53579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52" y="122289"/>
                    </a:lnTo>
                    <a:lnTo>
                      <a:pt x="28469" y="16764"/>
                    </a:lnTo>
                    <a:cubicBezTo>
                      <a:pt x="28469" y="16764"/>
                      <a:pt x="29855" y="16653"/>
                      <a:pt x="31199" y="16653"/>
                    </a:cubicBezTo>
                    <a:cubicBezTo>
                      <a:pt x="31871" y="16653"/>
                      <a:pt x="32533" y="16681"/>
                      <a:pt x="33005" y="16764"/>
                    </a:cubicBezTo>
                    <a:lnTo>
                      <a:pt x="41935" y="123444"/>
                    </a:lnTo>
                    <a:lnTo>
                      <a:pt x="50257" y="122003"/>
                    </a:lnTo>
                    <a:cubicBezTo>
                      <a:pt x="50257" y="122003"/>
                      <a:pt x="57210" y="41208"/>
                      <a:pt x="53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38"/>
              <p:cNvSpPr/>
              <p:nvPr/>
            </p:nvSpPr>
            <p:spPr>
              <a:xfrm>
                <a:off x="2578575" y="3171500"/>
                <a:ext cx="456925" cy="2444525"/>
              </a:xfrm>
              <a:custGeom>
                <a:rect b="b" l="l" r="r" t="t"/>
                <a:pathLst>
                  <a:path extrusionOk="0" h="97781" w="18277">
                    <a:moveTo>
                      <a:pt x="17892" y="1"/>
                    </a:moveTo>
                    <a:cubicBezTo>
                      <a:pt x="17725" y="1"/>
                      <a:pt x="17571" y="124"/>
                      <a:pt x="17539" y="304"/>
                    </a:cubicBezTo>
                    <a:lnTo>
                      <a:pt x="37" y="97352"/>
                    </a:lnTo>
                    <a:cubicBezTo>
                      <a:pt x="1" y="97554"/>
                      <a:pt x="132" y="97733"/>
                      <a:pt x="322" y="97769"/>
                    </a:cubicBezTo>
                    <a:cubicBezTo>
                      <a:pt x="346" y="97780"/>
                      <a:pt x="370" y="97780"/>
                      <a:pt x="382" y="97780"/>
                    </a:cubicBezTo>
                    <a:cubicBezTo>
                      <a:pt x="560" y="97780"/>
                      <a:pt x="715" y="97661"/>
                      <a:pt x="739" y="97483"/>
                    </a:cubicBezTo>
                    <a:lnTo>
                      <a:pt x="18241" y="423"/>
                    </a:lnTo>
                    <a:cubicBezTo>
                      <a:pt x="18277" y="233"/>
                      <a:pt x="18146" y="42"/>
                      <a:pt x="17955" y="7"/>
                    </a:cubicBezTo>
                    <a:cubicBezTo>
                      <a:pt x="17934" y="3"/>
                      <a:pt x="17913" y="1"/>
                      <a:pt x="17892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38"/>
              <p:cNvSpPr/>
              <p:nvPr/>
            </p:nvSpPr>
            <p:spPr>
              <a:xfrm>
                <a:off x="3106925" y="2777825"/>
                <a:ext cx="146775" cy="288175"/>
              </a:xfrm>
              <a:custGeom>
                <a:rect b="b" l="l" r="r" t="t"/>
                <a:pathLst>
                  <a:path extrusionOk="0" h="11527" w="5871">
                    <a:moveTo>
                      <a:pt x="5503" y="1"/>
                    </a:moveTo>
                    <a:cubicBezTo>
                      <a:pt x="5321" y="1"/>
                      <a:pt x="5155" y="140"/>
                      <a:pt x="5132" y="323"/>
                    </a:cubicBezTo>
                    <a:lnTo>
                      <a:pt x="4406" y="8217"/>
                    </a:lnTo>
                    <a:cubicBezTo>
                      <a:pt x="4275" y="9693"/>
                      <a:pt x="3060" y="10801"/>
                      <a:pt x="1572" y="10801"/>
                    </a:cubicBezTo>
                    <a:lnTo>
                      <a:pt x="358" y="10801"/>
                    </a:lnTo>
                    <a:cubicBezTo>
                      <a:pt x="155" y="10801"/>
                      <a:pt x="0" y="10967"/>
                      <a:pt x="0" y="11158"/>
                    </a:cubicBezTo>
                    <a:cubicBezTo>
                      <a:pt x="0" y="11360"/>
                      <a:pt x="155" y="11527"/>
                      <a:pt x="358" y="11527"/>
                    </a:cubicBezTo>
                    <a:lnTo>
                      <a:pt x="1572" y="11527"/>
                    </a:lnTo>
                    <a:cubicBezTo>
                      <a:pt x="3429" y="11527"/>
                      <a:pt x="4965" y="10134"/>
                      <a:pt x="5132" y="8276"/>
                    </a:cubicBezTo>
                    <a:lnTo>
                      <a:pt x="5858" y="394"/>
                    </a:lnTo>
                    <a:cubicBezTo>
                      <a:pt x="5870" y="192"/>
                      <a:pt x="5727" y="13"/>
                      <a:pt x="5525" y="2"/>
                    </a:cubicBezTo>
                    <a:cubicBezTo>
                      <a:pt x="5518" y="1"/>
                      <a:pt x="5510" y="1"/>
                      <a:pt x="550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38"/>
              <p:cNvSpPr/>
              <p:nvPr/>
            </p:nvSpPr>
            <p:spPr>
              <a:xfrm>
                <a:off x="3296525" y="3170100"/>
                <a:ext cx="209275" cy="2478075"/>
              </a:xfrm>
              <a:custGeom>
                <a:rect b="b" l="l" r="r" t="t"/>
                <a:pathLst>
                  <a:path extrusionOk="0" h="99123" w="8371">
                    <a:moveTo>
                      <a:pt x="387" y="1"/>
                    </a:moveTo>
                    <a:cubicBezTo>
                      <a:pt x="374" y="1"/>
                      <a:pt x="360" y="1"/>
                      <a:pt x="346" y="3"/>
                    </a:cubicBezTo>
                    <a:cubicBezTo>
                      <a:pt x="156" y="15"/>
                      <a:pt x="1" y="193"/>
                      <a:pt x="13" y="384"/>
                    </a:cubicBezTo>
                    <a:lnTo>
                      <a:pt x="7633" y="98789"/>
                    </a:lnTo>
                    <a:cubicBezTo>
                      <a:pt x="7645" y="98979"/>
                      <a:pt x="7799" y="99122"/>
                      <a:pt x="7990" y="99122"/>
                    </a:cubicBezTo>
                    <a:lnTo>
                      <a:pt x="8026" y="99122"/>
                    </a:lnTo>
                    <a:cubicBezTo>
                      <a:pt x="8216" y="99110"/>
                      <a:pt x="8371" y="98932"/>
                      <a:pt x="8347" y="98729"/>
                    </a:cubicBezTo>
                    <a:lnTo>
                      <a:pt x="739" y="336"/>
                    </a:lnTo>
                    <a:cubicBezTo>
                      <a:pt x="728" y="148"/>
                      <a:pt x="572" y="1"/>
                      <a:pt x="38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38"/>
              <p:cNvSpPr/>
              <p:nvPr/>
            </p:nvSpPr>
            <p:spPr>
              <a:xfrm>
                <a:off x="2618775" y="2702850"/>
                <a:ext cx="253025" cy="363150"/>
              </a:xfrm>
              <a:custGeom>
                <a:rect b="b" l="l" r="r" t="t"/>
                <a:pathLst>
                  <a:path extrusionOk="0" h="14526" w="10121">
                    <a:moveTo>
                      <a:pt x="9513" y="0"/>
                    </a:moveTo>
                    <a:cubicBezTo>
                      <a:pt x="9311" y="12"/>
                      <a:pt x="9156" y="167"/>
                      <a:pt x="9156" y="369"/>
                    </a:cubicBezTo>
                    <a:cubicBezTo>
                      <a:pt x="9394" y="11383"/>
                      <a:pt x="691" y="13716"/>
                      <a:pt x="310" y="13811"/>
                    </a:cubicBezTo>
                    <a:cubicBezTo>
                      <a:pt x="119" y="13859"/>
                      <a:pt x="0" y="14061"/>
                      <a:pt x="60" y="14252"/>
                    </a:cubicBezTo>
                    <a:cubicBezTo>
                      <a:pt x="95" y="14419"/>
                      <a:pt x="238" y="14526"/>
                      <a:pt x="405" y="14526"/>
                    </a:cubicBezTo>
                    <a:cubicBezTo>
                      <a:pt x="429" y="14526"/>
                      <a:pt x="465" y="14514"/>
                      <a:pt x="488" y="14514"/>
                    </a:cubicBezTo>
                    <a:cubicBezTo>
                      <a:pt x="584" y="14490"/>
                      <a:pt x="10121" y="11954"/>
                      <a:pt x="9882" y="357"/>
                    </a:cubicBezTo>
                    <a:cubicBezTo>
                      <a:pt x="9882" y="155"/>
                      <a:pt x="9716" y="0"/>
                      <a:pt x="9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38"/>
              <p:cNvSpPr/>
              <p:nvPr/>
            </p:nvSpPr>
            <p:spPr>
              <a:xfrm>
                <a:off x="3533175" y="2702850"/>
                <a:ext cx="181875" cy="305700"/>
              </a:xfrm>
              <a:custGeom>
                <a:rect b="b" l="l" r="r" t="t"/>
                <a:pathLst>
                  <a:path extrusionOk="0" h="12228" w="7275">
                    <a:moveTo>
                      <a:pt x="369" y="0"/>
                    </a:moveTo>
                    <a:cubicBezTo>
                      <a:pt x="179" y="0"/>
                      <a:pt x="12" y="167"/>
                      <a:pt x="12" y="369"/>
                    </a:cubicBezTo>
                    <a:cubicBezTo>
                      <a:pt x="0" y="9466"/>
                      <a:pt x="6668" y="12180"/>
                      <a:pt x="6739" y="12204"/>
                    </a:cubicBezTo>
                    <a:cubicBezTo>
                      <a:pt x="6775" y="12228"/>
                      <a:pt x="6822" y="12228"/>
                      <a:pt x="6870" y="12228"/>
                    </a:cubicBezTo>
                    <a:cubicBezTo>
                      <a:pt x="7013" y="12228"/>
                      <a:pt x="7144" y="12145"/>
                      <a:pt x="7203" y="12002"/>
                    </a:cubicBezTo>
                    <a:cubicBezTo>
                      <a:pt x="7275" y="11823"/>
                      <a:pt x="7180" y="11609"/>
                      <a:pt x="7001" y="11537"/>
                    </a:cubicBezTo>
                    <a:cubicBezTo>
                      <a:pt x="6739" y="11442"/>
                      <a:pt x="726" y="8954"/>
                      <a:pt x="738" y="369"/>
                    </a:cubicBezTo>
                    <a:cubicBezTo>
                      <a:pt x="738" y="167"/>
                      <a:pt x="572" y="0"/>
                      <a:pt x="369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38"/>
              <p:cNvSpPr/>
              <p:nvPr/>
            </p:nvSpPr>
            <p:spPr>
              <a:xfrm>
                <a:off x="1881775" y="5855325"/>
                <a:ext cx="719450" cy="347375"/>
              </a:xfrm>
              <a:custGeom>
                <a:rect b="b" l="l" r="r" t="t"/>
                <a:pathLst>
                  <a:path extrusionOk="0" h="13895" w="28778">
                    <a:moveTo>
                      <a:pt x="20777" y="0"/>
                    </a:moveTo>
                    <a:cubicBezTo>
                      <a:pt x="20777" y="0"/>
                      <a:pt x="15478" y="2810"/>
                      <a:pt x="13693" y="4477"/>
                    </a:cubicBezTo>
                    <a:cubicBezTo>
                      <a:pt x="13693" y="4477"/>
                      <a:pt x="7513" y="5620"/>
                      <a:pt x="3322" y="8084"/>
                    </a:cubicBezTo>
                    <a:cubicBezTo>
                      <a:pt x="1786" y="8989"/>
                      <a:pt x="691" y="10454"/>
                      <a:pt x="227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9" y="13895"/>
                    </a:lnTo>
                    <a:cubicBezTo>
                      <a:pt x="27468" y="13311"/>
                      <a:pt x="27551" y="12728"/>
                      <a:pt x="27635" y="12132"/>
                    </a:cubicBezTo>
                    <a:cubicBezTo>
                      <a:pt x="28123" y="8584"/>
                      <a:pt x="28778" y="4870"/>
                      <a:pt x="27635" y="976"/>
                    </a:cubicBezTo>
                    <a:cubicBezTo>
                      <a:pt x="27635" y="976"/>
                      <a:pt x="27077" y="1159"/>
                      <a:pt x="26020" y="1159"/>
                    </a:cubicBezTo>
                    <a:cubicBezTo>
                      <a:pt x="24855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38"/>
              <p:cNvSpPr/>
              <p:nvPr/>
            </p:nvSpPr>
            <p:spPr>
              <a:xfrm>
                <a:off x="2021075" y="5975875"/>
                <a:ext cx="240225" cy="54175"/>
              </a:xfrm>
              <a:custGeom>
                <a:rect b="b" l="l" r="r" t="t"/>
                <a:pathLst>
                  <a:path extrusionOk="0" h="2167" w="9609">
                    <a:moveTo>
                      <a:pt x="4263" y="0"/>
                    </a:moveTo>
                    <a:cubicBezTo>
                      <a:pt x="1727" y="12"/>
                      <a:pt x="0" y="2167"/>
                      <a:pt x="0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2" y="1031"/>
                      <a:pt x="5032" y="1050"/>
                      <a:pt x="5442" y="1095"/>
                    </a:cubicBezTo>
                    <a:cubicBezTo>
                      <a:pt x="6418" y="1215"/>
                      <a:pt x="7216" y="1500"/>
                      <a:pt x="7775" y="1750"/>
                    </a:cubicBezTo>
                    <a:cubicBezTo>
                      <a:pt x="8134" y="1922"/>
                      <a:pt x="8521" y="2010"/>
                      <a:pt x="8913" y="2010"/>
                    </a:cubicBezTo>
                    <a:cubicBezTo>
                      <a:pt x="9145" y="2010"/>
                      <a:pt x="9378" y="1979"/>
                      <a:pt x="9609" y="1917"/>
                    </a:cubicBezTo>
                    <a:cubicBezTo>
                      <a:pt x="9609" y="1917"/>
                      <a:pt x="7775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38"/>
              <p:cNvSpPr/>
              <p:nvPr/>
            </p:nvSpPr>
            <p:spPr>
              <a:xfrm>
                <a:off x="2108000" y="5949075"/>
                <a:ext cx="239925" cy="53900"/>
              </a:xfrm>
              <a:custGeom>
                <a:rect b="b" l="l" r="r" t="t"/>
                <a:pathLst>
                  <a:path extrusionOk="0" h="2156" w="9597">
                    <a:moveTo>
                      <a:pt x="4251" y="1"/>
                    </a:moveTo>
                    <a:cubicBezTo>
                      <a:pt x="1726" y="1"/>
                      <a:pt x="0" y="2156"/>
                      <a:pt x="0" y="2156"/>
                    </a:cubicBezTo>
                    <a:lnTo>
                      <a:pt x="2000" y="1358"/>
                    </a:lnTo>
                    <a:cubicBezTo>
                      <a:pt x="2000" y="1358"/>
                      <a:pt x="2846" y="1027"/>
                      <a:pt x="4285" y="1027"/>
                    </a:cubicBezTo>
                    <a:cubicBezTo>
                      <a:pt x="4636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7" y="1914"/>
                      <a:pt x="8514" y="1999"/>
                      <a:pt x="8902" y="1999"/>
                    </a:cubicBezTo>
                    <a:cubicBezTo>
                      <a:pt x="9135" y="1999"/>
                      <a:pt x="9368" y="1968"/>
                      <a:pt x="9597" y="1906"/>
                    </a:cubicBezTo>
                    <a:cubicBezTo>
                      <a:pt x="9597" y="1906"/>
                      <a:pt x="7775" y="1"/>
                      <a:pt x="425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38"/>
              <p:cNvSpPr/>
              <p:nvPr/>
            </p:nvSpPr>
            <p:spPr>
              <a:xfrm>
                <a:off x="2197275" y="5917825"/>
                <a:ext cx="240250" cy="53900"/>
              </a:xfrm>
              <a:custGeom>
                <a:rect b="b" l="l" r="r" t="t"/>
                <a:pathLst>
                  <a:path extrusionOk="0" h="2156" w="9610">
                    <a:moveTo>
                      <a:pt x="4263" y="0"/>
                    </a:moveTo>
                    <a:cubicBezTo>
                      <a:pt x="1727" y="0"/>
                      <a:pt x="1" y="2155"/>
                      <a:pt x="1" y="2155"/>
                    </a:cubicBezTo>
                    <a:lnTo>
                      <a:pt x="2013" y="1358"/>
                    </a:lnTo>
                    <a:cubicBezTo>
                      <a:pt x="2013" y="1358"/>
                      <a:pt x="2859" y="1027"/>
                      <a:pt x="4292" y="1027"/>
                    </a:cubicBezTo>
                    <a:cubicBezTo>
                      <a:pt x="4641" y="1027"/>
                      <a:pt x="5026" y="1047"/>
                      <a:pt x="5442" y="1096"/>
                    </a:cubicBezTo>
                    <a:cubicBezTo>
                      <a:pt x="6418" y="1203"/>
                      <a:pt x="7216" y="1501"/>
                      <a:pt x="7776" y="1751"/>
                    </a:cubicBezTo>
                    <a:cubicBezTo>
                      <a:pt x="8132" y="1914"/>
                      <a:pt x="8517" y="1999"/>
                      <a:pt x="8906" y="1999"/>
                    </a:cubicBezTo>
                    <a:cubicBezTo>
                      <a:pt x="9141" y="1999"/>
                      <a:pt x="9377" y="1968"/>
                      <a:pt x="9609" y="1905"/>
                    </a:cubicBezTo>
                    <a:cubicBezTo>
                      <a:pt x="9609" y="1905"/>
                      <a:pt x="7776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38"/>
              <p:cNvSpPr/>
              <p:nvPr/>
            </p:nvSpPr>
            <p:spPr>
              <a:xfrm>
                <a:off x="1881775" y="6158625"/>
                <a:ext cx="690875" cy="44075"/>
              </a:xfrm>
              <a:custGeom>
                <a:rect b="b" l="l" r="r" t="t"/>
                <a:pathLst>
                  <a:path extrusionOk="0" h="1763" w="27635">
                    <a:moveTo>
                      <a:pt x="227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9" y="1763"/>
                    </a:lnTo>
                    <a:cubicBezTo>
                      <a:pt x="27468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38"/>
              <p:cNvSpPr/>
              <p:nvPr/>
            </p:nvSpPr>
            <p:spPr>
              <a:xfrm>
                <a:off x="3440600" y="5867525"/>
                <a:ext cx="538775" cy="335175"/>
              </a:xfrm>
              <a:custGeom>
                <a:rect b="b" l="l" r="r" t="t"/>
                <a:pathLst>
                  <a:path extrusionOk="0" h="13407" w="21551">
                    <a:moveTo>
                      <a:pt x="7620" y="0"/>
                    </a:moveTo>
                    <a:cubicBezTo>
                      <a:pt x="6902" y="536"/>
                      <a:pt x="5466" y="680"/>
                      <a:pt x="4132" y="680"/>
                    </a:cubicBezTo>
                    <a:cubicBezTo>
                      <a:pt x="2593" y="680"/>
                      <a:pt x="1191" y="488"/>
                      <a:pt x="1191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191" y="12764"/>
                      <a:pt x="1417" y="13407"/>
                      <a:pt x="1417" y="13407"/>
                    </a:cubicBezTo>
                    <a:lnTo>
                      <a:pt x="21503" y="13407"/>
                    </a:lnTo>
                    <a:cubicBezTo>
                      <a:pt x="21551" y="12776"/>
                      <a:pt x="21527" y="12192"/>
                      <a:pt x="21455" y="11644"/>
                    </a:cubicBezTo>
                    <a:cubicBezTo>
                      <a:pt x="20705" y="5715"/>
                      <a:pt x="13669" y="4144"/>
                      <a:pt x="13669" y="4144"/>
                    </a:cubicBezTo>
                    <a:cubicBezTo>
                      <a:pt x="9513" y="560"/>
                      <a:pt x="7620" y="0"/>
                      <a:pt x="7620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38"/>
              <p:cNvSpPr/>
              <p:nvPr/>
            </p:nvSpPr>
            <p:spPr>
              <a:xfrm>
                <a:off x="3717125" y="598002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39" y="1"/>
                    </a:moveTo>
                    <a:cubicBezTo>
                      <a:pt x="1453" y="1"/>
                      <a:pt x="0" y="1906"/>
                      <a:pt x="0" y="1906"/>
                    </a:cubicBezTo>
                    <a:cubicBezTo>
                      <a:pt x="184" y="1968"/>
                      <a:pt x="371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93" y="1501"/>
                      <a:pt x="2524" y="1203"/>
                      <a:pt x="3298" y="1096"/>
                    </a:cubicBezTo>
                    <a:cubicBezTo>
                      <a:pt x="3628" y="1047"/>
                      <a:pt x="3932" y="1027"/>
                      <a:pt x="4209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6" y="2156"/>
                    </a:lnTo>
                    <a:cubicBezTo>
                      <a:pt x="7596" y="2156"/>
                      <a:pt x="6239" y="1"/>
                      <a:pt x="4239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38"/>
              <p:cNvSpPr/>
              <p:nvPr/>
            </p:nvSpPr>
            <p:spPr>
              <a:xfrm>
                <a:off x="3654025" y="5952950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27" y="0"/>
                    </a:moveTo>
                    <a:cubicBezTo>
                      <a:pt x="1441" y="0"/>
                      <a:pt x="0" y="1917"/>
                      <a:pt x="0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81" y="1500"/>
                      <a:pt x="2524" y="1215"/>
                      <a:pt x="3286" y="1096"/>
                    </a:cubicBezTo>
                    <a:cubicBezTo>
                      <a:pt x="3611" y="1050"/>
                      <a:pt x="3912" y="1031"/>
                      <a:pt x="4186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6" y="2155"/>
                    </a:lnTo>
                    <a:cubicBezTo>
                      <a:pt x="7596" y="2155"/>
                      <a:pt x="6227" y="0"/>
                      <a:pt x="422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38"/>
              <p:cNvSpPr/>
              <p:nvPr/>
            </p:nvSpPr>
            <p:spPr>
              <a:xfrm>
                <a:off x="3605200" y="5921975"/>
                <a:ext cx="189925" cy="53925"/>
              </a:xfrm>
              <a:custGeom>
                <a:rect b="b" l="l" r="r" t="t"/>
                <a:pathLst>
                  <a:path extrusionOk="0" h="2157" w="7597">
                    <a:moveTo>
                      <a:pt x="4201" y="1"/>
                    </a:moveTo>
                    <a:cubicBezTo>
                      <a:pt x="1444" y="1"/>
                      <a:pt x="1" y="1906"/>
                      <a:pt x="1" y="1906"/>
                    </a:cubicBezTo>
                    <a:cubicBezTo>
                      <a:pt x="184" y="1969"/>
                      <a:pt x="371" y="1999"/>
                      <a:pt x="557" y="1999"/>
                    </a:cubicBezTo>
                    <a:cubicBezTo>
                      <a:pt x="865" y="1999"/>
                      <a:pt x="1171" y="1915"/>
                      <a:pt x="1453" y="1751"/>
                    </a:cubicBezTo>
                    <a:cubicBezTo>
                      <a:pt x="1894" y="1489"/>
                      <a:pt x="2525" y="1204"/>
                      <a:pt x="3287" y="1096"/>
                    </a:cubicBezTo>
                    <a:cubicBezTo>
                      <a:pt x="3625" y="1046"/>
                      <a:pt x="3937" y="1026"/>
                      <a:pt x="4219" y="1026"/>
                    </a:cubicBezTo>
                    <a:cubicBezTo>
                      <a:pt x="5350" y="1026"/>
                      <a:pt x="6013" y="1346"/>
                      <a:pt x="6013" y="1346"/>
                    </a:cubicBezTo>
                    <a:lnTo>
                      <a:pt x="7597" y="2156"/>
                    </a:lnTo>
                    <a:cubicBezTo>
                      <a:pt x="7597" y="2156"/>
                      <a:pt x="6239" y="1"/>
                      <a:pt x="4227" y="1"/>
                    </a:cubicBezTo>
                    <a:cubicBezTo>
                      <a:pt x="4219" y="1"/>
                      <a:pt x="4210" y="1"/>
                      <a:pt x="420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38"/>
              <p:cNvSpPr/>
              <p:nvPr/>
            </p:nvSpPr>
            <p:spPr>
              <a:xfrm>
                <a:off x="3464700" y="6158625"/>
                <a:ext cx="514675" cy="44075"/>
              </a:xfrm>
              <a:custGeom>
                <a:rect b="b" l="l" r="r" t="t"/>
                <a:pathLst>
                  <a:path extrusionOk="0" h="1763" w="20587">
                    <a:moveTo>
                      <a:pt x="1" y="0"/>
                    </a:moveTo>
                    <a:cubicBezTo>
                      <a:pt x="227" y="1120"/>
                      <a:pt x="453" y="1763"/>
                      <a:pt x="453" y="1763"/>
                    </a:cubicBezTo>
                    <a:lnTo>
                      <a:pt x="20539" y="1763"/>
                    </a:lnTo>
                    <a:cubicBezTo>
                      <a:pt x="20587" y="1132"/>
                      <a:pt x="20563" y="548"/>
                      <a:pt x="20491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38"/>
              <p:cNvSpPr/>
              <p:nvPr/>
            </p:nvSpPr>
            <p:spPr>
              <a:xfrm>
                <a:off x="2574725" y="603175"/>
                <a:ext cx="1195400" cy="2249900"/>
              </a:xfrm>
              <a:custGeom>
                <a:rect b="b" l="l" r="r" t="t"/>
                <a:pathLst>
                  <a:path extrusionOk="0" h="89996" w="47816">
                    <a:moveTo>
                      <a:pt x="16966" y="1"/>
                    </a:moveTo>
                    <a:lnTo>
                      <a:pt x="14419" y="894"/>
                    </a:lnTo>
                    <a:lnTo>
                      <a:pt x="14061" y="1025"/>
                    </a:lnTo>
                    <a:lnTo>
                      <a:pt x="691" y="5716"/>
                    </a:lnTo>
                    <a:lnTo>
                      <a:pt x="0" y="49126"/>
                    </a:lnTo>
                    <a:lnTo>
                      <a:pt x="453" y="87309"/>
                    </a:lnTo>
                    <a:cubicBezTo>
                      <a:pt x="3179" y="89155"/>
                      <a:pt x="8489" y="89595"/>
                      <a:pt x="14061" y="89750"/>
                    </a:cubicBezTo>
                    <a:cubicBezTo>
                      <a:pt x="15073" y="89786"/>
                      <a:pt x="16109" y="89821"/>
                      <a:pt x="17157" y="89869"/>
                    </a:cubicBezTo>
                    <a:cubicBezTo>
                      <a:pt x="17788" y="89893"/>
                      <a:pt x="18419" y="89917"/>
                      <a:pt x="19062" y="89940"/>
                    </a:cubicBezTo>
                    <a:cubicBezTo>
                      <a:pt x="19562" y="89952"/>
                      <a:pt x="20086" y="89964"/>
                      <a:pt x="20598" y="89976"/>
                    </a:cubicBezTo>
                    <a:cubicBezTo>
                      <a:pt x="21365" y="89990"/>
                      <a:pt x="22136" y="89996"/>
                      <a:pt x="22907" y="89996"/>
                    </a:cubicBezTo>
                    <a:cubicBezTo>
                      <a:pt x="23452" y="89996"/>
                      <a:pt x="23996" y="89993"/>
                      <a:pt x="24539" y="89988"/>
                    </a:cubicBezTo>
                    <a:cubicBezTo>
                      <a:pt x="25051" y="89976"/>
                      <a:pt x="25575" y="89976"/>
                      <a:pt x="26087" y="89964"/>
                    </a:cubicBezTo>
                    <a:cubicBezTo>
                      <a:pt x="28516" y="89917"/>
                      <a:pt x="30921" y="89809"/>
                      <a:pt x="33171" y="89690"/>
                    </a:cubicBezTo>
                    <a:cubicBezTo>
                      <a:pt x="33361" y="89678"/>
                      <a:pt x="33564" y="89666"/>
                      <a:pt x="33754" y="89655"/>
                    </a:cubicBezTo>
                    <a:cubicBezTo>
                      <a:pt x="41386" y="89214"/>
                      <a:pt x="47232" y="88500"/>
                      <a:pt x="47232" y="88500"/>
                    </a:cubicBezTo>
                    <a:cubicBezTo>
                      <a:pt x="46303" y="76593"/>
                      <a:pt x="46684" y="64616"/>
                      <a:pt x="45994" y="54436"/>
                    </a:cubicBezTo>
                    <a:cubicBezTo>
                      <a:pt x="47816" y="33922"/>
                      <a:pt x="46494" y="4311"/>
                      <a:pt x="46494" y="4311"/>
                    </a:cubicBezTo>
                    <a:cubicBezTo>
                      <a:pt x="43815" y="2191"/>
                      <a:pt x="37017" y="1025"/>
                      <a:pt x="33171" y="548"/>
                    </a:cubicBezTo>
                    <a:cubicBezTo>
                      <a:pt x="32028" y="406"/>
                      <a:pt x="31147" y="334"/>
                      <a:pt x="30706" y="310"/>
                    </a:cubicBezTo>
                    <a:cubicBezTo>
                      <a:pt x="30552" y="298"/>
                      <a:pt x="28611" y="1"/>
                      <a:pt x="28611" y="1"/>
                    </a:cubicBezTo>
                    <a:cubicBezTo>
                      <a:pt x="27706" y="191"/>
                      <a:pt x="26861" y="334"/>
                      <a:pt x="26087" y="453"/>
                    </a:cubicBezTo>
                    <a:cubicBezTo>
                      <a:pt x="25539" y="536"/>
                      <a:pt x="25027" y="608"/>
                      <a:pt x="24539" y="656"/>
                    </a:cubicBezTo>
                    <a:cubicBezTo>
                      <a:pt x="23485" y="773"/>
                      <a:pt x="22557" y="819"/>
                      <a:pt x="21749" y="819"/>
                    </a:cubicBezTo>
                    <a:cubicBezTo>
                      <a:pt x="21333" y="819"/>
                      <a:pt x="20950" y="807"/>
                      <a:pt x="20598" y="787"/>
                    </a:cubicBezTo>
                    <a:cubicBezTo>
                      <a:pt x="20003" y="763"/>
                      <a:pt x="19491" y="703"/>
                      <a:pt x="19062" y="632"/>
                    </a:cubicBezTo>
                    <a:cubicBezTo>
                      <a:pt x="17562" y="394"/>
                      <a:pt x="16966" y="1"/>
                      <a:pt x="16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38"/>
              <p:cNvSpPr/>
              <p:nvPr/>
            </p:nvSpPr>
            <p:spPr>
              <a:xfrm>
                <a:off x="2672050" y="1209200"/>
                <a:ext cx="294400" cy="87550"/>
              </a:xfrm>
              <a:custGeom>
                <a:rect b="b" l="l" r="r" t="t"/>
                <a:pathLst>
                  <a:path extrusionOk="0" h="3502" w="11776">
                    <a:moveTo>
                      <a:pt x="0" y="1"/>
                    </a:moveTo>
                    <a:lnTo>
                      <a:pt x="0" y="1322"/>
                    </a:lnTo>
                    <a:lnTo>
                      <a:pt x="9811" y="1322"/>
                    </a:lnTo>
                    <a:lnTo>
                      <a:pt x="9811" y="2525"/>
                    </a:lnTo>
                    <a:cubicBezTo>
                      <a:pt x="9811" y="3073"/>
                      <a:pt x="10252" y="3501"/>
                      <a:pt x="10799" y="3501"/>
                    </a:cubicBezTo>
                    <a:cubicBezTo>
                      <a:pt x="11335" y="3501"/>
                      <a:pt x="11776" y="3073"/>
                      <a:pt x="11776" y="2525"/>
                    </a:cubicBezTo>
                    <a:lnTo>
                      <a:pt x="1177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38"/>
              <p:cNvSpPr/>
              <p:nvPr/>
            </p:nvSpPr>
            <p:spPr>
              <a:xfrm>
                <a:off x="2635150" y="2107525"/>
                <a:ext cx="425650" cy="354525"/>
              </a:xfrm>
              <a:custGeom>
                <a:rect b="b" l="l" r="r" t="t"/>
                <a:pathLst>
                  <a:path extrusionOk="0" h="14181" w="17026">
                    <a:moveTo>
                      <a:pt x="9180" y="1"/>
                    </a:moveTo>
                    <a:lnTo>
                      <a:pt x="0" y="8907"/>
                    </a:lnTo>
                    <a:cubicBezTo>
                      <a:pt x="0" y="8907"/>
                      <a:pt x="3268" y="14180"/>
                      <a:pt x="6908" y="14180"/>
                    </a:cubicBezTo>
                    <a:cubicBezTo>
                      <a:pt x="7567" y="14180"/>
                      <a:pt x="8239" y="14007"/>
                      <a:pt x="8906" y="13598"/>
                    </a:cubicBezTo>
                    <a:cubicBezTo>
                      <a:pt x="17026" y="8621"/>
                      <a:pt x="9180" y="1"/>
                      <a:pt x="91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38"/>
              <p:cNvSpPr/>
              <p:nvPr/>
            </p:nvSpPr>
            <p:spPr>
              <a:xfrm>
                <a:off x="3273900" y="2107525"/>
                <a:ext cx="425675" cy="354525"/>
              </a:xfrm>
              <a:custGeom>
                <a:rect b="b" l="l" r="r" t="t"/>
                <a:pathLst>
                  <a:path extrusionOk="0" h="14181" w="17027">
                    <a:moveTo>
                      <a:pt x="7847" y="1"/>
                    </a:moveTo>
                    <a:cubicBezTo>
                      <a:pt x="7847" y="1"/>
                      <a:pt x="1" y="8621"/>
                      <a:pt x="8109" y="13598"/>
                    </a:cubicBezTo>
                    <a:cubicBezTo>
                      <a:pt x="8778" y="14007"/>
                      <a:pt x="9451" y="14180"/>
                      <a:pt x="10112" y="14180"/>
                    </a:cubicBezTo>
                    <a:cubicBezTo>
                      <a:pt x="13759" y="14180"/>
                      <a:pt x="17027" y="8907"/>
                      <a:pt x="17027" y="8907"/>
                    </a:cubicBezTo>
                    <a:lnTo>
                      <a:pt x="784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38"/>
              <p:cNvSpPr/>
              <p:nvPr/>
            </p:nvSpPr>
            <p:spPr>
              <a:xfrm>
                <a:off x="3700750" y="480250"/>
                <a:ext cx="694150" cy="559025"/>
              </a:xfrm>
              <a:custGeom>
                <a:rect b="b" l="l" r="r" t="t"/>
                <a:pathLst>
                  <a:path extrusionOk="0" h="22361" w="27766">
                    <a:moveTo>
                      <a:pt x="26623" y="0"/>
                    </a:moveTo>
                    <a:cubicBezTo>
                      <a:pt x="13609" y="2048"/>
                      <a:pt x="358" y="9859"/>
                      <a:pt x="358" y="9859"/>
                    </a:cubicBezTo>
                    <a:cubicBezTo>
                      <a:pt x="191" y="14455"/>
                      <a:pt x="0" y="18372"/>
                      <a:pt x="334" y="22360"/>
                    </a:cubicBezTo>
                    <a:lnTo>
                      <a:pt x="27004" y="8597"/>
                    </a:lnTo>
                    <a:cubicBezTo>
                      <a:pt x="27766" y="3632"/>
                      <a:pt x="26623" y="0"/>
                      <a:pt x="266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38"/>
              <p:cNvSpPr/>
              <p:nvPr/>
            </p:nvSpPr>
            <p:spPr>
              <a:xfrm>
                <a:off x="1924050" y="425175"/>
                <a:ext cx="913225" cy="526275"/>
              </a:xfrm>
              <a:custGeom>
                <a:rect b="b" l="l" r="r" t="t"/>
                <a:pathLst>
                  <a:path extrusionOk="0" h="21051" w="36529">
                    <a:moveTo>
                      <a:pt x="762" y="1"/>
                    </a:moveTo>
                    <a:cubicBezTo>
                      <a:pt x="762" y="1"/>
                      <a:pt x="0" y="6121"/>
                      <a:pt x="667" y="8799"/>
                    </a:cubicBezTo>
                    <a:lnTo>
                      <a:pt x="29480" y="21051"/>
                    </a:lnTo>
                    <a:cubicBezTo>
                      <a:pt x="31873" y="21051"/>
                      <a:pt x="36528" y="15098"/>
                      <a:pt x="35993" y="10526"/>
                    </a:cubicBezTo>
                    <a:cubicBezTo>
                      <a:pt x="35993" y="10526"/>
                      <a:pt x="13895" y="1001"/>
                      <a:pt x="7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38"/>
              <p:cNvSpPr/>
              <p:nvPr/>
            </p:nvSpPr>
            <p:spPr>
              <a:xfrm>
                <a:off x="3087275" y="619550"/>
                <a:ext cx="100925" cy="2233475"/>
              </a:xfrm>
              <a:custGeom>
                <a:rect b="b" l="l" r="r" t="t"/>
                <a:pathLst>
                  <a:path extrusionOk="0" h="89339" w="4037">
                    <a:moveTo>
                      <a:pt x="4037" y="1"/>
                    </a:moveTo>
                    <a:cubicBezTo>
                      <a:pt x="3370" y="72"/>
                      <a:pt x="2751" y="120"/>
                      <a:pt x="2179" y="143"/>
                    </a:cubicBezTo>
                    <a:cubicBezTo>
                      <a:pt x="1918" y="155"/>
                      <a:pt x="1679" y="155"/>
                      <a:pt x="1441" y="167"/>
                    </a:cubicBezTo>
                    <a:cubicBezTo>
                      <a:pt x="917" y="167"/>
                      <a:pt x="429" y="155"/>
                      <a:pt x="1" y="132"/>
                    </a:cubicBezTo>
                    <a:lnTo>
                      <a:pt x="1" y="89321"/>
                    </a:lnTo>
                    <a:cubicBezTo>
                      <a:pt x="477" y="89321"/>
                      <a:pt x="965" y="89333"/>
                      <a:pt x="1441" y="89333"/>
                    </a:cubicBezTo>
                    <a:lnTo>
                      <a:pt x="2179" y="89333"/>
                    </a:lnTo>
                    <a:cubicBezTo>
                      <a:pt x="2386" y="89337"/>
                      <a:pt x="2592" y="89338"/>
                      <a:pt x="2799" y="89338"/>
                    </a:cubicBezTo>
                    <a:cubicBezTo>
                      <a:pt x="3211" y="89338"/>
                      <a:pt x="3624" y="89333"/>
                      <a:pt x="4037" y="89333"/>
                    </a:cubicBezTo>
                    <a:lnTo>
                      <a:pt x="40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38"/>
              <p:cNvSpPr/>
              <p:nvPr/>
            </p:nvSpPr>
            <p:spPr>
              <a:xfrm>
                <a:off x="3051250" y="618950"/>
                <a:ext cx="38425" cy="2233650"/>
              </a:xfrm>
              <a:custGeom>
                <a:rect b="b" l="l" r="r" t="t"/>
                <a:pathLst>
                  <a:path extrusionOk="0" h="89346" w="1537">
                    <a:moveTo>
                      <a:pt x="1" y="1"/>
                    </a:moveTo>
                    <a:lnTo>
                      <a:pt x="1" y="89309"/>
                    </a:lnTo>
                    <a:cubicBezTo>
                      <a:pt x="501" y="89321"/>
                      <a:pt x="1025" y="89333"/>
                      <a:pt x="1537" y="89345"/>
                    </a:cubicBezTo>
                    <a:lnTo>
                      <a:pt x="1537" y="156"/>
                    </a:lnTo>
                    <a:cubicBezTo>
                      <a:pt x="942" y="132"/>
                      <a:pt x="430" y="7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38"/>
              <p:cNvSpPr/>
              <p:nvPr/>
            </p:nvSpPr>
            <p:spPr>
              <a:xfrm>
                <a:off x="3188175" y="614500"/>
                <a:ext cx="38725" cy="2238375"/>
              </a:xfrm>
              <a:custGeom>
                <a:rect b="b" l="l" r="r" t="t"/>
                <a:pathLst>
                  <a:path extrusionOk="0" h="89535" w="1549">
                    <a:moveTo>
                      <a:pt x="1549" y="0"/>
                    </a:moveTo>
                    <a:cubicBezTo>
                      <a:pt x="1001" y="83"/>
                      <a:pt x="489" y="155"/>
                      <a:pt x="1" y="203"/>
                    </a:cubicBezTo>
                    <a:lnTo>
                      <a:pt x="1" y="89535"/>
                    </a:lnTo>
                    <a:cubicBezTo>
                      <a:pt x="513" y="89523"/>
                      <a:pt x="1037" y="89523"/>
                      <a:pt x="1549" y="89511"/>
                    </a:cubicBezTo>
                    <a:lnTo>
                      <a:pt x="15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38"/>
              <p:cNvSpPr/>
              <p:nvPr/>
            </p:nvSpPr>
            <p:spPr>
              <a:xfrm>
                <a:off x="3470075" y="-266875"/>
                <a:ext cx="106575" cy="220300"/>
              </a:xfrm>
              <a:custGeom>
                <a:rect b="b" l="l" r="r" t="t"/>
                <a:pathLst>
                  <a:path extrusionOk="0" h="8812" w="4263">
                    <a:moveTo>
                      <a:pt x="2036" y="1"/>
                    </a:moveTo>
                    <a:lnTo>
                      <a:pt x="0" y="2072"/>
                    </a:lnTo>
                    <a:cubicBezTo>
                      <a:pt x="345" y="5632"/>
                      <a:pt x="929" y="8811"/>
                      <a:pt x="929" y="8811"/>
                    </a:cubicBezTo>
                    <a:cubicBezTo>
                      <a:pt x="929" y="8811"/>
                      <a:pt x="4263" y="7799"/>
                      <a:pt x="3929" y="3608"/>
                    </a:cubicBezTo>
                    <a:cubicBezTo>
                      <a:pt x="3786" y="1787"/>
                      <a:pt x="2477" y="549"/>
                      <a:pt x="20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38"/>
              <p:cNvSpPr/>
              <p:nvPr/>
            </p:nvSpPr>
            <p:spPr>
              <a:xfrm>
                <a:off x="2937550" y="255925"/>
                <a:ext cx="368225" cy="422375"/>
              </a:xfrm>
              <a:custGeom>
                <a:rect b="b" l="l" r="r" t="t"/>
                <a:pathLst>
                  <a:path extrusionOk="0" h="16895" w="14729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1751" y="9581"/>
                      <a:pt x="1930" y="12212"/>
                      <a:pt x="1775" y="15748"/>
                    </a:cubicBezTo>
                    <a:cubicBezTo>
                      <a:pt x="3645" y="16513"/>
                      <a:pt x="5489" y="16895"/>
                      <a:pt x="7306" y="16895"/>
                    </a:cubicBezTo>
                    <a:cubicBezTo>
                      <a:pt x="9757" y="16895"/>
                      <a:pt x="12157" y="1620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38"/>
              <p:cNvSpPr/>
              <p:nvPr/>
            </p:nvSpPr>
            <p:spPr>
              <a:xfrm>
                <a:off x="2937550" y="255925"/>
                <a:ext cx="368225" cy="370500"/>
              </a:xfrm>
              <a:custGeom>
                <a:rect b="b" l="l" r="r" t="t"/>
                <a:pathLst>
                  <a:path extrusionOk="0" h="14820" w="14729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3573" y="10402"/>
                      <a:pt x="7704" y="1433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38"/>
              <p:cNvSpPr/>
              <p:nvPr/>
            </p:nvSpPr>
            <p:spPr>
              <a:xfrm>
                <a:off x="3443875" y="-87475"/>
                <a:ext cx="194425" cy="295500"/>
              </a:xfrm>
              <a:custGeom>
                <a:rect b="b" l="l" r="r" t="t"/>
                <a:pathLst>
                  <a:path extrusionOk="0" h="11820" w="7777">
                    <a:moveTo>
                      <a:pt x="4202" y="0"/>
                    </a:moveTo>
                    <a:cubicBezTo>
                      <a:pt x="2698" y="0"/>
                      <a:pt x="1274" y="1516"/>
                      <a:pt x="1274" y="1516"/>
                    </a:cubicBezTo>
                    <a:cubicBezTo>
                      <a:pt x="0" y="6624"/>
                      <a:pt x="1096" y="11803"/>
                      <a:pt x="1096" y="11803"/>
                    </a:cubicBezTo>
                    <a:cubicBezTo>
                      <a:pt x="1227" y="11814"/>
                      <a:pt x="1355" y="11820"/>
                      <a:pt x="1481" y="11820"/>
                    </a:cubicBezTo>
                    <a:cubicBezTo>
                      <a:pt x="6552" y="11820"/>
                      <a:pt x="7777" y="3139"/>
                      <a:pt x="5930" y="885"/>
                    </a:cubicBezTo>
                    <a:cubicBezTo>
                      <a:pt x="5396" y="234"/>
                      <a:pt x="4793" y="0"/>
                      <a:pt x="4202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38"/>
              <p:cNvSpPr/>
              <p:nvPr/>
            </p:nvSpPr>
            <p:spPr>
              <a:xfrm>
                <a:off x="2816400" y="-156725"/>
                <a:ext cx="325" cy="900"/>
              </a:xfrm>
              <a:custGeom>
                <a:rect b="b" l="l" r="r" t="t"/>
                <a:pathLst>
                  <a:path extrusionOk="0" h="36" w="13">
                    <a:moveTo>
                      <a:pt x="1" y="0"/>
                    </a:moveTo>
                    <a:lnTo>
                      <a:pt x="1" y="36"/>
                    </a:lnTo>
                    <a:cubicBezTo>
                      <a:pt x="1" y="36"/>
                      <a:pt x="13" y="24"/>
                      <a:pt x="13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38"/>
              <p:cNvSpPr/>
              <p:nvPr/>
            </p:nvSpPr>
            <p:spPr>
              <a:xfrm>
                <a:off x="2814325" y="-422300"/>
                <a:ext cx="769775" cy="924800"/>
              </a:xfrm>
              <a:custGeom>
                <a:rect b="b" l="l" r="r" t="t"/>
                <a:pathLst>
                  <a:path extrusionOk="0" h="36992" w="30791">
                    <a:moveTo>
                      <a:pt x="15258" y="1"/>
                    </a:moveTo>
                    <a:cubicBezTo>
                      <a:pt x="15162" y="1"/>
                      <a:pt x="15064" y="1"/>
                      <a:pt x="14967" y="3"/>
                    </a:cubicBezTo>
                    <a:cubicBezTo>
                      <a:pt x="4037" y="158"/>
                      <a:pt x="775" y="5194"/>
                      <a:pt x="132" y="8706"/>
                    </a:cubicBezTo>
                    <a:cubicBezTo>
                      <a:pt x="120" y="8742"/>
                      <a:pt x="84" y="10659"/>
                      <a:pt x="84" y="10659"/>
                    </a:cubicBezTo>
                    <a:cubicBezTo>
                      <a:pt x="1" y="15076"/>
                      <a:pt x="703" y="19577"/>
                      <a:pt x="2048" y="23565"/>
                    </a:cubicBezTo>
                    <a:cubicBezTo>
                      <a:pt x="2191" y="23970"/>
                      <a:pt x="2334" y="24375"/>
                      <a:pt x="2489" y="24768"/>
                    </a:cubicBezTo>
                    <a:cubicBezTo>
                      <a:pt x="2525" y="24875"/>
                      <a:pt x="2572" y="24970"/>
                      <a:pt x="2608" y="25077"/>
                    </a:cubicBezTo>
                    <a:cubicBezTo>
                      <a:pt x="2763" y="25470"/>
                      <a:pt x="2930" y="25863"/>
                      <a:pt x="3096" y="26244"/>
                    </a:cubicBezTo>
                    <a:cubicBezTo>
                      <a:pt x="5868" y="32505"/>
                      <a:pt x="10447" y="36992"/>
                      <a:pt x="16300" y="36992"/>
                    </a:cubicBezTo>
                    <a:cubicBezTo>
                      <a:pt x="17637" y="36992"/>
                      <a:pt x="19040" y="36758"/>
                      <a:pt x="20503" y="36257"/>
                    </a:cubicBezTo>
                    <a:cubicBezTo>
                      <a:pt x="30790" y="32757"/>
                      <a:pt x="29516" y="12778"/>
                      <a:pt x="29409" y="11290"/>
                    </a:cubicBezTo>
                    <a:cubicBezTo>
                      <a:pt x="29433" y="11290"/>
                      <a:pt x="29326" y="10397"/>
                      <a:pt x="29278" y="10206"/>
                    </a:cubicBezTo>
                    <a:cubicBezTo>
                      <a:pt x="28885" y="8801"/>
                      <a:pt x="28873" y="8563"/>
                      <a:pt x="28290" y="7504"/>
                    </a:cubicBezTo>
                    <a:cubicBezTo>
                      <a:pt x="26714" y="4658"/>
                      <a:pt x="22967" y="1"/>
                      <a:pt x="15258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38"/>
              <p:cNvSpPr/>
              <p:nvPr/>
            </p:nvSpPr>
            <p:spPr>
              <a:xfrm>
                <a:off x="2718075" y="-73500"/>
                <a:ext cx="228150" cy="279025"/>
              </a:xfrm>
              <a:custGeom>
                <a:rect b="b" l="l" r="r" t="t"/>
                <a:pathLst>
                  <a:path extrusionOk="0" h="11161" w="9126">
                    <a:moveTo>
                      <a:pt x="3668" y="0"/>
                    </a:moveTo>
                    <a:cubicBezTo>
                      <a:pt x="2701" y="0"/>
                      <a:pt x="1753" y="317"/>
                      <a:pt x="1231" y="1350"/>
                    </a:cubicBezTo>
                    <a:cubicBezTo>
                      <a:pt x="1" y="3790"/>
                      <a:pt x="2635" y="11161"/>
                      <a:pt x="7048" y="11161"/>
                    </a:cubicBezTo>
                    <a:cubicBezTo>
                      <a:pt x="7460" y="11161"/>
                      <a:pt x="7887" y="11097"/>
                      <a:pt x="8327" y="10959"/>
                    </a:cubicBezTo>
                    <a:cubicBezTo>
                      <a:pt x="8327" y="10959"/>
                      <a:pt x="9125" y="5494"/>
                      <a:pt x="6768" y="791"/>
                    </a:cubicBezTo>
                    <a:cubicBezTo>
                      <a:pt x="6768" y="791"/>
                      <a:pt x="5196" y="0"/>
                      <a:pt x="3668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38"/>
              <p:cNvSpPr/>
              <p:nvPr/>
            </p:nvSpPr>
            <p:spPr>
              <a:xfrm>
                <a:off x="2879525" y="188550"/>
                <a:ext cx="72050" cy="45275"/>
              </a:xfrm>
              <a:custGeom>
                <a:rect b="b" l="l" r="r" t="t"/>
                <a:pathLst>
                  <a:path extrusionOk="0" h="1811" w="2882">
                    <a:moveTo>
                      <a:pt x="2881" y="0"/>
                    </a:moveTo>
                    <a:lnTo>
                      <a:pt x="2881" y="0"/>
                    </a:lnTo>
                    <a:cubicBezTo>
                      <a:pt x="2881" y="0"/>
                      <a:pt x="1656" y="713"/>
                      <a:pt x="550" y="713"/>
                    </a:cubicBezTo>
                    <a:cubicBezTo>
                      <a:pt x="361" y="713"/>
                      <a:pt x="175" y="692"/>
                      <a:pt x="0" y="643"/>
                    </a:cubicBezTo>
                    <a:lnTo>
                      <a:pt x="0" y="643"/>
                    </a:lnTo>
                    <a:cubicBezTo>
                      <a:pt x="155" y="1036"/>
                      <a:pt x="322" y="1429"/>
                      <a:pt x="488" y="1810"/>
                    </a:cubicBezTo>
                    <a:cubicBezTo>
                      <a:pt x="1238" y="1774"/>
                      <a:pt x="2238" y="1429"/>
                      <a:pt x="2881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38"/>
              <p:cNvSpPr/>
              <p:nvPr/>
            </p:nvSpPr>
            <p:spPr>
              <a:xfrm>
                <a:off x="2788725" y="-518075"/>
                <a:ext cx="739700" cy="567650"/>
              </a:xfrm>
              <a:custGeom>
                <a:rect b="b" l="l" r="r" t="t"/>
                <a:pathLst>
                  <a:path extrusionOk="0" h="22706" w="29588">
                    <a:moveTo>
                      <a:pt x="16642" y="0"/>
                    </a:moveTo>
                    <a:cubicBezTo>
                      <a:pt x="9909" y="0"/>
                      <a:pt x="2806" y="4164"/>
                      <a:pt x="1037" y="10049"/>
                    </a:cubicBezTo>
                    <a:cubicBezTo>
                      <a:pt x="1" y="13490"/>
                      <a:pt x="1191" y="17752"/>
                      <a:pt x="1191" y="17752"/>
                    </a:cubicBezTo>
                    <a:cubicBezTo>
                      <a:pt x="5323" y="18645"/>
                      <a:pt x="5406" y="22705"/>
                      <a:pt x="5406" y="22705"/>
                    </a:cubicBezTo>
                    <a:lnTo>
                      <a:pt x="8585" y="22550"/>
                    </a:lnTo>
                    <a:cubicBezTo>
                      <a:pt x="8025" y="17883"/>
                      <a:pt x="5859" y="16645"/>
                      <a:pt x="6382" y="13216"/>
                    </a:cubicBezTo>
                    <a:cubicBezTo>
                      <a:pt x="3204" y="11275"/>
                      <a:pt x="2834" y="8775"/>
                      <a:pt x="2834" y="8775"/>
                    </a:cubicBezTo>
                    <a:lnTo>
                      <a:pt x="2834" y="8775"/>
                    </a:lnTo>
                    <a:cubicBezTo>
                      <a:pt x="3525" y="10096"/>
                      <a:pt x="5287" y="11085"/>
                      <a:pt x="6752" y="11704"/>
                    </a:cubicBezTo>
                    <a:cubicBezTo>
                      <a:pt x="6752" y="11692"/>
                      <a:pt x="6752" y="11692"/>
                      <a:pt x="6752" y="11680"/>
                    </a:cubicBezTo>
                    <a:cubicBezTo>
                      <a:pt x="6958" y="11051"/>
                      <a:pt x="7958" y="10747"/>
                      <a:pt x="9501" y="10747"/>
                    </a:cubicBezTo>
                    <a:cubicBezTo>
                      <a:pt x="11257" y="10747"/>
                      <a:pt x="13714" y="11140"/>
                      <a:pt x="16503" y="11894"/>
                    </a:cubicBezTo>
                    <a:cubicBezTo>
                      <a:pt x="19242" y="12638"/>
                      <a:pt x="21453" y="12910"/>
                      <a:pt x="23222" y="12910"/>
                    </a:cubicBezTo>
                    <a:cubicBezTo>
                      <a:pt x="28051" y="12910"/>
                      <a:pt x="29588" y="10882"/>
                      <a:pt x="29588" y="10882"/>
                    </a:cubicBezTo>
                    <a:cubicBezTo>
                      <a:pt x="27993" y="3104"/>
                      <a:pt x="22455" y="0"/>
                      <a:pt x="16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38"/>
              <p:cNvSpPr/>
              <p:nvPr/>
            </p:nvSpPr>
            <p:spPr>
              <a:xfrm>
                <a:off x="2923875" y="-21600"/>
                <a:ext cx="609300" cy="578375"/>
              </a:xfrm>
              <a:custGeom>
                <a:rect b="b" l="l" r="r" t="t"/>
                <a:pathLst>
                  <a:path extrusionOk="0" h="23135" w="24372">
                    <a:moveTo>
                      <a:pt x="2250" y="1"/>
                    </a:moveTo>
                    <a:lnTo>
                      <a:pt x="0" y="2846"/>
                    </a:lnTo>
                    <a:cubicBezTo>
                      <a:pt x="369" y="7382"/>
                      <a:pt x="3846" y="19074"/>
                      <a:pt x="7692" y="21765"/>
                    </a:cubicBezTo>
                    <a:cubicBezTo>
                      <a:pt x="9008" y="22689"/>
                      <a:pt x="10750" y="23135"/>
                      <a:pt x="12592" y="23135"/>
                    </a:cubicBezTo>
                    <a:cubicBezTo>
                      <a:pt x="16114" y="23135"/>
                      <a:pt x="20006" y="21508"/>
                      <a:pt x="22015" y="18491"/>
                    </a:cubicBezTo>
                    <a:cubicBezTo>
                      <a:pt x="24372" y="14967"/>
                      <a:pt x="23944" y="9538"/>
                      <a:pt x="23944" y="9537"/>
                    </a:cubicBezTo>
                    <a:lnTo>
                      <a:pt x="23944" y="9537"/>
                    </a:lnTo>
                    <a:cubicBezTo>
                      <a:pt x="23944" y="9538"/>
                      <a:pt x="23621" y="14955"/>
                      <a:pt x="15264" y="15550"/>
                    </a:cubicBezTo>
                    <a:cubicBezTo>
                      <a:pt x="15112" y="15561"/>
                      <a:pt x="14962" y="15566"/>
                      <a:pt x="14813" y="15566"/>
                    </a:cubicBezTo>
                    <a:cubicBezTo>
                      <a:pt x="6727" y="15566"/>
                      <a:pt x="2250" y="1"/>
                      <a:pt x="2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38"/>
              <p:cNvSpPr/>
              <p:nvPr/>
            </p:nvSpPr>
            <p:spPr>
              <a:xfrm>
                <a:off x="3389100" y="-132625"/>
                <a:ext cx="180700" cy="485200"/>
              </a:xfrm>
              <a:custGeom>
                <a:rect b="b" l="l" r="r" t="t"/>
                <a:pathLst>
                  <a:path extrusionOk="0" h="19408" w="7228">
                    <a:moveTo>
                      <a:pt x="6918" y="1"/>
                    </a:moveTo>
                    <a:lnTo>
                      <a:pt x="6501" y="1358"/>
                    </a:lnTo>
                    <a:cubicBezTo>
                      <a:pt x="6501" y="1358"/>
                      <a:pt x="6168" y="12133"/>
                      <a:pt x="3942" y="15598"/>
                    </a:cubicBezTo>
                    <a:cubicBezTo>
                      <a:pt x="2240" y="18245"/>
                      <a:pt x="838" y="19071"/>
                      <a:pt x="271" y="19314"/>
                    </a:cubicBezTo>
                    <a:lnTo>
                      <a:pt x="271" y="19314"/>
                    </a:lnTo>
                    <a:lnTo>
                      <a:pt x="5204" y="17598"/>
                    </a:lnTo>
                    <a:cubicBezTo>
                      <a:pt x="5204" y="17598"/>
                      <a:pt x="7228" y="5525"/>
                      <a:pt x="6918" y="1"/>
                    </a:cubicBezTo>
                    <a:close/>
                    <a:moveTo>
                      <a:pt x="271" y="19314"/>
                    </a:moveTo>
                    <a:lnTo>
                      <a:pt x="1" y="19408"/>
                    </a:lnTo>
                    <a:cubicBezTo>
                      <a:pt x="1" y="19408"/>
                      <a:pt x="96" y="19388"/>
                      <a:pt x="271" y="193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38"/>
              <p:cNvSpPr/>
              <p:nvPr/>
            </p:nvSpPr>
            <p:spPr>
              <a:xfrm>
                <a:off x="3119725" y="142300"/>
                <a:ext cx="386675" cy="176050"/>
              </a:xfrm>
              <a:custGeom>
                <a:rect b="b" l="l" r="r" t="t"/>
                <a:pathLst>
                  <a:path extrusionOk="0" h="7042" w="15467">
                    <a:moveTo>
                      <a:pt x="9126" y="0"/>
                    </a:moveTo>
                    <a:cubicBezTo>
                      <a:pt x="4702" y="0"/>
                      <a:pt x="280" y="3697"/>
                      <a:pt x="0" y="5541"/>
                    </a:cubicBezTo>
                    <a:lnTo>
                      <a:pt x="1655" y="7041"/>
                    </a:lnTo>
                    <a:cubicBezTo>
                      <a:pt x="1655" y="7041"/>
                      <a:pt x="3453" y="6684"/>
                      <a:pt x="5442" y="5291"/>
                    </a:cubicBezTo>
                    <a:cubicBezTo>
                      <a:pt x="6575" y="4501"/>
                      <a:pt x="7905" y="4089"/>
                      <a:pt x="9234" y="4089"/>
                    </a:cubicBezTo>
                    <a:cubicBezTo>
                      <a:pt x="10307" y="4089"/>
                      <a:pt x="11379" y="4357"/>
                      <a:pt x="12347" y="4910"/>
                    </a:cubicBezTo>
                    <a:cubicBezTo>
                      <a:pt x="13197" y="5396"/>
                      <a:pt x="14057" y="5738"/>
                      <a:pt x="14766" y="5738"/>
                    </a:cubicBezTo>
                    <a:cubicBezTo>
                      <a:pt x="14822" y="5738"/>
                      <a:pt x="14877" y="5736"/>
                      <a:pt x="14931" y="5732"/>
                    </a:cubicBezTo>
                    <a:lnTo>
                      <a:pt x="15467" y="3708"/>
                    </a:lnTo>
                    <a:cubicBezTo>
                      <a:pt x="15467" y="3708"/>
                      <a:pt x="13907" y="148"/>
                      <a:pt x="9394" y="5"/>
                    </a:cubicBezTo>
                    <a:cubicBezTo>
                      <a:pt x="9305" y="2"/>
                      <a:pt x="9216" y="0"/>
                      <a:pt x="9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38"/>
              <p:cNvSpPr/>
              <p:nvPr/>
            </p:nvSpPr>
            <p:spPr>
              <a:xfrm>
                <a:off x="3385075" y="701700"/>
                <a:ext cx="326425" cy="480900"/>
              </a:xfrm>
              <a:custGeom>
                <a:rect b="b" l="l" r="r" t="t"/>
                <a:pathLst>
                  <a:path extrusionOk="0" h="19236" w="13057">
                    <a:moveTo>
                      <a:pt x="3995" y="1"/>
                    </a:moveTo>
                    <a:cubicBezTo>
                      <a:pt x="3995" y="1"/>
                      <a:pt x="2471" y="2382"/>
                      <a:pt x="1483" y="4144"/>
                    </a:cubicBezTo>
                    <a:cubicBezTo>
                      <a:pt x="483" y="5906"/>
                      <a:pt x="519" y="7990"/>
                      <a:pt x="173" y="9883"/>
                    </a:cubicBezTo>
                    <a:cubicBezTo>
                      <a:pt x="1" y="10803"/>
                      <a:pt x="284" y="11221"/>
                      <a:pt x="709" y="11221"/>
                    </a:cubicBezTo>
                    <a:cubicBezTo>
                      <a:pt x="1164" y="11221"/>
                      <a:pt x="1780" y="10744"/>
                      <a:pt x="2174" y="9895"/>
                    </a:cubicBezTo>
                    <a:cubicBezTo>
                      <a:pt x="2857" y="8444"/>
                      <a:pt x="3392" y="6854"/>
                      <a:pt x="3819" y="6854"/>
                    </a:cubicBezTo>
                    <a:cubicBezTo>
                      <a:pt x="3876" y="6854"/>
                      <a:pt x="3931" y="6882"/>
                      <a:pt x="3983" y="6942"/>
                    </a:cubicBezTo>
                    <a:cubicBezTo>
                      <a:pt x="4448" y="7466"/>
                      <a:pt x="3805" y="15407"/>
                      <a:pt x="5007" y="17169"/>
                    </a:cubicBezTo>
                    <a:cubicBezTo>
                      <a:pt x="5142" y="17367"/>
                      <a:pt x="5266" y="17455"/>
                      <a:pt x="5378" y="17455"/>
                    </a:cubicBezTo>
                    <a:cubicBezTo>
                      <a:pt x="6270" y="17455"/>
                      <a:pt x="6496" y="11955"/>
                      <a:pt x="6496" y="11955"/>
                    </a:cubicBezTo>
                    <a:cubicBezTo>
                      <a:pt x="6496" y="11955"/>
                      <a:pt x="6829" y="18658"/>
                      <a:pt x="7972" y="19205"/>
                    </a:cubicBezTo>
                    <a:cubicBezTo>
                      <a:pt x="8015" y="19226"/>
                      <a:pt x="8056" y="19236"/>
                      <a:pt x="8094" y="19236"/>
                    </a:cubicBezTo>
                    <a:cubicBezTo>
                      <a:pt x="9085" y="19236"/>
                      <a:pt x="8710" y="12720"/>
                      <a:pt x="8710" y="12717"/>
                    </a:cubicBezTo>
                    <a:lnTo>
                      <a:pt x="8710" y="12717"/>
                    </a:lnTo>
                    <a:cubicBezTo>
                      <a:pt x="8710" y="12719"/>
                      <a:pt x="9057" y="17685"/>
                      <a:pt x="10137" y="17685"/>
                    </a:cubicBezTo>
                    <a:cubicBezTo>
                      <a:pt x="10153" y="17685"/>
                      <a:pt x="10170" y="17684"/>
                      <a:pt x="10187" y="17681"/>
                    </a:cubicBezTo>
                    <a:cubicBezTo>
                      <a:pt x="10984" y="17574"/>
                      <a:pt x="10830" y="13419"/>
                      <a:pt x="10699" y="11395"/>
                    </a:cubicBezTo>
                    <a:lnTo>
                      <a:pt x="10699" y="11395"/>
                    </a:lnTo>
                    <a:cubicBezTo>
                      <a:pt x="10699" y="11397"/>
                      <a:pt x="11127" y="15925"/>
                      <a:pt x="11831" y="15925"/>
                    </a:cubicBezTo>
                    <a:cubicBezTo>
                      <a:pt x="11870" y="15925"/>
                      <a:pt x="11909" y="15912"/>
                      <a:pt x="11949" y="15884"/>
                    </a:cubicBezTo>
                    <a:cubicBezTo>
                      <a:pt x="12913" y="15193"/>
                      <a:pt x="13056" y="5525"/>
                      <a:pt x="10996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38"/>
              <p:cNvSpPr/>
              <p:nvPr/>
            </p:nvSpPr>
            <p:spPr>
              <a:xfrm>
                <a:off x="3274500" y="457325"/>
                <a:ext cx="388875" cy="265525"/>
              </a:xfrm>
              <a:custGeom>
                <a:rect b="b" l="l" r="r" t="t"/>
                <a:pathLst>
                  <a:path extrusionOk="0" h="10621" w="15555">
                    <a:moveTo>
                      <a:pt x="7502" y="1"/>
                    </a:moveTo>
                    <a:cubicBezTo>
                      <a:pt x="5942" y="2001"/>
                      <a:pt x="429" y="3430"/>
                      <a:pt x="429" y="3430"/>
                    </a:cubicBezTo>
                    <a:cubicBezTo>
                      <a:pt x="1" y="4513"/>
                      <a:pt x="620" y="5835"/>
                      <a:pt x="620" y="5835"/>
                    </a:cubicBezTo>
                    <a:cubicBezTo>
                      <a:pt x="3263" y="6490"/>
                      <a:pt x="5799" y="7192"/>
                      <a:pt x="7394" y="8585"/>
                    </a:cubicBezTo>
                    <a:cubicBezTo>
                      <a:pt x="7775" y="8907"/>
                      <a:pt x="8109" y="9276"/>
                      <a:pt x="8371" y="9692"/>
                    </a:cubicBezTo>
                    <a:cubicBezTo>
                      <a:pt x="8383" y="9716"/>
                      <a:pt x="8406" y="9752"/>
                      <a:pt x="8418" y="9776"/>
                    </a:cubicBezTo>
                    <a:lnTo>
                      <a:pt x="11431" y="10431"/>
                    </a:lnTo>
                    <a:cubicBezTo>
                      <a:pt x="11562" y="10466"/>
                      <a:pt x="11705" y="10478"/>
                      <a:pt x="11835" y="10502"/>
                    </a:cubicBezTo>
                    <a:cubicBezTo>
                      <a:pt x="12470" y="10587"/>
                      <a:pt x="13071" y="10621"/>
                      <a:pt x="13597" y="10621"/>
                    </a:cubicBezTo>
                    <a:cubicBezTo>
                      <a:pt x="14759" y="10621"/>
                      <a:pt x="15555" y="10458"/>
                      <a:pt x="15538" y="10335"/>
                    </a:cubicBezTo>
                    <a:cubicBezTo>
                      <a:pt x="14717" y="5989"/>
                      <a:pt x="12621" y="3382"/>
                      <a:pt x="10752" y="1870"/>
                    </a:cubicBezTo>
                    <a:cubicBezTo>
                      <a:pt x="10192" y="1417"/>
                      <a:pt x="9669" y="1072"/>
                      <a:pt x="9192" y="798"/>
                    </a:cubicBezTo>
                    <a:cubicBezTo>
                      <a:pt x="8061" y="144"/>
                      <a:pt x="7502" y="1"/>
                      <a:pt x="7502" y="1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38"/>
              <p:cNvSpPr/>
              <p:nvPr/>
            </p:nvSpPr>
            <p:spPr>
              <a:xfrm>
                <a:off x="3444175" y="476975"/>
                <a:ext cx="99125" cy="45575"/>
              </a:xfrm>
              <a:custGeom>
                <a:rect b="b" l="l" r="r" t="t"/>
                <a:pathLst>
                  <a:path extrusionOk="0" h="1823" w="3965">
                    <a:moveTo>
                      <a:pt x="2405" y="0"/>
                    </a:moveTo>
                    <a:lnTo>
                      <a:pt x="619" y="441"/>
                    </a:lnTo>
                    <a:cubicBezTo>
                      <a:pt x="238" y="536"/>
                      <a:pt x="0" y="917"/>
                      <a:pt x="95" y="1298"/>
                    </a:cubicBezTo>
                    <a:cubicBezTo>
                      <a:pt x="179" y="1620"/>
                      <a:pt x="465" y="1822"/>
                      <a:pt x="774" y="1822"/>
                    </a:cubicBezTo>
                    <a:cubicBezTo>
                      <a:pt x="834" y="1822"/>
                      <a:pt x="893" y="1822"/>
                      <a:pt x="953" y="1810"/>
                    </a:cubicBezTo>
                    <a:lnTo>
                      <a:pt x="3965" y="1084"/>
                    </a:lnTo>
                    <a:cubicBezTo>
                      <a:pt x="3405" y="631"/>
                      <a:pt x="2882" y="286"/>
                      <a:pt x="2405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38"/>
              <p:cNvSpPr/>
              <p:nvPr/>
            </p:nvSpPr>
            <p:spPr>
              <a:xfrm>
                <a:off x="3459350" y="608350"/>
                <a:ext cx="68475" cy="91300"/>
              </a:xfrm>
              <a:custGeom>
                <a:rect b="b" l="l" r="r" t="t"/>
                <a:pathLst>
                  <a:path extrusionOk="0" h="3652" w="2739">
                    <a:moveTo>
                      <a:pt x="1935" y="1"/>
                    </a:moveTo>
                    <a:cubicBezTo>
                      <a:pt x="1698" y="1"/>
                      <a:pt x="1467" y="122"/>
                      <a:pt x="1334" y="341"/>
                    </a:cubicBezTo>
                    <a:lnTo>
                      <a:pt x="0" y="2544"/>
                    </a:lnTo>
                    <a:cubicBezTo>
                      <a:pt x="381" y="2866"/>
                      <a:pt x="715" y="3235"/>
                      <a:pt x="977" y="3651"/>
                    </a:cubicBezTo>
                    <a:lnTo>
                      <a:pt x="2536" y="1068"/>
                    </a:lnTo>
                    <a:cubicBezTo>
                      <a:pt x="2739" y="734"/>
                      <a:pt x="2632" y="306"/>
                      <a:pt x="2298" y="103"/>
                    </a:cubicBezTo>
                    <a:cubicBezTo>
                      <a:pt x="2184" y="34"/>
                      <a:pt x="2059" y="1"/>
                      <a:pt x="1935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38"/>
              <p:cNvSpPr/>
              <p:nvPr/>
            </p:nvSpPr>
            <p:spPr>
              <a:xfrm>
                <a:off x="2461900" y="1618375"/>
                <a:ext cx="384900" cy="313750"/>
              </a:xfrm>
              <a:custGeom>
                <a:rect b="b" l="l" r="r" t="t"/>
                <a:pathLst>
                  <a:path extrusionOk="0" h="12550" w="15396">
                    <a:moveTo>
                      <a:pt x="7730" y="0"/>
                    </a:moveTo>
                    <a:cubicBezTo>
                      <a:pt x="5730" y="0"/>
                      <a:pt x="3906" y="291"/>
                      <a:pt x="3906" y="291"/>
                    </a:cubicBezTo>
                    <a:cubicBezTo>
                      <a:pt x="3906" y="291"/>
                      <a:pt x="513" y="1541"/>
                      <a:pt x="143" y="6541"/>
                    </a:cubicBezTo>
                    <a:cubicBezTo>
                      <a:pt x="1" y="8601"/>
                      <a:pt x="763" y="10375"/>
                      <a:pt x="1156" y="11304"/>
                    </a:cubicBezTo>
                    <a:cubicBezTo>
                      <a:pt x="1356" y="11776"/>
                      <a:pt x="2013" y="12447"/>
                      <a:pt x="3463" y="12447"/>
                    </a:cubicBezTo>
                    <a:cubicBezTo>
                      <a:pt x="3475" y="12447"/>
                      <a:pt x="3488" y="12447"/>
                      <a:pt x="3501" y="12447"/>
                    </a:cubicBezTo>
                    <a:cubicBezTo>
                      <a:pt x="4128" y="12439"/>
                      <a:pt x="4604" y="12436"/>
                      <a:pt x="4961" y="12436"/>
                    </a:cubicBezTo>
                    <a:cubicBezTo>
                      <a:pt x="5673" y="12436"/>
                      <a:pt x="5906" y="12447"/>
                      <a:pt x="5906" y="12447"/>
                    </a:cubicBezTo>
                    <a:cubicBezTo>
                      <a:pt x="5906" y="12447"/>
                      <a:pt x="6505" y="12550"/>
                      <a:pt x="7253" y="12550"/>
                    </a:cubicBezTo>
                    <a:cubicBezTo>
                      <a:pt x="8228" y="12550"/>
                      <a:pt x="9457" y="12375"/>
                      <a:pt x="9942" y="11566"/>
                    </a:cubicBezTo>
                    <a:cubicBezTo>
                      <a:pt x="10240" y="11078"/>
                      <a:pt x="5716" y="10018"/>
                      <a:pt x="5716" y="10018"/>
                    </a:cubicBezTo>
                    <a:cubicBezTo>
                      <a:pt x="5716" y="10018"/>
                      <a:pt x="12538" y="9339"/>
                      <a:pt x="12609" y="8518"/>
                    </a:cubicBezTo>
                    <a:cubicBezTo>
                      <a:pt x="12740" y="7160"/>
                      <a:pt x="6049" y="6565"/>
                      <a:pt x="6049" y="6565"/>
                    </a:cubicBezTo>
                    <a:cubicBezTo>
                      <a:pt x="6049" y="6565"/>
                      <a:pt x="15395" y="6160"/>
                      <a:pt x="13478" y="4672"/>
                    </a:cubicBezTo>
                    <a:cubicBezTo>
                      <a:pt x="11562" y="3184"/>
                      <a:pt x="5204" y="3077"/>
                      <a:pt x="5204" y="3077"/>
                    </a:cubicBezTo>
                    <a:cubicBezTo>
                      <a:pt x="5204" y="3077"/>
                      <a:pt x="13764" y="2600"/>
                      <a:pt x="12383" y="1160"/>
                    </a:cubicBezTo>
                    <a:cubicBezTo>
                      <a:pt x="11515" y="241"/>
                      <a:pt x="9550" y="0"/>
                      <a:pt x="7730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38"/>
              <p:cNvSpPr/>
              <p:nvPr/>
            </p:nvSpPr>
            <p:spPr>
              <a:xfrm>
                <a:off x="2533050" y="1525900"/>
                <a:ext cx="53600" cy="133975"/>
              </a:xfrm>
              <a:custGeom>
                <a:rect b="b" l="l" r="r" t="t"/>
                <a:pathLst>
                  <a:path extrusionOk="0" h="5359" w="2144">
                    <a:moveTo>
                      <a:pt x="1758" y="0"/>
                    </a:moveTo>
                    <a:cubicBezTo>
                      <a:pt x="1491" y="0"/>
                      <a:pt x="877" y="574"/>
                      <a:pt x="703" y="1025"/>
                    </a:cubicBezTo>
                    <a:cubicBezTo>
                      <a:pt x="0" y="2847"/>
                      <a:pt x="584" y="5311"/>
                      <a:pt x="584" y="5311"/>
                    </a:cubicBezTo>
                    <a:lnTo>
                      <a:pt x="1858" y="5359"/>
                    </a:lnTo>
                    <a:cubicBezTo>
                      <a:pt x="2012" y="3859"/>
                      <a:pt x="2143" y="1537"/>
                      <a:pt x="1858" y="49"/>
                    </a:cubicBezTo>
                    <a:cubicBezTo>
                      <a:pt x="1836" y="15"/>
                      <a:pt x="1802" y="0"/>
                      <a:pt x="175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38"/>
              <p:cNvSpPr/>
              <p:nvPr/>
            </p:nvSpPr>
            <p:spPr>
              <a:xfrm>
                <a:off x="2867600" y="553800"/>
                <a:ext cx="219700" cy="285775"/>
              </a:xfrm>
              <a:custGeom>
                <a:rect b="b" l="l" r="r" t="t"/>
                <a:pathLst>
                  <a:path extrusionOk="0" h="11431" w="8788">
                    <a:moveTo>
                      <a:pt x="4454" y="0"/>
                    </a:moveTo>
                    <a:cubicBezTo>
                      <a:pt x="3306" y="0"/>
                      <a:pt x="910" y="414"/>
                      <a:pt x="1" y="3702"/>
                    </a:cubicBezTo>
                    <a:cubicBezTo>
                      <a:pt x="1" y="3702"/>
                      <a:pt x="1565" y="11430"/>
                      <a:pt x="8657" y="11430"/>
                    </a:cubicBezTo>
                    <a:cubicBezTo>
                      <a:pt x="8701" y="11430"/>
                      <a:pt x="8744" y="11430"/>
                      <a:pt x="8788" y="11429"/>
                    </a:cubicBezTo>
                    <a:lnTo>
                      <a:pt x="8788" y="4893"/>
                    </a:lnTo>
                    <a:cubicBezTo>
                      <a:pt x="8788" y="4893"/>
                      <a:pt x="4990" y="3440"/>
                      <a:pt x="5085" y="47"/>
                    </a:cubicBezTo>
                    <a:cubicBezTo>
                      <a:pt x="5085" y="47"/>
                      <a:pt x="4840" y="0"/>
                      <a:pt x="4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p38"/>
              <p:cNvSpPr/>
              <p:nvPr/>
            </p:nvSpPr>
            <p:spPr>
              <a:xfrm>
                <a:off x="3188175" y="553800"/>
                <a:ext cx="220900" cy="285775"/>
              </a:xfrm>
              <a:custGeom>
                <a:rect b="b" l="l" r="r" t="t"/>
                <a:pathLst>
                  <a:path extrusionOk="0" h="11431" w="8836">
                    <a:moveTo>
                      <a:pt x="4380" y="0"/>
                    </a:moveTo>
                    <a:cubicBezTo>
                      <a:pt x="3995" y="0"/>
                      <a:pt x="3751" y="47"/>
                      <a:pt x="3751" y="47"/>
                    </a:cubicBezTo>
                    <a:cubicBezTo>
                      <a:pt x="3847" y="3440"/>
                      <a:pt x="1" y="4702"/>
                      <a:pt x="1" y="4702"/>
                    </a:cubicBezTo>
                    <a:lnTo>
                      <a:pt x="1" y="11429"/>
                    </a:lnTo>
                    <a:cubicBezTo>
                      <a:pt x="44" y="11430"/>
                      <a:pt x="88" y="11430"/>
                      <a:pt x="131" y="11430"/>
                    </a:cubicBezTo>
                    <a:cubicBezTo>
                      <a:pt x="7224" y="11430"/>
                      <a:pt x="8835" y="3702"/>
                      <a:pt x="8835" y="3702"/>
                    </a:cubicBezTo>
                    <a:cubicBezTo>
                      <a:pt x="7917" y="414"/>
                      <a:pt x="5525" y="0"/>
                      <a:pt x="43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38"/>
              <p:cNvSpPr/>
              <p:nvPr/>
            </p:nvSpPr>
            <p:spPr>
              <a:xfrm>
                <a:off x="4914600" y="1973875"/>
                <a:ext cx="539125" cy="3665875"/>
              </a:xfrm>
              <a:custGeom>
                <a:rect b="b" l="l" r="r" t="t"/>
                <a:pathLst>
                  <a:path extrusionOk="0" h="146635" w="21565">
                    <a:moveTo>
                      <a:pt x="0" y="1"/>
                    </a:moveTo>
                    <a:lnTo>
                      <a:pt x="4489" y="145209"/>
                    </a:lnTo>
                    <a:cubicBezTo>
                      <a:pt x="4489" y="145209"/>
                      <a:pt x="10433" y="146634"/>
                      <a:pt x="15122" y="146634"/>
                    </a:cubicBezTo>
                    <a:cubicBezTo>
                      <a:pt x="18711" y="146634"/>
                      <a:pt x="21565" y="145799"/>
                      <a:pt x="20455" y="142852"/>
                    </a:cubicBezTo>
                    <a:cubicBezTo>
                      <a:pt x="17895" y="136053"/>
                      <a:pt x="14561" y="60604"/>
                      <a:pt x="12811" y="44768"/>
                    </a:cubicBezTo>
                    <a:cubicBezTo>
                      <a:pt x="11049" y="2893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38"/>
              <p:cNvSpPr/>
              <p:nvPr/>
            </p:nvSpPr>
            <p:spPr>
              <a:xfrm>
                <a:off x="5010725" y="851425"/>
                <a:ext cx="576600" cy="695050"/>
              </a:xfrm>
              <a:custGeom>
                <a:rect b="b" l="l" r="r" t="t"/>
                <a:pathLst>
                  <a:path extrusionOk="0" h="27802" w="23064">
                    <a:moveTo>
                      <a:pt x="3299" y="1"/>
                    </a:moveTo>
                    <a:cubicBezTo>
                      <a:pt x="1" y="4787"/>
                      <a:pt x="1" y="17062"/>
                      <a:pt x="1" y="17062"/>
                    </a:cubicBezTo>
                    <a:lnTo>
                      <a:pt x="23063" y="27802"/>
                    </a:lnTo>
                    <a:lnTo>
                      <a:pt x="20420" y="13705"/>
                    </a:lnTo>
                    <a:lnTo>
                      <a:pt x="329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p38"/>
              <p:cNvSpPr/>
              <p:nvPr/>
            </p:nvSpPr>
            <p:spPr>
              <a:xfrm>
                <a:off x="3837075" y="5720150"/>
                <a:ext cx="167000" cy="212975"/>
              </a:xfrm>
              <a:custGeom>
                <a:rect b="b" l="l" r="r" t="t"/>
                <a:pathLst>
                  <a:path extrusionOk="0" h="8519" w="6680">
                    <a:moveTo>
                      <a:pt x="2163" y="0"/>
                    </a:moveTo>
                    <a:cubicBezTo>
                      <a:pt x="1400" y="0"/>
                      <a:pt x="647" y="155"/>
                      <a:pt x="0" y="573"/>
                    </a:cubicBezTo>
                    <a:lnTo>
                      <a:pt x="0" y="7836"/>
                    </a:lnTo>
                    <a:cubicBezTo>
                      <a:pt x="1007" y="8293"/>
                      <a:pt x="2085" y="8518"/>
                      <a:pt x="3226" y="8518"/>
                    </a:cubicBezTo>
                    <a:cubicBezTo>
                      <a:pt x="3839" y="8518"/>
                      <a:pt x="4471" y="8453"/>
                      <a:pt x="5120" y="8324"/>
                    </a:cubicBezTo>
                    <a:lnTo>
                      <a:pt x="6680" y="1311"/>
                    </a:lnTo>
                    <a:cubicBezTo>
                      <a:pt x="6680" y="1311"/>
                      <a:pt x="4380" y="0"/>
                      <a:pt x="2163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38"/>
              <p:cNvSpPr/>
              <p:nvPr/>
            </p:nvSpPr>
            <p:spPr>
              <a:xfrm>
                <a:off x="4786600" y="5744800"/>
                <a:ext cx="167000" cy="209950"/>
              </a:xfrm>
              <a:custGeom>
                <a:rect b="b" l="l" r="r" t="t"/>
                <a:pathLst>
                  <a:path extrusionOk="0" h="8398" w="6680">
                    <a:moveTo>
                      <a:pt x="4508" y="0"/>
                    </a:moveTo>
                    <a:cubicBezTo>
                      <a:pt x="2294" y="0"/>
                      <a:pt x="0" y="1302"/>
                      <a:pt x="0" y="1302"/>
                    </a:cubicBezTo>
                    <a:lnTo>
                      <a:pt x="774" y="8398"/>
                    </a:lnTo>
                    <a:lnTo>
                      <a:pt x="5727" y="7921"/>
                    </a:lnTo>
                    <a:lnTo>
                      <a:pt x="6680" y="575"/>
                    </a:lnTo>
                    <a:cubicBezTo>
                      <a:pt x="6031" y="156"/>
                      <a:pt x="5274" y="0"/>
                      <a:pt x="450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38"/>
              <p:cNvSpPr/>
              <p:nvPr/>
            </p:nvSpPr>
            <p:spPr>
              <a:xfrm>
                <a:off x="3346825" y="5855325"/>
                <a:ext cx="655175" cy="347375"/>
              </a:xfrm>
              <a:custGeom>
                <a:rect b="b" l="l" r="r" t="t"/>
                <a:pathLst>
                  <a:path extrusionOk="0" h="13895" w="26207">
                    <a:moveTo>
                      <a:pt x="18920" y="0"/>
                    </a:moveTo>
                    <a:cubicBezTo>
                      <a:pt x="18920" y="0"/>
                      <a:pt x="14098" y="2810"/>
                      <a:pt x="12479" y="4477"/>
                    </a:cubicBezTo>
                    <a:cubicBezTo>
                      <a:pt x="12479" y="4477"/>
                      <a:pt x="6847" y="5620"/>
                      <a:pt x="3037" y="8084"/>
                    </a:cubicBezTo>
                    <a:cubicBezTo>
                      <a:pt x="1632" y="8989"/>
                      <a:pt x="632" y="10454"/>
                      <a:pt x="215" y="12132"/>
                    </a:cubicBezTo>
                    <a:cubicBezTo>
                      <a:pt x="72" y="12704"/>
                      <a:pt x="1" y="13287"/>
                      <a:pt x="1" y="13895"/>
                    </a:cubicBezTo>
                    <a:lnTo>
                      <a:pt x="24956" y="13895"/>
                    </a:lnTo>
                    <a:cubicBezTo>
                      <a:pt x="25016" y="13311"/>
                      <a:pt x="25087" y="12728"/>
                      <a:pt x="25159" y="12132"/>
                    </a:cubicBezTo>
                    <a:cubicBezTo>
                      <a:pt x="25599" y="8584"/>
                      <a:pt x="26207" y="4870"/>
                      <a:pt x="25159" y="976"/>
                    </a:cubicBezTo>
                    <a:cubicBezTo>
                      <a:pt x="25159" y="976"/>
                      <a:pt x="24650" y="1159"/>
                      <a:pt x="23687" y="1159"/>
                    </a:cubicBezTo>
                    <a:cubicBezTo>
                      <a:pt x="22626" y="1159"/>
                      <a:pt x="21012" y="937"/>
                      <a:pt x="189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3" name="Google Shape;1343;p38"/>
              <p:cNvSpPr/>
              <p:nvPr/>
            </p:nvSpPr>
            <p:spPr>
              <a:xfrm>
                <a:off x="3469475" y="5977050"/>
                <a:ext cx="240225" cy="53900"/>
              </a:xfrm>
              <a:custGeom>
                <a:rect b="b" l="l" r="r" t="t"/>
                <a:pathLst>
                  <a:path extrusionOk="0" h="2156" w="9609">
                    <a:moveTo>
                      <a:pt x="4263" y="1"/>
                    </a:moveTo>
                    <a:cubicBezTo>
                      <a:pt x="1727" y="1"/>
                      <a:pt x="0" y="2156"/>
                      <a:pt x="0" y="2156"/>
                    </a:cubicBezTo>
                    <a:lnTo>
                      <a:pt x="2012" y="1358"/>
                    </a:lnTo>
                    <a:cubicBezTo>
                      <a:pt x="2012" y="1358"/>
                      <a:pt x="2858" y="1027"/>
                      <a:pt x="4291" y="1027"/>
                    </a:cubicBezTo>
                    <a:cubicBezTo>
                      <a:pt x="4641" y="1027"/>
                      <a:pt x="5025" y="1047"/>
                      <a:pt x="5441" y="1096"/>
                    </a:cubicBezTo>
                    <a:cubicBezTo>
                      <a:pt x="6418" y="1203"/>
                      <a:pt x="7215" y="1501"/>
                      <a:pt x="7775" y="1751"/>
                    </a:cubicBezTo>
                    <a:cubicBezTo>
                      <a:pt x="8132" y="1914"/>
                      <a:pt x="8516" y="1999"/>
                      <a:pt x="8905" y="1999"/>
                    </a:cubicBezTo>
                    <a:cubicBezTo>
                      <a:pt x="9140" y="1999"/>
                      <a:pt x="9376" y="1968"/>
                      <a:pt x="9609" y="1906"/>
                    </a:cubicBezTo>
                    <a:cubicBezTo>
                      <a:pt x="9609" y="1906"/>
                      <a:pt x="7775" y="1"/>
                      <a:pt x="42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p38"/>
              <p:cNvSpPr/>
              <p:nvPr/>
            </p:nvSpPr>
            <p:spPr>
              <a:xfrm>
                <a:off x="3556375" y="5950275"/>
                <a:ext cx="239950" cy="53900"/>
              </a:xfrm>
              <a:custGeom>
                <a:rect b="b" l="l" r="r" t="t"/>
                <a:pathLst>
                  <a:path extrusionOk="0" h="2156" w="9598">
                    <a:moveTo>
                      <a:pt x="4296" y="0"/>
                    </a:moveTo>
                    <a:cubicBezTo>
                      <a:pt x="4285" y="0"/>
                      <a:pt x="4274" y="0"/>
                      <a:pt x="4263" y="0"/>
                    </a:cubicBezTo>
                    <a:cubicBezTo>
                      <a:pt x="1727" y="0"/>
                      <a:pt x="1" y="2155"/>
                      <a:pt x="1" y="2155"/>
                    </a:cubicBezTo>
                    <a:lnTo>
                      <a:pt x="2001" y="1346"/>
                    </a:lnTo>
                    <a:cubicBezTo>
                      <a:pt x="2001" y="1346"/>
                      <a:pt x="2856" y="1019"/>
                      <a:pt x="4307" y="1019"/>
                    </a:cubicBezTo>
                    <a:cubicBezTo>
                      <a:pt x="4653" y="1019"/>
                      <a:pt x="5032" y="1038"/>
                      <a:pt x="5442" y="1084"/>
                    </a:cubicBezTo>
                    <a:cubicBezTo>
                      <a:pt x="6418" y="1203"/>
                      <a:pt x="7216" y="1488"/>
                      <a:pt x="7764" y="1750"/>
                    </a:cubicBezTo>
                    <a:cubicBezTo>
                      <a:pt x="8128" y="1914"/>
                      <a:pt x="8515" y="1998"/>
                      <a:pt x="8903" y="1998"/>
                    </a:cubicBezTo>
                    <a:cubicBezTo>
                      <a:pt x="9136" y="1998"/>
                      <a:pt x="9369" y="1968"/>
                      <a:pt x="9597" y="1905"/>
                    </a:cubicBezTo>
                    <a:cubicBezTo>
                      <a:pt x="9597" y="1905"/>
                      <a:pt x="7787" y="0"/>
                      <a:pt x="4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p38"/>
              <p:cNvSpPr/>
              <p:nvPr/>
            </p:nvSpPr>
            <p:spPr>
              <a:xfrm>
                <a:off x="3645975" y="5919000"/>
                <a:ext cx="239950" cy="53900"/>
              </a:xfrm>
              <a:custGeom>
                <a:rect b="b" l="l" r="r" t="t"/>
                <a:pathLst>
                  <a:path extrusionOk="0" h="2156" w="9598">
                    <a:moveTo>
                      <a:pt x="4251" y="1"/>
                    </a:moveTo>
                    <a:cubicBezTo>
                      <a:pt x="1715" y="1"/>
                      <a:pt x="1" y="2156"/>
                      <a:pt x="1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8"/>
                      <a:pt x="4279" y="1028"/>
                    </a:cubicBezTo>
                    <a:cubicBezTo>
                      <a:pt x="4629" y="1028"/>
                      <a:pt x="5014" y="1047"/>
                      <a:pt x="5430" y="1096"/>
                    </a:cubicBezTo>
                    <a:cubicBezTo>
                      <a:pt x="6406" y="1204"/>
                      <a:pt x="7204" y="1489"/>
                      <a:pt x="7764" y="1751"/>
                    </a:cubicBezTo>
                    <a:cubicBezTo>
                      <a:pt x="8120" y="1915"/>
                      <a:pt x="8505" y="1999"/>
                      <a:pt x="8894" y="1999"/>
                    </a:cubicBezTo>
                    <a:cubicBezTo>
                      <a:pt x="9128" y="1999"/>
                      <a:pt x="9364" y="1969"/>
                      <a:pt x="9597" y="1906"/>
                    </a:cubicBezTo>
                    <a:cubicBezTo>
                      <a:pt x="9597" y="1906"/>
                      <a:pt x="7764" y="1"/>
                      <a:pt x="42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p38"/>
              <p:cNvSpPr/>
              <p:nvPr/>
            </p:nvSpPr>
            <p:spPr>
              <a:xfrm>
                <a:off x="3346825" y="6158625"/>
                <a:ext cx="628975" cy="44075"/>
              </a:xfrm>
              <a:custGeom>
                <a:rect b="b" l="l" r="r" t="t"/>
                <a:pathLst>
                  <a:path extrusionOk="0" h="1763" w="25159">
                    <a:moveTo>
                      <a:pt x="215" y="0"/>
                    </a:moveTo>
                    <a:cubicBezTo>
                      <a:pt x="72" y="572"/>
                      <a:pt x="1" y="1155"/>
                      <a:pt x="1" y="1763"/>
                    </a:cubicBezTo>
                    <a:lnTo>
                      <a:pt x="24956" y="1763"/>
                    </a:lnTo>
                    <a:cubicBezTo>
                      <a:pt x="25016" y="1179"/>
                      <a:pt x="25087" y="596"/>
                      <a:pt x="251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38"/>
              <p:cNvSpPr/>
              <p:nvPr/>
            </p:nvSpPr>
            <p:spPr>
              <a:xfrm>
                <a:off x="4765750" y="5867525"/>
                <a:ext cx="490575" cy="335175"/>
              </a:xfrm>
              <a:custGeom>
                <a:rect b="b" l="l" r="r" t="t"/>
                <a:pathLst>
                  <a:path extrusionOk="0" h="13407" w="19623">
                    <a:moveTo>
                      <a:pt x="6954" y="0"/>
                    </a:moveTo>
                    <a:cubicBezTo>
                      <a:pt x="6297" y="536"/>
                      <a:pt x="4988" y="680"/>
                      <a:pt x="3774" y="680"/>
                    </a:cubicBezTo>
                    <a:cubicBezTo>
                      <a:pt x="2372" y="680"/>
                      <a:pt x="1096" y="488"/>
                      <a:pt x="1096" y="488"/>
                    </a:cubicBezTo>
                    <a:cubicBezTo>
                      <a:pt x="1" y="5287"/>
                      <a:pt x="465" y="9418"/>
                      <a:pt x="882" y="11644"/>
                    </a:cubicBezTo>
                    <a:cubicBezTo>
                      <a:pt x="1096" y="12764"/>
                      <a:pt x="1299" y="13407"/>
                      <a:pt x="1299" y="13407"/>
                    </a:cubicBezTo>
                    <a:lnTo>
                      <a:pt x="19575" y="13407"/>
                    </a:lnTo>
                    <a:cubicBezTo>
                      <a:pt x="19622" y="12776"/>
                      <a:pt x="19611" y="12192"/>
                      <a:pt x="19539" y="11644"/>
                    </a:cubicBezTo>
                    <a:cubicBezTo>
                      <a:pt x="18860" y="5715"/>
                      <a:pt x="12455" y="4144"/>
                      <a:pt x="12455" y="4144"/>
                    </a:cubicBezTo>
                    <a:cubicBezTo>
                      <a:pt x="8669" y="560"/>
                      <a:pt x="6954" y="0"/>
                      <a:pt x="69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38"/>
              <p:cNvSpPr/>
              <p:nvPr/>
            </p:nvSpPr>
            <p:spPr>
              <a:xfrm>
                <a:off x="5003600" y="5981225"/>
                <a:ext cx="188425" cy="54200"/>
              </a:xfrm>
              <a:custGeom>
                <a:rect b="b" l="l" r="r" t="t"/>
                <a:pathLst>
                  <a:path extrusionOk="0" h="2168" w="7537">
                    <a:moveTo>
                      <a:pt x="4201" y="0"/>
                    </a:moveTo>
                    <a:cubicBezTo>
                      <a:pt x="1432" y="0"/>
                      <a:pt x="0" y="1905"/>
                      <a:pt x="0" y="1905"/>
                    </a:cubicBezTo>
                    <a:cubicBezTo>
                      <a:pt x="184" y="1968"/>
                      <a:pt x="370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81" y="1489"/>
                      <a:pt x="2524" y="1203"/>
                      <a:pt x="3286" y="1084"/>
                    </a:cubicBezTo>
                    <a:cubicBezTo>
                      <a:pt x="3611" y="1038"/>
                      <a:pt x="3912" y="1020"/>
                      <a:pt x="4186" y="1020"/>
                    </a:cubicBezTo>
                    <a:cubicBezTo>
                      <a:pt x="5337" y="1020"/>
                      <a:pt x="6013" y="1346"/>
                      <a:pt x="6013" y="1346"/>
                    </a:cubicBezTo>
                    <a:lnTo>
                      <a:pt x="7537" y="2167"/>
                    </a:lnTo>
                    <a:cubicBezTo>
                      <a:pt x="7537" y="2167"/>
                      <a:pt x="6239" y="0"/>
                      <a:pt x="4227" y="0"/>
                    </a:cubicBezTo>
                    <a:cubicBezTo>
                      <a:pt x="4218" y="0"/>
                      <a:pt x="4210" y="0"/>
                      <a:pt x="4201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38"/>
              <p:cNvSpPr/>
              <p:nvPr/>
            </p:nvSpPr>
            <p:spPr>
              <a:xfrm>
                <a:off x="4940475" y="5954125"/>
                <a:ext cx="189950" cy="53900"/>
              </a:xfrm>
              <a:custGeom>
                <a:rect b="b" l="l" r="r" t="t"/>
                <a:pathLst>
                  <a:path extrusionOk="0" h="2156" w="7598">
                    <a:moveTo>
                      <a:pt x="4228" y="1"/>
                    </a:moveTo>
                    <a:cubicBezTo>
                      <a:pt x="1442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4" y="1358"/>
                      <a:pt x="6014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Google Shape;1350;p38"/>
              <p:cNvSpPr/>
              <p:nvPr/>
            </p:nvSpPr>
            <p:spPr>
              <a:xfrm>
                <a:off x="4891675" y="592287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27" y="1"/>
                    </a:moveTo>
                    <a:cubicBezTo>
                      <a:pt x="1441" y="1"/>
                      <a:pt x="0" y="1918"/>
                      <a:pt x="0" y="1918"/>
                    </a:cubicBezTo>
                    <a:cubicBezTo>
                      <a:pt x="178" y="1980"/>
                      <a:pt x="360" y="2010"/>
                      <a:pt x="542" y="2010"/>
                    </a:cubicBezTo>
                    <a:cubicBezTo>
                      <a:pt x="851" y="2010"/>
                      <a:pt x="1161" y="1923"/>
                      <a:pt x="1453" y="1751"/>
                    </a:cubicBezTo>
                    <a:cubicBezTo>
                      <a:pt x="1882" y="1501"/>
                      <a:pt x="2524" y="1215"/>
                      <a:pt x="3286" y="1096"/>
                    </a:cubicBezTo>
                    <a:cubicBezTo>
                      <a:pt x="3612" y="1050"/>
                      <a:pt x="3912" y="1032"/>
                      <a:pt x="4186" y="1032"/>
                    </a:cubicBezTo>
                    <a:cubicBezTo>
                      <a:pt x="5337" y="1032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7" y="1"/>
                      <a:pt x="42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38"/>
              <p:cNvSpPr/>
              <p:nvPr/>
            </p:nvSpPr>
            <p:spPr>
              <a:xfrm>
                <a:off x="4787800" y="6158625"/>
                <a:ext cx="468525" cy="44075"/>
              </a:xfrm>
              <a:custGeom>
                <a:rect b="b" l="l" r="r" t="t"/>
                <a:pathLst>
                  <a:path extrusionOk="0" h="1763" w="18741">
                    <a:moveTo>
                      <a:pt x="0" y="0"/>
                    </a:moveTo>
                    <a:cubicBezTo>
                      <a:pt x="214" y="1120"/>
                      <a:pt x="417" y="1763"/>
                      <a:pt x="417" y="1763"/>
                    </a:cubicBezTo>
                    <a:lnTo>
                      <a:pt x="18693" y="1763"/>
                    </a:lnTo>
                    <a:cubicBezTo>
                      <a:pt x="18740" y="1132"/>
                      <a:pt x="18729" y="548"/>
                      <a:pt x="18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Google Shape;1352;p38"/>
              <p:cNvSpPr/>
              <p:nvPr/>
            </p:nvSpPr>
            <p:spPr>
              <a:xfrm>
                <a:off x="3721875" y="688600"/>
                <a:ext cx="1473725" cy="5144525"/>
              </a:xfrm>
              <a:custGeom>
                <a:rect b="b" l="l" r="r" t="t"/>
                <a:pathLst>
                  <a:path extrusionOk="0" h="205781" w="58949">
                    <a:moveTo>
                      <a:pt x="26599" y="1"/>
                    </a:moveTo>
                    <a:cubicBezTo>
                      <a:pt x="26599" y="1"/>
                      <a:pt x="25468" y="203"/>
                      <a:pt x="23789" y="572"/>
                    </a:cubicBezTo>
                    <a:cubicBezTo>
                      <a:pt x="21944" y="977"/>
                      <a:pt x="19467" y="2215"/>
                      <a:pt x="17098" y="3608"/>
                    </a:cubicBezTo>
                    <a:cubicBezTo>
                      <a:pt x="16372" y="4037"/>
                      <a:pt x="15657" y="4478"/>
                      <a:pt x="14967" y="4918"/>
                    </a:cubicBezTo>
                    <a:cubicBezTo>
                      <a:pt x="13217" y="6049"/>
                      <a:pt x="11681" y="7156"/>
                      <a:pt x="10728" y="7907"/>
                    </a:cubicBezTo>
                    <a:cubicBezTo>
                      <a:pt x="10728" y="7907"/>
                      <a:pt x="10538" y="20718"/>
                      <a:pt x="15824" y="41661"/>
                    </a:cubicBezTo>
                    <a:cubicBezTo>
                      <a:pt x="16431" y="44030"/>
                      <a:pt x="16491" y="46483"/>
                      <a:pt x="16015" y="48876"/>
                    </a:cubicBezTo>
                    <a:cubicBezTo>
                      <a:pt x="15729" y="50364"/>
                      <a:pt x="15348" y="52245"/>
                      <a:pt x="14919" y="54388"/>
                    </a:cubicBezTo>
                    <a:cubicBezTo>
                      <a:pt x="13622" y="60723"/>
                      <a:pt x="11800" y="69355"/>
                      <a:pt x="9931" y="77010"/>
                    </a:cubicBezTo>
                    <a:cubicBezTo>
                      <a:pt x="9704" y="77927"/>
                      <a:pt x="9466" y="79475"/>
                      <a:pt x="9192" y="81570"/>
                    </a:cubicBezTo>
                    <a:cubicBezTo>
                      <a:pt x="8764" y="84880"/>
                      <a:pt x="8276" y="89512"/>
                      <a:pt x="7764" y="95060"/>
                    </a:cubicBezTo>
                    <a:cubicBezTo>
                      <a:pt x="7692" y="95763"/>
                      <a:pt x="7633" y="96477"/>
                      <a:pt x="7561" y="97215"/>
                    </a:cubicBezTo>
                    <a:cubicBezTo>
                      <a:pt x="7418" y="98870"/>
                      <a:pt x="7264" y="100596"/>
                      <a:pt x="7109" y="102394"/>
                    </a:cubicBezTo>
                    <a:cubicBezTo>
                      <a:pt x="7049" y="103097"/>
                      <a:pt x="6990" y="103811"/>
                      <a:pt x="6930" y="104549"/>
                    </a:cubicBezTo>
                    <a:cubicBezTo>
                      <a:pt x="4811" y="129683"/>
                      <a:pt x="2394" y="165438"/>
                      <a:pt x="1037" y="186000"/>
                    </a:cubicBezTo>
                    <a:cubicBezTo>
                      <a:pt x="989" y="186786"/>
                      <a:pt x="941" y="187560"/>
                      <a:pt x="882" y="188310"/>
                    </a:cubicBezTo>
                    <a:cubicBezTo>
                      <a:pt x="763" y="190179"/>
                      <a:pt x="656" y="191917"/>
                      <a:pt x="560" y="193465"/>
                    </a:cubicBezTo>
                    <a:cubicBezTo>
                      <a:pt x="501" y="194287"/>
                      <a:pt x="453" y="195060"/>
                      <a:pt x="406" y="195775"/>
                    </a:cubicBezTo>
                    <a:cubicBezTo>
                      <a:pt x="144" y="199871"/>
                      <a:pt x="1" y="202240"/>
                      <a:pt x="1" y="202240"/>
                    </a:cubicBezTo>
                    <a:cubicBezTo>
                      <a:pt x="1" y="202240"/>
                      <a:pt x="14621" y="205781"/>
                      <a:pt x="31334" y="205781"/>
                    </a:cubicBezTo>
                    <a:cubicBezTo>
                      <a:pt x="40608" y="205781"/>
                      <a:pt x="50527" y="204690"/>
                      <a:pt x="58949" y="201299"/>
                    </a:cubicBezTo>
                    <a:cubicBezTo>
                      <a:pt x="58949" y="201299"/>
                      <a:pt x="58949" y="200680"/>
                      <a:pt x="58949" y="199537"/>
                    </a:cubicBezTo>
                    <a:cubicBezTo>
                      <a:pt x="58937" y="198382"/>
                      <a:pt x="58937" y="196692"/>
                      <a:pt x="58925" y="194560"/>
                    </a:cubicBezTo>
                    <a:cubicBezTo>
                      <a:pt x="58913" y="193798"/>
                      <a:pt x="58901" y="192989"/>
                      <a:pt x="58901" y="192120"/>
                    </a:cubicBezTo>
                    <a:cubicBezTo>
                      <a:pt x="58889" y="190572"/>
                      <a:pt x="58877" y="188857"/>
                      <a:pt x="58853" y="187000"/>
                    </a:cubicBezTo>
                    <a:cubicBezTo>
                      <a:pt x="58853" y="186202"/>
                      <a:pt x="58841" y="185393"/>
                      <a:pt x="58830" y="184559"/>
                    </a:cubicBezTo>
                    <a:cubicBezTo>
                      <a:pt x="58627" y="163938"/>
                      <a:pt x="58079" y="128600"/>
                      <a:pt x="56686" y="103680"/>
                    </a:cubicBezTo>
                    <a:cubicBezTo>
                      <a:pt x="56639" y="102942"/>
                      <a:pt x="56603" y="102204"/>
                      <a:pt x="56555" y="101489"/>
                    </a:cubicBezTo>
                    <a:cubicBezTo>
                      <a:pt x="56448" y="99680"/>
                      <a:pt x="56341" y="97941"/>
                      <a:pt x="56222" y="96275"/>
                    </a:cubicBezTo>
                    <a:cubicBezTo>
                      <a:pt x="56174" y="95524"/>
                      <a:pt x="56115" y="94798"/>
                      <a:pt x="56067" y="94084"/>
                    </a:cubicBezTo>
                    <a:cubicBezTo>
                      <a:pt x="55472" y="86345"/>
                      <a:pt x="54770" y="80380"/>
                      <a:pt x="53924" y="77367"/>
                    </a:cubicBezTo>
                    <a:cubicBezTo>
                      <a:pt x="50412" y="64830"/>
                      <a:pt x="48007" y="53103"/>
                      <a:pt x="47019" y="47923"/>
                    </a:cubicBezTo>
                    <a:cubicBezTo>
                      <a:pt x="46661" y="46090"/>
                      <a:pt x="46685" y="44221"/>
                      <a:pt x="47078" y="42399"/>
                    </a:cubicBezTo>
                    <a:lnTo>
                      <a:pt x="48257" y="36958"/>
                    </a:lnTo>
                    <a:lnTo>
                      <a:pt x="52841" y="15812"/>
                    </a:lnTo>
                    <a:lnTo>
                      <a:pt x="54853" y="6514"/>
                    </a:lnTo>
                    <a:lnTo>
                      <a:pt x="53912" y="6168"/>
                    </a:lnTo>
                    <a:lnTo>
                      <a:pt x="46518" y="3573"/>
                    </a:lnTo>
                    <a:lnTo>
                      <a:pt x="45447" y="3204"/>
                    </a:lnTo>
                    <a:lnTo>
                      <a:pt x="44102" y="2727"/>
                    </a:lnTo>
                    <a:lnTo>
                      <a:pt x="39018" y="941"/>
                    </a:lnTo>
                    <a:lnTo>
                      <a:pt x="38279" y="679"/>
                    </a:lnTo>
                    <a:cubicBezTo>
                      <a:pt x="38279" y="679"/>
                      <a:pt x="37294" y="1014"/>
                      <a:pt x="34987" y="1014"/>
                    </a:cubicBezTo>
                    <a:cubicBezTo>
                      <a:pt x="33118" y="1014"/>
                      <a:pt x="30382" y="795"/>
                      <a:pt x="265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p38"/>
              <p:cNvSpPr/>
              <p:nvPr/>
            </p:nvSpPr>
            <p:spPr>
              <a:xfrm>
                <a:off x="3910900" y="3040675"/>
                <a:ext cx="1216550" cy="132775"/>
              </a:xfrm>
              <a:custGeom>
                <a:rect b="b" l="l" r="r" t="t"/>
                <a:pathLst>
                  <a:path extrusionOk="0" h="5311" w="48662">
                    <a:moveTo>
                      <a:pt x="48506" y="1"/>
                    </a:moveTo>
                    <a:cubicBezTo>
                      <a:pt x="41982" y="1811"/>
                      <a:pt x="33659" y="3156"/>
                      <a:pt x="23289" y="3192"/>
                    </a:cubicBezTo>
                    <a:cubicBezTo>
                      <a:pt x="23134" y="3204"/>
                      <a:pt x="22991" y="3204"/>
                      <a:pt x="22848" y="3204"/>
                    </a:cubicBezTo>
                    <a:cubicBezTo>
                      <a:pt x="14073" y="3204"/>
                      <a:pt x="6465" y="2251"/>
                      <a:pt x="203" y="977"/>
                    </a:cubicBezTo>
                    <a:cubicBezTo>
                      <a:pt x="131" y="1680"/>
                      <a:pt x="72" y="2394"/>
                      <a:pt x="0" y="3132"/>
                    </a:cubicBezTo>
                    <a:cubicBezTo>
                      <a:pt x="6311" y="4382"/>
                      <a:pt x="13966" y="5311"/>
                      <a:pt x="22836" y="5311"/>
                    </a:cubicBezTo>
                    <a:lnTo>
                      <a:pt x="23289" y="5311"/>
                    </a:lnTo>
                    <a:cubicBezTo>
                      <a:pt x="33671" y="5275"/>
                      <a:pt x="42041" y="3966"/>
                      <a:pt x="48661" y="2192"/>
                    </a:cubicBezTo>
                    <a:cubicBezTo>
                      <a:pt x="48613" y="1441"/>
                      <a:pt x="48554" y="715"/>
                      <a:pt x="485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38"/>
              <p:cNvSpPr/>
              <p:nvPr/>
            </p:nvSpPr>
            <p:spPr>
              <a:xfrm>
                <a:off x="3895125" y="3225825"/>
                <a:ext cx="1243925" cy="134850"/>
              </a:xfrm>
              <a:custGeom>
                <a:rect b="b" l="l" r="r" t="t"/>
                <a:pathLst>
                  <a:path extrusionOk="0" h="5394" w="49757">
                    <a:moveTo>
                      <a:pt x="49625" y="0"/>
                    </a:moveTo>
                    <a:cubicBezTo>
                      <a:pt x="43053" y="1858"/>
                      <a:pt x="34612" y="3251"/>
                      <a:pt x="24063" y="3287"/>
                    </a:cubicBezTo>
                    <a:lnTo>
                      <a:pt x="23610" y="3287"/>
                    </a:lnTo>
                    <a:cubicBezTo>
                      <a:pt x="14466" y="3287"/>
                      <a:pt x="6584" y="2263"/>
                      <a:pt x="179" y="905"/>
                    </a:cubicBezTo>
                    <a:cubicBezTo>
                      <a:pt x="119" y="1608"/>
                      <a:pt x="60" y="2322"/>
                      <a:pt x="0" y="3060"/>
                    </a:cubicBezTo>
                    <a:cubicBezTo>
                      <a:pt x="6453" y="4394"/>
                      <a:pt x="14371" y="5394"/>
                      <a:pt x="23598" y="5394"/>
                    </a:cubicBezTo>
                    <a:lnTo>
                      <a:pt x="24063" y="5394"/>
                    </a:lnTo>
                    <a:cubicBezTo>
                      <a:pt x="34612" y="5358"/>
                      <a:pt x="43089" y="4013"/>
                      <a:pt x="49756" y="2191"/>
                    </a:cubicBezTo>
                    <a:cubicBezTo>
                      <a:pt x="49709" y="1453"/>
                      <a:pt x="49673" y="715"/>
                      <a:pt x="496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5" name="Google Shape;1355;p38"/>
              <p:cNvSpPr/>
              <p:nvPr/>
            </p:nvSpPr>
            <p:spPr>
              <a:xfrm>
                <a:off x="4149325" y="688600"/>
                <a:ext cx="735525" cy="416700"/>
              </a:xfrm>
              <a:custGeom>
                <a:rect b="b" l="l" r="r" t="t"/>
                <a:pathLst>
                  <a:path extrusionOk="0" h="16668" w="29421">
                    <a:moveTo>
                      <a:pt x="9501" y="1"/>
                    </a:moveTo>
                    <a:cubicBezTo>
                      <a:pt x="9501" y="1"/>
                      <a:pt x="8370" y="203"/>
                      <a:pt x="6691" y="572"/>
                    </a:cubicBezTo>
                    <a:cubicBezTo>
                      <a:pt x="4846" y="977"/>
                      <a:pt x="2369" y="2215"/>
                      <a:pt x="0" y="3608"/>
                    </a:cubicBezTo>
                    <a:cubicBezTo>
                      <a:pt x="2269" y="9064"/>
                      <a:pt x="6773" y="16667"/>
                      <a:pt x="14295" y="16667"/>
                    </a:cubicBezTo>
                    <a:cubicBezTo>
                      <a:pt x="15063" y="16667"/>
                      <a:pt x="15862" y="16588"/>
                      <a:pt x="16693" y="16419"/>
                    </a:cubicBezTo>
                    <a:cubicBezTo>
                      <a:pt x="24063" y="14919"/>
                      <a:pt x="27670" y="8823"/>
                      <a:pt x="29420" y="3573"/>
                    </a:cubicBezTo>
                    <a:lnTo>
                      <a:pt x="28349" y="3204"/>
                    </a:lnTo>
                    <a:lnTo>
                      <a:pt x="27004" y="2727"/>
                    </a:lnTo>
                    <a:lnTo>
                      <a:pt x="21920" y="941"/>
                    </a:lnTo>
                    <a:lnTo>
                      <a:pt x="21181" y="679"/>
                    </a:lnTo>
                    <a:cubicBezTo>
                      <a:pt x="21181" y="679"/>
                      <a:pt x="20196" y="1014"/>
                      <a:pt x="17889" y="1014"/>
                    </a:cubicBezTo>
                    <a:cubicBezTo>
                      <a:pt x="16020" y="1014"/>
                      <a:pt x="13284" y="795"/>
                      <a:pt x="95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6" name="Google Shape;1356;p38"/>
              <p:cNvSpPr/>
              <p:nvPr/>
            </p:nvSpPr>
            <p:spPr>
              <a:xfrm>
                <a:off x="3951675" y="756775"/>
                <a:ext cx="1118025" cy="1971100"/>
              </a:xfrm>
              <a:custGeom>
                <a:rect b="b" l="l" r="r" t="t"/>
                <a:pathLst>
                  <a:path extrusionOk="0" h="78844" w="44721">
                    <a:moveTo>
                      <a:pt x="34910" y="0"/>
                    </a:moveTo>
                    <a:cubicBezTo>
                      <a:pt x="32243" y="10442"/>
                      <a:pt x="23789" y="38005"/>
                      <a:pt x="5727" y="51661"/>
                    </a:cubicBezTo>
                    <a:cubicBezTo>
                      <a:pt x="4941" y="55495"/>
                      <a:pt x="3965" y="60162"/>
                      <a:pt x="2894" y="64949"/>
                    </a:cubicBezTo>
                    <a:cubicBezTo>
                      <a:pt x="2215" y="68080"/>
                      <a:pt x="1477" y="71259"/>
                      <a:pt x="739" y="74283"/>
                    </a:cubicBezTo>
                    <a:cubicBezTo>
                      <a:pt x="512" y="75200"/>
                      <a:pt x="274" y="76748"/>
                      <a:pt x="0" y="78843"/>
                    </a:cubicBezTo>
                    <a:cubicBezTo>
                      <a:pt x="0" y="78843"/>
                      <a:pt x="26539" y="74986"/>
                      <a:pt x="39065" y="34231"/>
                    </a:cubicBezTo>
                    <a:cubicBezTo>
                      <a:pt x="40958" y="28063"/>
                      <a:pt x="42530" y="21051"/>
                      <a:pt x="43649" y="13085"/>
                    </a:cubicBezTo>
                    <a:cubicBezTo>
                      <a:pt x="44077" y="10013"/>
                      <a:pt x="44435" y="6811"/>
                      <a:pt x="44720" y="3441"/>
                    </a:cubicBezTo>
                    <a:lnTo>
                      <a:pt x="42029" y="2501"/>
                    </a:lnTo>
                    <a:lnTo>
                      <a:pt x="349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Google Shape;1357;p38"/>
              <p:cNvSpPr/>
              <p:nvPr/>
            </p:nvSpPr>
            <p:spPr>
              <a:xfrm>
                <a:off x="3951675" y="819275"/>
                <a:ext cx="1118025" cy="1908600"/>
              </a:xfrm>
              <a:custGeom>
                <a:rect b="b" l="l" r="r" t="t"/>
                <a:pathLst>
                  <a:path extrusionOk="0" h="76344" w="44721">
                    <a:moveTo>
                      <a:pt x="42029" y="1"/>
                    </a:moveTo>
                    <a:cubicBezTo>
                      <a:pt x="38779" y="15764"/>
                      <a:pt x="28671" y="52138"/>
                      <a:pt x="2894" y="62449"/>
                    </a:cubicBezTo>
                    <a:cubicBezTo>
                      <a:pt x="2215" y="65580"/>
                      <a:pt x="1477" y="68759"/>
                      <a:pt x="739" y="71783"/>
                    </a:cubicBezTo>
                    <a:cubicBezTo>
                      <a:pt x="512" y="72700"/>
                      <a:pt x="274" y="74248"/>
                      <a:pt x="0" y="76343"/>
                    </a:cubicBezTo>
                    <a:cubicBezTo>
                      <a:pt x="0" y="76343"/>
                      <a:pt x="26539" y="72486"/>
                      <a:pt x="39065" y="31731"/>
                    </a:cubicBezTo>
                    <a:cubicBezTo>
                      <a:pt x="40958" y="25563"/>
                      <a:pt x="42530" y="18551"/>
                      <a:pt x="43649" y="10585"/>
                    </a:cubicBezTo>
                    <a:cubicBezTo>
                      <a:pt x="44077" y="7513"/>
                      <a:pt x="44435" y="4311"/>
                      <a:pt x="44720" y="941"/>
                    </a:cubicBezTo>
                    <a:lnTo>
                      <a:pt x="42029" y="1"/>
                    </a:lnTo>
                    <a:close/>
                  </a:path>
                </a:pathLst>
              </a:custGeom>
              <a:solidFill>
                <a:srgbClr val="000000">
                  <a:alpha val="192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8" name="Google Shape;1358;p38"/>
              <p:cNvSpPr/>
              <p:nvPr/>
            </p:nvSpPr>
            <p:spPr>
              <a:xfrm>
                <a:off x="3732000" y="5491575"/>
                <a:ext cx="1462700" cy="182500"/>
              </a:xfrm>
              <a:custGeom>
                <a:rect b="b" l="l" r="r" t="t"/>
                <a:pathLst>
                  <a:path extrusionOk="0" h="7300" w="58508">
                    <a:moveTo>
                      <a:pt x="58496" y="1"/>
                    </a:moveTo>
                    <a:cubicBezTo>
                      <a:pt x="48793" y="3849"/>
                      <a:pt x="38356" y="5009"/>
                      <a:pt x="29318" y="5009"/>
                    </a:cubicBezTo>
                    <a:cubicBezTo>
                      <a:pt x="25913" y="5009"/>
                      <a:pt x="22706" y="4844"/>
                      <a:pt x="19813" y="4596"/>
                    </a:cubicBezTo>
                    <a:cubicBezTo>
                      <a:pt x="11204" y="3870"/>
                      <a:pt x="4061" y="2322"/>
                      <a:pt x="155" y="1346"/>
                    </a:cubicBezTo>
                    <a:cubicBezTo>
                      <a:pt x="96" y="2168"/>
                      <a:pt x="48" y="2941"/>
                      <a:pt x="1" y="3656"/>
                    </a:cubicBezTo>
                    <a:cubicBezTo>
                      <a:pt x="4073" y="4656"/>
                      <a:pt x="11133" y="6144"/>
                      <a:pt x="19563" y="6871"/>
                    </a:cubicBezTo>
                    <a:cubicBezTo>
                      <a:pt x="22932" y="7156"/>
                      <a:pt x="26230" y="7299"/>
                      <a:pt x="29457" y="7299"/>
                    </a:cubicBezTo>
                    <a:cubicBezTo>
                      <a:pt x="33707" y="7299"/>
                      <a:pt x="37827" y="7049"/>
                      <a:pt x="41744" y="6549"/>
                    </a:cubicBezTo>
                    <a:cubicBezTo>
                      <a:pt x="47780" y="5775"/>
                      <a:pt x="53400" y="4394"/>
                      <a:pt x="58508" y="2441"/>
                    </a:cubicBezTo>
                    <a:cubicBezTo>
                      <a:pt x="58508" y="1679"/>
                      <a:pt x="58496" y="870"/>
                      <a:pt x="584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38"/>
              <p:cNvSpPr/>
              <p:nvPr/>
            </p:nvSpPr>
            <p:spPr>
              <a:xfrm>
                <a:off x="3743900" y="5302575"/>
                <a:ext cx="1449325" cy="181875"/>
              </a:xfrm>
              <a:custGeom>
                <a:rect b="b" l="l" r="r" t="t"/>
                <a:pathLst>
                  <a:path extrusionOk="0" h="7275" w="57973">
                    <a:moveTo>
                      <a:pt x="57949" y="0"/>
                    </a:moveTo>
                    <a:cubicBezTo>
                      <a:pt x="48255" y="3831"/>
                      <a:pt x="37846" y="4980"/>
                      <a:pt x="28828" y="4980"/>
                    </a:cubicBezTo>
                    <a:cubicBezTo>
                      <a:pt x="25429" y="4980"/>
                      <a:pt x="22228" y="4817"/>
                      <a:pt x="19337" y="4572"/>
                    </a:cubicBezTo>
                    <a:cubicBezTo>
                      <a:pt x="11074" y="3870"/>
                      <a:pt x="4156" y="2417"/>
                      <a:pt x="156" y="1441"/>
                    </a:cubicBezTo>
                    <a:cubicBezTo>
                      <a:pt x="108" y="2227"/>
                      <a:pt x="60" y="3001"/>
                      <a:pt x="1" y="3751"/>
                    </a:cubicBezTo>
                    <a:cubicBezTo>
                      <a:pt x="4144" y="4751"/>
                      <a:pt x="10990" y="6144"/>
                      <a:pt x="19087" y="6846"/>
                    </a:cubicBezTo>
                    <a:cubicBezTo>
                      <a:pt x="22456" y="7132"/>
                      <a:pt x="25754" y="7275"/>
                      <a:pt x="28981" y="7275"/>
                    </a:cubicBezTo>
                    <a:cubicBezTo>
                      <a:pt x="33231" y="7275"/>
                      <a:pt x="37351" y="7025"/>
                      <a:pt x="41268" y="6513"/>
                    </a:cubicBezTo>
                    <a:cubicBezTo>
                      <a:pt x="47292" y="5751"/>
                      <a:pt x="52876" y="4382"/>
                      <a:pt x="57972" y="2441"/>
                    </a:cubicBezTo>
                    <a:cubicBezTo>
                      <a:pt x="57972" y="1655"/>
                      <a:pt x="57960" y="834"/>
                      <a:pt x="579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38"/>
              <p:cNvSpPr/>
              <p:nvPr/>
            </p:nvSpPr>
            <p:spPr>
              <a:xfrm>
                <a:off x="3745700" y="886250"/>
                <a:ext cx="330725" cy="660225"/>
              </a:xfrm>
              <a:custGeom>
                <a:rect b="b" l="l" r="r" t="t"/>
                <a:pathLst>
                  <a:path extrusionOk="0" h="26409" w="13229">
                    <a:moveTo>
                      <a:pt x="9775" y="1"/>
                    </a:moveTo>
                    <a:lnTo>
                      <a:pt x="119" y="12419"/>
                    </a:lnTo>
                    <a:lnTo>
                      <a:pt x="0" y="26409"/>
                    </a:lnTo>
                    <a:lnTo>
                      <a:pt x="11490" y="17550"/>
                    </a:lnTo>
                    <a:cubicBezTo>
                      <a:pt x="11490" y="17550"/>
                      <a:pt x="13228" y="4596"/>
                      <a:pt x="97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1" name="Google Shape;1361;p38"/>
              <p:cNvSpPr/>
              <p:nvPr/>
            </p:nvSpPr>
            <p:spPr>
              <a:xfrm>
                <a:off x="4316600" y="688275"/>
                <a:ext cx="381025" cy="198000"/>
              </a:xfrm>
              <a:custGeom>
                <a:rect b="b" l="l" r="r" t="t"/>
                <a:pathLst>
                  <a:path extrusionOk="0" h="7920" w="15241">
                    <a:moveTo>
                      <a:pt x="6455" y="0"/>
                    </a:moveTo>
                    <a:cubicBezTo>
                      <a:pt x="5137" y="0"/>
                      <a:pt x="3864" y="14"/>
                      <a:pt x="2810" y="14"/>
                    </a:cubicBezTo>
                    <a:cubicBezTo>
                      <a:pt x="2810" y="14"/>
                      <a:pt x="1679" y="216"/>
                      <a:pt x="0" y="585"/>
                    </a:cubicBezTo>
                    <a:cubicBezTo>
                      <a:pt x="827" y="2399"/>
                      <a:pt x="3711" y="7919"/>
                      <a:pt x="8313" y="7919"/>
                    </a:cubicBezTo>
                    <a:cubicBezTo>
                      <a:pt x="8484" y="7919"/>
                      <a:pt x="8658" y="7912"/>
                      <a:pt x="8835" y="7896"/>
                    </a:cubicBezTo>
                    <a:cubicBezTo>
                      <a:pt x="13145" y="7503"/>
                      <a:pt x="14717" y="3181"/>
                      <a:pt x="15240" y="954"/>
                    </a:cubicBezTo>
                    <a:lnTo>
                      <a:pt x="14478" y="692"/>
                    </a:lnTo>
                    <a:cubicBezTo>
                      <a:pt x="13420" y="86"/>
                      <a:pt x="9795" y="0"/>
                      <a:pt x="6455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Google Shape;1362;p38"/>
              <p:cNvSpPr/>
              <p:nvPr/>
            </p:nvSpPr>
            <p:spPr>
              <a:xfrm>
                <a:off x="4747775" y="815100"/>
                <a:ext cx="335900" cy="511275"/>
              </a:xfrm>
              <a:custGeom>
                <a:rect b="b" l="l" r="r" t="t"/>
                <a:pathLst>
                  <a:path extrusionOk="0" h="20451" w="13436">
                    <a:moveTo>
                      <a:pt x="4280" y="1"/>
                    </a:moveTo>
                    <a:cubicBezTo>
                      <a:pt x="4280" y="1"/>
                      <a:pt x="2458" y="3097"/>
                      <a:pt x="1458" y="4930"/>
                    </a:cubicBezTo>
                    <a:cubicBezTo>
                      <a:pt x="446" y="6764"/>
                      <a:pt x="506" y="8919"/>
                      <a:pt x="160" y="10883"/>
                    </a:cubicBezTo>
                    <a:cubicBezTo>
                      <a:pt x="0" y="11826"/>
                      <a:pt x="296" y="12253"/>
                      <a:pt x="731" y="12253"/>
                    </a:cubicBezTo>
                    <a:cubicBezTo>
                      <a:pt x="1204" y="12253"/>
                      <a:pt x="1841" y="11751"/>
                      <a:pt x="2244" y="10859"/>
                    </a:cubicBezTo>
                    <a:cubicBezTo>
                      <a:pt x="2927" y="9357"/>
                      <a:pt x="3452" y="7707"/>
                      <a:pt x="3901" y="7707"/>
                    </a:cubicBezTo>
                    <a:cubicBezTo>
                      <a:pt x="3961" y="7707"/>
                      <a:pt x="4020" y="7736"/>
                      <a:pt x="4078" y="7800"/>
                    </a:cubicBezTo>
                    <a:cubicBezTo>
                      <a:pt x="4566" y="8335"/>
                      <a:pt x="3982" y="16551"/>
                      <a:pt x="5244" y="18348"/>
                    </a:cubicBezTo>
                    <a:cubicBezTo>
                      <a:pt x="5385" y="18550"/>
                      <a:pt x="5513" y="18640"/>
                      <a:pt x="5628" y="18640"/>
                    </a:cubicBezTo>
                    <a:cubicBezTo>
                      <a:pt x="6552" y="18640"/>
                      <a:pt x="6721" y="12943"/>
                      <a:pt x="6721" y="12943"/>
                    </a:cubicBezTo>
                    <a:cubicBezTo>
                      <a:pt x="6721" y="12943"/>
                      <a:pt x="7149" y="19861"/>
                      <a:pt x="8340" y="20420"/>
                    </a:cubicBezTo>
                    <a:cubicBezTo>
                      <a:pt x="8384" y="20441"/>
                      <a:pt x="8426" y="20451"/>
                      <a:pt x="8465" y="20451"/>
                    </a:cubicBezTo>
                    <a:cubicBezTo>
                      <a:pt x="9493" y="20451"/>
                      <a:pt x="9019" y="13709"/>
                      <a:pt x="9019" y="13705"/>
                    </a:cubicBezTo>
                    <a:lnTo>
                      <a:pt x="9019" y="13705"/>
                    </a:lnTo>
                    <a:cubicBezTo>
                      <a:pt x="9019" y="13709"/>
                      <a:pt x="9434" y="18829"/>
                      <a:pt x="10549" y="18829"/>
                    </a:cubicBezTo>
                    <a:cubicBezTo>
                      <a:pt x="10566" y="18829"/>
                      <a:pt x="10584" y="18827"/>
                      <a:pt x="10602" y="18825"/>
                    </a:cubicBezTo>
                    <a:cubicBezTo>
                      <a:pt x="11436" y="18694"/>
                      <a:pt x="11221" y="14407"/>
                      <a:pt x="11055" y="12312"/>
                    </a:cubicBezTo>
                    <a:lnTo>
                      <a:pt x="11055" y="12312"/>
                    </a:lnTo>
                    <a:cubicBezTo>
                      <a:pt x="11055" y="12314"/>
                      <a:pt x="11558" y="16987"/>
                      <a:pt x="12279" y="16987"/>
                    </a:cubicBezTo>
                    <a:cubicBezTo>
                      <a:pt x="12319" y="16987"/>
                      <a:pt x="12359" y="16973"/>
                      <a:pt x="12400" y="16943"/>
                    </a:cubicBezTo>
                    <a:cubicBezTo>
                      <a:pt x="13400" y="16217"/>
                      <a:pt x="13436" y="6240"/>
                      <a:pt x="11245" y="537"/>
                    </a:cubicBezTo>
                    <a:lnTo>
                      <a:pt x="4280" y="1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38"/>
              <p:cNvSpPr/>
              <p:nvPr/>
            </p:nvSpPr>
            <p:spPr>
              <a:xfrm>
                <a:off x="4664850" y="480250"/>
                <a:ext cx="370325" cy="359275"/>
              </a:xfrm>
              <a:custGeom>
                <a:rect b="b" l="l" r="r" t="t"/>
                <a:pathLst>
                  <a:path extrusionOk="0" h="14371" w="14813">
                    <a:moveTo>
                      <a:pt x="406" y="0"/>
                    </a:moveTo>
                    <a:cubicBezTo>
                      <a:pt x="1" y="2501"/>
                      <a:pt x="48" y="4453"/>
                      <a:pt x="48" y="4453"/>
                    </a:cubicBezTo>
                    <a:cubicBezTo>
                      <a:pt x="48" y="6144"/>
                      <a:pt x="310" y="8894"/>
                      <a:pt x="310" y="8894"/>
                    </a:cubicBezTo>
                    <a:cubicBezTo>
                      <a:pt x="3751" y="10276"/>
                      <a:pt x="6335" y="11299"/>
                      <a:pt x="7680" y="13514"/>
                    </a:cubicBezTo>
                    <a:lnTo>
                      <a:pt x="10681" y="14169"/>
                    </a:lnTo>
                    <a:cubicBezTo>
                      <a:pt x="10824" y="14205"/>
                      <a:pt x="10955" y="14228"/>
                      <a:pt x="11097" y="14252"/>
                    </a:cubicBezTo>
                    <a:cubicBezTo>
                      <a:pt x="11732" y="14338"/>
                      <a:pt x="12333" y="14371"/>
                      <a:pt x="12859" y="14371"/>
                    </a:cubicBezTo>
                    <a:cubicBezTo>
                      <a:pt x="14020" y="14371"/>
                      <a:pt x="14813" y="14208"/>
                      <a:pt x="14788" y="14086"/>
                    </a:cubicBezTo>
                    <a:cubicBezTo>
                      <a:pt x="13157" y="5453"/>
                      <a:pt x="406" y="0"/>
                      <a:pt x="4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4" name="Google Shape;1364;p38"/>
              <p:cNvSpPr/>
              <p:nvPr/>
            </p:nvSpPr>
            <p:spPr>
              <a:xfrm>
                <a:off x="3979350" y="815100"/>
                <a:ext cx="331300" cy="481425"/>
              </a:xfrm>
              <a:custGeom>
                <a:rect b="b" l="l" r="r" t="t"/>
                <a:pathLst>
                  <a:path extrusionOk="0" h="19257" w="13252">
                    <a:moveTo>
                      <a:pt x="8764" y="1"/>
                    </a:moveTo>
                    <a:lnTo>
                      <a:pt x="1608" y="692"/>
                    </a:lnTo>
                    <a:cubicBezTo>
                      <a:pt x="1" y="6109"/>
                      <a:pt x="1179" y="15705"/>
                      <a:pt x="2156" y="16301"/>
                    </a:cubicBezTo>
                    <a:cubicBezTo>
                      <a:pt x="2191" y="16323"/>
                      <a:pt x="2226" y="16334"/>
                      <a:pt x="2259" y="16334"/>
                    </a:cubicBezTo>
                    <a:cubicBezTo>
                      <a:pt x="2931" y="16334"/>
                      <a:pt x="3061" y="11931"/>
                      <a:pt x="3061" y="11931"/>
                    </a:cubicBezTo>
                    <a:cubicBezTo>
                      <a:pt x="3061" y="13884"/>
                      <a:pt x="3180" y="17848"/>
                      <a:pt x="3954" y="17908"/>
                    </a:cubicBezTo>
                    <a:cubicBezTo>
                      <a:pt x="3963" y="17909"/>
                      <a:pt x="3971" y="17909"/>
                      <a:pt x="3980" y="17909"/>
                    </a:cubicBezTo>
                    <a:cubicBezTo>
                      <a:pt x="5025" y="17909"/>
                      <a:pt x="5049" y="13062"/>
                      <a:pt x="5049" y="13062"/>
                    </a:cubicBezTo>
                    <a:cubicBezTo>
                      <a:pt x="5049" y="13062"/>
                      <a:pt x="5093" y="19256"/>
                      <a:pt x="6025" y="19256"/>
                    </a:cubicBezTo>
                    <a:cubicBezTo>
                      <a:pt x="6067" y="19256"/>
                      <a:pt x="6111" y="19244"/>
                      <a:pt x="6156" y="19218"/>
                    </a:cubicBezTo>
                    <a:cubicBezTo>
                      <a:pt x="7216" y="18622"/>
                      <a:pt x="7109" y="12194"/>
                      <a:pt x="7109" y="12193"/>
                    </a:cubicBezTo>
                    <a:lnTo>
                      <a:pt x="7109" y="12193"/>
                    </a:lnTo>
                    <a:cubicBezTo>
                      <a:pt x="7109" y="12194"/>
                      <a:pt x="7675" y="17383"/>
                      <a:pt x="8521" y="17383"/>
                    </a:cubicBezTo>
                    <a:cubicBezTo>
                      <a:pt x="8633" y="17383"/>
                      <a:pt x="8750" y="17292"/>
                      <a:pt x="8871" y="17086"/>
                    </a:cubicBezTo>
                    <a:cubicBezTo>
                      <a:pt x="9907" y="15324"/>
                      <a:pt x="8776" y="7788"/>
                      <a:pt x="9180" y="7252"/>
                    </a:cubicBezTo>
                    <a:cubicBezTo>
                      <a:pt x="9233" y="7186"/>
                      <a:pt x="9290" y="7155"/>
                      <a:pt x="9350" y="7155"/>
                    </a:cubicBezTo>
                    <a:cubicBezTo>
                      <a:pt x="9768" y="7155"/>
                      <a:pt x="10369" y="8623"/>
                      <a:pt x="11097" y="9955"/>
                    </a:cubicBezTo>
                    <a:cubicBezTo>
                      <a:pt x="11521" y="10712"/>
                      <a:pt x="12117" y="11126"/>
                      <a:pt x="12551" y="11126"/>
                    </a:cubicBezTo>
                    <a:cubicBezTo>
                      <a:pt x="12982" y="11126"/>
                      <a:pt x="13252" y="10715"/>
                      <a:pt x="13026" y="9824"/>
                    </a:cubicBezTo>
                    <a:cubicBezTo>
                      <a:pt x="12562" y="8026"/>
                      <a:pt x="12467" y="6025"/>
                      <a:pt x="11395" y="4418"/>
                    </a:cubicBezTo>
                    <a:cubicBezTo>
                      <a:pt x="10335" y="2799"/>
                      <a:pt x="8764" y="1"/>
                      <a:pt x="8764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5" name="Google Shape;1365;p38"/>
              <p:cNvSpPr/>
              <p:nvPr/>
            </p:nvSpPr>
            <p:spPr>
              <a:xfrm>
                <a:off x="4019125" y="538300"/>
                <a:ext cx="359400" cy="301225"/>
              </a:xfrm>
              <a:custGeom>
                <a:rect b="b" l="l" r="r" t="t"/>
                <a:pathLst>
                  <a:path extrusionOk="0" h="12049" w="14376">
                    <a:moveTo>
                      <a:pt x="9983" y="0"/>
                    </a:moveTo>
                    <a:cubicBezTo>
                      <a:pt x="6196" y="2417"/>
                      <a:pt x="981" y="6703"/>
                      <a:pt x="17" y="11764"/>
                    </a:cubicBezTo>
                    <a:cubicBezTo>
                      <a:pt x="1" y="11886"/>
                      <a:pt x="797" y="12049"/>
                      <a:pt x="1958" y="12049"/>
                    </a:cubicBezTo>
                    <a:cubicBezTo>
                      <a:pt x="2484" y="12049"/>
                      <a:pt x="3085" y="12016"/>
                      <a:pt x="3720" y="11930"/>
                    </a:cubicBezTo>
                    <a:cubicBezTo>
                      <a:pt x="3851" y="11906"/>
                      <a:pt x="3994" y="11883"/>
                      <a:pt x="4125" y="11847"/>
                    </a:cubicBezTo>
                    <a:lnTo>
                      <a:pt x="7137" y="11192"/>
                    </a:lnTo>
                    <a:cubicBezTo>
                      <a:pt x="8173" y="9478"/>
                      <a:pt x="9959" y="8477"/>
                      <a:pt x="12328" y="7465"/>
                    </a:cubicBezTo>
                    <a:cubicBezTo>
                      <a:pt x="12923" y="7203"/>
                      <a:pt x="13566" y="6953"/>
                      <a:pt x="14233" y="6680"/>
                    </a:cubicBezTo>
                    <a:cubicBezTo>
                      <a:pt x="14257" y="6489"/>
                      <a:pt x="14269" y="6287"/>
                      <a:pt x="14281" y="6096"/>
                    </a:cubicBezTo>
                    <a:cubicBezTo>
                      <a:pt x="14376" y="4703"/>
                      <a:pt x="14305" y="3203"/>
                      <a:pt x="14162" y="2024"/>
                    </a:cubicBezTo>
                    <a:cubicBezTo>
                      <a:pt x="13697" y="1965"/>
                      <a:pt x="13185" y="1822"/>
                      <a:pt x="12709" y="1691"/>
                    </a:cubicBezTo>
                    <a:cubicBezTo>
                      <a:pt x="11483" y="1381"/>
                      <a:pt x="10923" y="750"/>
                      <a:pt x="9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p38"/>
              <p:cNvSpPr/>
              <p:nvPr/>
            </p:nvSpPr>
            <p:spPr>
              <a:xfrm>
                <a:off x="4350825" y="364675"/>
                <a:ext cx="343225" cy="391625"/>
              </a:xfrm>
              <a:custGeom>
                <a:rect b="b" l="l" r="r" t="t"/>
                <a:pathLst>
                  <a:path extrusionOk="0" h="15665" w="13729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2819" y="15183"/>
                      <a:pt x="4879" y="15665"/>
                      <a:pt x="6938" y="15665"/>
                    </a:cubicBezTo>
                    <a:cubicBezTo>
                      <a:pt x="9004" y="15665"/>
                      <a:pt x="11070" y="15180"/>
                      <a:pt x="13026" y="14208"/>
                    </a:cubicBezTo>
                    <a:cubicBezTo>
                      <a:pt x="12633" y="10981"/>
                      <a:pt x="12621" y="8564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7" name="Google Shape;1367;p38"/>
              <p:cNvSpPr/>
              <p:nvPr/>
            </p:nvSpPr>
            <p:spPr>
              <a:xfrm>
                <a:off x="4350825" y="364675"/>
                <a:ext cx="343225" cy="355500"/>
              </a:xfrm>
              <a:custGeom>
                <a:rect b="b" l="l" r="r" t="t"/>
                <a:pathLst>
                  <a:path extrusionOk="0" h="14220" w="13729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7049" y="13315"/>
                      <a:pt x="11014" y="9445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Google Shape;1368;p38"/>
              <p:cNvSpPr/>
              <p:nvPr/>
            </p:nvSpPr>
            <p:spPr>
              <a:xfrm>
                <a:off x="4038300" y="-680600"/>
                <a:ext cx="1114725" cy="1157750"/>
              </a:xfrm>
              <a:custGeom>
                <a:rect b="b" l="l" r="r" t="t"/>
                <a:pathLst>
                  <a:path extrusionOk="0" h="46310" w="44589">
                    <a:moveTo>
                      <a:pt x="32218" y="0"/>
                    </a:moveTo>
                    <a:cubicBezTo>
                      <a:pt x="26003" y="0"/>
                      <a:pt x="20848" y="4596"/>
                      <a:pt x="19979" y="10573"/>
                    </a:cubicBezTo>
                    <a:cubicBezTo>
                      <a:pt x="19612" y="10547"/>
                      <a:pt x="19245" y="10534"/>
                      <a:pt x="18879" y="10534"/>
                    </a:cubicBezTo>
                    <a:cubicBezTo>
                      <a:pt x="12172" y="10534"/>
                      <a:pt x="5772" y="14773"/>
                      <a:pt x="3548" y="19312"/>
                    </a:cubicBezTo>
                    <a:cubicBezTo>
                      <a:pt x="0" y="26622"/>
                      <a:pt x="48" y="39946"/>
                      <a:pt x="8775" y="43910"/>
                    </a:cubicBezTo>
                    <a:cubicBezTo>
                      <a:pt x="12930" y="45792"/>
                      <a:pt x="14478" y="46208"/>
                      <a:pt x="17895" y="46303"/>
                    </a:cubicBezTo>
                    <a:cubicBezTo>
                      <a:pt x="18048" y="46308"/>
                      <a:pt x="18201" y="46310"/>
                      <a:pt x="18354" y="46310"/>
                    </a:cubicBezTo>
                    <a:cubicBezTo>
                      <a:pt x="27083" y="46310"/>
                      <a:pt x="34428" y="39650"/>
                      <a:pt x="35493" y="30933"/>
                    </a:cubicBezTo>
                    <a:cubicBezTo>
                      <a:pt x="35743" y="28897"/>
                      <a:pt x="36147" y="26670"/>
                      <a:pt x="36005" y="24146"/>
                    </a:cubicBezTo>
                    <a:cubicBezTo>
                      <a:pt x="40981" y="22551"/>
                      <a:pt x="44589" y="17883"/>
                      <a:pt x="44589" y="12371"/>
                    </a:cubicBezTo>
                    <a:cubicBezTo>
                      <a:pt x="44589" y="5537"/>
                      <a:pt x="39053" y="0"/>
                      <a:pt x="32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Google Shape;1369;p38"/>
              <p:cNvSpPr/>
              <p:nvPr/>
            </p:nvSpPr>
            <p:spPr>
              <a:xfrm>
                <a:off x="4768750" y="-28750"/>
                <a:ext cx="300" cy="925"/>
              </a:xfrm>
              <a:custGeom>
                <a:rect b="b" l="l" r="r" t="t"/>
                <a:pathLst>
                  <a:path extrusionOk="0" h="37" w="12">
                    <a:moveTo>
                      <a:pt x="0" y="1"/>
                    </a:moveTo>
                    <a:cubicBezTo>
                      <a:pt x="12" y="25"/>
                      <a:pt x="12" y="37"/>
                      <a:pt x="12" y="37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38"/>
              <p:cNvSpPr/>
              <p:nvPr/>
            </p:nvSpPr>
            <p:spPr>
              <a:xfrm>
                <a:off x="4099300" y="-247700"/>
                <a:ext cx="674225" cy="850175"/>
              </a:xfrm>
              <a:custGeom>
                <a:rect b="b" l="l" r="r" t="t"/>
                <a:pathLst>
                  <a:path extrusionOk="0" h="34007" w="26969">
                    <a:moveTo>
                      <a:pt x="14247" y="1"/>
                    </a:moveTo>
                    <a:cubicBezTo>
                      <a:pt x="13675" y="1"/>
                      <a:pt x="13078" y="18"/>
                      <a:pt x="12455" y="55"/>
                    </a:cubicBezTo>
                    <a:cubicBezTo>
                      <a:pt x="7133" y="365"/>
                      <a:pt x="4001" y="2937"/>
                      <a:pt x="2227" y="5366"/>
                    </a:cubicBezTo>
                    <a:cubicBezTo>
                      <a:pt x="2180" y="5425"/>
                      <a:pt x="2144" y="5485"/>
                      <a:pt x="2108" y="5544"/>
                    </a:cubicBezTo>
                    <a:cubicBezTo>
                      <a:pt x="1525" y="6354"/>
                      <a:pt x="1096" y="7151"/>
                      <a:pt x="787" y="7830"/>
                    </a:cubicBezTo>
                    <a:cubicBezTo>
                      <a:pt x="322" y="8830"/>
                      <a:pt x="60" y="9926"/>
                      <a:pt x="1" y="11033"/>
                    </a:cubicBezTo>
                    <a:cubicBezTo>
                      <a:pt x="1" y="11223"/>
                      <a:pt x="1" y="11354"/>
                      <a:pt x="13" y="11366"/>
                    </a:cubicBezTo>
                    <a:cubicBezTo>
                      <a:pt x="13" y="11723"/>
                      <a:pt x="25" y="13224"/>
                      <a:pt x="215" y="15295"/>
                    </a:cubicBezTo>
                    <a:cubicBezTo>
                      <a:pt x="322" y="16379"/>
                      <a:pt x="465" y="17617"/>
                      <a:pt x="691" y="18927"/>
                    </a:cubicBezTo>
                    <a:cubicBezTo>
                      <a:pt x="1656" y="24773"/>
                      <a:pt x="4037" y="32083"/>
                      <a:pt x="9871" y="33595"/>
                    </a:cubicBezTo>
                    <a:cubicBezTo>
                      <a:pt x="10945" y="33874"/>
                      <a:pt x="11974" y="34007"/>
                      <a:pt x="12957" y="34007"/>
                    </a:cubicBezTo>
                    <a:cubicBezTo>
                      <a:pt x="18718" y="34007"/>
                      <a:pt x="22882" y="29453"/>
                      <a:pt x="25099" y="23249"/>
                    </a:cubicBezTo>
                    <a:cubicBezTo>
                      <a:pt x="25230" y="22880"/>
                      <a:pt x="25349" y="22522"/>
                      <a:pt x="25468" y="22153"/>
                    </a:cubicBezTo>
                    <a:cubicBezTo>
                      <a:pt x="25492" y="22046"/>
                      <a:pt x="25528" y="21951"/>
                      <a:pt x="25552" y="21844"/>
                    </a:cubicBezTo>
                    <a:cubicBezTo>
                      <a:pt x="25671" y="21475"/>
                      <a:pt x="25778" y="21106"/>
                      <a:pt x="25873" y="20725"/>
                    </a:cubicBezTo>
                    <a:cubicBezTo>
                      <a:pt x="26611" y="17867"/>
                      <a:pt x="26969" y="14783"/>
                      <a:pt x="26945" y="11688"/>
                    </a:cubicBezTo>
                    <a:cubicBezTo>
                      <a:pt x="26933" y="10723"/>
                      <a:pt x="26885" y="9747"/>
                      <a:pt x="26790" y="8795"/>
                    </a:cubicBezTo>
                    <a:cubicBezTo>
                      <a:pt x="26790" y="8795"/>
                      <a:pt x="26623" y="7032"/>
                      <a:pt x="26623" y="7009"/>
                    </a:cubicBezTo>
                    <a:cubicBezTo>
                      <a:pt x="25831" y="4039"/>
                      <a:pt x="22870" y="1"/>
                      <a:pt x="14247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38"/>
              <p:cNvSpPr/>
              <p:nvPr/>
            </p:nvSpPr>
            <p:spPr>
              <a:xfrm>
                <a:off x="4139200" y="-278850"/>
                <a:ext cx="661400" cy="755850"/>
              </a:xfrm>
              <a:custGeom>
                <a:rect b="b" l="l" r="r" t="t"/>
                <a:pathLst>
                  <a:path extrusionOk="0" h="30234" w="26456">
                    <a:moveTo>
                      <a:pt x="12400" y="1"/>
                    </a:moveTo>
                    <a:cubicBezTo>
                      <a:pt x="11864" y="1"/>
                      <a:pt x="11311" y="17"/>
                      <a:pt x="10740" y="51"/>
                    </a:cubicBezTo>
                    <a:cubicBezTo>
                      <a:pt x="5418" y="373"/>
                      <a:pt x="1786" y="3623"/>
                      <a:pt x="0" y="6052"/>
                    </a:cubicBezTo>
                    <a:cubicBezTo>
                      <a:pt x="3536" y="10517"/>
                      <a:pt x="13073" y="16898"/>
                      <a:pt x="13073" y="16898"/>
                    </a:cubicBezTo>
                    <a:cubicBezTo>
                      <a:pt x="15240" y="18089"/>
                      <a:pt x="17110" y="18732"/>
                      <a:pt x="18526" y="18982"/>
                    </a:cubicBezTo>
                    <a:cubicBezTo>
                      <a:pt x="18884" y="19875"/>
                      <a:pt x="19074" y="20959"/>
                      <a:pt x="18717" y="22018"/>
                    </a:cubicBezTo>
                    <a:cubicBezTo>
                      <a:pt x="17872" y="24578"/>
                      <a:pt x="16443" y="28376"/>
                      <a:pt x="19003" y="30233"/>
                    </a:cubicBezTo>
                    <a:cubicBezTo>
                      <a:pt x="19003" y="30233"/>
                      <a:pt x="17693" y="28186"/>
                      <a:pt x="19003" y="25864"/>
                    </a:cubicBezTo>
                    <a:cubicBezTo>
                      <a:pt x="20312" y="23554"/>
                      <a:pt x="23325" y="21292"/>
                      <a:pt x="22301" y="18077"/>
                    </a:cubicBezTo>
                    <a:cubicBezTo>
                      <a:pt x="22813" y="17506"/>
                      <a:pt x="22872" y="16637"/>
                      <a:pt x="23098" y="15696"/>
                    </a:cubicBezTo>
                    <a:cubicBezTo>
                      <a:pt x="23610" y="13636"/>
                      <a:pt x="26075" y="13398"/>
                      <a:pt x="26075" y="13398"/>
                    </a:cubicBezTo>
                    <a:cubicBezTo>
                      <a:pt x="26075" y="13398"/>
                      <a:pt x="26456" y="10993"/>
                      <a:pt x="26373" y="10041"/>
                    </a:cubicBezTo>
                    <a:cubicBezTo>
                      <a:pt x="26373" y="10041"/>
                      <a:pt x="25980" y="7469"/>
                      <a:pt x="25980" y="7445"/>
                    </a:cubicBezTo>
                    <a:cubicBezTo>
                      <a:pt x="25183" y="4459"/>
                      <a:pt x="21242" y="1"/>
                      <a:pt x="12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38"/>
              <p:cNvSpPr/>
              <p:nvPr/>
            </p:nvSpPr>
            <p:spPr>
              <a:xfrm>
                <a:off x="4665450" y="46625"/>
                <a:ext cx="206375" cy="261325"/>
              </a:xfrm>
              <a:custGeom>
                <a:rect b="b" l="l" r="r" t="t"/>
                <a:pathLst>
                  <a:path extrusionOk="0" h="10453" w="8255">
                    <a:moveTo>
                      <a:pt x="4883" y="1"/>
                    </a:moveTo>
                    <a:cubicBezTo>
                      <a:pt x="3401" y="1"/>
                      <a:pt x="1834" y="939"/>
                      <a:pt x="1834" y="939"/>
                    </a:cubicBezTo>
                    <a:cubicBezTo>
                      <a:pt x="1" y="5403"/>
                      <a:pt x="1108" y="10345"/>
                      <a:pt x="1108" y="10345"/>
                    </a:cubicBezTo>
                    <a:cubicBezTo>
                      <a:pt x="1422" y="10418"/>
                      <a:pt x="1726" y="10453"/>
                      <a:pt x="2020" y="10453"/>
                    </a:cubicBezTo>
                    <a:cubicBezTo>
                      <a:pt x="6238" y="10453"/>
                      <a:pt x="8255" y="3275"/>
                      <a:pt x="6930" y="1082"/>
                    </a:cubicBezTo>
                    <a:cubicBezTo>
                      <a:pt x="6438" y="267"/>
                      <a:pt x="5672" y="1"/>
                      <a:pt x="4883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38"/>
              <p:cNvSpPr/>
              <p:nvPr/>
            </p:nvSpPr>
            <p:spPr>
              <a:xfrm>
                <a:off x="4669025" y="296300"/>
                <a:ext cx="67000" cy="37250"/>
              </a:xfrm>
              <a:custGeom>
                <a:rect b="b" l="l" r="r" t="t"/>
                <a:pathLst>
                  <a:path extrusionOk="0" h="1490" w="2680">
                    <a:moveTo>
                      <a:pt x="0" y="0"/>
                    </a:moveTo>
                    <a:lnTo>
                      <a:pt x="0" y="0"/>
                    </a:lnTo>
                    <a:cubicBezTo>
                      <a:pt x="664" y="1223"/>
                      <a:pt x="1578" y="1489"/>
                      <a:pt x="2264" y="1489"/>
                    </a:cubicBezTo>
                    <a:cubicBezTo>
                      <a:pt x="2280" y="1489"/>
                      <a:pt x="2295" y="1489"/>
                      <a:pt x="2310" y="1489"/>
                    </a:cubicBezTo>
                    <a:cubicBezTo>
                      <a:pt x="2441" y="1131"/>
                      <a:pt x="2560" y="762"/>
                      <a:pt x="2679" y="393"/>
                    </a:cubicBezTo>
                    <a:lnTo>
                      <a:pt x="2679" y="393"/>
                    </a:lnTo>
                    <a:cubicBezTo>
                      <a:pt x="2468" y="469"/>
                      <a:pt x="2235" y="499"/>
                      <a:pt x="1998" y="499"/>
                    </a:cubicBezTo>
                    <a:cubicBezTo>
                      <a:pt x="1036" y="49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38"/>
              <p:cNvSpPr/>
              <p:nvPr/>
            </p:nvSpPr>
            <p:spPr>
              <a:xfrm>
                <a:off x="976000" y="5720150"/>
                <a:ext cx="183675" cy="212975"/>
              </a:xfrm>
              <a:custGeom>
                <a:rect b="b" l="l" r="r" t="t"/>
                <a:pathLst>
                  <a:path extrusionOk="0" h="8519" w="7347">
                    <a:moveTo>
                      <a:pt x="2378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7" y="8518"/>
                    </a:cubicBezTo>
                    <a:cubicBezTo>
                      <a:pt x="4221" y="8518"/>
                      <a:pt x="4917" y="8453"/>
                      <a:pt x="5632" y="8324"/>
                    </a:cubicBezTo>
                    <a:lnTo>
                      <a:pt x="7347" y="1311"/>
                    </a:lnTo>
                    <a:cubicBezTo>
                      <a:pt x="7347" y="1311"/>
                      <a:pt x="4816" y="0"/>
                      <a:pt x="237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Google Shape;1375;p38"/>
              <p:cNvSpPr/>
              <p:nvPr/>
            </p:nvSpPr>
            <p:spPr>
              <a:xfrm>
                <a:off x="2019000" y="5744800"/>
                <a:ext cx="183675" cy="209950"/>
              </a:xfrm>
              <a:custGeom>
                <a:rect b="b" l="l" r="r" t="t"/>
                <a:pathLst>
                  <a:path extrusionOk="0" h="8398" w="7347">
                    <a:moveTo>
                      <a:pt x="4959" y="0"/>
                    </a:moveTo>
                    <a:cubicBezTo>
                      <a:pt x="2524" y="0"/>
                      <a:pt x="0" y="1302"/>
                      <a:pt x="0" y="1302"/>
                    </a:cubicBezTo>
                    <a:lnTo>
                      <a:pt x="857" y="8398"/>
                    </a:lnTo>
                    <a:lnTo>
                      <a:pt x="6299" y="7921"/>
                    </a:lnTo>
                    <a:lnTo>
                      <a:pt x="7346" y="575"/>
                    </a:lnTo>
                    <a:cubicBezTo>
                      <a:pt x="6633" y="156"/>
                      <a:pt x="5801" y="0"/>
                      <a:pt x="495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38"/>
              <p:cNvSpPr/>
              <p:nvPr/>
            </p:nvSpPr>
            <p:spPr>
              <a:xfrm>
                <a:off x="956950" y="2727850"/>
                <a:ext cx="1430575" cy="3086125"/>
              </a:xfrm>
              <a:custGeom>
                <a:rect b="b" l="l" r="r" t="t"/>
                <a:pathLst>
                  <a:path extrusionOk="0" h="123445" w="57223">
                    <a:moveTo>
                      <a:pt x="53591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64" y="122289"/>
                    </a:lnTo>
                    <a:lnTo>
                      <a:pt x="28468" y="16764"/>
                    </a:lnTo>
                    <a:cubicBezTo>
                      <a:pt x="28468" y="16764"/>
                      <a:pt x="29860" y="16653"/>
                      <a:pt x="31208" y="16653"/>
                    </a:cubicBezTo>
                    <a:cubicBezTo>
                      <a:pt x="31882" y="16653"/>
                      <a:pt x="32544" y="16681"/>
                      <a:pt x="33017" y="16764"/>
                    </a:cubicBezTo>
                    <a:lnTo>
                      <a:pt x="41934" y="123444"/>
                    </a:lnTo>
                    <a:lnTo>
                      <a:pt x="50257" y="122003"/>
                    </a:lnTo>
                    <a:cubicBezTo>
                      <a:pt x="50257" y="122003"/>
                      <a:pt x="57222" y="41208"/>
                      <a:pt x="53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38"/>
              <p:cNvSpPr/>
              <p:nvPr/>
            </p:nvSpPr>
            <p:spPr>
              <a:xfrm>
                <a:off x="1130475" y="3255950"/>
                <a:ext cx="456950" cy="2444300"/>
              </a:xfrm>
              <a:custGeom>
                <a:rect b="b" l="l" r="r" t="t"/>
                <a:pathLst>
                  <a:path extrusionOk="0" h="97772" w="18278">
                    <a:moveTo>
                      <a:pt x="17877" y="1"/>
                    </a:moveTo>
                    <a:cubicBezTo>
                      <a:pt x="17706" y="1"/>
                      <a:pt x="17558" y="130"/>
                      <a:pt x="17527" y="296"/>
                    </a:cubicBezTo>
                    <a:lnTo>
                      <a:pt x="37" y="97343"/>
                    </a:lnTo>
                    <a:cubicBezTo>
                      <a:pt x="1" y="97546"/>
                      <a:pt x="120" y="97736"/>
                      <a:pt x="322" y="97772"/>
                    </a:cubicBezTo>
                    <a:lnTo>
                      <a:pt x="382" y="97772"/>
                    </a:lnTo>
                    <a:cubicBezTo>
                      <a:pt x="561" y="97772"/>
                      <a:pt x="703" y="97653"/>
                      <a:pt x="739" y="97474"/>
                    </a:cubicBezTo>
                    <a:lnTo>
                      <a:pt x="18241" y="427"/>
                    </a:lnTo>
                    <a:cubicBezTo>
                      <a:pt x="18277" y="224"/>
                      <a:pt x="18146" y="46"/>
                      <a:pt x="17956" y="10"/>
                    </a:cubicBezTo>
                    <a:cubicBezTo>
                      <a:pt x="17929" y="4"/>
                      <a:pt x="17903" y="1"/>
                      <a:pt x="1787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p38"/>
              <p:cNvSpPr/>
              <p:nvPr/>
            </p:nvSpPr>
            <p:spPr>
              <a:xfrm>
                <a:off x="1653175" y="2785875"/>
                <a:ext cx="147050" cy="288175"/>
              </a:xfrm>
              <a:custGeom>
                <a:rect b="b" l="l" r="r" t="t"/>
                <a:pathLst>
                  <a:path extrusionOk="0" h="11527" w="5882">
                    <a:moveTo>
                      <a:pt x="5513" y="0"/>
                    </a:moveTo>
                    <a:cubicBezTo>
                      <a:pt x="5321" y="0"/>
                      <a:pt x="5155" y="140"/>
                      <a:pt x="5144" y="334"/>
                    </a:cubicBezTo>
                    <a:lnTo>
                      <a:pt x="4418" y="8216"/>
                    </a:lnTo>
                    <a:cubicBezTo>
                      <a:pt x="4287" y="9693"/>
                      <a:pt x="3060" y="10812"/>
                      <a:pt x="1584" y="10812"/>
                    </a:cubicBezTo>
                    <a:lnTo>
                      <a:pt x="358" y="10812"/>
                    </a:lnTo>
                    <a:cubicBezTo>
                      <a:pt x="167" y="10812"/>
                      <a:pt x="0" y="10967"/>
                      <a:pt x="0" y="11169"/>
                    </a:cubicBezTo>
                    <a:cubicBezTo>
                      <a:pt x="0" y="11372"/>
                      <a:pt x="167" y="11526"/>
                      <a:pt x="358" y="11526"/>
                    </a:cubicBezTo>
                    <a:lnTo>
                      <a:pt x="1584" y="11526"/>
                    </a:lnTo>
                    <a:cubicBezTo>
                      <a:pt x="3441" y="11526"/>
                      <a:pt x="4965" y="10133"/>
                      <a:pt x="5132" y="8288"/>
                    </a:cubicBezTo>
                    <a:lnTo>
                      <a:pt x="5858" y="394"/>
                    </a:lnTo>
                    <a:cubicBezTo>
                      <a:pt x="5882" y="203"/>
                      <a:pt x="5727" y="25"/>
                      <a:pt x="5537" y="1"/>
                    </a:cubicBezTo>
                    <a:cubicBezTo>
                      <a:pt x="5529" y="1"/>
                      <a:pt x="5521" y="0"/>
                      <a:pt x="5513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38"/>
              <p:cNvSpPr/>
              <p:nvPr/>
            </p:nvSpPr>
            <p:spPr>
              <a:xfrm>
                <a:off x="1866000" y="3254350"/>
                <a:ext cx="208975" cy="2478050"/>
              </a:xfrm>
              <a:custGeom>
                <a:rect b="b" l="l" r="r" t="t"/>
                <a:pathLst>
                  <a:path extrusionOk="0" h="99122" w="8359">
                    <a:moveTo>
                      <a:pt x="387" y="0"/>
                    </a:moveTo>
                    <a:cubicBezTo>
                      <a:pt x="373" y="0"/>
                      <a:pt x="359" y="1"/>
                      <a:pt x="346" y="2"/>
                    </a:cubicBezTo>
                    <a:cubicBezTo>
                      <a:pt x="143" y="26"/>
                      <a:pt x="0" y="193"/>
                      <a:pt x="12" y="395"/>
                    </a:cubicBezTo>
                    <a:lnTo>
                      <a:pt x="7632" y="98800"/>
                    </a:lnTo>
                    <a:cubicBezTo>
                      <a:pt x="7644" y="98979"/>
                      <a:pt x="7799" y="99122"/>
                      <a:pt x="7989" y="99122"/>
                    </a:cubicBezTo>
                    <a:lnTo>
                      <a:pt x="8013" y="99122"/>
                    </a:lnTo>
                    <a:cubicBezTo>
                      <a:pt x="8216" y="99110"/>
                      <a:pt x="8358" y="98931"/>
                      <a:pt x="8347" y="98741"/>
                    </a:cubicBezTo>
                    <a:lnTo>
                      <a:pt x="738" y="336"/>
                    </a:lnTo>
                    <a:cubicBezTo>
                      <a:pt x="716" y="147"/>
                      <a:pt x="570" y="0"/>
                      <a:pt x="387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38"/>
              <p:cNvSpPr/>
              <p:nvPr/>
            </p:nvSpPr>
            <p:spPr>
              <a:xfrm>
                <a:off x="1162925" y="2787375"/>
                <a:ext cx="253050" cy="362875"/>
              </a:xfrm>
              <a:custGeom>
                <a:rect b="b" l="l" r="r" t="t"/>
                <a:pathLst>
                  <a:path extrusionOk="0" h="14515" w="10122">
                    <a:moveTo>
                      <a:pt x="9514" y="1"/>
                    </a:moveTo>
                    <a:cubicBezTo>
                      <a:pt x="9311" y="1"/>
                      <a:pt x="9157" y="167"/>
                      <a:pt x="9169" y="370"/>
                    </a:cubicBezTo>
                    <a:cubicBezTo>
                      <a:pt x="9395" y="11371"/>
                      <a:pt x="691" y="13717"/>
                      <a:pt x="310" y="13812"/>
                    </a:cubicBezTo>
                    <a:cubicBezTo>
                      <a:pt x="120" y="13859"/>
                      <a:pt x="1" y="14050"/>
                      <a:pt x="60" y="14240"/>
                    </a:cubicBezTo>
                    <a:cubicBezTo>
                      <a:pt x="96" y="14407"/>
                      <a:pt x="239" y="14514"/>
                      <a:pt x="406" y="14514"/>
                    </a:cubicBezTo>
                    <a:cubicBezTo>
                      <a:pt x="429" y="14514"/>
                      <a:pt x="465" y="14514"/>
                      <a:pt x="489" y="14502"/>
                    </a:cubicBezTo>
                    <a:cubicBezTo>
                      <a:pt x="584" y="14479"/>
                      <a:pt x="10121" y="11943"/>
                      <a:pt x="9883" y="346"/>
                    </a:cubicBezTo>
                    <a:cubicBezTo>
                      <a:pt x="9883" y="155"/>
                      <a:pt x="9716" y="1"/>
                      <a:pt x="952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38"/>
              <p:cNvSpPr/>
              <p:nvPr/>
            </p:nvSpPr>
            <p:spPr>
              <a:xfrm>
                <a:off x="2102625" y="2787375"/>
                <a:ext cx="181900" cy="305725"/>
              </a:xfrm>
              <a:custGeom>
                <a:rect b="b" l="l" r="r" t="t"/>
                <a:pathLst>
                  <a:path extrusionOk="0" h="12229" w="7276">
                    <a:moveTo>
                      <a:pt x="370" y="1"/>
                    </a:moveTo>
                    <a:cubicBezTo>
                      <a:pt x="167" y="1"/>
                      <a:pt x="13" y="155"/>
                      <a:pt x="13" y="358"/>
                    </a:cubicBezTo>
                    <a:cubicBezTo>
                      <a:pt x="1" y="9454"/>
                      <a:pt x="6668" y="12181"/>
                      <a:pt x="6740" y="12204"/>
                    </a:cubicBezTo>
                    <a:cubicBezTo>
                      <a:pt x="6775" y="12216"/>
                      <a:pt x="6823" y="12228"/>
                      <a:pt x="6871" y="12228"/>
                    </a:cubicBezTo>
                    <a:cubicBezTo>
                      <a:pt x="7014" y="12228"/>
                      <a:pt x="7145" y="12145"/>
                      <a:pt x="7204" y="12002"/>
                    </a:cubicBezTo>
                    <a:cubicBezTo>
                      <a:pt x="7275" y="11812"/>
                      <a:pt x="7180" y="11609"/>
                      <a:pt x="7002" y="11526"/>
                    </a:cubicBezTo>
                    <a:cubicBezTo>
                      <a:pt x="6740" y="11431"/>
                      <a:pt x="727" y="8942"/>
                      <a:pt x="727" y="358"/>
                    </a:cubicBezTo>
                    <a:cubicBezTo>
                      <a:pt x="727" y="155"/>
                      <a:pt x="572" y="1"/>
                      <a:pt x="370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38"/>
              <p:cNvSpPr/>
              <p:nvPr/>
            </p:nvSpPr>
            <p:spPr>
              <a:xfrm>
                <a:off x="437550" y="5855325"/>
                <a:ext cx="719750" cy="347375"/>
              </a:xfrm>
              <a:custGeom>
                <a:rect b="b" l="l" r="r" t="t"/>
                <a:pathLst>
                  <a:path extrusionOk="0" h="13895" w="28790">
                    <a:moveTo>
                      <a:pt x="20777" y="0"/>
                    </a:moveTo>
                    <a:cubicBezTo>
                      <a:pt x="20777" y="0"/>
                      <a:pt x="15478" y="2810"/>
                      <a:pt x="13704" y="4477"/>
                    </a:cubicBezTo>
                    <a:cubicBezTo>
                      <a:pt x="13704" y="4477"/>
                      <a:pt x="7525" y="5620"/>
                      <a:pt x="3334" y="8084"/>
                    </a:cubicBezTo>
                    <a:cubicBezTo>
                      <a:pt x="1786" y="8989"/>
                      <a:pt x="691" y="10454"/>
                      <a:pt x="238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8" y="13895"/>
                    </a:lnTo>
                    <a:cubicBezTo>
                      <a:pt x="27480" y="13311"/>
                      <a:pt x="27551" y="12728"/>
                      <a:pt x="27635" y="12132"/>
                    </a:cubicBezTo>
                    <a:cubicBezTo>
                      <a:pt x="28123" y="8584"/>
                      <a:pt x="28790" y="4870"/>
                      <a:pt x="27647" y="976"/>
                    </a:cubicBezTo>
                    <a:lnTo>
                      <a:pt x="27647" y="976"/>
                    </a:lnTo>
                    <a:cubicBezTo>
                      <a:pt x="27646" y="976"/>
                      <a:pt x="27086" y="1159"/>
                      <a:pt x="26027" y="1159"/>
                    </a:cubicBezTo>
                    <a:cubicBezTo>
                      <a:pt x="24858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38"/>
              <p:cNvSpPr/>
              <p:nvPr/>
            </p:nvSpPr>
            <p:spPr>
              <a:xfrm>
                <a:off x="575350" y="5975875"/>
                <a:ext cx="239950" cy="54175"/>
              </a:xfrm>
              <a:custGeom>
                <a:rect b="b" l="l" r="r" t="t"/>
                <a:pathLst>
                  <a:path extrusionOk="0" h="2167" w="9598">
                    <a:moveTo>
                      <a:pt x="4251" y="0"/>
                    </a:moveTo>
                    <a:cubicBezTo>
                      <a:pt x="1715" y="12"/>
                      <a:pt x="1" y="2167"/>
                      <a:pt x="1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3" y="1031"/>
                      <a:pt x="5032" y="1050"/>
                      <a:pt x="5442" y="1095"/>
                    </a:cubicBezTo>
                    <a:cubicBezTo>
                      <a:pt x="6406" y="1215"/>
                      <a:pt x="7216" y="1500"/>
                      <a:pt x="7764" y="1750"/>
                    </a:cubicBezTo>
                    <a:cubicBezTo>
                      <a:pt x="8123" y="1922"/>
                      <a:pt x="8514" y="2010"/>
                      <a:pt x="8906" y="2010"/>
                    </a:cubicBezTo>
                    <a:cubicBezTo>
                      <a:pt x="9139" y="2010"/>
                      <a:pt x="9371" y="1979"/>
                      <a:pt x="9597" y="1917"/>
                    </a:cubicBezTo>
                    <a:cubicBezTo>
                      <a:pt x="9597" y="1917"/>
                      <a:pt x="7776" y="0"/>
                      <a:pt x="42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38"/>
              <p:cNvSpPr/>
              <p:nvPr/>
            </p:nvSpPr>
            <p:spPr>
              <a:xfrm>
                <a:off x="662275" y="5949075"/>
                <a:ext cx="239925" cy="53900"/>
              </a:xfrm>
              <a:custGeom>
                <a:rect b="b" l="l" r="r" t="t"/>
                <a:pathLst>
                  <a:path extrusionOk="0" h="2156" w="9597">
                    <a:moveTo>
                      <a:pt x="4251" y="1"/>
                    </a:moveTo>
                    <a:cubicBezTo>
                      <a:pt x="1715" y="1"/>
                      <a:pt x="0" y="2156"/>
                      <a:pt x="0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2" y="1096"/>
                    </a:cubicBezTo>
                    <a:cubicBezTo>
                      <a:pt x="6406" y="1203"/>
                      <a:pt x="7216" y="1501"/>
                      <a:pt x="7763" y="1751"/>
                    </a:cubicBezTo>
                    <a:cubicBezTo>
                      <a:pt x="8120" y="1914"/>
                      <a:pt x="8505" y="1999"/>
                      <a:pt x="8894" y="1999"/>
                    </a:cubicBezTo>
                    <a:cubicBezTo>
                      <a:pt x="9128" y="1999"/>
                      <a:pt x="9364" y="1968"/>
                      <a:pt x="9597" y="1906"/>
                    </a:cubicBezTo>
                    <a:cubicBezTo>
                      <a:pt x="9597" y="1906"/>
                      <a:pt x="7763" y="1"/>
                      <a:pt x="42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38"/>
              <p:cNvSpPr/>
              <p:nvPr/>
            </p:nvSpPr>
            <p:spPr>
              <a:xfrm>
                <a:off x="751575" y="5917825"/>
                <a:ext cx="239925" cy="53900"/>
              </a:xfrm>
              <a:custGeom>
                <a:rect b="b" l="l" r="r" t="t"/>
                <a:pathLst>
                  <a:path extrusionOk="0" h="2156" w="9597">
                    <a:moveTo>
                      <a:pt x="4251" y="0"/>
                    </a:moveTo>
                    <a:cubicBezTo>
                      <a:pt x="1727" y="0"/>
                      <a:pt x="0" y="2155"/>
                      <a:pt x="0" y="2155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0" y="1914"/>
                      <a:pt x="8509" y="1999"/>
                      <a:pt x="8899" y="1999"/>
                    </a:cubicBezTo>
                    <a:cubicBezTo>
                      <a:pt x="9134" y="1999"/>
                      <a:pt x="9368" y="1968"/>
                      <a:pt x="9597" y="1905"/>
                    </a:cubicBezTo>
                    <a:cubicBezTo>
                      <a:pt x="9597" y="1905"/>
                      <a:pt x="7775" y="0"/>
                      <a:pt x="42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38"/>
              <p:cNvSpPr/>
              <p:nvPr/>
            </p:nvSpPr>
            <p:spPr>
              <a:xfrm>
                <a:off x="437550" y="6158625"/>
                <a:ext cx="690875" cy="44075"/>
              </a:xfrm>
              <a:custGeom>
                <a:rect b="b" l="l" r="r" t="t"/>
                <a:pathLst>
                  <a:path extrusionOk="0" h="1763" w="27635">
                    <a:moveTo>
                      <a:pt x="238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8" y="1763"/>
                    </a:lnTo>
                    <a:cubicBezTo>
                      <a:pt x="27480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38"/>
              <p:cNvSpPr/>
              <p:nvPr/>
            </p:nvSpPr>
            <p:spPr>
              <a:xfrm>
                <a:off x="1996375" y="5867525"/>
                <a:ext cx="538775" cy="335175"/>
              </a:xfrm>
              <a:custGeom>
                <a:rect b="b" l="l" r="r" t="t"/>
                <a:pathLst>
                  <a:path extrusionOk="0" h="13407" w="21551">
                    <a:moveTo>
                      <a:pt x="7632" y="0"/>
                    </a:moveTo>
                    <a:cubicBezTo>
                      <a:pt x="6908" y="536"/>
                      <a:pt x="5471" y="680"/>
                      <a:pt x="4139" y="680"/>
                    </a:cubicBezTo>
                    <a:cubicBezTo>
                      <a:pt x="2601" y="680"/>
                      <a:pt x="1203" y="488"/>
                      <a:pt x="1203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203" y="12764"/>
                      <a:pt x="1429" y="13407"/>
                      <a:pt x="1429" y="13407"/>
                    </a:cubicBezTo>
                    <a:lnTo>
                      <a:pt x="21503" y="13407"/>
                    </a:lnTo>
                    <a:cubicBezTo>
                      <a:pt x="21551" y="12776"/>
                      <a:pt x="21539" y="12192"/>
                      <a:pt x="21467" y="11644"/>
                    </a:cubicBezTo>
                    <a:cubicBezTo>
                      <a:pt x="20717" y="5715"/>
                      <a:pt x="13681" y="4144"/>
                      <a:pt x="13681" y="4144"/>
                    </a:cubicBezTo>
                    <a:cubicBezTo>
                      <a:pt x="9513" y="560"/>
                      <a:pt x="7632" y="0"/>
                      <a:pt x="7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38"/>
              <p:cNvSpPr/>
              <p:nvPr/>
            </p:nvSpPr>
            <p:spPr>
              <a:xfrm>
                <a:off x="2271400" y="598002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27" y="1"/>
                    </a:moveTo>
                    <a:cubicBezTo>
                      <a:pt x="1441" y="1"/>
                      <a:pt x="1" y="1906"/>
                      <a:pt x="1" y="1906"/>
                    </a:cubicBezTo>
                    <a:cubicBezTo>
                      <a:pt x="180" y="1968"/>
                      <a:pt x="364" y="1999"/>
                      <a:pt x="548" y="1999"/>
                    </a:cubicBezTo>
                    <a:cubicBezTo>
                      <a:pt x="855" y="1999"/>
                      <a:pt x="1163" y="1914"/>
                      <a:pt x="1453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38"/>
              <p:cNvSpPr/>
              <p:nvPr/>
            </p:nvSpPr>
            <p:spPr>
              <a:xfrm>
                <a:off x="2208000" y="5952950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39" y="0"/>
                    </a:moveTo>
                    <a:cubicBezTo>
                      <a:pt x="1453" y="0"/>
                      <a:pt x="1" y="1917"/>
                      <a:pt x="1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94" y="1500"/>
                      <a:pt x="2525" y="1215"/>
                      <a:pt x="3299" y="1096"/>
                    </a:cubicBezTo>
                    <a:cubicBezTo>
                      <a:pt x="3621" y="1050"/>
                      <a:pt x="3921" y="1031"/>
                      <a:pt x="4193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7" y="2155"/>
                    </a:lnTo>
                    <a:cubicBezTo>
                      <a:pt x="7597" y="2155"/>
                      <a:pt x="6239" y="0"/>
                      <a:pt x="42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38"/>
              <p:cNvSpPr/>
              <p:nvPr/>
            </p:nvSpPr>
            <p:spPr>
              <a:xfrm>
                <a:off x="2159475" y="5921975"/>
                <a:ext cx="189950" cy="53925"/>
              </a:xfrm>
              <a:custGeom>
                <a:rect b="b" l="l" r="r" t="t"/>
                <a:pathLst>
                  <a:path extrusionOk="0" h="2157" w="7598">
                    <a:moveTo>
                      <a:pt x="4202" y="1"/>
                    </a:moveTo>
                    <a:cubicBezTo>
                      <a:pt x="1433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489"/>
                      <a:pt x="2525" y="1204"/>
                      <a:pt x="3287" y="1096"/>
                    </a:cubicBezTo>
                    <a:cubicBezTo>
                      <a:pt x="3623" y="1046"/>
                      <a:pt x="3933" y="1026"/>
                      <a:pt x="4215" y="1026"/>
                    </a:cubicBezTo>
                    <a:cubicBezTo>
                      <a:pt x="5343" y="1026"/>
                      <a:pt x="6014" y="1346"/>
                      <a:pt x="6014" y="1346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ubicBezTo>
                      <a:pt x="4219" y="1"/>
                      <a:pt x="4210" y="1"/>
                      <a:pt x="42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38"/>
              <p:cNvSpPr/>
              <p:nvPr/>
            </p:nvSpPr>
            <p:spPr>
              <a:xfrm>
                <a:off x="2020475" y="6158625"/>
                <a:ext cx="514675" cy="44075"/>
              </a:xfrm>
              <a:custGeom>
                <a:rect b="b" l="l" r="r" t="t"/>
                <a:pathLst>
                  <a:path extrusionOk="0" h="1763" w="20587">
                    <a:moveTo>
                      <a:pt x="1" y="0"/>
                    </a:moveTo>
                    <a:cubicBezTo>
                      <a:pt x="239" y="1120"/>
                      <a:pt x="465" y="1763"/>
                      <a:pt x="465" y="1763"/>
                    </a:cubicBezTo>
                    <a:lnTo>
                      <a:pt x="20539" y="1763"/>
                    </a:lnTo>
                    <a:cubicBezTo>
                      <a:pt x="20587" y="1132"/>
                      <a:pt x="20575" y="548"/>
                      <a:pt x="205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p38"/>
              <p:cNvSpPr/>
              <p:nvPr/>
            </p:nvSpPr>
            <p:spPr>
              <a:xfrm>
                <a:off x="1141200" y="594250"/>
                <a:ext cx="1183200" cy="2258850"/>
              </a:xfrm>
              <a:custGeom>
                <a:rect b="b" l="l" r="r" t="t"/>
                <a:pathLst>
                  <a:path extrusionOk="0" h="90354" w="47328">
                    <a:moveTo>
                      <a:pt x="17562" y="1"/>
                    </a:moveTo>
                    <a:lnTo>
                      <a:pt x="13990" y="1251"/>
                    </a:lnTo>
                    <a:lnTo>
                      <a:pt x="263" y="6073"/>
                    </a:lnTo>
                    <a:lnTo>
                      <a:pt x="1025" y="34231"/>
                    </a:lnTo>
                    <a:lnTo>
                      <a:pt x="1025" y="34255"/>
                    </a:lnTo>
                    <a:lnTo>
                      <a:pt x="1513" y="52674"/>
                    </a:lnTo>
                    <a:lnTo>
                      <a:pt x="596" y="79867"/>
                    </a:lnTo>
                    <a:lnTo>
                      <a:pt x="560" y="81284"/>
                    </a:lnTo>
                    <a:lnTo>
                      <a:pt x="1" y="88130"/>
                    </a:lnTo>
                    <a:cubicBezTo>
                      <a:pt x="2834" y="90035"/>
                      <a:pt x="8502" y="89952"/>
                      <a:pt x="14348" y="90143"/>
                    </a:cubicBezTo>
                    <a:cubicBezTo>
                      <a:pt x="14860" y="90154"/>
                      <a:pt x="15383" y="90166"/>
                      <a:pt x="15907" y="90190"/>
                    </a:cubicBezTo>
                    <a:cubicBezTo>
                      <a:pt x="16181" y="90202"/>
                      <a:pt x="16455" y="90214"/>
                      <a:pt x="16729" y="90226"/>
                    </a:cubicBezTo>
                    <a:cubicBezTo>
                      <a:pt x="18615" y="90315"/>
                      <a:pt x="20550" y="90353"/>
                      <a:pt x="22484" y="90353"/>
                    </a:cubicBezTo>
                    <a:cubicBezTo>
                      <a:pt x="26217" y="90353"/>
                      <a:pt x="29951" y="90212"/>
                      <a:pt x="33338" y="90023"/>
                    </a:cubicBezTo>
                    <a:cubicBezTo>
                      <a:pt x="34267" y="89964"/>
                      <a:pt x="35184" y="89904"/>
                      <a:pt x="36053" y="89833"/>
                    </a:cubicBezTo>
                    <a:cubicBezTo>
                      <a:pt x="36541" y="89809"/>
                      <a:pt x="37029" y="89773"/>
                      <a:pt x="37493" y="89738"/>
                    </a:cubicBezTo>
                    <a:cubicBezTo>
                      <a:pt x="42994" y="89321"/>
                      <a:pt x="46816" y="88845"/>
                      <a:pt x="46816" y="88845"/>
                    </a:cubicBezTo>
                    <a:cubicBezTo>
                      <a:pt x="46411" y="83666"/>
                      <a:pt x="46256" y="78474"/>
                      <a:pt x="46137" y="73414"/>
                    </a:cubicBezTo>
                    <a:cubicBezTo>
                      <a:pt x="46125" y="72426"/>
                      <a:pt x="46102" y="71438"/>
                      <a:pt x="46078" y="70462"/>
                    </a:cubicBezTo>
                    <a:cubicBezTo>
                      <a:pt x="45983" y="64973"/>
                      <a:pt x="45899" y="59675"/>
                      <a:pt x="45566" y="54805"/>
                    </a:cubicBezTo>
                    <a:lnTo>
                      <a:pt x="45566" y="54793"/>
                    </a:lnTo>
                    <a:cubicBezTo>
                      <a:pt x="45613" y="54269"/>
                      <a:pt x="45661" y="53745"/>
                      <a:pt x="45709" y="53209"/>
                    </a:cubicBezTo>
                    <a:cubicBezTo>
                      <a:pt x="47328" y="32778"/>
                      <a:pt x="46066" y="4668"/>
                      <a:pt x="46066" y="4668"/>
                    </a:cubicBezTo>
                    <a:cubicBezTo>
                      <a:pt x="42601" y="1929"/>
                      <a:pt x="32183" y="751"/>
                      <a:pt x="30290" y="667"/>
                    </a:cubicBezTo>
                    <a:cubicBezTo>
                      <a:pt x="30123" y="655"/>
                      <a:pt x="28195" y="358"/>
                      <a:pt x="28195" y="358"/>
                    </a:cubicBezTo>
                    <a:cubicBezTo>
                      <a:pt x="25584" y="906"/>
                      <a:pt x="23588" y="1100"/>
                      <a:pt x="22072" y="1100"/>
                    </a:cubicBezTo>
                    <a:cubicBezTo>
                      <a:pt x="18455" y="1100"/>
                      <a:pt x="17562" y="1"/>
                      <a:pt x="175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Google Shape;1393;p38"/>
              <p:cNvSpPr/>
              <p:nvPr/>
            </p:nvSpPr>
            <p:spPr>
              <a:xfrm>
                <a:off x="292275" y="746050"/>
                <a:ext cx="909375" cy="1210300"/>
              </a:xfrm>
              <a:custGeom>
                <a:rect b="b" l="l" r="r" t="t"/>
                <a:pathLst>
                  <a:path extrusionOk="0" h="48412" w="36375">
                    <a:moveTo>
                      <a:pt x="34220" y="1"/>
                    </a:moveTo>
                    <a:cubicBezTo>
                      <a:pt x="34220" y="1"/>
                      <a:pt x="32112" y="5061"/>
                      <a:pt x="29219" y="11288"/>
                    </a:cubicBezTo>
                    <a:cubicBezTo>
                      <a:pt x="28886" y="12026"/>
                      <a:pt x="28528" y="12776"/>
                      <a:pt x="28171" y="13550"/>
                    </a:cubicBezTo>
                    <a:cubicBezTo>
                      <a:pt x="25040" y="20158"/>
                      <a:pt x="21230" y="27528"/>
                      <a:pt x="18194" y="31481"/>
                    </a:cubicBezTo>
                    <a:cubicBezTo>
                      <a:pt x="18194" y="31481"/>
                      <a:pt x="16670" y="28480"/>
                      <a:pt x="14872" y="24658"/>
                    </a:cubicBezTo>
                    <a:cubicBezTo>
                      <a:pt x="14646" y="24194"/>
                      <a:pt x="14419" y="23718"/>
                      <a:pt x="14205" y="23230"/>
                    </a:cubicBezTo>
                    <a:cubicBezTo>
                      <a:pt x="13205" y="21063"/>
                      <a:pt x="12169" y="18753"/>
                      <a:pt x="11300" y="16598"/>
                    </a:cubicBezTo>
                    <a:cubicBezTo>
                      <a:pt x="10312" y="14181"/>
                      <a:pt x="9395" y="11943"/>
                      <a:pt x="8633" y="10085"/>
                    </a:cubicBezTo>
                    <a:cubicBezTo>
                      <a:pt x="8407" y="9526"/>
                      <a:pt x="8192" y="9002"/>
                      <a:pt x="8002" y="8526"/>
                    </a:cubicBezTo>
                    <a:cubicBezTo>
                      <a:pt x="7026" y="6156"/>
                      <a:pt x="6418" y="4680"/>
                      <a:pt x="6418" y="4680"/>
                    </a:cubicBezTo>
                    <a:lnTo>
                      <a:pt x="1" y="6906"/>
                    </a:lnTo>
                    <a:cubicBezTo>
                      <a:pt x="1" y="6906"/>
                      <a:pt x="739" y="13348"/>
                      <a:pt x="2882" y="21444"/>
                    </a:cubicBezTo>
                    <a:cubicBezTo>
                      <a:pt x="3013" y="21944"/>
                      <a:pt x="3144" y="22456"/>
                      <a:pt x="3287" y="22968"/>
                    </a:cubicBezTo>
                    <a:cubicBezTo>
                      <a:pt x="5787" y="31886"/>
                      <a:pt x="9955" y="42363"/>
                      <a:pt x="16634" y="48411"/>
                    </a:cubicBezTo>
                    <a:cubicBezTo>
                      <a:pt x="16634" y="48411"/>
                      <a:pt x="23206" y="47149"/>
                      <a:pt x="29183" y="39303"/>
                    </a:cubicBezTo>
                    <a:cubicBezTo>
                      <a:pt x="29481" y="38898"/>
                      <a:pt x="29790" y="38482"/>
                      <a:pt x="30088" y="38041"/>
                    </a:cubicBezTo>
                    <a:cubicBezTo>
                      <a:pt x="31874" y="35469"/>
                      <a:pt x="33565" y="32267"/>
                      <a:pt x="34970" y="28290"/>
                    </a:cubicBezTo>
                    <a:cubicBezTo>
                      <a:pt x="34970" y="28290"/>
                      <a:pt x="34970" y="28254"/>
                      <a:pt x="34982" y="28183"/>
                    </a:cubicBezTo>
                    <a:lnTo>
                      <a:pt x="34982" y="28159"/>
                    </a:lnTo>
                    <a:cubicBezTo>
                      <a:pt x="35124" y="26694"/>
                      <a:pt x="36375" y="12776"/>
                      <a:pt x="34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38"/>
              <p:cNvSpPr/>
              <p:nvPr/>
            </p:nvSpPr>
            <p:spPr>
              <a:xfrm>
                <a:off x="176800" y="232750"/>
                <a:ext cx="457525" cy="685975"/>
              </a:xfrm>
              <a:custGeom>
                <a:rect b="b" l="l" r="r" t="t"/>
                <a:pathLst>
                  <a:path extrusionOk="0" h="27439" w="18301">
                    <a:moveTo>
                      <a:pt x="12261" y="0"/>
                    </a:moveTo>
                    <a:cubicBezTo>
                      <a:pt x="10712" y="0"/>
                      <a:pt x="9537" y="10924"/>
                      <a:pt x="9537" y="10924"/>
                    </a:cubicBezTo>
                    <a:cubicBezTo>
                      <a:pt x="9537" y="10924"/>
                      <a:pt x="8978" y="1185"/>
                      <a:pt x="6692" y="304"/>
                    </a:cubicBezTo>
                    <a:cubicBezTo>
                      <a:pt x="6608" y="272"/>
                      <a:pt x="6530" y="256"/>
                      <a:pt x="6457" y="256"/>
                    </a:cubicBezTo>
                    <a:cubicBezTo>
                      <a:pt x="4525" y="256"/>
                      <a:pt x="6073" y="11234"/>
                      <a:pt x="6073" y="11234"/>
                    </a:cubicBezTo>
                    <a:cubicBezTo>
                      <a:pt x="6073" y="11234"/>
                      <a:pt x="5768" y="11199"/>
                      <a:pt x="5302" y="11199"/>
                    </a:cubicBezTo>
                    <a:cubicBezTo>
                      <a:pt x="3920" y="11199"/>
                      <a:pt x="1121" y="11506"/>
                      <a:pt x="667" y="13937"/>
                    </a:cubicBezTo>
                    <a:cubicBezTo>
                      <a:pt x="0" y="17556"/>
                      <a:pt x="2239" y="18509"/>
                      <a:pt x="2239" y="18509"/>
                    </a:cubicBezTo>
                    <a:lnTo>
                      <a:pt x="2239" y="18556"/>
                    </a:lnTo>
                    <a:cubicBezTo>
                      <a:pt x="2239" y="18652"/>
                      <a:pt x="2251" y="18902"/>
                      <a:pt x="2263" y="19259"/>
                    </a:cubicBezTo>
                    <a:cubicBezTo>
                      <a:pt x="2334" y="21045"/>
                      <a:pt x="2715" y="25581"/>
                      <a:pt x="4620" y="27438"/>
                    </a:cubicBezTo>
                    <a:cubicBezTo>
                      <a:pt x="4620" y="27438"/>
                      <a:pt x="9335" y="27414"/>
                      <a:pt x="11037" y="25212"/>
                    </a:cubicBezTo>
                    <a:cubicBezTo>
                      <a:pt x="11037" y="25212"/>
                      <a:pt x="14776" y="20557"/>
                      <a:pt x="16538" y="17342"/>
                    </a:cubicBezTo>
                    <a:cubicBezTo>
                      <a:pt x="18300" y="14127"/>
                      <a:pt x="15502" y="12032"/>
                      <a:pt x="12800" y="11698"/>
                    </a:cubicBezTo>
                    <a:cubicBezTo>
                      <a:pt x="12800" y="11698"/>
                      <a:pt x="14466" y="2745"/>
                      <a:pt x="12704" y="304"/>
                    </a:cubicBezTo>
                    <a:cubicBezTo>
                      <a:pt x="12554" y="95"/>
                      <a:pt x="12406" y="0"/>
                      <a:pt x="12261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38"/>
              <p:cNvSpPr/>
              <p:nvPr/>
            </p:nvSpPr>
            <p:spPr>
              <a:xfrm>
                <a:off x="232750" y="566875"/>
                <a:ext cx="65525" cy="147350"/>
              </a:xfrm>
              <a:custGeom>
                <a:rect b="b" l="l" r="r" t="t"/>
                <a:pathLst>
                  <a:path extrusionOk="0" h="5894" w="2621">
                    <a:moveTo>
                      <a:pt x="1671" y="1"/>
                    </a:moveTo>
                    <a:cubicBezTo>
                      <a:pt x="1642" y="1"/>
                      <a:pt x="1613" y="4"/>
                      <a:pt x="1584" y="12"/>
                    </a:cubicBezTo>
                    <a:cubicBezTo>
                      <a:pt x="1394" y="60"/>
                      <a:pt x="1287" y="250"/>
                      <a:pt x="1334" y="441"/>
                    </a:cubicBezTo>
                    <a:cubicBezTo>
                      <a:pt x="1334" y="464"/>
                      <a:pt x="1894" y="2572"/>
                      <a:pt x="1620" y="4286"/>
                    </a:cubicBezTo>
                    <a:cubicBezTo>
                      <a:pt x="1572" y="4596"/>
                      <a:pt x="1429" y="4810"/>
                      <a:pt x="1191" y="4965"/>
                    </a:cubicBezTo>
                    <a:cubicBezTo>
                      <a:pt x="935" y="5143"/>
                      <a:pt x="572" y="5198"/>
                      <a:pt x="217" y="5198"/>
                    </a:cubicBezTo>
                    <a:cubicBezTo>
                      <a:pt x="144" y="5198"/>
                      <a:pt x="72" y="5195"/>
                      <a:pt x="1" y="5191"/>
                    </a:cubicBezTo>
                    <a:lnTo>
                      <a:pt x="1" y="5191"/>
                    </a:lnTo>
                    <a:cubicBezTo>
                      <a:pt x="1" y="5287"/>
                      <a:pt x="13" y="5537"/>
                      <a:pt x="25" y="5894"/>
                    </a:cubicBezTo>
                    <a:lnTo>
                      <a:pt x="203" y="5894"/>
                    </a:lnTo>
                    <a:cubicBezTo>
                      <a:pt x="667" y="5894"/>
                      <a:pt x="1168" y="5822"/>
                      <a:pt x="1572" y="5560"/>
                    </a:cubicBezTo>
                    <a:cubicBezTo>
                      <a:pt x="1727" y="5453"/>
                      <a:pt x="1870" y="5334"/>
                      <a:pt x="1977" y="5191"/>
                    </a:cubicBezTo>
                    <a:cubicBezTo>
                      <a:pt x="2132" y="4989"/>
                      <a:pt x="2239" y="4763"/>
                      <a:pt x="2299" y="4501"/>
                    </a:cubicBezTo>
                    <a:lnTo>
                      <a:pt x="2311" y="4394"/>
                    </a:lnTo>
                    <a:cubicBezTo>
                      <a:pt x="2620" y="2536"/>
                      <a:pt x="2037" y="357"/>
                      <a:pt x="2013" y="262"/>
                    </a:cubicBezTo>
                    <a:cubicBezTo>
                      <a:pt x="1973" y="102"/>
                      <a:pt x="1824" y="1"/>
                      <a:pt x="167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Google Shape;1396;p38"/>
              <p:cNvSpPr/>
              <p:nvPr/>
            </p:nvSpPr>
            <p:spPr>
              <a:xfrm>
                <a:off x="274125" y="562700"/>
                <a:ext cx="105400" cy="154800"/>
              </a:xfrm>
              <a:custGeom>
                <a:rect b="b" l="l" r="r" t="t"/>
                <a:pathLst>
                  <a:path extrusionOk="0" h="6192" w="4216">
                    <a:moveTo>
                      <a:pt x="3029" y="0"/>
                    </a:moveTo>
                    <a:cubicBezTo>
                      <a:pt x="2988" y="0"/>
                      <a:pt x="2946" y="8"/>
                      <a:pt x="2906" y="24"/>
                    </a:cubicBezTo>
                    <a:cubicBezTo>
                      <a:pt x="2727" y="96"/>
                      <a:pt x="2632" y="298"/>
                      <a:pt x="2703" y="477"/>
                    </a:cubicBezTo>
                    <a:cubicBezTo>
                      <a:pt x="2703" y="501"/>
                      <a:pt x="3477" y="2608"/>
                      <a:pt x="2989" y="4227"/>
                    </a:cubicBezTo>
                    <a:cubicBezTo>
                      <a:pt x="2822" y="4751"/>
                      <a:pt x="2549" y="5382"/>
                      <a:pt x="2084" y="5477"/>
                    </a:cubicBezTo>
                    <a:cubicBezTo>
                      <a:pt x="2044" y="5485"/>
                      <a:pt x="2002" y="5489"/>
                      <a:pt x="1960" y="5489"/>
                    </a:cubicBezTo>
                    <a:cubicBezTo>
                      <a:pt x="1450" y="5489"/>
                      <a:pt x="865" y="4923"/>
                      <a:pt x="667" y="4692"/>
                    </a:cubicBezTo>
                    <a:cubicBezTo>
                      <a:pt x="595" y="4606"/>
                      <a:pt x="497" y="4564"/>
                      <a:pt x="397" y="4564"/>
                    </a:cubicBezTo>
                    <a:cubicBezTo>
                      <a:pt x="317" y="4564"/>
                      <a:pt x="236" y="4591"/>
                      <a:pt x="167" y="4644"/>
                    </a:cubicBezTo>
                    <a:cubicBezTo>
                      <a:pt x="24" y="4763"/>
                      <a:pt x="1" y="4989"/>
                      <a:pt x="120" y="5132"/>
                    </a:cubicBezTo>
                    <a:cubicBezTo>
                      <a:pt x="215" y="5251"/>
                      <a:pt x="1025" y="6192"/>
                      <a:pt x="1965" y="6192"/>
                    </a:cubicBezTo>
                    <a:cubicBezTo>
                      <a:pt x="2049" y="6192"/>
                      <a:pt x="2132" y="6180"/>
                      <a:pt x="2227" y="6168"/>
                    </a:cubicBezTo>
                    <a:cubicBezTo>
                      <a:pt x="2870" y="6037"/>
                      <a:pt x="3346" y="5454"/>
                      <a:pt x="3656" y="4441"/>
                    </a:cubicBezTo>
                    <a:cubicBezTo>
                      <a:pt x="4215" y="2584"/>
                      <a:pt x="3394" y="322"/>
                      <a:pt x="3358" y="227"/>
                    </a:cubicBezTo>
                    <a:cubicBezTo>
                      <a:pt x="3303" y="89"/>
                      <a:pt x="3170" y="0"/>
                      <a:pt x="30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p38"/>
              <p:cNvSpPr/>
              <p:nvPr/>
            </p:nvSpPr>
            <p:spPr>
              <a:xfrm>
                <a:off x="406000" y="572425"/>
                <a:ext cx="150925" cy="94775"/>
              </a:xfrm>
              <a:custGeom>
                <a:rect b="b" l="l" r="r" t="t"/>
                <a:pathLst>
                  <a:path extrusionOk="0" h="3791" w="6037">
                    <a:moveTo>
                      <a:pt x="848" y="1"/>
                    </a:moveTo>
                    <a:cubicBezTo>
                      <a:pt x="713" y="1"/>
                      <a:pt x="586" y="74"/>
                      <a:pt x="524" y="207"/>
                    </a:cubicBezTo>
                    <a:cubicBezTo>
                      <a:pt x="191" y="909"/>
                      <a:pt x="0" y="2457"/>
                      <a:pt x="1631" y="3267"/>
                    </a:cubicBezTo>
                    <a:cubicBezTo>
                      <a:pt x="2453" y="3671"/>
                      <a:pt x="3322" y="3791"/>
                      <a:pt x="4060" y="3791"/>
                    </a:cubicBezTo>
                    <a:cubicBezTo>
                      <a:pt x="4989" y="3791"/>
                      <a:pt x="5691" y="3600"/>
                      <a:pt x="5739" y="3588"/>
                    </a:cubicBezTo>
                    <a:cubicBezTo>
                      <a:pt x="5929" y="3541"/>
                      <a:pt x="6037" y="3350"/>
                      <a:pt x="5989" y="3160"/>
                    </a:cubicBezTo>
                    <a:cubicBezTo>
                      <a:pt x="5949" y="2999"/>
                      <a:pt x="5808" y="2898"/>
                      <a:pt x="5651" y="2898"/>
                    </a:cubicBezTo>
                    <a:cubicBezTo>
                      <a:pt x="5621" y="2898"/>
                      <a:pt x="5591" y="2902"/>
                      <a:pt x="5560" y="2909"/>
                    </a:cubicBezTo>
                    <a:cubicBezTo>
                      <a:pt x="5547" y="2916"/>
                      <a:pt x="4908" y="3082"/>
                      <a:pt x="4065" y="3082"/>
                    </a:cubicBezTo>
                    <a:cubicBezTo>
                      <a:pt x="3414" y="3082"/>
                      <a:pt x="2641" y="2983"/>
                      <a:pt x="1941" y="2636"/>
                    </a:cubicBezTo>
                    <a:cubicBezTo>
                      <a:pt x="548" y="1945"/>
                      <a:pt x="1096" y="647"/>
                      <a:pt x="1155" y="493"/>
                    </a:cubicBezTo>
                    <a:cubicBezTo>
                      <a:pt x="1238" y="326"/>
                      <a:pt x="1167" y="112"/>
                      <a:pt x="988" y="28"/>
                    </a:cubicBezTo>
                    <a:cubicBezTo>
                      <a:pt x="942" y="10"/>
                      <a:pt x="894" y="1"/>
                      <a:pt x="848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38"/>
              <p:cNvSpPr/>
              <p:nvPr/>
            </p:nvSpPr>
            <p:spPr>
              <a:xfrm>
                <a:off x="384850" y="649500"/>
                <a:ext cx="95875" cy="124850"/>
              </a:xfrm>
              <a:custGeom>
                <a:rect b="b" l="l" r="r" t="t"/>
                <a:pathLst>
                  <a:path extrusionOk="0" h="4994" w="3835">
                    <a:moveTo>
                      <a:pt x="3433" y="1"/>
                    </a:moveTo>
                    <a:cubicBezTo>
                      <a:pt x="3367" y="1"/>
                      <a:pt x="3300" y="18"/>
                      <a:pt x="3239" y="53"/>
                    </a:cubicBezTo>
                    <a:cubicBezTo>
                      <a:pt x="3144" y="124"/>
                      <a:pt x="739" y="1743"/>
                      <a:pt x="48" y="4565"/>
                    </a:cubicBezTo>
                    <a:cubicBezTo>
                      <a:pt x="1" y="4756"/>
                      <a:pt x="120" y="4946"/>
                      <a:pt x="310" y="4994"/>
                    </a:cubicBezTo>
                    <a:lnTo>
                      <a:pt x="394" y="4994"/>
                    </a:lnTo>
                    <a:cubicBezTo>
                      <a:pt x="548" y="4994"/>
                      <a:pt x="691" y="4887"/>
                      <a:pt x="727" y="4732"/>
                    </a:cubicBezTo>
                    <a:cubicBezTo>
                      <a:pt x="1346" y="2184"/>
                      <a:pt x="3608" y="660"/>
                      <a:pt x="3632" y="648"/>
                    </a:cubicBezTo>
                    <a:cubicBezTo>
                      <a:pt x="3787" y="541"/>
                      <a:pt x="3835" y="315"/>
                      <a:pt x="3727" y="160"/>
                    </a:cubicBezTo>
                    <a:cubicBezTo>
                      <a:pt x="3659" y="54"/>
                      <a:pt x="3548" y="1"/>
                      <a:pt x="3433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p38"/>
              <p:cNvSpPr/>
              <p:nvPr/>
            </p:nvSpPr>
            <p:spPr>
              <a:xfrm>
                <a:off x="2251450" y="410600"/>
                <a:ext cx="754600" cy="581950"/>
              </a:xfrm>
              <a:custGeom>
                <a:rect b="b" l="l" r="r" t="t"/>
                <a:pathLst>
                  <a:path extrusionOk="0" h="23278" w="30184">
                    <a:moveTo>
                      <a:pt x="28933" y="0"/>
                    </a:moveTo>
                    <a:cubicBezTo>
                      <a:pt x="27957" y="155"/>
                      <a:pt x="26969" y="346"/>
                      <a:pt x="25980" y="572"/>
                    </a:cubicBezTo>
                    <a:cubicBezTo>
                      <a:pt x="25314" y="715"/>
                      <a:pt x="24647" y="881"/>
                      <a:pt x="23968" y="1048"/>
                    </a:cubicBezTo>
                    <a:cubicBezTo>
                      <a:pt x="18194" y="2584"/>
                      <a:pt x="12336" y="5049"/>
                      <a:pt x="7871" y="7156"/>
                    </a:cubicBezTo>
                    <a:cubicBezTo>
                      <a:pt x="7395" y="7382"/>
                      <a:pt x="6942" y="7597"/>
                      <a:pt x="6490" y="7811"/>
                    </a:cubicBezTo>
                    <a:cubicBezTo>
                      <a:pt x="2668" y="9680"/>
                      <a:pt x="168" y="11109"/>
                      <a:pt x="168" y="11109"/>
                    </a:cubicBezTo>
                    <a:cubicBezTo>
                      <a:pt x="1" y="15717"/>
                      <a:pt x="560" y="19812"/>
                      <a:pt x="2001" y="23277"/>
                    </a:cubicBezTo>
                    <a:lnTo>
                      <a:pt x="8788" y="19729"/>
                    </a:lnTo>
                    <a:lnTo>
                      <a:pt x="10276" y="18943"/>
                    </a:lnTo>
                    <a:lnTo>
                      <a:pt x="26135" y="10633"/>
                    </a:lnTo>
                    <a:lnTo>
                      <a:pt x="27433" y="9954"/>
                    </a:lnTo>
                    <a:lnTo>
                      <a:pt x="29731" y="8751"/>
                    </a:lnTo>
                    <a:cubicBezTo>
                      <a:pt x="30183" y="6037"/>
                      <a:pt x="28933" y="0"/>
                      <a:pt x="289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38"/>
              <p:cNvSpPr/>
              <p:nvPr/>
            </p:nvSpPr>
            <p:spPr>
              <a:xfrm>
                <a:off x="1539175" y="266000"/>
                <a:ext cx="372100" cy="429700"/>
              </a:xfrm>
              <a:custGeom>
                <a:rect b="b" l="l" r="r" t="t"/>
                <a:pathLst>
                  <a:path extrusionOk="0" h="17188" w="14884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1631" y="9654"/>
                      <a:pt x="1762" y="12333"/>
                      <a:pt x="1536" y="15917"/>
                    </a:cubicBezTo>
                    <a:cubicBezTo>
                      <a:pt x="3507" y="16764"/>
                      <a:pt x="5454" y="17188"/>
                      <a:pt x="7378" y="17188"/>
                    </a:cubicBezTo>
                    <a:cubicBezTo>
                      <a:pt x="9778" y="17188"/>
                      <a:pt x="12140" y="16529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p38"/>
              <p:cNvSpPr/>
              <p:nvPr/>
            </p:nvSpPr>
            <p:spPr>
              <a:xfrm>
                <a:off x="1539175" y="266000"/>
                <a:ext cx="372100" cy="380375"/>
              </a:xfrm>
              <a:custGeom>
                <a:rect b="b" l="l" r="r" t="t"/>
                <a:pathLst>
                  <a:path extrusionOk="0" h="15215" w="14884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3465" y="10523"/>
                      <a:pt x="7585" y="14595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2" name="Google Shape;1402;p38"/>
              <p:cNvSpPr/>
              <p:nvPr/>
            </p:nvSpPr>
            <p:spPr>
              <a:xfrm>
                <a:off x="2057400" y="-73000"/>
                <a:ext cx="198650" cy="298500"/>
              </a:xfrm>
              <a:custGeom>
                <a:rect b="b" l="l" r="r" t="t"/>
                <a:pathLst>
                  <a:path extrusionOk="0" h="11940" w="7946">
                    <a:moveTo>
                      <a:pt x="4346" y="0"/>
                    </a:moveTo>
                    <a:cubicBezTo>
                      <a:pt x="2836" y="0"/>
                      <a:pt x="1393" y="1485"/>
                      <a:pt x="1393" y="1485"/>
                    </a:cubicBezTo>
                    <a:cubicBezTo>
                      <a:pt x="0" y="6640"/>
                      <a:pt x="1012" y="11915"/>
                      <a:pt x="1012" y="11915"/>
                    </a:cubicBezTo>
                    <a:cubicBezTo>
                      <a:pt x="1173" y="11931"/>
                      <a:pt x="1331" y="11939"/>
                      <a:pt x="1485" y="11939"/>
                    </a:cubicBezTo>
                    <a:cubicBezTo>
                      <a:pt x="6564" y="11939"/>
                      <a:pt x="7946" y="3236"/>
                      <a:pt x="6120" y="925"/>
                    </a:cubicBezTo>
                    <a:cubicBezTo>
                      <a:pt x="5578" y="243"/>
                      <a:pt x="4956" y="0"/>
                      <a:pt x="4346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3" name="Google Shape;1403;p38"/>
              <p:cNvSpPr/>
              <p:nvPr/>
            </p:nvSpPr>
            <p:spPr>
              <a:xfrm>
                <a:off x="1425475" y="-157325"/>
                <a:ext cx="300" cy="925"/>
              </a:xfrm>
              <a:custGeom>
                <a:rect b="b" l="l" r="r" t="t"/>
                <a:pathLst>
                  <a:path extrusionOk="0" h="37" w="12">
                    <a:moveTo>
                      <a:pt x="0" y="0"/>
                    </a:moveTo>
                    <a:lnTo>
                      <a:pt x="0" y="36"/>
                    </a:lnTo>
                    <a:cubicBezTo>
                      <a:pt x="0" y="36"/>
                      <a:pt x="0" y="24"/>
                      <a:pt x="12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4" name="Google Shape;1404;p38"/>
              <p:cNvSpPr/>
              <p:nvPr/>
            </p:nvSpPr>
            <p:spPr>
              <a:xfrm>
                <a:off x="1421300" y="-419575"/>
                <a:ext cx="771850" cy="938750"/>
              </a:xfrm>
              <a:custGeom>
                <a:rect b="b" l="l" r="r" t="t"/>
                <a:pathLst>
                  <a:path extrusionOk="0" h="37550" w="30874">
                    <a:moveTo>
                      <a:pt x="15311" y="1"/>
                    </a:moveTo>
                    <a:cubicBezTo>
                      <a:pt x="4338" y="1"/>
                      <a:pt x="973" y="5018"/>
                      <a:pt x="238" y="8550"/>
                    </a:cubicBezTo>
                    <a:cubicBezTo>
                      <a:pt x="238" y="8573"/>
                      <a:pt x="167" y="10526"/>
                      <a:pt x="167" y="10526"/>
                    </a:cubicBezTo>
                    <a:cubicBezTo>
                      <a:pt x="0" y="15003"/>
                      <a:pt x="608" y="19575"/>
                      <a:pt x="1905" y="23659"/>
                    </a:cubicBezTo>
                    <a:cubicBezTo>
                      <a:pt x="2036" y="24063"/>
                      <a:pt x="2179" y="24480"/>
                      <a:pt x="2322" y="24885"/>
                    </a:cubicBezTo>
                    <a:cubicBezTo>
                      <a:pt x="2370" y="24992"/>
                      <a:pt x="2405" y="25099"/>
                      <a:pt x="2441" y="25206"/>
                    </a:cubicBezTo>
                    <a:cubicBezTo>
                      <a:pt x="2596" y="25611"/>
                      <a:pt x="2751" y="26004"/>
                      <a:pt x="2917" y="26397"/>
                    </a:cubicBezTo>
                    <a:cubicBezTo>
                      <a:pt x="5646" y="32876"/>
                      <a:pt x="10277" y="37550"/>
                      <a:pt x="16323" y="37550"/>
                    </a:cubicBezTo>
                    <a:cubicBezTo>
                      <a:pt x="17610" y="37550"/>
                      <a:pt x="18961" y="37338"/>
                      <a:pt x="20372" y="36886"/>
                    </a:cubicBezTo>
                    <a:cubicBezTo>
                      <a:pt x="30873" y="33529"/>
                      <a:pt x="29980" y="13241"/>
                      <a:pt x="29897" y="11729"/>
                    </a:cubicBezTo>
                    <a:cubicBezTo>
                      <a:pt x="29921" y="11729"/>
                      <a:pt x="29909" y="11574"/>
                      <a:pt x="29885" y="11371"/>
                    </a:cubicBezTo>
                    <a:cubicBezTo>
                      <a:pt x="29766" y="10145"/>
                      <a:pt x="29409" y="8966"/>
                      <a:pt x="28837" y="7871"/>
                    </a:cubicBezTo>
                    <a:cubicBezTo>
                      <a:pt x="27278" y="4918"/>
                      <a:pt x="23491" y="37"/>
                      <a:pt x="15467" y="1"/>
                    </a:cubicBezTo>
                    <a:cubicBezTo>
                      <a:pt x="15415" y="1"/>
                      <a:pt x="15363" y="1"/>
                      <a:pt x="1531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5" name="Google Shape;1405;p38"/>
              <p:cNvSpPr/>
              <p:nvPr/>
            </p:nvSpPr>
            <p:spPr>
              <a:xfrm>
                <a:off x="1322000" y="-73150"/>
                <a:ext cx="230875" cy="284900"/>
              </a:xfrm>
              <a:custGeom>
                <a:rect b="b" l="l" r="r" t="t"/>
                <a:pathLst>
                  <a:path extrusionOk="0" h="11396" w="9235">
                    <a:moveTo>
                      <a:pt x="3720" y="0"/>
                    </a:moveTo>
                    <a:cubicBezTo>
                      <a:pt x="2769" y="0"/>
                      <a:pt x="1839" y="315"/>
                      <a:pt x="1305" y="1324"/>
                    </a:cubicBezTo>
                    <a:cubicBezTo>
                      <a:pt x="1" y="3791"/>
                      <a:pt x="2572" y="11396"/>
                      <a:pt x="7096" y="11396"/>
                    </a:cubicBezTo>
                    <a:cubicBezTo>
                      <a:pt x="7485" y="11396"/>
                      <a:pt x="7889" y="11339"/>
                      <a:pt x="8306" y="11218"/>
                    </a:cubicBezTo>
                    <a:cubicBezTo>
                      <a:pt x="8306" y="11218"/>
                      <a:pt x="9235" y="5682"/>
                      <a:pt x="6925" y="860"/>
                    </a:cubicBezTo>
                    <a:cubicBezTo>
                      <a:pt x="6925" y="860"/>
                      <a:pt x="5293" y="0"/>
                      <a:pt x="3720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Google Shape;1406;p38"/>
              <p:cNvSpPr/>
              <p:nvPr/>
            </p:nvSpPr>
            <p:spPr>
              <a:xfrm>
                <a:off x="1482325" y="195700"/>
                <a:ext cx="73250" cy="44675"/>
              </a:xfrm>
              <a:custGeom>
                <a:rect b="b" l="l" r="r" t="t"/>
                <a:pathLst>
                  <a:path extrusionOk="0" h="1787" w="2930">
                    <a:moveTo>
                      <a:pt x="2929" y="0"/>
                    </a:moveTo>
                    <a:cubicBezTo>
                      <a:pt x="2929" y="0"/>
                      <a:pt x="1713" y="676"/>
                      <a:pt x="604" y="676"/>
                    </a:cubicBezTo>
                    <a:cubicBezTo>
                      <a:pt x="396" y="676"/>
                      <a:pt x="192" y="652"/>
                      <a:pt x="0" y="595"/>
                    </a:cubicBezTo>
                    <a:lnTo>
                      <a:pt x="0" y="595"/>
                    </a:lnTo>
                    <a:cubicBezTo>
                      <a:pt x="155" y="1000"/>
                      <a:pt x="310" y="1393"/>
                      <a:pt x="476" y="1786"/>
                    </a:cubicBezTo>
                    <a:cubicBezTo>
                      <a:pt x="1238" y="1762"/>
                      <a:pt x="2250" y="1429"/>
                      <a:pt x="29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7" name="Google Shape;1407;p38"/>
              <p:cNvSpPr/>
              <p:nvPr/>
            </p:nvSpPr>
            <p:spPr>
              <a:xfrm>
                <a:off x="1530525" y="-176975"/>
                <a:ext cx="654275" cy="935250"/>
              </a:xfrm>
              <a:custGeom>
                <a:rect b="b" l="l" r="r" t="t"/>
                <a:pathLst>
                  <a:path extrusionOk="0" h="37410" w="26171">
                    <a:moveTo>
                      <a:pt x="19277" y="18628"/>
                    </a:moveTo>
                    <a:cubicBezTo>
                      <a:pt x="19535" y="18628"/>
                      <a:pt x="19826" y="18652"/>
                      <a:pt x="20158" y="18705"/>
                    </a:cubicBezTo>
                    <a:cubicBezTo>
                      <a:pt x="21420" y="18908"/>
                      <a:pt x="22111" y="19420"/>
                      <a:pt x="22468" y="19872"/>
                    </a:cubicBezTo>
                    <a:cubicBezTo>
                      <a:pt x="22087" y="20813"/>
                      <a:pt x="21718" y="21551"/>
                      <a:pt x="21396" y="21932"/>
                    </a:cubicBezTo>
                    <a:cubicBezTo>
                      <a:pt x="20335" y="23195"/>
                      <a:pt x="19423" y="24274"/>
                      <a:pt x="18018" y="24274"/>
                    </a:cubicBezTo>
                    <a:cubicBezTo>
                      <a:pt x="17438" y="24274"/>
                      <a:pt x="16773" y="24090"/>
                      <a:pt x="15979" y="23658"/>
                    </a:cubicBezTo>
                    <a:cubicBezTo>
                      <a:pt x="15420" y="23354"/>
                      <a:pt x="14916" y="23233"/>
                      <a:pt x="14441" y="23233"/>
                    </a:cubicBezTo>
                    <a:cubicBezTo>
                      <a:pt x="12609" y="23233"/>
                      <a:pt x="11197" y="25027"/>
                      <a:pt x="8645" y="25027"/>
                    </a:cubicBezTo>
                    <a:cubicBezTo>
                      <a:pt x="7502" y="25027"/>
                      <a:pt x="6395" y="23825"/>
                      <a:pt x="5466" y="22134"/>
                    </a:cubicBezTo>
                    <a:cubicBezTo>
                      <a:pt x="6216" y="21586"/>
                      <a:pt x="6942" y="20027"/>
                      <a:pt x="10086" y="19003"/>
                    </a:cubicBezTo>
                    <a:cubicBezTo>
                      <a:pt x="10135" y="18987"/>
                      <a:pt x="10199" y="18980"/>
                      <a:pt x="10276" y="18980"/>
                    </a:cubicBezTo>
                    <a:cubicBezTo>
                      <a:pt x="11101" y="18980"/>
                      <a:pt x="13413" y="19786"/>
                      <a:pt x="14958" y="19786"/>
                    </a:cubicBezTo>
                    <a:cubicBezTo>
                      <a:pt x="15051" y="19786"/>
                      <a:pt x="15142" y="19783"/>
                      <a:pt x="15229" y="19777"/>
                    </a:cubicBezTo>
                    <a:cubicBezTo>
                      <a:pt x="17245" y="19642"/>
                      <a:pt x="17573" y="18628"/>
                      <a:pt x="19277" y="18628"/>
                    </a:cubicBezTo>
                    <a:close/>
                    <a:moveTo>
                      <a:pt x="24373" y="0"/>
                    </a:moveTo>
                    <a:cubicBezTo>
                      <a:pt x="24373" y="1"/>
                      <a:pt x="25004" y="4370"/>
                      <a:pt x="25266" y="7573"/>
                    </a:cubicBezTo>
                    <a:cubicBezTo>
                      <a:pt x="25409" y="9287"/>
                      <a:pt x="24718" y="12788"/>
                      <a:pt x="23802" y="15931"/>
                    </a:cubicBezTo>
                    <a:cubicBezTo>
                      <a:pt x="22998" y="15172"/>
                      <a:pt x="22189" y="14901"/>
                      <a:pt x="21377" y="14901"/>
                    </a:cubicBezTo>
                    <a:cubicBezTo>
                      <a:pt x="19566" y="14901"/>
                      <a:pt x="17733" y="16247"/>
                      <a:pt x="15884" y="16526"/>
                    </a:cubicBezTo>
                    <a:cubicBezTo>
                      <a:pt x="15652" y="16563"/>
                      <a:pt x="15419" y="16579"/>
                      <a:pt x="15187" y="16579"/>
                    </a:cubicBezTo>
                    <a:cubicBezTo>
                      <a:pt x="13293" y="16579"/>
                      <a:pt x="11394" y="15498"/>
                      <a:pt x="9599" y="15498"/>
                    </a:cubicBezTo>
                    <a:cubicBezTo>
                      <a:pt x="9106" y="15498"/>
                      <a:pt x="8620" y="15580"/>
                      <a:pt x="8145" y="15788"/>
                    </a:cubicBezTo>
                    <a:cubicBezTo>
                      <a:pt x="6194" y="16640"/>
                      <a:pt x="4722" y="16837"/>
                      <a:pt x="3773" y="16837"/>
                    </a:cubicBezTo>
                    <a:cubicBezTo>
                      <a:pt x="3622" y="16837"/>
                      <a:pt x="3483" y="16832"/>
                      <a:pt x="3359" y="16824"/>
                    </a:cubicBezTo>
                    <a:cubicBezTo>
                      <a:pt x="2906" y="15157"/>
                      <a:pt x="2644" y="13657"/>
                      <a:pt x="2656" y="12776"/>
                    </a:cubicBezTo>
                    <a:cubicBezTo>
                      <a:pt x="2716" y="9942"/>
                      <a:pt x="2073" y="5942"/>
                      <a:pt x="2073" y="5942"/>
                    </a:cubicBezTo>
                    <a:lnTo>
                      <a:pt x="1" y="9240"/>
                    </a:lnTo>
                    <a:cubicBezTo>
                      <a:pt x="1" y="9240"/>
                      <a:pt x="1144" y="25408"/>
                      <a:pt x="2811" y="27861"/>
                    </a:cubicBezTo>
                    <a:cubicBezTo>
                      <a:pt x="4478" y="30314"/>
                      <a:pt x="6180" y="29766"/>
                      <a:pt x="7942" y="33957"/>
                    </a:cubicBezTo>
                    <a:cubicBezTo>
                      <a:pt x="8921" y="36307"/>
                      <a:pt x="12095" y="37410"/>
                      <a:pt x="14928" y="37410"/>
                    </a:cubicBezTo>
                    <a:cubicBezTo>
                      <a:pt x="17163" y="37410"/>
                      <a:pt x="19186" y="36724"/>
                      <a:pt x="19753" y="35422"/>
                    </a:cubicBezTo>
                    <a:cubicBezTo>
                      <a:pt x="21039" y="32457"/>
                      <a:pt x="22409" y="32052"/>
                      <a:pt x="23778" y="29290"/>
                    </a:cubicBezTo>
                    <a:cubicBezTo>
                      <a:pt x="25135" y="26516"/>
                      <a:pt x="24790" y="23218"/>
                      <a:pt x="24861" y="20384"/>
                    </a:cubicBezTo>
                    <a:cubicBezTo>
                      <a:pt x="24933" y="17550"/>
                      <a:pt x="25933" y="12252"/>
                      <a:pt x="26052" y="8502"/>
                    </a:cubicBezTo>
                    <a:cubicBezTo>
                      <a:pt x="26171" y="4739"/>
                      <a:pt x="25254" y="215"/>
                      <a:pt x="25254" y="215"/>
                    </a:cubicBezTo>
                    <a:lnTo>
                      <a:pt x="243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8" name="Google Shape;1408;p38"/>
              <p:cNvSpPr/>
              <p:nvPr/>
            </p:nvSpPr>
            <p:spPr>
              <a:xfrm>
                <a:off x="1392725" y="-630000"/>
                <a:ext cx="827500" cy="683725"/>
              </a:xfrm>
              <a:custGeom>
                <a:rect b="b" l="l" r="r" t="t"/>
                <a:pathLst>
                  <a:path extrusionOk="0" h="27349" w="33100">
                    <a:moveTo>
                      <a:pt x="26146" y="0"/>
                    </a:moveTo>
                    <a:cubicBezTo>
                      <a:pt x="24730" y="2893"/>
                      <a:pt x="20955" y="4834"/>
                      <a:pt x="14978" y="6144"/>
                    </a:cubicBezTo>
                    <a:cubicBezTo>
                      <a:pt x="9287" y="7406"/>
                      <a:pt x="8478" y="7168"/>
                      <a:pt x="6025" y="8632"/>
                    </a:cubicBezTo>
                    <a:cubicBezTo>
                      <a:pt x="6013" y="8644"/>
                      <a:pt x="4549" y="9609"/>
                      <a:pt x="3989" y="9990"/>
                    </a:cubicBezTo>
                    <a:cubicBezTo>
                      <a:pt x="3846" y="10085"/>
                      <a:pt x="3703" y="10180"/>
                      <a:pt x="3560" y="10287"/>
                    </a:cubicBezTo>
                    <a:cubicBezTo>
                      <a:pt x="2048" y="11514"/>
                      <a:pt x="1655" y="12549"/>
                      <a:pt x="1453" y="13157"/>
                    </a:cubicBezTo>
                    <a:cubicBezTo>
                      <a:pt x="0" y="17479"/>
                      <a:pt x="1322" y="22253"/>
                      <a:pt x="1322" y="22253"/>
                    </a:cubicBezTo>
                    <a:cubicBezTo>
                      <a:pt x="5501" y="23241"/>
                      <a:pt x="5513" y="27349"/>
                      <a:pt x="5513" y="27349"/>
                    </a:cubicBezTo>
                    <a:lnTo>
                      <a:pt x="7323" y="26932"/>
                    </a:lnTo>
                    <a:cubicBezTo>
                      <a:pt x="8168" y="24741"/>
                      <a:pt x="6882" y="21015"/>
                      <a:pt x="7489" y="19074"/>
                    </a:cubicBezTo>
                    <a:cubicBezTo>
                      <a:pt x="7772" y="18190"/>
                      <a:pt x="8672" y="17781"/>
                      <a:pt x="9827" y="17781"/>
                    </a:cubicBezTo>
                    <a:cubicBezTo>
                      <a:pt x="10617" y="17781"/>
                      <a:pt x="11528" y="17973"/>
                      <a:pt x="12442" y="18336"/>
                    </a:cubicBezTo>
                    <a:cubicBezTo>
                      <a:pt x="12808" y="18482"/>
                      <a:pt x="13221" y="18545"/>
                      <a:pt x="13663" y="18545"/>
                    </a:cubicBezTo>
                    <a:cubicBezTo>
                      <a:pt x="15953" y="18545"/>
                      <a:pt x="18997" y="16843"/>
                      <a:pt x="20015" y="16205"/>
                    </a:cubicBezTo>
                    <a:cubicBezTo>
                      <a:pt x="20427" y="15950"/>
                      <a:pt x="21072" y="15812"/>
                      <a:pt x="21826" y="15812"/>
                    </a:cubicBezTo>
                    <a:cubicBezTo>
                      <a:pt x="23293" y="15812"/>
                      <a:pt x="25171" y="16335"/>
                      <a:pt x="26539" y="17538"/>
                    </a:cubicBezTo>
                    <a:cubicBezTo>
                      <a:pt x="27511" y="18387"/>
                      <a:pt x="28502" y="18612"/>
                      <a:pt x="29279" y="18612"/>
                    </a:cubicBezTo>
                    <a:cubicBezTo>
                      <a:pt x="30159" y="18612"/>
                      <a:pt x="30766" y="18324"/>
                      <a:pt x="30766" y="18324"/>
                    </a:cubicBezTo>
                    <a:cubicBezTo>
                      <a:pt x="30361" y="16133"/>
                      <a:pt x="29623" y="14335"/>
                      <a:pt x="28635" y="12883"/>
                    </a:cubicBezTo>
                    <a:cubicBezTo>
                      <a:pt x="33100" y="9025"/>
                      <a:pt x="29480" y="1584"/>
                      <a:pt x="29480" y="1584"/>
                    </a:cubicBezTo>
                    <a:lnTo>
                      <a:pt x="29480" y="1584"/>
                    </a:lnTo>
                    <a:cubicBezTo>
                      <a:pt x="28790" y="3834"/>
                      <a:pt x="26218" y="5310"/>
                      <a:pt x="26146" y="5358"/>
                    </a:cubicBezTo>
                    <a:cubicBezTo>
                      <a:pt x="27456" y="2631"/>
                      <a:pt x="26146" y="0"/>
                      <a:pt x="26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9" name="Google Shape;1409;p38"/>
              <p:cNvSpPr/>
              <p:nvPr/>
            </p:nvSpPr>
            <p:spPr>
              <a:xfrm>
                <a:off x="1323375" y="1814450"/>
                <a:ext cx="103000" cy="159450"/>
              </a:xfrm>
              <a:custGeom>
                <a:rect b="b" l="l" r="r" t="t"/>
                <a:pathLst>
                  <a:path extrusionOk="0" h="6378" w="4120">
                    <a:moveTo>
                      <a:pt x="3313" y="0"/>
                    </a:moveTo>
                    <a:cubicBezTo>
                      <a:pt x="3057" y="0"/>
                      <a:pt x="2816" y="139"/>
                      <a:pt x="2691" y="389"/>
                    </a:cubicBezTo>
                    <a:lnTo>
                      <a:pt x="179" y="5366"/>
                    </a:lnTo>
                    <a:cubicBezTo>
                      <a:pt x="0" y="5711"/>
                      <a:pt x="143" y="6128"/>
                      <a:pt x="488" y="6306"/>
                    </a:cubicBezTo>
                    <a:cubicBezTo>
                      <a:pt x="584" y="6354"/>
                      <a:pt x="691" y="6378"/>
                      <a:pt x="798" y="6378"/>
                    </a:cubicBezTo>
                    <a:cubicBezTo>
                      <a:pt x="1060" y="6378"/>
                      <a:pt x="1310" y="6235"/>
                      <a:pt x="1429" y="5997"/>
                    </a:cubicBezTo>
                    <a:lnTo>
                      <a:pt x="3953" y="1020"/>
                    </a:lnTo>
                    <a:cubicBezTo>
                      <a:pt x="4120" y="675"/>
                      <a:pt x="3989" y="246"/>
                      <a:pt x="3644" y="79"/>
                    </a:cubicBezTo>
                    <a:cubicBezTo>
                      <a:pt x="3536" y="26"/>
                      <a:pt x="3423" y="0"/>
                      <a:pt x="331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0" name="Google Shape;1410;p38"/>
              <p:cNvSpPr/>
              <p:nvPr/>
            </p:nvSpPr>
            <p:spPr>
              <a:xfrm>
                <a:off x="1508800" y="1484025"/>
                <a:ext cx="60750" cy="172575"/>
              </a:xfrm>
              <a:custGeom>
                <a:rect b="b" l="l" r="r" t="t"/>
                <a:pathLst>
                  <a:path extrusionOk="0" h="6903" w="2430">
                    <a:moveTo>
                      <a:pt x="756" y="0"/>
                    </a:moveTo>
                    <a:cubicBezTo>
                      <a:pt x="719" y="0"/>
                      <a:pt x="681" y="3"/>
                      <a:pt x="644" y="9"/>
                    </a:cubicBezTo>
                    <a:cubicBezTo>
                      <a:pt x="263" y="69"/>
                      <a:pt x="1" y="438"/>
                      <a:pt x="60" y="819"/>
                    </a:cubicBezTo>
                    <a:lnTo>
                      <a:pt x="977" y="6319"/>
                    </a:lnTo>
                    <a:cubicBezTo>
                      <a:pt x="1025" y="6665"/>
                      <a:pt x="1334" y="6903"/>
                      <a:pt x="1668" y="6903"/>
                    </a:cubicBezTo>
                    <a:lnTo>
                      <a:pt x="1787" y="6903"/>
                    </a:lnTo>
                    <a:cubicBezTo>
                      <a:pt x="2168" y="6831"/>
                      <a:pt x="2430" y="6474"/>
                      <a:pt x="2358" y="6093"/>
                    </a:cubicBezTo>
                    <a:lnTo>
                      <a:pt x="1453" y="593"/>
                    </a:lnTo>
                    <a:cubicBezTo>
                      <a:pt x="1389" y="238"/>
                      <a:pt x="1092" y="0"/>
                      <a:pt x="756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1" name="Google Shape;1411;p38"/>
              <p:cNvSpPr/>
              <p:nvPr/>
            </p:nvSpPr>
            <p:spPr>
              <a:xfrm>
                <a:off x="897125" y="1363075"/>
                <a:ext cx="175050" cy="39925"/>
              </a:xfrm>
              <a:custGeom>
                <a:rect b="b" l="l" r="r" t="t"/>
                <a:pathLst>
                  <a:path extrusionOk="0" h="1597" w="7002">
                    <a:moveTo>
                      <a:pt x="698" y="0"/>
                    </a:moveTo>
                    <a:cubicBezTo>
                      <a:pt x="324" y="0"/>
                      <a:pt x="24" y="312"/>
                      <a:pt x="12" y="680"/>
                    </a:cubicBezTo>
                    <a:cubicBezTo>
                      <a:pt x="0" y="1073"/>
                      <a:pt x="298" y="1394"/>
                      <a:pt x="691" y="1406"/>
                    </a:cubicBezTo>
                    <a:lnTo>
                      <a:pt x="6263" y="1597"/>
                    </a:lnTo>
                    <a:lnTo>
                      <a:pt x="6287" y="1597"/>
                    </a:lnTo>
                    <a:cubicBezTo>
                      <a:pt x="6668" y="1597"/>
                      <a:pt x="6978" y="1299"/>
                      <a:pt x="6989" y="918"/>
                    </a:cubicBezTo>
                    <a:cubicBezTo>
                      <a:pt x="7001" y="525"/>
                      <a:pt x="6704" y="204"/>
                      <a:pt x="6311" y="192"/>
                    </a:cubicBezTo>
                    <a:lnTo>
                      <a:pt x="739" y="1"/>
                    </a:lnTo>
                    <a:cubicBezTo>
                      <a:pt x="725" y="0"/>
                      <a:pt x="711" y="0"/>
                      <a:pt x="698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2" name="Google Shape;1412;p38"/>
              <p:cNvSpPr/>
              <p:nvPr/>
            </p:nvSpPr>
            <p:spPr>
              <a:xfrm>
                <a:off x="717625" y="1736950"/>
                <a:ext cx="175350" cy="39900"/>
              </a:xfrm>
              <a:custGeom>
                <a:rect b="b" l="l" r="r" t="t"/>
                <a:pathLst>
                  <a:path extrusionOk="0" h="1596" w="7014">
                    <a:moveTo>
                      <a:pt x="718" y="0"/>
                    </a:moveTo>
                    <a:cubicBezTo>
                      <a:pt x="346" y="0"/>
                      <a:pt x="25" y="306"/>
                      <a:pt x="13" y="691"/>
                    </a:cubicBezTo>
                    <a:cubicBezTo>
                      <a:pt x="1" y="1072"/>
                      <a:pt x="311" y="1394"/>
                      <a:pt x="692" y="1405"/>
                    </a:cubicBezTo>
                    <a:lnTo>
                      <a:pt x="6276" y="1596"/>
                    </a:lnTo>
                    <a:lnTo>
                      <a:pt x="6299" y="1596"/>
                    </a:lnTo>
                    <a:cubicBezTo>
                      <a:pt x="6668" y="1596"/>
                      <a:pt x="6978" y="1298"/>
                      <a:pt x="6990" y="917"/>
                    </a:cubicBezTo>
                    <a:cubicBezTo>
                      <a:pt x="7014" y="536"/>
                      <a:pt x="6704" y="203"/>
                      <a:pt x="6311" y="191"/>
                    </a:cubicBezTo>
                    <a:lnTo>
                      <a:pt x="739" y="1"/>
                    </a:lnTo>
                    <a:cubicBezTo>
                      <a:pt x="732" y="0"/>
                      <a:pt x="725" y="0"/>
                      <a:pt x="718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38"/>
              <p:cNvSpPr/>
              <p:nvPr/>
            </p:nvSpPr>
            <p:spPr>
              <a:xfrm>
                <a:off x="578325" y="1326775"/>
                <a:ext cx="85750" cy="110175"/>
              </a:xfrm>
              <a:custGeom>
                <a:rect b="b" l="l" r="r" t="t"/>
                <a:pathLst>
                  <a:path extrusionOk="0" h="4407" w="3430">
                    <a:moveTo>
                      <a:pt x="2763" y="1"/>
                    </a:moveTo>
                    <a:lnTo>
                      <a:pt x="239" y="3275"/>
                    </a:lnTo>
                    <a:cubicBezTo>
                      <a:pt x="1" y="3585"/>
                      <a:pt x="60" y="4025"/>
                      <a:pt x="370" y="4251"/>
                    </a:cubicBezTo>
                    <a:cubicBezTo>
                      <a:pt x="501" y="4358"/>
                      <a:pt x="656" y="4406"/>
                      <a:pt x="799" y="4406"/>
                    </a:cubicBezTo>
                    <a:cubicBezTo>
                      <a:pt x="1013" y="4406"/>
                      <a:pt x="1215" y="4311"/>
                      <a:pt x="1358" y="4132"/>
                    </a:cubicBezTo>
                    <a:lnTo>
                      <a:pt x="3430" y="1429"/>
                    </a:lnTo>
                    <a:cubicBezTo>
                      <a:pt x="3204" y="965"/>
                      <a:pt x="2977" y="489"/>
                      <a:pt x="276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38"/>
              <p:cNvSpPr/>
              <p:nvPr/>
            </p:nvSpPr>
            <p:spPr>
              <a:xfrm>
                <a:off x="364325" y="1282125"/>
                <a:ext cx="127125" cy="58975"/>
              </a:xfrm>
              <a:custGeom>
                <a:rect b="b" l="l" r="r" t="t"/>
                <a:pathLst>
                  <a:path extrusionOk="0" h="2359" w="5085">
                    <a:moveTo>
                      <a:pt x="0" y="1"/>
                    </a:moveTo>
                    <a:cubicBezTo>
                      <a:pt x="131" y="501"/>
                      <a:pt x="262" y="1013"/>
                      <a:pt x="405" y="1525"/>
                    </a:cubicBezTo>
                    <a:lnTo>
                      <a:pt x="4167" y="2334"/>
                    </a:lnTo>
                    <a:cubicBezTo>
                      <a:pt x="4215" y="2346"/>
                      <a:pt x="4263" y="2358"/>
                      <a:pt x="4310" y="2358"/>
                    </a:cubicBezTo>
                    <a:cubicBezTo>
                      <a:pt x="4644" y="2358"/>
                      <a:pt x="4929" y="2132"/>
                      <a:pt x="5001" y="1799"/>
                    </a:cubicBezTo>
                    <a:cubicBezTo>
                      <a:pt x="5084" y="1418"/>
                      <a:pt x="4834" y="1049"/>
                      <a:pt x="4453" y="96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38"/>
              <p:cNvSpPr/>
              <p:nvPr/>
            </p:nvSpPr>
            <p:spPr>
              <a:xfrm>
                <a:off x="430700" y="959175"/>
                <a:ext cx="77400" cy="108375"/>
              </a:xfrm>
              <a:custGeom>
                <a:rect b="b" l="l" r="r" t="t"/>
                <a:pathLst>
                  <a:path extrusionOk="0" h="4335" w="3096">
                    <a:moveTo>
                      <a:pt x="2465" y="1"/>
                    </a:moveTo>
                    <a:lnTo>
                      <a:pt x="227" y="3239"/>
                    </a:lnTo>
                    <a:cubicBezTo>
                      <a:pt x="0" y="3549"/>
                      <a:pt x="84" y="4001"/>
                      <a:pt x="405" y="4215"/>
                    </a:cubicBezTo>
                    <a:cubicBezTo>
                      <a:pt x="524" y="4299"/>
                      <a:pt x="667" y="4334"/>
                      <a:pt x="810" y="4334"/>
                    </a:cubicBezTo>
                    <a:cubicBezTo>
                      <a:pt x="1036" y="4334"/>
                      <a:pt x="1251" y="4239"/>
                      <a:pt x="1381" y="4037"/>
                    </a:cubicBezTo>
                    <a:lnTo>
                      <a:pt x="3096" y="1560"/>
                    </a:lnTo>
                    <a:cubicBezTo>
                      <a:pt x="2870" y="1001"/>
                      <a:pt x="2667" y="477"/>
                      <a:pt x="2465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38"/>
              <p:cNvSpPr/>
              <p:nvPr/>
            </p:nvSpPr>
            <p:spPr>
              <a:xfrm>
                <a:off x="996550" y="1028225"/>
                <a:ext cx="42575" cy="109875"/>
              </a:xfrm>
              <a:custGeom>
                <a:rect b="b" l="l" r="r" t="t"/>
                <a:pathLst>
                  <a:path extrusionOk="0" h="4395" w="1703">
                    <a:moveTo>
                      <a:pt x="1048" y="1"/>
                    </a:moveTo>
                    <a:cubicBezTo>
                      <a:pt x="715" y="739"/>
                      <a:pt x="357" y="1489"/>
                      <a:pt x="0" y="2263"/>
                    </a:cubicBezTo>
                    <a:lnTo>
                      <a:pt x="250" y="3799"/>
                    </a:lnTo>
                    <a:cubicBezTo>
                      <a:pt x="310" y="4144"/>
                      <a:pt x="607" y="4394"/>
                      <a:pt x="953" y="4394"/>
                    </a:cubicBezTo>
                    <a:cubicBezTo>
                      <a:pt x="988" y="4394"/>
                      <a:pt x="1024" y="4382"/>
                      <a:pt x="1060" y="4382"/>
                    </a:cubicBezTo>
                    <a:cubicBezTo>
                      <a:pt x="1453" y="4323"/>
                      <a:pt x="1703" y="3954"/>
                      <a:pt x="1643" y="3573"/>
                    </a:cubicBezTo>
                    <a:lnTo>
                      <a:pt x="1048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38"/>
              <p:cNvSpPr/>
              <p:nvPr/>
            </p:nvSpPr>
            <p:spPr>
              <a:xfrm>
                <a:off x="2096075" y="1552725"/>
                <a:ext cx="111050" cy="155075"/>
              </a:xfrm>
              <a:custGeom>
                <a:rect b="b" l="l" r="r" t="t"/>
                <a:pathLst>
                  <a:path extrusionOk="0" h="6203" w="4442">
                    <a:moveTo>
                      <a:pt x="3648" y="1"/>
                    </a:moveTo>
                    <a:cubicBezTo>
                      <a:pt x="3407" y="1"/>
                      <a:pt x="3172" y="123"/>
                      <a:pt x="3037" y="345"/>
                    </a:cubicBezTo>
                    <a:lnTo>
                      <a:pt x="203" y="5143"/>
                    </a:lnTo>
                    <a:cubicBezTo>
                      <a:pt x="1" y="5476"/>
                      <a:pt x="108" y="5917"/>
                      <a:pt x="441" y="6107"/>
                    </a:cubicBezTo>
                    <a:cubicBezTo>
                      <a:pt x="560" y="6179"/>
                      <a:pt x="679" y="6203"/>
                      <a:pt x="799" y="6203"/>
                    </a:cubicBezTo>
                    <a:cubicBezTo>
                      <a:pt x="1037" y="6203"/>
                      <a:pt x="1275" y="6084"/>
                      <a:pt x="1406" y="5857"/>
                    </a:cubicBezTo>
                    <a:lnTo>
                      <a:pt x="4251" y="1059"/>
                    </a:lnTo>
                    <a:cubicBezTo>
                      <a:pt x="4442" y="726"/>
                      <a:pt x="4335" y="297"/>
                      <a:pt x="4001" y="95"/>
                    </a:cubicBezTo>
                    <a:cubicBezTo>
                      <a:pt x="3890" y="31"/>
                      <a:pt x="3768" y="1"/>
                      <a:pt x="3648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38"/>
              <p:cNvSpPr/>
              <p:nvPr/>
            </p:nvSpPr>
            <p:spPr>
              <a:xfrm>
                <a:off x="1284075" y="1059300"/>
                <a:ext cx="157200" cy="110950"/>
              </a:xfrm>
              <a:custGeom>
                <a:rect b="b" l="l" r="r" t="t"/>
                <a:pathLst>
                  <a:path extrusionOk="0" h="4438" w="6288">
                    <a:moveTo>
                      <a:pt x="801" y="0"/>
                    </a:moveTo>
                    <a:cubicBezTo>
                      <a:pt x="574" y="0"/>
                      <a:pt x="351" y="113"/>
                      <a:pt x="215" y="318"/>
                    </a:cubicBezTo>
                    <a:cubicBezTo>
                      <a:pt x="1" y="651"/>
                      <a:pt x="96" y="1080"/>
                      <a:pt x="417" y="1294"/>
                    </a:cubicBezTo>
                    <a:lnTo>
                      <a:pt x="5108" y="4318"/>
                    </a:lnTo>
                    <a:cubicBezTo>
                      <a:pt x="5227" y="4401"/>
                      <a:pt x="5358" y="4437"/>
                      <a:pt x="5489" y="4437"/>
                    </a:cubicBezTo>
                    <a:cubicBezTo>
                      <a:pt x="5716" y="4437"/>
                      <a:pt x="5942" y="4318"/>
                      <a:pt x="6073" y="4116"/>
                    </a:cubicBezTo>
                    <a:cubicBezTo>
                      <a:pt x="6287" y="3782"/>
                      <a:pt x="6192" y="3354"/>
                      <a:pt x="5870" y="3139"/>
                    </a:cubicBezTo>
                    <a:lnTo>
                      <a:pt x="1179" y="115"/>
                    </a:lnTo>
                    <a:cubicBezTo>
                      <a:pt x="1062" y="37"/>
                      <a:pt x="931" y="0"/>
                      <a:pt x="801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Google Shape;1419;p38"/>
              <p:cNvSpPr/>
              <p:nvPr/>
            </p:nvSpPr>
            <p:spPr>
              <a:xfrm>
                <a:off x="1922850" y="2128350"/>
                <a:ext cx="103000" cy="159575"/>
              </a:xfrm>
              <a:custGeom>
                <a:rect b="b" l="l" r="r" t="t"/>
                <a:pathLst>
                  <a:path extrusionOk="0" h="6383" w="4120">
                    <a:moveTo>
                      <a:pt x="3319" y="1"/>
                    </a:moveTo>
                    <a:cubicBezTo>
                      <a:pt x="3063" y="1"/>
                      <a:pt x="2818" y="138"/>
                      <a:pt x="2691" y="382"/>
                    </a:cubicBezTo>
                    <a:lnTo>
                      <a:pt x="167" y="5359"/>
                    </a:lnTo>
                    <a:cubicBezTo>
                      <a:pt x="0" y="5704"/>
                      <a:pt x="131" y="6133"/>
                      <a:pt x="477" y="6312"/>
                    </a:cubicBezTo>
                    <a:cubicBezTo>
                      <a:pt x="584" y="6359"/>
                      <a:pt x="691" y="6383"/>
                      <a:pt x="798" y="6383"/>
                    </a:cubicBezTo>
                    <a:cubicBezTo>
                      <a:pt x="1060" y="6383"/>
                      <a:pt x="1298" y="6240"/>
                      <a:pt x="1429" y="6002"/>
                    </a:cubicBezTo>
                    <a:lnTo>
                      <a:pt x="3941" y="1025"/>
                    </a:lnTo>
                    <a:cubicBezTo>
                      <a:pt x="4120" y="680"/>
                      <a:pt x="3977" y="251"/>
                      <a:pt x="3632" y="73"/>
                    </a:cubicBezTo>
                    <a:cubicBezTo>
                      <a:pt x="3531" y="24"/>
                      <a:pt x="3424" y="1"/>
                      <a:pt x="331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0" name="Google Shape;1420;p38"/>
              <p:cNvSpPr/>
              <p:nvPr/>
            </p:nvSpPr>
            <p:spPr>
              <a:xfrm>
                <a:off x="2171100" y="1924475"/>
                <a:ext cx="112825" cy="77700"/>
              </a:xfrm>
              <a:custGeom>
                <a:rect b="b" l="l" r="r" t="t"/>
                <a:pathLst>
                  <a:path extrusionOk="0" h="3108" w="4513">
                    <a:moveTo>
                      <a:pt x="4513" y="0"/>
                    </a:moveTo>
                    <a:lnTo>
                      <a:pt x="512" y="1751"/>
                    </a:lnTo>
                    <a:cubicBezTo>
                      <a:pt x="155" y="1905"/>
                      <a:pt x="0" y="2322"/>
                      <a:pt x="155" y="2679"/>
                    </a:cubicBezTo>
                    <a:cubicBezTo>
                      <a:pt x="274" y="2953"/>
                      <a:pt x="524" y="3108"/>
                      <a:pt x="798" y="3108"/>
                    </a:cubicBezTo>
                    <a:cubicBezTo>
                      <a:pt x="893" y="3108"/>
                      <a:pt x="988" y="3084"/>
                      <a:pt x="1072" y="3037"/>
                    </a:cubicBezTo>
                    <a:lnTo>
                      <a:pt x="4370" y="1596"/>
                    </a:lnTo>
                    <a:lnTo>
                      <a:pt x="4370" y="1584"/>
                    </a:lnTo>
                    <a:cubicBezTo>
                      <a:pt x="4417" y="1060"/>
                      <a:pt x="4465" y="536"/>
                      <a:pt x="451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1" name="Google Shape;1421;p38"/>
              <p:cNvSpPr/>
              <p:nvPr/>
            </p:nvSpPr>
            <p:spPr>
              <a:xfrm>
                <a:off x="1646025" y="1154625"/>
                <a:ext cx="158375" cy="109075"/>
              </a:xfrm>
              <a:custGeom>
                <a:rect b="b" l="l" r="r" t="t"/>
                <a:pathLst>
                  <a:path extrusionOk="0" h="4363" w="6335">
                    <a:moveTo>
                      <a:pt x="5532" y="1"/>
                    </a:moveTo>
                    <a:cubicBezTo>
                      <a:pt x="5404" y="1"/>
                      <a:pt x="5274" y="36"/>
                      <a:pt x="5156" y="112"/>
                    </a:cubicBezTo>
                    <a:lnTo>
                      <a:pt x="429" y="3065"/>
                    </a:lnTo>
                    <a:cubicBezTo>
                      <a:pt x="108" y="3267"/>
                      <a:pt x="1" y="3708"/>
                      <a:pt x="203" y="4029"/>
                    </a:cubicBezTo>
                    <a:cubicBezTo>
                      <a:pt x="346" y="4244"/>
                      <a:pt x="572" y="4363"/>
                      <a:pt x="810" y="4363"/>
                    </a:cubicBezTo>
                    <a:cubicBezTo>
                      <a:pt x="929" y="4363"/>
                      <a:pt x="1060" y="4327"/>
                      <a:pt x="1179" y="4255"/>
                    </a:cubicBezTo>
                    <a:lnTo>
                      <a:pt x="5906" y="1303"/>
                    </a:lnTo>
                    <a:cubicBezTo>
                      <a:pt x="6228" y="1088"/>
                      <a:pt x="6335" y="660"/>
                      <a:pt x="6132" y="326"/>
                    </a:cubicBezTo>
                    <a:cubicBezTo>
                      <a:pt x="5994" y="119"/>
                      <a:pt x="5766" y="1"/>
                      <a:pt x="553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2" name="Google Shape;1422;p38"/>
              <p:cNvSpPr/>
              <p:nvPr/>
            </p:nvSpPr>
            <p:spPr>
              <a:xfrm>
                <a:off x="1261750" y="1348850"/>
                <a:ext cx="88125" cy="147625"/>
              </a:xfrm>
              <a:custGeom>
                <a:rect b="b" l="l" r="r" t="t"/>
                <a:pathLst>
                  <a:path extrusionOk="0" h="5905" w="3525">
                    <a:moveTo>
                      <a:pt x="791" y="0"/>
                    </a:moveTo>
                    <a:cubicBezTo>
                      <a:pt x="698" y="0"/>
                      <a:pt x="603" y="19"/>
                      <a:pt x="513" y="58"/>
                    </a:cubicBezTo>
                    <a:cubicBezTo>
                      <a:pt x="155" y="213"/>
                      <a:pt x="1" y="618"/>
                      <a:pt x="143" y="975"/>
                    </a:cubicBezTo>
                    <a:lnTo>
                      <a:pt x="2084" y="5476"/>
                    </a:lnTo>
                    <a:cubicBezTo>
                      <a:pt x="2203" y="5750"/>
                      <a:pt x="2453" y="5904"/>
                      <a:pt x="2727" y="5904"/>
                    </a:cubicBezTo>
                    <a:cubicBezTo>
                      <a:pt x="2822" y="5904"/>
                      <a:pt x="2918" y="5880"/>
                      <a:pt x="3013" y="5845"/>
                    </a:cubicBezTo>
                    <a:cubicBezTo>
                      <a:pt x="3358" y="5690"/>
                      <a:pt x="3525" y="5285"/>
                      <a:pt x="3370" y="4928"/>
                    </a:cubicBezTo>
                    <a:lnTo>
                      <a:pt x="1441" y="427"/>
                    </a:lnTo>
                    <a:cubicBezTo>
                      <a:pt x="1326" y="161"/>
                      <a:pt x="1064" y="0"/>
                      <a:pt x="791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3" name="Google Shape;1423;p38"/>
              <p:cNvSpPr/>
              <p:nvPr/>
            </p:nvSpPr>
            <p:spPr>
              <a:xfrm>
                <a:off x="964700" y="1585200"/>
                <a:ext cx="79800" cy="143450"/>
              </a:xfrm>
              <a:custGeom>
                <a:rect b="b" l="l" r="r" t="t"/>
                <a:pathLst>
                  <a:path extrusionOk="0" h="5738" w="3192">
                    <a:moveTo>
                      <a:pt x="800" y="0"/>
                    </a:moveTo>
                    <a:cubicBezTo>
                      <a:pt x="708" y="0"/>
                      <a:pt x="615" y="19"/>
                      <a:pt x="524" y="58"/>
                    </a:cubicBezTo>
                    <a:cubicBezTo>
                      <a:pt x="167" y="213"/>
                      <a:pt x="0" y="617"/>
                      <a:pt x="155" y="987"/>
                    </a:cubicBezTo>
                    <a:lnTo>
                      <a:pt x="2096" y="5475"/>
                    </a:lnTo>
                    <a:cubicBezTo>
                      <a:pt x="2131" y="5582"/>
                      <a:pt x="2203" y="5678"/>
                      <a:pt x="2286" y="5737"/>
                    </a:cubicBezTo>
                    <a:cubicBezTo>
                      <a:pt x="2584" y="5332"/>
                      <a:pt x="2893" y="4916"/>
                      <a:pt x="3191" y="4475"/>
                    </a:cubicBezTo>
                    <a:lnTo>
                      <a:pt x="1441" y="427"/>
                    </a:lnTo>
                    <a:cubicBezTo>
                      <a:pt x="1325" y="160"/>
                      <a:pt x="1071" y="0"/>
                      <a:pt x="800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4" name="Google Shape;1424;p38"/>
              <p:cNvSpPr/>
              <p:nvPr/>
            </p:nvSpPr>
            <p:spPr>
              <a:xfrm>
                <a:off x="510175" y="1528925"/>
                <a:ext cx="88425" cy="147625"/>
              </a:xfrm>
              <a:custGeom>
                <a:rect b="b" l="l" r="r" t="t"/>
                <a:pathLst>
                  <a:path extrusionOk="0" h="5905" w="3537">
                    <a:moveTo>
                      <a:pt x="796" y="1"/>
                    </a:moveTo>
                    <a:cubicBezTo>
                      <a:pt x="704" y="1"/>
                      <a:pt x="612" y="19"/>
                      <a:pt x="524" y="59"/>
                    </a:cubicBezTo>
                    <a:cubicBezTo>
                      <a:pt x="167" y="213"/>
                      <a:pt x="0" y="618"/>
                      <a:pt x="155" y="975"/>
                    </a:cubicBezTo>
                    <a:lnTo>
                      <a:pt x="2084" y="5476"/>
                    </a:lnTo>
                    <a:cubicBezTo>
                      <a:pt x="2203" y="5750"/>
                      <a:pt x="2465" y="5905"/>
                      <a:pt x="2739" y="5905"/>
                    </a:cubicBezTo>
                    <a:cubicBezTo>
                      <a:pt x="2822" y="5905"/>
                      <a:pt x="2917" y="5893"/>
                      <a:pt x="3013" y="5845"/>
                    </a:cubicBezTo>
                    <a:cubicBezTo>
                      <a:pt x="3370" y="5690"/>
                      <a:pt x="3536" y="5285"/>
                      <a:pt x="3382" y="4928"/>
                    </a:cubicBezTo>
                    <a:lnTo>
                      <a:pt x="1441" y="428"/>
                    </a:lnTo>
                    <a:cubicBezTo>
                      <a:pt x="1325" y="161"/>
                      <a:pt x="1064" y="1"/>
                      <a:pt x="796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p38"/>
              <p:cNvSpPr/>
              <p:nvPr/>
            </p:nvSpPr>
            <p:spPr>
              <a:xfrm>
                <a:off x="2149950" y="765200"/>
                <a:ext cx="107475" cy="137450"/>
              </a:xfrm>
              <a:custGeom>
                <a:rect b="b" l="l" r="r" t="t"/>
                <a:pathLst>
                  <a:path extrusionOk="0" h="5498" w="4299">
                    <a:moveTo>
                      <a:pt x="3501" y="1"/>
                    </a:moveTo>
                    <a:cubicBezTo>
                      <a:pt x="3272" y="1"/>
                      <a:pt x="3047" y="114"/>
                      <a:pt x="2918" y="318"/>
                    </a:cubicBezTo>
                    <a:lnTo>
                      <a:pt x="215" y="4414"/>
                    </a:lnTo>
                    <a:cubicBezTo>
                      <a:pt x="1" y="4735"/>
                      <a:pt x="96" y="5164"/>
                      <a:pt x="418" y="5378"/>
                    </a:cubicBezTo>
                    <a:cubicBezTo>
                      <a:pt x="537" y="5462"/>
                      <a:pt x="668" y="5497"/>
                      <a:pt x="799" y="5497"/>
                    </a:cubicBezTo>
                    <a:cubicBezTo>
                      <a:pt x="1037" y="5497"/>
                      <a:pt x="1251" y="5390"/>
                      <a:pt x="1394" y="5188"/>
                    </a:cubicBezTo>
                    <a:lnTo>
                      <a:pt x="4085" y="1092"/>
                    </a:lnTo>
                    <a:cubicBezTo>
                      <a:pt x="4299" y="771"/>
                      <a:pt x="4204" y="330"/>
                      <a:pt x="3882" y="116"/>
                    </a:cubicBezTo>
                    <a:cubicBezTo>
                      <a:pt x="3765" y="38"/>
                      <a:pt x="3632" y="1"/>
                      <a:pt x="3501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Google Shape;1426;p38"/>
              <p:cNvSpPr/>
              <p:nvPr/>
            </p:nvSpPr>
            <p:spPr>
              <a:xfrm>
                <a:off x="2825925" y="424875"/>
                <a:ext cx="75050" cy="69100"/>
              </a:xfrm>
              <a:custGeom>
                <a:rect b="b" l="l" r="r" t="t"/>
                <a:pathLst>
                  <a:path extrusionOk="0" h="2764" w="3002">
                    <a:moveTo>
                      <a:pt x="3001" y="1"/>
                    </a:moveTo>
                    <a:lnTo>
                      <a:pt x="3001" y="1"/>
                    </a:lnTo>
                    <a:cubicBezTo>
                      <a:pt x="2335" y="144"/>
                      <a:pt x="1668" y="310"/>
                      <a:pt x="989" y="477"/>
                    </a:cubicBezTo>
                    <a:lnTo>
                      <a:pt x="203" y="1680"/>
                    </a:lnTo>
                    <a:cubicBezTo>
                      <a:pt x="1" y="2001"/>
                      <a:pt x="84" y="2430"/>
                      <a:pt x="406" y="2644"/>
                    </a:cubicBezTo>
                    <a:cubicBezTo>
                      <a:pt x="525" y="2727"/>
                      <a:pt x="668" y="2763"/>
                      <a:pt x="799" y="2763"/>
                    </a:cubicBezTo>
                    <a:cubicBezTo>
                      <a:pt x="1025" y="2763"/>
                      <a:pt x="1251" y="2656"/>
                      <a:pt x="1382" y="2454"/>
                    </a:cubicBezTo>
                    <a:lnTo>
                      <a:pt x="3001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Google Shape;1427;p38"/>
              <p:cNvSpPr/>
              <p:nvPr/>
            </p:nvSpPr>
            <p:spPr>
              <a:xfrm>
                <a:off x="2471125" y="818300"/>
                <a:ext cx="42600" cy="85525"/>
              </a:xfrm>
              <a:custGeom>
                <a:rect b="b" l="l" r="r" t="t"/>
                <a:pathLst>
                  <a:path extrusionOk="0" h="3421" w="1704">
                    <a:moveTo>
                      <a:pt x="970" y="1"/>
                    </a:moveTo>
                    <a:cubicBezTo>
                      <a:pt x="606" y="1"/>
                      <a:pt x="296" y="276"/>
                      <a:pt x="263" y="647"/>
                    </a:cubicBezTo>
                    <a:lnTo>
                      <a:pt x="1" y="3421"/>
                    </a:lnTo>
                    <a:lnTo>
                      <a:pt x="1489" y="2635"/>
                    </a:lnTo>
                    <a:lnTo>
                      <a:pt x="1668" y="778"/>
                    </a:lnTo>
                    <a:cubicBezTo>
                      <a:pt x="1703" y="385"/>
                      <a:pt x="1418" y="40"/>
                      <a:pt x="1037" y="4"/>
                    </a:cubicBezTo>
                    <a:cubicBezTo>
                      <a:pt x="1014" y="2"/>
                      <a:pt x="992" y="1"/>
                      <a:pt x="970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38"/>
              <p:cNvSpPr/>
              <p:nvPr/>
            </p:nvSpPr>
            <p:spPr>
              <a:xfrm>
                <a:off x="2413675" y="589500"/>
                <a:ext cx="39025" cy="115500"/>
              </a:xfrm>
              <a:custGeom>
                <a:rect b="b" l="l" r="r" t="t"/>
                <a:pathLst>
                  <a:path extrusionOk="0" h="4620" w="1561">
                    <a:moveTo>
                      <a:pt x="1382" y="0"/>
                    </a:moveTo>
                    <a:cubicBezTo>
                      <a:pt x="906" y="226"/>
                      <a:pt x="453" y="441"/>
                      <a:pt x="1" y="655"/>
                    </a:cubicBezTo>
                    <a:lnTo>
                      <a:pt x="144" y="3941"/>
                    </a:lnTo>
                    <a:cubicBezTo>
                      <a:pt x="156" y="4322"/>
                      <a:pt x="465" y="4620"/>
                      <a:pt x="846" y="4620"/>
                    </a:cubicBezTo>
                    <a:lnTo>
                      <a:pt x="882" y="4620"/>
                    </a:lnTo>
                    <a:cubicBezTo>
                      <a:pt x="1263" y="4608"/>
                      <a:pt x="1561" y="4274"/>
                      <a:pt x="1549" y="3893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38"/>
              <p:cNvSpPr/>
              <p:nvPr/>
            </p:nvSpPr>
            <p:spPr>
              <a:xfrm>
                <a:off x="2640500" y="539200"/>
                <a:ext cx="107475" cy="137525"/>
              </a:xfrm>
              <a:custGeom>
                <a:rect b="b" l="l" r="r" t="t"/>
                <a:pathLst>
                  <a:path extrusionOk="0" h="5501" w="4299">
                    <a:moveTo>
                      <a:pt x="3492" y="1"/>
                    </a:moveTo>
                    <a:cubicBezTo>
                      <a:pt x="3265" y="1"/>
                      <a:pt x="3040" y="112"/>
                      <a:pt x="2905" y="321"/>
                    </a:cubicBezTo>
                    <a:lnTo>
                      <a:pt x="215" y="4405"/>
                    </a:lnTo>
                    <a:cubicBezTo>
                      <a:pt x="0" y="4727"/>
                      <a:pt x="84" y="5167"/>
                      <a:pt x="405" y="5381"/>
                    </a:cubicBezTo>
                    <a:cubicBezTo>
                      <a:pt x="524" y="5465"/>
                      <a:pt x="667" y="5501"/>
                      <a:pt x="798" y="5501"/>
                    </a:cubicBezTo>
                    <a:cubicBezTo>
                      <a:pt x="1024" y="5501"/>
                      <a:pt x="1251" y="5381"/>
                      <a:pt x="1381" y="5179"/>
                    </a:cubicBezTo>
                    <a:lnTo>
                      <a:pt x="4084" y="1095"/>
                    </a:lnTo>
                    <a:cubicBezTo>
                      <a:pt x="4299" y="762"/>
                      <a:pt x="4203" y="333"/>
                      <a:pt x="3882" y="119"/>
                    </a:cubicBezTo>
                    <a:cubicBezTo>
                      <a:pt x="3763" y="39"/>
                      <a:pt x="3627" y="1"/>
                      <a:pt x="349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38"/>
              <p:cNvSpPr/>
              <p:nvPr/>
            </p:nvSpPr>
            <p:spPr>
              <a:xfrm>
                <a:off x="2851225" y="598225"/>
                <a:ext cx="86050" cy="78200"/>
              </a:xfrm>
              <a:custGeom>
                <a:rect b="b" l="l" r="r" t="t"/>
                <a:pathLst>
                  <a:path extrusionOk="0" h="3128" w="3442">
                    <a:moveTo>
                      <a:pt x="769" y="1"/>
                    </a:moveTo>
                    <a:cubicBezTo>
                      <a:pt x="594" y="1"/>
                      <a:pt x="419" y="66"/>
                      <a:pt x="287" y="199"/>
                    </a:cubicBezTo>
                    <a:cubicBezTo>
                      <a:pt x="13" y="473"/>
                      <a:pt x="1" y="913"/>
                      <a:pt x="275" y="1199"/>
                    </a:cubicBezTo>
                    <a:lnTo>
                      <a:pt x="2144" y="3128"/>
                    </a:lnTo>
                    <a:lnTo>
                      <a:pt x="3442" y="2449"/>
                    </a:lnTo>
                    <a:lnTo>
                      <a:pt x="1287" y="223"/>
                    </a:lnTo>
                    <a:cubicBezTo>
                      <a:pt x="1146" y="75"/>
                      <a:pt x="957" y="1"/>
                      <a:pt x="76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Google Shape;1431;p38"/>
              <p:cNvSpPr/>
              <p:nvPr/>
            </p:nvSpPr>
            <p:spPr>
              <a:xfrm>
                <a:off x="2114550" y="2533575"/>
                <a:ext cx="135150" cy="135950"/>
              </a:xfrm>
              <a:custGeom>
                <a:rect b="b" l="l" r="r" t="t"/>
                <a:pathLst>
                  <a:path extrusionOk="0" h="5438" w="5406">
                    <a:moveTo>
                      <a:pt x="772" y="1"/>
                    </a:moveTo>
                    <a:cubicBezTo>
                      <a:pt x="599" y="1"/>
                      <a:pt x="424" y="66"/>
                      <a:pt x="286" y="199"/>
                    </a:cubicBezTo>
                    <a:cubicBezTo>
                      <a:pt x="12" y="473"/>
                      <a:pt x="0" y="913"/>
                      <a:pt x="262" y="1187"/>
                    </a:cubicBezTo>
                    <a:lnTo>
                      <a:pt x="4131" y="5212"/>
                    </a:lnTo>
                    <a:cubicBezTo>
                      <a:pt x="4262" y="5354"/>
                      <a:pt x="4453" y="5438"/>
                      <a:pt x="4632" y="5438"/>
                    </a:cubicBezTo>
                    <a:cubicBezTo>
                      <a:pt x="4810" y="5438"/>
                      <a:pt x="4989" y="5366"/>
                      <a:pt x="5120" y="5235"/>
                    </a:cubicBezTo>
                    <a:cubicBezTo>
                      <a:pt x="5405" y="4973"/>
                      <a:pt x="5405" y="4521"/>
                      <a:pt x="5144" y="4247"/>
                    </a:cubicBezTo>
                    <a:lnTo>
                      <a:pt x="1274" y="223"/>
                    </a:lnTo>
                    <a:cubicBezTo>
                      <a:pt x="1139" y="75"/>
                      <a:pt x="956" y="1"/>
                      <a:pt x="77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2" name="Google Shape;1432;p38"/>
              <p:cNvSpPr/>
              <p:nvPr/>
            </p:nvSpPr>
            <p:spPr>
              <a:xfrm>
                <a:off x="1759725" y="2512725"/>
                <a:ext cx="135175" cy="135675"/>
              </a:xfrm>
              <a:custGeom>
                <a:rect b="b" l="l" r="r" t="t"/>
                <a:pathLst>
                  <a:path extrusionOk="0" h="5427" w="5407">
                    <a:moveTo>
                      <a:pt x="773" y="0"/>
                    </a:moveTo>
                    <a:cubicBezTo>
                      <a:pt x="597" y="0"/>
                      <a:pt x="420" y="66"/>
                      <a:pt x="287" y="200"/>
                    </a:cubicBezTo>
                    <a:cubicBezTo>
                      <a:pt x="1" y="461"/>
                      <a:pt x="1" y="914"/>
                      <a:pt x="263" y="1188"/>
                    </a:cubicBezTo>
                    <a:lnTo>
                      <a:pt x="4132" y="5212"/>
                    </a:lnTo>
                    <a:cubicBezTo>
                      <a:pt x="4263" y="5355"/>
                      <a:pt x="4454" y="5426"/>
                      <a:pt x="4632" y="5426"/>
                    </a:cubicBezTo>
                    <a:cubicBezTo>
                      <a:pt x="4811" y="5426"/>
                      <a:pt x="4989" y="5367"/>
                      <a:pt x="5120" y="5236"/>
                    </a:cubicBezTo>
                    <a:cubicBezTo>
                      <a:pt x="5406" y="4962"/>
                      <a:pt x="5406" y="4522"/>
                      <a:pt x="5144" y="4236"/>
                    </a:cubicBezTo>
                    <a:lnTo>
                      <a:pt x="1275" y="211"/>
                    </a:lnTo>
                    <a:cubicBezTo>
                      <a:pt x="1141" y="72"/>
                      <a:pt x="957" y="0"/>
                      <a:pt x="77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3" name="Google Shape;1433;p38"/>
              <p:cNvSpPr/>
              <p:nvPr/>
            </p:nvSpPr>
            <p:spPr>
              <a:xfrm>
                <a:off x="1473975" y="2407075"/>
                <a:ext cx="109875" cy="155900"/>
              </a:xfrm>
              <a:custGeom>
                <a:rect b="b" l="l" r="r" t="t"/>
                <a:pathLst>
                  <a:path extrusionOk="0" h="6236" w="4395">
                    <a:moveTo>
                      <a:pt x="3599" y="1"/>
                    </a:moveTo>
                    <a:cubicBezTo>
                      <a:pt x="3356" y="1"/>
                      <a:pt x="3118" y="128"/>
                      <a:pt x="2989" y="354"/>
                    </a:cubicBezTo>
                    <a:lnTo>
                      <a:pt x="191" y="5176"/>
                    </a:lnTo>
                    <a:cubicBezTo>
                      <a:pt x="1" y="5521"/>
                      <a:pt x="108" y="5950"/>
                      <a:pt x="441" y="6140"/>
                    </a:cubicBezTo>
                    <a:cubicBezTo>
                      <a:pt x="560" y="6200"/>
                      <a:pt x="679" y="6235"/>
                      <a:pt x="798" y="6235"/>
                    </a:cubicBezTo>
                    <a:cubicBezTo>
                      <a:pt x="1037" y="6235"/>
                      <a:pt x="1275" y="6104"/>
                      <a:pt x="1406" y="5878"/>
                    </a:cubicBezTo>
                    <a:lnTo>
                      <a:pt x="4204" y="1056"/>
                    </a:lnTo>
                    <a:cubicBezTo>
                      <a:pt x="4394" y="723"/>
                      <a:pt x="4275" y="294"/>
                      <a:pt x="3942" y="92"/>
                    </a:cubicBezTo>
                    <a:cubicBezTo>
                      <a:pt x="3834" y="30"/>
                      <a:pt x="3716" y="1"/>
                      <a:pt x="359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4" name="Google Shape;1434;p38"/>
              <p:cNvSpPr/>
              <p:nvPr/>
            </p:nvSpPr>
            <p:spPr>
              <a:xfrm>
                <a:off x="1452850" y="2724300"/>
                <a:ext cx="86050" cy="124725"/>
              </a:xfrm>
              <a:custGeom>
                <a:rect b="b" l="l" r="r" t="t"/>
                <a:pathLst>
                  <a:path extrusionOk="0" h="4989" w="3442">
                    <a:moveTo>
                      <a:pt x="792" y="1"/>
                    </a:moveTo>
                    <a:cubicBezTo>
                      <a:pt x="699" y="1"/>
                      <a:pt x="604" y="19"/>
                      <a:pt x="512" y="59"/>
                    </a:cubicBezTo>
                    <a:cubicBezTo>
                      <a:pt x="155" y="214"/>
                      <a:pt x="0" y="630"/>
                      <a:pt x="143" y="988"/>
                    </a:cubicBezTo>
                    <a:lnTo>
                      <a:pt x="1882" y="4941"/>
                    </a:lnTo>
                    <a:cubicBezTo>
                      <a:pt x="2394" y="4952"/>
                      <a:pt x="2917" y="4964"/>
                      <a:pt x="3441" y="4988"/>
                    </a:cubicBezTo>
                    <a:lnTo>
                      <a:pt x="1441" y="416"/>
                    </a:lnTo>
                    <a:cubicBezTo>
                      <a:pt x="1326" y="159"/>
                      <a:pt x="1065" y="1"/>
                      <a:pt x="79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p38"/>
              <p:cNvSpPr/>
              <p:nvPr/>
            </p:nvSpPr>
            <p:spPr>
              <a:xfrm>
                <a:off x="1615075" y="2102275"/>
                <a:ext cx="103900" cy="159175"/>
              </a:xfrm>
              <a:custGeom>
                <a:rect b="b" l="l" r="r" t="t"/>
                <a:pathLst>
                  <a:path extrusionOk="0" h="6367" w="4156">
                    <a:moveTo>
                      <a:pt x="804" y="0"/>
                    </a:moveTo>
                    <a:cubicBezTo>
                      <a:pt x="693" y="0"/>
                      <a:pt x="581" y="26"/>
                      <a:pt x="477" y="80"/>
                    </a:cubicBezTo>
                    <a:cubicBezTo>
                      <a:pt x="131" y="258"/>
                      <a:pt x="0" y="675"/>
                      <a:pt x="179" y="1020"/>
                    </a:cubicBezTo>
                    <a:lnTo>
                      <a:pt x="2739" y="5985"/>
                    </a:lnTo>
                    <a:cubicBezTo>
                      <a:pt x="2858" y="6223"/>
                      <a:pt x="3108" y="6366"/>
                      <a:pt x="3358" y="6366"/>
                    </a:cubicBezTo>
                    <a:cubicBezTo>
                      <a:pt x="3465" y="6366"/>
                      <a:pt x="3572" y="6331"/>
                      <a:pt x="3679" y="6283"/>
                    </a:cubicBezTo>
                    <a:cubicBezTo>
                      <a:pt x="4025" y="6104"/>
                      <a:pt x="4156" y="5676"/>
                      <a:pt x="3977" y="5330"/>
                    </a:cubicBezTo>
                    <a:lnTo>
                      <a:pt x="1429" y="377"/>
                    </a:lnTo>
                    <a:cubicBezTo>
                      <a:pt x="1305" y="137"/>
                      <a:pt x="1058" y="0"/>
                      <a:pt x="804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p38"/>
              <p:cNvSpPr/>
              <p:nvPr/>
            </p:nvSpPr>
            <p:spPr>
              <a:xfrm>
                <a:off x="2042500" y="2731800"/>
                <a:ext cx="48850" cy="108275"/>
              </a:xfrm>
              <a:custGeom>
                <a:rect b="b" l="l" r="r" t="t"/>
                <a:pathLst>
                  <a:path extrusionOk="0" h="4331" w="1954">
                    <a:moveTo>
                      <a:pt x="1194" y="1"/>
                    </a:moveTo>
                    <a:cubicBezTo>
                      <a:pt x="854" y="1"/>
                      <a:pt x="556" y="258"/>
                      <a:pt x="513" y="604"/>
                    </a:cubicBezTo>
                    <a:lnTo>
                      <a:pt x="1" y="4331"/>
                    </a:lnTo>
                    <a:cubicBezTo>
                      <a:pt x="489" y="4307"/>
                      <a:pt x="977" y="4271"/>
                      <a:pt x="1441" y="4236"/>
                    </a:cubicBezTo>
                    <a:lnTo>
                      <a:pt x="1906" y="795"/>
                    </a:lnTo>
                    <a:cubicBezTo>
                      <a:pt x="1953" y="414"/>
                      <a:pt x="1691" y="57"/>
                      <a:pt x="1298" y="9"/>
                    </a:cubicBezTo>
                    <a:cubicBezTo>
                      <a:pt x="1263" y="4"/>
                      <a:pt x="1228" y="1"/>
                      <a:pt x="11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38"/>
              <p:cNvSpPr/>
              <p:nvPr/>
            </p:nvSpPr>
            <p:spPr>
              <a:xfrm>
                <a:off x="1614175" y="787575"/>
                <a:ext cx="103900" cy="159125"/>
              </a:xfrm>
              <a:custGeom>
                <a:rect b="b" l="l" r="r" t="t"/>
                <a:pathLst>
                  <a:path extrusionOk="0" h="6365" w="4156">
                    <a:moveTo>
                      <a:pt x="794" y="1"/>
                    </a:moveTo>
                    <a:cubicBezTo>
                      <a:pt x="687" y="1"/>
                      <a:pt x="578" y="26"/>
                      <a:pt x="477" y="78"/>
                    </a:cubicBezTo>
                    <a:cubicBezTo>
                      <a:pt x="132" y="257"/>
                      <a:pt x="1" y="685"/>
                      <a:pt x="179" y="1031"/>
                    </a:cubicBezTo>
                    <a:lnTo>
                      <a:pt x="2727" y="5983"/>
                    </a:lnTo>
                    <a:cubicBezTo>
                      <a:pt x="2858" y="6222"/>
                      <a:pt x="3108" y="6364"/>
                      <a:pt x="3358" y="6364"/>
                    </a:cubicBezTo>
                    <a:cubicBezTo>
                      <a:pt x="3465" y="6364"/>
                      <a:pt x="3572" y="6341"/>
                      <a:pt x="3680" y="6281"/>
                    </a:cubicBezTo>
                    <a:cubicBezTo>
                      <a:pt x="4025" y="6103"/>
                      <a:pt x="4156" y="5686"/>
                      <a:pt x="3977" y="5341"/>
                    </a:cubicBezTo>
                    <a:lnTo>
                      <a:pt x="1429" y="388"/>
                    </a:lnTo>
                    <a:cubicBezTo>
                      <a:pt x="1303" y="144"/>
                      <a:pt x="1052" y="1"/>
                      <a:pt x="7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38"/>
              <p:cNvSpPr/>
              <p:nvPr/>
            </p:nvSpPr>
            <p:spPr>
              <a:xfrm>
                <a:off x="2222875" y="2284750"/>
                <a:ext cx="71775" cy="144875"/>
              </a:xfrm>
              <a:custGeom>
                <a:rect b="b" l="l" r="r" t="t"/>
                <a:pathLst>
                  <a:path extrusionOk="0" h="5795" w="2871">
                    <a:moveTo>
                      <a:pt x="802" y="1"/>
                    </a:moveTo>
                    <a:cubicBezTo>
                      <a:pt x="684" y="1"/>
                      <a:pt x="564" y="30"/>
                      <a:pt x="453" y="91"/>
                    </a:cubicBezTo>
                    <a:cubicBezTo>
                      <a:pt x="120" y="282"/>
                      <a:pt x="1" y="710"/>
                      <a:pt x="191" y="1044"/>
                    </a:cubicBezTo>
                    <a:lnTo>
                      <a:pt x="2870" y="5794"/>
                    </a:lnTo>
                    <a:cubicBezTo>
                      <a:pt x="2858" y="4806"/>
                      <a:pt x="2835" y="3818"/>
                      <a:pt x="2811" y="2842"/>
                    </a:cubicBezTo>
                    <a:lnTo>
                      <a:pt x="1418" y="365"/>
                    </a:lnTo>
                    <a:cubicBezTo>
                      <a:pt x="1288" y="131"/>
                      <a:pt x="1050" y="1"/>
                      <a:pt x="80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Google Shape;1439;p38"/>
              <p:cNvSpPr/>
              <p:nvPr/>
            </p:nvSpPr>
            <p:spPr>
              <a:xfrm>
                <a:off x="2088650" y="1228550"/>
                <a:ext cx="64600" cy="172075"/>
              </a:xfrm>
              <a:custGeom>
                <a:rect b="b" l="l" r="r" t="t"/>
                <a:pathLst>
                  <a:path extrusionOk="0" h="6883" w="2584">
                    <a:moveTo>
                      <a:pt x="1822" y="0"/>
                    </a:moveTo>
                    <a:cubicBezTo>
                      <a:pt x="1491" y="0"/>
                      <a:pt x="1194" y="235"/>
                      <a:pt x="1131" y="572"/>
                    </a:cubicBezTo>
                    <a:lnTo>
                      <a:pt x="72" y="6049"/>
                    </a:lnTo>
                    <a:cubicBezTo>
                      <a:pt x="0" y="6430"/>
                      <a:pt x="250" y="6799"/>
                      <a:pt x="631" y="6871"/>
                    </a:cubicBezTo>
                    <a:cubicBezTo>
                      <a:pt x="679" y="6882"/>
                      <a:pt x="726" y="6882"/>
                      <a:pt x="762" y="6882"/>
                    </a:cubicBezTo>
                    <a:cubicBezTo>
                      <a:pt x="1096" y="6882"/>
                      <a:pt x="1393" y="6644"/>
                      <a:pt x="1453" y="6311"/>
                    </a:cubicBezTo>
                    <a:lnTo>
                      <a:pt x="2512" y="834"/>
                    </a:lnTo>
                    <a:cubicBezTo>
                      <a:pt x="2584" y="453"/>
                      <a:pt x="2334" y="84"/>
                      <a:pt x="1953" y="13"/>
                    </a:cubicBezTo>
                    <a:cubicBezTo>
                      <a:pt x="1909" y="4"/>
                      <a:pt x="1865" y="0"/>
                      <a:pt x="1822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0" name="Google Shape;1440;p38"/>
              <p:cNvSpPr/>
              <p:nvPr/>
            </p:nvSpPr>
            <p:spPr>
              <a:xfrm>
                <a:off x="1860625" y="1348800"/>
                <a:ext cx="64625" cy="172075"/>
              </a:xfrm>
              <a:custGeom>
                <a:rect b="b" l="l" r="r" t="t"/>
                <a:pathLst>
                  <a:path extrusionOk="0" h="6883" w="2585">
                    <a:moveTo>
                      <a:pt x="1823" y="1"/>
                    </a:moveTo>
                    <a:cubicBezTo>
                      <a:pt x="1492" y="1"/>
                      <a:pt x="1195" y="235"/>
                      <a:pt x="1132" y="572"/>
                    </a:cubicBezTo>
                    <a:lnTo>
                      <a:pt x="72" y="6049"/>
                    </a:lnTo>
                    <a:cubicBezTo>
                      <a:pt x="1" y="6430"/>
                      <a:pt x="251" y="6799"/>
                      <a:pt x="632" y="6871"/>
                    </a:cubicBezTo>
                    <a:cubicBezTo>
                      <a:pt x="680" y="6883"/>
                      <a:pt x="715" y="6883"/>
                      <a:pt x="763" y="6883"/>
                    </a:cubicBezTo>
                    <a:cubicBezTo>
                      <a:pt x="1096" y="6883"/>
                      <a:pt x="1394" y="6644"/>
                      <a:pt x="1454" y="6311"/>
                    </a:cubicBezTo>
                    <a:lnTo>
                      <a:pt x="2513" y="834"/>
                    </a:lnTo>
                    <a:cubicBezTo>
                      <a:pt x="2585" y="453"/>
                      <a:pt x="2335" y="84"/>
                      <a:pt x="1954" y="13"/>
                    </a:cubicBezTo>
                    <a:cubicBezTo>
                      <a:pt x="1910" y="4"/>
                      <a:pt x="1866" y="1"/>
                      <a:pt x="182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1" name="Google Shape;1441;p38"/>
              <p:cNvSpPr/>
              <p:nvPr/>
            </p:nvSpPr>
            <p:spPr>
              <a:xfrm>
                <a:off x="1948450" y="916325"/>
                <a:ext cx="114625" cy="152700"/>
              </a:xfrm>
              <a:custGeom>
                <a:rect b="b" l="l" r="r" t="t"/>
                <a:pathLst>
                  <a:path extrusionOk="0" h="6108" w="4585">
                    <a:moveTo>
                      <a:pt x="794" y="1"/>
                    </a:moveTo>
                    <a:cubicBezTo>
                      <a:pt x="666" y="1"/>
                      <a:pt x="535" y="35"/>
                      <a:pt x="417" y="107"/>
                    </a:cubicBezTo>
                    <a:cubicBezTo>
                      <a:pt x="96" y="322"/>
                      <a:pt x="0" y="750"/>
                      <a:pt x="203" y="1084"/>
                    </a:cubicBezTo>
                    <a:lnTo>
                      <a:pt x="3191" y="5786"/>
                    </a:lnTo>
                    <a:cubicBezTo>
                      <a:pt x="3322" y="6001"/>
                      <a:pt x="3560" y="6108"/>
                      <a:pt x="3787" y="6108"/>
                    </a:cubicBezTo>
                    <a:cubicBezTo>
                      <a:pt x="3917" y="6108"/>
                      <a:pt x="4048" y="6072"/>
                      <a:pt x="4168" y="6001"/>
                    </a:cubicBezTo>
                    <a:cubicBezTo>
                      <a:pt x="4489" y="5798"/>
                      <a:pt x="4584" y="5358"/>
                      <a:pt x="4382" y="5036"/>
                    </a:cubicBezTo>
                    <a:lnTo>
                      <a:pt x="1393" y="322"/>
                    </a:lnTo>
                    <a:cubicBezTo>
                      <a:pt x="1255" y="114"/>
                      <a:pt x="1028" y="1"/>
                      <a:pt x="7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2" name="Google Shape;1442;p38"/>
              <p:cNvSpPr/>
              <p:nvPr/>
            </p:nvSpPr>
            <p:spPr>
              <a:xfrm>
                <a:off x="1198650" y="2261375"/>
                <a:ext cx="90800" cy="164975"/>
              </a:xfrm>
              <a:custGeom>
                <a:rect b="b" l="l" r="r" t="t"/>
                <a:pathLst>
                  <a:path extrusionOk="0" h="6599" w="3632">
                    <a:moveTo>
                      <a:pt x="803" y="1"/>
                    </a:moveTo>
                    <a:cubicBezTo>
                      <a:pt x="718" y="1"/>
                      <a:pt x="632" y="16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46"/>
                    </a:lnTo>
                    <a:cubicBezTo>
                      <a:pt x="2286" y="6432"/>
                      <a:pt x="2548" y="6598"/>
                      <a:pt x="2834" y="6598"/>
                    </a:cubicBezTo>
                    <a:cubicBezTo>
                      <a:pt x="2918" y="6598"/>
                      <a:pt x="3001" y="6586"/>
                      <a:pt x="3084" y="6551"/>
                    </a:cubicBezTo>
                    <a:cubicBezTo>
                      <a:pt x="3453" y="6408"/>
                      <a:pt x="3632" y="6003"/>
                      <a:pt x="3489" y="5634"/>
                    </a:cubicBezTo>
                    <a:lnTo>
                      <a:pt x="1453" y="443"/>
                    </a:lnTo>
                    <a:cubicBezTo>
                      <a:pt x="1344" y="169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p38"/>
              <p:cNvSpPr/>
              <p:nvPr/>
            </p:nvSpPr>
            <p:spPr>
              <a:xfrm>
                <a:off x="1351350" y="2127575"/>
                <a:ext cx="99150" cy="161150"/>
              </a:xfrm>
              <a:custGeom>
                <a:rect b="b" l="l" r="r" t="t"/>
                <a:pathLst>
                  <a:path extrusionOk="0" h="6446" w="3966">
                    <a:moveTo>
                      <a:pt x="3171" y="1"/>
                    </a:moveTo>
                    <a:cubicBezTo>
                      <a:pt x="2910" y="1"/>
                      <a:pt x="2657" y="151"/>
                      <a:pt x="2536" y="401"/>
                    </a:cubicBezTo>
                    <a:lnTo>
                      <a:pt x="131" y="5438"/>
                    </a:lnTo>
                    <a:cubicBezTo>
                      <a:pt x="0" y="5700"/>
                      <a:pt x="60" y="6009"/>
                      <a:pt x="250" y="6223"/>
                    </a:cubicBezTo>
                    <a:cubicBezTo>
                      <a:pt x="310" y="6283"/>
                      <a:pt x="381" y="6331"/>
                      <a:pt x="465" y="6378"/>
                    </a:cubicBezTo>
                    <a:cubicBezTo>
                      <a:pt x="560" y="6424"/>
                      <a:pt x="661" y="6446"/>
                      <a:pt x="761" y="6446"/>
                    </a:cubicBezTo>
                    <a:cubicBezTo>
                      <a:pt x="1026" y="6446"/>
                      <a:pt x="1284" y="6295"/>
                      <a:pt x="1405" y="6045"/>
                    </a:cubicBezTo>
                    <a:lnTo>
                      <a:pt x="3798" y="1009"/>
                    </a:lnTo>
                    <a:cubicBezTo>
                      <a:pt x="3965" y="663"/>
                      <a:pt x="3822" y="235"/>
                      <a:pt x="3465" y="68"/>
                    </a:cubicBezTo>
                    <a:cubicBezTo>
                      <a:pt x="3370" y="22"/>
                      <a:pt x="3270" y="1"/>
                      <a:pt x="3171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38"/>
              <p:cNvSpPr/>
              <p:nvPr/>
            </p:nvSpPr>
            <p:spPr>
              <a:xfrm>
                <a:off x="1738900" y="1752975"/>
                <a:ext cx="90800" cy="164975"/>
              </a:xfrm>
              <a:custGeom>
                <a:rect b="b" l="l" r="r" t="t"/>
                <a:pathLst>
                  <a:path extrusionOk="0" h="6599" w="3632">
                    <a:moveTo>
                      <a:pt x="803" y="1"/>
                    </a:moveTo>
                    <a:cubicBezTo>
                      <a:pt x="718" y="1"/>
                      <a:pt x="632" y="17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58"/>
                    </a:lnTo>
                    <a:cubicBezTo>
                      <a:pt x="2286" y="6432"/>
                      <a:pt x="2548" y="6599"/>
                      <a:pt x="2834" y="6599"/>
                    </a:cubicBezTo>
                    <a:cubicBezTo>
                      <a:pt x="2917" y="6599"/>
                      <a:pt x="3001" y="6587"/>
                      <a:pt x="3084" y="6551"/>
                    </a:cubicBezTo>
                    <a:cubicBezTo>
                      <a:pt x="3453" y="6408"/>
                      <a:pt x="3632" y="6003"/>
                      <a:pt x="3489" y="5646"/>
                    </a:cubicBezTo>
                    <a:lnTo>
                      <a:pt x="1453" y="443"/>
                    </a:lnTo>
                    <a:cubicBezTo>
                      <a:pt x="1343" y="170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Google Shape;1445;p38"/>
              <p:cNvSpPr/>
              <p:nvPr/>
            </p:nvSpPr>
            <p:spPr>
              <a:xfrm>
                <a:off x="1155200" y="2590925"/>
                <a:ext cx="122050" cy="57475"/>
              </a:xfrm>
              <a:custGeom>
                <a:rect b="b" l="l" r="r" t="t"/>
                <a:pathLst>
                  <a:path extrusionOk="0" h="2299" w="4882">
                    <a:moveTo>
                      <a:pt x="36" y="0"/>
                    </a:moveTo>
                    <a:lnTo>
                      <a:pt x="0" y="1429"/>
                    </a:lnTo>
                    <a:lnTo>
                      <a:pt x="3965" y="2286"/>
                    </a:lnTo>
                    <a:cubicBezTo>
                      <a:pt x="4013" y="2298"/>
                      <a:pt x="4072" y="2298"/>
                      <a:pt x="4120" y="2298"/>
                    </a:cubicBezTo>
                    <a:cubicBezTo>
                      <a:pt x="4441" y="2298"/>
                      <a:pt x="4727" y="2072"/>
                      <a:pt x="4798" y="1751"/>
                    </a:cubicBezTo>
                    <a:cubicBezTo>
                      <a:pt x="4882" y="1370"/>
                      <a:pt x="4644" y="1001"/>
                      <a:pt x="4263" y="917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6" name="Google Shape;1446;p38"/>
              <p:cNvSpPr/>
              <p:nvPr/>
            </p:nvSpPr>
            <p:spPr>
              <a:xfrm>
                <a:off x="1148350" y="762125"/>
                <a:ext cx="339475" cy="511500"/>
              </a:xfrm>
              <a:custGeom>
                <a:rect b="b" l="l" r="r" t="t"/>
                <a:pathLst>
                  <a:path extrusionOk="0" h="20460" w="13579">
                    <a:moveTo>
                      <a:pt x="9525" y="1"/>
                    </a:moveTo>
                    <a:lnTo>
                      <a:pt x="2251" y="560"/>
                    </a:lnTo>
                    <a:cubicBezTo>
                      <a:pt x="0" y="6239"/>
                      <a:pt x="131" y="16169"/>
                      <a:pt x="1131" y="16907"/>
                    </a:cubicBezTo>
                    <a:cubicBezTo>
                      <a:pt x="1173" y="16939"/>
                      <a:pt x="1213" y="16953"/>
                      <a:pt x="1254" y="16953"/>
                    </a:cubicBezTo>
                    <a:cubicBezTo>
                      <a:pt x="1969" y="16953"/>
                      <a:pt x="2524" y="12301"/>
                      <a:pt x="2524" y="12300"/>
                    </a:cubicBezTo>
                    <a:lnTo>
                      <a:pt x="2524" y="12300"/>
                    </a:lnTo>
                    <a:cubicBezTo>
                      <a:pt x="2334" y="14395"/>
                      <a:pt x="2072" y="18670"/>
                      <a:pt x="2905" y="18812"/>
                    </a:cubicBezTo>
                    <a:cubicBezTo>
                      <a:pt x="2924" y="18815"/>
                      <a:pt x="2943" y="18817"/>
                      <a:pt x="2962" y="18817"/>
                    </a:cubicBezTo>
                    <a:cubicBezTo>
                      <a:pt x="4065" y="18817"/>
                      <a:pt x="4548" y="13706"/>
                      <a:pt x="4549" y="13705"/>
                    </a:cubicBezTo>
                    <a:lnTo>
                      <a:pt x="4549" y="13705"/>
                    </a:lnTo>
                    <a:cubicBezTo>
                      <a:pt x="4548" y="13707"/>
                      <a:pt x="3995" y="20460"/>
                      <a:pt x="5034" y="20460"/>
                    </a:cubicBezTo>
                    <a:cubicBezTo>
                      <a:pt x="5072" y="20460"/>
                      <a:pt x="5113" y="20451"/>
                      <a:pt x="5156" y="20432"/>
                    </a:cubicBezTo>
                    <a:cubicBezTo>
                      <a:pt x="6346" y="19884"/>
                      <a:pt x="6846" y="12967"/>
                      <a:pt x="6846" y="12967"/>
                    </a:cubicBezTo>
                    <a:cubicBezTo>
                      <a:pt x="6846" y="12967"/>
                      <a:pt x="6959" y="18683"/>
                      <a:pt x="7881" y="18683"/>
                    </a:cubicBezTo>
                    <a:cubicBezTo>
                      <a:pt x="7995" y="18683"/>
                      <a:pt x="8122" y="18595"/>
                      <a:pt x="8263" y="18396"/>
                    </a:cubicBezTo>
                    <a:cubicBezTo>
                      <a:pt x="9549" y="16598"/>
                      <a:pt x="9061" y="8383"/>
                      <a:pt x="9549" y="7859"/>
                    </a:cubicBezTo>
                    <a:cubicBezTo>
                      <a:pt x="9606" y="7796"/>
                      <a:pt x="9664" y="7767"/>
                      <a:pt x="9724" y="7767"/>
                    </a:cubicBezTo>
                    <a:cubicBezTo>
                      <a:pt x="10171" y="7767"/>
                      <a:pt x="10685" y="9429"/>
                      <a:pt x="11347" y="10942"/>
                    </a:cubicBezTo>
                    <a:cubicBezTo>
                      <a:pt x="11745" y="11838"/>
                      <a:pt x="12380" y="12347"/>
                      <a:pt x="12852" y="12347"/>
                    </a:cubicBezTo>
                    <a:cubicBezTo>
                      <a:pt x="13284" y="12347"/>
                      <a:pt x="13578" y="11922"/>
                      <a:pt x="13431" y="10978"/>
                    </a:cubicBezTo>
                    <a:cubicBezTo>
                      <a:pt x="13109" y="9014"/>
                      <a:pt x="13192" y="6859"/>
                      <a:pt x="12204" y="5013"/>
                    </a:cubicBezTo>
                    <a:cubicBezTo>
                      <a:pt x="11216" y="3180"/>
                      <a:pt x="9525" y="1"/>
                      <a:pt x="9525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7" name="Google Shape;1447;p38"/>
              <p:cNvSpPr/>
              <p:nvPr/>
            </p:nvSpPr>
            <p:spPr>
              <a:xfrm>
                <a:off x="1204025" y="401675"/>
                <a:ext cx="383400" cy="381100"/>
              </a:xfrm>
              <a:custGeom>
                <a:rect b="b" l="l" r="r" t="t"/>
                <a:pathLst>
                  <a:path extrusionOk="0" h="15244" w="15336">
                    <a:moveTo>
                      <a:pt x="14287" y="0"/>
                    </a:moveTo>
                    <a:cubicBezTo>
                      <a:pt x="14287" y="0"/>
                      <a:pt x="1548" y="6334"/>
                      <a:pt x="24" y="14978"/>
                    </a:cubicBezTo>
                    <a:cubicBezTo>
                      <a:pt x="0" y="15096"/>
                      <a:pt x="727" y="15244"/>
                      <a:pt x="1803" y="15244"/>
                    </a:cubicBezTo>
                    <a:cubicBezTo>
                      <a:pt x="2364" y="15244"/>
                      <a:pt x="3021" y="15203"/>
                      <a:pt x="3715" y="15097"/>
                    </a:cubicBezTo>
                    <a:cubicBezTo>
                      <a:pt x="3857" y="15085"/>
                      <a:pt x="3988" y="15050"/>
                      <a:pt x="4131" y="15026"/>
                    </a:cubicBezTo>
                    <a:lnTo>
                      <a:pt x="7132" y="14323"/>
                    </a:lnTo>
                    <a:cubicBezTo>
                      <a:pt x="8441" y="12097"/>
                      <a:pt x="11573" y="11144"/>
                      <a:pt x="14871" y="10287"/>
                    </a:cubicBezTo>
                    <a:cubicBezTo>
                      <a:pt x="14871" y="10287"/>
                      <a:pt x="15002" y="9501"/>
                      <a:pt x="15037" y="7882"/>
                    </a:cubicBezTo>
                    <a:cubicBezTo>
                      <a:pt x="15037" y="7882"/>
                      <a:pt x="15335" y="2096"/>
                      <a:pt x="1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8" name="Google Shape;1448;p38"/>
              <p:cNvSpPr/>
              <p:nvPr/>
            </p:nvSpPr>
            <p:spPr>
              <a:xfrm>
                <a:off x="6195400" y="3371675"/>
                <a:ext cx="468850" cy="2517925"/>
              </a:xfrm>
              <a:custGeom>
                <a:rect b="b" l="l" r="r" t="t"/>
                <a:pathLst>
                  <a:path extrusionOk="0" h="100717" w="18754">
                    <a:moveTo>
                      <a:pt x="18753" y="1"/>
                    </a:moveTo>
                    <a:lnTo>
                      <a:pt x="1" y="5346"/>
                    </a:lnTo>
                    <a:lnTo>
                      <a:pt x="406" y="10454"/>
                    </a:lnTo>
                    <a:lnTo>
                      <a:pt x="691" y="14038"/>
                    </a:lnTo>
                    <a:lnTo>
                      <a:pt x="1120" y="19467"/>
                    </a:lnTo>
                    <a:lnTo>
                      <a:pt x="1834" y="28718"/>
                    </a:lnTo>
                    <a:cubicBezTo>
                      <a:pt x="691" y="37398"/>
                      <a:pt x="834" y="54448"/>
                      <a:pt x="2596" y="62127"/>
                    </a:cubicBezTo>
                    <a:lnTo>
                      <a:pt x="7037" y="100346"/>
                    </a:lnTo>
                    <a:cubicBezTo>
                      <a:pt x="7759" y="100592"/>
                      <a:pt x="8512" y="100716"/>
                      <a:pt x="9295" y="100716"/>
                    </a:cubicBezTo>
                    <a:cubicBezTo>
                      <a:pt x="10671" y="100716"/>
                      <a:pt x="12142" y="100334"/>
                      <a:pt x="13705" y="99560"/>
                    </a:cubicBezTo>
                    <a:lnTo>
                      <a:pt x="18027" y="37743"/>
                    </a:lnTo>
                    <a:lnTo>
                      <a:pt x="18503" y="13574"/>
                    </a:lnTo>
                    <a:lnTo>
                      <a:pt x="18634" y="6358"/>
                    </a:lnTo>
                    <a:lnTo>
                      <a:pt x="18646" y="5430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9" name="Google Shape;1449;p38"/>
              <p:cNvSpPr/>
              <p:nvPr/>
            </p:nvSpPr>
            <p:spPr>
              <a:xfrm>
                <a:off x="6205525" y="3507400"/>
                <a:ext cx="456025" cy="350975"/>
              </a:xfrm>
              <a:custGeom>
                <a:rect b="b" l="l" r="r" t="t"/>
                <a:pathLst>
                  <a:path extrusionOk="0" h="14039" w="18241">
                    <a:moveTo>
                      <a:pt x="18241" y="1"/>
                    </a:moveTo>
                    <a:lnTo>
                      <a:pt x="1" y="5025"/>
                    </a:lnTo>
                    <a:lnTo>
                      <a:pt x="286" y="8609"/>
                    </a:lnTo>
                    <a:lnTo>
                      <a:pt x="715" y="14038"/>
                    </a:lnTo>
                    <a:cubicBezTo>
                      <a:pt x="7740" y="12871"/>
                      <a:pt x="14109" y="10300"/>
                      <a:pt x="18098" y="8145"/>
                    </a:cubicBezTo>
                    <a:lnTo>
                      <a:pt x="18229" y="929"/>
                    </a:lnTo>
                    <a:lnTo>
                      <a:pt x="18241" y="1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38"/>
              <p:cNvSpPr/>
              <p:nvPr/>
            </p:nvSpPr>
            <p:spPr>
              <a:xfrm>
                <a:off x="6342750" y="5856200"/>
                <a:ext cx="718275" cy="346500"/>
              </a:xfrm>
              <a:custGeom>
                <a:rect b="b" l="l" r="r" t="t"/>
                <a:pathLst>
                  <a:path extrusionOk="0" h="13860" w="28731">
                    <a:moveTo>
                      <a:pt x="8001" y="1"/>
                    </a:moveTo>
                    <a:cubicBezTo>
                      <a:pt x="5704" y="928"/>
                      <a:pt x="3935" y="1150"/>
                      <a:pt x="2769" y="1150"/>
                    </a:cubicBezTo>
                    <a:cubicBezTo>
                      <a:pt x="1705" y="1150"/>
                      <a:pt x="1143" y="965"/>
                      <a:pt x="1143" y="965"/>
                    </a:cubicBezTo>
                    <a:lnTo>
                      <a:pt x="1143" y="965"/>
                    </a:lnTo>
                    <a:cubicBezTo>
                      <a:pt x="0" y="4847"/>
                      <a:pt x="667" y="8561"/>
                      <a:pt x="1155" y="12097"/>
                    </a:cubicBezTo>
                    <a:cubicBezTo>
                      <a:pt x="1239" y="12693"/>
                      <a:pt x="1310" y="13276"/>
                      <a:pt x="1370" y="13860"/>
                    </a:cubicBezTo>
                    <a:lnTo>
                      <a:pt x="28730" y="13860"/>
                    </a:lnTo>
                    <a:cubicBezTo>
                      <a:pt x="28730" y="13252"/>
                      <a:pt x="28647" y="12669"/>
                      <a:pt x="28504" y="12097"/>
                    </a:cubicBezTo>
                    <a:cubicBezTo>
                      <a:pt x="28040" y="10431"/>
                      <a:pt x="26956" y="8966"/>
                      <a:pt x="25408" y="8061"/>
                    </a:cubicBezTo>
                    <a:cubicBezTo>
                      <a:pt x="21229" y="5609"/>
                      <a:pt x="15062" y="4466"/>
                      <a:pt x="15062" y="4466"/>
                    </a:cubicBezTo>
                    <a:cubicBezTo>
                      <a:pt x="13288" y="2787"/>
                      <a:pt x="8001" y="1"/>
                      <a:pt x="8001" y="1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1" name="Google Shape;1451;p38"/>
              <p:cNvSpPr/>
              <p:nvPr/>
            </p:nvSpPr>
            <p:spPr>
              <a:xfrm>
                <a:off x="6635925" y="5964850"/>
                <a:ext cx="253350" cy="51225"/>
              </a:xfrm>
              <a:custGeom>
                <a:rect b="b" l="l" r="r" t="t"/>
                <a:pathLst>
                  <a:path extrusionOk="0" h="2049" w="10134">
                    <a:moveTo>
                      <a:pt x="5335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9" y="1968"/>
                      <a:pt x="462" y="1999"/>
                      <a:pt x="696" y="1999"/>
                    </a:cubicBezTo>
                    <a:cubicBezTo>
                      <a:pt x="1083" y="1999"/>
                      <a:pt x="1470" y="1914"/>
                      <a:pt x="1835" y="1751"/>
                    </a:cubicBezTo>
                    <a:cubicBezTo>
                      <a:pt x="2382" y="1489"/>
                      <a:pt x="3192" y="1203"/>
                      <a:pt x="4156" y="1096"/>
                    </a:cubicBezTo>
                    <a:cubicBezTo>
                      <a:pt x="4575" y="1047"/>
                      <a:pt x="4961" y="1027"/>
                      <a:pt x="5312" y="1027"/>
                    </a:cubicBezTo>
                    <a:cubicBezTo>
                      <a:pt x="6751" y="1027"/>
                      <a:pt x="7597" y="1358"/>
                      <a:pt x="7597" y="1358"/>
                    </a:cubicBezTo>
                    <a:lnTo>
                      <a:pt x="10133" y="2048"/>
                    </a:lnTo>
                    <a:cubicBezTo>
                      <a:pt x="10133" y="2048"/>
                      <a:pt x="7871" y="1"/>
                      <a:pt x="5335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2" name="Google Shape;1452;p38"/>
              <p:cNvSpPr/>
              <p:nvPr/>
            </p:nvSpPr>
            <p:spPr>
              <a:xfrm>
                <a:off x="6544250" y="5937775"/>
                <a:ext cx="239950" cy="53900"/>
              </a:xfrm>
              <a:custGeom>
                <a:rect b="b" l="l" r="r" t="t"/>
                <a:pathLst>
                  <a:path extrusionOk="0" h="2156" w="9598">
                    <a:moveTo>
                      <a:pt x="5347" y="0"/>
                    </a:moveTo>
                    <a:cubicBezTo>
                      <a:pt x="1834" y="0"/>
                      <a:pt x="1" y="1917"/>
                      <a:pt x="1" y="1917"/>
                    </a:cubicBezTo>
                    <a:cubicBezTo>
                      <a:pt x="231" y="1979"/>
                      <a:pt x="465" y="2010"/>
                      <a:pt x="697" y="2010"/>
                    </a:cubicBezTo>
                    <a:cubicBezTo>
                      <a:pt x="1088" y="2010"/>
                      <a:pt x="1476" y="1922"/>
                      <a:pt x="1834" y="1750"/>
                    </a:cubicBezTo>
                    <a:cubicBezTo>
                      <a:pt x="2394" y="1500"/>
                      <a:pt x="3192" y="1215"/>
                      <a:pt x="4168" y="1095"/>
                    </a:cubicBezTo>
                    <a:cubicBezTo>
                      <a:pt x="4584" y="1046"/>
                      <a:pt x="4969" y="1027"/>
                      <a:pt x="5318" y="1027"/>
                    </a:cubicBezTo>
                    <a:cubicBezTo>
                      <a:pt x="6751" y="1027"/>
                      <a:pt x="7597" y="1357"/>
                      <a:pt x="7597" y="1357"/>
                    </a:cubicBezTo>
                    <a:lnTo>
                      <a:pt x="9597" y="2155"/>
                    </a:lnTo>
                    <a:cubicBezTo>
                      <a:pt x="9597" y="2155"/>
                      <a:pt x="7883" y="0"/>
                      <a:pt x="534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3" name="Google Shape;1453;p38"/>
              <p:cNvSpPr/>
              <p:nvPr/>
            </p:nvSpPr>
            <p:spPr>
              <a:xfrm>
                <a:off x="6477875" y="5906800"/>
                <a:ext cx="239950" cy="53900"/>
              </a:xfrm>
              <a:custGeom>
                <a:rect b="b" l="l" r="r" t="t"/>
                <a:pathLst>
                  <a:path extrusionOk="0" h="2156" w="9598">
                    <a:moveTo>
                      <a:pt x="5314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7" y="1968"/>
                      <a:pt x="459" y="1999"/>
                      <a:pt x="692" y="1999"/>
                    </a:cubicBezTo>
                    <a:cubicBezTo>
                      <a:pt x="1084" y="1999"/>
                      <a:pt x="1475" y="1911"/>
                      <a:pt x="1834" y="1739"/>
                    </a:cubicBezTo>
                    <a:cubicBezTo>
                      <a:pt x="2382" y="1489"/>
                      <a:pt x="3192" y="1203"/>
                      <a:pt x="4156" y="1084"/>
                    </a:cubicBezTo>
                    <a:cubicBezTo>
                      <a:pt x="4566" y="1038"/>
                      <a:pt x="4945" y="1020"/>
                      <a:pt x="5291" y="1020"/>
                    </a:cubicBezTo>
                    <a:cubicBezTo>
                      <a:pt x="6743" y="1020"/>
                      <a:pt x="7597" y="1346"/>
                      <a:pt x="7597" y="1346"/>
                    </a:cubicBezTo>
                    <a:lnTo>
                      <a:pt x="9597" y="2156"/>
                    </a:lnTo>
                    <a:cubicBezTo>
                      <a:pt x="9597" y="2156"/>
                      <a:pt x="7883" y="1"/>
                      <a:pt x="5347" y="1"/>
                    </a:cubicBezTo>
                    <a:cubicBezTo>
                      <a:pt x="5336" y="1"/>
                      <a:pt x="5325" y="1"/>
                      <a:pt x="531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38"/>
              <p:cNvSpPr/>
              <p:nvPr/>
            </p:nvSpPr>
            <p:spPr>
              <a:xfrm>
                <a:off x="6371625" y="6158625"/>
                <a:ext cx="689400" cy="44075"/>
              </a:xfrm>
              <a:custGeom>
                <a:rect b="b" l="l" r="r" t="t"/>
                <a:pathLst>
                  <a:path extrusionOk="0" h="1763" w="27576">
                    <a:moveTo>
                      <a:pt x="0" y="0"/>
                    </a:moveTo>
                    <a:cubicBezTo>
                      <a:pt x="84" y="596"/>
                      <a:pt x="155" y="1179"/>
                      <a:pt x="215" y="1763"/>
                    </a:cubicBezTo>
                    <a:lnTo>
                      <a:pt x="27575" y="1763"/>
                    </a:lnTo>
                    <a:cubicBezTo>
                      <a:pt x="27575" y="1155"/>
                      <a:pt x="27492" y="572"/>
                      <a:pt x="2734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5" name="Google Shape;1455;p38"/>
              <p:cNvSpPr/>
              <p:nvPr/>
            </p:nvSpPr>
            <p:spPr>
              <a:xfrm>
                <a:off x="5215825" y="3435975"/>
                <a:ext cx="762325" cy="2496450"/>
              </a:xfrm>
              <a:custGeom>
                <a:rect b="b" l="l" r="r" t="t"/>
                <a:pathLst>
                  <a:path extrusionOk="0" h="99858" w="30493">
                    <a:moveTo>
                      <a:pt x="10894" y="0"/>
                    </a:moveTo>
                    <a:lnTo>
                      <a:pt x="10823" y="9644"/>
                    </a:lnTo>
                    <a:lnTo>
                      <a:pt x="10716" y="21705"/>
                    </a:lnTo>
                    <a:cubicBezTo>
                      <a:pt x="10716" y="21705"/>
                      <a:pt x="4667" y="44160"/>
                      <a:pt x="3977" y="53162"/>
                    </a:cubicBezTo>
                    <a:cubicBezTo>
                      <a:pt x="3286" y="62151"/>
                      <a:pt x="0" y="99858"/>
                      <a:pt x="0" y="99858"/>
                    </a:cubicBezTo>
                    <a:lnTo>
                      <a:pt x="6525" y="99858"/>
                    </a:lnTo>
                    <a:lnTo>
                      <a:pt x="27670" y="20324"/>
                    </a:lnTo>
                    <a:lnTo>
                      <a:pt x="28420" y="15574"/>
                    </a:lnTo>
                    <a:lnTo>
                      <a:pt x="29468" y="8942"/>
                    </a:lnTo>
                    <a:lnTo>
                      <a:pt x="29623" y="7954"/>
                    </a:lnTo>
                    <a:lnTo>
                      <a:pt x="30492" y="2489"/>
                    </a:lnTo>
                    <a:lnTo>
                      <a:pt x="10894" y="0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Google Shape;1456;p38"/>
              <p:cNvSpPr/>
              <p:nvPr/>
            </p:nvSpPr>
            <p:spPr>
              <a:xfrm>
                <a:off x="5486400" y="3600575"/>
                <a:ext cx="466150" cy="244350"/>
              </a:xfrm>
              <a:custGeom>
                <a:rect b="b" l="l" r="r" t="t"/>
                <a:pathLst>
                  <a:path extrusionOk="0" h="9774" w="18646">
                    <a:moveTo>
                      <a:pt x="71" y="0"/>
                    </a:moveTo>
                    <a:lnTo>
                      <a:pt x="0" y="9644"/>
                    </a:lnTo>
                    <a:cubicBezTo>
                      <a:pt x="1354" y="9735"/>
                      <a:pt x="2805" y="9774"/>
                      <a:pt x="4291" y="9774"/>
                    </a:cubicBezTo>
                    <a:cubicBezTo>
                      <a:pt x="9073" y="9774"/>
                      <a:pt x="14209" y="9371"/>
                      <a:pt x="17597" y="8990"/>
                    </a:cubicBezTo>
                    <a:lnTo>
                      <a:pt x="18645" y="235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38"/>
              <p:cNvSpPr/>
              <p:nvPr/>
            </p:nvSpPr>
            <p:spPr>
              <a:xfrm>
                <a:off x="4885125" y="5868125"/>
                <a:ext cx="537600" cy="334575"/>
              </a:xfrm>
              <a:custGeom>
                <a:rect b="b" l="l" r="r" t="t"/>
                <a:pathLst>
                  <a:path extrusionOk="0" h="13383" w="21504">
                    <a:moveTo>
                      <a:pt x="13323" y="0"/>
                    </a:moveTo>
                    <a:cubicBezTo>
                      <a:pt x="13323" y="0"/>
                      <a:pt x="12014" y="560"/>
                      <a:pt x="7859" y="4143"/>
                    </a:cubicBezTo>
                    <a:cubicBezTo>
                      <a:pt x="7859" y="4143"/>
                      <a:pt x="834" y="5703"/>
                      <a:pt x="84" y="11620"/>
                    </a:cubicBezTo>
                    <a:cubicBezTo>
                      <a:pt x="12" y="12168"/>
                      <a:pt x="0" y="12752"/>
                      <a:pt x="48" y="13383"/>
                    </a:cubicBezTo>
                    <a:lnTo>
                      <a:pt x="20086" y="13383"/>
                    </a:lnTo>
                    <a:cubicBezTo>
                      <a:pt x="20086" y="13383"/>
                      <a:pt x="20312" y="12740"/>
                      <a:pt x="20539" y="11620"/>
                    </a:cubicBezTo>
                    <a:cubicBezTo>
                      <a:pt x="21003" y="9406"/>
                      <a:pt x="21503" y="5274"/>
                      <a:pt x="20312" y="488"/>
                    </a:cubicBezTo>
                    <a:cubicBezTo>
                      <a:pt x="20312" y="488"/>
                      <a:pt x="18750" y="680"/>
                      <a:pt x="17061" y="680"/>
                    </a:cubicBezTo>
                    <a:cubicBezTo>
                      <a:pt x="15599" y="680"/>
                      <a:pt x="14042" y="536"/>
                      <a:pt x="13323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38"/>
              <p:cNvSpPr/>
              <p:nvPr/>
            </p:nvSpPr>
            <p:spPr>
              <a:xfrm>
                <a:off x="4963400" y="597467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3370" y="0"/>
                    </a:moveTo>
                    <a:cubicBezTo>
                      <a:pt x="1370" y="0"/>
                      <a:pt x="1" y="2155"/>
                      <a:pt x="1" y="2155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15"/>
                      <a:pt x="5716" y="1501"/>
                      <a:pt x="6144" y="1751"/>
                    </a:cubicBezTo>
                    <a:cubicBezTo>
                      <a:pt x="6440" y="1917"/>
                      <a:pt x="6755" y="2007"/>
                      <a:pt x="7068" y="2007"/>
                    </a:cubicBezTo>
                    <a:cubicBezTo>
                      <a:pt x="7246" y="2007"/>
                      <a:pt x="7424" y="1978"/>
                      <a:pt x="7597" y="1917"/>
                    </a:cubicBezTo>
                    <a:cubicBezTo>
                      <a:pt x="7597" y="1917"/>
                      <a:pt x="6156" y="0"/>
                      <a:pt x="3370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38"/>
              <p:cNvSpPr/>
              <p:nvPr/>
            </p:nvSpPr>
            <p:spPr>
              <a:xfrm>
                <a:off x="5026800" y="594787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3384" y="1"/>
                    </a:moveTo>
                    <a:cubicBezTo>
                      <a:pt x="3376" y="1"/>
                      <a:pt x="3367" y="1"/>
                      <a:pt x="3358" y="1"/>
                    </a:cubicBezTo>
                    <a:cubicBezTo>
                      <a:pt x="1358" y="1"/>
                      <a:pt x="1" y="2156"/>
                      <a:pt x="1" y="2156"/>
                    </a:cubicBezTo>
                    <a:lnTo>
                      <a:pt x="1584" y="1346"/>
                    </a:lnTo>
                    <a:cubicBezTo>
                      <a:pt x="1584" y="1346"/>
                      <a:pt x="2247" y="1026"/>
                      <a:pt x="3372" y="1026"/>
                    </a:cubicBezTo>
                    <a:cubicBezTo>
                      <a:pt x="3653" y="1026"/>
                      <a:pt x="3963" y="1046"/>
                      <a:pt x="4299" y="1096"/>
                    </a:cubicBezTo>
                    <a:cubicBezTo>
                      <a:pt x="5073" y="1203"/>
                      <a:pt x="5704" y="1489"/>
                      <a:pt x="6144" y="1751"/>
                    </a:cubicBezTo>
                    <a:cubicBezTo>
                      <a:pt x="6427" y="1915"/>
                      <a:pt x="6732" y="1999"/>
                      <a:pt x="7041" y="1999"/>
                    </a:cubicBezTo>
                    <a:cubicBezTo>
                      <a:pt x="7227" y="1999"/>
                      <a:pt x="7413" y="1969"/>
                      <a:pt x="7597" y="1906"/>
                    </a:cubicBezTo>
                    <a:cubicBezTo>
                      <a:pt x="7597" y="1906"/>
                      <a:pt x="6153" y="1"/>
                      <a:pt x="338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38"/>
              <p:cNvSpPr/>
              <p:nvPr/>
            </p:nvSpPr>
            <p:spPr>
              <a:xfrm>
                <a:off x="5075325" y="591662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3370" y="1"/>
                    </a:moveTo>
                    <a:cubicBezTo>
                      <a:pt x="1370" y="1"/>
                      <a:pt x="0" y="2156"/>
                      <a:pt x="0" y="2156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03"/>
                      <a:pt x="5715" y="1501"/>
                      <a:pt x="6144" y="1751"/>
                    </a:cubicBezTo>
                    <a:cubicBezTo>
                      <a:pt x="6434" y="1914"/>
                      <a:pt x="6742" y="1999"/>
                      <a:pt x="7049" y="1999"/>
                    </a:cubicBezTo>
                    <a:cubicBezTo>
                      <a:pt x="7234" y="1999"/>
                      <a:pt x="7418" y="1968"/>
                      <a:pt x="7597" y="1906"/>
                    </a:cubicBezTo>
                    <a:cubicBezTo>
                      <a:pt x="7597" y="1906"/>
                      <a:pt x="6156" y="1"/>
                      <a:pt x="3370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38"/>
              <p:cNvSpPr/>
              <p:nvPr/>
            </p:nvSpPr>
            <p:spPr>
              <a:xfrm>
                <a:off x="4885125" y="6158625"/>
                <a:ext cx="513475" cy="44075"/>
              </a:xfrm>
              <a:custGeom>
                <a:rect b="b" l="l" r="r" t="t"/>
                <a:pathLst>
                  <a:path extrusionOk="0" h="1763" w="20539">
                    <a:moveTo>
                      <a:pt x="84" y="0"/>
                    </a:moveTo>
                    <a:cubicBezTo>
                      <a:pt x="12" y="548"/>
                      <a:pt x="0" y="1132"/>
                      <a:pt x="48" y="1763"/>
                    </a:cubicBezTo>
                    <a:lnTo>
                      <a:pt x="20086" y="1763"/>
                    </a:lnTo>
                    <a:cubicBezTo>
                      <a:pt x="20086" y="1763"/>
                      <a:pt x="20312" y="1120"/>
                      <a:pt x="2053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38"/>
              <p:cNvSpPr/>
              <p:nvPr/>
            </p:nvSpPr>
            <p:spPr>
              <a:xfrm>
                <a:off x="5476575" y="713025"/>
                <a:ext cx="1288875" cy="1813025"/>
              </a:xfrm>
              <a:custGeom>
                <a:rect b="b" l="l" r="r" t="t"/>
                <a:pathLst>
                  <a:path extrusionOk="0" h="72521" w="51555">
                    <a:moveTo>
                      <a:pt x="17169" y="0"/>
                    </a:moveTo>
                    <a:cubicBezTo>
                      <a:pt x="17169" y="0"/>
                      <a:pt x="14704" y="441"/>
                      <a:pt x="11585" y="1203"/>
                    </a:cubicBezTo>
                    <a:cubicBezTo>
                      <a:pt x="11037" y="1334"/>
                      <a:pt x="10466" y="1476"/>
                      <a:pt x="9894" y="1631"/>
                    </a:cubicBezTo>
                    <a:cubicBezTo>
                      <a:pt x="8870" y="1893"/>
                      <a:pt x="7823" y="2191"/>
                      <a:pt x="6775" y="2500"/>
                    </a:cubicBezTo>
                    <a:cubicBezTo>
                      <a:pt x="6227" y="2679"/>
                      <a:pt x="5691" y="2846"/>
                      <a:pt x="5167" y="3036"/>
                    </a:cubicBezTo>
                    <a:cubicBezTo>
                      <a:pt x="3191" y="3703"/>
                      <a:pt x="1405" y="4465"/>
                      <a:pt x="274" y="5275"/>
                    </a:cubicBezTo>
                    <a:cubicBezTo>
                      <a:pt x="167" y="5346"/>
                      <a:pt x="83" y="5406"/>
                      <a:pt x="0" y="5477"/>
                    </a:cubicBezTo>
                    <a:cubicBezTo>
                      <a:pt x="0" y="5477"/>
                      <a:pt x="167" y="7680"/>
                      <a:pt x="667" y="11561"/>
                    </a:cubicBezTo>
                    <a:cubicBezTo>
                      <a:pt x="786" y="12442"/>
                      <a:pt x="905" y="13418"/>
                      <a:pt x="1060" y="14466"/>
                    </a:cubicBezTo>
                    <a:cubicBezTo>
                      <a:pt x="1203" y="15431"/>
                      <a:pt x="1357" y="16443"/>
                      <a:pt x="1512" y="17538"/>
                    </a:cubicBezTo>
                    <a:cubicBezTo>
                      <a:pt x="1762" y="19157"/>
                      <a:pt x="2060" y="20931"/>
                      <a:pt x="2393" y="22824"/>
                    </a:cubicBezTo>
                    <a:cubicBezTo>
                      <a:pt x="2560" y="23836"/>
                      <a:pt x="2750" y="24884"/>
                      <a:pt x="2953" y="25968"/>
                    </a:cubicBezTo>
                    <a:cubicBezTo>
                      <a:pt x="3012" y="26265"/>
                      <a:pt x="3072" y="26575"/>
                      <a:pt x="3120" y="26884"/>
                    </a:cubicBezTo>
                    <a:cubicBezTo>
                      <a:pt x="3310" y="27896"/>
                      <a:pt x="3524" y="28932"/>
                      <a:pt x="3739" y="30004"/>
                    </a:cubicBezTo>
                    <a:cubicBezTo>
                      <a:pt x="4096" y="31778"/>
                      <a:pt x="4477" y="33623"/>
                      <a:pt x="4905" y="35540"/>
                    </a:cubicBezTo>
                    <a:cubicBezTo>
                      <a:pt x="5132" y="36588"/>
                      <a:pt x="5382" y="37671"/>
                      <a:pt x="5632" y="38755"/>
                    </a:cubicBezTo>
                    <a:cubicBezTo>
                      <a:pt x="5679" y="38957"/>
                      <a:pt x="5727" y="39160"/>
                      <a:pt x="5775" y="39362"/>
                    </a:cubicBezTo>
                    <a:cubicBezTo>
                      <a:pt x="6025" y="40398"/>
                      <a:pt x="6275" y="41446"/>
                      <a:pt x="6537" y="42505"/>
                    </a:cubicBezTo>
                    <a:cubicBezTo>
                      <a:pt x="7049" y="44601"/>
                      <a:pt x="7596" y="46756"/>
                      <a:pt x="8204" y="48959"/>
                    </a:cubicBezTo>
                    <a:cubicBezTo>
                      <a:pt x="8132" y="49828"/>
                      <a:pt x="8049" y="50780"/>
                      <a:pt x="7894" y="51768"/>
                    </a:cubicBezTo>
                    <a:cubicBezTo>
                      <a:pt x="7894" y="51792"/>
                      <a:pt x="7894" y="51816"/>
                      <a:pt x="7894" y="51840"/>
                    </a:cubicBezTo>
                    <a:cubicBezTo>
                      <a:pt x="7775" y="52768"/>
                      <a:pt x="7608" y="53733"/>
                      <a:pt x="7430" y="54733"/>
                    </a:cubicBezTo>
                    <a:cubicBezTo>
                      <a:pt x="7406" y="54840"/>
                      <a:pt x="7394" y="54947"/>
                      <a:pt x="7370" y="55043"/>
                    </a:cubicBezTo>
                    <a:cubicBezTo>
                      <a:pt x="7108" y="56483"/>
                      <a:pt x="6799" y="58019"/>
                      <a:pt x="6453" y="59615"/>
                    </a:cubicBezTo>
                    <a:cubicBezTo>
                      <a:pt x="6168" y="60889"/>
                      <a:pt x="5870" y="62210"/>
                      <a:pt x="5560" y="63544"/>
                    </a:cubicBezTo>
                    <a:cubicBezTo>
                      <a:pt x="5334" y="64520"/>
                      <a:pt x="5108" y="65484"/>
                      <a:pt x="4870" y="66473"/>
                    </a:cubicBezTo>
                    <a:cubicBezTo>
                      <a:pt x="4394" y="68461"/>
                      <a:pt x="3905" y="70485"/>
                      <a:pt x="3417" y="72521"/>
                    </a:cubicBezTo>
                    <a:lnTo>
                      <a:pt x="43220" y="72521"/>
                    </a:lnTo>
                    <a:lnTo>
                      <a:pt x="41851" y="66508"/>
                    </a:lnTo>
                    <a:lnTo>
                      <a:pt x="41196" y="63603"/>
                    </a:lnTo>
                    <a:lnTo>
                      <a:pt x="40243" y="59424"/>
                    </a:lnTo>
                    <a:lnTo>
                      <a:pt x="39184" y="54804"/>
                    </a:lnTo>
                    <a:lnTo>
                      <a:pt x="38529" y="51899"/>
                    </a:lnTo>
                    <a:lnTo>
                      <a:pt x="38183" y="50399"/>
                    </a:lnTo>
                    <a:lnTo>
                      <a:pt x="39886" y="42565"/>
                    </a:lnTo>
                    <a:lnTo>
                      <a:pt x="40136" y="41410"/>
                    </a:lnTo>
                    <a:lnTo>
                      <a:pt x="40553" y="39457"/>
                    </a:lnTo>
                    <a:lnTo>
                      <a:pt x="40827" y="38183"/>
                    </a:lnTo>
                    <a:lnTo>
                      <a:pt x="42613" y="30004"/>
                    </a:lnTo>
                    <a:lnTo>
                      <a:pt x="43291" y="26861"/>
                    </a:lnTo>
                    <a:lnTo>
                      <a:pt x="44244" y="22443"/>
                    </a:lnTo>
                    <a:lnTo>
                      <a:pt x="51554" y="14466"/>
                    </a:lnTo>
                    <a:lnTo>
                      <a:pt x="47589" y="7001"/>
                    </a:lnTo>
                    <a:lnTo>
                      <a:pt x="45577" y="6298"/>
                    </a:lnTo>
                    <a:lnTo>
                      <a:pt x="43565" y="5596"/>
                    </a:lnTo>
                    <a:lnTo>
                      <a:pt x="42458" y="5203"/>
                    </a:lnTo>
                    <a:lnTo>
                      <a:pt x="37517" y="3465"/>
                    </a:lnTo>
                    <a:lnTo>
                      <a:pt x="37386" y="3417"/>
                    </a:lnTo>
                    <a:lnTo>
                      <a:pt x="33469" y="2036"/>
                    </a:lnTo>
                    <a:lnTo>
                      <a:pt x="29730" y="738"/>
                    </a:lnTo>
                    <a:cubicBezTo>
                      <a:pt x="29730" y="738"/>
                      <a:pt x="28676" y="1092"/>
                      <a:pt x="26213" y="1092"/>
                    </a:cubicBezTo>
                    <a:cubicBezTo>
                      <a:pt x="24202" y="1092"/>
                      <a:pt x="21252" y="856"/>
                      <a:pt x="17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38"/>
              <p:cNvSpPr/>
              <p:nvPr/>
            </p:nvSpPr>
            <p:spPr>
              <a:xfrm>
                <a:off x="5532825" y="855900"/>
                <a:ext cx="82475" cy="82775"/>
              </a:xfrm>
              <a:custGeom>
                <a:rect b="b" l="l" r="r" t="t"/>
                <a:pathLst>
                  <a:path extrusionOk="0" h="3311" w="3299">
                    <a:moveTo>
                      <a:pt x="1643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60"/>
                      <a:pt x="739" y="3310"/>
                      <a:pt x="1643" y="3310"/>
                    </a:cubicBezTo>
                    <a:cubicBezTo>
                      <a:pt x="2560" y="3310"/>
                      <a:pt x="3298" y="2560"/>
                      <a:pt x="3298" y="1655"/>
                    </a:cubicBezTo>
                    <a:cubicBezTo>
                      <a:pt x="3298" y="738"/>
                      <a:pt x="2560" y="0"/>
                      <a:pt x="1643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4" name="Google Shape;1464;p38"/>
              <p:cNvSpPr/>
              <p:nvPr/>
            </p:nvSpPr>
            <p:spPr>
              <a:xfrm>
                <a:off x="5645925" y="753800"/>
                <a:ext cx="78025" cy="44075"/>
              </a:xfrm>
              <a:custGeom>
                <a:rect b="b" l="l" r="r" t="t"/>
                <a:pathLst>
                  <a:path extrusionOk="0" h="1763" w="3121">
                    <a:moveTo>
                      <a:pt x="3120" y="0"/>
                    </a:moveTo>
                    <a:cubicBezTo>
                      <a:pt x="2096" y="262"/>
                      <a:pt x="1049" y="560"/>
                      <a:pt x="1" y="869"/>
                    </a:cubicBezTo>
                    <a:cubicBezTo>
                      <a:pt x="287" y="1405"/>
                      <a:pt x="846" y="1762"/>
                      <a:pt x="1477" y="1762"/>
                    </a:cubicBezTo>
                    <a:cubicBezTo>
                      <a:pt x="2382" y="1762"/>
                      <a:pt x="3120" y="1024"/>
                      <a:pt x="3120" y="119"/>
                    </a:cubicBezTo>
                    <a:cubicBezTo>
                      <a:pt x="3120" y="72"/>
                      <a:pt x="3120" y="36"/>
                      <a:pt x="3120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Google Shape;1465;p38"/>
              <p:cNvSpPr/>
              <p:nvPr/>
            </p:nvSpPr>
            <p:spPr>
              <a:xfrm>
                <a:off x="5725100" y="967500"/>
                <a:ext cx="82475" cy="82775"/>
              </a:xfrm>
              <a:custGeom>
                <a:rect b="b" l="l" r="r" t="t"/>
                <a:pathLst>
                  <a:path extrusionOk="0" h="3311" w="3299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73"/>
                      <a:pt x="739" y="3311"/>
                      <a:pt x="1644" y="3311"/>
                    </a:cubicBezTo>
                    <a:cubicBezTo>
                      <a:pt x="2561" y="3311"/>
                      <a:pt x="3299" y="2573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38"/>
              <p:cNvSpPr/>
              <p:nvPr/>
            </p:nvSpPr>
            <p:spPr>
              <a:xfrm>
                <a:off x="5607825" y="1135400"/>
                <a:ext cx="82475" cy="82750"/>
              </a:xfrm>
              <a:custGeom>
                <a:rect b="b" l="l" r="r" t="t"/>
                <a:pathLst>
                  <a:path extrusionOk="0" h="3310" w="3299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310"/>
                      <a:pt x="1656" y="3310"/>
                    </a:cubicBezTo>
                    <a:cubicBezTo>
                      <a:pt x="2561" y="3310"/>
                      <a:pt x="3299" y="2560"/>
                      <a:pt x="3299" y="1655"/>
                    </a:cubicBezTo>
                    <a:cubicBezTo>
                      <a:pt x="3299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p38"/>
              <p:cNvSpPr/>
              <p:nvPr/>
            </p:nvSpPr>
            <p:spPr>
              <a:xfrm>
                <a:off x="5536400" y="1283625"/>
                <a:ext cx="37525" cy="78600"/>
              </a:xfrm>
              <a:custGeom>
                <a:rect b="b" l="l" r="r" t="t"/>
                <a:pathLst>
                  <a:path extrusionOk="0" h="3144" w="1501">
                    <a:moveTo>
                      <a:pt x="0" y="0"/>
                    </a:moveTo>
                    <a:lnTo>
                      <a:pt x="0" y="0"/>
                    </a:lnTo>
                    <a:cubicBezTo>
                      <a:pt x="167" y="1012"/>
                      <a:pt x="357" y="2060"/>
                      <a:pt x="560" y="3144"/>
                    </a:cubicBezTo>
                    <a:cubicBezTo>
                      <a:pt x="1119" y="2870"/>
                      <a:pt x="1500" y="2310"/>
                      <a:pt x="1500" y="1643"/>
                    </a:cubicBezTo>
                    <a:cubicBezTo>
                      <a:pt x="1500" y="786"/>
                      <a:pt x="846" y="72"/>
                      <a:pt x="0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38"/>
              <p:cNvSpPr/>
              <p:nvPr/>
            </p:nvSpPr>
            <p:spPr>
              <a:xfrm>
                <a:off x="5864700" y="1242250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1" y="3298"/>
                      <a:pt x="3299" y="2560"/>
                      <a:pt x="3299" y="1655"/>
                    </a:cubicBezTo>
                    <a:cubicBezTo>
                      <a:pt x="3299" y="739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p38"/>
              <p:cNvSpPr/>
              <p:nvPr/>
            </p:nvSpPr>
            <p:spPr>
              <a:xfrm>
                <a:off x="6535925" y="843100"/>
                <a:ext cx="80100" cy="54200"/>
              </a:xfrm>
              <a:custGeom>
                <a:rect b="b" l="l" r="r" t="t"/>
                <a:pathLst>
                  <a:path extrusionOk="0" h="2168" w="3204">
                    <a:moveTo>
                      <a:pt x="84" y="0"/>
                    </a:moveTo>
                    <a:cubicBezTo>
                      <a:pt x="36" y="167"/>
                      <a:pt x="0" y="334"/>
                      <a:pt x="0" y="512"/>
                    </a:cubicBezTo>
                    <a:cubicBezTo>
                      <a:pt x="0" y="1417"/>
                      <a:pt x="751" y="2167"/>
                      <a:pt x="1655" y="2167"/>
                    </a:cubicBezTo>
                    <a:cubicBezTo>
                      <a:pt x="2370" y="2167"/>
                      <a:pt x="2965" y="1715"/>
                      <a:pt x="3203" y="1095"/>
                    </a:cubicBezTo>
                    <a:lnTo>
                      <a:pt x="1191" y="39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p38"/>
              <p:cNvSpPr/>
              <p:nvPr/>
            </p:nvSpPr>
            <p:spPr>
              <a:xfrm>
                <a:off x="5682850" y="1398225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55" y="0"/>
                    </a:moveTo>
                    <a:cubicBezTo>
                      <a:pt x="738" y="0"/>
                      <a:pt x="0" y="738"/>
                      <a:pt x="0" y="1643"/>
                    </a:cubicBezTo>
                    <a:cubicBezTo>
                      <a:pt x="0" y="2560"/>
                      <a:pt x="738" y="3298"/>
                      <a:pt x="1655" y="3298"/>
                    </a:cubicBezTo>
                    <a:cubicBezTo>
                      <a:pt x="2560" y="3298"/>
                      <a:pt x="3298" y="2560"/>
                      <a:pt x="3298" y="1643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38"/>
              <p:cNvSpPr/>
              <p:nvPr/>
            </p:nvSpPr>
            <p:spPr>
              <a:xfrm>
                <a:off x="5958175" y="1482450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1"/>
                      <a:pt x="739" y="3299"/>
                      <a:pt x="1643" y="3299"/>
                    </a:cubicBezTo>
                    <a:cubicBezTo>
                      <a:pt x="2560" y="3299"/>
                      <a:pt x="3298" y="2561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38"/>
              <p:cNvSpPr/>
              <p:nvPr/>
            </p:nvSpPr>
            <p:spPr>
              <a:xfrm>
                <a:off x="6449900" y="1667300"/>
                <a:ext cx="47350" cy="80975"/>
              </a:xfrm>
              <a:custGeom>
                <a:rect b="b" l="l" r="r" t="t"/>
                <a:pathLst>
                  <a:path extrusionOk="0" h="3239" w="1894">
                    <a:moveTo>
                      <a:pt x="1656" y="0"/>
                    </a:moveTo>
                    <a:cubicBezTo>
                      <a:pt x="739" y="0"/>
                      <a:pt x="1" y="739"/>
                      <a:pt x="1" y="1644"/>
                    </a:cubicBezTo>
                    <a:cubicBezTo>
                      <a:pt x="1" y="2406"/>
                      <a:pt x="501" y="3037"/>
                      <a:pt x="1203" y="3239"/>
                    </a:cubicBezTo>
                    <a:lnTo>
                      <a:pt x="1620" y="1286"/>
                    </a:lnTo>
                    <a:lnTo>
                      <a:pt x="1894" y="12"/>
                    </a:lnTo>
                    <a:cubicBezTo>
                      <a:pt x="1822" y="0"/>
                      <a:pt x="1739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3" name="Google Shape;1473;p38"/>
              <p:cNvSpPr/>
              <p:nvPr/>
            </p:nvSpPr>
            <p:spPr>
              <a:xfrm>
                <a:off x="5599200" y="1600625"/>
                <a:ext cx="49725" cy="81275"/>
              </a:xfrm>
              <a:custGeom>
                <a:rect b="b" l="l" r="r" t="t"/>
                <a:pathLst>
                  <a:path extrusionOk="0" h="3251" w="1989">
                    <a:moveTo>
                      <a:pt x="346" y="0"/>
                    </a:moveTo>
                    <a:cubicBezTo>
                      <a:pt x="227" y="0"/>
                      <a:pt x="108" y="12"/>
                      <a:pt x="0" y="36"/>
                    </a:cubicBezTo>
                    <a:cubicBezTo>
                      <a:pt x="227" y="1084"/>
                      <a:pt x="477" y="2167"/>
                      <a:pt x="727" y="3251"/>
                    </a:cubicBezTo>
                    <a:cubicBezTo>
                      <a:pt x="1465" y="3084"/>
                      <a:pt x="1989" y="2429"/>
                      <a:pt x="1989" y="1655"/>
                    </a:cubicBezTo>
                    <a:cubicBezTo>
                      <a:pt x="1989" y="739"/>
                      <a:pt x="1251" y="0"/>
                      <a:pt x="34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4" name="Google Shape;1474;p38"/>
              <p:cNvSpPr/>
              <p:nvPr/>
            </p:nvSpPr>
            <p:spPr>
              <a:xfrm>
                <a:off x="6244525" y="1546450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55" y="1"/>
                    </a:moveTo>
                    <a:cubicBezTo>
                      <a:pt x="738" y="1"/>
                      <a:pt x="0" y="739"/>
                      <a:pt x="0" y="1656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60" y="3299"/>
                      <a:pt x="3298" y="2560"/>
                      <a:pt x="3298" y="1656"/>
                    </a:cubicBezTo>
                    <a:cubicBezTo>
                      <a:pt x="3298" y="739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Google Shape;1475;p38"/>
              <p:cNvSpPr/>
              <p:nvPr/>
            </p:nvSpPr>
            <p:spPr>
              <a:xfrm>
                <a:off x="6326975" y="1152650"/>
                <a:ext cx="82775" cy="82475"/>
              </a:xfrm>
              <a:custGeom>
                <a:rect b="b" l="l" r="r" t="t"/>
                <a:pathLst>
                  <a:path extrusionOk="0" h="3299" w="3311">
                    <a:moveTo>
                      <a:pt x="1655" y="1"/>
                    </a:moveTo>
                    <a:cubicBezTo>
                      <a:pt x="738" y="1"/>
                      <a:pt x="0" y="739"/>
                      <a:pt x="0" y="1644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72" y="3299"/>
                      <a:pt x="3310" y="2560"/>
                      <a:pt x="3310" y="1644"/>
                    </a:cubicBezTo>
                    <a:cubicBezTo>
                      <a:pt x="3310" y="739"/>
                      <a:pt x="2572" y="1"/>
                      <a:pt x="165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6" name="Google Shape;1476;p38"/>
              <p:cNvSpPr/>
              <p:nvPr/>
            </p:nvSpPr>
            <p:spPr>
              <a:xfrm>
                <a:off x="6494850" y="1028825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0"/>
                      <a:pt x="739" y="3299"/>
                      <a:pt x="1643" y="3299"/>
                    </a:cubicBezTo>
                    <a:cubicBezTo>
                      <a:pt x="2560" y="3299"/>
                      <a:pt x="3298" y="2560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7" name="Google Shape;1477;p38"/>
              <p:cNvSpPr/>
              <p:nvPr/>
            </p:nvSpPr>
            <p:spPr>
              <a:xfrm>
                <a:off x="6351075" y="885050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1"/>
                      <a:pt x="739" y="3299"/>
                      <a:pt x="1644" y="3299"/>
                    </a:cubicBezTo>
                    <a:cubicBezTo>
                      <a:pt x="2561" y="3299"/>
                      <a:pt x="3299" y="2561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8" name="Google Shape;1478;p38"/>
              <p:cNvSpPr/>
              <p:nvPr/>
            </p:nvSpPr>
            <p:spPr>
              <a:xfrm>
                <a:off x="6040625" y="1756900"/>
                <a:ext cx="82475" cy="82775"/>
              </a:xfrm>
              <a:custGeom>
                <a:rect b="b" l="l" r="r" t="t"/>
                <a:pathLst>
                  <a:path extrusionOk="0" h="3311" w="3299">
                    <a:moveTo>
                      <a:pt x="1655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72"/>
                      <a:pt x="739" y="3310"/>
                      <a:pt x="1655" y="3310"/>
                    </a:cubicBezTo>
                    <a:cubicBezTo>
                      <a:pt x="2560" y="3310"/>
                      <a:pt x="3298" y="2572"/>
                      <a:pt x="3298" y="1655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9" name="Google Shape;1479;p38"/>
              <p:cNvSpPr/>
              <p:nvPr/>
            </p:nvSpPr>
            <p:spPr>
              <a:xfrm>
                <a:off x="5801000" y="1923875"/>
                <a:ext cx="82775" cy="82475"/>
              </a:xfrm>
              <a:custGeom>
                <a:rect b="b" l="l" r="r" t="t"/>
                <a:pathLst>
                  <a:path extrusionOk="0" h="3299" w="3311">
                    <a:moveTo>
                      <a:pt x="1656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0"/>
                      <a:pt x="739" y="3299"/>
                      <a:pt x="1656" y="3299"/>
                    </a:cubicBezTo>
                    <a:cubicBezTo>
                      <a:pt x="2573" y="3299"/>
                      <a:pt x="3311" y="2560"/>
                      <a:pt x="3311" y="1656"/>
                    </a:cubicBezTo>
                    <a:cubicBezTo>
                      <a:pt x="3311" y="739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0" name="Google Shape;1480;p38"/>
              <p:cNvSpPr/>
              <p:nvPr/>
            </p:nvSpPr>
            <p:spPr>
              <a:xfrm>
                <a:off x="5660825" y="2009000"/>
                <a:ext cx="39600" cy="80100"/>
              </a:xfrm>
              <a:custGeom>
                <a:rect b="b" l="l" r="r" t="t"/>
                <a:pathLst>
                  <a:path extrusionOk="0" h="3204" w="1584">
                    <a:moveTo>
                      <a:pt x="524" y="1"/>
                    </a:moveTo>
                    <a:cubicBezTo>
                      <a:pt x="405" y="929"/>
                      <a:pt x="238" y="1894"/>
                      <a:pt x="60" y="2894"/>
                    </a:cubicBezTo>
                    <a:cubicBezTo>
                      <a:pt x="36" y="3001"/>
                      <a:pt x="24" y="3108"/>
                      <a:pt x="0" y="3204"/>
                    </a:cubicBezTo>
                    <a:cubicBezTo>
                      <a:pt x="869" y="3168"/>
                      <a:pt x="1584" y="2442"/>
                      <a:pt x="1584" y="1549"/>
                    </a:cubicBezTo>
                    <a:cubicBezTo>
                      <a:pt x="1584" y="846"/>
                      <a:pt x="1143" y="25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1" name="Google Shape;1481;p38"/>
              <p:cNvSpPr/>
              <p:nvPr/>
            </p:nvSpPr>
            <p:spPr>
              <a:xfrm>
                <a:off x="5744150" y="1683075"/>
                <a:ext cx="82775" cy="82775"/>
              </a:xfrm>
              <a:custGeom>
                <a:rect b="b" l="l" r="r" t="t"/>
                <a:pathLst>
                  <a:path extrusionOk="0" h="3311" w="3311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73" y="3310"/>
                      <a:pt x="3311" y="2572"/>
                      <a:pt x="3311" y="1655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2" name="Google Shape;1482;p38"/>
              <p:cNvSpPr/>
              <p:nvPr/>
            </p:nvSpPr>
            <p:spPr>
              <a:xfrm>
                <a:off x="6127550" y="1264575"/>
                <a:ext cx="82750" cy="82475"/>
              </a:xfrm>
              <a:custGeom>
                <a:rect b="b" l="l" r="r" t="t"/>
                <a:pathLst>
                  <a:path extrusionOk="0" h="3299" w="331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cubicBezTo>
                      <a:pt x="2572" y="3298"/>
                      <a:pt x="3310" y="2560"/>
                      <a:pt x="3310" y="1643"/>
                    </a:cubicBezTo>
                    <a:cubicBezTo>
                      <a:pt x="3310" y="739"/>
                      <a:pt x="2572" y="0"/>
                      <a:pt x="165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3" name="Google Shape;1483;p38"/>
              <p:cNvSpPr/>
              <p:nvPr/>
            </p:nvSpPr>
            <p:spPr>
              <a:xfrm>
                <a:off x="6398400" y="1383925"/>
                <a:ext cx="82775" cy="82775"/>
              </a:xfrm>
              <a:custGeom>
                <a:rect b="b" l="l" r="r" t="t"/>
                <a:pathLst>
                  <a:path extrusionOk="0" h="3311" w="3311">
                    <a:moveTo>
                      <a:pt x="1656" y="1"/>
                    </a:moveTo>
                    <a:cubicBezTo>
                      <a:pt x="751" y="1"/>
                      <a:pt x="1" y="751"/>
                      <a:pt x="1" y="1656"/>
                    </a:cubicBezTo>
                    <a:cubicBezTo>
                      <a:pt x="1" y="2572"/>
                      <a:pt x="751" y="3311"/>
                      <a:pt x="1656" y="3311"/>
                    </a:cubicBezTo>
                    <a:cubicBezTo>
                      <a:pt x="2573" y="3311"/>
                      <a:pt x="3311" y="2572"/>
                      <a:pt x="3311" y="1656"/>
                    </a:cubicBezTo>
                    <a:cubicBezTo>
                      <a:pt x="3311" y="751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p38"/>
              <p:cNvSpPr/>
              <p:nvPr/>
            </p:nvSpPr>
            <p:spPr>
              <a:xfrm>
                <a:off x="6297500" y="1830425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0" y="3298"/>
                      <a:pt x="3299" y="2560"/>
                      <a:pt x="3299" y="1655"/>
                    </a:cubicBezTo>
                    <a:cubicBezTo>
                      <a:pt x="3299" y="738"/>
                      <a:pt x="2560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38"/>
              <p:cNvSpPr/>
              <p:nvPr/>
            </p:nvSpPr>
            <p:spPr>
              <a:xfrm>
                <a:off x="6069800" y="2037875"/>
                <a:ext cx="82775" cy="82775"/>
              </a:xfrm>
              <a:custGeom>
                <a:rect b="b" l="l" r="r" t="t"/>
                <a:pathLst>
                  <a:path extrusionOk="0" h="3311" w="3311">
                    <a:moveTo>
                      <a:pt x="1655" y="1"/>
                    </a:moveTo>
                    <a:cubicBezTo>
                      <a:pt x="738" y="1"/>
                      <a:pt x="0" y="751"/>
                      <a:pt x="0" y="1656"/>
                    </a:cubicBezTo>
                    <a:cubicBezTo>
                      <a:pt x="0" y="2572"/>
                      <a:pt x="738" y="3311"/>
                      <a:pt x="1655" y="3311"/>
                    </a:cubicBezTo>
                    <a:cubicBezTo>
                      <a:pt x="2560" y="3311"/>
                      <a:pt x="3310" y="2572"/>
                      <a:pt x="3310" y="1656"/>
                    </a:cubicBezTo>
                    <a:cubicBezTo>
                      <a:pt x="3310" y="751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38"/>
              <p:cNvSpPr/>
              <p:nvPr/>
            </p:nvSpPr>
            <p:spPr>
              <a:xfrm>
                <a:off x="5801000" y="2166775"/>
                <a:ext cx="82775" cy="82775"/>
              </a:xfrm>
              <a:custGeom>
                <a:rect b="b" l="l" r="r" t="t"/>
                <a:pathLst>
                  <a:path extrusionOk="0" h="3311" w="3311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61" y="3310"/>
                      <a:pt x="3311" y="2572"/>
                      <a:pt x="3311" y="1655"/>
                    </a:cubicBezTo>
                    <a:cubicBezTo>
                      <a:pt x="3311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7" name="Google Shape;1487;p38"/>
              <p:cNvSpPr/>
              <p:nvPr/>
            </p:nvSpPr>
            <p:spPr>
              <a:xfrm>
                <a:off x="6315650" y="2140575"/>
                <a:ext cx="82775" cy="82475"/>
              </a:xfrm>
              <a:custGeom>
                <a:rect b="b" l="l" r="r" t="t"/>
                <a:pathLst>
                  <a:path extrusionOk="0" h="3299" w="3311">
                    <a:moveTo>
                      <a:pt x="1656" y="0"/>
                    </a:moveTo>
                    <a:cubicBezTo>
                      <a:pt x="751" y="0"/>
                      <a:pt x="1" y="739"/>
                      <a:pt x="1" y="1643"/>
                    </a:cubicBezTo>
                    <a:cubicBezTo>
                      <a:pt x="1" y="2560"/>
                      <a:pt x="751" y="3298"/>
                      <a:pt x="1656" y="3298"/>
                    </a:cubicBezTo>
                    <a:cubicBezTo>
                      <a:pt x="2573" y="3298"/>
                      <a:pt x="3311" y="2560"/>
                      <a:pt x="3311" y="1643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38"/>
              <p:cNvSpPr/>
              <p:nvPr/>
            </p:nvSpPr>
            <p:spPr>
              <a:xfrm>
                <a:off x="5766175" y="713025"/>
                <a:ext cx="547125" cy="426625"/>
              </a:xfrm>
              <a:custGeom>
                <a:rect b="b" l="l" r="r" t="t"/>
                <a:pathLst>
                  <a:path extrusionOk="0" h="17065" w="21885">
                    <a:moveTo>
                      <a:pt x="5585" y="0"/>
                    </a:moveTo>
                    <a:cubicBezTo>
                      <a:pt x="5585" y="0"/>
                      <a:pt x="3120" y="441"/>
                      <a:pt x="1" y="1203"/>
                    </a:cubicBezTo>
                    <a:cubicBezTo>
                      <a:pt x="1371" y="6086"/>
                      <a:pt x="5182" y="17064"/>
                      <a:pt x="11961" y="17064"/>
                    </a:cubicBezTo>
                    <a:cubicBezTo>
                      <a:pt x="12190" y="17064"/>
                      <a:pt x="12422" y="17052"/>
                      <a:pt x="12657" y="17026"/>
                    </a:cubicBezTo>
                    <a:cubicBezTo>
                      <a:pt x="18753" y="16371"/>
                      <a:pt x="21039" y="7787"/>
                      <a:pt x="21885" y="2048"/>
                    </a:cubicBezTo>
                    <a:lnTo>
                      <a:pt x="18146" y="726"/>
                    </a:lnTo>
                    <a:cubicBezTo>
                      <a:pt x="18146" y="726"/>
                      <a:pt x="17083" y="1087"/>
                      <a:pt x="14595" y="1087"/>
                    </a:cubicBezTo>
                    <a:cubicBezTo>
                      <a:pt x="12585" y="1087"/>
                      <a:pt x="9645" y="852"/>
                      <a:pt x="5585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38"/>
              <p:cNvSpPr/>
              <p:nvPr/>
            </p:nvSpPr>
            <p:spPr>
              <a:xfrm>
                <a:off x="5393225" y="2198625"/>
                <a:ext cx="1364775" cy="1559750"/>
              </a:xfrm>
              <a:custGeom>
                <a:rect b="b" l="l" r="r" t="t"/>
                <a:pathLst>
                  <a:path extrusionOk="0" h="62390" w="54591">
                    <a:moveTo>
                      <a:pt x="43577" y="0"/>
                    </a:moveTo>
                    <a:cubicBezTo>
                      <a:pt x="38091" y="1619"/>
                      <a:pt x="32470" y="2179"/>
                      <a:pt x="27315" y="2179"/>
                    </a:cubicBezTo>
                    <a:cubicBezTo>
                      <a:pt x="19920" y="2179"/>
                      <a:pt x="13485" y="1026"/>
                      <a:pt x="9787" y="191"/>
                    </a:cubicBezTo>
                    <a:cubicBezTo>
                      <a:pt x="9502" y="1465"/>
                      <a:pt x="9204" y="2774"/>
                      <a:pt x="8894" y="4120"/>
                    </a:cubicBezTo>
                    <a:cubicBezTo>
                      <a:pt x="8763" y="4667"/>
                      <a:pt x="8632" y="5215"/>
                      <a:pt x="8501" y="5763"/>
                    </a:cubicBezTo>
                    <a:cubicBezTo>
                      <a:pt x="8406" y="6191"/>
                      <a:pt x="8311" y="6620"/>
                      <a:pt x="8204" y="7049"/>
                    </a:cubicBezTo>
                    <a:cubicBezTo>
                      <a:pt x="8120" y="7370"/>
                      <a:pt x="8049" y="7703"/>
                      <a:pt x="7966" y="8037"/>
                    </a:cubicBezTo>
                    <a:cubicBezTo>
                      <a:pt x="7358" y="10585"/>
                      <a:pt x="6727" y="13168"/>
                      <a:pt x="6120" y="15740"/>
                    </a:cubicBezTo>
                    <a:cubicBezTo>
                      <a:pt x="5894" y="16716"/>
                      <a:pt x="5668" y="17693"/>
                      <a:pt x="5453" y="18645"/>
                    </a:cubicBezTo>
                    <a:cubicBezTo>
                      <a:pt x="5406" y="18860"/>
                      <a:pt x="5358" y="19074"/>
                      <a:pt x="5311" y="19276"/>
                    </a:cubicBezTo>
                    <a:cubicBezTo>
                      <a:pt x="5156" y="19967"/>
                      <a:pt x="5013" y="20669"/>
                      <a:pt x="4858" y="21348"/>
                    </a:cubicBezTo>
                    <a:cubicBezTo>
                      <a:pt x="4418" y="23432"/>
                      <a:pt x="4037" y="25456"/>
                      <a:pt x="3715" y="27361"/>
                    </a:cubicBezTo>
                    <a:cubicBezTo>
                      <a:pt x="3537" y="28385"/>
                      <a:pt x="3394" y="29361"/>
                      <a:pt x="3286" y="30301"/>
                    </a:cubicBezTo>
                    <a:cubicBezTo>
                      <a:pt x="3203" y="30944"/>
                      <a:pt x="3132" y="31563"/>
                      <a:pt x="3084" y="32159"/>
                    </a:cubicBezTo>
                    <a:cubicBezTo>
                      <a:pt x="3060" y="32361"/>
                      <a:pt x="3036" y="32564"/>
                      <a:pt x="3025" y="32766"/>
                    </a:cubicBezTo>
                    <a:lnTo>
                      <a:pt x="2834" y="34254"/>
                    </a:lnTo>
                    <a:lnTo>
                      <a:pt x="2239" y="39124"/>
                    </a:lnTo>
                    <a:lnTo>
                      <a:pt x="1882" y="42089"/>
                    </a:lnTo>
                    <a:lnTo>
                      <a:pt x="1572" y="44565"/>
                    </a:lnTo>
                    <a:lnTo>
                      <a:pt x="1310" y="46661"/>
                    </a:lnTo>
                    <a:lnTo>
                      <a:pt x="798" y="50875"/>
                    </a:lnTo>
                    <a:lnTo>
                      <a:pt x="548" y="52852"/>
                    </a:lnTo>
                    <a:lnTo>
                      <a:pt x="429" y="53840"/>
                    </a:lnTo>
                    <a:lnTo>
                      <a:pt x="0" y="57340"/>
                    </a:lnTo>
                    <a:cubicBezTo>
                      <a:pt x="6747" y="60509"/>
                      <a:pt x="15833" y="62389"/>
                      <a:pt x="25239" y="62389"/>
                    </a:cubicBezTo>
                    <a:cubicBezTo>
                      <a:pt x="35520" y="62389"/>
                      <a:pt x="46184" y="60142"/>
                      <a:pt x="54591" y="54876"/>
                    </a:cubicBezTo>
                    <a:lnTo>
                      <a:pt x="54317" y="53233"/>
                    </a:lnTo>
                    <a:lnTo>
                      <a:pt x="53864" y="50494"/>
                    </a:lnTo>
                    <a:lnTo>
                      <a:pt x="53829" y="50280"/>
                    </a:lnTo>
                    <a:lnTo>
                      <a:pt x="52959" y="45089"/>
                    </a:lnTo>
                    <a:lnTo>
                      <a:pt x="52614" y="42993"/>
                    </a:lnTo>
                    <a:lnTo>
                      <a:pt x="52400" y="41731"/>
                    </a:lnTo>
                    <a:lnTo>
                      <a:pt x="51912" y="38802"/>
                    </a:lnTo>
                    <a:lnTo>
                      <a:pt x="50935" y="32945"/>
                    </a:lnTo>
                    <a:lnTo>
                      <a:pt x="50578" y="30801"/>
                    </a:lnTo>
                    <a:lnTo>
                      <a:pt x="50542" y="30611"/>
                    </a:lnTo>
                    <a:lnTo>
                      <a:pt x="50435" y="30159"/>
                    </a:lnTo>
                    <a:lnTo>
                      <a:pt x="49792" y="27289"/>
                    </a:lnTo>
                    <a:lnTo>
                      <a:pt x="48316" y="20836"/>
                    </a:lnTo>
                    <a:lnTo>
                      <a:pt x="47828" y="18669"/>
                    </a:lnTo>
                    <a:lnTo>
                      <a:pt x="47816" y="18610"/>
                    </a:lnTo>
                    <a:lnTo>
                      <a:pt x="47161" y="15788"/>
                    </a:lnTo>
                    <a:lnTo>
                      <a:pt x="45935" y="10335"/>
                    </a:lnTo>
                    <a:lnTo>
                      <a:pt x="45447" y="8239"/>
                    </a:lnTo>
                    <a:lnTo>
                      <a:pt x="45185" y="7084"/>
                    </a:lnTo>
                    <a:lnTo>
                      <a:pt x="44530" y="4179"/>
                    </a:lnTo>
                    <a:lnTo>
                      <a:pt x="435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p38"/>
              <p:cNvSpPr/>
              <p:nvPr/>
            </p:nvSpPr>
            <p:spPr>
              <a:xfrm>
                <a:off x="5592350" y="2340400"/>
                <a:ext cx="948950" cy="163050"/>
              </a:xfrm>
              <a:custGeom>
                <a:rect b="b" l="l" r="r" t="t"/>
                <a:pathLst>
                  <a:path extrusionOk="0" h="6522" w="37958">
                    <a:moveTo>
                      <a:pt x="1816" y="0"/>
                    </a:moveTo>
                    <a:cubicBezTo>
                      <a:pt x="1382" y="0"/>
                      <a:pt x="955" y="31"/>
                      <a:pt x="536" y="92"/>
                    </a:cubicBezTo>
                    <a:cubicBezTo>
                      <a:pt x="441" y="520"/>
                      <a:pt x="346" y="949"/>
                      <a:pt x="239" y="1378"/>
                    </a:cubicBezTo>
                    <a:cubicBezTo>
                      <a:pt x="155" y="1699"/>
                      <a:pt x="84" y="2032"/>
                      <a:pt x="1" y="2366"/>
                    </a:cubicBezTo>
                    <a:cubicBezTo>
                      <a:pt x="96" y="2342"/>
                      <a:pt x="203" y="2306"/>
                      <a:pt x="310" y="2282"/>
                    </a:cubicBezTo>
                    <a:cubicBezTo>
                      <a:pt x="799" y="2169"/>
                      <a:pt x="1306" y="2112"/>
                      <a:pt x="1831" y="2112"/>
                    </a:cubicBezTo>
                    <a:cubicBezTo>
                      <a:pt x="4005" y="2112"/>
                      <a:pt x="6487" y="3086"/>
                      <a:pt x="9240" y="5033"/>
                    </a:cubicBezTo>
                    <a:cubicBezTo>
                      <a:pt x="10764" y="6116"/>
                      <a:pt x="12145" y="6521"/>
                      <a:pt x="13419" y="6521"/>
                    </a:cubicBezTo>
                    <a:cubicBezTo>
                      <a:pt x="15407" y="6521"/>
                      <a:pt x="17134" y="5545"/>
                      <a:pt x="18741" y="4640"/>
                    </a:cubicBezTo>
                    <a:cubicBezTo>
                      <a:pt x="20454" y="3683"/>
                      <a:pt x="22096" y="2755"/>
                      <a:pt x="24097" y="2755"/>
                    </a:cubicBezTo>
                    <a:cubicBezTo>
                      <a:pt x="24933" y="2755"/>
                      <a:pt x="25832" y="2917"/>
                      <a:pt x="26825" y="3306"/>
                    </a:cubicBezTo>
                    <a:cubicBezTo>
                      <a:pt x="29518" y="4355"/>
                      <a:pt x="32273" y="5255"/>
                      <a:pt x="34789" y="5255"/>
                    </a:cubicBezTo>
                    <a:cubicBezTo>
                      <a:pt x="35901" y="5255"/>
                      <a:pt x="36966" y="5080"/>
                      <a:pt x="37958" y="4664"/>
                    </a:cubicBezTo>
                    <a:lnTo>
                      <a:pt x="37482" y="2568"/>
                    </a:lnTo>
                    <a:cubicBezTo>
                      <a:pt x="37458" y="2580"/>
                      <a:pt x="37446" y="2592"/>
                      <a:pt x="37422" y="2592"/>
                    </a:cubicBezTo>
                    <a:cubicBezTo>
                      <a:pt x="36668" y="2967"/>
                      <a:pt x="35814" y="3158"/>
                      <a:pt x="34798" y="3158"/>
                    </a:cubicBezTo>
                    <a:cubicBezTo>
                      <a:pt x="33008" y="3158"/>
                      <a:pt x="30717" y="2565"/>
                      <a:pt x="27587" y="1342"/>
                    </a:cubicBezTo>
                    <a:cubicBezTo>
                      <a:pt x="26330" y="851"/>
                      <a:pt x="25175" y="652"/>
                      <a:pt x="24108" y="652"/>
                    </a:cubicBezTo>
                    <a:cubicBezTo>
                      <a:pt x="21529" y="652"/>
                      <a:pt x="19465" y="1813"/>
                      <a:pt x="17705" y="2806"/>
                    </a:cubicBezTo>
                    <a:cubicBezTo>
                      <a:pt x="16150" y="3685"/>
                      <a:pt x="14851" y="4416"/>
                      <a:pt x="13446" y="4416"/>
                    </a:cubicBezTo>
                    <a:cubicBezTo>
                      <a:pt x="12528" y="4416"/>
                      <a:pt x="11564" y="4104"/>
                      <a:pt x="10454" y="3318"/>
                    </a:cubicBezTo>
                    <a:cubicBezTo>
                      <a:pt x="7338" y="1111"/>
                      <a:pt x="4441" y="0"/>
                      <a:pt x="18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1" name="Google Shape;1491;p38"/>
              <p:cNvSpPr/>
              <p:nvPr/>
            </p:nvSpPr>
            <p:spPr>
              <a:xfrm>
                <a:off x="5425975" y="3273450"/>
                <a:ext cx="1291250" cy="225350"/>
              </a:xfrm>
              <a:custGeom>
                <a:rect b="b" l="l" r="r" t="t"/>
                <a:pathLst>
                  <a:path extrusionOk="0" h="9014" w="51650">
                    <a:moveTo>
                      <a:pt x="51304" y="0"/>
                    </a:moveTo>
                    <a:cubicBezTo>
                      <a:pt x="49459" y="298"/>
                      <a:pt x="47625" y="1001"/>
                      <a:pt x="45887" y="2286"/>
                    </a:cubicBezTo>
                    <a:cubicBezTo>
                      <a:pt x="42973" y="4453"/>
                      <a:pt x="41198" y="5376"/>
                      <a:pt x="38993" y="5376"/>
                    </a:cubicBezTo>
                    <a:cubicBezTo>
                      <a:pt x="37054" y="5376"/>
                      <a:pt x="34782" y="4662"/>
                      <a:pt x="31111" y="3453"/>
                    </a:cubicBezTo>
                    <a:cubicBezTo>
                      <a:pt x="29426" y="2895"/>
                      <a:pt x="27915" y="2669"/>
                      <a:pt x="26544" y="2669"/>
                    </a:cubicBezTo>
                    <a:cubicBezTo>
                      <a:pt x="23208" y="2669"/>
                      <a:pt x="20705" y="4008"/>
                      <a:pt x="18562" y="5156"/>
                    </a:cubicBezTo>
                    <a:cubicBezTo>
                      <a:pt x="16778" y="6108"/>
                      <a:pt x="15291" y="6904"/>
                      <a:pt x="13639" y="6904"/>
                    </a:cubicBezTo>
                    <a:cubicBezTo>
                      <a:pt x="12525" y="6904"/>
                      <a:pt x="11336" y="6541"/>
                      <a:pt x="9930" y="5620"/>
                    </a:cubicBezTo>
                    <a:cubicBezTo>
                      <a:pt x="5965" y="3013"/>
                      <a:pt x="2774" y="1882"/>
                      <a:pt x="262" y="1572"/>
                    </a:cubicBezTo>
                    <a:lnTo>
                      <a:pt x="0" y="3668"/>
                    </a:lnTo>
                    <a:cubicBezTo>
                      <a:pt x="2179" y="3941"/>
                      <a:pt x="5072" y="4942"/>
                      <a:pt x="8775" y="7382"/>
                    </a:cubicBezTo>
                    <a:cubicBezTo>
                      <a:pt x="10585" y="8573"/>
                      <a:pt x="12168" y="9013"/>
                      <a:pt x="13621" y="9013"/>
                    </a:cubicBezTo>
                    <a:cubicBezTo>
                      <a:pt x="15823" y="9013"/>
                      <a:pt x="17705" y="8001"/>
                      <a:pt x="19562" y="7013"/>
                    </a:cubicBezTo>
                    <a:cubicBezTo>
                      <a:pt x="21630" y="5904"/>
                      <a:pt x="23751" y="4764"/>
                      <a:pt x="26550" y="4764"/>
                    </a:cubicBezTo>
                    <a:cubicBezTo>
                      <a:pt x="27715" y="4764"/>
                      <a:pt x="28999" y="4962"/>
                      <a:pt x="30444" y="5442"/>
                    </a:cubicBezTo>
                    <a:cubicBezTo>
                      <a:pt x="34217" y="6692"/>
                      <a:pt x="36745" y="7467"/>
                      <a:pt x="39003" y="7467"/>
                    </a:cubicBezTo>
                    <a:cubicBezTo>
                      <a:pt x="41585" y="7467"/>
                      <a:pt x="43815" y="6454"/>
                      <a:pt x="47149" y="3977"/>
                    </a:cubicBezTo>
                    <a:cubicBezTo>
                      <a:pt x="48566" y="2929"/>
                      <a:pt x="50102" y="2346"/>
                      <a:pt x="51649" y="2096"/>
                    </a:cubicBezTo>
                    <a:lnTo>
                      <a:pt x="51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2" name="Google Shape;1492;p38"/>
              <p:cNvSpPr/>
              <p:nvPr/>
            </p:nvSpPr>
            <p:spPr>
              <a:xfrm>
                <a:off x="5464075" y="2968650"/>
                <a:ext cx="1202550" cy="212850"/>
              </a:xfrm>
              <a:custGeom>
                <a:rect b="b" l="l" r="r" t="t"/>
                <a:pathLst>
                  <a:path extrusionOk="0" h="8514" w="48102">
                    <a:moveTo>
                      <a:pt x="47744" y="0"/>
                    </a:moveTo>
                    <a:cubicBezTo>
                      <a:pt x="46589" y="393"/>
                      <a:pt x="45458" y="977"/>
                      <a:pt x="44363" y="1786"/>
                    </a:cubicBezTo>
                    <a:cubicBezTo>
                      <a:pt x="41446" y="3955"/>
                      <a:pt x="39671" y="4881"/>
                      <a:pt x="37464" y="4881"/>
                    </a:cubicBezTo>
                    <a:cubicBezTo>
                      <a:pt x="35526" y="4881"/>
                      <a:pt x="33255" y="4167"/>
                      <a:pt x="29587" y="2953"/>
                    </a:cubicBezTo>
                    <a:cubicBezTo>
                      <a:pt x="27902" y="2395"/>
                      <a:pt x="26391" y="2169"/>
                      <a:pt x="25020" y="2169"/>
                    </a:cubicBezTo>
                    <a:cubicBezTo>
                      <a:pt x="21684" y="2169"/>
                      <a:pt x="19181" y="3508"/>
                      <a:pt x="17038" y="4656"/>
                    </a:cubicBezTo>
                    <a:cubicBezTo>
                      <a:pt x="15253" y="5609"/>
                      <a:pt x="13765" y="6409"/>
                      <a:pt x="12113" y="6409"/>
                    </a:cubicBezTo>
                    <a:cubicBezTo>
                      <a:pt x="10999" y="6409"/>
                      <a:pt x="9811" y="6045"/>
                      <a:pt x="8406" y="5120"/>
                    </a:cubicBezTo>
                    <a:cubicBezTo>
                      <a:pt x="5203" y="3001"/>
                      <a:pt x="2488" y="1870"/>
                      <a:pt x="238" y="1358"/>
                    </a:cubicBezTo>
                    <a:cubicBezTo>
                      <a:pt x="226" y="1560"/>
                      <a:pt x="202" y="1763"/>
                      <a:pt x="191" y="1965"/>
                    </a:cubicBezTo>
                    <a:lnTo>
                      <a:pt x="0" y="3453"/>
                    </a:lnTo>
                    <a:cubicBezTo>
                      <a:pt x="1953" y="3941"/>
                      <a:pt x="4346" y="4977"/>
                      <a:pt x="7251" y="6882"/>
                    </a:cubicBezTo>
                    <a:cubicBezTo>
                      <a:pt x="9061" y="8073"/>
                      <a:pt x="10644" y="8513"/>
                      <a:pt x="12097" y="8513"/>
                    </a:cubicBezTo>
                    <a:cubicBezTo>
                      <a:pt x="14299" y="8513"/>
                      <a:pt x="16181" y="7501"/>
                      <a:pt x="18038" y="6513"/>
                    </a:cubicBezTo>
                    <a:cubicBezTo>
                      <a:pt x="20103" y="5405"/>
                      <a:pt x="22221" y="4274"/>
                      <a:pt x="25013" y="4274"/>
                    </a:cubicBezTo>
                    <a:cubicBezTo>
                      <a:pt x="26182" y="4274"/>
                      <a:pt x="27469" y="4472"/>
                      <a:pt x="28920" y="4953"/>
                    </a:cubicBezTo>
                    <a:cubicBezTo>
                      <a:pt x="32696" y="6199"/>
                      <a:pt x="35224" y="6974"/>
                      <a:pt x="37484" y="6974"/>
                    </a:cubicBezTo>
                    <a:cubicBezTo>
                      <a:pt x="40064" y="6974"/>
                      <a:pt x="42293" y="5964"/>
                      <a:pt x="45625" y="3489"/>
                    </a:cubicBezTo>
                    <a:cubicBezTo>
                      <a:pt x="46423" y="2894"/>
                      <a:pt x="47244" y="2453"/>
                      <a:pt x="48101" y="2144"/>
                    </a:cubicBezTo>
                    <a:lnTo>
                      <a:pt x="4774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3" name="Google Shape;1493;p38"/>
              <p:cNvSpPr/>
              <p:nvPr/>
            </p:nvSpPr>
            <p:spPr>
              <a:xfrm>
                <a:off x="5514675" y="2663850"/>
                <a:ext cx="1086450" cy="178625"/>
              </a:xfrm>
              <a:custGeom>
                <a:rect b="b" l="l" r="r" t="t"/>
                <a:pathLst>
                  <a:path extrusionOk="0" h="7145" w="43458">
                    <a:moveTo>
                      <a:pt x="42958" y="1"/>
                    </a:moveTo>
                    <a:cubicBezTo>
                      <a:pt x="42755" y="131"/>
                      <a:pt x="42541" y="274"/>
                      <a:pt x="42339" y="429"/>
                    </a:cubicBezTo>
                    <a:cubicBezTo>
                      <a:pt x="39425" y="2589"/>
                      <a:pt x="37650" y="3513"/>
                      <a:pt x="35445" y="3513"/>
                    </a:cubicBezTo>
                    <a:cubicBezTo>
                      <a:pt x="33506" y="3513"/>
                      <a:pt x="31235" y="2799"/>
                      <a:pt x="27563" y="1584"/>
                    </a:cubicBezTo>
                    <a:cubicBezTo>
                      <a:pt x="25883" y="1031"/>
                      <a:pt x="24375" y="807"/>
                      <a:pt x="23007" y="807"/>
                    </a:cubicBezTo>
                    <a:cubicBezTo>
                      <a:pt x="19662" y="807"/>
                      <a:pt x="17152" y="2146"/>
                      <a:pt x="15014" y="3287"/>
                    </a:cubicBezTo>
                    <a:cubicBezTo>
                      <a:pt x="13232" y="4245"/>
                      <a:pt x="11747" y="5038"/>
                      <a:pt x="10098" y="5038"/>
                    </a:cubicBezTo>
                    <a:cubicBezTo>
                      <a:pt x="8982" y="5038"/>
                      <a:pt x="7791" y="4674"/>
                      <a:pt x="6382" y="3751"/>
                    </a:cubicBezTo>
                    <a:cubicBezTo>
                      <a:pt x="4179" y="2298"/>
                      <a:pt x="2203" y="1298"/>
                      <a:pt x="453" y="667"/>
                    </a:cubicBezTo>
                    <a:cubicBezTo>
                      <a:pt x="298" y="1358"/>
                      <a:pt x="155" y="2060"/>
                      <a:pt x="0" y="2739"/>
                    </a:cubicBezTo>
                    <a:cubicBezTo>
                      <a:pt x="1524" y="3322"/>
                      <a:pt x="3262" y="4215"/>
                      <a:pt x="5227" y="5513"/>
                    </a:cubicBezTo>
                    <a:cubicBezTo>
                      <a:pt x="7037" y="6704"/>
                      <a:pt x="8620" y="7144"/>
                      <a:pt x="10073" y="7144"/>
                    </a:cubicBezTo>
                    <a:cubicBezTo>
                      <a:pt x="12275" y="7144"/>
                      <a:pt x="14157" y="6144"/>
                      <a:pt x="16014" y="5144"/>
                    </a:cubicBezTo>
                    <a:cubicBezTo>
                      <a:pt x="18081" y="4043"/>
                      <a:pt x="20202" y="2907"/>
                      <a:pt x="22999" y="2907"/>
                    </a:cubicBezTo>
                    <a:cubicBezTo>
                      <a:pt x="24166" y="2907"/>
                      <a:pt x="25449" y="3104"/>
                      <a:pt x="26896" y="3584"/>
                    </a:cubicBezTo>
                    <a:cubicBezTo>
                      <a:pt x="30667" y="4828"/>
                      <a:pt x="33196" y="5603"/>
                      <a:pt x="35457" y="5603"/>
                    </a:cubicBezTo>
                    <a:cubicBezTo>
                      <a:pt x="38001" y="5603"/>
                      <a:pt x="40205" y="4622"/>
                      <a:pt x="43458" y="2227"/>
                    </a:cubicBezTo>
                    <a:lnTo>
                      <a:pt x="42970" y="60"/>
                    </a:lnTo>
                    <a:lnTo>
                      <a:pt x="4295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4" name="Google Shape;1494;p38"/>
              <p:cNvSpPr/>
              <p:nvPr/>
            </p:nvSpPr>
            <p:spPr>
              <a:xfrm>
                <a:off x="5393225" y="3460975"/>
                <a:ext cx="1364775" cy="297400"/>
              </a:xfrm>
              <a:custGeom>
                <a:rect b="b" l="l" r="r" t="t"/>
                <a:pathLst>
                  <a:path extrusionOk="0" h="11896" w="54591">
                    <a:moveTo>
                      <a:pt x="53864" y="0"/>
                    </a:moveTo>
                    <a:cubicBezTo>
                      <a:pt x="49530" y="2632"/>
                      <a:pt x="40636" y="6763"/>
                      <a:pt x="27301" y="6870"/>
                    </a:cubicBezTo>
                    <a:cubicBezTo>
                      <a:pt x="27051" y="6872"/>
                      <a:pt x="26803" y="6873"/>
                      <a:pt x="26556" y="6873"/>
                    </a:cubicBezTo>
                    <a:cubicBezTo>
                      <a:pt x="12893" y="6873"/>
                      <a:pt x="4314" y="3995"/>
                      <a:pt x="548" y="2358"/>
                    </a:cubicBezTo>
                    <a:lnTo>
                      <a:pt x="429" y="3358"/>
                    </a:lnTo>
                    <a:lnTo>
                      <a:pt x="0" y="6846"/>
                    </a:lnTo>
                    <a:cubicBezTo>
                      <a:pt x="6752" y="10015"/>
                      <a:pt x="15839" y="11895"/>
                      <a:pt x="25243" y="11895"/>
                    </a:cubicBezTo>
                    <a:cubicBezTo>
                      <a:pt x="35524" y="11895"/>
                      <a:pt x="46184" y="9648"/>
                      <a:pt x="54591" y="4382"/>
                    </a:cubicBezTo>
                    <a:lnTo>
                      <a:pt x="54317" y="2739"/>
                    </a:lnTo>
                    <a:lnTo>
                      <a:pt x="538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5" name="Google Shape;1495;p38"/>
              <p:cNvSpPr/>
              <p:nvPr/>
            </p:nvSpPr>
            <p:spPr>
              <a:xfrm>
                <a:off x="5460500" y="-570775"/>
                <a:ext cx="1230225" cy="1211775"/>
              </a:xfrm>
              <a:custGeom>
                <a:rect b="b" l="l" r="r" t="t"/>
                <a:pathLst>
                  <a:path extrusionOk="0" h="48471" w="49209">
                    <a:moveTo>
                      <a:pt x="24609" y="1"/>
                    </a:moveTo>
                    <a:cubicBezTo>
                      <a:pt x="23685" y="1"/>
                      <a:pt x="22759" y="370"/>
                      <a:pt x="22074" y="1108"/>
                    </a:cubicBezTo>
                    <a:cubicBezTo>
                      <a:pt x="21401" y="1828"/>
                      <a:pt x="20480" y="2214"/>
                      <a:pt x="19542" y="2214"/>
                    </a:cubicBezTo>
                    <a:cubicBezTo>
                      <a:pt x="19055" y="2214"/>
                      <a:pt x="18562" y="2110"/>
                      <a:pt x="18098" y="1894"/>
                    </a:cubicBezTo>
                    <a:cubicBezTo>
                      <a:pt x="17630" y="1681"/>
                      <a:pt x="17140" y="1581"/>
                      <a:pt x="16660" y="1581"/>
                    </a:cubicBezTo>
                    <a:cubicBezTo>
                      <a:pt x="15259" y="1581"/>
                      <a:pt x="13933" y="2433"/>
                      <a:pt x="13419" y="3834"/>
                    </a:cubicBezTo>
                    <a:cubicBezTo>
                      <a:pt x="12908" y="5204"/>
                      <a:pt x="11605" y="6098"/>
                      <a:pt x="10161" y="6098"/>
                    </a:cubicBezTo>
                    <a:cubicBezTo>
                      <a:pt x="10124" y="6098"/>
                      <a:pt x="10086" y="6098"/>
                      <a:pt x="10049" y="6097"/>
                    </a:cubicBezTo>
                    <a:lnTo>
                      <a:pt x="10037" y="6097"/>
                    </a:lnTo>
                    <a:cubicBezTo>
                      <a:pt x="9989" y="6095"/>
                      <a:pt x="9940" y="6094"/>
                      <a:pt x="9892" y="6094"/>
                    </a:cubicBezTo>
                    <a:cubicBezTo>
                      <a:pt x="7958" y="6094"/>
                      <a:pt x="6384" y="7717"/>
                      <a:pt x="6465" y="9668"/>
                    </a:cubicBezTo>
                    <a:lnTo>
                      <a:pt x="6465" y="9680"/>
                    </a:lnTo>
                    <a:cubicBezTo>
                      <a:pt x="6513" y="11169"/>
                      <a:pt x="5608" y="12526"/>
                      <a:pt x="4215" y="13050"/>
                    </a:cubicBezTo>
                    <a:cubicBezTo>
                      <a:pt x="2322" y="13740"/>
                      <a:pt x="1429" y="15895"/>
                      <a:pt x="2274" y="17729"/>
                    </a:cubicBezTo>
                    <a:cubicBezTo>
                      <a:pt x="2893" y="19086"/>
                      <a:pt x="2572" y="20682"/>
                      <a:pt x="1477" y="21694"/>
                    </a:cubicBezTo>
                    <a:lnTo>
                      <a:pt x="1477" y="21706"/>
                    </a:lnTo>
                    <a:cubicBezTo>
                      <a:pt x="0" y="23075"/>
                      <a:pt x="0" y="25397"/>
                      <a:pt x="1477" y="26766"/>
                    </a:cubicBezTo>
                    <a:lnTo>
                      <a:pt x="1477" y="26778"/>
                    </a:lnTo>
                    <a:cubicBezTo>
                      <a:pt x="2572" y="27790"/>
                      <a:pt x="2893" y="29385"/>
                      <a:pt x="2274" y="30742"/>
                    </a:cubicBezTo>
                    <a:cubicBezTo>
                      <a:pt x="1429" y="32576"/>
                      <a:pt x="2322" y="34731"/>
                      <a:pt x="4215" y="35433"/>
                    </a:cubicBezTo>
                    <a:cubicBezTo>
                      <a:pt x="5608" y="35945"/>
                      <a:pt x="6513" y="37303"/>
                      <a:pt x="6465" y="38791"/>
                    </a:cubicBezTo>
                    <a:lnTo>
                      <a:pt x="6465" y="38803"/>
                    </a:lnTo>
                    <a:cubicBezTo>
                      <a:pt x="6384" y="40773"/>
                      <a:pt x="7968" y="42389"/>
                      <a:pt x="9912" y="42389"/>
                    </a:cubicBezTo>
                    <a:cubicBezTo>
                      <a:pt x="9953" y="42389"/>
                      <a:pt x="9995" y="42388"/>
                      <a:pt x="10037" y="42387"/>
                    </a:cubicBezTo>
                    <a:lnTo>
                      <a:pt x="10049" y="42387"/>
                    </a:lnTo>
                    <a:cubicBezTo>
                      <a:pt x="10095" y="42385"/>
                      <a:pt x="10141" y="42384"/>
                      <a:pt x="10187" y="42384"/>
                    </a:cubicBezTo>
                    <a:cubicBezTo>
                      <a:pt x="11621" y="42384"/>
                      <a:pt x="12911" y="43276"/>
                      <a:pt x="13419" y="44637"/>
                    </a:cubicBezTo>
                    <a:cubicBezTo>
                      <a:pt x="13933" y="46038"/>
                      <a:pt x="15259" y="46891"/>
                      <a:pt x="16660" y="46891"/>
                    </a:cubicBezTo>
                    <a:cubicBezTo>
                      <a:pt x="17140" y="46891"/>
                      <a:pt x="17630" y="46791"/>
                      <a:pt x="18098" y="46578"/>
                    </a:cubicBezTo>
                    <a:cubicBezTo>
                      <a:pt x="18562" y="46362"/>
                      <a:pt x="19055" y="46257"/>
                      <a:pt x="19542" y="46257"/>
                    </a:cubicBezTo>
                    <a:cubicBezTo>
                      <a:pt x="20480" y="46257"/>
                      <a:pt x="21401" y="46643"/>
                      <a:pt x="22074" y="47364"/>
                    </a:cubicBezTo>
                    <a:cubicBezTo>
                      <a:pt x="22759" y="48102"/>
                      <a:pt x="23685" y="48471"/>
                      <a:pt x="24609" y="48471"/>
                    </a:cubicBezTo>
                    <a:cubicBezTo>
                      <a:pt x="25533" y="48471"/>
                      <a:pt x="26456" y="48102"/>
                      <a:pt x="27135" y="47364"/>
                    </a:cubicBezTo>
                    <a:lnTo>
                      <a:pt x="27146" y="47364"/>
                    </a:lnTo>
                    <a:cubicBezTo>
                      <a:pt x="27812" y="46643"/>
                      <a:pt x="28735" y="46257"/>
                      <a:pt x="29672" y="46257"/>
                    </a:cubicBezTo>
                    <a:cubicBezTo>
                      <a:pt x="30160" y="46257"/>
                      <a:pt x="30651" y="46362"/>
                      <a:pt x="31111" y="46578"/>
                    </a:cubicBezTo>
                    <a:lnTo>
                      <a:pt x="31123" y="46578"/>
                    </a:lnTo>
                    <a:cubicBezTo>
                      <a:pt x="31588" y="46791"/>
                      <a:pt x="32075" y="46891"/>
                      <a:pt x="32554" y="46891"/>
                    </a:cubicBezTo>
                    <a:cubicBezTo>
                      <a:pt x="33950" y="46891"/>
                      <a:pt x="35279" y="46038"/>
                      <a:pt x="35802" y="44637"/>
                    </a:cubicBezTo>
                    <a:cubicBezTo>
                      <a:pt x="36298" y="43276"/>
                      <a:pt x="37588" y="42384"/>
                      <a:pt x="39032" y="42384"/>
                    </a:cubicBezTo>
                    <a:cubicBezTo>
                      <a:pt x="39079" y="42384"/>
                      <a:pt x="39125" y="42385"/>
                      <a:pt x="39172" y="42387"/>
                    </a:cubicBezTo>
                    <a:cubicBezTo>
                      <a:pt x="39214" y="42388"/>
                      <a:pt x="39256" y="42389"/>
                      <a:pt x="39298" y="42389"/>
                    </a:cubicBezTo>
                    <a:cubicBezTo>
                      <a:pt x="41252" y="42389"/>
                      <a:pt x="42825" y="40773"/>
                      <a:pt x="42756" y="38803"/>
                    </a:cubicBezTo>
                    <a:lnTo>
                      <a:pt x="42756" y="38791"/>
                    </a:lnTo>
                    <a:cubicBezTo>
                      <a:pt x="42696" y="37303"/>
                      <a:pt x="43601" y="35945"/>
                      <a:pt x="45006" y="35433"/>
                    </a:cubicBezTo>
                    <a:cubicBezTo>
                      <a:pt x="46887" y="34731"/>
                      <a:pt x="47780" y="32576"/>
                      <a:pt x="46947" y="30742"/>
                    </a:cubicBezTo>
                    <a:cubicBezTo>
                      <a:pt x="46327" y="29385"/>
                      <a:pt x="46637" y="27790"/>
                      <a:pt x="47732" y="26778"/>
                    </a:cubicBezTo>
                    <a:lnTo>
                      <a:pt x="47744" y="26766"/>
                    </a:lnTo>
                    <a:cubicBezTo>
                      <a:pt x="49209" y="25397"/>
                      <a:pt x="49209" y="23075"/>
                      <a:pt x="47744" y="21706"/>
                    </a:cubicBezTo>
                    <a:lnTo>
                      <a:pt x="47732" y="21694"/>
                    </a:lnTo>
                    <a:cubicBezTo>
                      <a:pt x="46637" y="20682"/>
                      <a:pt x="46327" y="19086"/>
                      <a:pt x="46947" y="17729"/>
                    </a:cubicBezTo>
                    <a:cubicBezTo>
                      <a:pt x="47780" y="15895"/>
                      <a:pt x="46887" y="13740"/>
                      <a:pt x="45006" y="13050"/>
                    </a:cubicBezTo>
                    <a:cubicBezTo>
                      <a:pt x="43601" y="12526"/>
                      <a:pt x="42696" y="11169"/>
                      <a:pt x="42756" y="9680"/>
                    </a:cubicBezTo>
                    <a:lnTo>
                      <a:pt x="42756" y="9668"/>
                    </a:lnTo>
                    <a:cubicBezTo>
                      <a:pt x="42825" y="7717"/>
                      <a:pt x="41262" y="6094"/>
                      <a:pt x="39317" y="6094"/>
                    </a:cubicBezTo>
                    <a:cubicBezTo>
                      <a:pt x="39269" y="6094"/>
                      <a:pt x="39220" y="6095"/>
                      <a:pt x="39172" y="6097"/>
                    </a:cubicBezTo>
                    <a:cubicBezTo>
                      <a:pt x="39134" y="6098"/>
                      <a:pt x="39096" y="6098"/>
                      <a:pt x="39059" y="6098"/>
                    </a:cubicBezTo>
                    <a:cubicBezTo>
                      <a:pt x="37604" y="6098"/>
                      <a:pt x="36301" y="5204"/>
                      <a:pt x="35802" y="3834"/>
                    </a:cubicBezTo>
                    <a:cubicBezTo>
                      <a:pt x="35279" y="2433"/>
                      <a:pt x="33950" y="1581"/>
                      <a:pt x="32554" y="1581"/>
                    </a:cubicBezTo>
                    <a:cubicBezTo>
                      <a:pt x="32075" y="1581"/>
                      <a:pt x="31588" y="1681"/>
                      <a:pt x="31123" y="1894"/>
                    </a:cubicBezTo>
                    <a:lnTo>
                      <a:pt x="31111" y="1894"/>
                    </a:lnTo>
                    <a:cubicBezTo>
                      <a:pt x="30651" y="2110"/>
                      <a:pt x="30160" y="2214"/>
                      <a:pt x="29672" y="2214"/>
                    </a:cubicBezTo>
                    <a:cubicBezTo>
                      <a:pt x="28735" y="2214"/>
                      <a:pt x="27812" y="1828"/>
                      <a:pt x="27146" y="1108"/>
                    </a:cubicBezTo>
                    <a:lnTo>
                      <a:pt x="27135" y="1108"/>
                    </a:lnTo>
                    <a:cubicBezTo>
                      <a:pt x="26456" y="370"/>
                      <a:pt x="25533" y="1"/>
                      <a:pt x="24609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6" name="Google Shape;1496;p38"/>
              <p:cNvSpPr/>
              <p:nvPr/>
            </p:nvSpPr>
            <p:spPr>
              <a:xfrm>
                <a:off x="5891800" y="397600"/>
                <a:ext cx="338450" cy="393500"/>
              </a:xfrm>
              <a:custGeom>
                <a:rect b="b" l="l" r="r" t="t"/>
                <a:pathLst>
                  <a:path extrusionOk="0" h="15740" w="13538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41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2618" y="15173"/>
                      <a:pt x="4721" y="15739"/>
                      <a:pt x="6845" y="15739"/>
                    </a:cubicBezTo>
                    <a:cubicBezTo>
                      <a:pt x="8668" y="15739"/>
                      <a:pt x="10506" y="15322"/>
                      <a:pt x="12359" y="14486"/>
                    </a:cubicBezTo>
                    <a:cubicBezTo>
                      <a:pt x="12085" y="11212"/>
                      <a:pt x="12169" y="8771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7" name="Google Shape;1497;p38"/>
              <p:cNvSpPr/>
              <p:nvPr/>
            </p:nvSpPr>
            <p:spPr>
              <a:xfrm>
                <a:off x="5891800" y="397600"/>
                <a:ext cx="338450" cy="351150"/>
              </a:xfrm>
              <a:custGeom>
                <a:rect b="b" l="l" r="r" t="t"/>
                <a:pathLst>
                  <a:path extrusionOk="0" h="14046" w="13538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29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6811" y="13379"/>
                      <a:pt x="10502" y="9593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8" name="Google Shape;1498;p38"/>
              <p:cNvSpPr/>
              <p:nvPr/>
            </p:nvSpPr>
            <p:spPr>
              <a:xfrm>
                <a:off x="5570900" y="96225"/>
                <a:ext cx="182500" cy="271425"/>
              </a:xfrm>
              <a:custGeom>
                <a:rect b="b" l="l" r="r" t="t"/>
                <a:pathLst>
                  <a:path extrusionOk="0" h="10857" w="7300">
                    <a:moveTo>
                      <a:pt x="3250" y="0"/>
                    </a:moveTo>
                    <a:cubicBezTo>
                      <a:pt x="2680" y="0"/>
                      <a:pt x="2102" y="228"/>
                      <a:pt x="1609" y="872"/>
                    </a:cubicBezTo>
                    <a:cubicBezTo>
                      <a:pt x="0" y="2997"/>
                      <a:pt x="1374" y="10857"/>
                      <a:pt x="5946" y="10857"/>
                    </a:cubicBezTo>
                    <a:cubicBezTo>
                      <a:pt x="6111" y="10857"/>
                      <a:pt x="6281" y="10846"/>
                      <a:pt x="6455" y="10825"/>
                    </a:cubicBezTo>
                    <a:cubicBezTo>
                      <a:pt x="6455" y="10825"/>
                      <a:pt x="7300" y="5991"/>
                      <a:pt x="5943" y="1312"/>
                    </a:cubicBezTo>
                    <a:cubicBezTo>
                      <a:pt x="5943" y="1312"/>
                      <a:pt x="4619" y="0"/>
                      <a:pt x="325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9" name="Google Shape;1499;p38"/>
              <p:cNvSpPr/>
              <p:nvPr/>
            </p:nvSpPr>
            <p:spPr>
              <a:xfrm>
                <a:off x="6326075" y="7275"/>
                <a:ext cx="325" cy="925"/>
              </a:xfrm>
              <a:custGeom>
                <a:rect b="b" l="l" r="r" t="t"/>
                <a:pathLst>
                  <a:path extrusionOk="0" h="37" w="13">
                    <a:moveTo>
                      <a:pt x="1" y="0"/>
                    </a:moveTo>
                    <a:cubicBezTo>
                      <a:pt x="12" y="24"/>
                      <a:pt x="12" y="36"/>
                      <a:pt x="12" y="36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0" name="Google Shape;1500;p38"/>
              <p:cNvSpPr/>
              <p:nvPr/>
            </p:nvSpPr>
            <p:spPr>
              <a:xfrm>
                <a:off x="5634325" y="-226300"/>
                <a:ext cx="697725" cy="857900"/>
              </a:xfrm>
              <a:custGeom>
                <a:rect b="b" l="l" r="r" t="t"/>
                <a:pathLst>
                  <a:path extrusionOk="0" h="34316" w="27909">
                    <a:moveTo>
                      <a:pt x="14255" y="1"/>
                    </a:moveTo>
                    <a:cubicBezTo>
                      <a:pt x="14020" y="1"/>
                      <a:pt x="13781" y="4"/>
                      <a:pt x="13538" y="9"/>
                    </a:cubicBezTo>
                    <a:cubicBezTo>
                      <a:pt x="6215" y="164"/>
                      <a:pt x="2834" y="4688"/>
                      <a:pt x="1453" y="7415"/>
                    </a:cubicBezTo>
                    <a:cubicBezTo>
                      <a:pt x="953" y="8415"/>
                      <a:pt x="643" y="9510"/>
                      <a:pt x="548" y="10629"/>
                    </a:cubicBezTo>
                    <a:cubicBezTo>
                      <a:pt x="536" y="10820"/>
                      <a:pt x="536" y="10951"/>
                      <a:pt x="548" y="10951"/>
                    </a:cubicBezTo>
                    <a:cubicBezTo>
                      <a:pt x="500" y="12332"/>
                      <a:pt x="0" y="30882"/>
                      <a:pt x="9656" y="33775"/>
                    </a:cubicBezTo>
                    <a:cubicBezTo>
                      <a:pt x="10879" y="34143"/>
                      <a:pt x="12051" y="34316"/>
                      <a:pt x="13168" y="34316"/>
                    </a:cubicBezTo>
                    <a:cubicBezTo>
                      <a:pt x="18781" y="34316"/>
                      <a:pt x="23009" y="29944"/>
                      <a:pt x="25432" y="23917"/>
                    </a:cubicBezTo>
                    <a:cubicBezTo>
                      <a:pt x="25575" y="23548"/>
                      <a:pt x="25706" y="23190"/>
                      <a:pt x="25837" y="22821"/>
                    </a:cubicBezTo>
                    <a:cubicBezTo>
                      <a:pt x="25873" y="22714"/>
                      <a:pt x="25908" y="22619"/>
                      <a:pt x="25944" y="22524"/>
                    </a:cubicBezTo>
                    <a:cubicBezTo>
                      <a:pt x="26075" y="22155"/>
                      <a:pt x="26194" y="21774"/>
                      <a:pt x="26301" y="21393"/>
                    </a:cubicBezTo>
                    <a:cubicBezTo>
                      <a:pt x="27421" y="17654"/>
                      <a:pt x="27909" y="13463"/>
                      <a:pt x="27682" y="9379"/>
                    </a:cubicBezTo>
                    <a:cubicBezTo>
                      <a:pt x="27682" y="9379"/>
                      <a:pt x="27587" y="7593"/>
                      <a:pt x="27587" y="7569"/>
                    </a:cubicBezTo>
                    <a:cubicBezTo>
                      <a:pt x="26878" y="4420"/>
                      <a:pt x="23822" y="1"/>
                      <a:pt x="14255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1" name="Google Shape;1501;p38"/>
              <p:cNvSpPr/>
              <p:nvPr/>
            </p:nvSpPr>
            <p:spPr>
              <a:xfrm>
                <a:off x="6213850" y="84050"/>
                <a:ext cx="210050" cy="261450"/>
              </a:xfrm>
              <a:custGeom>
                <a:rect b="b" l="l" r="r" t="t"/>
                <a:pathLst>
                  <a:path extrusionOk="0" h="10458" w="8402">
                    <a:moveTo>
                      <a:pt x="5004" y="0"/>
                    </a:moveTo>
                    <a:cubicBezTo>
                      <a:pt x="3546" y="0"/>
                      <a:pt x="2025" y="835"/>
                      <a:pt x="2025" y="835"/>
                    </a:cubicBezTo>
                    <a:cubicBezTo>
                      <a:pt x="1" y="5276"/>
                      <a:pt x="930" y="10312"/>
                      <a:pt x="930" y="10312"/>
                    </a:cubicBezTo>
                    <a:cubicBezTo>
                      <a:pt x="1293" y="10411"/>
                      <a:pt x="1644" y="10458"/>
                      <a:pt x="1983" y="10458"/>
                    </a:cubicBezTo>
                    <a:cubicBezTo>
                      <a:pt x="6152" y="10458"/>
                      <a:pt x="8402" y="3414"/>
                      <a:pt x="7168" y="1168"/>
                    </a:cubicBezTo>
                    <a:cubicBezTo>
                      <a:pt x="6675" y="281"/>
                      <a:pt x="5850" y="0"/>
                      <a:pt x="5004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2" name="Google Shape;1502;p38"/>
              <p:cNvSpPr/>
              <p:nvPr/>
            </p:nvSpPr>
            <p:spPr>
              <a:xfrm>
                <a:off x="6213275" y="331725"/>
                <a:ext cx="66975" cy="39900"/>
              </a:xfrm>
              <a:custGeom>
                <a:rect b="b" l="l" r="r" t="t"/>
                <a:pathLst>
                  <a:path extrusionOk="0" h="1596" w="2679">
                    <a:moveTo>
                      <a:pt x="0" y="0"/>
                    </a:moveTo>
                    <a:lnTo>
                      <a:pt x="0" y="0"/>
                    </a:lnTo>
                    <a:cubicBezTo>
                      <a:pt x="643" y="1298"/>
                      <a:pt x="1572" y="1584"/>
                      <a:pt x="2274" y="1596"/>
                    </a:cubicBezTo>
                    <a:cubicBezTo>
                      <a:pt x="2417" y="1227"/>
                      <a:pt x="2548" y="869"/>
                      <a:pt x="2679" y="500"/>
                    </a:cubicBezTo>
                    <a:lnTo>
                      <a:pt x="2679" y="500"/>
                    </a:lnTo>
                    <a:cubicBezTo>
                      <a:pt x="2493" y="559"/>
                      <a:pt x="2293" y="583"/>
                      <a:pt x="2090" y="583"/>
                    </a:cubicBezTo>
                    <a:cubicBezTo>
                      <a:pt x="1092" y="5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3" name="Google Shape;1503;p38"/>
              <p:cNvSpPr/>
              <p:nvPr/>
            </p:nvSpPr>
            <p:spPr>
              <a:xfrm>
                <a:off x="5584700" y="-360275"/>
                <a:ext cx="847950" cy="620950"/>
              </a:xfrm>
              <a:custGeom>
                <a:rect b="b" l="l" r="r" t="t"/>
                <a:pathLst>
                  <a:path extrusionOk="0" h="24838" w="33918">
                    <a:moveTo>
                      <a:pt x="17763" y="1"/>
                    </a:moveTo>
                    <a:cubicBezTo>
                      <a:pt x="11444" y="1"/>
                      <a:pt x="4827" y="3642"/>
                      <a:pt x="2152" y="9452"/>
                    </a:cubicBezTo>
                    <a:cubicBezTo>
                      <a:pt x="1" y="14098"/>
                      <a:pt x="1981" y="24838"/>
                      <a:pt x="3061" y="24838"/>
                    </a:cubicBezTo>
                    <a:cubicBezTo>
                      <a:pt x="3141" y="24838"/>
                      <a:pt x="3215" y="24779"/>
                      <a:pt x="3283" y="24656"/>
                    </a:cubicBezTo>
                    <a:cubicBezTo>
                      <a:pt x="4283" y="22858"/>
                      <a:pt x="3021" y="19358"/>
                      <a:pt x="4355" y="16024"/>
                    </a:cubicBezTo>
                    <a:cubicBezTo>
                      <a:pt x="4474" y="15714"/>
                      <a:pt x="4581" y="15417"/>
                      <a:pt x="4664" y="15131"/>
                    </a:cubicBezTo>
                    <a:cubicBezTo>
                      <a:pt x="4966" y="14144"/>
                      <a:pt x="5849" y="13577"/>
                      <a:pt x="6755" y="13577"/>
                    </a:cubicBezTo>
                    <a:cubicBezTo>
                      <a:pt x="7281" y="13577"/>
                      <a:pt x="7815" y="13768"/>
                      <a:pt x="8248" y="14179"/>
                    </a:cubicBezTo>
                    <a:cubicBezTo>
                      <a:pt x="12308" y="18036"/>
                      <a:pt x="17523" y="21489"/>
                      <a:pt x="17523" y="21489"/>
                    </a:cubicBezTo>
                    <a:cubicBezTo>
                      <a:pt x="20750" y="23418"/>
                      <a:pt x="23405" y="24156"/>
                      <a:pt x="24964" y="24156"/>
                    </a:cubicBezTo>
                    <a:cubicBezTo>
                      <a:pt x="26119" y="24156"/>
                      <a:pt x="27858" y="22822"/>
                      <a:pt x="28501" y="20596"/>
                    </a:cubicBezTo>
                    <a:cubicBezTo>
                      <a:pt x="29132" y="18358"/>
                      <a:pt x="31001" y="17786"/>
                      <a:pt x="31001" y="17786"/>
                    </a:cubicBezTo>
                    <a:cubicBezTo>
                      <a:pt x="31001" y="17786"/>
                      <a:pt x="33918" y="8928"/>
                      <a:pt x="26488" y="2915"/>
                    </a:cubicBezTo>
                    <a:cubicBezTo>
                      <a:pt x="24008" y="911"/>
                      <a:pt x="20923" y="1"/>
                      <a:pt x="17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4" name="Google Shape;1504;p38"/>
              <p:cNvSpPr/>
              <p:nvPr/>
            </p:nvSpPr>
            <p:spPr>
              <a:xfrm>
                <a:off x="5613475" y="-364200"/>
                <a:ext cx="784950" cy="473600"/>
              </a:xfrm>
              <a:custGeom>
                <a:rect b="b" l="l" r="r" t="t"/>
                <a:pathLst>
                  <a:path extrusionOk="0" h="18944" w="31398">
                    <a:moveTo>
                      <a:pt x="15562" y="0"/>
                    </a:moveTo>
                    <a:cubicBezTo>
                      <a:pt x="14384" y="24"/>
                      <a:pt x="13217" y="120"/>
                      <a:pt x="12062" y="274"/>
                    </a:cubicBezTo>
                    <a:cubicBezTo>
                      <a:pt x="11479" y="358"/>
                      <a:pt x="10895" y="477"/>
                      <a:pt x="10312" y="620"/>
                    </a:cubicBezTo>
                    <a:cubicBezTo>
                      <a:pt x="9740" y="774"/>
                      <a:pt x="9169" y="953"/>
                      <a:pt x="8609" y="1179"/>
                    </a:cubicBezTo>
                    <a:cubicBezTo>
                      <a:pt x="7502" y="1620"/>
                      <a:pt x="6442" y="2215"/>
                      <a:pt x="5514" y="2977"/>
                    </a:cubicBezTo>
                    <a:cubicBezTo>
                      <a:pt x="4573" y="3715"/>
                      <a:pt x="3751" y="4608"/>
                      <a:pt x="3073" y="5573"/>
                    </a:cubicBezTo>
                    <a:cubicBezTo>
                      <a:pt x="1715" y="7525"/>
                      <a:pt x="906" y="9775"/>
                      <a:pt x="453" y="12050"/>
                    </a:cubicBezTo>
                    <a:cubicBezTo>
                      <a:pt x="239" y="13193"/>
                      <a:pt x="108" y="14347"/>
                      <a:pt x="61" y="15490"/>
                    </a:cubicBezTo>
                    <a:cubicBezTo>
                      <a:pt x="1" y="16645"/>
                      <a:pt x="13" y="17800"/>
                      <a:pt x="144" y="18943"/>
                    </a:cubicBezTo>
                    <a:lnTo>
                      <a:pt x="322" y="18931"/>
                    </a:lnTo>
                    <a:cubicBezTo>
                      <a:pt x="287" y="16657"/>
                      <a:pt x="537" y="14371"/>
                      <a:pt x="1096" y="12192"/>
                    </a:cubicBezTo>
                    <a:cubicBezTo>
                      <a:pt x="1644" y="10014"/>
                      <a:pt x="2525" y="7906"/>
                      <a:pt x="3859" y="6144"/>
                    </a:cubicBezTo>
                    <a:cubicBezTo>
                      <a:pt x="4525" y="5275"/>
                      <a:pt x="5299" y="4489"/>
                      <a:pt x="6180" y="3834"/>
                    </a:cubicBezTo>
                    <a:cubicBezTo>
                      <a:pt x="7049" y="3191"/>
                      <a:pt x="8026" y="2679"/>
                      <a:pt x="9038" y="2286"/>
                    </a:cubicBezTo>
                    <a:cubicBezTo>
                      <a:pt x="9550" y="2108"/>
                      <a:pt x="10074" y="1953"/>
                      <a:pt x="10609" y="1822"/>
                    </a:cubicBezTo>
                    <a:cubicBezTo>
                      <a:pt x="11145" y="1703"/>
                      <a:pt x="11681" y="1608"/>
                      <a:pt x="12229" y="1548"/>
                    </a:cubicBezTo>
                    <a:cubicBezTo>
                      <a:pt x="13256" y="1416"/>
                      <a:pt x="14295" y="1345"/>
                      <a:pt x="15324" y="1345"/>
                    </a:cubicBezTo>
                    <a:cubicBezTo>
                      <a:pt x="15403" y="1345"/>
                      <a:pt x="15483" y="1345"/>
                      <a:pt x="15562" y="1346"/>
                    </a:cubicBezTo>
                    <a:cubicBezTo>
                      <a:pt x="17789" y="1346"/>
                      <a:pt x="20003" y="1691"/>
                      <a:pt x="22016" y="2513"/>
                    </a:cubicBezTo>
                    <a:cubicBezTo>
                      <a:pt x="24028" y="3322"/>
                      <a:pt x="25802" y="4656"/>
                      <a:pt x="27076" y="6394"/>
                    </a:cubicBezTo>
                    <a:cubicBezTo>
                      <a:pt x="27719" y="7263"/>
                      <a:pt x="28255" y="8216"/>
                      <a:pt x="28671" y="9216"/>
                    </a:cubicBezTo>
                    <a:cubicBezTo>
                      <a:pt x="29088" y="10228"/>
                      <a:pt x="29398" y="11276"/>
                      <a:pt x="29600" y="12359"/>
                    </a:cubicBezTo>
                    <a:cubicBezTo>
                      <a:pt x="29969" y="14217"/>
                      <a:pt x="30029" y="16133"/>
                      <a:pt x="29874" y="18038"/>
                    </a:cubicBezTo>
                    <a:cubicBezTo>
                      <a:pt x="30338" y="18181"/>
                      <a:pt x="30767" y="18455"/>
                      <a:pt x="31076" y="18931"/>
                    </a:cubicBezTo>
                    <a:cubicBezTo>
                      <a:pt x="31398" y="16681"/>
                      <a:pt x="31398" y="14371"/>
                      <a:pt x="30993" y="12097"/>
                    </a:cubicBezTo>
                    <a:cubicBezTo>
                      <a:pt x="30791" y="10930"/>
                      <a:pt x="30457" y="9775"/>
                      <a:pt x="30005" y="8668"/>
                    </a:cubicBezTo>
                    <a:cubicBezTo>
                      <a:pt x="29552" y="7561"/>
                      <a:pt x="28969" y="6489"/>
                      <a:pt x="28243" y="5525"/>
                    </a:cubicBezTo>
                    <a:cubicBezTo>
                      <a:pt x="27516" y="4561"/>
                      <a:pt x="26659" y="3691"/>
                      <a:pt x="25695" y="2953"/>
                    </a:cubicBezTo>
                    <a:cubicBezTo>
                      <a:pt x="24730" y="2227"/>
                      <a:pt x="23659" y="1644"/>
                      <a:pt x="22540" y="1191"/>
                    </a:cubicBezTo>
                    <a:cubicBezTo>
                      <a:pt x="21432" y="739"/>
                      <a:pt x="20265" y="441"/>
                      <a:pt x="19099" y="251"/>
                    </a:cubicBezTo>
                    <a:cubicBezTo>
                      <a:pt x="18503" y="155"/>
                      <a:pt x="17920" y="96"/>
                      <a:pt x="17325" y="48"/>
                    </a:cubicBezTo>
                    <a:cubicBezTo>
                      <a:pt x="16741" y="12"/>
                      <a:pt x="16146" y="0"/>
                      <a:pt x="15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5" name="Google Shape;1505;p38"/>
              <p:cNvSpPr/>
              <p:nvPr/>
            </p:nvSpPr>
            <p:spPr>
              <a:xfrm>
                <a:off x="4948225" y="668675"/>
                <a:ext cx="597425" cy="530150"/>
              </a:xfrm>
              <a:custGeom>
                <a:rect b="b" l="l" r="r" t="t"/>
                <a:pathLst>
                  <a:path extrusionOk="0" h="21206" w="23897">
                    <a:moveTo>
                      <a:pt x="1" y="0"/>
                    </a:moveTo>
                    <a:cubicBezTo>
                      <a:pt x="1" y="1"/>
                      <a:pt x="4275" y="5168"/>
                      <a:pt x="5037" y="15562"/>
                    </a:cubicBezTo>
                    <a:cubicBezTo>
                      <a:pt x="10121" y="17800"/>
                      <a:pt x="17134" y="20562"/>
                      <a:pt x="23896" y="21205"/>
                    </a:cubicBezTo>
                    <a:lnTo>
                      <a:pt x="21598" y="6918"/>
                    </a:lnTo>
                    <a:cubicBezTo>
                      <a:pt x="21598" y="6918"/>
                      <a:pt x="20270" y="7746"/>
                      <a:pt x="17561" y="7746"/>
                    </a:cubicBezTo>
                    <a:cubicBezTo>
                      <a:pt x="14056" y="7746"/>
                      <a:pt x="8240" y="636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6" name="Google Shape;1506;p38"/>
              <p:cNvSpPr/>
              <p:nvPr/>
            </p:nvSpPr>
            <p:spPr>
              <a:xfrm>
                <a:off x="6188850" y="1652475"/>
                <a:ext cx="387875" cy="337050"/>
              </a:xfrm>
              <a:custGeom>
                <a:rect b="b" l="l" r="r" t="t"/>
                <a:pathLst>
                  <a:path extrusionOk="0" h="13482" w="15515">
                    <a:moveTo>
                      <a:pt x="6101" y="1"/>
                    </a:moveTo>
                    <a:cubicBezTo>
                      <a:pt x="5254" y="1"/>
                      <a:pt x="4499" y="138"/>
                      <a:pt x="3977" y="498"/>
                    </a:cubicBezTo>
                    <a:cubicBezTo>
                      <a:pt x="2334" y="1629"/>
                      <a:pt x="10609" y="3868"/>
                      <a:pt x="10609" y="3868"/>
                    </a:cubicBezTo>
                    <a:cubicBezTo>
                      <a:pt x="10609" y="3868"/>
                      <a:pt x="7585" y="3279"/>
                      <a:pt x="5008" y="3279"/>
                    </a:cubicBezTo>
                    <a:cubicBezTo>
                      <a:pt x="3884" y="3279"/>
                      <a:pt x="2845" y="3391"/>
                      <a:pt x="2180" y="3713"/>
                    </a:cubicBezTo>
                    <a:cubicBezTo>
                      <a:pt x="1" y="4761"/>
                      <a:pt x="9050" y="7106"/>
                      <a:pt x="9050" y="7106"/>
                    </a:cubicBezTo>
                    <a:cubicBezTo>
                      <a:pt x="9050" y="7106"/>
                      <a:pt x="7080" y="6867"/>
                      <a:pt x="5257" y="6867"/>
                    </a:cubicBezTo>
                    <a:cubicBezTo>
                      <a:pt x="3729" y="6867"/>
                      <a:pt x="2303" y="7035"/>
                      <a:pt x="2227" y="7654"/>
                    </a:cubicBezTo>
                    <a:cubicBezTo>
                      <a:pt x="2132" y="8463"/>
                      <a:pt x="8657" y="10559"/>
                      <a:pt x="8657" y="10559"/>
                    </a:cubicBezTo>
                    <a:cubicBezTo>
                      <a:pt x="8657" y="10559"/>
                      <a:pt x="4013" y="10642"/>
                      <a:pt x="4204" y="11178"/>
                    </a:cubicBezTo>
                    <a:cubicBezTo>
                      <a:pt x="4751" y="12762"/>
                      <a:pt x="7966" y="12893"/>
                      <a:pt x="7966" y="12893"/>
                    </a:cubicBezTo>
                    <a:cubicBezTo>
                      <a:pt x="7966" y="12893"/>
                      <a:pt x="8490" y="12976"/>
                      <a:pt x="10323" y="13381"/>
                    </a:cubicBezTo>
                    <a:cubicBezTo>
                      <a:pt x="10639" y="13451"/>
                      <a:pt x="10924" y="13482"/>
                      <a:pt x="11179" y="13482"/>
                    </a:cubicBezTo>
                    <a:cubicBezTo>
                      <a:pt x="12085" y="13482"/>
                      <a:pt x="12615" y="13096"/>
                      <a:pt x="12848" y="12762"/>
                    </a:cubicBezTo>
                    <a:cubicBezTo>
                      <a:pt x="13431" y="11928"/>
                      <a:pt x="14550" y="10357"/>
                      <a:pt x="14836" y="8321"/>
                    </a:cubicBezTo>
                    <a:cubicBezTo>
                      <a:pt x="15515" y="3344"/>
                      <a:pt x="12455" y="1403"/>
                      <a:pt x="12455" y="1403"/>
                    </a:cubicBezTo>
                    <a:cubicBezTo>
                      <a:pt x="12455" y="1403"/>
                      <a:pt x="8807" y="1"/>
                      <a:pt x="6101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7" name="Google Shape;1507;p38"/>
              <p:cNvSpPr/>
              <p:nvPr/>
            </p:nvSpPr>
            <p:spPr>
              <a:xfrm>
                <a:off x="6473725" y="1587025"/>
                <a:ext cx="71150" cy="135675"/>
              </a:xfrm>
              <a:custGeom>
                <a:rect b="b" l="l" r="r" t="t"/>
                <a:pathLst>
                  <a:path extrusionOk="0" h="5427" w="2846">
                    <a:moveTo>
                      <a:pt x="1626" y="1"/>
                    </a:moveTo>
                    <a:cubicBezTo>
                      <a:pt x="1597" y="1"/>
                      <a:pt x="1571" y="11"/>
                      <a:pt x="1548" y="33"/>
                    </a:cubicBezTo>
                    <a:cubicBezTo>
                      <a:pt x="595" y="1771"/>
                      <a:pt x="381" y="2842"/>
                      <a:pt x="0" y="5212"/>
                    </a:cubicBezTo>
                    <a:lnTo>
                      <a:pt x="1250" y="5426"/>
                    </a:lnTo>
                    <a:cubicBezTo>
                      <a:pt x="1250" y="5426"/>
                      <a:pt x="2846" y="2830"/>
                      <a:pt x="2346" y="949"/>
                    </a:cubicBezTo>
                    <a:cubicBezTo>
                      <a:pt x="2271" y="684"/>
                      <a:pt x="1865" y="1"/>
                      <a:pt x="1626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8" name="Google Shape;1508;p38"/>
              <p:cNvSpPr/>
              <p:nvPr/>
            </p:nvSpPr>
            <p:spPr>
              <a:xfrm>
                <a:off x="6565700" y="855900"/>
                <a:ext cx="790300" cy="909950"/>
              </a:xfrm>
              <a:custGeom>
                <a:rect b="b" l="l" r="r" t="t"/>
                <a:pathLst>
                  <a:path extrusionOk="0" h="36398" w="31612">
                    <a:moveTo>
                      <a:pt x="26265" y="0"/>
                    </a:moveTo>
                    <a:cubicBezTo>
                      <a:pt x="26265" y="0"/>
                      <a:pt x="24444" y="4405"/>
                      <a:pt x="22205" y="9918"/>
                    </a:cubicBezTo>
                    <a:cubicBezTo>
                      <a:pt x="19967" y="15431"/>
                      <a:pt x="16466" y="22300"/>
                      <a:pt x="16466" y="22300"/>
                    </a:cubicBezTo>
                    <a:cubicBezTo>
                      <a:pt x="11168" y="15442"/>
                      <a:pt x="4024" y="1286"/>
                      <a:pt x="4024" y="1286"/>
                    </a:cubicBezTo>
                    <a:cubicBezTo>
                      <a:pt x="1869" y="9930"/>
                      <a:pt x="988" y="10489"/>
                      <a:pt x="0" y="16550"/>
                    </a:cubicBezTo>
                    <a:cubicBezTo>
                      <a:pt x="5239" y="31373"/>
                      <a:pt x="17764" y="36397"/>
                      <a:pt x="17764" y="36397"/>
                    </a:cubicBezTo>
                    <a:cubicBezTo>
                      <a:pt x="28801" y="26396"/>
                      <a:pt x="31611" y="1857"/>
                      <a:pt x="31611" y="1857"/>
                    </a:cubicBezTo>
                    <a:lnTo>
                      <a:pt x="26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9" name="Google Shape;1509;p38"/>
              <p:cNvSpPr/>
              <p:nvPr/>
            </p:nvSpPr>
            <p:spPr>
              <a:xfrm>
                <a:off x="7053850" y="331425"/>
                <a:ext cx="391450" cy="587300"/>
              </a:xfrm>
              <a:custGeom>
                <a:rect b="b" l="l" r="r" t="t"/>
                <a:pathLst>
                  <a:path extrusionOk="0" h="23492" w="15658">
                    <a:moveTo>
                      <a:pt x="5168" y="1"/>
                    </a:moveTo>
                    <a:cubicBezTo>
                      <a:pt x="5043" y="1"/>
                      <a:pt x="4916" y="83"/>
                      <a:pt x="4787" y="262"/>
                    </a:cubicBezTo>
                    <a:cubicBezTo>
                      <a:pt x="3275" y="2358"/>
                      <a:pt x="4703" y="10013"/>
                      <a:pt x="4703" y="10013"/>
                    </a:cubicBezTo>
                    <a:cubicBezTo>
                      <a:pt x="2393" y="10299"/>
                      <a:pt x="0" y="12097"/>
                      <a:pt x="1501" y="14847"/>
                    </a:cubicBezTo>
                    <a:cubicBezTo>
                      <a:pt x="3013" y="17598"/>
                      <a:pt x="6215" y="21586"/>
                      <a:pt x="6215" y="21586"/>
                    </a:cubicBezTo>
                    <a:cubicBezTo>
                      <a:pt x="7668" y="23467"/>
                      <a:pt x="11704" y="23491"/>
                      <a:pt x="11704" y="23491"/>
                    </a:cubicBezTo>
                    <a:cubicBezTo>
                      <a:pt x="13335" y="21896"/>
                      <a:pt x="13657" y="18026"/>
                      <a:pt x="13728" y="16490"/>
                    </a:cubicBezTo>
                    <a:cubicBezTo>
                      <a:pt x="13740" y="16181"/>
                      <a:pt x="13740" y="15967"/>
                      <a:pt x="13740" y="15883"/>
                    </a:cubicBezTo>
                    <a:lnTo>
                      <a:pt x="13740" y="15848"/>
                    </a:lnTo>
                    <a:cubicBezTo>
                      <a:pt x="13740" y="15848"/>
                      <a:pt x="15657" y="15026"/>
                      <a:pt x="15086" y="11930"/>
                    </a:cubicBezTo>
                    <a:cubicBezTo>
                      <a:pt x="14693" y="9852"/>
                      <a:pt x="12296" y="9591"/>
                      <a:pt x="11118" y="9591"/>
                    </a:cubicBezTo>
                    <a:cubicBezTo>
                      <a:pt x="10724" y="9591"/>
                      <a:pt x="10466" y="9621"/>
                      <a:pt x="10466" y="9621"/>
                    </a:cubicBezTo>
                    <a:cubicBezTo>
                      <a:pt x="10466" y="9621"/>
                      <a:pt x="11782" y="221"/>
                      <a:pt x="10130" y="221"/>
                    </a:cubicBezTo>
                    <a:cubicBezTo>
                      <a:pt x="10067" y="221"/>
                      <a:pt x="10001" y="235"/>
                      <a:pt x="9930" y="262"/>
                    </a:cubicBezTo>
                    <a:cubicBezTo>
                      <a:pt x="7978" y="1024"/>
                      <a:pt x="7489" y="9347"/>
                      <a:pt x="7489" y="9347"/>
                    </a:cubicBezTo>
                    <a:cubicBezTo>
                      <a:pt x="7489" y="9347"/>
                      <a:pt x="6494" y="1"/>
                      <a:pt x="5168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0" name="Google Shape;1510;p38"/>
              <p:cNvSpPr/>
              <p:nvPr/>
            </p:nvSpPr>
            <p:spPr>
              <a:xfrm>
                <a:off x="7341375" y="617550"/>
                <a:ext cx="56000" cy="126150"/>
              </a:xfrm>
              <a:custGeom>
                <a:rect b="b" l="l" r="r" t="t"/>
                <a:pathLst>
                  <a:path extrusionOk="0" h="5046" w="2240">
                    <a:moveTo>
                      <a:pt x="817" y="1"/>
                    </a:moveTo>
                    <a:cubicBezTo>
                      <a:pt x="679" y="1"/>
                      <a:pt x="555" y="82"/>
                      <a:pt x="525" y="223"/>
                    </a:cubicBezTo>
                    <a:cubicBezTo>
                      <a:pt x="501" y="295"/>
                      <a:pt x="1" y="2164"/>
                      <a:pt x="263" y="3760"/>
                    </a:cubicBezTo>
                    <a:lnTo>
                      <a:pt x="275" y="3855"/>
                    </a:lnTo>
                    <a:cubicBezTo>
                      <a:pt x="334" y="4081"/>
                      <a:pt x="417" y="4272"/>
                      <a:pt x="548" y="4438"/>
                    </a:cubicBezTo>
                    <a:cubicBezTo>
                      <a:pt x="644" y="4569"/>
                      <a:pt x="763" y="4664"/>
                      <a:pt x="906" y="4760"/>
                    </a:cubicBezTo>
                    <a:cubicBezTo>
                      <a:pt x="1251" y="4986"/>
                      <a:pt x="1680" y="5045"/>
                      <a:pt x="2072" y="5045"/>
                    </a:cubicBezTo>
                    <a:lnTo>
                      <a:pt x="2227" y="5045"/>
                    </a:lnTo>
                    <a:cubicBezTo>
                      <a:pt x="2239" y="4736"/>
                      <a:pt x="2239" y="4522"/>
                      <a:pt x="2239" y="4438"/>
                    </a:cubicBezTo>
                    <a:lnTo>
                      <a:pt x="2239" y="4438"/>
                    </a:lnTo>
                    <a:cubicBezTo>
                      <a:pt x="2176" y="4442"/>
                      <a:pt x="2111" y="4445"/>
                      <a:pt x="2046" y="4445"/>
                    </a:cubicBezTo>
                    <a:cubicBezTo>
                      <a:pt x="1746" y="4445"/>
                      <a:pt x="1440" y="4395"/>
                      <a:pt x="1215" y="4248"/>
                    </a:cubicBezTo>
                    <a:cubicBezTo>
                      <a:pt x="1025" y="4117"/>
                      <a:pt x="906" y="3926"/>
                      <a:pt x="858" y="3664"/>
                    </a:cubicBezTo>
                    <a:cubicBezTo>
                      <a:pt x="620" y="2200"/>
                      <a:pt x="1096" y="402"/>
                      <a:pt x="1108" y="378"/>
                    </a:cubicBezTo>
                    <a:cubicBezTo>
                      <a:pt x="1144" y="212"/>
                      <a:pt x="1049" y="57"/>
                      <a:pt x="894" y="9"/>
                    </a:cubicBezTo>
                    <a:cubicBezTo>
                      <a:pt x="868" y="4"/>
                      <a:pt x="843" y="1"/>
                      <a:pt x="8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1" name="Google Shape;1511;p38"/>
              <p:cNvSpPr/>
              <p:nvPr/>
            </p:nvSpPr>
            <p:spPr>
              <a:xfrm>
                <a:off x="7271725" y="614000"/>
                <a:ext cx="90525" cy="132375"/>
              </a:xfrm>
              <a:custGeom>
                <a:rect b="b" l="l" r="r" t="t"/>
                <a:pathLst>
                  <a:path extrusionOk="0" h="5295" w="3621">
                    <a:moveTo>
                      <a:pt x="1017" y="1"/>
                    </a:moveTo>
                    <a:cubicBezTo>
                      <a:pt x="897" y="1"/>
                      <a:pt x="785" y="78"/>
                      <a:pt x="739" y="199"/>
                    </a:cubicBezTo>
                    <a:cubicBezTo>
                      <a:pt x="703" y="270"/>
                      <a:pt x="1" y="2211"/>
                      <a:pt x="477" y="3794"/>
                    </a:cubicBezTo>
                    <a:cubicBezTo>
                      <a:pt x="751" y="4664"/>
                      <a:pt x="1156" y="5164"/>
                      <a:pt x="1703" y="5271"/>
                    </a:cubicBezTo>
                    <a:cubicBezTo>
                      <a:pt x="1787" y="5283"/>
                      <a:pt x="1858" y="5295"/>
                      <a:pt x="1941" y="5295"/>
                    </a:cubicBezTo>
                    <a:cubicBezTo>
                      <a:pt x="2739" y="5295"/>
                      <a:pt x="3430" y="4497"/>
                      <a:pt x="3513" y="4390"/>
                    </a:cubicBezTo>
                    <a:cubicBezTo>
                      <a:pt x="3620" y="4271"/>
                      <a:pt x="3596" y="4080"/>
                      <a:pt x="3465" y="3973"/>
                    </a:cubicBezTo>
                    <a:cubicBezTo>
                      <a:pt x="3412" y="3925"/>
                      <a:pt x="3344" y="3901"/>
                      <a:pt x="3275" y="3901"/>
                    </a:cubicBezTo>
                    <a:cubicBezTo>
                      <a:pt x="3192" y="3901"/>
                      <a:pt x="3108" y="3937"/>
                      <a:pt x="3049" y="4009"/>
                    </a:cubicBezTo>
                    <a:cubicBezTo>
                      <a:pt x="2872" y="4219"/>
                      <a:pt x="2366" y="4696"/>
                      <a:pt x="1923" y="4696"/>
                    </a:cubicBezTo>
                    <a:cubicBezTo>
                      <a:pt x="1889" y="4696"/>
                      <a:pt x="1855" y="4693"/>
                      <a:pt x="1822" y="4687"/>
                    </a:cubicBezTo>
                    <a:cubicBezTo>
                      <a:pt x="1429" y="4604"/>
                      <a:pt x="1191" y="4056"/>
                      <a:pt x="1060" y="3616"/>
                    </a:cubicBezTo>
                    <a:cubicBezTo>
                      <a:pt x="632" y="2235"/>
                      <a:pt x="1298" y="425"/>
                      <a:pt x="1298" y="401"/>
                    </a:cubicBezTo>
                    <a:cubicBezTo>
                      <a:pt x="1358" y="246"/>
                      <a:pt x="1287" y="80"/>
                      <a:pt x="1120" y="20"/>
                    </a:cubicBezTo>
                    <a:cubicBezTo>
                      <a:pt x="1086" y="7"/>
                      <a:pt x="1051" y="1"/>
                      <a:pt x="10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2" name="Google Shape;1512;p38"/>
              <p:cNvSpPr/>
              <p:nvPr/>
            </p:nvSpPr>
            <p:spPr>
              <a:xfrm>
                <a:off x="7119925" y="622250"/>
                <a:ext cx="129200" cy="80975"/>
              </a:xfrm>
              <a:custGeom>
                <a:rect b="b" l="l" r="r" t="t"/>
                <a:pathLst>
                  <a:path extrusionOk="0" h="3239" w="5168">
                    <a:moveTo>
                      <a:pt x="4444" y="1"/>
                    </a:moveTo>
                    <a:cubicBezTo>
                      <a:pt x="4403" y="1"/>
                      <a:pt x="4362" y="8"/>
                      <a:pt x="4322" y="24"/>
                    </a:cubicBezTo>
                    <a:cubicBezTo>
                      <a:pt x="4168" y="95"/>
                      <a:pt x="4108" y="274"/>
                      <a:pt x="4180" y="428"/>
                    </a:cubicBezTo>
                    <a:cubicBezTo>
                      <a:pt x="4239" y="547"/>
                      <a:pt x="4703" y="1667"/>
                      <a:pt x="3513" y="2262"/>
                    </a:cubicBezTo>
                    <a:cubicBezTo>
                      <a:pt x="2915" y="2555"/>
                      <a:pt x="2258" y="2640"/>
                      <a:pt x="1702" y="2640"/>
                    </a:cubicBezTo>
                    <a:cubicBezTo>
                      <a:pt x="973" y="2640"/>
                      <a:pt x="419" y="2495"/>
                      <a:pt x="405" y="2488"/>
                    </a:cubicBezTo>
                    <a:cubicBezTo>
                      <a:pt x="383" y="2483"/>
                      <a:pt x="361" y="2481"/>
                      <a:pt x="339" y="2481"/>
                    </a:cubicBezTo>
                    <a:cubicBezTo>
                      <a:pt x="206" y="2481"/>
                      <a:pt x="77" y="2570"/>
                      <a:pt x="36" y="2702"/>
                    </a:cubicBezTo>
                    <a:cubicBezTo>
                      <a:pt x="1" y="2869"/>
                      <a:pt x="96" y="3024"/>
                      <a:pt x="251" y="3072"/>
                    </a:cubicBezTo>
                    <a:cubicBezTo>
                      <a:pt x="298" y="3083"/>
                      <a:pt x="893" y="3238"/>
                      <a:pt x="1691" y="3238"/>
                    </a:cubicBezTo>
                    <a:cubicBezTo>
                      <a:pt x="2322" y="3238"/>
                      <a:pt x="3072" y="3143"/>
                      <a:pt x="3775" y="2798"/>
                    </a:cubicBezTo>
                    <a:cubicBezTo>
                      <a:pt x="5168" y="2107"/>
                      <a:pt x="5001" y="786"/>
                      <a:pt x="4727" y="178"/>
                    </a:cubicBezTo>
                    <a:cubicBezTo>
                      <a:pt x="4674" y="63"/>
                      <a:pt x="4562" y="1"/>
                      <a:pt x="4444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3" name="Google Shape;1513;p38"/>
              <p:cNvSpPr/>
              <p:nvPr/>
            </p:nvSpPr>
            <p:spPr>
              <a:xfrm>
                <a:off x="7185100" y="688175"/>
                <a:ext cx="82200" cy="107025"/>
              </a:xfrm>
              <a:custGeom>
                <a:rect b="b" l="l" r="r" t="t"/>
                <a:pathLst>
                  <a:path extrusionOk="0" h="4281" w="3288">
                    <a:moveTo>
                      <a:pt x="343" y="0"/>
                    </a:moveTo>
                    <a:cubicBezTo>
                      <a:pt x="247" y="0"/>
                      <a:pt x="156" y="48"/>
                      <a:pt x="96" y="137"/>
                    </a:cubicBezTo>
                    <a:cubicBezTo>
                      <a:pt x="1" y="280"/>
                      <a:pt x="37" y="458"/>
                      <a:pt x="180" y="554"/>
                    </a:cubicBezTo>
                    <a:cubicBezTo>
                      <a:pt x="203" y="565"/>
                      <a:pt x="2132" y="1863"/>
                      <a:pt x="2656" y="4054"/>
                    </a:cubicBezTo>
                    <a:cubicBezTo>
                      <a:pt x="2692" y="4185"/>
                      <a:pt x="2811" y="4280"/>
                      <a:pt x="2954" y="4280"/>
                    </a:cubicBezTo>
                    <a:cubicBezTo>
                      <a:pt x="2978" y="4280"/>
                      <a:pt x="3001" y="4280"/>
                      <a:pt x="3025" y="4268"/>
                    </a:cubicBezTo>
                    <a:cubicBezTo>
                      <a:pt x="3180" y="4233"/>
                      <a:pt x="3287" y="4078"/>
                      <a:pt x="3239" y="3911"/>
                    </a:cubicBezTo>
                    <a:cubicBezTo>
                      <a:pt x="2656" y="1494"/>
                      <a:pt x="596" y="113"/>
                      <a:pt x="513" y="54"/>
                    </a:cubicBezTo>
                    <a:cubicBezTo>
                      <a:pt x="459" y="18"/>
                      <a:pt x="400" y="0"/>
                      <a:pt x="343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14" name="Google Shape;1514;p38"/>
          <p:cNvSpPr txBox="1"/>
          <p:nvPr/>
        </p:nvSpPr>
        <p:spPr>
          <a:xfrm>
            <a:off x="4515375" y="1243950"/>
            <a:ext cx="4224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Kesan-kesan terhadap kehidupan yang sejahtera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39"/>
          <p:cNvSpPr/>
          <p:nvPr/>
        </p:nvSpPr>
        <p:spPr>
          <a:xfrm>
            <a:off x="3130825" y="698850"/>
            <a:ext cx="2958600" cy="29508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0" name="Google Shape;1520;p39"/>
          <p:cNvSpPr/>
          <p:nvPr/>
        </p:nvSpPr>
        <p:spPr>
          <a:xfrm>
            <a:off x="3580296" y="1026794"/>
            <a:ext cx="2069100" cy="2340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1" name="Google Shape;1521;p39"/>
          <p:cNvGrpSpPr/>
          <p:nvPr/>
        </p:nvGrpSpPr>
        <p:grpSpPr>
          <a:xfrm rot="5400000">
            <a:off x="6038043" y="937660"/>
            <a:ext cx="41763" cy="848387"/>
            <a:chOff x="4783775" y="1199950"/>
            <a:chExt cx="33650" cy="773300"/>
          </a:xfrm>
        </p:grpSpPr>
        <p:sp>
          <p:nvSpPr>
            <p:cNvPr id="1522" name="Google Shape;1522;p39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39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39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39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39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39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8" name="Google Shape;1528;p39"/>
          <p:cNvGrpSpPr/>
          <p:nvPr/>
        </p:nvGrpSpPr>
        <p:grpSpPr>
          <a:xfrm rot="5400000">
            <a:off x="6038043" y="2608946"/>
            <a:ext cx="41763" cy="848387"/>
            <a:chOff x="4783775" y="1199950"/>
            <a:chExt cx="33650" cy="773300"/>
          </a:xfrm>
        </p:grpSpPr>
        <p:sp>
          <p:nvSpPr>
            <p:cNvPr id="1529" name="Google Shape;1529;p39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39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39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39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39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39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5" name="Google Shape;1535;p39"/>
          <p:cNvGrpSpPr/>
          <p:nvPr/>
        </p:nvGrpSpPr>
        <p:grpSpPr>
          <a:xfrm rot="5400000">
            <a:off x="3150094" y="937660"/>
            <a:ext cx="41763" cy="848387"/>
            <a:chOff x="4783775" y="1199950"/>
            <a:chExt cx="33650" cy="773300"/>
          </a:xfrm>
        </p:grpSpPr>
        <p:sp>
          <p:nvSpPr>
            <p:cNvPr id="1536" name="Google Shape;1536;p39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39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39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39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39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39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2" name="Google Shape;1542;p39"/>
          <p:cNvGrpSpPr/>
          <p:nvPr/>
        </p:nvGrpSpPr>
        <p:grpSpPr>
          <a:xfrm rot="5400000">
            <a:off x="3150094" y="2608946"/>
            <a:ext cx="41763" cy="848387"/>
            <a:chOff x="4783775" y="1199950"/>
            <a:chExt cx="33650" cy="773300"/>
          </a:xfrm>
        </p:grpSpPr>
        <p:sp>
          <p:nvSpPr>
            <p:cNvPr id="1543" name="Google Shape;1543;p39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39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39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9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39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9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9" name="Google Shape;1549;p39"/>
          <p:cNvSpPr/>
          <p:nvPr/>
        </p:nvSpPr>
        <p:spPr>
          <a:xfrm>
            <a:off x="5520859" y="1219638"/>
            <a:ext cx="2508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0" name="Google Shape;1550;p39"/>
          <p:cNvSpPr/>
          <p:nvPr/>
        </p:nvSpPr>
        <p:spPr>
          <a:xfrm>
            <a:off x="5520859" y="2890925"/>
            <a:ext cx="250800" cy="28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39"/>
          <p:cNvSpPr/>
          <p:nvPr/>
        </p:nvSpPr>
        <p:spPr>
          <a:xfrm>
            <a:off x="3457937" y="1219638"/>
            <a:ext cx="250800" cy="28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2" name="Google Shape;1552;p39"/>
          <p:cNvSpPr/>
          <p:nvPr/>
        </p:nvSpPr>
        <p:spPr>
          <a:xfrm>
            <a:off x="3457937" y="2890925"/>
            <a:ext cx="2508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3" name="Google Shape;1553;p39"/>
          <p:cNvSpPr/>
          <p:nvPr/>
        </p:nvSpPr>
        <p:spPr>
          <a:xfrm>
            <a:off x="6589858" y="1003328"/>
            <a:ext cx="1664100" cy="716400"/>
          </a:xfrm>
          <a:prstGeom prst="round2DiagRect">
            <a:avLst>
              <a:gd fmla="val 0" name="adj1"/>
              <a:gd fmla="val 3355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4" name="Google Shape;1554;p39"/>
          <p:cNvSpPr txBox="1"/>
          <p:nvPr>
            <p:ph idx="4294967295" type="subTitle"/>
          </p:nvPr>
        </p:nvSpPr>
        <p:spPr>
          <a:xfrm>
            <a:off x="6589967" y="930728"/>
            <a:ext cx="1698300" cy="8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KESIHATAN MENTAL DAN FIZIKAL TERJAGA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1555" name="Google Shape;1555;p39"/>
          <p:cNvSpPr/>
          <p:nvPr/>
        </p:nvSpPr>
        <p:spPr>
          <a:xfrm>
            <a:off x="6589858" y="2670953"/>
            <a:ext cx="1664100" cy="716400"/>
          </a:xfrm>
          <a:prstGeom prst="round2DiagRect">
            <a:avLst>
              <a:gd fmla="val 0" name="adj1"/>
              <a:gd fmla="val 3355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p39"/>
          <p:cNvSpPr txBox="1"/>
          <p:nvPr>
            <p:ph idx="4294967295" type="subTitle"/>
          </p:nvPr>
        </p:nvSpPr>
        <p:spPr>
          <a:xfrm>
            <a:off x="6636268" y="2723448"/>
            <a:ext cx="1571400" cy="61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SENTIASA BERFIKIRAN POSITIF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1557" name="Google Shape;1557;p39"/>
          <p:cNvSpPr/>
          <p:nvPr/>
        </p:nvSpPr>
        <p:spPr>
          <a:xfrm>
            <a:off x="975575" y="1003328"/>
            <a:ext cx="1664100" cy="716400"/>
          </a:xfrm>
          <a:prstGeom prst="round2DiagRect">
            <a:avLst>
              <a:gd fmla="val 0" name="adj1"/>
              <a:gd fmla="val 3355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8" name="Google Shape;1558;p39"/>
          <p:cNvSpPr txBox="1"/>
          <p:nvPr>
            <p:ph idx="4294967295" type="subTitle"/>
          </p:nvPr>
        </p:nvSpPr>
        <p:spPr>
          <a:xfrm>
            <a:off x="1021986" y="1055823"/>
            <a:ext cx="1571400" cy="61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MENJAMIN KESTABILAN EMOSI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1559" name="Google Shape;1559;p39"/>
          <p:cNvSpPr/>
          <p:nvPr/>
        </p:nvSpPr>
        <p:spPr>
          <a:xfrm>
            <a:off x="975575" y="2670953"/>
            <a:ext cx="1664100" cy="716400"/>
          </a:xfrm>
          <a:prstGeom prst="round2DiagRect">
            <a:avLst>
              <a:gd fmla="val 0" name="adj1"/>
              <a:gd fmla="val 3355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0" name="Google Shape;1560;p39"/>
          <p:cNvSpPr txBox="1"/>
          <p:nvPr>
            <p:ph idx="4294967295" type="subTitle"/>
          </p:nvPr>
        </p:nvSpPr>
        <p:spPr>
          <a:xfrm>
            <a:off x="1021986" y="2723448"/>
            <a:ext cx="1571400" cy="61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HIDUP AMAN DAN HARMONI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1561" name="Google Shape;1561;p39"/>
          <p:cNvSpPr txBox="1"/>
          <p:nvPr/>
        </p:nvSpPr>
        <p:spPr>
          <a:xfrm>
            <a:off x="3765600" y="1622288"/>
            <a:ext cx="16983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Kesan-kesan terhadap kehidupan yang sejahtera</a:t>
            </a:r>
            <a:endParaRPr sz="1500">
              <a:solidFill>
                <a:srgbClr val="252D48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562" name="Google Shape;1562;p39"/>
          <p:cNvSpPr/>
          <p:nvPr/>
        </p:nvSpPr>
        <p:spPr>
          <a:xfrm>
            <a:off x="4489398" y="3506627"/>
            <a:ext cx="250800" cy="28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3" name="Google Shape;1563;p39"/>
          <p:cNvSpPr/>
          <p:nvPr/>
        </p:nvSpPr>
        <p:spPr>
          <a:xfrm>
            <a:off x="3782716" y="4007753"/>
            <a:ext cx="1664100" cy="716400"/>
          </a:xfrm>
          <a:prstGeom prst="round2DiagRect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4" name="Google Shape;1564;p39"/>
          <p:cNvSpPr txBox="1"/>
          <p:nvPr>
            <p:ph idx="4294967295" type="subTitle"/>
          </p:nvPr>
        </p:nvSpPr>
        <p:spPr>
          <a:xfrm>
            <a:off x="3829127" y="4060248"/>
            <a:ext cx="1571400" cy="61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MENGERATKAN </a:t>
            </a:r>
            <a:r>
              <a:rPr lang="en" sz="1300">
                <a:solidFill>
                  <a:srgbClr val="FFFFFF"/>
                </a:solidFill>
              </a:rPr>
              <a:t>HUBUNGAN SILATURRAHIM </a:t>
            </a:r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40"/>
          <p:cNvSpPr/>
          <p:nvPr/>
        </p:nvSpPr>
        <p:spPr>
          <a:xfrm>
            <a:off x="4110975" y="-9800"/>
            <a:ext cx="5033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0" name="Google Shape;1570;p40"/>
          <p:cNvGrpSpPr/>
          <p:nvPr/>
        </p:nvGrpSpPr>
        <p:grpSpPr>
          <a:xfrm>
            <a:off x="901061" y="1707110"/>
            <a:ext cx="3479076" cy="3205864"/>
            <a:chOff x="1292661" y="1707110"/>
            <a:chExt cx="3479076" cy="3205864"/>
          </a:xfrm>
        </p:grpSpPr>
        <p:sp>
          <p:nvSpPr>
            <p:cNvPr id="1571" name="Google Shape;1571;p40"/>
            <p:cNvSpPr/>
            <p:nvPr/>
          </p:nvSpPr>
          <p:spPr>
            <a:xfrm>
              <a:off x="1292661" y="4702378"/>
              <a:ext cx="3479076" cy="210596"/>
            </a:xfrm>
            <a:custGeom>
              <a:rect b="b" l="l" r="r" t="t"/>
              <a:pathLst>
                <a:path extrusionOk="0" h="18753" w="309802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72" name="Google Shape;1572;p40"/>
            <p:cNvGrpSpPr/>
            <p:nvPr/>
          </p:nvGrpSpPr>
          <p:grpSpPr>
            <a:xfrm>
              <a:off x="1399685" y="1707110"/>
              <a:ext cx="3265010" cy="3091978"/>
              <a:chOff x="176800" y="-680600"/>
              <a:chExt cx="7268500" cy="6883300"/>
            </a:xfrm>
          </p:grpSpPr>
          <p:sp>
            <p:nvSpPr>
              <p:cNvPr id="1573" name="Google Shape;1573;p40"/>
              <p:cNvSpPr/>
              <p:nvPr/>
            </p:nvSpPr>
            <p:spPr>
              <a:xfrm>
                <a:off x="2420225" y="5720150"/>
                <a:ext cx="183375" cy="212975"/>
              </a:xfrm>
              <a:custGeom>
                <a:rect b="b" l="l" r="r" t="t"/>
                <a:pathLst>
                  <a:path extrusionOk="0" h="8519" w="7335">
                    <a:moveTo>
                      <a:pt x="2377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4" y="8518"/>
                    </a:cubicBezTo>
                    <a:cubicBezTo>
                      <a:pt x="4216" y="8518"/>
                      <a:pt x="4909" y="8453"/>
                      <a:pt x="5620" y="8324"/>
                    </a:cubicBezTo>
                    <a:lnTo>
                      <a:pt x="7335" y="1311"/>
                    </a:lnTo>
                    <a:cubicBezTo>
                      <a:pt x="7335" y="1311"/>
                      <a:pt x="4811" y="0"/>
                      <a:pt x="2377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p40"/>
              <p:cNvSpPr/>
              <p:nvPr/>
            </p:nvSpPr>
            <p:spPr>
              <a:xfrm>
                <a:off x="3463225" y="5744800"/>
                <a:ext cx="183375" cy="209950"/>
              </a:xfrm>
              <a:custGeom>
                <a:rect b="b" l="l" r="r" t="t"/>
                <a:pathLst>
                  <a:path extrusionOk="0" h="8398" w="7335">
                    <a:moveTo>
                      <a:pt x="4949" y="0"/>
                    </a:moveTo>
                    <a:cubicBezTo>
                      <a:pt x="2517" y="0"/>
                      <a:pt x="0" y="1302"/>
                      <a:pt x="0" y="1302"/>
                    </a:cubicBezTo>
                    <a:lnTo>
                      <a:pt x="846" y="8398"/>
                    </a:lnTo>
                    <a:lnTo>
                      <a:pt x="6287" y="7921"/>
                    </a:lnTo>
                    <a:lnTo>
                      <a:pt x="7334" y="575"/>
                    </a:lnTo>
                    <a:cubicBezTo>
                      <a:pt x="6621" y="156"/>
                      <a:pt x="5790" y="0"/>
                      <a:pt x="4949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5" name="Google Shape;1575;p40"/>
              <p:cNvSpPr/>
              <p:nvPr/>
            </p:nvSpPr>
            <p:spPr>
              <a:xfrm>
                <a:off x="2401175" y="2727850"/>
                <a:ext cx="1430275" cy="3086125"/>
              </a:xfrm>
              <a:custGeom>
                <a:rect b="b" l="l" r="r" t="t"/>
                <a:pathLst>
                  <a:path extrusionOk="0" h="123445" w="57211">
                    <a:moveTo>
                      <a:pt x="53579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52" y="122289"/>
                    </a:lnTo>
                    <a:lnTo>
                      <a:pt x="28469" y="16764"/>
                    </a:lnTo>
                    <a:cubicBezTo>
                      <a:pt x="28469" y="16764"/>
                      <a:pt x="29855" y="16653"/>
                      <a:pt x="31199" y="16653"/>
                    </a:cubicBezTo>
                    <a:cubicBezTo>
                      <a:pt x="31871" y="16653"/>
                      <a:pt x="32533" y="16681"/>
                      <a:pt x="33005" y="16764"/>
                    </a:cubicBezTo>
                    <a:lnTo>
                      <a:pt x="41935" y="123444"/>
                    </a:lnTo>
                    <a:lnTo>
                      <a:pt x="50257" y="122003"/>
                    </a:lnTo>
                    <a:cubicBezTo>
                      <a:pt x="50257" y="122003"/>
                      <a:pt x="57210" y="41208"/>
                      <a:pt x="53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6" name="Google Shape;1576;p40"/>
              <p:cNvSpPr/>
              <p:nvPr/>
            </p:nvSpPr>
            <p:spPr>
              <a:xfrm>
                <a:off x="2578575" y="3171500"/>
                <a:ext cx="456925" cy="2444525"/>
              </a:xfrm>
              <a:custGeom>
                <a:rect b="b" l="l" r="r" t="t"/>
                <a:pathLst>
                  <a:path extrusionOk="0" h="97781" w="18277">
                    <a:moveTo>
                      <a:pt x="17892" y="1"/>
                    </a:moveTo>
                    <a:cubicBezTo>
                      <a:pt x="17725" y="1"/>
                      <a:pt x="17571" y="124"/>
                      <a:pt x="17539" y="304"/>
                    </a:cubicBezTo>
                    <a:lnTo>
                      <a:pt x="37" y="97352"/>
                    </a:lnTo>
                    <a:cubicBezTo>
                      <a:pt x="1" y="97554"/>
                      <a:pt x="132" y="97733"/>
                      <a:pt x="322" y="97769"/>
                    </a:cubicBezTo>
                    <a:cubicBezTo>
                      <a:pt x="346" y="97780"/>
                      <a:pt x="370" y="97780"/>
                      <a:pt x="382" y="97780"/>
                    </a:cubicBezTo>
                    <a:cubicBezTo>
                      <a:pt x="560" y="97780"/>
                      <a:pt x="715" y="97661"/>
                      <a:pt x="739" y="97483"/>
                    </a:cubicBezTo>
                    <a:lnTo>
                      <a:pt x="18241" y="423"/>
                    </a:lnTo>
                    <a:cubicBezTo>
                      <a:pt x="18277" y="233"/>
                      <a:pt x="18146" y="42"/>
                      <a:pt x="17955" y="7"/>
                    </a:cubicBezTo>
                    <a:cubicBezTo>
                      <a:pt x="17934" y="3"/>
                      <a:pt x="17913" y="1"/>
                      <a:pt x="17892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40"/>
              <p:cNvSpPr/>
              <p:nvPr/>
            </p:nvSpPr>
            <p:spPr>
              <a:xfrm>
                <a:off x="3106925" y="2777825"/>
                <a:ext cx="146775" cy="288175"/>
              </a:xfrm>
              <a:custGeom>
                <a:rect b="b" l="l" r="r" t="t"/>
                <a:pathLst>
                  <a:path extrusionOk="0" h="11527" w="5871">
                    <a:moveTo>
                      <a:pt x="5503" y="1"/>
                    </a:moveTo>
                    <a:cubicBezTo>
                      <a:pt x="5321" y="1"/>
                      <a:pt x="5155" y="140"/>
                      <a:pt x="5132" y="323"/>
                    </a:cubicBezTo>
                    <a:lnTo>
                      <a:pt x="4406" y="8217"/>
                    </a:lnTo>
                    <a:cubicBezTo>
                      <a:pt x="4275" y="9693"/>
                      <a:pt x="3060" y="10801"/>
                      <a:pt x="1572" y="10801"/>
                    </a:cubicBezTo>
                    <a:lnTo>
                      <a:pt x="358" y="10801"/>
                    </a:lnTo>
                    <a:cubicBezTo>
                      <a:pt x="155" y="10801"/>
                      <a:pt x="0" y="10967"/>
                      <a:pt x="0" y="11158"/>
                    </a:cubicBezTo>
                    <a:cubicBezTo>
                      <a:pt x="0" y="11360"/>
                      <a:pt x="155" y="11527"/>
                      <a:pt x="358" y="11527"/>
                    </a:cubicBezTo>
                    <a:lnTo>
                      <a:pt x="1572" y="11527"/>
                    </a:lnTo>
                    <a:cubicBezTo>
                      <a:pt x="3429" y="11527"/>
                      <a:pt x="4965" y="10134"/>
                      <a:pt x="5132" y="8276"/>
                    </a:cubicBezTo>
                    <a:lnTo>
                      <a:pt x="5858" y="394"/>
                    </a:lnTo>
                    <a:cubicBezTo>
                      <a:pt x="5870" y="192"/>
                      <a:pt x="5727" y="13"/>
                      <a:pt x="5525" y="2"/>
                    </a:cubicBezTo>
                    <a:cubicBezTo>
                      <a:pt x="5518" y="1"/>
                      <a:pt x="5510" y="1"/>
                      <a:pt x="550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8" name="Google Shape;1578;p40"/>
              <p:cNvSpPr/>
              <p:nvPr/>
            </p:nvSpPr>
            <p:spPr>
              <a:xfrm>
                <a:off x="3296525" y="3170100"/>
                <a:ext cx="209275" cy="2478075"/>
              </a:xfrm>
              <a:custGeom>
                <a:rect b="b" l="l" r="r" t="t"/>
                <a:pathLst>
                  <a:path extrusionOk="0" h="99123" w="8371">
                    <a:moveTo>
                      <a:pt x="387" y="1"/>
                    </a:moveTo>
                    <a:cubicBezTo>
                      <a:pt x="374" y="1"/>
                      <a:pt x="360" y="1"/>
                      <a:pt x="346" y="3"/>
                    </a:cubicBezTo>
                    <a:cubicBezTo>
                      <a:pt x="156" y="15"/>
                      <a:pt x="1" y="193"/>
                      <a:pt x="13" y="384"/>
                    </a:cubicBezTo>
                    <a:lnTo>
                      <a:pt x="7633" y="98789"/>
                    </a:lnTo>
                    <a:cubicBezTo>
                      <a:pt x="7645" y="98979"/>
                      <a:pt x="7799" y="99122"/>
                      <a:pt x="7990" y="99122"/>
                    </a:cubicBezTo>
                    <a:lnTo>
                      <a:pt x="8026" y="99122"/>
                    </a:lnTo>
                    <a:cubicBezTo>
                      <a:pt x="8216" y="99110"/>
                      <a:pt x="8371" y="98932"/>
                      <a:pt x="8347" y="98729"/>
                    </a:cubicBezTo>
                    <a:lnTo>
                      <a:pt x="739" y="336"/>
                    </a:lnTo>
                    <a:cubicBezTo>
                      <a:pt x="728" y="148"/>
                      <a:pt x="572" y="1"/>
                      <a:pt x="38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9" name="Google Shape;1579;p40"/>
              <p:cNvSpPr/>
              <p:nvPr/>
            </p:nvSpPr>
            <p:spPr>
              <a:xfrm>
                <a:off x="2618775" y="2702850"/>
                <a:ext cx="253025" cy="363150"/>
              </a:xfrm>
              <a:custGeom>
                <a:rect b="b" l="l" r="r" t="t"/>
                <a:pathLst>
                  <a:path extrusionOk="0" h="14526" w="10121">
                    <a:moveTo>
                      <a:pt x="9513" y="0"/>
                    </a:moveTo>
                    <a:cubicBezTo>
                      <a:pt x="9311" y="12"/>
                      <a:pt x="9156" y="167"/>
                      <a:pt x="9156" y="369"/>
                    </a:cubicBezTo>
                    <a:cubicBezTo>
                      <a:pt x="9394" y="11383"/>
                      <a:pt x="691" y="13716"/>
                      <a:pt x="310" y="13811"/>
                    </a:cubicBezTo>
                    <a:cubicBezTo>
                      <a:pt x="119" y="13859"/>
                      <a:pt x="0" y="14061"/>
                      <a:pt x="60" y="14252"/>
                    </a:cubicBezTo>
                    <a:cubicBezTo>
                      <a:pt x="95" y="14419"/>
                      <a:pt x="238" y="14526"/>
                      <a:pt x="405" y="14526"/>
                    </a:cubicBezTo>
                    <a:cubicBezTo>
                      <a:pt x="429" y="14526"/>
                      <a:pt x="465" y="14514"/>
                      <a:pt x="488" y="14514"/>
                    </a:cubicBezTo>
                    <a:cubicBezTo>
                      <a:pt x="584" y="14490"/>
                      <a:pt x="10121" y="11954"/>
                      <a:pt x="9882" y="357"/>
                    </a:cubicBezTo>
                    <a:cubicBezTo>
                      <a:pt x="9882" y="155"/>
                      <a:pt x="9716" y="0"/>
                      <a:pt x="9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40"/>
              <p:cNvSpPr/>
              <p:nvPr/>
            </p:nvSpPr>
            <p:spPr>
              <a:xfrm>
                <a:off x="3533175" y="2702850"/>
                <a:ext cx="181875" cy="305700"/>
              </a:xfrm>
              <a:custGeom>
                <a:rect b="b" l="l" r="r" t="t"/>
                <a:pathLst>
                  <a:path extrusionOk="0" h="12228" w="7275">
                    <a:moveTo>
                      <a:pt x="369" y="0"/>
                    </a:moveTo>
                    <a:cubicBezTo>
                      <a:pt x="179" y="0"/>
                      <a:pt x="12" y="167"/>
                      <a:pt x="12" y="369"/>
                    </a:cubicBezTo>
                    <a:cubicBezTo>
                      <a:pt x="0" y="9466"/>
                      <a:pt x="6668" y="12180"/>
                      <a:pt x="6739" y="12204"/>
                    </a:cubicBezTo>
                    <a:cubicBezTo>
                      <a:pt x="6775" y="12228"/>
                      <a:pt x="6822" y="12228"/>
                      <a:pt x="6870" y="12228"/>
                    </a:cubicBezTo>
                    <a:cubicBezTo>
                      <a:pt x="7013" y="12228"/>
                      <a:pt x="7144" y="12145"/>
                      <a:pt x="7203" y="12002"/>
                    </a:cubicBezTo>
                    <a:cubicBezTo>
                      <a:pt x="7275" y="11823"/>
                      <a:pt x="7180" y="11609"/>
                      <a:pt x="7001" y="11537"/>
                    </a:cubicBezTo>
                    <a:cubicBezTo>
                      <a:pt x="6739" y="11442"/>
                      <a:pt x="726" y="8954"/>
                      <a:pt x="738" y="369"/>
                    </a:cubicBezTo>
                    <a:cubicBezTo>
                      <a:pt x="738" y="167"/>
                      <a:pt x="572" y="0"/>
                      <a:pt x="369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1" name="Google Shape;1581;p40"/>
              <p:cNvSpPr/>
              <p:nvPr/>
            </p:nvSpPr>
            <p:spPr>
              <a:xfrm>
                <a:off x="1881775" y="5855325"/>
                <a:ext cx="719450" cy="347375"/>
              </a:xfrm>
              <a:custGeom>
                <a:rect b="b" l="l" r="r" t="t"/>
                <a:pathLst>
                  <a:path extrusionOk="0" h="13895" w="28778">
                    <a:moveTo>
                      <a:pt x="20777" y="0"/>
                    </a:moveTo>
                    <a:cubicBezTo>
                      <a:pt x="20777" y="0"/>
                      <a:pt x="15478" y="2810"/>
                      <a:pt x="13693" y="4477"/>
                    </a:cubicBezTo>
                    <a:cubicBezTo>
                      <a:pt x="13693" y="4477"/>
                      <a:pt x="7513" y="5620"/>
                      <a:pt x="3322" y="8084"/>
                    </a:cubicBezTo>
                    <a:cubicBezTo>
                      <a:pt x="1786" y="8989"/>
                      <a:pt x="691" y="10454"/>
                      <a:pt x="227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9" y="13895"/>
                    </a:lnTo>
                    <a:cubicBezTo>
                      <a:pt x="27468" y="13311"/>
                      <a:pt x="27551" y="12728"/>
                      <a:pt x="27635" y="12132"/>
                    </a:cubicBezTo>
                    <a:cubicBezTo>
                      <a:pt x="28123" y="8584"/>
                      <a:pt x="28778" y="4870"/>
                      <a:pt x="27635" y="976"/>
                    </a:cubicBezTo>
                    <a:cubicBezTo>
                      <a:pt x="27635" y="976"/>
                      <a:pt x="27077" y="1159"/>
                      <a:pt x="26020" y="1159"/>
                    </a:cubicBezTo>
                    <a:cubicBezTo>
                      <a:pt x="24855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p40"/>
              <p:cNvSpPr/>
              <p:nvPr/>
            </p:nvSpPr>
            <p:spPr>
              <a:xfrm>
                <a:off x="2021075" y="5975875"/>
                <a:ext cx="240225" cy="54175"/>
              </a:xfrm>
              <a:custGeom>
                <a:rect b="b" l="l" r="r" t="t"/>
                <a:pathLst>
                  <a:path extrusionOk="0" h="2167" w="9609">
                    <a:moveTo>
                      <a:pt x="4263" y="0"/>
                    </a:moveTo>
                    <a:cubicBezTo>
                      <a:pt x="1727" y="12"/>
                      <a:pt x="0" y="2167"/>
                      <a:pt x="0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2" y="1031"/>
                      <a:pt x="5032" y="1050"/>
                      <a:pt x="5442" y="1095"/>
                    </a:cubicBezTo>
                    <a:cubicBezTo>
                      <a:pt x="6418" y="1215"/>
                      <a:pt x="7216" y="1500"/>
                      <a:pt x="7775" y="1750"/>
                    </a:cubicBezTo>
                    <a:cubicBezTo>
                      <a:pt x="8134" y="1922"/>
                      <a:pt x="8521" y="2010"/>
                      <a:pt x="8913" y="2010"/>
                    </a:cubicBezTo>
                    <a:cubicBezTo>
                      <a:pt x="9145" y="2010"/>
                      <a:pt x="9378" y="1979"/>
                      <a:pt x="9609" y="1917"/>
                    </a:cubicBezTo>
                    <a:cubicBezTo>
                      <a:pt x="9609" y="1917"/>
                      <a:pt x="7775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40"/>
              <p:cNvSpPr/>
              <p:nvPr/>
            </p:nvSpPr>
            <p:spPr>
              <a:xfrm>
                <a:off x="2108000" y="5949075"/>
                <a:ext cx="239925" cy="53900"/>
              </a:xfrm>
              <a:custGeom>
                <a:rect b="b" l="l" r="r" t="t"/>
                <a:pathLst>
                  <a:path extrusionOk="0" h="2156" w="9597">
                    <a:moveTo>
                      <a:pt x="4251" y="1"/>
                    </a:moveTo>
                    <a:cubicBezTo>
                      <a:pt x="1726" y="1"/>
                      <a:pt x="0" y="2156"/>
                      <a:pt x="0" y="2156"/>
                    </a:cubicBezTo>
                    <a:lnTo>
                      <a:pt x="2000" y="1358"/>
                    </a:lnTo>
                    <a:cubicBezTo>
                      <a:pt x="2000" y="1358"/>
                      <a:pt x="2846" y="1027"/>
                      <a:pt x="4285" y="1027"/>
                    </a:cubicBezTo>
                    <a:cubicBezTo>
                      <a:pt x="4636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7" y="1914"/>
                      <a:pt x="8514" y="1999"/>
                      <a:pt x="8902" y="1999"/>
                    </a:cubicBezTo>
                    <a:cubicBezTo>
                      <a:pt x="9135" y="1999"/>
                      <a:pt x="9368" y="1968"/>
                      <a:pt x="9597" y="1906"/>
                    </a:cubicBezTo>
                    <a:cubicBezTo>
                      <a:pt x="9597" y="1906"/>
                      <a:pt x="7775" y="1"/>
                      <a:pt x="425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4" name="Google Shape;1584;p40"/>
              <p:cNvSpPr/>
              <p:nvPr/>
            </p:nvSpPr>
            <p:spPr>
              <a:xfrm>
                <a:off x="2197275" y="5917825"/>
                <a:ext cx="240250" cy="53900"/>
              </a:xfrm>
              <a:custGeom>
                <a:rect b="b" l="l" r="r" t="t"/>
                <a:pathLst>
                  <a:path extrusionOk="0" h="2156" w="9610">
                    <a:moveTo>
                      <a:pt x="4263" y="0"/>
                    </a:moveTo>
                    <a:cubicBezTo>
                      <a:pt x="1727" y="0"/>
                      <a:pt x="1" y="2155"/>
                      <a:pt x="1" y="2155"/>
                    </a:cubicBezTo>
                    <a:lnTo>
                      <a:pt x="2013" y="1358"/>
                    </a:lnTo>
                    <a:cubicBezTo>
                      <a:pt x="2013" y="1358"/>
                      <a:pt x="2859" y="1027"/>
                      <a:pt x="4292" y="1027"/>
                    </a:cubicBezTo>
                    <a:cubicBezTo>
                      <a:pt x="4641" y="1027"/>
                      <a:pt x="5026" y="1047"/>
                      <a:pt x="5442" y="1096"/>
                    </a:cubicBezTo>
                    <a:cubicBezTo>
                      <a:pt x="6418" y="1203"/>
                      <a:pt x="7216" y="1501"/>
                      <a:pt x="7776" y="1751"/>
                    </a:cubicBezTo>
                    <a:cubicBezTo>
                      <a:pt x="8132" y="1914"/>
                      <a:pt x="8517" y="1999"/>
                      <a:pt x="8906" y="1999"/>
                    </a:cubicBezTo>
                    <a:cubicBezTo>
                      <a:pt x="9141" y="1999"/>
                      <a:pt x="9377" y="1968"/>
                      <a:pt x="9609" y="1905"/>
                    </a:cubicBezTo>
                    <a:cubicBezTo>
                      <a:pt x="9609" y="1905"/>
                      <a:pt x="7776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5" name="Google Shape;1585;p40"/>
              <p:cNvSpPr/>
              <p:nvPr/>
            </p:nvSpPr>
            <p:spPr>
              <a:xfrm>
                <a:off x="1881775" y="6158625"/>
                <a:ext cx="690875" cy="44075"/>
              </a:xfrm>
              <a:custGeom>
                <a:rect b="b" l="l" r="r" t="t"/>
                <a:pathLst>
                  <a:path extrusionOk="0" h="1763" w="27635">
                    <a:moveTo>
                      <a:pt x="227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9" y="1763"/>
                    </a:lnTo>
                    <a:cubicBezTo>
                      <a:pt x="27468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40"/>
              <p:cNvSpPr/>
              <p:nvPr/>
            </p:nvSpPr>
            <p:spPr>
              <a:xfrm>
                <a:off x="3440600" y="5867525"/>
                <a:ext cx="538775" cy="335175"/>
              </a:xfrm>
              <a:custGeom>
                <a:rect b="b" l="l" r="r" t="t"/>
                <a:pathLst>
                  <a:path extrusionOk="0" h="13407" w="21551">
                    <a:moveTo>
                      <a:pt x="7620" y="0"/>
                    </a:moveTo>
                    <a:cubicBezTo>
                      <a:pt x="6902" y="536"/>
                      <a:pt x="5466" y="680"/>
                      <a:pt x="4132" y="680"/>
                    </a:cubicBezTo>
                    <a:cubicBezTo>
                      <a:pt x="2593" y="680"/>
                      <a:pt x="1191" y="488"/>
                      <a:pt x="1191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191" y="12764"/>
                      <a:pt x="1417" y="13407"/>
                      <a:pt x="1417" y="13407"/>
                    </a:cubicBezTo>
                    <a:lnTo>
                      <a:pt x="21503" y="13407"/>
                    </a:lnTo>
                    <a:cubicBezTo>
                      <a:pt x="21551" y="12776"/>
                      <a:pt x="21527" y="12192"/>
                      <a:pt x="21455" y="11644"/>
                    </a:cubicBezTo>
                    <a:cubicBezTo>
                      <a:pt x="20705" y="5715"/>
                      <a:pt x="13669" y="4144"/>
                      <a:pt x="13669" y="4144"/>
                    </a:cubicBezTo>
                    <a:cubicBezTo>
                      <a:pt x="9513" y="560"/>
                      <a:pt x="7620" y="0"/>
                      <a:pt x="7620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40"/>
              <p:cNvSpPr/>
              <p:nvPr/>
            </p:nvSpPr>
            <p:spPr>
              <a:xfrm>
                <a:off x="3717125" y="598002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39" y="1"/>
                    </a:moveTo>
                    <a:cubicBezTo>
                      <a:pt x="1453" y="1"/>
                      <a:pt x="0" y="1906"/>
                      <a:pt x="0" y="1906"/>
                    </a:cubicBezTo>
                    <a:cubicBezTo>
                      <a:pt x="184" y="1968"/>
                      <a:pt x="371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93" y="1501"/>
                      <a:pt x="2524" y="1203"/>
                      <a:pt x="3298" y="1096"/>
                    </a:cubicBezTo>
                    <a:cubicBezTo>
                      <a:pt x="3628" y="1047"/>
                      <a:pt x="3932" y="1027"/>
                      <a:pt x="4209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6" y="2156"/>
                    </a:lnTo>
                    <a:cubicBezTo>
                      <a:pt x="7596" y="2156"/>
                      <a:pt x="6239" y="1"/>
                      <a:pt x="4239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40"/>
              <p:cNvSpPr/>
              <p:nvPr/>
            </p:nvSpPr>
            <p:spPr>
              <a:xfrm>
                <a:off x="3654025" y="5952950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27" y="0"/>
                    </a:moveTo>
                    <a:cubicBezTo>
                      <a:pt x="1441" y="0"/>
                      <a:pt x="0" y="1917"/>
                      <a:pt x="0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81" y="1500"/>
                      <a:pt x="2524" y="1215"/>
                      <a:pt x="3286" y="1096"/>
                    </a:cubicBezTo>
                    <a:cubicBezTo>
                      <a:pt x="3611" y="1050"/>
                      <a:pt x="3912" y="1031"/>
                      <a:pt x="4186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6" y="2155"/>
                    </a:lnTo>
                    <a:cubicBezTo>
                      <a:pt x="7596" y="2155"/>
                      <a:pt x="6227" y="0"/>
                      <a:pt x="422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40"/>
              <p:cNvSpPr/>
              <p:nvPr/>
            </p:nvSpPr>
            <p:spPr>
              <a:xfrm>
                <a:off x="3605200" y="5921975"/>
                <a:ext cx="189925" cy="53925"/>
              </a:xfrm>
              <a:custGeom>
                <a:rect b="b" l="l" r="r" t="t"/>
                <a:pathLst>
                  <a:path extrusionOk="0" h="2157" w="7597">
                    <a:moveTo>
                      <a:pt x="4201" y="1"/>
                    </a:moveTo>
                    <a:cubicBezTo>
                      <a:pt x="1444" y="1"/>
                      <a:pt x="1" y="1906"/>
                      <a:pt x="1" y="1906"/>
                    </a:cubicBezTo>
                    <a:cubicBezTo>
                      <a:pt x="184" y="1969"/>
                      <a:pt x="371" y="1999"/>
                      <a:pt x="557" y="1999"/>
                    </a:cubicBezTo>
                    <a:cubicBezTo>
                      <a:pt x="865" y="1999"/>
                      <a:pt x="1171" y="1915"/>
                      <a:pt x="1453" y="1751"/>
                    </a:cubicBezTo>
                    <a:cubicBezTo>
                      <a:pt x="1894" y="1489"/>
                      <a:pt x="2525" y="1204"/>
                      <a:pt x="3287" y="1096"/>
                    </a:cubicBezTo>
                    <a:cubicBezTo>
                      <a:pt x="3625" y="1046"/>
                      <a:pt x="3937" y="1026"/>
                      <a:pt x="4219" y="1026"/>
                    </a:cubicBezTo>
                    <a:cubicBezTo>
                      <a:pt x="5350" y="1026"/>
                      <a:pt x="6013" y="1346"/>
                      <a:pt x="6013" y="1346"/>
                    </a:cubicBezTo>
                    <a:lnTo>
                      <a:pt x="7597" y="2156"/>
                    </a:lnTo>
                    <a:cubicBezTo>
                      <a:pt x="7597" y="2156"/>
                      <a:pt x="6239" y="1"/>
                      <a:pt x="4227" y="1"/>
                    </a:cubicBezTo>
                    <a:cubicBezTo>
                      <a:pt x="4219" y="1"/>
                      <a:pt x="4210" y="1"/>
                      <a:pt x="420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40"/>
              <p:cNvSpPr/>
              <p:nvPr/>
            </p:nvSpPr>
            <p:spPr>
              <a:xfrm>
                <a:off x="3464700" y="6158625"/>
                <a:ext cx="514675" cy="44075"/>
              </a:xfrm>
              <a:custGeom>
                <a:rect b="b" l="l" r="r" t="t"/>
                <a:pathLst>
                  <a:path extrusionOk="0" h="1763" w="20587">
                    <a:moveTo>
                      <a:pt x="1" y="0"/>
                    </a:moveTo>
                    <a:cubicBezTo>
                      <a:pt x="227" y="1120"/>
                      <a:pt x="453" y="1763"/>
                      <a:pt x="453" y="1763"/>
                    </a:cubicBezTo>
                    <a:lnTo>
                      <a:pt x="20539" y="1763"/>
                    </a:lnTo>
                    <a:cubicBezTo>
                      <a:pt x="20587" y="1132"/>
                      <a:pt x="20563" y="548"/>
                      <a:pt x="20491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40"/>
              <p:cNvSpPr/>
              <p:nvPr/>
            </p:nvSpPr>
            <p:spPr>
              <a:xfrm>
                <a:off x="2574725" y="603175"/>
                <a:ext cx="1195400" cy="2249900"/>
              </a:xfrm>
              <a:custGeom>
                <a:rect b="b" l="l" r="r" t="t"/>
                <a:pathLst>
                  <a:path extrusionOk="0" h="89996" w="47816">
                    <a:moveTo>
                      <a:pt x="16966" y="1"/>
                    </a:moveTo>
                    <a:lnTo>
                      <a:pt x="14419" y="894"/>
                    </a:lnTo>
                    <a:lnTo>
                      <a:pt x="14061" y="1025"/>
                    </a:lnTo>
                    <a:lnTo>
                      <a:pt x="691" y="5716"/>
                    </a:lnTo>
                    <a:lnTo>
                      <a:pt x="0" y="49126"/>
                    </a:lnTo>
                    <a:lnTo>
                      <a:pt x="453" y="87309"/>
                    </a:lnTo>
                    <a:cubicBezTo>
                      <a:pt x="3179" y="89155"/>
                      <a:pt x="8489" y="89595"/>
                      <a:pt x="14061" y="89750"/>
                    </a:cubicBezTo>
                    <a:cubicBezTo>
                      <a:pt x="15073" y="89786"/>
                      <a:pt x="16109" y="89821"/>
                      <a:pt x="17157" y="89869"/>
                    </a:cubicBezTo>
                    <a:cubicBezTo>
                      <a:pt x="17788" y="89893"/>
                      <a:pt x="18419" y="89917"/>
                      <a:pt x="19062" y="89940"/>
                    </a:cubicBezTo>
                    <a:cubicBezTo>
                      <a:pt x="19562" y="89952"/>
                      <a:pt x="20086" y="89964"/>
                      <a:pt x="20598" y="89976"/>
                    </a:cubicBezTo>
                    <a:cubicBezTo>
                      <a:pt x="21365" y="89990"/>
                      <a:pt x="22136" y="89996"/>
                      <a:pt x="22907" y="89996"/>
                    </a:cubicBezTo>
                    <a:cubicBezTo>
                      <a:pt x="23452" y="89996"/>
                      <a:pt x="23996" y="89993"/>
                      <a:pt x="24539" y="89988"/>
                    </a:cubicBezTo>
                    <a:cubicBezTo>
                      <a:pt x="25051" y="89976"/>
                      <a:pt x="25575" y="89976"/>
                      <a:pt x="26087" y="89964"/>
                    </a:cubicBezTo>
                    <a:cubicBezTo>
                      <a:pt x="28516" y="89917"/>
                      <a:pt x="30921" y="89809"/>
                      <a:pt x="33171" y="89690"/>
                    </a:cubicBezTo>
                    <a:cubicBezTo>
                      <a:pt x="33361" y="89678"/>
                      <a:pt x="33564" y="89666"/>
                      <a:pt x="33754" y="89655"/>
                    </a:cubicBezTo>
                    <a:cubicBezTo>
                      <a:pt x="41386" y="89214"/>
                      <a:pt x="47232" y="88500"/>
                      <a:pt x="47232" y="88500"/>
                    </a:cubicBezTo>
                    <a:cubicBezTo>
                      <a:pt x="46303" y="76593"/>
                      <a:pt x="46684" y="64616"/>
                      <a:pt x="45994" y="54436"/>
                    </a:cubicBezTo>
                    <a:cubicBezTo>
                      <a:pt x="47816" y="33922"/>
                      <a:pt x="46494" y="4311"/>
                      <a:pt x="46494" y="4311"/>
                    </a:cubicBezTo>
                    <a:cubicBezTo>
                      <a:pt x="43815" y="2191"/>
                      <a:pt x="37017" y="1025"/>
                      <a:pt x="33171" y="548"/>
                    </a:cubicBezTo>
                    <a:cubicBezTo>
                      <a:pt x="32028" y="406"/>
                      <a:pt x="31147" y="334"/>
                      <a:pt x="30706" y="310"/>
                    </a:cubicBezTo>
                    <a:cubicBezTo>
                      <a:pt x="30552" y="298"/>
                      <a:pt x="28611" y="1"/>
                      <a:pt x="28611" y="1"/>
                    </a:cubicBezTo>
                    <a:cubicBezTo>
                      <a:pt x="27706" y="191"/>
                      <a:pt x="26861" y="334"/>
                      <a:pt x="26087" y="453"/>
                    </a:cubicBezTo>
                    <a:cubicBezTo>
                      <a:pt x="25539" y="536"/>
                      <a:pt x="25027" y="608"/>
                      <a:pt x="24539" y="656"/>
                    </a:cubicBezTo>
                    <a:cubicBezTo>
                      <a:pt x="23485" y="773"/>
                      <a:pt x="22557" y="819"/>
                      <a:pt x="21749" y="819"/>
                    </a:cubicBezTo>
                    <a:cubicBezTo>
                      <a:pt x="21333" y="819"/>
                      <a:pt x="20950" y="807"/>
                      <a:pt x="20598" y="787"/>
                    </a:cubicBezTo>
                    <a:cubicBezTo>
                      <a:pt x="20003" y="763"/>
                      <a:pt x="19491" y="703"/>
                      <a:pt x="19062" y="632"/>
                    </a:cubicBezTo>
                    <a:cubicBezTo>
                      <a:pt x="17562" y="394"/>
                      <a:pt x="16966" y="1"/>
                      <a:pt x="16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40"/>
              <p:cNvSpPr/>
              <p:nvPr/>
            </p:nvSpPr>
            <p:spPr>
              <a:xfrm>
                <a:off x="2672050" y="1209200"/>
                <a:ext cx="294400" cy="87550"/>
              </a:xfrm>
              <a:custGeom>
                <a:rect b="b" l="l" r="r" t="t"/>
                <a:pathLst>
                  <a:path extrusionOk="0" h="3502" w="11776">
                    <a:moveTo>
                      <a:pt x="0" y="1"/>
                    </a:moveTo>
                    <a:lnTo>
                      <a:pt x="0" y="1322"/>
                    </a:lnTo>
                    <a:lnTo>
                      <a:pt x="9811" y="1322"/>
                    </a:lnTo>
                    <a:lnTo>
                      <a:pt x="9811" y="2525"/>
                    </a:lnTo>
                    <a:cubicBezTo>
                      <a:pt x="9811" y="3073"/>
                      <a:pt x="10252" y="3501"/>
                      <a:pt x="10799" y="3501"/>
                    </a:cubicBezTo>
                    <a:cubicBezTo>
                      <a:pt x="11335" y="3501"/>
                      <a:pt x="11776" y="3073"/>
                      <a:pt x="11776" y="2525"/>
                    </a:cubicBezTo>
                    <a:lnTo>
                      <a:pt x="1177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40"/>
              <p:cNvSpPr/>
              <p:nvPr/>
            </p:nvSpPr>
            <p:spPr>
              <a:xfrm>
                <a:off x="2635150" y="2107525"/>
                <a:ext cx="425650" cy="354525"/>
              </a:xfrm>
              <a:custGeom>
                <a:rect b="b" l="l" r="r" t="t"/>
                <a:pathLst>
                  <a:path extrusionOk="0" h="14181" w="17026">
                    <a:moveTo>
                      <a:pt x="9180" y="1"/>
                    </a:moveTo>
                    <a:lnTo>
                      <a:pt x="0" y="8907"/>
                    </a:lnTo>
                    <a:cubicBezTo>
                      <a:pt x="0" y="8907"/>
                      <a:pt x="3268" y="14180"/>
                      <a:pt x="6908" y="14180"/>
                    </a:cubicBezTo>
                    <a:cubicBezTo>
                      <a:pt x="7567" y="14180"/>
                      <a:pt x="8239" y="14007"/>
                      <a:pt x="8906" y="13598"/>
                    </a:cubicBezTo>
                    <a:cubicBezTo>
                      <a:pt x="17026" y="8621"/>
                      <a:pt x="9180" y="1"/>
                      <a:pt x="91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40"/>
              <p:cNvSpPr/>
              <p:nvPr/>
            </p:nvSpPr>
            <p:spPr>
              <a:xfrm>
                <a:off x="3273900" y="2107525"/>
                <a:ext cx="425675" cy="354525"/>
              </a:xfrm>
              <a:custGeom>
                <a:rect b="b" l="l" r="r" t="t"/>
                <a:pathLst>
                  <a:path extrusionOk="0" h="14181" w="17027">
                    <a:moveTo>
                      <a:pt x="7847" y="1"/>
                    </a:moveTo>
                    <a:cubicBezTo>
                      <a:pt x="7847" y="1"/>
                      <a:pt x="1" y="8621"/>
                      <a:pt x="8109" y="13598"/>
                    </a:cubicBezTo>
                    <a:cubicBezTo>
                      <a:pt x="8778" y="14007"/>
                      <a:pt x="9451" y="14180"/>
                      <a:pt x="10112" y="14180"/>
                    </a:cubicBezTo>
                    <a:cubicBezTo>
                      <a:pt x="13759" y="14180"/>
                      <a:pt x="17027" y="8907"/>
                      <a:pt x="17027" y="8907"/>
                    </a:cubicBezTo>
                    <a:lnTo>
                      <a:pt x="784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5" name="Google Shape;1595;p40"/>
              <p:cNvSpPr/>
              <p:nvPr/>
            </p:nvSpPr>
            <p:spPr>
              <a:xfrm>
                <a:off x="3700750" y="480250"/>
                <a:ext cx="694150" cy="559025"/>
              </a:xfrm>
              <a:custGeom>
                <a:rect b="b" l="l" r="r" t="t"/>
                <a:pathLst>
                  <a:path extrusionOk="0" h="22361" w="27766">
                    <a:moveTo>
                      <a:pt x="26623" y="0"/>
                    </a:moveTo>
                    <a:cubicBezTo>
                      <a:pt x="13609" y="2048"/>
                      <a:pt x="358" y="9859"/>
                      <a:pt x="358" y="9859"/>
                    </a:cubicBezTo>
                    <a:cubicBezTo>
                      <a:pt x="191" y="14455"/>
                      <a:pt x="0" y="18372"/>
                      <a:pt x="334" y="22360"/>
                    </a:cubicBezTo>
                    <a:lnTo>
                      <a:pt x="27004" y="8597"/>
                    </a:lnTo>
                    <a:cubicBezTo>
                      <a:pt x="27766" y="3632"/>
                      <a:pt x="26623" y="0"/>
                      <a:pt x="266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40"/>
              <p:cNvSpPr/>
              <p:nvPr/>
            </p:nvSpPr>
            <p:spPr>
              <a:xfrm>
                <a:off x="1924050" y="425175"/>
                <a:ext cx="913225" cy="526275"/>
              </a:xfrm>
              <a:custGeom>
                <a:rect b="b" l="l" r="r" t="t"/>
                <a:pathLst>
                  <a:path extrusionOk="0" h="21051" w="36529">
                    <a:moveTo>
                      <a:pt x="762" y="1"/>
                    </a:moveTo>
                    <a:cubicBezTo>
                      <a:pt x="762" y="1"/>
                      <a:pt x="0" y="6121"/>
                      <a:pt x="667" y="8799"/>
                    </a:cubicBezTo>
                    <a:lnTo>
                      <a:pt x="29480" y="21051"/>
                    </a:lnTo>
                    <a:cubicBezTo>
                      <a:pt x="31873" y="21051"/>
                      <a:pt x="36528" y="15098"/>
                      <a:pt x="35993" y="10526"/>
                    </a:cubicBezTo>
                    <a:cubicBezTo>
                      <a:pt x="35993" y="10526"/>
                      <a:pt x="13895" y="1001"/>
                      <a:pt x="7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40"/>
              <p:cNvSpPr/>
              <p:nvPr/>
            </p:nvSpPr>
            <p:spPr>
              <a:xfrm>
                <a:off x="3087275" y="619550"/>
                <a:ext cx="100925" cy="2233475"/>
              </a:xfrm>
              <a:custGeom>
                <a:rect b="b" l="l" r="r" t="t"/>
                <a:pathLst>
                  <a:path extrusionOk="0" h="89339" w="4037">
                    <a:moveTo>
                      <a:pt x="4037" y="1"/>
                    </a:moveTo>
                    <a:cubicBezTo>
                      <a:pt x="3370" y="72"/>
                      <a:pt x="2751" y="120"/>
                      <a:pt x="2179" y="143"/>
                    </a:cubicBezTo>
                    <a:cubicBezTo>
                      <a:pt x="1918" y="155"/>
                      <a:pt x="1679" y="155"/>
                      <a:pt x="1441" y="167"/>
                    </a:cubicBezTo>
                    <a:cubicBezTo>
                      <a:pt x="917" y="167"/>
                      <a:pt x="429" y="155"/>
                      <a:pt x="1" y="132"/>
                    </a:cubicBezTo>
                    <a:lnTo>
                      <a:pt x="1" y="89321"/>
                    </a:lnTo>
                    <a:cubicBezTo>
                      <a:pt x="477" y="89321"/>
                      <a:pt x="965" y="89333"/>
                      <a:pt x="1441" y="89333"/>
                    </a:cubicBezTo>
                    <a:lnTo>
                      <a:pt x="2179" y="89333"/>
                    </a:lnTo>
                    <a:cubicBezTo>
                      <a:pt x="2386" y="89337"/>
                      <a:pt x="2592" y="89338"/>
                      <a:pt x="2799" y="89338"/>
                    </a:cubicBezTo>
                    <a:cubicBezTo>
                      <a:pt x="3211" y="89338"/>
                      <a:pt x="3624" y="89333"/>
                      <a:pt x="4037" y="89333"/>
                    </a:cubicBezTo>
                    <a:lnTo>
                      <a:pt x="40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40"/>
              <p:cNvSpPr/>
              <p:nvPr/>
            </p:nvSpPr>
            <p:spPr>
              <a:xfrm>
                <a:off x="3051250" y="618950"/>
                <a:ext cx="38425" cy="2233650"/>
              </a:xfrm>
              <a:custGeom>
                <a:rect b="b" l="l" r="r" t="t"/>
                <a:pathLst>
                  <a:path extrusionOk="0" h="89346" w="1537">
                    <a:moveTo>
                      <a:pt x="1" y="1"/>
                    </a:moveTo>
                    <a:lnTo>
                      <a:pt x="1" y="89309"/>
                    </a:lnTo>
                    <a:cubicBezTo>
                      <a:pt x="501" y="89321"/>
                      <a:pt x="1025" y="89333"/>
                      <a:pt x="1537" y="89345"/>
                    </a:cubicBezTo>
                    <a:lnTo>
                      <a:pt x="1537" y="156"/>
                    </a:lnTo>
                    <a:cubicBezTo>
                      <a:pt x="942" y="132"/>
                      <a:pt x="430" y="7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9" name="Google Shape;1599;p40"/>
              <p:cNvSpPr/>
              <p:nvPr/>
            </p:nvSpPr>
            <p:spPr>
              <a:xfrm>
                <a:off x="3188175" y="614500"/>
                <a:ext cx="38725" cy="2238375"/>
              </a:xfrm>
              <a:custGeom>
                <a:rect b="b" l="l" r="r" t="t"/>
                <a:pathLst>
                  <a:path extrusionOk="0" h="89535" w="1549">
                    <a:moveTo>
                      <a:pt x="1549" y="0"/>
                    </a:moveTo>
                    <a:cubicBezTo>
                      <a:pt x="1001" y="83"/>
                      <a:pt x="489" y="155"/>
                      <a:pt x="1" y="203"/>
                    </a:cubicBezTo>
                    <a:lnTo>
                      <a:pt x="1" y="89535"/>
                    </a:lnTo>
                    <a:cubicBezTo>
                      <a:pt x="513" y="89523"/>
                      <a:pt x="1037" y="89523"/>
                      <a:pt x="1549" y="89511"/>
                    </a:cubicBezTo>
                    <a:lnTo>
                      <a:pt x="15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0" name="Google Shape;1600;p40"/>
              <p:cNvSpPr/>
              <p:nvPr/>
            </p:nvSpPr>
            <p:spPr>
              <a:xfrm>
                <a:off x="3470075" y="-266875"/>
                <a:ext cx="106575" cy="220300"/>
              </a:xfrm>
              <a:custGeom>
                <a:rect b="b" l="l" r="r" t="t"/>
                <a:pathLst>
                  <a:path extrusionOk="0" h="8812" w="4263">
                    <a:moveTo>
                      <a:pt x="2036" y="1"/>
                    </a:moveTo>
                    <a:lnTo>
                      <a:pt x="0" y="2072"/>
                    </a:lnTo>
                    <a:cubicBezTo>
                      <a:pt x="345" y="5632"/>
                      <a:pt x="929" y="8811"/>
                      <a:pt x="929" y="8811"/>
                    </a:cubicBezTo>
                    <a:cubicBezTo>
                      <a:pt x="929" y="8811"/>
                      <a:pt x="4263" y="7799"/>
                      <a:pt x="3929" y="3608"/>
                    </a:cubicBezTo>
                    <a:cubicBezTo>
                      <a:pt x="3786" y="1787"/>
                      <a:pt x="2477" y="549"/>
                      <a:pt x="20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40"/>
              <p:cNvSpPr/>
              <p:nvPr/>
            </p:nvSpPr>
            <p:spPr>
              <a:xfrm>
                <a:off x="2937550" y="255925"/>
                <a:ext cx="368225" cy="422375"/>
              </a:xfrm>
              <a:custGeom>
                <a:rect b="b" l="l" r="r" t="t"/>
                <a:pathLst>
                  <a:path extrusionOk="0" h="16895" w="14729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1751" y="9581"/>
                      <a:pt x="1930" y="12212"/>
                      <a:pt x="1775" y="15748"/>
                    </a:cubicBezTo>
                    <a:cubicBezTo>
                      <a:pt x="3645" y="16513"/>
                      <a:pt x="5489" y="16895"/>
                      <a:pt x="7306" y="16895"/>
                    </a:cubicBezTo>
                    <a:cubicBezTo>
                      <a:pt x="9757" y="16895"/>
                      <a:pt x="12157" y="1620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40"/>
              <p:cNvSpPr/>
              <p:nvPr/>
            </p:nvSpPr>
            <p:spPr>
              <a:xfrm>
                <a:off x="2937550" y="255925"/>
                <a:ext cx="368225" cy="370500"/>
              </a:xfrm>
              <a:custGeom>
                <a:rect b="b" l="l" r="r" t="t"/>
                <a:pathLst>
                  <a:path extrusionOk="0" h="14820" w="14729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3573" y="10402"/>
                      <a:pt x="7704" y="1433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40"/>
              <p:cNvSpPr/>
              <p:nvPr/>
            </p:nvSpPr>
            <p:spPr>
              <a:xfrm>
                <a:off x="3443875" y="-87475"/>
                <a:ext cx="194425" cy="295500"/>
              </a:xfrm>
              <a:custGeom>
                <a:rect b="b" l="l" r="r" t="t"/>
                <a:pathLst>
                  <a:path extrusionOk="0" h="11820" w="7777">
                    <a:moveTo>
                      <a:pt x="4202" y="0"/>
                    </a:moveTo>
                    <a:cubicBezTo>
                      <a:pt x="2698" y="0"/>
                      <a:pt x="1274" y="1516"/>
                      <a:pt x="1274" y="1516"/>
                    </a:cubicBezTo>
                    <a:cubicBezTo>
                      <a:pt x="0" y="6624"/>
                      <a:pt x="1096" y="11803"/>
                      <a:pt x="1096" y="11803"/>
                    </a:cubicBezTo>
                    <a:cubicBezTo>
                      <a:pt x="1227" y="11814"/>
                      <a:pt x="1355" y="11820"/>
                      <a:pt x="1481" y="11820"/>
                    </a:cubicBezTo>
                    <a:cubicBezTo>
                      <a:pt x="6552" y="11820"/>
                      <a:pt x="7777" y="3139"/>
                      <a:pt x="5930" y="885"/>
                    </a:cubicBezTo>
                    <a:cubicBezTo>
                      <a:pt x="5396" y="234"/>
                      <a:pt x="4793" y="0"/>
                      <a:pt x="4202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40"/>
              <p:cNvSpPr/>
              <p:nvPr/>
            </p:nvSpPr>
            <p:spPr>
              <a:xfrm>
                <a:off x="2816400" y="-156725"/>
                <a:ext cx="325" cy="900"/>
              </a:xfrm>
              <a:custGeom>
                <a:rect b="b" l="l" r="r" t="t"/>
                <a:pathLst>
                  <a:path extrusionOk="0" h="36" w="13">
                    <a:moveTo>
                      <a:pt x="1" y="0"/>
                    </a:moveTo>
                    <a:lnTo>
                      <a:pt x="1" y="36"/>
                    </a:lnTo>
                    <a:cubicBezTo>
                      <a:pt x="1" y="36"/>
                      <a:pt x="13" y="24"/>
                      <a:pt x="13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40"/>
              <p:cNvSpPr/>
              <p:nvPr/>
            </p:nvSpPr>
            <p:spPr>
              <a:xfrm>
                <a:off x="2814325" y="-422300"/>
                <a:ext cx="769775" cy="924800"/>
              </a:xfrm>
              <a:custGeom>
                <a:rect b="b" l="l" r="r" t="t"/>
                <a:pathLst>
                  <a:path extrusionOk="0" h="36992" w="30791">
                    <a:moveTo>
                      <a:pt x="15258" y="1"/>
                    </a:moveTo>
                    <a:cubicBezTo>
                      <a:pt x="15162" y="1"/>
                      <a:pt x="15064" y="1"/>
                      <a:pt x="14967" y="3"/>
                    </a:cubicBezTo>
                    <a:cubicBezTo>
                      <a:pt x="4037" y="158"/>
                      <a:pt x="775" y="5194"/>
                      <a:pt x="132" y="8706"/>
                    </a:cubicBezTo>
                    <a:cubicBezTo>
                      <a:pt x="120" y="8742"/>
                      <a:pt x="84" y="10659"/>
                      <a:pt x="84" y="10659"/>
                    </a:cubicBezTo>
                    <a:cubicBezTo>
                      <a:pt x="1" y="15076"/>
                      <a:pt x="703" y="19577"/>
                      <a:pt x="2048" y="23565"/>
                    </a:cubicBezTo>
                    <a:cubicBezTo>
                      <a:pt x="2191" y="23970"/>
                      <a:pt x="2334" y="24375"/>
                      <a:pt x="2489" y="24768"/>
                    </a:cubicBezTo>
                    <a:cubicBezTo>
                      <a:pt x="2525" y="24875"/>
                      <a:pt x="2572" y="24970"/>
                      <a:pt x="2608" y="25077"/>
                    </a:cubicBezTo>
                    <a:cubicBezTo>
                      <a:pt x="2763" y="25470"/>
                      <a:pt x="2930" y="25863"/>
                      <a:pt x="3096" y="26244"/>
                    </a:cubicBezTo>
                    <a:cubicBezTo>
                      <a:pt x="5868" y="32505"/>
                      <a:pt x="10447" y="36992"/>
                      <a:pt x="16300" y="36992"/>
                    </a:cubicBezTo>
                    <a:cubicBezTo>
                      <a:pt x="17637" y="36992"/>
                      <a:pt x="19040" y="36758"/>
                      <a:pt x="20503" y="36257"/>
                    </a:cubicBezTo>
                    <a:cubicBezTo>
                      <a:pt x="30790" y="32757"/>
                      <a:pt x="29516" y="12778"/>
                      <a:pt x="29409" y="11290"/>
                    </a:cubicBezTo>
                    <a:cubicBezTo>
                      <a:pt x="29433" y="11290"/>
                      <a:pt x="29326" y="10397"/>
                      <a:pt x="29278" y="10206"/>
                    </a:cubicBezTo>
                    <a:cubicBezTo>
                      <a:pt x="28885" y="8801"/>
                      <a:pt x="28873" y="8563"/>
                      <a:pt x="28290" y="7504"/>
                    </a:cubicBezTo>
                    <a:cubicBezTo>
                      <a:pt x="26714" y="4658"/>
                      <a:pt x="22967" y="1"/>
                      <a:pt x="15258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40"/>
              <p:cNvSpPr/>
              <p:nvPr/>
            </p:nvSpPr>
            <p:spPr>
              <a:xfrm>
                <a:off x="2718075" y="-73500"/>
                <a:ext cx="228150" cy="279025"/>
              </a:xfrm>
              <a:custGeom>
                <a:rect b="b" l="l" r="r" t="t"/>
                <a:pathLst>
                  <a:path extrusionOk="0" h="11161" w="9126">
                    <a:moveTo>
                      <a:pt x="3668" y="0"/>
                    </a:moveTo>
                    <a:cubicBezTo>
                      <a:pt x="2701" y="0"/>
                      <a:pt x="1753" y="317"/>
                      <a:pt x="1231" y="1350"/>
                    </a:cubicBezTo>
                    <a:cubicBezTo>
                      <a:pt x="1" y="3790"/>
                      <a:pt x="2635" y="11161"/>
                      <a:pt x="7048" y="11161"/>
                    </a:cubicBezTo>
                    <a:cubicBezTo>
                      <a:pt x="7460" y="11161"/>
                      <a:pt x="7887" y="11097"/>
                      <a:pt x="8327" y="10959"/>
                    </a:cubicBezTo>
                    <a:cubicBezTo>
                      <a:pt x="8327" y="10959"/>
                      <a:pt x="9125" y="5494"/>
                      <a:pt x="6768" y="791"/>
                    </a:cubicBezTo>
                    <a:cubicBezTo>
                      <a:pt x="6768" y="791"/>
                      <a:pt x="5196" y="0"/>
                      <a:pt x="3668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40"/>
              <p:cNvSpPr/>
              <p:nvPr/>
            </p:nvSpPr>
            <p:spPr>
              <a:xfrm>
                <a:off x="2879525" y="188550"/>
                <a:ext cx="72050" cy="45275"/>
              </a:xfrm>
              <a:custGeom>
                <a:rect b="b" l="l" r="r" t="t"/>
                <a:pathLst>
                  <a:path extrusionOk="0" h="1811" w="2882">
                    <a:moveTo>
                      <a:pt x="2881" y="0"/>
                    </a:moveTo>
                    <a:lnTo>
                      <a:pt x="2881" y="0"/>
                    </a:lnTo>
                    <a:cubicBezTo>
                      <a:pt x="2881" y="0"/>
                      <a:pt x="1656" y="713"/>
                      <a:pt x="550" y="713"/>
                    </a:cubicBezTo>
                    <a:cubicBezTo>
                      <a:pt x="361" y="713"/>
                      <a:pt x="175" y="692"/>
                      <a:pt x="0" y="643"/>
                    </a:cubicBezTo>
                    <a:lnTo>
                      <a:pt x="0" y="643"/>
                    </a:lnTo>
                    <a:cubicBezTo>
                      <a:pt x="155" y="1036"/>
                      <a:pt x="322" y="1429"/>
                      <a:pt x="488" y="1810"/>
                    </a:cubicBezTo>
                    <a:cubicBezTo>
                      <a:pt x="1238" y="1774"/>
                      <a:pt x="2238" y="1429"/>
                      <a:pt x="2881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40"/>
              <p:cNvSpPr/>
              <p:nvPr/>
            </p:nvSpPr>
            <p:spPr>
              <a:xfrm>
                <a:off x="2788725" y="-518075"/>
                <a:ext cx="739700" cy="567650"/>
              </a:xfrm>
              <a:custGeom>
                <a:rect b="b" l="l" r="r" t="t"/>
                <a:pathLst>
                  <a:path extrusionOk="0" h="22706" w="29588">
                    <a:moveTo>
                      <a:pt x="16642" y="0"/>
                    </a:moveTo>
                    <a:cubicBezTo>
                      <a:pt x="9909" y="0"/>
                      <a:pt x="2806" y="4164"/>
                      <a:pt x="1037" y="10049"/>
                    </a:cubicBezTo>
                    <a:cubicBezTo>
                      <a:pt x="1" y="13490"/>
                      <a:pt x="1191" y="17752"/>
                      <a:pt x="1191" y="17752"/>
                    </a:cubicBezTo>
                    <a:cubicBezTo>
                      <a:pt x="5323" y="18645"/>
                      <a:pt x="5406" y="22705"/>
                      <a:pt x="5406" y="22705"/>
                    </a:cubicBezTo>
                    <a:lnTo>
                      <a:pt x="8585" y="22550"/>
                    </a:lnTo>
                    <a:cubicBezTo>
                      <a:pt x="8025" y="17883"/>
                      <a:pt x="5859" y="16645"/>
                      <a:pt x="6382" y="13216"/>
                    </a:cubicBezTo>
                    <a:cubicBezTo>
                      <a:pt x="3204" y="11275"/>
                      <a:pt x="2834" y="8775"/>
                      <a:pt x="2834" y="8775"/>
                    </a:cubicBezTo>
                    <a:lnTo>
                      <a:pt x="2834" y="8775"/>
                    </a:lnTo>
                    <a:cubicBezTo>
                      <a:pt x="3525" y="10096"/>
                      <a:pt x="5287" y="11085"/>
                      <a:pt x="6752" y="11704"/>
                    </a:cubicBezTo>
                    <a:cubicBezTo>
                      <a:pt x="6752" y="11692"/>
                      <a:pt x="6752" y="11692"/>
                      <a:pt x="6752" y="11680"/>
                    </a:cubicBezTo>
                    <a:cubicBezTo>
                      <a:pt x="6958" y="11051"/>
                      <a:pt x="7958" y="10747"/>
                      <a:pt x="9501" y="10747"/>
                    </a:cubicBezTo>
                    <a:cubicBezTo>
                      <a:pt x="11257" y="10747"/>
                      <a:pt x="13714" y="11140"/>
                      <a:pt x="16503" y="11894"/>
                    </a:cubicBezTo>
                    <a:cubicBezTo>
                      <a:pt x="19242" y="12638"/>
                      <a:pt x="21453" y="12910"/>
                      <a:pt x="23222" y="12910"/>
                    </a:cubicBezTo>
                    <a:cubicBezTo>
                      <a:pt x="28051" y="12910"/>
                      <a:pt x="29588" y="10882"/>
                      <a:pt x="29588" y="10882"/>
                    </a:cubicBezTo>
                    <a:cubicBezTo>
                      <a:pt x="27993" y="3104"/>
                      <a:pt x="22455" y="0"/>
                      <a:pt x="16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40"/>
              <p:cNvSpPr/>
              <p:nvPr/>
            </p:nvSpPr>
            <p:spPr>
              <a:xfrm>
                <a:off x="2923875" y="-21600"/>
                <a:ext cx="609300" cy="578375"/>
              </a:xfrm>
              <a:custGeom>
                <a:rect b="b" l="l" r="r" t="t"/>
                <a:pathLst>
                  <a:path extrusionOk="0" h="23135" w="24372">
                    <a:moveTo>
                      <a:pt x="2250" y="1"/>
                    </a:moveTo>
                    <a:lnTo>
                      <a:pt x="0" y="2846"/>
                    </a:lnTo>
                    <a:cubicBezTo>
                      <a:pt x="369" y="7382"/>
                      <a:pt x="3846" y="19074"/>
                      <a:pt x="7692" y="21765"/>
                    </a:cubicBezTo>
                    <a:cubicBezTo>
                      <a:pt x="9008" y="22689"/>
                      <a:pt x="10750" y="23135"/>
                      <a:pt x="12592" y="23135"/>
                    </a:cubicBezTo>
                    <a:cubicBezTo>
                      <a:pt x="16114" y="23135"/>
                      <a:pt x="20006" y="21508"/>
                      <a:pt x="22015" y="18491"/>
                    </a:cubicBezTo>
                    <a:cubicBezTo>
                      <a:pt x="24372" y="14967"/>
                      <a:pt x="23944" y="9538"/>
                      <a:pt x="23944" y="9537"/>
                    </a:cubicBezTo>
                    <a:lnTo>
                      <a:pt x="23944" y="9537"/>
                    </a:lnTo>
                    <a:cubicBezTo>
                      <a:pt x="23944" y="9538"/>
                      <a:pt x="23621" y="14955"/>
                      <a:pt x="15264" y="15550"/>
                    </a:cubicBezTo>
                    <a:cubicBezTo>
                      <a:pt x="15112" y="15561"/>
                      <a:pt x="14962" y="15566"/>
                      <a:pt x="14813" y="15566"/>
                    </a:cubicBezTo>
                    <a:cubicBezTo>
                      <a:pt x="6727" y="15566"/>
                      <a:pt x="2250" y="1"/>
                      <a:pt x="2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0" name="Google Shape;1610;p40"/>
              <p:cNvSpPr/>
              <p:nvPr/>
            </p:nvSpPr>
            <p:spPr>
              <a:xfrm>
                <a:off x="3389100" y="-132625"/>
                <a:ext cx="180700" cy="485200"/>
              </a:xfrm>
              <a:custGeom>
                <a:rect b="b" l="l" r="r" t="t"/>
                <a:pathLst>
                  <a:path extrusionOk="0" h="19408" w="7228">
                    <a:moveTo>
                      <a:pt x="6918" y="1"/>
                    </a:moveTo>
                    <a:lnTo>
                      <a:pt x="6501" y="1358"/>
                    </a:lnTo>
                    <a:cubicBezTo>
                      <a:pt x="6501" y="1358"/>
                      <a:pt x="6168" y="12133"/>
                      <a:pt x="3942" y="15598"/>
                    </a:cubicBezTo>
                    <a:cubicBezTo>
                      <a:pt x="2240" y="18245"/>
                      <a:pt x="838" y="19071"/>
                      <a:pt x="271" y="19314"/>
                    </a:cubicBezTo>
                    <a:lnTo>
                      <a:pt x="271" y="19314"/>
                    </a:lnTo>
                    <a:lnTo>
                      <a:pt x="5204" y="17598"/>
                    </a:lnTo>
                    <a:cubicBezTo>
                      <a:pt x="5204" y="17598"/>
                      <a:pt x="7228" y="5525"/>
                      <a:pt x="6918" y="1"/>
                    </a:cubicBezTo>
                    <a:close/>
                    <a:moveTo>
                      <a:pt x="271" y="19314"/>
                    </a:moveTo>
                    <a:lnTo>
                      <a:pt x="1" y="19408"/>
                    </a:lnTo>
                    <a:cubicBezTo>
                      <a:pt x="1" y="19408"/>
                      <a:pt x="96" y="19388"/>
                      <a:pt x="271" y="193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40"/>
              <p:cNvSpPr/>
              <p:nvPr/>
            </p:nvSpPr>
            <p:spPr>
              <a:xfrm>
                <a:off x="3119725" y="142300"/>
                <a:ext cx="386675" cy="176050"/>
              </a:xfrm>
              <a:custGeom>
                <a:rect b="b" l="l" r="r" t="t"/>
                <a:pathLst>
                  <a:path extrusionOk="0" h="7042" w="15467">
                    <a:moveTo>
                      <a:pt x="9126" y="0"/>
                    </a:moveTo>
                    <a:cubicBezTo>
                      <a:pt x="4702" y="0"/>
                      <a:pt x="280" y="3697"/>
                      <a:pt x="0" y="5541"/>
                    </a:cubicBezTo>
                    <a:lnTo>
                      <a:pt x="1655" y="7041"/>
                    </a:lnTo>
                    <a:cubicBezTo>
                      <a:pt x="1655" y="7041"/>
                      <a:pt x="3453" y="6684"/>
                      <a:pt x="5442" y="5291"/>
                    </a:cubicBezTo>
                    <a:cubicBezTo>
                      <a:pt x="6575" y="4501"/>
                      <a:pt x="7905" y="4089"/>
                      <a:pt x="9234" y="4089"/>
                    </a:cubicBezTo>
                    <a:cubicBezTo>
                      <a:pt x="10307" y="4089"/>
                      <a:pt x="11379" y="4357"/>
                      <a:pt x="12347" y="4910"/>
                    </a:cubicBezTo>
                    <a:cubicBezTo>
                      <a:pt x="13197" y="5396"/>
                      <a:pt x="14057" y="5738"/>
                      <a:pt x="14766" y="5738"/>
                    </a:cubicBezTo>
                    <a:cubicBezTo>
                      <a:pt x="14822" y="5738"/>
                      <a:pt x="14877" y="5736"/>
                      <a:pt x="14931" y="5732"/>
                    </a:cubicBezTo>
                    <a:lnTo>
                      <a:pt x="15467" y="3708"/>
                    </a:lnTo>
                    <a:cubicBezTo>
                      <a:pt x="15467" y="3708"/>
                      <a:pt x="13907" y="148"/>
                      <a:pt x="9394" y="5"/>
                    </a:cubicBezTo>
                    <a:cubicBezTo>
                      <a:pt x="9305" y="2"/>
                      <a:pt x="9216" y="0"/>
                      <a:pt x="9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40"/>
              <p:cNvSpPr/>
              <p:nvPr/>
            </p:nvSpPr>
            <p:spPr>
              <a:xfrm>
                <a:off x="3385075" y="701700"/>
                <a:ext cx="326425" cy="480900"/>
              </a:xfrm>
              <a:custGeom>
                <a:rect b="b" l="l" r="r" t="t"/>
                <a:pathLst>
                  <a:path extrusionOk="0" h="19236" w="13057">
                    <a:moveTo>
                      <a:pt x="3995" y="1"/>
                    </a:moveTo>
                    <a:cubicBezTo>
                      <a:pt x="3995" y="1"/>
                      <a:pt x="2471" y="2382"/>
                      <a:pt x="1483" y="4144"/>
                    </a:cubicBezTo>
                    <a:cubicBezTo>
                      <a:pt x="483" y="5906"/>
                      <a:pt x="519" y="7990"/>
                      <a:pt x="173" y="9883"/>
                    </a:cubicBezTo>
                    <a:cubicBezTo>
                      <a:pt x="1" y="10803"/>
                      <a:pt x="284" y="11221"/>
                      <a:pt x="709" y="11221"/>
                    </a:cubicBezTo>
                    <a:cubicBezTo>
                      <a:pt x="1164" y="11221"/>
                      <a:pt x="1780" y="10744"/>
                      <a:pt x="2174" y="9895"/>
                    </a:cubicBezTo>
                    <a:cubicBezTo>
                      <a:pt x="2857" y="8444"/>
                      <a:pt x="3392" y="6854"/>
                      <a:pt x="3819" y="6854"/>
                    </a:cubicBezTo>
                    <a:cubicBezTo>
                      <a:pt x="3876" y="6854"/>
                      <a:pt x="3931" y="6882"/>
                      <a:pt x="3983" y="6942"/>
                    </a:cubicBezTo>
                    <a:cubicBezTo>
                      <a:pt x="4448" y="7466"/>
                      <a:pt x="3805" y="15407"/>
                      <a:pt x="5007" y="17169"/>
                    </a:cubicBezTo>
                    <a:cubicBezTo>
                      <a:pt x="5142" y="17367"/>
                      <a:pt x="5266" y="17455"/>
                      <a:pt x="5378" y="17455"/>
                    </a:cubicBezTo>
                    <a:cubicBezTo>
                      <a:pt x="6270" y="17455"/>
                      <a:pt x="6496" y="11955"/>
                      <a:pt x="6496" y="11955"/>
                    </a:cubicBezTo>
                    <a:cubicBezTo>
                      <a:pt x="6496" y="11955"/>
                      <a:pt x="6829" y="18658"/>
                      <a:pt x="7972" y="19205"/>
                    </a:cubicBezTo>
                    <a:cubicBezTo>
                      <a:pt x="8015" y="19226"/>
                      <a:pt x="8056" y="19236"/>
                      <a:pt x="8094" y="19236"/>
                    </a:cubicBezTo>
                    <a:cubicBezTo>
                      <a:pt x="9085" y="19236"/>
                      <a:pt x="8710" y="12720"/>
                      <a:pt x="8710" y="12717"/>
                    </a:cubicBezTo>
                    <a:lnTo>
                      <a:pt x="8710" y="12717"/>
                    </a:lnTo>
                    <a:cubicBezTo>
                      <a:pt x="8710" y="12719"/>
                      <a:pt x="9057" y="17685"/>
                      <a:pt x="10137" y="17685"/>
                    </a:cubicBezTo>
                    <a:cubicBezTo>
                      <a:pt x="10153" y="17685"/>
                      <a:pt x="10170" y="17684"/>
                      <a:pt x="10187" y="17681"/>
                    </a:cubicBezTo>
                    <a:cubicBezTo>
                      <a:pt x="10984" y="17574"/>
                      <a:pt x="10830" y="13419"/>
                      <a:pt x="10699" y="11395"/>
                    </a:cubicBezTo>
                    <a:lnTo>
                      <a:pt x="10699" y="11395"/>
                    </a:lnTo>
                    <a:cubicBezTo>
                      <a:pt x="10699" y="11397"/>
                      <a:pt x="11127" y="15925"/>
                      <a:pt x="11831" y="15925"/>
                    </a:cubicBezTo>
                    <a:cubicBezTo>
                      <a:pt x="11870" y="15925"/>
                      <a:pt x="11909" y="15912"/>
                      <a:pt x="11949" y="15884"/>
                    </a:cubicBezTo>
                    <a:cubicBezTo>
                      <a:pt x="12913" y="15193"/>
                      <a:pt x="13056" y="5525"/>
                      <a:pt x="10996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40"/>
              <p:cNvSpPr/>
              <p:nvPr/>
            </p:nvSpPr>
            <p:spPr>
              <a:xfrm>
                <a:off x="3274500" y="457325"/>
                <a:ext cx="388875" cy="265525"/>
              </a:xfrm>
              <a:custGeom>
                <a:rect b="b" l="l" r="r" t="t"/>
                <a:pathLst>
                  <a:path extrusionOk="0" h="10621" w="15555">
                    <a:moveTo>
                      <a:pt x="7502" y="1"/>
                    </a:moveTo>
                    <a:cubicBezTo>
                      <a:pt x="5942" y="2001"/>
                      <a:pt x="429" y="3430"/>
                      <a:pt x="429" y="3430"/>
                    </a:cubicBezTo>
                    <a:cubicBezTo>
                      <a:pt x="1" y="4513"/>
                      <a:pt x="620" y="5835"/>
                      <a:pt x="620" y="5835"/>
                    </a:cubicBezTo>
                    <a:cubicBezTo>
                      <a:pt x="3263" y="6490"/>
                      <a:pt x="5799" y="7192"/>
                      <a:pt x="7394" y="8585"/>
                    </a:cubicBezTo>
                    <a:cubicBezTo>
                      <a:pt x="7775" y="8907"/>
                      <a:pt x="8109" y="9276"/>
                      <a:pt x="8371" y="9692"/>
                    </a:cubicBezTo>
                    <a:cubicBezTo>
                      <a:pt x="8383" y="9716"/>
                      <a:pt x="8406" y="9752"/>
                      <a:pt x="8418" y="9776"/>
                    </a:cubicBezTo>
                    <a:lnTo>
                      <a:pt x="11431" y="10431"/>
                    </a:lnTo>
                    <a:cubicBezTo>
                      <a:pt x="11562" y="10466"/>
                      <a:pt x="11705" y="10478"/>
                      <a:pt x="11835" y="10502"/>
                    </a:cubicBezTo>
                    <a:cubicBezTo>
                      <a:pt x="12470" y="10587"/>
                      <a:pt x="13071" y="10621"/>
                      <a:pt x="13597" y="10621"/>
                    </a:cubicBezTo>
                    <a:cubicBezTo>
                      <a:pt x="14759" y="10621"/>
                      <a:pt x="15555" y="10458"/>
                      <a:pt x="15538" y="10335"/>
                    </a:cubicBezTo>
                    <a:cubicBezTo>
                      <a:pt x="14717" y="5989"/>
                      <a:pt x="12621" y="3382"/>
                      <a:pt x="10752" y="1870"/>
                    </a:cubicBezTo>
                    <a:cubicBezTo>
                      <a:pt x="10192" y="1417"/>
                      <a:pt x="9669" y="1072"/>
                      <a:pt x="9192" y="798"/>
                    </a:cubicBezTo>
                    <a:cubicBezTo>
                      <a:pt x="8061" y="144"/>
                      <a:pt x="7502" y="1"/>
                      <a:pt x="7502" y="1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40"/>
              <p:cNvSpPr/>
              <p:nvPr/>
            </p:nvSpPr>
            <p:spPr>
              <a:xfrm>
                <a:off x="3444175" y="476975"/>
                <a:ext cx="99125" cy="45575"/>
              </a:xfrm>
              <a:custGeom>
                <a:rect b="b" l="l" r="r" t="t"/>
                <a:pathLst>
                  <a:path extrusionOk="0" h="1823" w="3965">
                    <a:moveTo>
                      <a:pt x="2405" y="0"/>
                    </a:moveTo>
                    <a:lnTo>
                      <a:pt x="619" y="441"/>
                    </a:lnTo>
                    <a:cubicBezTo>
                      <a:pt x="238" y="536"/>
                      <a:pt x="0" y="917"/>
                      <a:pt x="95" y="1298"/>
                    </a:cubicBezTo>
                    <a:cubicBezTo>
                      <a:pt x="179" y="1620"/>
                      <a:pt x="465" y="1822"/>
                      <a:pt x="774" y="1822"/>
                    </a:cubicBezTo>
                    <a:cubicBezTo>
                      <a:pt x="834" y="1822"/>
                      <a:pt x="893" y="1822"/>
                      <a:pt x="953" y="1810"/>
                    </a:cubicBezTo>
                    <a:lnTo>
                      <a:pt x="3965" y="1084"/>
                    </a:lnTo>
                    <a:cubicBezTo>
                      <a:pt x="3405" y="631"/>
                      <a:pt x="2882" y="286"/>
                      <a:pt x="2405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40"/>
              <p:cNvSpPr/>
              <p:nvPr/>
            </p:nvSpPr>
            <p:spPr>
              <a:xfrm>
                <a:off x="3459350" y="608350"/>
                <a:ext cx="68475" cy="91300"/>
              </a:xfrm>
              <a:custGeom>
                <a:rect b="b" l="l" r="r" t="t"/>
                <a:pathLst>
                  <a:path extrusionOk="0" h="3652" w="2739">
                    <a:moveTo>
                      <a:pt x="1935" y="1"/>
                    </a:moveTo>
                    <a:cubicBezTo>
                      <a:pt x="1698" y="1"/>
                      <a:pt x="1467" y="122"/>
                      <a:pt x="1334" y="341"/>
                    </a:cubicBezTo>
                    <a:lnTo>
                      <a:pt x="0" y="2544"/>
                    </a:lnTo>
                    <a:cubicBezTo>
                      <a:pt x="381" y="2866"/>
                      <a:pt x="715" y="3235"/>
                      <a:pt x="977" y="3651"/>
                    </a:cubicBezTo>
                    <a:lnTo>
                      <a:pt x="2536" y="1068"/>
                    </a:lnTo>
                    <a:cubicBezTo>
                      <a:pt x="2739" y="734"/>
                      <a:pt x="2632" y="306"/>
                      <a:pt x="2298" y="103"/>
                    </a:cubicBezTo>
                    <a:cubicBezTo>
                      <a:pt x="2184" y="34"/>
                      <a:pt x="2059" y="1"/>
                      <a:pt x="1935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40"/>
              <p:cNvSpPr/>
              <p:nvPr/>
            </p:nvSpPr>
            <p:spPr>
              <a:xfrm>
                <a:off x="2461900" y="1618375"/>
                <a:ext cx="384900" cy="313750"/>
              </a:xfrm>
              <a:custGeom>
                <a:rect b="b" l="l" r="r" t="t"/>
                <a:pathLst>
                  <a:path extrusionOk="0" h="12550" w="15396">
                    <a:moveTo>
                      <a:pt x="7730" y="0"/>
                    </a:moveTo>
                    <a:cubicBezTo>
                      <a:pt x="5730" y="0"/>
                      <a:pt x="3906" y="291"/>
                      <a:pt x="3906" y="291"/>
                    </a:cubicBezTo>
                    <a:cubicBezTo>
                      <a:pt x="3906" y="291"/>
                      <a:pt x="513" y="1541"/>
                      <a:pt x="143" y="6541"/>
                    </a:cubicBezTo>
                    <a:cubicBezTo>
                      <a:pt x="1" y="8601"/>
                      <a:pt x="763" y="10375"/>
                      <a:pt x="1156" y="11304"/>
                    </a:cubicBezTo>
                    <a:cubicBezTo>
                      <a:pt x="1356" y="11776"/>
                      <a:pt x="2013" y="12447"/>
                      <a:pt x="3463" y="12447"/>
                    </a:cubicBezTo>
                    <a:cubicBezTo>
                      <a:pt x="3475" y="12447"/>
                      <a:pt x="3488" y="12447"/>
                      <a:pt x="3501" y="12447"/>
                    </a:cubicBezTo>
                    <a:cubicBezTo>
                      <a:pt x="4128" y="12439"/>
                      <a:pt x="4604" y="12436"/>
                      <a:pt x="4961" y="12436"/>
                    </a:cubicBezTo>
                    <a:cubicBezTo>
                      <a:pt x="5673" y="12436"/>
                      <a:pt x="5906" y="12447"/>
                      <a:pt x="5906" y="12447"/>
                    </a:cubicBezTo>
                    <a:cubicBezTo>
                      <a:pt x="5906" y="12447"/>
                      <a:pt x="6505" y="12550"/>
                      <a:pt x="7253" y="12550"/>
                    </a:cubicBezTo>
                    <a:cubicBezTo>
                      <a:pt x="8228" y="12550"/>
                      <a:pt x="9457" y="12375"/>
                      <a:pt x="9942" y="11566"/>
                    </a:cubicBezTo>
                    <a:cubicBezTo>
                      <a:pt x="10240" y="11078"/>
                      <a:pt x="5716" y="10018"/>
                      <a:pt x="5716" y="10018"/>
                    </a:cubicBezTo>
                    <a:cubicBezTo>
                      <a:pt x="5716" y="10018"/>
                      <a:pt x="12538" y="9339"/>
                      <a:pt x="12609" y="8518"/>
                    </a:cubicBezTo>
                    <a:cubicBezTo>
                      <a:pt x="12740" y="7160"/>
                      <a:pt x="6049" y="6565"/>
                      <a:pt x="6049" y="6565"/>
                    </a:cubicBezTo>
                    <a:cubicBezTo>
                      <a:pt x="6049" y="6565"/>
                      <a:pt x="15395" y="6160"/>
                      <a:pt x="13478" y="4672"/>
                    </a:cubicBezTo>
                    <a:cubicBezTo>
                      <a:pt x="11562" y="3184"/>
                      <a:pt x="5204" y="3077"/>
                      <a:pt x="5204" y="3077"/>
                    </a:cubicBezTo>
                    <a:cubicBezTo>
                      <a:pt x="5204" y="3077"/>
                      <a:pt x="13764" y="2600"/>
                      <a:pt x="12383" y="1160"/>
                    </a:cubicBezTo>
                    <a:cubicBezTo>
                      <a:pt x="11515" y="241"/>
                      <a:pt x="9550" y="0"/>
                      <a:pt x="7730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40"/>
              <p:cNvSpPr/>
              <p:nvPr/>
            </p:nvSpPr>
            <p:spPr>
              <a:xfrm>
                <a:off x="2533050" y="1525900"/>
                <a:ext cx="53600" cy="133975"/>
              </a:xfrm>
              <a:custGeom>
                <a:rect b="b" l="l" r="r" t="t"/>
                <a:pathLst>
                  <a:path extrusionOk="0" h="5359" w="2144">
                    <a:moveTo>
                      <a:pt x="1758" y="0"/>
                    </a:moveTo>
                    <a:cubicBezTo>
                      <a:pt x="1491" y="0"/>
                      <a:pt x="877" y="574"/>
                      <a:pt x="703" y="1025"/>
                    </a:cubicBezTo>
                    <a:cubicBezTo>
                      <a:pt x="0" y="2847"/>
                      <a:pt x="584" y="5311"/>
                      <a:pt x="584" y="5311"/>
                    </a:cubicBezTo>
                    <a:lnTo>
                      <a:pt x="1858" y="5359"/>
                    </a:lnTo>
                    <a:cubicBezTo>
                      <a:pt x="2012" y="3859"/>
                      <a:pt x="2143" y="1537"/>
                      <a:pt x="1858" y="49"/>
                    </a:cubicBezTo>
                    <a:cubicBezTo>
                      <a:pt x="1836" y="15"/>
                      <a:pt x="1802" y="0"/>
                      <a:pt x="175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40"/>
              <p:cNvSpPr/>
              <p:nvPr/>
            </p:nvSpPr>
            <p:spPr>
              <a:xfrm>
                <a:off x="2867600" y="553800"/>
                <a:ext cx="219700" cy="285775"/>
              </a:xfrm>
              <a:custGeom>
                <a:rect b="b" l="l" r="r" t="t"/>
                <a:pathLst>
                  <a:path extrusionOk="0" h="11431" w="8788">
                    <a:moveTo>
                      <a:pt x="4454" y="0"/>
                    </a:moveTo>
                    <a:cubicBezTo>
                      <a:pt x="3306" y="0"/>
                      <a:pt x="910" y="414"/>
                      <a:pt x="1" y="3702"/>
                    </a:cubicBezTo>
                    <a:cubicBezTo>
                      <a:pt x="1" y="3702"/>
                      <a:pt x="1565" y="11430"/>
                      <a:pt x="8657" y="11430"/>
                    </a:cubicBezTo>
                    <a:cubicBezTo>
                      <a:pt x="8701" y="11430"/>
                      <a:pt x="8744" y="11430"/>
                      <a:pt x="8788" y="11429"/>
                    </a:cubicBezTo>
                    <a:lnTo>
                      <a:pt x="8788" y="4893"/>
                    </a:lnTo>
                    <a:cubicBezTo>
                      <a:pt x="8788" y="4893"/>
                      <a:pt x="4990" y="3440"/>
                      <a:pt x="5085" y="47"/>
                    </a:cubicBezTo>
                    <a:cubicBezTo>
                      <a:pt x="5085" y="47"/>
                      <a:pt x="4840" y="0"/>
                      <a:pt x="4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p40"/>
              <p:cNvSpPr/>
              <p:nvPr/>
            </p:nvSpPr>
            <p:spPr>
              <a:xfrm>
                <a:off x="3188175" y="553800"/>
                <a:ext cx="220900" cy="285775"/>
              </a:xfrm>
              <a:custGeom>
                <a:rect b="b" l="l" r="r" t="t"/>
                <a:pathLst>
                  <a:path extrusionOk="0" h="11431" w="8836">
                    <a:moveTo>
                      <a:pt x="4380" y="0"/>
                    </a:moveTo>
                    <a:cubicBezTo>
                      <a:pt x="3995" y="0"/>
                      <a:pt x="3751" y="47"/>
                      <a:pt x="3751" y="47"/>
                    </a:cubicBezTo>
                    <a:cubicBezTo>
                      <a:pt x="3847" y="3440"/>
                      <a:pt x="1" y="4702"/>
                      <a:pt x="1" y="4702"/>
                    </a:cubicBezTo>
                    <a:lnTo>
                      <a:pt x="1" y="11429"/>
                    </a:lnTo>
                    <a:cubicBezTo>
                      <a:pt x="44" y="11430"/>
                      <a:pt x="88" y="11430"/>
                      <a:pt x="131" y="11430"/>
                    </a:cubicBezTo>
                    <a:cubicBezTo>
                      <a:pt x="7224" y="11430"/>
                      <a:pt x="8835" y="3702"/>
                      <a:pt x="8835" y="3702"/>
                    </a:cubicBezTo>
                    <a:cubicBezTo>
                      <a:pt x="7917" y="414"/>
                      <a:pt x="5525" y="0"/>
                      <a:pt x="43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40"/>
              <p:cNvSpPr/>
              <p:nvPr/>
            </p:nvSpPr>
            <p:spPr>
              <a:xfrm>
                <a:off x="4914600" y="1973875"/>
                <a:ext cx="539125" cy="3665875"/>
              </a:xfrm>
              <a:custGeom>
                <a:rect b="b" l="l" r="r" t="t"/>
                <a:pathLst>
                  <a:path extrusionOk="0" h="146635" w="21565">
                    <a:moveTo>
                      <a:pt x="0" y="1"/>
                    </a:moveTo>
                    <a:lnTo>
                      <a:pt x="4489" y="145209"/>
                    </a:lnTo>
                    <a:cubicBezTo>
                      <a:pt x="4489" y="145209"/>
                      <a:pt x="10433" y="146634"/>
                      <a:pt x="15122" y="146634"/>
                    </a:cubicBezTo>
                    <a:cubicBezTo>
                      <a:pt x="18711" y="146634"/>
                      <a:pt x="21565" y="145799"/>
                      <a:pt x="20455" y="142852"/>
                    </a:cubicBezTo>
                    <a:cubicBezTo>
                      <a:pt x="17895" y="136053"/>
                      <a:pt x="14561" y="60604"/>
                      <a:pt x="12811" y="44768"/>
                    </a:cubicBezTo>
                    <a:cubicBezTo>
                      <a:pt x="11049" y="2893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40"/>
              <p:cNvSpPr/>
              <p:nvPr/>
            </p:nvSpPr>
            <p:spPr>
              <a:xfrm>
                <a:off x="5010725" y="851425"/>
                <a:ext cx="576600" cy="695050"/>
              </a:xfrm>
              <a:custGeom>
                <a:rect b="b" l="l" r="r" t="t"/>
                <a:pathLst>
                  <a:path extrusionOk="0" h="27802" w="23064">
                    <a:moveTo>
                      <a:pt x="3299" y="1"/>
                    </a:moveTo>
                    <a:cubicBezTo>
                      <a:pt x="1" y="4787"/>
                      <a:pt x="1" y="17062"/>
                      <a:pt x="1" y="17062"/>
                    </a:cubicBezTo>
                    <a:lnTo>
                      <a:pt x="23063" y="27802"/>
                    </a:lnTo>
                    <a:lnTo>
                      <a:pt x="20420" y="13705"/>
                    </a:lnTo>
                    <a:lnTo>
                      <a:pt x="329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40"/>
              <p:cNvSpPr/>
              <p:nvPr/>
            </p:nvSpPr>
            <p:spPr>
              <a:xfrm>
                <a:off x="3837075" y="5720150"/>
                <a:ext cx="167000" cy="212975"/>
              </a:xfrm>
              <a:custGeom>
                <a:rect b="b" l="l" r="r" t="t"/>
                <a:pathLst>
                  <a:path extrusionOk="0" h="8519" w="6680">
                    <a:moveTo>
                      <a:pt x="2163" y="0"/>
                    </a:moveTo>
                    <a:cubicBezTo>
                      <a:pt x="1400" y="0"/>
                      <a:pt x="647" y="155"/>
                      <a:pt x="0" y="573"/>
                    </a:cubicBezTo>
                    <a:lnTo>
                      <a:pt x="0" y="7836"/>
                    </a:lnTo>
                    <a:cubicBezTo>
                      <a:pt x="1007" y="8293"/>
                      <a:pt x="2085" y="8518"/>
                      <a:pt x="3226" y="8518"/>
                    </a:cubicBezTo>
                    <a:cubicBezTo>
                      <a:pt x="3839" y="8518"/>
                      <a:pt x="4471" y="8453"/>
                      <a:pt x="5120" y="8324"/>
                    </a:cubicBezTo>
                    <a:lnTo>
                      <a:pt x="6680" y="1311"/>
                    </a:lnTo>
                    <a:cubicBezTo>
                      <a:pt x="6680" y="1311"/>
                      <a:pt x="4380" y="0"/>
                      <a:pt x="2163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3" name="Google Shape;1623;p40"/>
              <p:cNvSpPr/>
              <p:nvPr/>
            </p:nvSpPr>
            <p:spPr>
              <a:xfrm>
                <a:off x="4786600" y="5744800"/>
                <a:ext cx="167000" cy="209950"/>
              </a:xfrm>
              <a:custGeom>
                <a:rect b="b" l="l" r="r" t="t"/>
                <a:pathLst>
                  <a:path extrusionOk="0" h="8398" w="6680">
                    <a:moveTo>
                      <a:pt x="4508" y="0"/>
                    </a:moveTo>
                    <a:cubicBezTo>
                      <a:pt x="2294" y="0"/>
                      <a:pt x="0" y="1302"/>
                      <a:pt x="0" y="1302"/>
                    </a:cubicBezTo>
                    <a:lnTo>
                      <a:pt x="774" y="8398"/>
                    </a:lnTo>
                    <a:lnTo>
                      <a:pt x="5727" y="7921"/>
                    </a:lnTo>
                    <a:lnTo>
                      <a:pt x="6680" y="575"/>
                    </a:lnTo>
                    <a:cubicBezTo>
                      <a:pt x="6031" y="156"/>
                      <a:pt x="5274" y="0"/>
                      <a:pt x="450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p40"/>
              <p:cNvSpPr/>
              <p:nvPr/>
            </p:nvSpPr>
            <p:spPr>
              <a:xfrm>
                <a:off x="3346825" y="5855325"/>
                <a:ext cx="655175" cy="347375"/>
              </a:xfrm>
              <a:custGeom>
                <a:rect b="b" l="l" r="r" t="t"/>
                <a:pathLst>
                  <a:path extrusionOk="0" h="13895" w="26207">
                    <a:moveTo>
                      <a:pt x="18920" y="0"/>
                    </a:moveTo>
                    <a:cubicBezTo>
                      <a:pt x="18920" y="0"/>
                      <a:pt x="14098" y="2810"/>
                      <a:pt x="12479" y="4477"/>
                    </a:cubicBezTo>
                    <a:cubicBezTo>
                      <a:pt x="12479" y="4477"/>
                      <a:pt x="6847" y="5620"/>
                      <a:pt x="3037" y="8084"/>
                    </a:cubicBezTo>
                    <a:cubicBezTo>
                      <a:pt x="1632" y="8989"/>
                      <a:pt x="632" y="10454"/>
                      <a:pt x="215" y="12132"/>
                    </a:cubicBezTo>
                    <a:cubicBezTo>
                      <a:pt x="72" y="12704"/>
                      <a:pt x="1" y="13287"/>
                      <a:pt x="1" y="13895"/>
                    </a:cubicBezTo>
                    <a:lnTo>
                      <a:pt x="24956" y="13895"/>
                    </a:lnTo>
                    <a:cubicBezTo>
                      <a:pt x="25016" y="13311"/>
                      <a:pt x="25087" y="12728"/>
                      <a:pt x="25159" y="12132"/>
                    </a:cubicBezTo>
                    <a:cubicBezTo>
                      <a:pt x="25599" y="8584"/>
                      <a:pt x="26207" y="4870"/>
                      <a:pt x="25159" y="976"/>
                    </a:cubicBezTo>
                    <a:cubicBezTo>
                      <a:pt x="25159" y="976"/>
                      <a:pt x="24650" y="1159"/>
                      <a:pt x="23687" y="1159"/>
                    </a:cubicBezTo>
                    <a:cubicBezTo>
                      <a:pt x="22626" y="1159"/>
                      <a:pt x="21012" y="937"/>
                      <a:pt x="189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5" name="Google Shape;1625;p40"/>
              <p:cNvSpPr/>
              <p:nvPr/>
            </p:nvSpPr>
            <p:spPr>
              <a:xfrm>
                <a:off x="3469475" y="5977050"/>
                <a:ext cx="240225" cy="53900"/>
              </a:xfrm>
              <a:custGeom>
                <a:rect b="b" l="l" r="r" t="t"/>
                <a:pathLst>
                  <a:path extrusionOk="0" h="2156" w="9609">
                    <a:moveTo>
                      <a:pt x="4263" y="1"/>
                    </a:moveTo>
                    <a:cubicBezTo>
                      <a:pt x="1727" y="1"/>
                      <a:pt x="0" y="2156"/>
                      <a:pt x="0" y="2156"/>
                    </a:cubicBezTo>
                    <a:lnTo>
                      <a:pt x="2012" y="1358"/>
                    </a:lnTo>
                    <a:cubicBezTo>
                      <a:pt x="2012" y="1358"/>
                      <a:pt x="2858" y="1027"/>
                      <a:pt x="4291" y="1027"/>
                    </a:cubicBezTo>
                    <a:cubicBezTo>
                      <a:pt x="4641" y="1027"/>
                      <a:pt x="5025" y="1047"/>
                      <a:pt x="5441" y="1096"/>
                    </a:cubicBezTo>
                    <a:cubicBezTo>
                      <a:pt x="6418" y="1203"/>
                      <a:pt x="7215" y="1501"/>
                      <a:pt x="7775" y="1751"/>
                    </a:cubicBezTo>
                    <a:cubicBezTo>
                      <a:pt x="8132" y="1914"/>
                      <a:pt x="8516" y="1999"/>
                      <a:pt x="8905" y="1999"/>
                    </a:cubicBezTo>
                    <a:cubicBezTo>
                      <a:pt x="9140" y="1999"/>
                      <a:pt x="9376" y="1968"/>
                      <a:pt x="9609" y="1906"/>
                    </a:cubicBezTo>
                    <a:cubicBezTo>
                      <a:pt x="9609" y="1906"/>
                      <a:pt x="7775" y="1"/>
                      <a:pt x="42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40"/>
              <p:cNvSpPr/>
              <p:nvPr/>
            </p:nvSpPr>
            <p:spPr>
              <a:xfrm>
                <a:off x="3556375" y="5950275"/>
                <a:ext cx="239950" cy="53900"/>
              </a:xfrm>
              <a:custGeom>
                <a:rect b="b" l="l" r="r" t="t"/>
                <a:pathLst>
                  <a:path extrusionOk="0" h="2156" w="9598">
                    <a:moveTo>
                      <a:pt x="4296" y="0"/>
                    </a:moveTo>
                    <a:cubicBezTo>
                      <a:pt x="4285" y="0"/>
                      <a:pt x="4274" y="0"/>
                      <a:pt x="4263" y="0"/>
                    </a:cubicBezTo>
                    <a:cubicBezTo>
                      <a:pt x="1727" y="0"/>
                      <a:pt x="1" y="2155"/>
                      <a:pt x="1" y="2155"/>
                    </a:cubicBezTo>
                    <a:lnTo>
                      <a:pt x="2001" y="1346"/>
                    </a:lnTo>
                    <a:cubicBezTo>
                      <a:pt x="2001" y="1346"/>
                      <a:pt x="2856" y="1019"/>
                      <a:pt x="4307" y="1019"/>
                    </a:cubicBezTo>
                    <a:cubicBezTo>
                      <a:pt x="4653" y="1019"/>
                      <a:pt x="5032" y="1038"/>
                      <a:pt x="5442" y="1084"/>
                    </a:cubicBezTo>
                    <a:cubicBezTo>
                      <a:pt x="6418" y="1203"/>
                      <a:pt x="7216" y="1488"/>
                      <a:pt x="7764" y="1750"/>
                    </a:cubicBezTo>
                    <a:cubicBezTo>
                      <a:pt x="8128" y="1914"/>
                      <a:pt x="8515" y="1998"/>
                      <a:pt x="8903" y="1998"/>
                    </a:cubicBezTo>
                    <a:cubicBezTo>
                      <a:pt x="9136" y="1998"/>
                      <a:pt x="9369" y="1968"/>
                      <a:pt x="9597" y="1905"/>
                    </a:cubicBezTo>
                    <a:cubicBezTo>
                      <a:pt x="9597" y="1905"/>
                      <a:pt x="7787" y="0"/>
                      <a:pt x="4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40"/>
              <p:cNvSpPr/>
              <p:nvPr/>
            </p:nvSpPr>
            <p:spPr>
              <a:xfrm>
                <a:off x="3645975" y="5919000"/>
                <a:ext cx="239950" cy="53900"/>
              </a:xfrm>
              <a:custGeom>
                <a:rect b="b" l="l" r="r" t="t"/>
                <a:pathLst>
                  <a:path extrusionOk="0" h="2156" w="9598">
                    <a:moveTo>
                      <a:pt x="4251" y="1"/>
                    </a:moveTo>
                    <a:cubicBezTo>
                      <a:pt x="1715" y="1"/>
                      <a:pt x="1" y="2156"/>
                      <a:pt x="1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8"/>
                      <a:pt x="4279" y="1028"/>
                    </a:cubicBezTo>
                    <a:cubicBezTo>
                      <a:pt x="4629" y="1028"/>
                      <a:pt x="5014" y="1047"/>
                      <a:pt x="5430" y="1096"/>
                    </a:cubicBezTo>
                    <a:cubicBezTo>
                      <a:pt x="6406" y="1204"/>
                      <a:pt x="7204" y="1489"/>
                      <a:pt x="7764" y="1751"/>
                    </a:cubicBezTo>
                    <a:cubicBezTo>
                      <a:pt x="8120" y="1915"/>
                      <a:pt x="8505" y="1999"/>
                      <a:pt x="8894" y="1999"/>
                    </a:cubicBezTo>
                    <a:cubicBezTo>
                      <a:pt x="9128" y="1999"/>
                      <a:pt x="9364" y="1969"/>
                      <a:pt x="9597" y="1906"/>
                    </a:cubicBezTo>
                    <a:cubicBezTo>
                      <a:pt x="9597" y="1906"/>
                      <a:pt x="7764" y="1"/>
                      <a:pt x="42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40"/>
              <p:cNvSpPr/>
              <p:nvPr/>
            </p:nvSpPr>
            <p:spPr>
              <a:xfrm>
                <a:off x="3346825" y="6158625"/>
                <a:ext cx="628975" cy="44075"/>
              </a:xfrm>
              <a:custGeom>
                <a:rect b="b" l="l" r="r" t="t"/>
                <a:pathLst>
                  <a:path extrusionOk="0" h="1763" w="25159">
                    <a:moveTo>
                      <a:pt x="215" y="0"/>
                    </a:moveTo>
                    <a:cubicBezTo>
                      <a:pt x="72" y="572"/>
                      <a:pt x="1" y="1155"/>
                      <a:pt x="1" y="1763"/>
                    </a:cubicBezTo>
                    <a:lnTo>
                      <a:pt x="24956" y="1763"/>
                    </a:lnTo>
                    <a:cubicBezTo>
                      <a:pt x="25016" y="1179"/>
                      <a:pt x="25087" y="596"/>
                      <a:pt x="251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40"/>
              <p:cNvSpPr/>
              <p:nvPr/>
            </p:nvSpPr>
            <p:spPr>
              <a:xfrm>
                <a:off x="4765750" y="5867525"/>
                <a:ext cx="490575" cy="335175"/>
              </a:xfrm>
              <a:custGeom>
                <a:rect b="b" l="l" r="r" t="t"/>
                <a:pathLst>
                  <a:path extrusionOk="0" h="13407" w="19623">
                    <a:moveTo>
                      <a:pt x="6954" y="0"/>
                    </a:moveTo>
                    <a:cubicBezTo>
                      <a:pt x="6297" y="536"/>
                      <a:pt x="4988" y="680"/>
                      <a:pt x="3774" y="680"/>
                    </a:cubicBezTo>
                    <a:cubicBezTo>
                      <a:pt x="2372" y="680"/>
                      <a:pt x="1096" y="488"/>
                      <a:pt x="1096" y="488"/>
                    </a:cubicBezTo>
                    <a:cubicBezTo>
                      <a:pt x="1" y="5287"/>
                      <a:pt x="465" y="9418"/>
                      <a:pt x="882" y="11644"/>
                    </a:cubicBezTo>
                    <a:cubicBezTo>
                      <a:pt x="1096" y="12764"/>
                      <a:pt x="1299" y="13407"/>
                      <a:pt x="1299" y="13407"/>
                    </a:cubicBezTo>
                    <a:lnTo>
                      <a:pt x="19575" y="13407"/>
                    </a:lnTo>
                    <a:cubicBezTo>
                      <a:pt x="19622" y="12776"/>
                      <a:pt x="19611" y="12192"/>
                      <a:pt x="19539" y="11644"/>
                    </a:cubicBezTo>
                    <a:cubicBezTo>
                      <a:pt x="18860" y="5715"/>
                      <a:pt x="12455" y="4144"/>
                      <a:pt x="12455" y="4144"/>
                    </a:cubicBezTo>
                    <a:cubicBezTo>
                      <a:pt x="8669" y="560"/>
                      <a:pt x="6954" y="0"/>
                      <a:pt x="69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40"/>
              <p:cNvSpPr/>
              <p:nvPr/>
            </p:nvSpPr>
            <p:spPr>
              <a:xfrm>
                <a:off x="5003600" y="5981225"/>
                <a:ext cx="188425" cy="54200"/>
              </a:xfrm>
              <a:custGeom>
                <a:rect b="b" l="l" r="r" t="t"/>
                <a:pathLst>
                  <a:path extrusionOk="0" h="2168" w="7537">
                    <a:moveTo>
                      <a:pt x="4201" y="0"/>
                    </a:moveTo>
                    <a:cubicBezTo>
                      <a:pt x="1432" y="0"/>
                      <a:pt x="0" y="1905"/>
                      <a:pt x="0" y="1905"/>
                    </a:cubicBezTo>
                    <a:cubicBezTo>
                      <a:pt x="184" y="1968"/>
                      <a:pt x="370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81" y="1489"/>
                      <a:pt x="2524" y="1203"/>
                      <a:pt x="3286" y="1084"/>
                    </a:cubicBezTo>
                    <a:cubicBezTo>
                      <a:pt x="3611" y="1038"/>
                      <a:pt x="3912" y="1020"/>
                      <a:pt x="4186" y="1020"/>
                    </a:cubicBezTo>
                    <a:cubicBezTo>
                      <a:pt x="5337" y="1020"/>
                      <a:pt x="6013" y="1346"/>
                      <a:pt x="6013" y="1346"/>
                    </a:cubicBezTo>
                    <a:lnTo>
                      <a:pt x="7537" y="2167"/>
                    </a:lnTo>
                    <a:cubicBezTo>
                      <a:pt x="7537" y="2167"/>
                      <a:pt x="6239" y="0"/>
                      <a:pt x="4227" y="0"/>
                    </a:cubicBezTo>
                    <a:cubicBezTo>
                      <a:pt x="4218" y="0"/>
                      <a:pt x="4210" y="0"/>
                      <a:pt x="4201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40"/>
              <p:cNvSpPr/>
              <p:nvPr/>
            </p:nvSpPr>
            <p:spPr>
              <a:xfrm>
                <a:off x="4940475" y="5954125"/>
                <a:ext cx="189950" cy="53900"/>
              </a:xfrm>
              <a:custGeom>
                <a:rect b="b" l="l" r="r" t="t"/>
                <a:pathLst>
                  <a:path extrusionOk="0" h="2156" w="7598">
                    <a:moveTo>
                      <a:pt x="4228" y="1"/>
                    </a:moveTo>
                    <a:cubicBezTo>
                      <a:pt x="1442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4" y="1358"/>
                      <a:pt x="6014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p40"/>
              <p:cNvSpPr/>
              <p:nvPr/>
            </p:nvSpPr>
            <p:spPr>
              <a:xfrm>
                <a:off x="4891675" y="592287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27" y="1"/>
                    </a:moveTo>
                    <a:cubicBezTo>
                      <a:pt x="1441" y="1"/>
                      <a:pt x="0" y="1918"/>
                      <a:pt x="0" y="1918"/>
                    </a:cubicBezTo>
                    <a:cubicBezTo>
                      <a:pt x="178" y="1980"/>
                      <a:pt x="360" y="2010"/>
                      <a:pt x="542" y="2010"/>
                    </a:cubicBezTo>
                    <a:cubicBezTo>
                      <a:pt x="851" y="2010"/>
                      <a:pt x="1161" y="1923"/>
                      <a:pt x="1453" y="1751"/>
                    </a:cubicBezTo>
                    <a:cubicBezTo>
                      <a:pt x="1882" y="1501"/>
                      <a:pt x="2524" y="1215"/>
                      <a:pt x="3286" y="1096"/>
                    </a:cubicBezTo>
                    <a:cubicBezTo>
                      <a:pt x="3612" y="1050"/>
                      <a:pt x="3912" y="1032"/>
                      <a:pt x="4186" y="1032"/>
                    </a:cubicBezTo>
                    <a:cubicBezTo>
                      <a:pt x="5337" y="1032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7" y="1"/>
                      <a:pt x="42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40"/>
              <p:cNvSpPr/>
              <p:nvPr/>
            </p:nvSpPr>
            <p:spPr>
              <a:xfrm>
                <a:off x="4787800" y="6158625"/>
                <a:ext cx="468525" cy="44075"/>
              </a:xfrm>
              <a:custGeom>
                <a:rect b="b" l="l" r="r" t="t"/>
                <a:pathLst>
                  <a:path extrusionOk="0" h="1763" w="18741">
                    <a:moveTo>
                      <a:pt x="0" y="0"/>
                    </a:moveTo>
                    <a:cubicBezTo>
                      <a:pt x="214" y="1120"/>
                      <a:pt x="417" y="1763"/>
                      <a:pt x="417" y="1763"/>
                    </a:cubicBezTo>
                    <a:lnTo>
                      <a:pt x="18693" y="1763"/>
                    </a:lnTo>
                    <a:cubicBezTo>
                      <a:pt x="18740" y="1132"/>
                      <a:pt x="18729" y="548"/>
                      <a:pt x="18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40"/>
              <p:cNvSpPr/>
              <p:nvPr/>
            </p:nvSpPr>
            <p:spPr>
              <a:xfrm>
                <a:off x="3721875" y="688600"/>
                <a:ext cx="1473725" cy="5144525"/>
              </a:xfrm>
              <a:custGeom>
                <a:rect b="b" l="l" r="r" t="t"/>
                <a:pathLst>
                  <a:path extrusionOk="0" h="205781" w="58949">
                    <a:moveTo>
                      <a:pt x="26599" y="1"/>
                    </a:moveTo>
                    <a:cubicBezTo>
                      <a:pt x="26599" y="1"/>
                      <a:pt x="25468" y="203"/>
                      <a:pt x="23789" y="572"/>
                    </a:cubicBezTo>
                    <a:cubicBezTo>
                      <a:pt x="21944" y="977"/>
                      <a:pt x="19467" y="2215"/>
                      <a:pt x="17098" y="3608"/>
                    </a:cubicBezTo>
                    <a:cubicBezTo>
                      <a:pt x="16372" y="4037"/>
                      <a:pt x="15657" y="4478"/>
                      <a:pt x="14967" y="4918"/>
                    </a:cubicBezTo>
                    <a:cubicBezTo>
                      <a:pt x="13217" y="6049"/>
                      <a:pt x="11681" y="7156"/>
                      <a:pt x="10728" y="7907"/>
                    </a:cubicBezTo>
                    <a:cubicBezTo>
                      <a:pt x="10728" y="7907"/>
                      <a:pt x="10538" y="20718"/>
                      <a:pt x="15824" y="41661"/>
                    </a:cubicBezTo>
                    <a:cubicBezTo>
                      <a:pt x="16431" y="44030"/>
                      <a:pt x="16491" y="46483"/>
                      <a:pt x="16015" y="48876"/>
                    </a:cubicBezTo>
                    <a:cubicBezTo>
                      <a:pt x="15729" y="50364"/>
                      <a:pt x="15348" y="52245"/>
                      <a:pt x="14919" y="54388"/>
                    </a:cubicBezTo>
                    <a:cubicBezTo>
                      <a:pt x="13622" y="60723"/>
                      <a:pt x="11800" y="69355"/>
                      <a:pt x="9931" y="77010"/>
                    </a:cubicBezTo>
                    <a:cubicBezTo>
                      <a:pt x="9704" y="77927"/>
                      <a:pt x="9466" y="79475"/>
                      <a:pt x="9192" y="81570"/>
                    </a:cubicBezTo>
                    <a:cubicBezTo>
                      <a:pt x="8764" y="84880"/>
                      <a:pt x="8276" y="89512"/>
                      <a:pt x="7764" y="95060"/>
                    </a:cubicBezTo>
                    <a:cubicBezTo>
                      <a:pt x="7692" y="95763"/>
                      <a:pt x="7633" y="96477"/>
                      <a:pt x="7561" y="97215"/>
                    </a:cubicBezTo>
                    <a:cubicBezTo>
                      <a:pt x="7418" y="98870"/>
                      <a:pt x="7264" y="100596"/>
                      <a:pt x="7109" y="102394"/>
                    </a:cubicBezTo>
                    <a:cubicBezTo>
                      <a:pt x="7049" y="103097"/>
                      <a:pt x="6990" y="103811"/>
                      <a:pt x="6930" y="104549"/>
                    </a:cubicBezTo>
                    <a:cubicBezTo>
                      <a:pt x="4811" y="129683"/>
                      <a:pt x="2394" y="165438"/>
                      <a:pt x="1037" y="186000"/>
                    </a:cubicBezTo>
                    <a:cubicBezTo>
                      <a:pt x="989" y="186786"/>
                      <a:pt x="941" y="187560"/>
                      <a:pt x="882" y="188310"/>
                    </a:cubicBezTo>
                    <a:cubicBezTo>
                      <a:pt x="763" y="190179"/>
                      <a:pt x="656" y="191917"/>
                      <a:pt x="560" y="193465"/>
                    </a:cubicBezTo>
                    <a:cubicBezTo>
                      <a:pt x="501" y="194287"/>
                      <a:pt x="453" y="195060"/>
                      <a:pt x="406" y="195775"/>
                    </a:cubicBezTo>
                    <a:cubicBezTo>
                      <a:pt x="144" y="199871"/>
                      <a:pt x="1" y="202240"/>
                      <a:pt x="1" y="202240"/>
                    </a:cubicBezTo>
                    <a:cubicBezTo>
                      <a:pt x="1" y="202240"/>
                      <a:pt x="14621" y="205781"/>
                      <a:pt x="31334" y="205781"/>
                    </a:cubicBezTo>
                    <a:cubicBezTo>
                      <a:pt x="40608" y="205781"/>
                      <a:pt x="50527" y="204690"/>
                      <a:pt x="58949" y="201299"/>
                    </a:cubicBezTo>
                    <a:cubicBezTo>
                      <a:pt x="58949" y="201299"/>
                      <a:pt x="58949" y="200680"/>
                      <a:pt x="58949" y="199537"/>
                    </a:cubicBezTo>
                    <a:cubicBezTo>
                      <a:pt x="58937" y="198382"/>
                      <a:pt x="58937" y="196692"/>
                      <a:pt x="58925" y="194560"/>
                    </a:cubicBezTo>
                    <a:cubicBezTo>
                      <a:pt x="58913" y="193798"/>
                      <a:pt x="58901" y="192989"/>
                      <a:pt x="58901" y="192120"/>
                    </a:cubicBezTo>
                    <a:cubicBezTo>
                      <a:pt x="58889" y="190572"/>
                      <a:pt x="58877" y="188857"/>
                      <a:pt x="58853" y="187000"/>
                    </a:cubicBezTo>
                    <a:cubicBezTo>
                      <a:pt x="58853" y="186202"/>
                      <a:pt x="58841" y="185393"/>
                      <a:pt x="58830" y="184559"/>
                    </a:cubicBezTo>
                    <a:cubicBezTo>
                      <a:pt x="58627" y="163938"/>
                      <a:pt x="58079" y="128600"/>
                      <a:pt x="56686" y="103680"/>
                    </a:cubicBezTo>
                    <a:cubicBezTo>
                      <a:pt x="56639" y="102942"/>
                      <a:pt x="56603" y="102204"/>
                      <a:pt x="56555" y="101489"/>
                    </a:cubicBezTo>
                    <a:cubicBezTo>
                      <a:pt x="56448" y="99680"/>
                      <a:pt x="56341" y="97941"/>
                      <a:pt x="56222" y="96275"/>
                    </a:cubicBezTo>
                    <a:cubicBezTo>
                      <a:pt x="56174" y="95524"/>
                      <a:pt x="56115" y="94798"/>
                      <a:pt x="56067" y="94084"/>
                    </a:cubicBezTo>
                    <a:cubicBezTo>
                      <a:pt x="55472" y="86345"/>
                      <a:pt x="54770" y="80380"/>
                      <a:pt x="53924" y="77367"/>
                    </a:cubicBezTo>
                    <a:cubicBezTo>
                      <a:pt x="50412" y="64830"/>
                      <a:pt x="48007" y="53103"/>
                      <a:pt x="47019" y="47923"/>
                    </a:cubicBezTo>
                    <a:cubicBezTo>
                      <a:pt x="46661" y="46090"/>
                      <a:pt x="46685" y="44221"/>
                      <a:pt x="47078" y="42399"/>
                    </a:cubicBezTo>
                    <a:lnTo>
                      <a:pt x="48257" y="36958"/>
                    </a:lnTo>
                    <a:lnTo>
                      <a:pt x="52841" y="15812"/>
                    </a:lnTo>
                    <a:lnTo>
                      <a:pt x="54853" y="6514"/>
                    </a:lnTo>
                    <a:lnTo>
                      <a:pt x="53912" y="6168"/>
                    </a:lnTo>
                    <a:lnTo>
                      <a:pt x="46518" y="3573"/>
                    </a:lnTo>
                    <a:lnTo>
                      <a:pt x="45447" y="3204"/>
                    </a:lnTo>
                    <a:lnTo>
                      <a:pt x="44102" y="2727"/>
                    </a:lnTo>
                    <a:lnTo>
                      <a:pt x="39018" y="941"/>
                    </a:lnTo>
                    <a:lnTo>
                      <a:pt x="38279" y="679"/>
                    </a:lnTo>
                    <a:cubicBezTo>
                      <a:pt x="38279" y="679"/>
                      <a:pt x="37294" y="1014"/>
                      <a:pt x="34987" y="1014"/>
                    </a:cubicBezTo>
                    <a:cubicBezTo>
                      <a:pt x="33118" y="1014"/>
                      <a:pt x="30382" y="795"/>
                      <a:pt x="265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5" name="Google Shape;1635;p40"/>
              <p:cNvSpPr/>
              <p:nvPr/>
            </p:nvSpPr>
            <p:spPr>
              <a:xfrm>
                <a:off x="3910900" y="3040675"/>
                <a:ext cx="1216550" cy="132775"/>
              </a:xfrm>
              <a:custGeom>
                <a:rect b="b" l="l" r="r" t="t"/>
                <a:pathLst>
                  <a:path extrusionOk="0" h="5311" w="48662">
                    <a:moveTo>
                      <a:pt x="48506" y="1"/>
                    </a:moveTo>
                    <a:cubicBezTo>
                      <a:pt x="41982" y="1811"/>
                      <a:pt x="33659" y="3156"/>
                      <a:pt x="23289" y="3192"/>
                    </a:cubicBezTo>
                    <a:cubicBezTo>
                      <a:pt x="23134" y="3204"/>
                      <a:pt x="22991" y="3204"/>
                      <a:pt x="22848" y="3204"/>
                    </a:cubicBezTo>
                    <a:cubicBezTo>
                      <a:pt x="14073" y="3204"/>
                      <a:pt x="6465" y="2251"/>
                      <a:pt x="203" y="977"/>
                    </a:cubicBezTo>
                    <a:cubicBezTo>
                      <a:pt x="131" y="1680"/>
                      <a:pt x="72" y="2394"/>
                      <a:pt x="0" y="3132"/>
                    </a:cubicBezTo>
                    <a:cubicBezTo>
                      <a:pt x="6311" y="4382"/>
                      <a:pt x="13966" y="5311"/>
                      <a:pt x="22836" y="5311"/>
                    </a:cubicBezTo>
                    <a:lnTo>
                      <a:pt x="23289" y="5311"/>
                    </a:lnTo>
                    <a:cubicBezTo>
                      <a:pt x="33671" y="5275"/>
                      <a:pt x="42041" y="3966"/>
                      <a:pt x="48661" y="2192"/>
                    </a:cubicBezTo>
                    <a:cubicBezTo>
                      <a:pt x="48613" y="1441"/>
                      <a:pt x="48554" y="715"/>
                      <a:pt x="485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6" name="Google Shape;1636;p40"/>
              <p:cNvSpPr/>
              <p:nvPr/>
            </p:nvSpPr>
            <p:spPr>
              <a:xfrm>
                <a:off x="3895125" y="3225825"/>
                <a:ext cx="1243925" cy="134850"/>
              </a:xfrm>
              <a:custGeom>
                <a:rect b="b" l="l" r="r" t="t"/>
                <a:pathLst>
                  <a:path extrusionOk="0" h="5394" w="49757">
                    <a:moveTo>
                      <a:pt x="49625" y="0"/>
                    </a:moveTo>
                    <a:cubicBezTo>
                      <a:pt x="43053" y="1858"/>
                      <a:pt x="34612" y="3251"/>
                      <a:pt x="24063" y="3287"/>
                    </a:cubicBezTo>
                    <a:lnTo>
                      <a:pt x="23610" y="3287"/>
                    </a:lnTo>
                    <a:cubicBezTo>
                      <a:pt x="14466" y="3287"/>
                      <a:pt x="6584" y="2263"/>
                      <a:pt x="179" y="905"/>
                    </a:cubicBezTo>
                    <a:cubicBezTo>
                      <a:pt x="119" y="1608"/>
                      <a:pt x="60" y="2322"/>
                      <a:pt x="0" y="3060"/>
                    </a:cubicBezTo>
                    <a:cubicBezTo>
                      <a:pt x="6453" y="4394"/>
                      <a:pt x="14371" y="5394"/>
                      <a:pt x="23598" y="5394"/>
                    </a:cubicBezTo>
                    <a:lnTo>
                      <a:pt x="24063" y="5394"/>
                    </a:lnTo>
                    <a:cubicBezTo>
                      <a:pt x="34612" y="5358"/>
                      <a:pt x="43089" y="4013"/>
                      <a:pt x="49756" y="2191"/>
                    </a:cubicBezTo>
                    <a:cubicBezTo>
                      <a:pt x="49709" y="1453"/>
                      <a:pt x="49673" y="715"/>
                      <a:pt x="496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40"/>
              <p:cNvSpPr/>
              <p:nvPr/>
            </p:nvSpPr>
            <p:spPr>
              <a:xfrm>
                <a:off x="4149325" y="688600"/>
                <a:ext cx="735525" cy="416700"/>
              </a:xfrm>
              <a:custGeom>
                <a:rect b="b" l="l" r="r" t="t"/>
                <a:pathLst>
                  <a:path extrusionOk="0" h="16668" w="29421">
                    <a:moveTo>
                      <a:pt x="9501" y="1"/>
                    </a:moveTo>
                    <a:cubicBezTo>
                      <a:pt x="9501" y="1"/>
                      <a:pt x="8370" y="203"/>
                      <a:pt x="6691" y="572"/>
                    </a:cubicBezTo>
                    <a:cubicBezTo>
                      <a:pt x="4846" y="977"/>
                      <a:pt x="2369" y="2215"/>
                      <a:pt x="0" y="3608"/>
                    </a:cubicBezTo>
                    <a:cubicBezTo>
                      <a:pt x="2269" y="9064"/>
                      <a:pt x="6773" y="16667"/>
                      <a:pt x="14295" y="16667"/>
                    </a:cubicBezTo>
                    <a:cubicBezTo>
                      <a:pt x="15063" y="16667"/>
                      <a:pt x="15862" y="16588"/>
                      <a:pt x="16693" y="16419"/>
                    </a:cubicBezTo>
                    <a:cubicBezTo>
                      <a:pt x="24063" y="14919"/>
                      <a:pt x="27670" y="8823"/>
                      <a:pt x="29420" y="3573"/>
                    </a:cubicBezTo>
                    <a:lnTo>
                      <a:pt x="28349" y="3204"/>
                    </a:lnTo>
                    <a:lnTo>
                      <a:pt x="27004" y="2727"/>
                    </a:lnTo>
                    <a:lnTo>
                      <a:pt x="21920" y="941"/>
                    </a:lnTo>
                    <a:lnTo>
                      <a:pt x="21181" y="679"/>
                    </a:lnTo>
                    <a:cubicBezTo>
                      <a:pt x="21181" y="679"/>
                      <a:pt x="20196" y="1014"/>
                      <a:pt x="17889" y="1014"/>
                    </a:cubicBezTo>
                    <a:cubicBezTo>
                      <a:pt x="16020" y="1014"/>
                      <a:pt x="13284" y="795"/>
                      <a:pt x="95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40"/>
              <p:cNvSpPr/>
              <p:nvPr/>
            </p:nvSpPr>
            <p:spPr>
              <a:xfrm>
                <a:off x="3951675" y="756775"/>
                <a:ext cx="1118025" cy="1971100"/>
              </a:xfrm>
              <a:custGeom>
                <a:rect b="b" l="l" r="r" t="t"/>
                <a:pathLst>
                  <a:path extrusionOk="0" h="78844" w="44721">
                    <a:moveTo>
                      <a:pt x="34910" y="0"/>
                    </a:moveTo>
                    <a:cubicBezTo>
                      <a:pt x="32243" y="10442"/>
                      <a:pt x="23789" y="38005"/>
                      <a:pt x="5727" y="51661"/>
                    </a:cubicBezTo>
                    <a:cubicBezTo>
                      <a:pt x="4941" y="55495"/>
                      <a:pt x="3965" y="60162"/>
                      <a:pt x="2894" y="64949"/>
                    </a:cubicBezTo>
                    <a:cubicBezTo>
                      <a:pt x="2215" y="68080"/>
                      <a:pt x="1477" y="71259"/>
                      <a:pt x="739" y="74283"/>
                    </a:cubicBezTo>
                    <a:cubicBezTo>
                      <a:pt x="512" y="75200"/>
                      <a:pt x="274" y="76748"/>
                      <a:pt x="0" y="78843"/>
                    </a:cubicBezTo>
                    <a:cubicBezTo>
                      <a:pt x="0" y="78843"/>
                      <a:pt x="26539" y="74986"/>
                      <a:pt x="39065" y="34231"/>
                    </a:cubicBezTo>
                    <a:cubicBezTo>
                      <a:pt x="40958" y="28063"/>
                      <a:pt x="42530" y="21051"/>
                      <a:pt x="43649" y="13085"/>
                    </a:cubicBezTo>
                    <a:cubicBezTo>
                      <a:pt x="44077" y="10013"/>
                      <a:pt x="44435" y="6811"/>
                      <a:pt x="44720" y="3441"/>
                    </a:cubicBezTo>
                    <a:lnTo>
                      <a:pt x="42029" y="2501"/>
                    </a:lnTo>
                    <a:lnTo>
                      <a:pt x="349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9" name="Google Shape;1639;p40"/>
              <p:cNvSpPr/>
              <p:nvPr/>
            </p:nvSpPr>
            <p:spPr>
              <a:xfrm>
                <a:off x="3951675" y="819275"/>
                <a:ext cx="1118025" cy="1908600"/>
              </a:xfrm>
              <a:custGeom>
                <a:rect b="b" l="l" r="r" t="t"/>
                <a:pathLst>
                  <a:path extrusionOk="0" h="76344" w="44721">
                    <a:moveTo>
                      <a:pt x="42029" y="1"/>
                    </a:moveTo>
                    <a:cubicBezTo>
                      <a:pt x="38779" y="15764"/>
                      <a:pt x="28671" y="52138"/>
                      <a:pt x="2894" y="62449"/>
                    </a:cubicBezTo>
                    <a:cubicBezTo>
                      <a:pt x="2215" y="65580"/>
                      <a:pt x="1477" y="68759"/>
                      <a:pt x="739" y="71783"/>
                    </a:cubicBezTo>
                    <a:cubicBezTo>
                      <a:pt x="512" y="72700"/>
                      <a:pt x="274" y="74248"/>
                      <a:pt x="0" y="76343"/>
                    </a:cubicBezTo>
                    <a:cubicBezTo>
                      <a:pt x="0" y="76343"/>
                      <a:pt x="26539" y="72486"/>
                      <a:pt x="39065" y="31731"/>
                    </a:cubicBezTo>
                    <a:cubicBezTo>
                      <a:pt x="40958" y="25563"/>
                      <a:pt x="42530" y="18551"/>
                      <a:pt x="43649" y="10585"/>
                    </a:cubicBezTo>
                    <a:cubicBezTo>
                      <a:pt x="44077" y="7513"/>
                      <a:pt x="44435" y="4311"/>
                      <a:pt x="44720" y="941"/>
                    </a:cubicBezTo>
                    <a:lnTo>
                      <a:pt x="42029" y="1"/>
                    </a:lnTo>
                    <a:close/>
                  </a:path>
                </a:pathLst>
              </a:custGeom>
              <a:solidFill>
                <a:srgbClr val="000000">
                  <a:alpha val="192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0" name="Google Shape;1640;p40"/>
              <p:cNvSpPr/>
              <p:nvPr/>
            </p:nvSpPr>
            <p:spPr>
              <a:xfrm>
                <a:off x="3732000" y="5491575"/>
                <a:ext cx="1462700" cy="182500"/>
              </a:xfrm>
              <a:custGeom>
                <a:rect b="b" l="l" r="r" t="t"/>
                <a:pathLst>
                  <a:path extrusionOk="0" h="7300" w="58508">
                    <a:moveTo>
                      <a:pt x="58496" y="1"/>
                    </a:moveTo>
                    <a:cubicBezTo>
                      <a:pt x="48793" y="3849"/>
                      <a:pt x="38356" y="5009"/>
                      <a:pt x="29318" y="5009"/>
                    </a:cubicBezTo>
                    <a:cubicBezTo>
                      <a:pt x="25913" y="5009"/>
                      <a:pt x="22706" y="4844"/>
                      <a:pt x="19813" y="4596"/>
                    </a:cubicBezTo>
                    <a:cubicBezTo>
                      <a:pt x="11204" y="3870"/>
                      <a:pt x="4061" y="2322"/>
                      <a:pt x="155" y="1346"/>
                    </a:cubicBezTo>
                    <a:cubicBezTo>
                      <a:pt x="96" y="2168"/>
                      <a:pt x="48" y="2941"/>
                      <a:pt x="1" y="3656"/>
                    </a:cubicBezTo>
                    <a:cubicBezTo>
                      <a:pt x="4073" y="4656"/>
                      <a:pt x="11133" y="6144"/>
                      <a:pt x="19563" y="6871"/>
                    </a:cubicBezTo>
                    <a:cubicBezTo>
                      <a:pt x="22932" y="7156"/>
                      <a:pt x="26230" y="7299"/>
                      <a:pt x="29457" y="7299"/>
                    </a:cubicBezTo>
                    <a:cubicBezTo>
                      <a:pt x="33707" y="7299"/>
                      <a:pt x="37827" y="7049"/>
                      <a:pt x="41744" y="6549"/>
                    </a:cubicBezTo>
                    <a:cubicBezTo>
                      <a:pt x="47780" y="5775"/>
                      <a:pt x="53400" y="4394"/>
                      <a:pt x="58508" y="2441"/>
                    </a:cubicBezTo>
                    <a:cubicBezTo>
                      <a:pt x="58508" y="1679"/>
                      <a:pt x="58496" y="870"/>
                      <a:pt x="584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40"/>
              <p:cNvSpPr/>
              <p:nvPr/>
            </p:nvSpPr>
            <p:spPr>
              <a:xfrm>
                <a:off x="3743900" y="5302575"/>
                <a:ext cx="1449325" cy="181875"/>
              </a:xfrm>
              <a:custGeom>
                <a:rect b="b" l="l" r="r" t="t"/>
                <a:pathLst>
                  <a:path extrusionOk="0" h="7275" w="57973">
                    <a:moveTo>
                      <a:pt x="57949" y="0"/>
                    </a:moveTo>
                    <a:cubicBezTo>
                      <a:pt x="48255" y="3831"/>
                      <a:pt x="37846" y="4980"/>
                      <a:pt x="28828" y="4980"/>
                    </a:cubicBezTo>
                    <a:cubicBezTo>
                      <a:pt x="25429" y="4980"/>
                      <a:pt x="22228" y="4817"/>
                      <a:pt x="19337" y="4572"/>
                    </a:cubicBezTo>
                    <a:cubicBezTo>
                      <a:pt x="11074" y="3870"/>
                      <a:pt x="4156" y="2417"/>
                      <a:pt x="156" y="1441"/>
                    </a:cubicBezTo>
                    <a:cubicBezTo>
                      <a:pt x="108" y="2227"/>
                      <a:pt x="60" y="3001"/>
                      <a:pt x="1" y="3751"/>
                    </a:cubicBezTo>
                    <a:cubicBezTo>
                      <a:pt x="4144" y="4751"/>
                      <a:pt x="10990" y="6144"/>
                      <a:pt x="19087" y="6846"/>
                    </a:cubicBezTo>
                    <a:cubicBezTo>
                      <a:pt x="22456" y="7132"/>
                      <a:pt x="25754" y="7275"/>
                      <a:pt x="28981" y="7275"/>
                    </a:cubicBezTo>
                    <a:cubicBezTo>
                      <a:pt x="33231" y="7275"/>
                      <a:pt x="37351" y="7025"/>
                      <a:pt x="41268" y="6513"/>
                    </a:cubicBezTo>
                    <a:cubicBezTo>
                      <a:pt x="47292" y="5751"/>
                      <a:pt x="52876" y="4382"/>
                      <a:pt x="57972" y="2441"/>
                    </a:cubicBezTo>
                    <a:cubicBezTo>
                      <a:pt x="57972" y="1655"/>
                      <a:pt x="57960" y="834"/>
                      <a:pt x="579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40"/>
              <p:cNvSpPr/>
              <p:nvPr/>
            </p:nvSpPr>
            <p:spPr>
              <a:xfrm>
                <a:off x="3745700" y="886250"/>
                <a:ext cx="330725" cy="660225"/>
              </a:xfrm>
              <a:custGeom>
                <a:rect b="b" l="l" r="r" t="t"/>
                <a:pathLst>
                  <a:path extrusionOk="0" h="26409" w="13229">
                    <a:moveTo>
                      <a:pt x="9775" y="1"/>
                    </a:moveTo>
                    <a:lnTo>
                      <a:pt x="119" y="12419"/>
                    </a:lnTo>
                    <a:lnTo>
                      <a:pt x="0" y="26409"/>
                    </a:lnTo>
                    <a:lnTo>
                      <a:pt x="11490" y="17550"/>
                    </a:lnTo>
                    <a:cubicBezTo>
                      <a:pt x="11490" y="17550"/>
                      <a:pt x="13228" y="4596"/>
                      <a:pt x="97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3" name="Google Shape;1643;p40"/>
              <p:cNvSpPr/>
              <p:nvPr/>
            </p:nvSpPr>
            <p:spPr>
              <a:xfrm>
                <a:off x="4316600" y="688275"/>
                <a:ext cx="381025" cy="198000"/>
              </a:xfrm>
              <a:custGeom>
                <a:rect b="b" l="l" r="r" t="t"/>
                <a:pathLst>
                  <a:path extrusionOk="0" h="7920" w="15241">
                    <a:moveTo>
                      <a:pt x="6455" y="0"/>
                    </a:moveTo>
                    <a:cubicBezTo>
                      <a:pt x="5137" y="0"/>
                      <a:pt x="3864" y="14"/>
                      <a:pt x="2810" y="14"/>
                    </a:cubicBezTo>
                    <a:cubicBezTo>
                      <a:pt x="2810" y="14"/>
                      <a:pt x="1679" y="216"/>
                      <a:pt x="0" y="585"/>
                    </a:cubicBezTo>
                    <a:cubicBezTo>
                      <a:pt x="827" y="2399"/>
                      <a:pt x="3711" y="7919"/>
                      <a:pt x="8313" y="7919"/>
                    </a:cubicBezTo>
                    <a:cubicBezTo>
                      <a:pt x="8484" y="7919"/>
                      <a:pt x="8658" y="7912"/>
                      <a:pt x="8835" y="7896"/>
                    </a:cubicBezTo>
                    <a:cubicBezTo>
                      <a:pt x="13145" y="7503"/>
                      <a:pt x="14717" y="3181"/>
                      <a:pt x="15240" y="954"/>
                    </a:cubicBezTo>
                    <a:lnTo>
                      <a:pt x="14478" y="692"/>
                    </a:lnTo>
                    <a:cubicBezTo>
                      <a:pt x="13420" y="86"/>
                      <a:pt x="9795" y="0"/>
                      <a:pt x="6455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4" name="Google Shape;1644;p40"/>
              <p:cNvSpPr/>
              <p:nvPr/>
            </p:nvSpPr>
            <p:spPr>
              <a:xfrm>
                <a:off x="4747775" y="815100"/>
                <a:ext cx="335900" cy="511275"/>
              </a:xfrm>
              <a:custGeom>
                <a:rect b="b" l="l" r="r" t="t"/>
                <a:pathLst>
                  <a:path extrusionOk="0" h="20451" w="13436">
                    <a:moveTo>
                      <a:pt x="4280" y="1"/>
                    </a:moveTo>
                    <a:cubicBezTo>
                      <a:pt x="4280" y="1"/>
                      <a:pt x="2458" y="3097"/>
                      <a:pt x="1458" y="4930"/>
                    </a:cubicBezTo>
                    <a:cubicBezTo>
                      <a:pt x="446" y="6764"/>
                      <a:pt x="506" y="8919"/>
                      <a:pt x="160" y="10883"/>
                    </a:cubicBezTo>
                    <a:cubicBezTo>
                      <a:pt x="0" y="11826"/>
                      <a:pt x="296" y="12253"/>
                      <a:pt x="731" y="12253"/>
                    </a:cubicBezTo>
                    <a:cubicBezTo>
                      <a:pt x="1204" y="12253"/>
                      <a:pt x="1841" y="11751"/>
                      <a:pt x="2244" y="10859"/>
                    </a:cubicBezTo>
                    <a:cubicBezTo>
                      <a:pt x="2927" y="9357"/>
                      <a:pt x="3452" y="7707"/>
                      <a:pt x="3901" y="7707"/>
                    </a:cubicBezTo>
                    <a:cubicBezTo>
                      <a:pt x="3961" y="7707"/>
                      <a:pt x="4020" y="7736"/>
                      <a:pt x="4078" y="7800"/>
                    </a:cubicBezTo>
                    <a:cubicBezTo>
                      <a:pt x="4566" y="8335"/>
                      <a:pt x="3982" y="16551"/>
                      <a:pt x="5244" y="18348"/>
                    </a:cubicBezTo>
                    <a:cubicBezTo>
                      <a:pt x="5385" y="18550"/>
                      <a:pt x="5513" y="18640"/>
                      <a:pt x="5628" y="18640"/>
                    </a:cubicBezTo>
                    <a:cubicBezTo>
                      <a:pt x="6552" y="18640"/>
                      <a:pt x="6721" y="12943"/>
                      <a:pt x="6721" y="12943"/>
                    </a:cubicBezTo>
                    <a:cubicBezTo>
                      <a:pt x="6721" y="12943"/>
                      <a:pt x="7149" y="19861"/>
                      <a:pt x="8340" y="20420"/>
                    </a:cubicBezTo>
                    <a:cubicBezTo>
                      <a:pt x="8384" y="20441"/>
                      <a:pt x="8426" y="20451"/>
                      <a:pt x="8465" y="20451"/>
                    </a:cubicBezTo>
                    <a:cubicBezTo>
                      <a:pt x="9493" y="20451"/>
                      <a:pt x="9019" y="13709"/>
                      <a:pt x="9019" y="13705"/>
                    </a:cubicBezTo>
                    <a:lnTo>
                      <a:pt x="9019" y="13705"/>
                    </a:lnTo>
                    <a:cubicBezTo>
                      <a:pt x="9019" y="13709"/>
                      <a:pt x="9434" y="18829"/>
                      <a:pt x="10549" y="18829"/>
                    </a:cubicBezTo>
                    <a:cubicBezTo>
                      <a:pt x="10566" y="18829"/>
                      <a:pt x="10584" y="18827"/>
                      <a:pt x="10602" y="18825"/>
                    </a:cubicBezTo>
                    <a:cubicBezTo>
                      <a:pt x="11436" y="18694"/>
                      <a:pt x="11221" y="14407"/>
                      <a:pt x="11055" y="12312"/>
                    </a:cubicBezTo>
                    <a:lnTo>
                      <a:pt x="11055" y="12312"/>
                    </a:lnTo>
                    <a:cubicBezTo>
                      <a:pt x="11055" y="12314"/>
                      <a:pt x="11558" y="16987"/>
                      <a:pt x="12279" y="16987"/>
                    </a:cubicBezTo>
                    <a:cubicBezTo>
                      <a:pt x="12319" y="16987"/>
                      <a:pt x="12359" y="16973"/>
                      <a:pt x="12400" y="16943"/>
                    </a:cubicBezTo>
                    <a:cubicBezTo>
                      <a:pt x="13400" y="16217"/>
                      <a:pt x="13436" y="6240"/>
                      <a:pt x="11245" y="537"/>
                    </a:cubicBezTo>
                    <a:lnTo>
                      <a:pt x="4280" y="1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40"/>
              <p:cNvSpPr/>
              <p:nvPr/>
            </p:nvSpPr>
            <p:spPr>
              <a:xfrm>
                <a:off x="4664850" y="480250"/>
                <a:ext cx="370325" cy="359275"/>
              </a:xfrm>
              <a:custGeom>
                <a:rect b="b" l="l" r="r" t="t"/>
                <a:pathLst>
                  <a:path extrusionOk="0" h="14371" w="14813">
                    <a:moveTo>
                      <a:pt x="406" y="0"/>
                    </a:moveTo>
                    <a:cubicBezTo>
                      <a:pt x="1" y="2501"/>
                      <a:pt x="48" y="4453"/>
                      <a:pt x="48" y="4453"/>
                    </a:cubicBezTo>
                    <a:cubicBezTo>
                      <a:pt x="48" y="6144"/>
                      <a:pt x="310" y="8894"/>
                      <a:pt x="310" y="8894"/>
                    </a:cubicBezTo>
                    <a:cubicBezTo>
                      <a:pt x="3751" y="10276"/>
                      <a:pt x="6335" y="11299"/>
                      <a:pt x="7680" y="13514"/>
                    </a:cubicBezTo>
                    <a:lnTo>
                      <a:pt x="10681" y="14169"/>
                    </a:lnTo>
                    <a:cubicBezTo>
                      <a:pt x="10824" y="14205"/>
                      <a:pt x="10955" y="14228"/>
                      <a:pt x="11097" y="14252"/>
                    </a:cubicBezTo>
                    <a:cubicBezTo>
                      <a:pt x="11732" y="14338"/>
                      <a:pt x="12333" y="14371"/>
                      <a:pt x="12859" y="14371"/>
                    </a:cubicBezTo>
                    <a:cubicBezTo>
                      <a:pt x="14020" y="14371"/>
                      <a:pt x="14813" y="14208"/>
                      <a:pt x="14788" y="14086"/>
                    </a:cubicBezTo>
                    <a:cubicBezTo>
                      <a:pt x="13157" y="5453"/>
                      <a:pt x="406" y="0"/>
                      <a:pt x="4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40"/>
              <p:cNvSpPr/>
              <p:nvPr/>
            </p:nvSpPr>
            <p:spPr>
              <a:xfrm>
                <a:off x="3979350" y="815100"/>
                <a:ext cx="331300" cy="481425"/>
              </a:xfrm>
              <a:custGeom>
                <a:rect b="b" l="l" r="r" t="t"/>
                <a:pathLst>
                  <a:path extrusionOk="0" h="19257" w="13252">
                    <a:moveTo>
                      <a:pt x="8764" y="1"/>
                    </a:moveTo>
                    <a:lnTo>
                      <a:pt x="1608" y="692"/>
                    </a:lnTo>
                    <a:cubicBezTo>
                      <a:pt x="1" y="6109"/>
                      <a:pt x="1179" y="15705"/>
                      <a:pt x="2156" y="16301"/>
                    </a:cubicBezTo>
                    <a:cubicBezTo>
                      <a:pt x="2191" y="16323"/>
                      <a:pt x="2226" y="16334"/>
                      <a:pt x="2259" y="16334"/>
                    </a:cubicBezTo>
                    <a:cubicBezTo>
                      <a:pt x="2931" y="16334"/>
                      <a:pt x="3061" y="11931"/>
                      <a:pt x="3061" y="11931"/>
                    </a:cubicBezTo>
                    <a:cubicBezTo>
                      <a:pt x="3061" y="13884"/>
                      <a:pt x="3180" y="17848"/>
                      <a:pt x="3954" y="17908"/>
                    </a:cubicBezTo>
                    <a:cubicBezTo>
                      <a:pt x="3963" y="17909"/>
                      <a:pt x="3971" y="17909"/>
                      <a:pt x="3980" y="17909"/>
                    </a:cubicBezTo>
                    <a:cubicBezTo>
                      <a:pt x="5025" y="17909"/>
                      <a:pt x="5049" y="13062"/>
                      <a:pt x="5049" y="13062"/>
                    </a:cubicBezTo>
                    <a:cubicBezTo>
                      <a:pt x="5049" y="13062"/>
                      <a:pt x="5093" y="19256"/>
                      <a:pt x="6025" y="19256"/>
                    </a:cubicBezTo>
                    <a:cubicBezTo>
                      <a:pt x="6067" y="19256"/>
                      <a:pt x="6111" y="19244"/>
                      <a:pt x="6156" y="19218"/>
                    </a:cubicBezTo>
                    <a:cubicBezTo>
                      <a:pt x="7216" y="18622"/>
                      <a:pt x="7109" y="12194"/>
                      <a:pt x="7109" y="12193"/>
                    </a:cubicBezTo>
                    <a:lnTo>
                      <a:pt x="7109" y="12193"/>
                    </a:lnTo>
                    <a:cubicBezTo>
                      <a:pt x="7109" y="12194"/>
                      <a:pt x="7675" y="17383"/>
                      <a:pt x="8521" y="17383"/>
                    </a:cubicBezTo>
                    <a:cubicBezTo>
                      <a:pt x="8633" y="17383"/>
                      <a:pt x="8750" y="17292"/>
                      <a:pt x="8871" y="17086"/>
                    </a:cubicBezTo>
                    <a:cubicBezTo>
                      <a:pt x="9907" y="15324"/>
                      <a:pt x="8776" y="7788"/>
                      <a:pt x="9180" y="7252"/>
                    </a:cubicBezTo>
                    <a:cubicBezTo>
                      <a:pt x="9233" y="7186"/>
                      <a:pt x="9290" y="7155"/>
                      <a:pt x="9350" y="7155"/>
                    </a:cubicBezTo>
                    <a:cubicBezTo>
                      <a:pt x="9768" y="7155"/>
                      <a:pt x="10369" y="8623"/>
                      <a:pt x="11097" y="9955"/>
                    </a:cubicBezTo>
                    <a:cubicBezTo>
                      <a:pt x="11521" y="10712"/>
                      <a:pt x="12117" y="11126"/>
                      <a:pt x="12551" y="11126"/>
                    </a:cubicBezTo>
                    <a:cubicBezTo>
                      <a:pt x="12982" y="11126"/>
                      <a:pt x="13252" y="10715"/>
                      <a:pt x="13026" y="9824"/>
                    </a:cubicBezTo>
                    <a:cubicBezTo>
                      <a:pt x="12562" y="8026"/>
                      <a:pt x="12467" y="6025"/>
                      <a:pt x="11395" y="4418"/>
                    </a:cubicBezTo>
                    <a:cubicBezTo>
                      <a:pt x="10335" y="2799"/>
                      <a:pt x="8764" y="1"/>
                      <a:pt x="8764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p40"/>
              <p:cNvSpPr/>
              <p:nvPr/>
            </p:nvSpPr>
            <p:spPr>
              <a:xfrm>
                <a:off x="4019125" y="538300"/>
                <a:ext cx="359400" cy="301225"/>
              </a:xfrm>
              <a:custGeom>
                <a:rect b="b" l="l" r="r" t="t"/>
                <a:pathLst>
                  <a:path extrusionOk="0" h="12049" w="14376">
                    <a:moveTo>
                      <a:pt x="9983" y="0"/>
                    </a:moveTo>
                    <a:cubicBezTo>
                      <a:pt x="6196" y="2417"/>
                      <a:pt x="981" y="6703"/>
                      <a:pt x="17" y="11764"/>
                    </a:cubicBezTo>
                    <a:cubicBezTo>
                      <a:pt x="1" y="11886"/>
                      <a:pt x="797" y="12049"/>
                      <a:pt x="1958" y="12049"/>
                    </a:cubicBezTo>
                    <a:cubicBezTo>
                      <a:pt x="2484" y="12049"/>
                      <a:pt x="3085" y="12016"/>
                      <a:pt x="3720" y="11930"/>
                    </a:cubicBezTo>
                    <a:cubicBezTo>
                      <a:pt x="3851" y="11906"/>
                      <a:pt x="3994" y="11883"/>
                      <a:pt x="4125" y="11847"/>
                    </a:cubicBezTo>
                    <a:lnTo>
                      <a:pt x="7137" y="11192"/>
                    </a:lnTo>
                    <a:cubicBezTo>
                      <a:pt x="8173" y="9478"/>
                      <a:pt x="9959" y="8477"/>
                      <a:pt x="12328" y="7465"/>
                    </a:cubicBezTo>
                    <a:cubicBezTo>
                      <a:pt x="12923" y="7203"/>
                      <a:pt x="13566" y="6953"/>
                      <a:pt x="14233" y="6680"/>
                    </a:cubicBezTo>
                    <a:cubicBezTo>
                      <a:pt x="14257" y="6489"/>
                      <a:pt x="14269" y="6287"/>
                      <a:pt x="14281" y="6096"/>
                    </a:cubicBezTo>
                    <a:cubicBezTo>
                      <a:pt x="14376" y="4703"/>
                      <a:pt x="14305" y="3203"/>
                      <a:pt x="14162" y="2024"/>
                    </a:cubicBezTo>
                    <a:cubicBezTo>
                      <a:pt x="13697" y="1965"/>
                      <a:pt x="13185" y="1822"/>
                      <a:pt x="12709" y="1691"/>
                    </a:cubicBezTo>
                    <a:cubicBezTo>
                      <a:pt x="11483" y="1381"/>
                      <a:pt x="10923" y="750"/>
                      <a:pt x="9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8" name="Google Shape;1648;p40"/>
              <p:cNvSpPr/>
              <p:nvPr/>
            </p:nvSpPr>
            <p:spPr>
              <a:xfrm>
                <a:off x="4350825" y="364675"/>
                <a:ext cx="343225" cy="391625"/>
              </a:xfrm>
              <a:custGeom>
                <a:rect b="b" l="l" r="r" t="t"/>
                <a:pathLst>
                  <a:path extrusionOk="0" h="15665" w="13729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2819" y="15183"/>
                      <a:pt x="4879" y="15665"/>
                      <a:pt x="6938" y="15665"/>
                    </a:cubicBezTo>
                    <a:cubicBezTo>
                      <a:pt x="9004" y="15665"/>
                      <a:pt x="11070" y="15180"/>
                      <a:pt x="13026" y="14208"/>
                    </a:cubicBezTo>
                    <a:cubicBezTo>
                      <a:pt x="12633" y="10981"/>
                      <a:pt x="12621" y="8564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p40"/>
              <p:cNvSpPr/>
              <p:nvPr/>
            </p:nvSpPr>
            <p:spPr>
              <a:xfrm>
                <a:off x="4350825" y="364675"/>
                <a:ext cx="343225" cy="355500"/>
              </a:xfrm>
              <a:custGeom>
                <a:rect b="b" l="l" r="r" t="t"/>
                <a:pathLst>
                  <a:path extrusionOk="0" h="14220" w="13729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7049" y="13315"/>
                      <a:pt x="11014" y="9445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0" name="Google Shape;1650;p40"/>
              <p:cNvSpPr/>
              <p:nvPr/>
            </p:nvSpPr>
            <p:spPr>
              <a:xfrm>
                <a:off x="4038300" y="-680600"/>
                <a:ext cx="1114725" cy="1157750"/>
              </a:xfrm>
              <a:custGeom>
                <a:rect b="b" l="l" r="r" t="t"/>
                <a:pathLst>
                  <a:path extrusionOk="0" h="46310" w="44589">
                    <a:moveTo>
                      <a:pt x="32218" y="0"/>
                    </a:moveTo>
                    <a:cubicBezTo>
                      <a:pt x="26003" y="0"/>
                      <a:pt x="20848" y="4596"/>
                      <a:pt x="19979" y="10573"/>
                    </a:cubicBezTo>
                    <a:cubicBezTo>
                      <a:pt x="19612" y="10547"/>
                      <a:pt x="19245" y="10534"/>
                      <a:pt x="18879" y="10534"/>
                    </a:cubicBezTo>
                    <a:cubicBezTo>
                      <a:pt x="12172" y="10534"/>
                      <a:pt x="5772" y="14773"/>
                      <a:pt x="3548" y="19312"/>
                    </a:cubicBezTo>
                    <a:cubicBezTo>
                      <a:pt x="0" y="26622"/>
                      <a:pt x="48" y="39946"/>
                      <a:pt x="8775" y="43910"/>
                    </a:cubicBezTo>
                    <a:cubicBezTo>
                      <a:pt x="12930" y="45792"/>
                      <a:pt x="14478" y="46208"/>
                      <a:pt x="17895" y="46303"/>
                    </a:cubicBezTo>
                    <a:cubicBezTo>
                      <a:pt x="18048" y="46308"/>
                      <a:pt x="18201" y="46310"/>
                      <a:pt x="18354" y="46310"/>
                    </a:cubicBezTo>
                    <a:cubicBezTo>
                      <a:pt x="27083" y="46310"/>
                      <a:pt x="34428" y="39650"/>
                      <a:pt x="35493" y="30933"/>
                    </a:cubicBezTo>
                    <a:cubicBezTo>
                      <a:pt x="35743" y="28897"/>
                      <a:pt x="36147" y="26670"/>
                      <a:pt x="36005" y="24146"/>
                    </a:cubicBezTo>
                    <a:cubicBezTo>
                      <a:pt x="40981" y="22551"/>
                      <a:pt x="44589" y="17883"/>
                      <a:pt x="44589" y="12371"/>
                    </a:cubicBezTo>
                    <a:cubicBezTo>
                      <a:pt x="44589" y="5537"/>
                      <a:pt x="39053" y="0"/>
                      <a:pt x="32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40"/>
              <p:cNvSpPr/>
              <p:nvPr/>
            </p:nvSpPr>
            <p:spPr>
              <a:xfrm>
                <a:off x="4768750" y="-28750"/>
                <a:ext cx="300" cy="925"/>
              </a:xfrm>
              <a:custGeom>
                <a:rect b="b" l="l" r="r" t="t"/>
                <a:pathLst>
                  <a:path extrusionOk="0" h="37" w="12">
                    <a:moveTo>
                      <a:pt x="0" y="1"/>
                    </a:moveTo>
                    <a:cubicBezTo>
                      <a:pt x="12" y="25"/>
                      <a:pt x="12" y="37"/>
                      <a:pt x="12" y="37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2" name="Google Shape;1652;p40"/>
              <p:cNvSpPr/>
              <p:nvPr/>
            </p:nvSpPr>
            <p:spPr>
              <a:xfrm>
                <a:off x="4099300" y="-247700"/>
                <a:ext cx="674225" cy="850175"/>
              </a:xfrm>
              <a:custGeom>
                <a:rect b="b" l="l" r="r" t="t"/>
                <a:pathLst>
                  <a:path extrusionOk="0" h="34007" w="26969">
                    <a:moveTo>
                      <a:pt x="14247" y="1"/>
                    </a:moveTo>
                    <a:cubicBezTo>
                      <a:pt x="13675" y="1"/>
                      <a:pt x="13078" y="18"/>
                      <a:pt x="12455" y="55"/>
                    </a:cubicBezTo>
                    <a:cubicBezTo>
                      <a:pt x="7133" y="365"/>
                      <a:pt x="4001" y="2937"/>
                      <a:pt x="2227" y="5366"/>
                    </a:cubicBezTo>
                    <a:cubicBezTo>
                      <a:pt x="2180" y="5425"/>
                      <a:pt x="2144" y="5485"/>
                      <a:pt x="2108" y="5544"/>
                    </a:cubicBezTo>
                    <a:cubicBezTo>
                      <a:pt x="1525" y="6354"/>
                      <a:pt x="1096" y="7151"/>
                      <a:pt x="787" y="7830"/>
                    </a:cubicBezTo>
                    <a:cubicBezTo>
                      <a:pt x="322" y="8830"/>
                      <a:pt x="60" y="9926"/>
                      <a:pt x="1" y="11033"/>
                    </a:cubicBezTo>
                    <a:cubicBezTo>
                      <a:pt x="1" y="11223"/>
                      <a:pt x="1" y="11354"/>
                      <a:pt x="13" y="11366"/>
                    </a:cubicBezTo>
                    <a:cubicBezTo>
                      <a:pt x="13" y="11723"/>
                      <a:pt x="25" y="13224"/>
                      <a:pt x="215" y="15295"/>
                    </a:cubicBezTo>
                    <a:cubicBezTo>
                      <a:pt x="322" y="16379"/>
                      <a:pt x="465" y="17617"/>
                      <a:pt x="691" y="18927"/>
                    </a:cubicBezTo>
                    <a:cubicBezTo>
                      <a:pt x="1656" y="24773"/>
                      <a:pt x="4037" y="32083"/>
                      <a:pt x="9871" y="33595"/>
                    </a:cubicBezTo>
                    <a:cubicBezTo>
                      <a:pt x="10945" y="33874"/>
                      <a:pt x="11974" y="34007"/>
                      <a:pt x="12957" y="34007"/>
                    </a:cubicBezTo>
                    <a:cubicBezTo>
                      <a:pt x="18718" y="34007"/>
                      <a:pt x="22882" y="29453"/>
                      <a:pt x="25099" y="23249"/>
                    </a:cubicBezTo>
                    <a:cubicBezTo>
                      <a:pt x="25230" y="22880"/>
                      <a:pt x="25349" y="22522"/>
                      <a:pt x="25468" y="22153"/>
                    </a:cubicBezTo>
                    <a:cubicBezTo>
                      <a:pt x="25492" y="22046"/>
                      <a:pt x="25528" y="21951"/>
                      <a:pt x="25552" y="21844"/>
                    </a:cubicBezTo>
                    <a:cubicBezTo>
                      <a:pt x="25671" y="21475"/>
                      <a:pt x="25778" y="21106"/>
                      <a:pt x="25873" y="20725"/>
                    </a:cubicBezTo>
                    <a:cubicBezTo>
                      <a:pt x="26611" y="17867"/>
                      <a:pt x="26969" y="14783"/>
                      <a:pt x="26945" y="11688"/>
                    </a:cubicBezTo>
                    <a:cubicBezTo>
                      <a:pt x="26933" y="10723"/>
                      <a:pt x="26885" y="9747"/>
                      <a:pt x="26790" y="8795"/>
                    </a:cubicBezTo>
                    <a:cubicBezTo>
                      <a:pt x="26790" y="8795"/>
                      <a:pt x="26623" y="7032"/>
                      <a:pt x="26623" y="7009"/>
                    </a:cubicBezTo>
                    <a:cubicBezTo>
                      <a:pt x="25831" y="4039"/>
                      <a:pt x="22870" y="1"/>
                      <a:pt x="14247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3" name="Google Shape;1653;p40"/>
              <p:cNvSpPr/>
              <p:nvPr/>
            </p:nvSpPr>
            <p:spPr>
              <a:xfrm>
                <a:off x="4139200" y="-278850"/>
                <a:ext cx="661400" cy="755850"/>
              </a:xfrm>
              <a:custGeom>
                <a:rect b="b" l="l" r="r" t="t"/>
                <a:pathLst>
                  <a:path extrusionOk="0" h="30234" w="26456">
                    <a:moveTo>
                      <a:pt x="12400" y="1"/>
                    </a:moveTo>
                    <a:cubicBezTo>
                      <a:pt x="11864" y="1"/>
                      <a:pt x="11311" y="17"/>
                      <a:pt x="10740" y="51"/>
                    </a:cubicBezTo>
                    <a:cubicBezTo>
                      <a:pt x="5418" y="373"/>
                      <a:pt x="1786" y="3623"/>
                      <a:pt x="0" y="6052"/>
                    </a:cubicBezTo>
                    <a:cubicBezTo>
                      <a:pt x="3536" y="10517"/>
                      <a:pt x="13073" y="16898"/>
                      <a:pt x="13073" y="16898"/>
                    </a:cubicBezTo>
                    <a:cubicBezTo>
                      <a:pt x="15240" y="18089"/>
                      <a:pt x="17110" y="18732"/>
                      <a:pt x="18526" y="18982"/>
                    </a:cubicBezTo>
                    <a:cubicBezTo>
                      <a:pt x="18884" y="19875"/>
                      <a:pt x="19074" y="20959"/>
                      <a:pt x="18717" y="22018"/>
                    </a:cubicBezTo>
                    <a:cubicBezTo>
                      <a:pt x="17872" y="24578"/>
                      <a:pt x="16443" y="28376"/>
                      <a:pt x="19003" y="30233"/>
                    </a:cubicBezTo>
                    <a:cubicBezTo>
                      <a:pt x="19003" y="30233"/>
                      <a:pt x="17693" y="28186"/>
                      <a:pt x="19003" y="25864"/>
                    </a:cubicBezTo>
                    <a:cubicBezTo>
                      <a:pt x="20312" y="23554"/>
                      <a:pt x="23325" y="21292"/>
                      <a:pt x="22301" y="18077"/>
                    </a:cubicBezTo>
                    <a:cubicBezTo>
                      <a:pt x="22813" y="17506"/>
                      <a:pt x="22872" y="16637"/>
                      <a:pt x="23098" y="15696"/>
                    </a:cubicBezTo>
                    <a:cubicBezTo>
                      <a:pt x="23610" y="13636"/>
                      <a:pt x="26075" y="13398"/>
                      <a:pt x="26075" y="13398"/>
                    </a:cubicBezTo>
                    <a:cubicBezTo>
                      <a:pt x="26075" y="13398"/>
                      <a:pt x="26456" y="10993"/>
                      <a:pt x="26373" y="10041"/>
                    </a:cubicBezTo>
                    <a:cubicBezTo>
                      <a:pt x="26373" y="10041"/>
                      <a:pt x="25980" y="7469"/>
                      <a:pt x="25980" y="7445"/>
                    </a:cubicBezTo>
                    <a:cubicBezTo>
                      <a:pt x="25183" y="4459"/>
                      <a:pt x="21242" y="1"/>
                      <a:pt x="12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p40"/>
              <p:cNvSpPr/>
              <p:nvPr/>
            </p:nvSpPr>
            <p:spPr>
              <a:xfrm>
                <a:off x="4665450" y="46625"/>
                <a:ext cx="206375" cy="261325"/>
              </a:xfrm>
              <a:custGeom>
                <a:rect b="b" l="l" r="r" t="t"/>
                <a:pathLst>
                  <a:path extrusionOk="0" h="10453" w="8255">
                    <a:moveTo>
                      <a:pt x="4883" y="1"/>
                    </a:moveTo>
                    <a:cubicBezTo>
                      <a:pt x="3401" y="1"/>
                      <a:pt x="1834" y="939"/>
                      <a:pt x="1834" y="939"/>
                    </a:cubicBezTo>
                    <a:cubicBezTo>
                      <a:pt x="1" y="5403"/>
                      <a:pt x="1108" y="10345"/>
                      <a:pt x="1108" y="10345"/>
                    </a:cubicBezTo>
                    <a:cubicBezTo>
                      <a:pt x="1422" y="10418"/>
                      <a:pt x="1726" y="10453"/>
                      <a:pt x="2020" y="10453"/>
                    </a:cubicBezTo>
                    <a:cubicBezTo>
                      <a:pt x="6238" y="10453"/>
                      <a:pt x="8255" y="3275"/>
                      <a:pt x="6930" y="1082"/>
                    </a:cubicBezTo>
                    <a:cubicBezTo>
                      <a:pt x="6438" y="267"/>
                      <a:pt x="5672" y="1"/>
                      <a:pt x="4883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p40"/>
              <p:cNvSpPr/>
              <p:nvPr/>
            </p:nvSpPr>
            <p:spPr>
              <a:xfrm>
                <a:off x="4669025" y="296300"/>
                <a:ext cx="67000" cy="37250"/>
              </a:xfrm>
              <a:custGeom>
                <a:rect b="b" l="l" r="r" t="t"/>
                <a:pathLst>
                  <a:path extrusionOk="0" h="1490" w="2680">
                    <a:moveTo>
                      <a:pt x="0" y="0"/>
                    </a:moveTo>
                    <a:lnTo>
                      <a:pt x="0" y="0"/>
                    </a:lnTo>
                    <a:cubicBezTo>
                      <a:pt x="664" y="1223"/>
                      <a:pt x="1578" y="1489"/>
                      <a:pt x="2264" y="1489"/>
                    </a:cubicBezTo>
                    <a:cubicBezTo>
                      <a:pt x="2280" y="1489"/>
                      <a:pt x="2295" y="1489"/>
                      <a:pt x="2310" y="1489"/>
                    </a:cubicBezTo>
                    <a:cubicBezTo>
                      <a:pt x="2441" y="1131"/>
                      <a:pt x="2560" y="762"/>
                      <a:pt x="2679" y="393"/>
                    </a:cubicBezTo>
                    <a:lnTo>
                      <a:pt x="2679" y="393"/>
                    </a:lnTo>
                    <a:cubicBezTo>
                      <a:pt x="2468" y="469"/>
                      <a:pt x="2235" y="499"/>
                      <a:pt x="1998" y="499"/>
                    </a:cubicBezTo>
                    <a:cubicBezTo>
                      <a:pt x="1036" y="49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6" name="Google Shape;1656;p40"/>
              <p:cNvSpPr/>
              <p:nvPr/>
            </p:nvSpPr>
            <p:spPr>
              <a:xfrm>
                <a:off x="976000" y="5720150"/>
                <a:ext cx="183675" cy="212975"/>
              </a:xfrm>
              <a:custGeom>
                <a:rect b="b" l="l" r="r" t="t"/>
                <a:pathLst>
                  <a:path extrusionOk="0" h="8519" w="7347">
                    <a:moveTo>
                      <a:pt x="2378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7" y="8518"/>
                    </a:cubicBezTo>
                    <a:cubicBezTo>
                      <a:pt x="4221" y="8518"/>
                      <a:pt x="4917" y="8453"/>
                      <a:pt x="5632" y="8324"/>
                    </a:cubicBezTo>
                    <a:lnTo>
                      <a:pt x="7347" y="1311"/>
                    </a:lnTo>
                    <a:cubicBezTo>
                      <a:pt x="7347" y="1311"/>
                      <a:pt x="4816" y="0"/>
                      <a:pt x="237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40"/>
              <p:cNvSpPr/>
              <p:nvPr/>
            </p:nvSpPr>
            <p:spPr>
              <a:xfrm>
                <a:off x="2019000" y="5744800"/>
                <a:ext cx="183675" cy="209950"/>
              </a:xfrm>
              <a:custGeom>
                <a:rect b="b" l="l" r="r" t="t"/>
                <a:pathLst>
                  <a:path extrusionOk="0" h="8398" w="7347">
                    <a:moveTo>
                      <a:pt x="4959" y="0"/>
                    </a:moveTo>
                    <a:cubicBezTo>
                      <a:pt x="2524" y="0"/>
                      <a:pt x="0" y="1302"/>
                      <a:pt x="0" y="1302"/>
                    </a:cubicBezTo>
                    <a:lnTo>
                      <a:pt x="857" y="8398"/>
                    </a:lnTo>
                    <a:lnTo>
                      <a:pt x="6299" y="7921"/>
                    </a:lnTo>
                    <a:lnTo>
                      <a:pt x="7346" y="575"/>
                    </a:lnTo>
                    <a:cubicBezTo>
                      <a:pt x="6633" y="156"/>
                      <a:pt x="5801" y="0"/>
                      <a:pt x="495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40"/>
              <p:cNvSpPr/>
              <p:nvPr/>
            </p:nvSpPr>
            <p:spPr>
              <a:xfrm>
                <a:off x="956950" y="2727850"/>
                <a:ext cx="1430575" cy="3086125"/>
              </a:xfrm>
              <a:custGeom>
                <a:rect b="b" l="l" r="r" t="t"/>
                <a:pathLst>
                  <a:path extrusionOk="0" h="123445" w="57223">
                    <a:moveTo>
                      <a:pt x="53591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64" y="122289"/>
                    </a:lnTo>
                    <a:lnTo>
                      <a:pt x="28468" y="16764"/>
                    </a:lnTo>
                    <a:cubicBezTo>
                      <a:pt x="28468" y="16764"/>
                      <a:pt x="29860" y="16653"/>
                      <a:pt x="31208" y="16653"/>
                    </a:cubicBezTo>
                    <a:cubicBezTo>
                      <a:pt x="31882" y="16653"/>
                      <a:pt x="32544" y="16681"/>
                      <a:pt x="33017" y="16764"/>
                    </a:cubicBezTo>
                    <a:lnTo>
                      <a:pt x="41934" y="123444"/>
                    </a:lnTo>
                    <a:lnTo>
                      <a:pt x="50257" y="122003"/>
                    </a:lnTo>
                    <a:cubicBezTo>
                      <a:pt x="50257" y="122003"/>
                      <a:pt x="57222" y="41208"/>
                      <a:pt x="53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40"/>
              <p:cNvSpPr/>
              <p:nvPr/>
            </p:nvSpPr>
            <p:spPr>
              <a:xfrm>
                <a:off x="1130475" y="3255950"/>
                <a:ext cx="456950" cy="2444300"/>
              </a:xfrm>
              <a:custGeom>
                <a:rect b="b" l="l" r="r" t="t"/>
                <a:pathLst>
                  <a:path extrusionOk="0" h="97772" w="18278">
                    <a:moveTo>
                      <a:pt x="17877" y="1"/>
                    </a:moveTo>
                    <a:cubicBezTo>
                      <a:pt x="17706" y="1"/>
                      <a:pt x="17558" y="130"/>
                      <a:pt x="17527" y="296"/>
                    </a:cubicBezTo>
                    <a:lnTo>
                      <a:pt x="37" y="97343"/>
                    </a:lnTo>
                    <a:cubicBezTo>
                      <a:pt x="1" y="97546"/>
                      <a:pt x="120" y="97736"/>
                      <a:pt x="322" y="97772"/>
                    </a:cubicBezTo>
                    <a:lnTo>
                      <a:pt x="382" y="97772"/>
                    </a:lnTo>
                    <a:cubicBezTo>
                      <a:pt x="561" y="97772"/>
                      <a:pt x="703" y="97653"/>
                      <a:pt x="739" y="97474"/>
                    </a:cubicBezTo>
                    <a:lnTo>
                      <a:pt x="18241" y="427"/>
                    </a:lnTo>
                    <a:cubicBezTo>
                      <a:pt x="18277" y="224"/>
                      <a:pt x="18146" y="46"/>
                      <a:pt x="17956" y="10"/>
                    </a:cubicBezTo>
                    <a:cubicBezTo>
                      <a:pt x="17929" y="4"/>
                      <a:pt x="17903" y="1"/>
                      <a:pt x="1787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40"/>
              <p:cNvSpPr/>
              <p:nvPr/>
            </p:nvSpPr>
            <p:spPr>
              <a:xfrm>
                <a:off x="1653175" y="2785875"/>
                <a:ext cx="147050" cy="288175"/>
              </a:xfrm>
              <a:custGeom>
                <a:rect b="b" l="l" r="r" t="t"/>
                <a:pathLst>
                  <a:path extrusionOk="0" h="11527" w="5882">
                    <a:moveTo>
                      <a:pt x="5513" y="0"/>
                    </a:moveTo>
                    <a:cubicBezTo>
                      <a:pt x="5321" y="0"/>
                      <a:pt x="5155" y="140"/>
                      <a:pt x="5144" y="334"/>
                    </a:cubicBezTo>
                    <a:lnTo>
                      <a:pt x="4418" y="8216"/>
                    </a:lnTo>
                    <a:cubicBezTo>
                      <a:pt x="4287" y="9693"/>
                      <a:pt x="3060" y="10812"/>
                      <a:pt x="1584" y="10812"/>
                    </a:cubicBezTo>
                    <a:lnTo>
                      <a:pt x="358" y="10812"/>
                    </a:lnTo>
                    <a:cubicBezTo>
                      <a:pt x="167" y="10812"/>
                      <a:pt x="0" y="10967"/>
                      <a:pt x="0" y="11169"/>
                    </a:cubicBezTo>
                    <a:cubicBezTo>
                      <a:pt x="0" y="11372"/>
                      <a:pt x="167" y="11526"/>
                      <a:pt x="358" y="11526"/>
                    </a:cubicBezTo>
                    <a:lnTo>
                      <a:pt x="1584" y="11526"/>
                    </a:lnTo>
                    <a:cubicBezTo>
                      <a:pt x="3441" y="11526"/>
                      <a:pt x="4965" y="10133"/>
                      <a:pt x="5132" y="8288"/>
                    </a:cubicBezTo>
                    <a:lnTo>
                      <a:pt x="5858" y="394"/>
                    </a:lnTo>
                    <a:cubicBezTo>
                      <a:pt x="5882" y="203"/>
                      <a:pt x="5727" y="25"/>
                      <a:pt x="5537" y="1"/>
                    </a:cubicBezTo>
                    <a:cubicBezTo>
                      <a:pt x="5529" y="1"/>
                      <a:pt x="5521" y="0"/>
                      <a:pt x="5513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40"/>
              <p:cNvSpPr/>
              <p:nvPr/>
            </p:nvSpPr>
            <p:spPr>
              <a:xfrm>
                <a:off x="1866000" y="3254350"/>
                <a:ext cx="208975" cy="2478050"/>
              </a:xfrm>
              <a:custGeom>
                <a:rect b="b" l="l" r="r" t="t"/>
                <a:pathLst>
                  <a:path extrusionOk="0" h="99122" w="8359">
                    <a:moveTo>
                      <a:pt x="387" y="0"/>
                    </a:moveTo>
                    <a:cubicBezTo>
                      <a:pt x="373" y="0"/>
                      <a:pt x="359" y="1"/>
                      <a:pt x="346" y="2"/>
                    </a:cubicBezTo>
                    <a:cubicBezTo>
                      <a:pt x="143" y="26"/>
                      <a:pt x="0" y="193"/>
                      <a:pt x="12" y="395"/>
                    </a:cubicBezTo>
                    <a:lnTo>
                      <a:pt x="7632" y="98800"/>
                    </a:lnTo>
                    <a:cubicBezTo>
                      <a:pt x="7644" y="98979"/>
                      <a:pt x="7799" y="99122"/>
                      <a:pt x="7989" y="99122"/>
                    </a:cubicBezTo>
                    <a:lnTo>
                      <a:pt x="8013" y="99122"/>
                    </a:lnTo>
                    <a:cubicBezTo>
                      <a:pt x="8216" y="99110"/>
                      <a:pt x="8358" y="98931"/>
                      <a:pt x="8347" y="98741"/>
                    </a:cubicBezTo>
                    <a:lnTo>
                      <a:pt x="738" y="336"/>
                    </a:lnTo>
                    <a:cubicBezTo>
                      <a:pt x="716" y="147"/>
                      <a:pt x="570" y="0"/>
                      <a:pt x="387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40"/>
              <p:cNvSpPr/>
              <p:nvPr/>
            </p:nvSpPr>
            <p:spPr>
              <a:xfrm>
                <a:off x="1162925" y="2787375"/>
                <a:ext cx="253050" cy="362875"/>
              </a:xfrm>
              <a:custGeom>
                <a:rect b="b" l="l" r="r" t="t"/>
                <a:pathLst>
                  <a:path extrusionOk="0" h="14515" w="10122">
                    <a:moveTo>
                      <a:pt x="9514" y="1"/>
                    </a:moveTo>
                    <a:cubicBezTo>
                      <a:pt x="9311" y="1"/>
                      <a:pt x="9157" y="167"/>
                      <a:pt x="9169" y="370"/>
                    </a:cubicBezTo>
                    <a:cubicBezTo>
                      <a:pt x="9395" y="11371"/>
                      <a:pt x="691" y="13717"/>
                      <a:pt x="310" y="13812"/>
                    </a:cubicBezTo>
                    <a:cubicBezTo>
                      <a:pt x="120" y="13859"/>
                      <a:pt x="1" y="14050"/>
                      <a:pt x="60" y="14240"/>
                    </a:cubicBezTo>
                    <a:cubicBezTo>
                      <a:pt x="96" y="14407"/>
                      <a:pt x="239" y="14514"/>
                      <a:pt x="406" y="14514"/>
                    </a:cubicBezTo>
                    <a:cubicBezTo>
                      <a:pt x="429" y="14514"/>
                      <a:pt x="465" y="14514"/>
                      <a:pt x="489" y="14502"/>
                    </a:cubicBezTo>
                    <a:cubicBezTo>
                      <a:pt x="584" y="14479"/>
                      <a:pt x="10121" y="11943"/>
                      <a:pt x="9883" y="346"/>
                    </a:cubicBezTo>
                    <a:cubicBezTo>
                      <a:pt x="9883" y="155"/>
                      <a:pt x="9716" y="1"/>
                      <a:pt x="952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40"/>
              <p:cNvSpPr/>
              <p:nvPr/>
            </p:nvSpPr>
            <p:spPr>
              <a:xfrm>
                <a:off x="2102625" y="2787375"/>
                <a:ext cx="181900" cy="305725"/>
              </a:xfrm>
              <a:custGeom>
                <a:rect b="b" l="l" r="r" t="t"/>
                <a:pathLst>
                  <a:path extrusionOk="0" h="12229" w="7276">
                    <a:moveTo>
                      <a:pt x="370" y="1"/>
                    </a:moveTo>
                    <a:cubicBezTo>
                      <a:pt x="167" y="1"/>
                      <a:pt x="13" y="155"/>
                      <a:pt x="13" y="358"/>
                    </a:cubicBezTo>
                    <a:cubicBezTo>
                      <a:pt x="1" y="9454"/>
                      <a:pt x="6668" y="12181"/>
                      <a:pt x="6740" y="12204"/>
                    </a:cubicBezTo>
                    <a:cubicBezTo>
                      <a:pt x="6775" y="12216"/>
                      <a:pt x="6823" y="12228"/>
                      <a:pt x="6871" y="12228"/>
                    </a:cubicBezTo>
                    <a:cubicBezTo>
                      <a:pt x="7014" y="12228"/>
                      <a:pt x="7145" y="12145"/>
                      <a:pt x="7204" y="12002"/>
                    </a:cubicBezTo>
                    <a:cubicBezTo>
                      <a:pt x="7275" y="11812"/>
                      <a:pt x="7180" y="11609"/>
                      <a:pt x="7002" y="11526"/>
                    </a:cubicBezTo>
                    <a:cubicBezTo>
                      <a:pt x="6740" y="11431"/>
                      <a:pt x="727" y="8942"/>
                      <a:pt x="727" y="358"/>
                    </a:cubicBezTo>
                    <a:cubicBezTo>
                      <a:pt x="727" y="155"/>
                      <a:pt x="572" y="1"/>
                      <a:pt x="370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40"/>
              <p:cNvSpPr/>
              <p:nvPr/>
            </p:nvSpPr>
            <p:spPr>
              <a:xfrm>
                <a:off x="437550" y="5855325"/>
                <a:ext cx="719750" cy="347375"/>
              </a:xfrm>
              <a:custGeom>
                <a:rect b="b" l="l" r="r" t="t"/>
                <a:pathLst>
                  <a:path extrusionOk="0" h="13895" w="28790">
                    <a:moveTo>
                      <a:pt x="20777" y="0"/>
                    </a:moveTo>
                    <a:cubicBezTo>
                      <a:pt x="20777" y="0"/>
                      <a:pt x="15478" y="2810"/>
                      <a:pt x="13704" y="4477"/>
                    </a:cubicBezTo>
                    <a:cubicBezTo>
                      <a:pt x="13704" y="4477"/>
                      <a:pt x="7525" y="5620"/>
                      <a:pt x="3334" y="8084"/>
                    </a:cubicBezTo>
                    <a:cubicBezTo>
                      <a:pt x="1786" y="8989"/>
                      <a:pt x="691" y="10454"/>
                      <a:pt x="238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8" y="13895"/>
                    </a:lnTo>
                    <a:cubicBezTo>
                      <a:pt x="27480" y="13311"/>
                      <a:pt x="27551" y="12728"/>
                      <a:pt x="27635" y="12132"/>
                    </a:cubicBezTo>
                    <a:cubicBezTo>
                      <a:pt x="28123" y="8584"/>
                      <a:pt x="28790" y="4870"/>
                      <a:pt x="27647" y="976"/>
                    </a:cubicBezTo>
                    <a:lnTo>
                      <a:pt x="27647" y="976"/>
                    </a:lnTo>
                    <a:cubicBezTo>
                      <a:pt x="27646" y="976"/>
                      <a:pt x="27086" y="1159"/>
                      <a:pt x="26027" y="1159"/>
                    </a:cubicBezTo>
                    <a:cubicBezTo>
                      <a:pt x="24858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40"/>
              <p:cNvSpPr/>
              <p:nvPr/>
            </p:nvSpPr>
            <p:spPr>
              <a:xfrm>
                <a:off x="575350" y="5975875"/>
                <a:ext cx="239950" cy="54175"/>
              </a:xfrm>
              <a:custGeom>
                <a:rect b="b" l="l" r="r" t="t"/>
                <a:pathLst>
                  <a:path extrusionOk="0" h="2167" w="9598">
                    <a:moveTo>
                      <a:pt x="4251" y="0"/>
                    </a:moveTo>
                    <a:cubicBezTo>
                      <a:pt x="1715" y="12"/>
                      <a:pt x="1" y="2167"/>
                      <a:pt x="1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3" y="1031"/>
                      <a:pt x="5032" y="1050"/>
                      <a:pt x="5442" y="1095"/>
                    </a:cubicBezTo>
                    <a:cubicBezTo>
                      <a:pt x="6406" y="1215"/>
                      <a:pt x="7216" y="1500"/>
                      <a:pt x="7764" y="1750"/>
                    </a:cubicBezTo>
                    <a:cubicBezTo>
                      <a:pt x="8123" y="1922"/>
                      <a:pt x="8514" y="2010"/>
                      <a:pt x="8906" y="2010"/>
                    </a:cubicBezTo>
                    <a:cubicBezTo>
                      <a:pt x="9139" y="2010"/>
                      <a:pt x="9371" y="1979"/>
                      <a:pt x="9597" y="1917"/>
                    </a:cubicBezTo>
                    <a:cubicBezTo>
                      <a:pt x="9597" y="1917"/>
                      <a:pt x="7776" y="0"/>
                      <a:pt x="42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p40"/>
              <p:cNvSpPr/>
              <p:nvPr/>
            </p:nvSpPr>
            <p:spPr>
              <a:xfrm>
                <a:off x="662275" y="5949075"/>
                <a:ext cx="239925" cy="53900"/>
              </a:xfrm>
              <a:custGeom>
                <a:rect b="b" l="l" r="r" t="t"/>
                <a:pathLst>
                  <a:path extrusionOk="0" h="2156" w="9597">
                    <a:moveTo>
                      <a:pt x="4251" y="1"/>
                    </a:moveTo>
                    <a:cubicBezTo>
                      <a:pt x="1715" y="1"/>
                      <a:pt x="0" y="2156"/>
                      <a:pt x="0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2" y="1096"/>
                    </a:cubicBezTo>
                    <a:cubicBezTo>
                      <a:pt x="6406" y="1203"/>
                      <a:pt x="7216" y="1501"/>
                      <a:pt x="7763" y="1751"/>
                    </a:cubicBezTo>
                    <a:cubicBezTo>
                      <a:pt x="8120" y="1914"/>
                      <a:pt x="8505" y="1999"/>
                      <a:pt x="8894" y="1999"/>
                    </a:cubicBezTo>
                    <a:cubicBezTo>
                      <a:pt x="9128" y="1999"/>
                      <a:pt x="9364" y="1968"/>
                      <a:pt x="9597" y="1906"/>
                    </a:cubicBezTo>
                    <a:cubicBezTo>
                      <a:pt x="9597" y="1906"/>
                      <a:pt x="7763" y="1"/>
                      <a:pt x="42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40"/>
              <p:cNvSpPr/>
              <p:nvPr/>
            </p:nvSpPr>
            <p:spPr>
              <a:xfrm>
                <a:off x="751575" y="5917825"/>
                <a:ext cx="239925" cy="53900"/>
              </a:xfrm>
              <a:custGeom>
                <a:rect b="b" l="l" r="r" t="t"/>
                <a:pathLst>
                  <a:path extrusionOk="0" h="2156" w="9597">
                    <a:moveTo>
                      <a:pt x="4251" y="0"/>
                    </a:moveTo>
                    <a:cubicBezTo>
                      <a:pt x="1727" y="0"/>
                      <a:pt x="0" y="2155"/>
                      <a:pt x="0" y="2155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0" y="1914"/>
                      <a:pt x="8509" y="1999"/>
                      <a:pt x="8899" y="1999"/>
                    </a:cubicBezTo>
                    <a:cubicBezTo>
                      <a:pt x="9134" y="1999"/>
                      <a:pt x="9368" y="1968"/>
                      <a:pt x="9597" y="1905"/>
                    </a:cubicBezTo>
                    <a:cubicBezTo>
                      <a:pt x="9597" y="1905"/>
                      <a:pt x="7775" y="0"/>
                      <a:pt x="42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8" name="Google Shape;1668;p40"/>
              <p:cNvSpPr/>
              <p:nvPr/>
            </p:nvSpPr>
            <p:spPr>
              <a:xfrm>
                <a:off x="437550" y="6158625"/>
                <a:ext cx="690875" cy="44075"/>
              </a:xfrm>
              <a:custGeom>
                <a:rect b="b" l="l" r="r" t="t"/>
                <a:pathLst>
                  <a:path extrusionOk="0" h="1763" w="27635">
                    <a:moveTo>
                      <a:pt x="238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8" y="1763"/>
                    </a:lnTo>
                    <a:cubicBezTo>
                      <a:pt x="27480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p40"/>
              <p:cNvSpPr/>
              <p:nvPr/>
            </p:nvSpPr>
            <p:spPr>
              <a:xfrm>
                <a:off x="1996375" y="5867525"/>
                <a:ext cx="538775" cy="335175"/>
              </a:xfrm>
              <a:custGeom>
                <a:rect b="b" l="l" r="r" t="t"/>
                <a:pathLst>
                  <a:path extrusionOk="0" h="13407" w="21551">
                    <a:moveTo>
                      <a:pt x="7632" y="0"/>
                    </a:moveTo>
                    <a:cubicBezTo>
                      <a:pt x="6908" y="536"/>
                      <a:pt x="5471" y="680"/>
                      <a:pt x="4139" y="680"/>
                    </a:cubicBezTo>
                    <a:cubicBezTo>
                      <a:pt x="2601" y="680"/>
                      <a:pt x="1203" y="488"/>
                      <a:pt x="1203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203" y="12764"/>
                      <a:pt x="1429" y="13407"/>
                      <a:pt x="1429" y="13407"/>
                    </a:cubicBezTo>
                    <a:lnTo>
                      <a:pt x="21503" y="13407"/>
                    </a:lnTo>
                    <a:cubicBezTo>
                      <a:pt x="21551" y="12776"/>
                      <a:pt x="21539" y="12192"/>
                      <a:pt x="21467" y="11644"/>
                    </a:cubicBezTo>
                    <a:cubicBezTo>
                      <a:pt x="20717" y="5715"/>
                      <a:pt x="13681" y="4144"/>
                      <a:pt x="13681" y="4144"/>
                    </a:cubicBezTo>
                    <a:cubicBezTo>
                      <a:pt x="9513" y="560"/>
                      <a:pt x="7632" y="0"/>
                      <a:pt x="7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40"/>
              <p:cNvSpPr/>
              <p:nvPr/>
            </p:nvSpPr>
            <p:spPr>
              <a:xfrm>
                <a:off x="2271400" y="598002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27" y="1"/>
                    </a:moveTo>
                    <a:cubicBezTo>
                      <a:pt x="1441" y="1"/>
                      <a:pt x="1" y="1906"/>
                      <a:pt x="1" y="1906"/>
                    </a:cubicBezTo>
                    <a:cubicBezTo>
                      <a:pt x="180" y="1968"/>
                      <a:pt x="364" y="1999"/>
                      <a:pt x="548" y="1999"/>
                    </a:cubicBezTo>
                    <a:cubicBezTo>
                      <a:pt x="855" y="1999"/>
                      <a:pt x="1163" y="1914"/>
                      <a:pt x="1453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40"/>
              <p:cNvSpPr/>
              <p:nvPr/>
            </p:nvSpPr>
            <p:spPr>
              <a:xfrm>
                <a:off x="2208000" y="5952950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39" y="0"/>
                    </a:moveTo>
                    <a:cubicBezTo>
                      <a:pt x="1453" y="0"/>
                      <a:pt x="1" y="1917"/>
                      <a:pt x="1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94" y="1500"/>
                      <a:pt x="2525" y="1215"/>
                      <a:pt x="3299" y="1096"/>
                    </a:cubicBezTo>
                    <a:cubicBezTo>
                      <a:pt x="3621" y="1050"/>
                      <a:pt x="3921" y="1031"/>
                      <a:pt x="4193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7" y="2155"/>
                    </a:lnTo>
                    <a:cubicBezTo>
                      <a:pt x="7597" y="2155"/>
                      <a:pt x="6239" y="0"/>
                      <a:pt x="42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2" name="Google Shape;1672;p40"/>
              <p:cNvSpPr/>
              <p:nvPr/>
            </p:nvSpPr>
            <p:spPr>
              <a:xfrm>
                <a:off x="2159475" y="5921975"/>
                <a:ext cx="189950" cy="53925"/>
              </a:xfrm>
              <a:custGeom>
                <a:rect b="b" l="l" r="r" t="t"/>
                <a:pathLst>
                  <a:path extrusionOk="0" h="2157" w="7598">
                    <a:moveTo>
                      <a:pt x="4202" y="1"/>
                    </a:moveTo>
                    <a:cubicBezTo>
                      <a:pt x="1433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489"/>
                      <a:pt x="2525" y="1204"/>
                      <a:pt x="3287" y="1096"/>
                    </a:cubicBezTo>
                    <a:cubicBezTo>
                      <a:pt x="3623" y="1046"/>
                      <a:pt x="3933" y="1026"/>
                      <a:pt x="4215" y="1026"/>
                    </a:cubicBezTo>
                    <a:cubicBezTo>
                      <a:pt x="5343" y="1026"/>
                      <a:pt x="6014" y="1346"/>
                      <a:pt x="6014" y="1346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ubicBezTo>
                      <a:pt x="4219" y="1"/>
                      <a:pt x="4210" y="1"/>
                      <a:pt x="42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3" name="Google Shape;1673;p40"/>
              <p:cNvSpPr/>
              <p:nvPr/>
            </p:nvSpPr>
            <p:spPr>
              <a:xfrm>
                <a:off x="2020475" y="6158625"/>
                <a:ext cx="514675" cy="44075"/>
              </a:xfrm>
              <a:custGeom>
                <a:rect b="b" l="l" r="r" t="t"/>
                <a:pathLst>
                  <a:path extrusionOk="0" h="1763" w="20587">
                    <a:moveTo>
                      <a:pt x="1" y="0"/>
                    </a:moveTo>
                    <a:cubicBezTo>
                      <a:pt x="239" y="1120"/>
                      <a:pt x="465" y="1763"/>
                      <a:pt x="465" y="1763"/>
                    </a:cubicBezTo>
                    <a:lnTo>
                      <a:pt x="20539" y="1763"/>
                    </a:lnTo>
                    <a:cubicBezTo>
                      <a:pt x="20587" y="1132"/>
                      <a:pt x="20575" y="548"/>
                      <a:pt x="205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p40"/>
              <p:cNvSpPr/>
              <p:nvPr/>
            </p:nvSpPr>
            <p:spPr>
              <a:xfrm>
                <a:off x="1141200" y="594250"/>
                <a:ext cx="1183200" cy="2258850"/>
              </a:xfrm>
              <a:custGeom>
                <a:rect b="b" l="l" r="r" t="t"/>
                <a:pathLst>
                  <a:path extrusionOk="0" h="90354" w="47328">
                    <a:moveTo>
                      <a:pt x="17562" y="1"/>
                    </a:moveTo>
                    <a:lnTo>
                      <a:pt x="13990" y="1251"/>
                    </a:lnTo>
                    <a:lnTo>
                      <a:pt x="263" y="6073"/>
                    </a:lnTo>
                    <a:lnTo>
                      <a:pt x="1025" y="34231"/>
                    </a:lnTo>
                    <a:lnTo>
                      <a:pt x="1025" y="34255"/>
                    </a:lnTo>
                    <a:lnTo>
                      <a:pt x="1513" y="52674"/>
                    </a:lnTo>
                    <a:lnTo>
                      <a:pt x="596" y="79867"/>
                    </a:lnTo>
                    <a:lnTo>
                      <a:pt x="560" y="81284"/>
                    </a:lnTo>
                    <a:lnTo>
                      <a:pt x="1" y="88130"/>
                    </a:lnTo>
                    <a:cubicBezTo>
                      <a:pt x="2834" y="90035"/>
                      <a:pt x="8502" y="89952"/>
                      <a:pt x="14348" y="90143"/>
                    </a:cubicBezTo>
                    <a:cubicBezTo>
                      <a:pt x="14860" y="90154"/>
                      <a:pt x="15383" y="90166"/>
                      <a:pt x="15907" y="90190"/>
                    </a:cubicBezTo>
                    <a:cubicBezTo>
                      <a:pt x="16181" y="90202"/>
                      <a:pt x="16455" y="90214"/>
                      <a:pt x="16729" y="90226"/>
                    </a:cubicBezTo>
                    <a:cubicBezTo>
                      <a:pt x="18615" y="90315"/>
                      <a:pt x="20550" y="90353"/>
                      <a:pt x="22484" y="90353"/>
                    </a:cubicBezTo>
                    <a:cubicBezTo>
                      <a:pt x="26217" y="90353"/>
                      <a:pt x="29951" y="90212"/>
                      <a:pt x="33338" y="90023"/>
                    </a:cubicBezTo>
                    <a:cubicBezTo>
                      <a:pt x="34267" y="89964"/>
                      <a:pt x="35184" y="89904"/>
                      <a:pt x="36053" y="89833"/>
                    </a:cubicBezTo>
                    <a:cubicBezTo>
                      <a:pt x="36541" y="89809"/>
                      <a:pt x="37029" y="89773"/>
                      <a:pt x="37493" y="89738"/>
                    </a:cubicBezTo>
                    <a:cubicBezTo>
                      <a:pt x="42994" y="89321"/>
                      <a:pt x="46816" y="88845"/>
                      <a:pt x="46816" y="88845"/>
                    </a:cubicBezTo>
                    <a:cubicBezTo>
                      <a:pt x="46411" y="83666"/>
                      <a:pt x="46256" y="78474"/>
                      <a:pt x="46137" y="73414"/>
                    </a:cubicBezTo>
                    <a:cubicBezTo>
                      <a:pt x="46125" y="72426"/>
                      <a:pt x="46102" y="71438"/>
                      <a:pt x="46078" y="70462"/>
                    </a:cubicBezTo>
                    <a:cubicBezTo>
                      <a:pt x="45983" y="64973"/>
                      <a:pt x="45899" y="59675"/>
                      <a:pt x="45566" y="54805"/>
                    </a:cubicBezTo>
                    <a:lnTo>
                      <a:pt x="45566" y="54793"/>
                    </a:lnTo>
                    <a:cubicBezTo>
                      <a:pt x="45613" y="54269"/>
                      <a:pt x="45661" y="53745"/>
                      <a:pt x="45709" y="53209"/>
                    </a:cubicBezTo>
                    <a:cubicBezTo>
                      <a:pt x="47328" y="32778"/>
                      <a:pt x="46066" y="4668"/>
                      <a:pt x="46066" y="4668"/>
                    </a:cubicBezTo>
                    <a:cubicBezTo>
                      <a:pt x="42601" y="1929"/>
                      <a:pt x="32183" y="751"/>
                      <a:pt x="30290" y="667"/>
                    </a:cubicBezTo>
                    <a:cubicBezTo>
                      <a:pt x="30123" y="655"/>
                      <a:pt x="28195" y="358"/>
                      <a:pt x="28195" y="358"/>
                    </a:cubicBezTo>
                    <a:cubicBezTo>
                      <a:pt x="25584" y="906"/>
                      <a:pt x="23588" y="1100"/>
                      <a:pt x="22072" y="1100"/>
                    </a:cubicBezTo>
                    <a:cubicBezTo>
                      <a:pt x="18455" y="1100"/>
                      <a:pt x="17562" y="1"/>
                      <a:pt x="175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5" name="Google Shape;1675;p40"/>
              <p:cNvSpPr/>
              <p:nvPr/>
            </p:nvSpPr>
            <p:spPr>
              <a:xfrm>
                <a:off x="292275" y="746050"/>
                <a:ext cx="909375" cy="1210300"/>
              </a:xfrm>
              <a:custGeom>
                <a:rect b="b" l="l" r="r" t="t"/>
                <a:pathLst>
                  <a:path extrusionOk="0" h="48412" w="36375">
                    <a:moveTo>
                      <a:pt x="34220" y="1"/>
                    </a:moveTo>
                    <a:cubicBezTo>
                      <a:pt x="34220" y="1"/>
                      <a:pt x="32112" y="5061"/>
                      <a:pt x="29219" y="11288"/>
                    </a:cubicBezTo>
                    <a:cubicBezTo>
                      <a:pt x="28886" y="12026"/>
                      <a:pt x="28528" y="12776"/>
                      <a:pt x="28171" y="13550"/>
                    </a:cubicBezTo>
                    <a:cubicBezTo>
                      <a:pt x="25040" y="20158"/>
                      <a:pt x="21230" y="27528"/>
                      <a:pt x="18194" y="31481"/>
                    </a:cubicBezTo>
                    <a:cubicBezTo>
                      <a:pt x="18194" y="31481"/>
                      <a:pt x="16670" y="28480"/>
                      <a:pt x="14872" y="24658"/>
                    </a:cubicBezTo>
                    <a:cubicBezTo>
                      <a:pt x="14646" y="24194"/>
                      <a:pt x="14419" y="23718"/>
                      <a:pt x="14205" y="23230"/>
                    </a:cubicBezTo>
                    <a:cubicBezTo>
                      <a:pt x="13205" y="21063"/>
                      <a:pt x="12169" y="18753"/>
                      <a:pt x="11300" y="16598"/>
                    </a:cubicBezTo>
                    <a:cubicBezTo>
                      <a:pt x="10312" y="14181"/>
                      <a:pt x="9395" y="11943"/>
                      <a:pt x="8633" y="10085"/>
                    </a:cubicBezTo>
                    <a:cubicBezTo>
                      <a:pt x="8407" y="9526"/>
                      <a:pt x="8192" y="9002"/>
                      <a:pt x="8002" y="8526"/>
                    </a:cubicBezTo>
                    <a:cubicBezTo>
                      <a:pt x="7026" y="6156"/>
                      <a:pt x="6418" y="4680"/>
                      <a:pt x="6418" y="4680"/>
                    </a:cubicBezTo>
                    <a:lnTo>
                      <a:pt x="1" y="6906"/>
                    </a:lnTo>
                    <a:cubicBezTo>
                      <a:pt x="1" y="6906"/>
                      <a:pt x="739" y="13348"/>
                      <a:pt x="2882" y="21444"/>
                    </a:cubicBezTo>
                    <a:cubicBezTo>
                      <a:pt x="3013" y="21944"/>
                      <a:pt x="3144" y="22456"/>
                      <a:pt x="3287" y="22968"/>
                    </a:cubicBezTo>
                    <a:cubicBezTo>
                      <a:pt x="5787" y="31886"/>
                      <a:pt x="9955" y="42363"/>
                      <a:pt x="16634" y="48411"/>
                    </a:cubicBezTo>
                    <a:cubicBezTo>
                      <a:pt x="16634" y="48411"/>
                      <a:pt x="23206" y="47149"/>
                      <a:pt x="29183" y="39303"/>
                    </a:cubicBezTo>
                    <a:cubicBezTo>
                      <a:pt x="29481" y="38898"/>
                      <a:pt x="29790" y="38482"/>
                      <a:pt x="30088" y="38041"/>
                    </a:cubicBezTo>
                    <a:cubicBezTo>
                      <a:pt x="31874" y="35469"/>
                      <a:pt x="33565" y="32267"/>
                      <a:pt x="34970" y="28290"/>
                    </a:cubicBezTo>
                    <a:cubicBezTo>
                      <a:pt x="34970" y="28290"/>
                      <a:pt x="34970" y="28254"/>
                      <a:pt x="34982" y="28183"/>
                    </a:cubicBezTo>
                    <a:lnTo>
                      <a:pt x="34982" y="28159"/>
                    </a:lnTo>
                    <a:cubicBezTo>
                      <a:pt x="35124" y="26694"/>
                      <a:pt x="36375" y="12776"/>
                      <a:pt x="34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p40"/>
              <p:cNvSpPr/>
              <p:nvPr/>
            </p:nvSpPr>
            <p:spPr>
              <a:xfrm>
                <a:off x="176800" y="232750"/>
                <a:ext cx="457525" cy="685975"/>
              </a:xfrm>
              <a:custGeom>
                <a:rect b="b" l="l" r="r" t="t"/>
                <a:pathLst>
                  <a:path extrusionOk="0" h="27439" w="18301">
                    <a:moveTo>
                      <a:pt x="12261" y="0"/>
                    </a:moveTo>
                    <a:cubicBezTo>
                      <a:pt x="10712" y="0"/>
                      <a:pt x="9537" y="10924"/>
                      <a:pt x="9537" y="10924"/>
                    </a:cubicBezTo>
                    <a:cubicBezTo>
                      <a:pt x="9537" y="10924"/>
                      <a:pt x="8978" y="1185"/>
                      <a:pt x="6692" y="304"/>
                    </a:cubicBezTo>
                    <a:cubicBezTo>
                      <a:pt x="6608" y="272"/>
                      <a:pt x="6530" y="256"/>
                      <a:pt x="6457" y="256"/>
                    </a:cubicBezTo>
                    <a:cubicBezTo>
                      <a:pt x="4525" y="256"/>
                      <a:pt x="6073" y="11234"/>
                      <a:pt x="6073" y="11234"/>
                    </a:cubicBezTo>
                    <a:cubicBezTo>
                      <a:pt x="6073" y="11234"/>
                      <a:pt x="5768" y="11199"/>
                      <a:pt x="5302" y="11199"/>
                    </a:cubicBezTo>
                    <a:cubicBezTo>
                      <a:pt x="3920" y="11199"/>
                      <a:pt x="1121" y="11506"/>
                      <a:pt x="667" y="13937"/>
                    </a:cubicBezTo>
                    <a:cubicBezTo>
                      <a:pt x="0" y="17556"/>
                      <a:pt x="2239" y="18509"/>
                      <a:pt x="2239" y="18509"/>
                    </a:cubicBezTo>
                    <a:lnTo>
                      <a:pt x="2239" y="18556"/>
                    </a:lnTo>
                    <a:cubicBezTo>
                      <a:pt x="2239" y="18652"/>
                      <a:pt x="2251" y="18902"/>
                      <a:pt x="2263" y="19259"/>
                    </a:cubicBezTo>
                    <a:cubicBezTo>
                      <a:pt x="2334" y="21045"/>
                      <a:pt x="2715" y="25581"/>
                      <a:pt x="4620" y="27438"/>
                    </a:cubicBezTo>
                    <a:cubicBezTo>
                      <a:pt x="4620" y="27438"/>
                      <a:pt x="9335" y="27414"/>
                      <a:pt x="11037" y="25212"/>
                    </a:cubicBezTo>
                    <a:cubicBezTo>
                      <a:pt x="11037" y="25212"/>
                      <a:pt x="14776" y="20557"/>
                      <a:pt x="16538" y="17342"/>
                    </a:cubicBezTo>
                    <a:cubicBezTo>
                      <a:pt x="18300" y="14127"/>
                      <a:pt x="15502" y="12032"/>
                      <a:pt x="12800" y="11698"/>
                    </a:cubicBezTo>
                    <a:cubicBezTo>
                      <a:pt x="12800" y="11698"/>
                      <a:pt x="14466" y="2745"/>
                      <a:pt x="12704" y="304"/>
                    </a:cubicBezTo>
                    <a:cubicBezTo>
                      <a:pt x="12554" y="95"/>
                      <a:pt x="12406" y="0"/>
                      <a:pt x="12261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7" name="Google Shape;1677;p40"/>
              <p:cNvSpPr/>
              <p:nvPr/>
            </p:nvSpPr>
            <p:spPr>
              <a:xfrm>
                <a:off x="232750" y="566875"/>
                <a:ext cx="65525" cy="147350"/>
              </a:xfrm>
              <a:custGeom>
                <a:rect b="b" l="l" r="r" t="t"/>
                <a:pathLst>
                  <a:path extrusionOk="0" h="5894" w="2621">
                    <a:moveTo>
                      <a:pt x="1671" y="1"/>
                    </a:moveTo>
                    <a:cubicBezTo>
                      <a:pt x="1642" y="1"/>
                      <a:pt x="1613" y="4"/>
                      <a:pt x="1584" y="12"/>
                    </a:cubicBezTo>
                    <a:cubicBezTo>
                      <a:pt x="1394" y="60"/>
                      <a:pt x="1287" y="250"/>
                      <a:pt x="1334" y="441"/>
                    </a:cubicBezTo>
                    <a:cubicBezTo>
                      <a:pt x="1334" y="464"/>
                      <a:pt x="1894" y="2572"/>
                      <a:pt x="1620" y="4286"/>
                    </a:cubicBezTo>
                    <a:cubicBezTo>
                      <a:pt x="1572" y="4596"/>
                      <a:pt x="1429" y="4810"/>
                      <a:pt x="1191" y="4965"/>
                    </a:cubicBezTo>
                    <a:cubicBezTo>
                      <a:pt x="935" y="5143"/>
                      <a:pt x="572" y="5198"/>
                      <a:pt x="217" y="5198"/>
                    </a:cubicBezTo>
                    <a:cubicBezTo>
                      <a:pt x="144" y="5198"/>
                      <a:pt x="72" y="5195"/>
                      <a:pt x="1" y="5191"/>
                    </a:cubicBezTo>
                    <a:lnTo>
                      <a:pt x="1" y="5191"/>
                    </a:lnTo>
                    <a:cubicBezTo>
                      <a:pt x="1" y="5287"/>
                      <a:pt x="13" y="5537"/>
                      <a:pt x="25" y="5894"/>
                    </a:cubicBezTo>
                    <a:lnTo>
                      <a:pt x="203" y="5894"/>
                    </a:lnTo>
                    <a:cubicBezTo>
                      <a:pt x="667" y="5894"/>
                      <a:pt x="1168" y="5822"/>
                      <a:pt x="1572" y="5560"/>
                    </a:cubicBezTo>
                    <a:cubicBezTo>
                      <a:pt x="1727" y="5453"/>
                      <a:pt x="1870" y="5334"/>
                      <a:pt x="1977" y="5191"/>
                    </a:cubicBezTo>
                    <a:cubicBezTo>
                      <a:pt x="2132" y="4989"/>
                      <a:pt x="2239" y="4763"/>
                      <a:pt x="2299" y="4501"/>
                    </a:cubicBezTo>
                    <a:lnTo>
                      <a:pt x="2311" y="4394"/>
                    </a:lnTo>
                    <a:cubicBezTo>
                      <a:pt x="2620" y="2536"/>
                      <a:pt x="2037" y="357"/>
                      <a:pt x="2013" y="262"/>
                    </a:cubicBezTo>
                    <a:cubicBezTo>
                      <a:pt x="1973" y="102"/>
                      <a:pt x="1824" y="1"/>
                      <a:pt x="167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8" name="Google Shape;1678;p40"/>
              <p:cNvSpPr/>
              <p:nvPr/>
            </p:nvSpPr>
            <p:spPr>
              <a:xfrm>
                <a:off x="274125" y="562700"/>
                <a:ext cx="105400" cy="154800"/>
              </a:xfrm>
              <a:custGeom>
                <a:rect b="b" l="l" r="r" t="t"/>
                <a:pathLst>
                  <a:path extrusionOk="0" h="6192" w="4216">
                    <a:moveTo>
                      <a:pt x="3029" y="0"/>
                    </a:moveTo>
                    <a:cubicBezTo>
                      <a:pt x="2988" y="0"/>
                      <a:pt x="2946" y="8"/>
                      <a:pt x="2906" y="24"/>
                    </a:cubicBezTo>
                    <a:cubicBezTo>
                      <a:pt x="2727" y="96"/>
                      <a:pt x="2632" y="298"/>
                      <a:pt x="2703" y="477"/>
                    </a:cubicBezTo>
                    <a:cubicBezTo>
                      <a:pt x="2703" y="501"/>
                      <a:pt x="3477" y="2608"/>
                      <a:pt x="2989" y="4227"/>
                    </a:cubicBezTo>
                    <a:cubicBezTo>
                      <a:pt x="2822" y="4751"/>
                      <a:pt x="2549" y="5382"/>
                      <a:pt x="2084" y="5477"/>
                    </a:cubicBezTo>
                    <a:cubicBezTo>
                      <a:pt x="2044" y="5485"/>
                      <a:pt x="2002" y="5489"/>
                      <a:pt x="1960" y="5489"/>
                    </a:cubicBezTo>
                    <a:cubicBezTo>
                      <a:pt x="1450" y="5489"/>
                      <a:pt x="865" y="4923"/>
                      <a:pt x="667" y="4692"/>
                    </a:cubicBezTo>
                    <a:cubicBezTo>
                      <a:pt x="595" y="4606"/>
                      <a:pt x="497" y="4564"/>
                      <a:pt x="397" y="4564"/>
                    </a:cubicBezTo>
                    <a:cubicBezTo>
                      <a:pt x="317" y="4564"/>
                      <a:pt x="236" y="4591"/>
                      <a:pt x="167" y="4644"/>
                    </a:cubicBezTo>
                    <a:cubicBezTo>
                      <a:pt x="24" y="4763"/>
                      <a:pt x="1" y="4989"/>
                      <a:pt x="120" y="5132"/>
                    </a:cubicBezTo>
                    <a:cubicBezTo>
                      <a:pt x="215" y="5251"/>
                      <a:pt x="1025" y="6192"/>
                      <a:pt x="1965" y="6192"/>
                    </a:cubicBezTo>
                    <a:cubicBezTo>
                      <a:pt x="2049" y="6192"/>
                      <a:pt x="2132" y="6180"/>
                      <a:pt x="2227" y="6168"/>
                    </a:cubicBezTo>
                    <a:cubicBezTo>
                      <a:pt x="2870" y="6037"/>
                      <a:pt x="3346" y="5454"/>
                      <a:pt x="3656" y="4441"/>
                    </a:cubicBezTo>
                    <a:cubicBezTo>
                      <a:pt x="4215" y="2584"/>
                      <a:pt x="3394" y="322"/>
                      <a:pt x="3358" y="227"/>
                    </a:cubicBezTo>
                    <a:cubicBezTo>
                      <a:pt x="3303" y="89"/>
                      <a:pt x="3170" y="0"/>
                      <a:pt x="30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9" name="Google Shape;1679;p40"/>
              <p:cNvSpPr/>
              <p:nvPr/>
            </p:nvSpPr>
            <p:spPr>
              <a:xfrm>
                <a:off x="406000" y="572425"/>
                <a:ext cx="150925" cy="94775"/>
              </a:xfrm>
              <a:custGeom>
                <a:rect b="b" l="l" r="r" t="t"/>
                <a:pathLst>
                  <a:path extrusionOk="0" h="3791" w="6037">
                    <a:moveTo>
                      <a:pt x="848" y="1"/>
                    </a:moveTo>
                    <a:cubicBezTo>
                      <a:pt x="713" y="1"/>
                      <a:pt x="586" y="74"/>
                      <a:pt x="524" y="207"/>
                    </a:cubicBezTo>
                    <a:cubicBezTo>
                      <a:pt x="191" y="909"/>
                      <a:pt x="0" y="2457"/>
                      <a:pt x="1631" y="3267"/>
                    </a:cubicBezTo>
                    <a:cubicBezTo>
                      <a:pt x="2453" y="3671"/>
                      <a:pt x="3322" y="3791"/>
                      <a:pt x="4060" y="3791"/>
                    </a:cubicBezTo>
                    <a:cubicBezTo>
                      <a:pt x="4989" y="3791"/>
                      <a:pt x="5691" y="3600"/>
                      <a:pt x="5739" y="3588"/>
                    </a:cubicBezTo>
                    <a:cubicBezTo>
                      <a:pt x="5929" y="3541"/>
                      <a:pt x="6037" y="3350"/>
                      <a:pt x="5989" y="3160"/>
                    </a:cubicBezTo>
                    <a:cubicBezTo>
                      <a:pt x="5949" y="2999"/>
                      <a:pt x="5808" y="2898"/>
                      <a:pt x="5651" y="2898"/>
                    </a:cubicBezTo>
                    <a:cubicBezTo>
                      <a:pt x="5621" y="2898"/>
                      <a:pt x="5591" y="2902"/>
                      <a:pt x="5560" y="2909"/>
                    </a:cubicBezTo>
                    <a:cubicBezTo>
                      <a:pt x="5547" y="2916"/>
                      <a:pt x="4908" y="3082"/>
                      <a:pt x="4065" y="3082"/>
                    </a:cubicBezTo>
                    <a:cubicBezTo>
                      <a:pt x="3414" y="3082"/>
                      <a:pt x="2641" y="2983"/>
                      <a:pt x="1941" y="2636"/>
                    </a:cubicBezTo>
                    <a:cubicBezTo>
                      <a:pt x="548" y="1945"/>
                      <a:pt x="1096" y="647"/>
                      <a:pt x="1155" y="493"/>
                    </a:cubicBezTo>
                    <a:cubicBezTo>
                      <a:pt x="1238" y="326"/>
                      <a:pt x="1167" y="112"/>
                      <a:pt x="988" y="28"/>
                    </a:cubicBezTo>
                    <a:cubicBezTo>
                      <a:pt x="942" y="10"/>
                      <a:pt x="894" y="1"/>
                      <a:pt x="848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0" name="Google Shape;1680;p40"/>
              <p:cNvSpPr/>
              <p:nvPr/>
            </p:nvSpPr>
            <p:spPr>
              <a:xfrm>
                <a:off x="384850" y="649500"/>
                <a:ext cx="95875" cy="124850"/>
              </a:xfrm>
              <a:custGeom>
                <a:rect b="b" l="l" r="r" t="t"/>
                <a:pathLst>
                  <a:path extrusionOk="0" h="4994" w="3835">
                    <a:moveTo>
                      <a:pt x="3433" y="1"/>
                    </a:moveTo>
                    <a:cubicBezTo>
                      <a:pt x="3367" y="1"/>
                      <a:pt x="3300" y="18"/>
                      <a:pt x="3239" y="53"/>
                    </a:cubicBezTo>
                    <a:cubicBezTo>
                      <a:pt x="3144" y="124"/>
                      <a:pt x="739" y="1743"/>
                      <a:pt x="48" y="4565"/>
                    </a:cubicBezTo>
                    <a:cubicBezTo>
                      <a:pt x="1" y="4756"/>
                      <a:pt x="120" y="4946"/>
                      <a:pt x="310" y="4994"/>
                    </a:cubicBezTo>
                    <a:lnTo>
                      <a:pt x="394" y="4994"/>
                    </a:lnTo>
                    <a:cubicBezTo>
                      <a:pt x="548" y="4994"/>
                      <a:pt x="691" y="4887"/>
                      <a:pt x="727" y="4732"/>
                    </a:cubicBezTo>
                    <a:cubicBezTo>
                      <a:pt x="1346" y="2184"/>
                      <a:pt x="3608" y="660"/>
                      <a:pt x="3632" y="648"/>
                    </a:cubicBezTo>
                    <a:cubicBezTo>
                      <a:pt x="3787" y="541"/>
                      <a:pt x="3835" y="315"/>
                      <a:pt x="3727" y="160"/>
                    </a:cubicBezTo>
                    <a:cubicBezTo>
                      <a:pt x="3659" y="54"/>
                      <a:pt x="3548" y="1"/>
                      <a:pt x="3433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1" name="Google Shape;1681;p40"/>
              <p:cNvSpPr/>
              <p:nvPr/>
            </p:nvSpPr>
            <p:spPr>
              <a:xfrm>
                <a:off x="2251450" y="410600"/>
                <a:ext cx="754600" cy="581950"/>
              </a:xfrm>
              <a:custGeom>
                <a:rect b="b" l="l" r="r" t="t"/>
                <a:pathLst>
                  <a:path extrusionOk="0" h="23278" w="30184">
                    <a:moveTo>
                      <a:pt x="28933" y="0"/>
                    </a:moveTo>
                    <a:cubicBezTo>
                      <a:pt x="27957" y="155"/>
                      <a:pt x="26969" y="346"/>
                      <a:pt x="25980" y="572"/>
                    </a:cubicBezTo>
                    <a:cubicBezTo>
                      <a:pt x="25314" y="715"/>
                      <a:pt x="24647" y="881"/>
                      <a:pt x="23968" y="1048"/>
                    </a:cubicBezTo>
                    <a:cubicBezTo>
                      <a:pt x="18194" y="2584"/>
                      <a:pt x="12336" y="5049"/>
                      <a:pt x="7871" y="7156"/>
                    </a:cubicBezTo>
                    <a:cubicBezTo>
                      <a:pt x="7395" y="7382"/>
                      <a:pt x="6942" y="7597"/>
                      <a:pt x="6490" y="7811"/>
                    </a:cubicBezTo>
                    <a:cubicBezTo>
                      <a:pt x="2668" y="9680"/>
                      <a:pt x="168" y="11109"/>
                      <a:pt x="168" y="11109"/>
                    </a:cubicBezTo>
                    <a:cubicBezTo>
                      <a:pt x="1" y="15717"/>
                      <a:pt x="560" y="19812"/>
                      <a:pt x="2001" y="23277"/>
                    </a:cubicBezTo>
                    <a:lnTo>
                      <a:pt x="8788" y="19729"/>
                    </a:lnTo>
                    <a:lnTo>
                      <a:pt x="10276" y="18943"/>
                    </a:lnTo>
                    <a:lnTo>
                      <a:pt x="26135" y="10633"/>
                    </a:lnTo>
                    <a:lnTo>
                      <a:pt x="27433" y="9954"/>
                    </a:lnTo>
                    <a:lnTo>
                      <a:pt x="29731" y="8751"/>
                    </a:lnTo>
                    <a:cubicBezTo>
                      <a:pt x="30183" y="6037"/>
                      <a:pt x="28933" y="0"/>
                      <a:pt x="289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2" name="Google Shape;1682;p40"/>
              <p:cNvSpPr/>
              <p:nvPr/>
            </p:nvSpPr>
            <p:spPr>
              <a:xfrm>
                <a:off x="1539175" y="266000"/>
                <a:ext cx="372100" cy="429700"/>
              </a:xfrm>
              <a:custGeom>
                <a:rect b="b" l="l" r="r" t="t"/>
                <a:pathLst>
                  <a:path extrusionOk="0" h="17188" w="14884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1631" y="9654"/>
                      <a:pt x="1762" y="12333"/>
                      <a:pt x="1536" y="15917"/>
                    </a:cubicBezTo>
                    <a:cubicBezTo>
                      <a:pt x="3507" y="16764"/>
                      <a:pt x="5454" y="17188"/>
                      <a:pt x="7378" y="17188"/>
                    </a:cubicBezTo>
                    <a:cubicBezTo>
                      <a:pt x="9778" y="17188"/>
                      <a:pt x="12140" y="16529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3" name="Google Shape;1683;p40"/>
              <p:cNvSpPr/>
              <p:nvPr/>
            </p:nvSpPr>
            <p:spPr>
              <a:xfrm>
                <a:off x="1539175" y="266000"/>
                <a:ext cx="372100" cy="380375"/>
              </a:xfrm>
              <a:custGeom>
                <a:rect b="b" l="l" r="r" t="t"/>
                <a:pathLst>
                  <a:path extrusionOk="0" h="15215" w="14884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3465" y="10523"/>
                      <a:pt x="7585" y="14595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4" name="Google Shape;1684;p40"/>
              <p:cNvSpPr/>
              <p:nvPr/>
            </p:nvSpPr>
            <p:spPr>
              <a:xfrm>
                <a:off x="2057400" y="-73000"/>
                <a:ext cx="198650" cy="298500"/>
              </a:xfrm>
              <a:custGeom>
                <a:rect b="b" l="l" r="r" t="t"/>
                <a:pathLst>
                  <a:path extrusionOk="0" h="11940" w="7946">
                    <a:moveTo>
                      <a:pt x="4346" y="0"/>
                    </a:moveTo>
                    <a:cubicBezTo>
                      <a:pt x="2836" y="0"/>
                      <a:pt x="1393" y="1485"/>
                      <a:pt x="1393" y="1485"/>
                    </a:cubicBezTo>
                    <a:cubicBezTo>
                      <a:pt x="0" y="6640"/>
                      <a:pt x="1012" y="11915"/>
                      <a:pt x="1012" y="11915"/>
                    </a:cubicBezTo>
                    <a:cubicBezTo>
                      <a:pt x="1173" y="11931"/>
                      <a:pt x="1331" y="11939"/>
                      <a:pt x="1485" y="11939"/>
                    </a:cubicBezTo>
                    <a:cubicBezTo>
                      <a:pt x="6564" y="11939"/>
                      <a:pt x="7946" y="3236"/>
                      <a:pt x="6120" y="925"/>
                    </a:cubicBezTo>
                    <a:cubicBezTo>
                      <a:pt x="5578" y="243"/>
                      <a:pt x="4956" y="0"/>
                      <a:pt x="4346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5" name="Google Shape;1685;p40"/>
              <p:cNvSpPr/>
              <p:nvPr/>
            </p:nvSpPr>
            <p:spPr>
              <a:xfrm>
                <a:off x="1425475" y="-157325"/>
                <a:ext cx="300" cy="925"/>
              </a:xfrm>
              <a:custGeom>
                <a:rect b="b" l="l" r="r" t="t"/>
                <a:pathLst>
                  <a:path extrusionOk="0" h="37" w="12">
                    <a:moveTo>
                      <a:pt x="0" y="0"/>
                    </a:moveTo>
                    <a:lnTo>
                      <a:pt x="0" y="36"/>
                    </a:lnTo>
                    <a:cubicBezTo>
                      <a:pt x="0" y="36"/>
                      <a:pt x="0" y="24"/>
                      <a:pt x="12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6" name="Google Shape;1686;p40"/>
              <p:cNvSpPr/>
              <p:nvPr/>
            </p:nvSpPr>
            <p:spPr>
              <a:xfrm>
                <a:off x="1421300" y="-419575"/>
                <a:ext cx="771850" cy="938750"/>
              </a:xfrm>
              <a:custGeom>
                <a:rect b="b" l="l" r="r" t="t"/>
                <a:pathLst>
                  <a:path extrusionOk="0" h="37550" w="30874">
                    <a:moveTo>
                      <a:pt x="15311" y="1"/>
                    </a:moveTo>
                    <a:cubicBezTo>
                      <a:pt x="4338" y="1"/>
                      <a:pt x="973" y="5018"/>
                      <a:pt x="238" y="8550"/>
                    </a:cubicBezTo>
                    <a:cubicBezTo>
                      <a:pt x="238" y="8573"/>
                      <a:pt x="167" y="10526"/>
                      <a:pt x="167" y="10526"/>
                    </a:cubicBezTo>
                    <a:cubicBezTo>
                      <a:pt x="0" y="15003"/>
                      <a:pt x="608" y="19575"/>
                      <a:pt x="1905" y="23659"/>
                    </a:cubicBezTo>
                    <a:cubicBezTo>
                      <a:pt x="2036" y="24063"/>
                      <a:pt x="2179" y="24480"/>
                      <a:pt x="2322" y="24885"/>
                    </a:cubicBezTo>
                    <a:cubicBezTo>
                      <a:pt x="2370" y="24992"/>
                      <a:pt x="2405" y="25099"/>
                      <a:pt x="2441" y="25206"/>
                    </a:cubicBezTo>
                    <a:cubicBezTo>
                      <a:pt x="2596" y="25611"/>
                      <a:pt x="2751" y="26004"/>
                      <a:pt x="2917" y="26397"/>
                    </a:cubicBezTo>
                    <a:cubicBezTo>
                      <a:pt x="5646" y="32876"/>
                      <a:pt x="10277" y="37550"/>
                      <a:pt x="16323" y="37550"/>
                    </a:cubicBezTo>
                    <a:cubicBezTo>
                      <a:pt x="17610" y="37550"/>
                      <a:pt x="18961" y="37338"/>
                      <a:pt x="20372" y="36886"/>
                    </a:cubicBezTo>
                    <a:cubicBezTo>
                      <a:pt x="30873" y="33529"/>
                      <a:pt x="29980" y="13241"/>
                      <a:pt x="29897" y="11729"/>
                    </a:cubicBezTo>
                    <a:cubicBezTo>
                      <a:pt x="29921" y="11729"/>
                      <a:pt x="29909" y="11574"/>
                      <a:pt x="29885" y="11371"/>
                    </a:cubicBezTo>
                    <a:cubicBezTo>
                      <a:pt x="29766" y="10145"/>
                      <a:pt x="29409" y="8966"/>
                      <a:pt x="28837" y="7871"/>
                    </a:cubicBezTo>
                    <a:cubicBezTo>
                      <a:pt x="27278" y="4918"/>
                      <a:pt x="23491" y="37"/>
                      <a:pt x="15467" y="1"/>
                    </a:cubicBezTo>
                    <a:cubicBezTo>
                      <a:pt x="15415" y="1"/>
                      <a:pt x="15363" y="1"/>
                      <a:pt x="1531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7" name="Google Shape;1687;p40"/>
              <p:cNvSpPr/>
              <p:nvPr/>
            </p:nvSpPr>
            <p:spPr>
              <a:xfrm>
                <a:off x="1322000" y="-73150"/>
                <a:ext cx="230875" cy="284900"/>
              </a:xfrm>
              <a:custGeom>
                <a:rect b="b" l="l" r="r" t="t"/>
                <a:pathLst>
                  <a:path extrusionOk="0" h="11396" w="9235">
                    <a:moveTo>
                      <a:pt x="3720" y="0"/>
                    </a:moveTo>
                    <a:cubicBezTo>
                      <a:pt x="2769" y="0"/>
                      <a:pt x="1839" y="315"/>
                      <a:pt x="1305" y="1324"/>
                    </a:cubicBezTo>
                    <a:cubicBezTo>
                      <a:pt x="1" y="3791"/>
                      <a:pt x="2572" y="11396"/>
                      <a:pt x="7096" y="11396"/>
                    </a:cubicBezTo>
                    <a:cubicBezTo>
                      <a:pt x="7485" y="11396"/>
                      <a:pt x="7889" y="11339"/>
                      <a:pt x="8306" y="11218"/>
                    </a:cubicBezTo>
                    <a:cubicBezTo>
                      <a:pt x="8306" y="11218"/>
                      <a:pt x="9235" y="5682"/>
                      <a:pt x="6925" y="860"/>
                    </a:cubicBezTo>
                    <a:cubicBezTo>
                      <a:pt x="6925" y="860"/>
                      <a:pt x="5293" y="0"/>
                      <a:pt x="3720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8" name="Google Shape;1688;p40"/>
              <p:cNvSpPr/>
              <p:nvPr/>
            </p:nvSpPr>
            <p:spPr>
              <a:xfrm>
                <a:off x="1482325" y="195700"/>
                <a:ext cx="73250" cy="44675"/>
              </a:xfrm>
              <a:custGeom>
                <a:rect b="b" l="l" r="r" t="t"/>
                <a:pathLst>
                  <a:path extrusionOk="0" h="1787" w="2930">
                    <a:moveTo>
                      <a:pt x="2929" y="0"/>
                    </a:moveTo>
                    <a:cubicBezTo>
                      <a:pt x="2929" y="0"/>
                      <a:pt x="1713" y="676"/>
                      <a:pt x="604" y="676"/>
                    </a:cubicBezTo>
                    <a:cubicBezTo>
                      <a:pt x="396" y="676"/>
                      <a:pt x="192" y="652"/>
                      <a:pt x="0" y="595"/>
                    </a:cubicBezTo>
                    <a:lnTo>
                      <a:pt x="0" y="595"/>
                    </a:lnTo>
                    <a:cubicBezTo>
                      <a:pt x="155" y="1000"/>
                      <a:pt x="310" y="1393"/>
                      <a:pt x="476" y="1786"/>
                    </a:cubicBezTo>
                    <a:cubicBezTo>
                      <a:pt x="1238" y="1762"/>
                      <a:pt x="2250" y="1429"/>
                      <a:pt x="29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9" name="Google Shape;1689;p40"/>
              <p:cNvSpPr/>
              <p:nvPr/>
            </p:nvSpPr>
            <p:spPr>
              <a:xfrm>
                <a:off x="1530525" y="-176975"/>
                <a:ext cx="654275" cy="935250"/>
              </a:xfrm>
              <a:custGeom>
                <a:rect b="b" l="l" r="r" t="t"/>
                <a:pathLst>
                  <a:path extrusionOk="0" h="37410" w="26171">
                    <a:moveTo>
                      <a:pt x="19277" y="18628"/>
                    </a:moveTo>
                    <a:cubicBezTo>
                      <a:pt x="19535" y="18628"/>
                      <a:pt x="19826" y="18652"/>
                      <a:pt x="20158" y="18705"/>
                    </a:cubicBezTo>
                    <a:cubicBezTo>
                      <a:pt x="21420" y="18908"/>
                      <a:pt x="22111" y="19420"/>
                      <a:pt x="22468" y="19872"/>
                    </a:cubicBezTo>
                    <a:cubicBezTo>
                      <a:pt x="22087" y="20813"/>
                      <a:pt x="21718" y="21551"/>
                      <a:pt x="21396" y="21932"/>
                    </a:cubicBezTo>
                    <a:cubicBezTo>
                      <a:pt x="20335" y="23195"/>
                      <a:pt x="19423" y="24274"/>
                      <a:pt x="18018" y="24274"/>
                    </a:cubicBezTo>
                    <a:cubicBezTo>
                      <a:pt x="17438" y="24274"/>
                      <a:pt x="16773" y="24090"/>
                      <a:pt x="15979" y="23658"/>
                    </a:cubicBezTo>
                    <a:cubicBezTo>
                      <a:pt x="15420" y="23354"/>
                      <a:pt x="14916" y="23233"/>
                      <a:pt x="14441" y="23233"/>
                    </a:cubicBezTo>
                    <a:cubicBezTo>
                      <a:pt x="12609" y="23233"/>
                      <a:pt x="11197" y="25027"/>
                      <a:pt x="8645" y="25027"/>
                    </a:cubicBezTo>
                    <a:cubicBezTo>
                      <a:pt x="7502" y="25027"/>
                      <a:pt x="6395" y="23825"/>
                      <a:pt x="5466" y="22134"/>
                    </a:cubicBezTo>
                    <a:cubicBezTo>
                      <a:pt x="6216" y="21586"/>
                      <a:pt x="6942" y="20027"/>
                      <a:pt x="10086" y="19003"/>
                    </a:cubicBezTo>
                    <a:cubicBezTo>
                      <a:pt x="10135" y="18987"/>
                      <a:pt x="10199" y="18980"/>
                      <a:pt x="10276" y="18980"/>
                    </a:cubicBezTo>
                    <a:cubicBezTo>
                      <a:pt x="11101" y="18980"/>
                      <a:pt x="13413" y="19786"/>
                      <a:pt x="14958" y="19786"/>
                    </a:cubicBezTo>
                    <a:cubicBezTo>
                      <a:pt x="15051" y="19786"/>
                      <a:pt x="15142" y="19783"/>
                      <a:pt x="15229" y="19777"/>
                    </a:cubicBezTo>
                    <a:cubicBezTo>
                      <a:pt x="17245" y="19642"/>
                      <a:pt x="17573" y="18628"/>
                      <a:pt x="19277" y="18628"/>
                    </a:cubicBezTo>
                    <a:close/>
                    <a:moveTo>
                      <a:pt x="24373" y="0"/>
                    </a:moveTo>
                    <a:cubicBezTo>
                      <a:pt x="24373" y="1"/>
                      <a:pt x="25004" y="4370"/>
                      <a:pt x="25266" y="7573"/>
                    </a:cubicBezTo>
                    <a:cubicBezTo>
                      <a:pt x="25409" y="9287"/>
                      <a:pt x="24718" y="12788"/>
                      <a:pt x="23802" y="15931"/>
                    </a:cubicBezTo>
                    <a:cubicBezTo>
                      <a:pt x="22998" y="15172"/>
                      <a:pt x="22189" y="14901"/>
                      <a:pt x="21377" y="14901"/>
                    </a:cubicBezTo>
                    <a:cubicBezTo>
                      <a:pt x="19566" y="14901"/>
                      <a:pt x="17733" y="16247"/>
                      <a:pt x="15884" y="16526"/>
                    </a:cubicBezTo>
                    <a:cubicBezTo>
                      <a:pt x="15652" y="16563"/>
                      <a:pt x="15419" y="16579"/>
                      <a:pt x="15187" y="16579"/>
                    </a:cubicBezTo>
                    <a:cubicBezTo>
                      <a:pt x="13293" y="16579"/>
                      <a:pt x="11394" y="15498"/>
                      <a:pt x="9599" y="15498"/>
                    </a:cubicBezTo>
                    <a:cubicBezTo>
                      <a:pt x="9106" y="15498"/>
                      <a:pt x="8620" y="15580"/>
                      <a:pt x="8145" y="15788"/>
                    </a:cubicBezTo>
                    <a:cubicBezTo>
                      <a:pt x="6194" y="16640"/>
                      <a:pt x="4722" y="16837"/>
                      <a:pt x="3773" y="16837"/>
                    </a:cubicBezTo>
                    <a:cubicBezTo>
                      <a:pt x="3622" y="16837"/>
                      <a:pt x="3483" y="16832"/>
                      <a:pt x="3359" y="16824"/>
                    </a:cubicBezTo>
                    <a:cubicBezTo>
                      <a:pt x="2906" y="15157"/>
                      <a:pt x="2644" y="13657"/>
                      <a:pt x="2656" y="12776"/>
                    </a:cubicBezTo>
                    <a:cubicBezTo>
                      <a:pt x="2716" y="9942"/>
                      <a:pt x="2073" y="5942"/>
                      <a:pt x="2073" y="5942"/>
                    </a:cubicBezTo>
                    <a:lnTo>
                      <a:pt x="1" y="9240"/>
                    </a:lnTo>
                    <a:cubicBezTo>
                      <a:pt x="1" y="9240"/>
                      <a:pt x="1144" y="25408"/>
                      <a:pt x="2811" y="27861"/>
                    </a:cubicBezTo>
                    <a:cubicBezTo>
                      <a:pt x="4478" y="30314"/>
                      <a:pt x="6180" y="29766"/>
                      <a:pt x="7942" y="33957"/>
                    </a:cubicBezTo>
                    <a:cubicBezTo>
                      <a:pt x="8921" y="36307"/>
                      <a:pt x="12095" y="37410"/>
                      <a:pt x="14928" y="37410"/>
                    </a:cubicBezTo>
                    <a:cubicBezTo>
                      <a:pt x="17163" y="37410"/>
                      <a:pt x="19186" y="36724"/>
                      <a:pt x="19753" y="35422"/>
                    </a:cubicBezTo>
                    <a:cubicBezTo>
                      <a:pt x="21039" y="32457"/>
                      <a:pt x="22409" y="32052"/>
                      <a:pt x="23778" y="29290"/>
                    </a:cubicBezTo>
                    <a:cubicBezTo>
                      <a:pt x="25135" y="26516"/>
                      <a:pt x="24790" y="23218"/>
                      <a:pt x="24861" y="20384"/>
                    </a:cubicBezTo>
                    <a:cubicBezTo>
                      <a:pt x="24933" y="17550"/>
                      <a:pt x="25933" y="12252"/>
                      <a:pt x="26052" y="8502"/>
                    </a:cubicBezTo>
                    <a:cubicBezTo>
                      <a:pt x="26171" y="4739"/>
                      <a:pt x="25254" y="215"/>
                      <a:pt x="25254" y="215"/>
                    </a:cubicBezTo>
                    <a:lnTo>
                      <a:pt x="243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0" name="Google Shape;1690;p40"/>
              <p:cNvSpPr/>
              <p:nvPr/>
            </p:nvSpPr>
            <p:spPr>
              <a:xfrm>
                <a:off x="1392725" y="-630000"/>
                <a:ext cx="827500" cy="683725"/>
              </a:xfrm>
              <a:custGeom>
                <a:rect b="b" l="l" r="r" t="t"/>
                <a:pathLst>
                  <a:path extrusionOk="0" h="27349" w="33100">
                    <a:moveTo>
                      <a:pt x="26146" y="0"/>
                    </a:moveTo>
                    <a:cubicBezTo>
                      <a:pt x="24730" y="2893"/>
                      <a:pt x="20955" y="4834"/>
                      <a:pt x="14978" y="6144"/>
                    </a:cubicBezTo>
                    <a:cubicBezTo>
                      <a:pt x="9287" y="7406"/>
                      <a:pt x="8478" y="7168"/>
                      <a:pt x="6025" y="8632"/>
                    </a:cubicBezTo>
                    <a:cubicBezTo>
                      <a:pt x="6013" y="8644"/>
                      <a:pt x="4549" y="9609"/>
                      <a:pt x="3989" y="9990"/>
                    </a:cubicBezTo>
                    <a:cubicBezTo>
                      <a:pt x="3846" y="10085"/>
                      <a:pt x="3703" y="10180"/>
                      <a:pt x="3560" y="10287"/>
                    </a:cubicBezTo>
                    <a:cubicBezTo>
                      <a:pt x="2048" y="11514"/>
                      <a:pt x="1655" y="12549"/>
                      <a:pt x="1453" y="13157"/>
                    </a:cubicBezTo>
                    <a:cubicBezTo>
                      <a:pt x="0" y="17479"/>
                      <a:pt x="1322" y="22253"/>
                      <a:pt x="1322" y="22253"/>
                    </a:cubicBezTo>
                    <a:cubicBezTo>
                      <a:pt x="5501" y="23241"/>
                      <a:pt x="5513" y="27349"/>
                      <a:pt x="5513" y="27349"/>
                    </a:cubicBezTo>
                    <a:lnTo>
                      <a:pt x="7323" y="26932"/>
                    </a:lnTo>
                    <a:cubicBezTo>
                      <a:pt x="8168" y="24741"/>
                      <a:pt x="6882" y="21015"/>
                      <a:pt x="7489" y="19074"/>
                    </a:cubicBezTo>
                    <a:cubicBezTo>
                      <a:pt x="7772" y="18190"/>
                      <a:pt x="8672" y="17781"/>
                      <a:pt x="9827" y="17781"/>
                    </a:cubicBezTo>
                    <a:cubicBezTo>
                      <a:pt x="10617" y="17781"/>
                      <a:pt x="11528" y="17973"/>
                      <a:pt x="12442" y="18336"/>
                    </a:cubicBezTo>
                    <a:cubicBezTo>
                      <a:pt x="12808" y="18482"/>
                      <a:pt x="13221" y="18545"/>
                      <a:pt x="13663" y="18545"/>
                    </a:cubicBezTo>
                    <a:cubicBezTo>
                      <a:pt x="15953" y="18545"/>
                      <a:pt x="18997" y="16843"/>
                      <a:pt x="20015" y="16205"/>
                    </a:cubicBezTo>
                    <a:cubicBezTo>
                      <a:pt x="20427" y="15950"/>
                      <a:pt x="21072" y="15812"/>
                      <a:pt x="21826" y="15812"/>
                    </a:cubicBezTo>
                    <a:cubicBezTo>
                      <a:pt x="23293" y="15812"/>
                      <a:pt x="25171" y="16335"/>
                      <a:pt x="26539" y="17538"/>
                    </a:cubicBezTo>
                    <a:cubicBezTo>
                      <a:pt x="27511" y="18387"/>
                      <a:pt x="28502" y="18612"/>
                      <a:pt x="29279" y="18612"/>
                    </a:cubicBezTo>
                    <a:cubicBezTo>
                      <a:pt x="30159" y="18612"/>
                      <a:pt x="30766" y="18324"/>
                      <a:pt x="30766" y="18324"/>
                    </a:cubicBezTo>
                    <a:cubicBezTo>
                      <a:pt x="30361" y="16133"/>
                      <a:pt x="29623" y="14335"/>
                      <a:pt x="28635" y="12883"/>
                    </a:cubicBezTo>
                    <a:cubicBezTo>
                      <a:pt x="33100" y="9025"/>
                      <a:pt x="29480" y="1584"/>
                      <a:pt x="29480" y="1584"/>
                    </a:cubicBezTo>
                    <a:lnTo>
                      <a:pt x="29480" y="1584"/>
                    </a:lnTo>
                    <a:cubicBezTo>
                      <a:pt x="28790" y="3834"/>
                      <a:pt x="26218" y="5310"/>
                      <a:pt x="26146" y="5358"/>
                    </a:cubicBezTo>
                    <a:cubicBezTo>
                      <a:pt x="27456" y="2631"/>
                      <a:pt x="26146" y="0"/>
                      <a:pt x="26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1" name="Google Shape;1691;p40"/>
              <p:cNvSpPr/>
              <p:nvPr/>
            </p:nvSpPr>
            <p:spPr>
              <a:xfrm>
                <a:off x="1323375" y="1814450"/>
                <a:ext cx="103000" cy="159450"/>
              </a:xfrm>
              <a:custGeom>
                <a:rect b="b" l="l" r="r" t="t"/>
                <a:pathLst>
                  <a:path extrusionOk="0" h="6378" w="4120">
                    <a:moveTo>
                      <a:pt x="3313" y="0"/>
                    </a:moveTo>
                    <a:cubicBezTo>
                      <a:pt x="3057" y="0"/>
                      <a:pt x="2816" y="139"/>
                      <a:pt x="2691" y="389"/>
                    </a:cubicBezTo>
                    <a:lnTo>
                      <a:pt x="179" y="5366"/>
                    </a:lnTo>
                    <a:cubicBezTo>
                      <a:pt x="0" y="5711"/>
                      <a:pt x="143" y="6128"/>
                      <a:pt x="488" y="6306"/>
                    </a:cubicBezTo>
                    <a:cubicBezTo>
                      <a:pt x="584" y="6354"/>
                      <a:pt x="691" y="6378"/>
                      <a:pt x="798" y="6378"/>
                    </a:cubicBezTo>
                    <a:cubicBezTo>
                      <a:pt x="1060" y="6378"/>
                      <a:pt x="1310" y="6235"/>
                      <a:pt x="1429" y="5997"/>
                    </a:cubicBezTo>
                    <a:lnTo>
                      <a:pt x="3953" y="1020"/>
                    </a:lnTo>
                    <a:cubicBezTo>
                      <a:pt x="4120" y="675"/>
                      <a:pt x="3989" y="246"/>
                      <a:pt x="3644" y="79"/>
                    </a:cubicBezTo>
                    <a:cubicBezTo>
                      <a:pt x="3536" y="26"/>
                      <a:pt x="3423" y="0"/>
                      <a:pt x="331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2" name="Google Shape;1692;p40"/>
              <p:cNvSpPr/>
              <p:nvPr/>
            </p:nvSpPr>
            <p:spPr>
              <a:xfrm>
                <a:off x="1508800" y="1484025"/>
                <a:ext cx="60750" cy="172575"/>
              </a:xfrm>
              <a:custGeom>
                <a:rect b="b" l="l" r="r" t="t"/>
                <a:pathLst>
                  <a:path extrusionOk="0" h="6903" w="2430">
                    <a:moveTo>
                      <a:pt x="756" y="0"/>
                    </a:moveTo>
                    <a:cubicBezTo>
                      <a:pt x="719" y="0"/>
                      <a:pt x="681" y="3"/>
                      <a:pt x="644" y="9"/>
                    </a:cubicBezTo>
                    <a:cubicBezTo>
                      <a:pt x="263" y="69"/>
                      <a:pt x="1" y="438"/>
                      <a:pt x="60" y="819"/>
                    </a:cubicBezTo>
                    <a:lnTo>
                      <a:pt x="977" y="6319"/>
                    </a:lnTo>
                    <a:cubicBezTo>
                      <a:pt x="1025" y="6665"/>
                      <a:pt x="1334" y="6903"/>
                      <a:pt x="1668" y="6903"/>
                    </a:cubicBezTo>
                    <a:lnTo>
                      <a:pt x="1787" y="6903"/>
                    </a:lnTo>
                    <a:cubicBezTo>
                      <a:pt x="2168" y="6831"/>
                      <a:pt x="2430" y="6474"/>
                      <a:pt x="2358" y="6093"/>
                    </a:cubicBezTo>
                    <a:lnTo>
                      <a:pt x="1453" y="593"/>
                    </a:lnTo>
                    <a:cubicBezTo>
                      <a:pt x="1389" y="238"/>
                      <a:pt x="1092" y="0"/>
                      <a:pt x="756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3" name="Google Shape;1693;p40"/>
              <p:cNvSpPr/>
              <p:nvPr/>
            </p:nvSpPr>
            <p:spPr>
              <a:xfrm>
                <a:off x="897125" y="1363075"/>
                <a:ext cx="175050" cy="39925"/>
              </a:xfrm>
              <a:custGeom>
                <a:rect b="b" l="l" r="r" t="t"/>
                <a:pathLst>
                  <a:path extrusionOk="0" h="1597" w="7002">
                    <a:moveTo>
                      <a:pt x="698" y="0"/>
                    </a:moveTo>
                    <a:cubicBezTo>
                      <a:pt x="324" y="0"/>
                      <a:pt x="24" y="312"/>
                      <a:pt x="12" y="680"/>
                    </a:cubicBezTo>
                    <a:cubicBezTo>
                      <a:pt x="0" y="1073"/>
                      <a:pt x="298" y="1394"/>
                      <a:pt x="691" y="1406"/>
                    </a:cubicBezTo>
                    <a:lnTo>
                      <a:pt x="6263" y="1597"/>
                    </a:lnTo>
                    <a:lnTo>
                      <a:pt x="6287" y="1597"/>
                    </a:lnTo>
                    <a:cubicBezTo>
                      <a:pt x="6668" y="1597"/>
                      <a:pt x="6978" y="1299"/>
                      <a:pt x="6989" y="918"/>
                    </a:cubicBezTo>
                    <a:cubicBezTo>
                      <a:pt x="7001" y="525"/>
                      <a:pt x="6704" y="204"/>
                      <a:pt x="6311" y="192"/>
                    </a:cubicBezTo>
                    <a:lnTo>
                      <a:pt x="739" y="1"/>
                    </a:lnTo>
                    <a:cubicBezTo>
                      <a:pt x="725" y="0"/>
                      <a:pt x="711" y="0"/>
                      <a:pt x="698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4" name="Google Shape;1694;p40"/>
              <p:cNvSpPr/>
              <p:nvPr/>
            </p:nvSpPr>
            <p:spPr>
              <a:xfrm>
                <a:off x="717625" y="1736950"/>
                <a:ext cx="175350" cy="39900"/>
              </a:xfrm>
              <a:custGeom>
                <a:rect b="b" l="l" r="r" t="t"/>
                <a:pathLst>
                  <a:path extrusionOk="0" h="1596" w="7014">
                    <a:moveTo>
                      <a:pt x="718" y="0"/>
                    </a:moveTo>
                    <a:cubicBezTo>
                      <a:pt x="346" y="0"/>
                      <a:pt x="25" y="306"/>
                      <a:pt x="13" y="691"/>
                    </a:cubicBezTo>
                    <a:cubicBezTo>
                      <a:pt x="1" y="1072"/>
                      <a:pt x="311" y="1394"/>
                      <a:pt x="692" y="1405"/>
                    </a:cubicBezTo>
                    <a:lnTo>
                      <a:pt x="6276" y="1596"/>
                    </a:lnTo>
                    <a:lnTo>
                      <a:pt x="6299" y="1596"/>
                    </a:lnTo>
                    <a:cubicBezTo>
                      <a:pt x="6668" y="1596"/>
                      <a:pt x="6978" y="1298"/>
                      <a:pt x="6990" y="917"/>
                    </a:cubicBezTo>
                    <a:cubicBezTo>
                      <a:pt x="7014" y="536"/>
                      <a:pt x="6704" y="203"/>
                      <a:pt x="6311" y="191"/>
                    </a:cubicBezTo>
                    <a:lnTo>
                      <a:pt x="739" y="1"/>
                    </a:lnTo>
                    <a:cubicBezTo>
                      <a:pt x="732" y="0"/>
                      <a:pt x="725" y="0"/>
                      <a:pt x="718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5" name="Google Shape;1695;p40"/>
              <p:cNvSpPr/>
              <p:nvPr/>
            </p:nvSpPr>
            <p:spPr>
              <a:xfrm>
                <a:off x="578325" y="1326775"/>
                <a:ext cx="85750" cy="110175"/>
              </a:xfrm>
              <a:custGeom>
                <a:rect b="b" l="l" r="r" t="t"/>
                <a:pathLst>
                  <a:path extrusionOk="0" h="4407" w="3430">
                    <a:moveTo>
                      <a:pt x="2763" y="1"/>
                    </a:moveTo>
                    <a:lnTo>
                      <a:pt x="239" y="3275"/>
                    </a:lnTo>
                    <a:cubicBezTo>
                      <a:pt x="1" y="3585"/>
                      <a:pt x="60" y="4025"/>
                      <a:pt x="370" y="4251"/>
                    </a:cubicBezTo>
                    <a:cubicBezTo>
                      <a:pt x="501" y="4358"/>
                      <a:pt x="656" y="4406"/>
                      <a:pt x="799" y="4406"/>
                    </a:cubicBezTo>
                    <a:cubicBezTo>
                      <a:pt x="1013" y="4406"/>
                      <a:pt x="1215" y="4311"/>
                      <a:pt x="1358" y="4132"/>
                    </a:cubicBezTo>
                    <a:lnTo>
                      <a:pt x="3430" y="1429"/>
                    </a:lnTo>
                    <a:cubicBezTo>
                      <a:pt x="3204" y="965"/>
                      <a:pt x="2977" y="489"/>
                      <a:pt x="276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6" name="Google Shape;1696;p40"/>
              <p:cNvSpPr/>
              <p:nvPr/>
            </p:nvSpPr>
            <p:spPr>
              <a:xfrm>
                <a:off x="364325" y="1282125"/>
                <a:ext cx="127125" cy="58975"/>
              </a:xfrm>
              <a:custGeom>
                <a:rect b="b" l="l" r="r" t="t"/>
                <a:pathLst>
                  <a:path extrusionOk="0" h="2359" w="5085">
                    <a:moveTo>
                      <a:pt x="0" y="1"/>
                    </a:moveTo>
                    <a:cubicBezTo>
                      <a:pt x="131" y="501"/>
                      <a:pt x="262" y="1013"/>
                      <a:pt x="405" y="1525"/>
                    </a:cubicBezTo>
                    <a:lnTo>
                      <a:pt x="4167" y="2334"/>
                    </a:lnTo>
                    <a:cubicBezTo>
                      <a:pt x="4215" y="2346"/>
                      <a:pt x="4263" y="2358"/>
                      <a:pt x="4310" y="2358"/>
                    </a:cubicBezTo>
                    <a:cubicBezTo>
                      <a:pt x="4644" y="2358"/>
                      <a:pt x="4929" y="2132"/>
                      <a:pt x="5001" y="1799"/>
                    </a:cubicBezTo>
                    <a:cubicBezTo>
                      <a:pt x="5084" y="1418"/>
                      <a:pt x="4834" y="1049"/>
                      <a:pt x="4453" y="96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7" name="Google Shape;1697;p40"/>
              <p:cNvSpPr/>
              <p:nvPr/>
            </p:nvSpPr>
            <p:spPr>
              <a:xfrm>
                <a:off x="430700" y="959175"/>
                <a:ext cx="77400" cy="108375"/>
              </a:xfrm>
              <a:custGeom>
                <a:rect b="b" l="l" r="r" t="t"/>
                <a:pathLst>
                  <a:path extrusionOk="0" h="4335" w="3096">
                    <a:moveTo>
                      <a:pt x="2465" y="1"/>
                    </a:moveTo>
                    <a:lnTo>
                      <a:pt x="227" y="3239"/>
                    </a:lnTo>
                    <a:cubicBezTo>
                      <a:pt x="0" y="3549"/>
                      <a:pt x="84" y="4001"/>
                      <a:pt x="405" y="4215"/>
                    </a:cubicBezTo>
                    <a:cubicBezTo>
                      <a:pt x="524" y="4299"/>
                      <a:pt x="667" y="4334"/>
                      <a:pt x="810" y="4334"/>
                    </a:cubicBezTo>
                    <a:cubicBezTo>
                      <a:pt x="1036" y="4334"/>
                      <a:pt x="1251" y="4239"/>
                      <a:pt x="1381" y="4037"/>
                    </a:cubicBezTo>
                    <a:lnTo>
                      <a:pt x="3096" y="1560"/>
                    </a:lnTo>
                    <a:cubicBezTo>
                      <a:pt x="2870" y="1001"/>
                      <a:pt x="2667" y="477"/>
                      <a:pt x="2465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8" name="Google Shape;1698;p40"/>
              <p:cNvSpPr/>
              <p:nvPr/>
            </p:nvSpPr>
            <p:spPr>
              <a:xfrm>
                <a:off x="996550" y="1028225"/>
                <a:ext cx="42575" cy="109875"/>
              </a:xfrm>
              <a:custGeom>
                <a:rect b="b" l="l" r="r" t="t"/>
                <a:pathLst>
                  <a:path extrusionOk="0" h="4395" w="1703">
                    <a:moveTo>
                      <a:pt x="1048" y="1"/>
                    </a:moveTo>
                    <a:cubicBezTo>
                      <a:pt x="715" y="739"/>
                      <a:pt x="357" y="1489"/>
                      <a:pt x="0" y="2263"/>
                    </a:cubicBezTo>
                    <a:lnTo>
                      <a:pt x="250" y="3799"/>
                    </a:lnTo>
                    <a:cubicBezTo>
                      <a:pt x="310" y="4144"/>
                      <a:pt x="607" y="4394"/>
                      <a:pt x="953" y="4394"/>
                    </a:cubicBezTo>
                    <a:cubicBezTo>
                      <a:pt x="988" y="4394"/>
                      <a:pt x="1024" y="4382"/>
                      <a:pt x="1060" y="4382"/>
                    </a:cubicBezTo>
                    <a:cubicBezTo>
                      <a:pt x="1453" y="4323"/>
                      <a:pt x="1703" y="3954"/>
                      <a:pt x="1643" y="3573"/>
                    </a:cubicBezTo>
                    <a:lnTo>
                      <a:pt x="1048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9" name="Google Shape;1699;p40"/>
              <p:cNvSpPr/>
              <p:nvPr/>
            </p:nvSpPr>
            <p:spPr>
              <a:xfrm>
                <a:off x="2096075" y="1552725"/>
                <a:ext cx="111050" cy="155075"/>
              </a:xfrm>
              <a:custGeom>
                <a:rect b="b" l="l" r="r" t="t"/>
                <a:pathLst>
                  <a:path extrusionOk="0" h="6203" w="4442">
                    <a:moveTo>
                      <a:pt x="3648" y="1"/>
                    </a:moveTo>
                    <a:cubicBezTo>
                      <a:pt x="3407" y="1"/>
                      <a:pt x="3172" y="123"/>
                      <a:pt x="3037" y="345"/>
                    </a:cubicBezTo>
                    <a:lnTo>
                      <a:pt x="203" y="5143"/>
                    </a:lnTo>
                    <a:cubicBezTo>
                      <a:pt x="1" y="5476"/>
                      <a:pt x="108" y="5917"/>
                      <a:pt x="441" y="6107"/>
                    </a:cubicBezTo>
                    <a:cubicBezTo>
                      <a:pt x="560" y="6179"/>
                      <a:pt x="679" y="6203"/>
                      <a:pt x="799" y="6203"/>
                    </a:cubicBezTo>
                    <a:cubicBezTo>
                      <a:pt x="1037" y="6203"/>
                      <a:pt x="1275" y="6084"/>
                      <a:pt x="1406" y="5857"/>
                    </a:cubicBezTo>
                    <a:lnTo>
                      <a:pt x="4251" y="1059"/>
                    </a:lnTo>
                    <a:cubicBezTo>
                      <a:pt x="4442" y="726"/>
                      <a:pt x="4335" y="297"/>
                      <a:pt x="4001" y="95"/>
                    </a:cubicBezTo>
                    <a:cubicBezTo>
                      <a:pt x="3890" y="31"/>
                      <a:pt x="3768" y="1"/>
                      <a:pt x="3648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0" name="Google Shape;1700;p40"/>
              <p:cNvSpPr/>
              <p:nvPr/>
            </p:nvSpPr>
            <p:spPr>
              <a:xfrm>
                <a:off x="1284075" y="1059300"/>
                <a:ext cx="157200" cy="110950"/>
              </a:xfrm>
              <a:custGeom>
                <a:rect b="b" l="l" r="r" t="t"/>
                <a:pathLst>
                  <a:path extrusionOk="0" h="4438" w="6288">
                    <a:moveTo>
                      <a:pt x="801" y="0"/>
                    </a:moveTo>
                    <a:cubicBezTo>
                      <a:pt x="574" y="0"/>
                      <a:pt x="351" y="113"/>
                      <a:pt x="215" y="318"/>
                    </a:cubicBezTo>
                    <a:cubicBezTo>
                      <a:pt x="1" y="651"/>
                      <a:pt x="96" y="1080"/>
                      <a:pt x="417" y="1294"/>
                    </a:cubicBezTo>
                    <a:lnTo>
                      <a:pt x="5108" y="4318"/>
                    </a:lnTo>
                    <a:cubicBezTo>
                      <a:pt x="5227" y="4401"/>
                      <a:pt x="5358" y="4437"/>
                      <a:pt x="5489" y="4437"/>
                    </a:cubicBezTo>
                    <a:cubicBezTo>
                      <a:pt x="5716" y="4437"/>
                      <a:pt x="5942" y="4318"/>
                      <a:pt x="6073" y="4116"/>
                    </a:cubicBezTo>
                    <a:cubicBezTo>
                      <a:pt x="6287" y="3782"/>
                      <a:pt x="6192" y="3354"/>
                      <a:pt x="5870" y="3139"/>
                    </a:cubicBezTo>
                    <a:lnTo>
                      <a:pt x="1179" y="115"/>
                    </a:lnTo>
                    <a:cubicBezTo>
                      <a:pt x="1062" y="37"/>
                      <a:pt x="931" y="0"/>
                      <a:pt x="801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1" name="Google Shape;1701;p40"/>
              <p:cNvSpPr/>
              <p:nvPr/>
            </p:nvSpPr>
            <p:spPr>
              <a:xfrm>
                <a:off x="1922850" y="2128350"/>
                <a:ext cx="103000" cy="159575"/>
              </a:xfrm>
              <a:custGeom>
                <a:rect b="b" l="l" r="r" t="t"/>
                <a:pathLst>
                  <a:path extrusionOk="0" h="6383" w="4120">
                    <a:moveTo>
                      <a:pt x="3319" y="1"/>
                    </a:moveTo>
                    <a:cubicBezTo>
                      <a:pt x="3063" y="1"/>
                      <a:pt x="2818" y="138"/>
                      <a:pt x="2691" y="382"/>
                    </a:cubicBezTo>
                    <a:lnTo>
                      <a:pt x="167" y="5359"/>
                    </a:lnTo>
                    <a:cubicBezTo>
                      <a:pt x="0" y="5704"/>
                      <a:pt x="131" y="6133"/>
                      <a:pt x="477" y="6312"/>
                    </a:cubicBezTo>
                    <a:cubicBezTo>
                      <a:pt x="584" y="6359"/>
                      <a:pt x="691" y="6383"/>
                      <a:pt x="798" y="6383"/>
                    </a:cubicBezTo>
                    <a:cubicBezTo>
                      <a:pt x="1060" y="6383"/>
                      <a:pt x="1298" y="6240"/>
                      <a:pt x="1429" y="6002"/>
                    </a:cubicBezTo>
                    <a:lnTo>
                      <a:pt x="3941" y="1025"/>
                    </a:lnTo>
                    <a:cubicBezTo>
                      <a:pt x="4120" y="680"/>
                      <a:pt x="3977" y="251"/>
                      <a:pt x="3632" y="73"/>
                    </a:cubicBezTo>
                    <a:cubicBezTo>
                      <a:pt x="3531" y="24"/>
                      <a:pt x="3424" y="1"/>
                      <a:pt x="331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2" name="Google Shape;1702;p40"/>
              <p:cNvSpPr/>
              <p:nvPr/>
            </p:nvSpPr>
            <p:spPr>
              <a:xfrm>
                <a:off x="2171100" y="1924475"/>
                <a:ext cx="112825" cy="77700"/>
              </a:xfrm>
              <a:custGeom>
                <a:rect b="b" l="l" r="r" t="t"/>
                <a:pathLst>
                  <a:path extrusionOk="0" h="3108" w="4513">
                    <a:moveTo>
                      <a:pt x="4513" y="0"/>
                    </a:moveTo>
                    <a:lnTo>
                      <a:pt x="512" y="1751"/>
                    </a:lnTo>
                    <a:cubicBezTo>
                      <a:pt x="155" y="1905"/>
                      <a:pt x="0" y="2322"/>
                      <a:pt x="155" y="2679"/>
                    </a:cubicBezTo>
                    <a:cubicBezTo>
                      <a:pt x="274" y="2953"/>
                      <a:pt x="524" y="3108"/>
                      <a:pt x="798" y="3108"/>
                    </a:cubicBezTo>
                    <a:cubicBezTo>
                      <a:pt x="893" y="3108"/>
                      <a:pt x="988" y="3084"/>
                      <a:pt x="1072" y="3037"/>
                    </a:cubicBezTo>
                    <a:lnTo>
                      <a:pt x="4370" y="1596"/>
                    </a:lnTo>
                    <a:lnTo>
                      <a:pt x="4370" y="1584"/>
                    </a:lnTo>
                    <a:cubicBezTo>
                      <a:pt x="4417" y="1060"/>
                      <a:pt x="4465" y="536"/>
                      <a:pt x="451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3" name="Google Shape;1703;p40"/>
              <p:cNvSpPr/>
              <p:nvPr/>
            </p:nvSpPr>
            <p:spPr>
              <a:xfrm>
                <a:off x="1646025" y="1154625"/>
                <a:ext cx="158375" cy="109075"/>
              </a:xfrm>
              <a:custGeom>
                <a:rect b="b" l="l" r="r" t="t"/>
                <a:pathLst>
                  <a:path extrusionOk="0" h="4363" w="6335">
                    <a:moveTo>
                      <a:pt x="5532" y="1"/>
                    </a:moveTo>
                    <a:cubicBezTo>
                      <a:pt x="5404" y="1"/>
                      <a:pt x="5274" y="36"/>
                      <a:pt x="5156" y="112"/>
                    </a:cubicBezTo>
                    <a:lnTo>
                      <a:pt x="429" y="3065"/>
                    </a:lnTo>
                    <a:cubicBezTo>
                      <a:pt x="108" y="3267"/>
                      <a:pt x="1" y="3708"/>
                      <a:pt x="203" y="4029"/>
                    </a:cubicBezTo>
                    <a:cubicBezTo>
                      <a:pt x="346" y="4244"/>
                      <a:pt x="572" y="4363"/>
                      <a:pt x="810" y="4363"/>
                    </a:cubicBezTo>
                    <a:cubicBezTo>
                      <a:pt x="929" y="4363"/>
                      <a:pt x="1060" y="4327"/>
                      <a:pt x="1179" y="4255"/>
                    </a:cubicBezTo>
                    <a:lnTo>
                      <a:pt x="5906" y="1303"/>
                    </a:lnTo>
                    <a:cubicBezTo>
                      <a:pt x="6228" y="1088"/>
                      <a:pt x="6335" y="660"/>
                      <a:pt x="6132" y="326"/>
                    </a:cubicBezTo>
                    <a:cubicBezTo>
                      <a:pt x="5994" y="119"/>
                      <a:pt x="5766" y="1"/>
                      <a:pt x="553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4" name="Google Shape;1704;p40"/>
              <p:cNvSpPr/>
              <p:nvPr/>
            </p:nvSpPr>
            <p:spPr>
              <a:xfrm>
                <a:off x="1261750" y="1348850"/>
                <a:ext cx="88125" cy="147625"/>
              </a:xfrm>
              <a:custGeom>
                <a:rect b="b" l="l" r="r" t="t"/>
                <a:pathLst>
                  <a:path extrusionOk="0" h="5905" w="3525">
                    <a:moveTo>
                      <a:pt x="791" y="0"/>
                    </a:moveTo>
                    <a:cubicBezTo>
                      <a:pt x="698" y="0"/>
                      <a:pt x="603" y="19"/>
                      <a:pt x="513" y="58"/>
                    </a:cubicBezTo>
                    <a:cubicBezTo>
                      <a:pt x="155" y="213"/>
                      <a:pt x="1" y="618"/>
                      <a:pt x="143" y="975"/>
                    </a:cubicBezTo>
                    <a:lnTo>
                      <a:pt x="2084" y="5476"/>
                    </a:lnTo>
                    <a:cubicBezTo>
                      <a:pt x="2203" y="5750"/>
                      <a:pt x="2453" y="5904"/>
                      <a:pt x="2727" y="5904"/>
                    </a:cubicBezTo>
                    <a:cubicBezTo>
                      <a:pt x="2822" y="5904"/>
                      <a:pt x="2918" y="5880"/>
                      <a:pt x="3013" y="5845"/>
                    </a:cubicBezTo>
                    <a:cubicBezTo>
                      <a:pt x="3358" y="5690"/>
                      <a:pt x="3525" y="5285"/>
                      <a:pt x="3370" y="4928"/>
                    </a:cubicBezTo>
                    <a:lnTo>
                      <a:pt x="1441" y="427"/>
                    </a:lnTo>
                    <a:cubicBezTo>
                      <a:pt x="1326" y="161"/>
                      <a:pt x="1064" y="0"/>
                      <a:pt x="791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5" name="Google Shape;1705;p40"/>
              <p:cNvSpPr/>
              <p:nvPr/>
            </p:nvSpPr>
            <p:spPr>
              <a:xfrm>
                <a:off x="964700" y="1585200"/>
                <a:ext cx="79800" cy="143450"/>
              </a:xfrm>
              <a:custGeom>
                <a:rect b="b" l="l" r="r" t="t"/>
                <a:pathLst>
                  <a:path extrusionOk="0" h="5738" w="3192">
                    <a:moveTo>
                      <a:pt x="800" y="0"/>
                    </a:moveTo>
                    <a:cubicBezTo>
                      <a:pt x="708" y="0"/>
                      <a:pt x="615" y="19"/>
                      <a:pt x="524" y="58"/>
                    </a:cubicBezTo>
                    <a:cubicBezTo>
                      <a:pt x="167" y="213"/>
                      <a:pt x="0" y="617"/>
                      <a:pt x="155" y="987"/>
                    </a:cubicBezTo>
                    <a:lnTo>
                      <a:pt x="2096" y="5475"/>
                    </a:lnTo>
                    <a:cubicBezTo>
                      <a:pt x="2131" y="5582"/>
                      <a:pt x="2203" y="5678"/>
                      <a:pt x="2286" y="5737"/>
                    </a:cubicBezTo>
                    <a:cubicBezTo>
                      <a:pt x="2584" y="5332"/>
                      <a:pt x="2893" y="4916"/>
                      <a:pt x="3191" y="4475"/>
                    </a:cubicBezTo>
                    <a:lnTo>
                      <a:pt x="1441" y="427"/>
                    </a:lnTo>
                    <a:cubicBezTo>
                      <a:pt x="1325" y="160"/>
                      <a:pt x="1071" y="0"/>
                      <a:pt x="800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6" name="Google Shape;1706;p40"/>
              <p:cNvSpPr/>
              <p:nvPr/>
            </p:nvSpPr>
            <p:spPr>
              <a:xfrm>
                <a:off x="510175" y="1528925"/>
                <a:ext cx="88425" cy="147625"/>
              </a:xfrm>
              <a:custGeom>
                <a:rect b="b" l="l" r="r" t="t"/>
                <a:pathLst>
                  <a:path extrusionOk="0" h="5905" w="3537">
                    <a:moveTo>
                      <a:pt x="796" y="1"/>
                    </a:moveTo>
                    <a:cubicBezTo>
                      <a:pt x="704" y="1"/>
                      <a:pt x="612" y="19"/>
                      <a:pt x="524" y="59"/>
                    </a:cubicBezTo>
                    <a:cubicBezTo>
                      <a:pt x="167" y="213"/>
                      <a:pt x="0" y="618"/>
                      <a:pt x="155" y="975"/>
                    </a:cubicBezTo>
                    <a:lnTo>
                      <a:pt x="2084" y="5476"/>
                    </a:lnTo>
                    <a:cubicBezTo>
                      <a:pt x="2203" y="5750"/>
                      <a:pt x="2465" y="5905"/>
                      <a:pt x="2739" y="5905"/>
                    </a:cubicBezTo>
                    <a:cubicBezTo>
                      <a:pt x="2822" y="5905"/>
                      <a:pt x="2917" y="5893"/>
                      <a:pt x="3013" y="5845"/>
                    </a:cubicBezTo>
                    <a:cubicBezTo>
                      <a:pt x="3370" y="5690"/>
                      <a:pt x="3536" y="5285"/>
                      <a:pt x="3382" y="4928"/>
                    </a:cubicBezTo>
                    <a:lnTo>
                      <a:pt x="1441" y="428"/>
                    </a:lnTo>
                    <a:cubicBezTo>
                      <a:pt x="1325" y="161"/>
                      <a:pt x="1064" y="1"/>
                      <a:pt x="796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7" name="Google Shape;1707;p40"/>
              <p:cNvSpPr/>
              <p:nvPr/>
            </p:nvSpPr>
            <p:spPr>
              <a:xfrm>
                <a:off x="2149950" y="765200"/>
                <a:ext cx="107475" cy="137450"/>
              </a:xfrm>
              <a:custGeom>
                <a:rect b="b" l="l" r="r" t="t"/>
                <a:pathLst>
                  <a:path extrusionOk="0" h="5498" w="4299">
                    <a:moveTo>
                      <a:pt x="3501" y="1"/>
                    </a:moveTo>
                    <a:cubicBezTo>
                      <a:pt x="3272" y="1"/>
                      <a:pt x="3047" y="114"/>
                      <a:pt x="2918" y="318"/>
                    </a:cubicBezTo>
                    <a:lnTo>
                      <a:pt x="215" y="4414"/>
                    </a:lnTo>
                    <a:cubicBezTo>
                      <a:pt x="1" y="4735"/>
                      <a:pt x="96" y="5164"/>
                      <a:pt x="418" y="5378"/>
                    </a:cubicBezTo>
                    <a:cubicBezTo>
                      <a:pt x="537" y="5462"/>
                      <a:pt x="668" y="5497"/>
                      <a:pt x="799" y="5497"/>
                    </a:cubicBezTo>
                    <a:cubicBezTo>
                      <a:pt x="1037" y="5497"/>
                      <a:pt x="1251" y="5390"/>
                      <a:pt x="1394" y="5188"/>
                    </a:cubicBezTo>
                    <a:lnTo>
                      <a:pt x="4085" y="1092"/>
                    </a:lnTo>
                    <a:cubicBezTo>
                      <a:pt x="4299" y="771"/>
                      <a:pt x="4204" y="330"/>
                      <a:pt x="3882" y="116"/>
                    </a:cubicBezTo>
                    <a:cubicBezTo>
                      <a:pt x="3765" y="38"/>
                      <a:pt x="3632" y="1"/>
                      <a:pt x="3501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8" name="Google Shape;1708;p40"/>
              <p:cNvSpPr/>
              <p:nvPr/>
            </p:nvSpPr>
            <p:spPr>
              <a:xfrm>
                <a:off x="2825925" y="424875"/>
                <a:ext cx="75050" cy="69100"/>
              </a:xfrm>
              <a:custGeom>
                <a:rect b="b" l="l" r="r" t="t"/>
                <a:pathLst>
                  <a:path extrusionOk="0" h="2764" w="3002">
                    <a:moveTo>
                      <a:pt x="3001" y="1"/>
                    </a:moveTo>
                    <a:lnTo>
                      <a:pt x="3001" y="1"/>
                    </a:lnTo>
                    <a:cubicBezTo>
                      <a:pt x="2335" y="144"/>
                      <a:pt x="1668" y="310"/>
                      <a:pt x="989" y="477"/>
                    </a:cubicBezTo>
                    <a:lnTo>
                      <a:pt x="203" y="1680"/>
                    </a:lnTo>
                    <a:cubicBezTo>
                      <a:pt x="1" y="2001"/>
                      <a:pt x="84" y="2430"/>
                      <a:pt x="406" y="2644"/>
                    </a:cubicBezTo>
                    <a:cubicBezTo>
                      <a:pt x="525" y="2727"/>
                      <a:pt x="668" y="2763"/>
                      <a:pt x="799" y="2763"/>
                    </a:cubicBezTo>
                    <a:cubicBezTo>
                      <a:pt x="1025" y="2763"/>
                      <a:pt x="1251" y="2656"/>
                      <a:pt x="1382" y="2454"/>
                    </a:cubicBezTo>
                    <a:lnTo>
                      <a:pt x="3001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p40"/>
              <p:cNvSpPr/>
              <p:nvPr/>
            </p:nvSpPr>
            <p:spPr>
              <a:xfrm>
                <a:off x="2471125" y="818300"/>
                <a:ext cx="42600" cy="85525"/>
              </a:xfrm>
              <a:custGeom>
                <a:rect b="b" l="l" r="r" t="t"/>
                <a:pathLst>
                  <a:path extrusionOk="0" h="3421" w="1704">
                    <a:moveTo>
                      <a:pt x="970" y="1"/>
                    </a:moveTo>
                    <a:cubicBezTo>
                      <a:pt x="606" y="1"/>
                      <a:pt x="296" y="276"/>
                      <a:pt x="263" y="647"/>
                    </a:cubicBezTo>
                    <a:lnTo>
                      <a:pt x="1" y="3421"/>
                    </a:lnTo>
                    <a:lnTo>
                      <a:pt x="1489" y="2635"/>
                    </a:lnTo>
                    <a:lnTo>
                      <a:pt x="1668" y="778"/>
                    </a:lnTo>
                    <a:cubicBezTo>
                      <a:pt x="1703" y="385"/>
                      <a:pt x="1418" y="40"/>
                      <a:pt x="1037" y="4"/>
                    </a:cubicBezTo>
                    <a:cubicBezTo>
                      <a:pt x="1014" y="2"/>
                      <a:pt x="992" y="1"/>
                      <a:pt x="970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p40"/>
              <p:cNvSpPr/>
              <p:nvPr/>
            </p:nvSpPr>
            <p:spPr>
              <a:xfrm>
                <a:off x="2413675" y="589500"/>
                <a:ext cx="39025" cy="115500"/>
              </a:xfrm>
              <a:custGeom>
                <a:rect b="b" l="l" r="r" t="t"/>
                <a:pathLst>
                  <a:path extrusionOk="0" h="4620" w="1561">
                    <a:moveTo>
                      <a:pt x="1382" y="0"/>
                    </a:moveTo>
                    <a:cubicBezTo>
                      <a:pt x="906" y="226"/>
                      <a:pt x="453" y="441"/>
                      <a:pt x="1" y="655"/>
                    </a:cubicBezTo>
                    <a:lnTo>
                      <a:pt x="144" y="3941"/>
                    </a:lnTo>
                    <a:cubicBezTo>
                      <a:pt x="156" y="4322"/>
                      <a:pt x="465" y="4620"/>
                      <a:pt x="846" y="4620"/>
                    </a:cubicBezTo>
                    <a:lnTo>
                      <a:pt x="882" y="4620"/>
                    </a:lnTo>
                    <a:cubicBezTo>
                      <a:pt x="1263" y="4608"/>
                      <a:pt x="1561" y="4274"/>
                      <a:pt x="1549" y="3893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1" name="Google Shape;1711;p40"/>
              <p:cNvSpPr/>
              <p:nvPr/>
            </p:nvSpPr>
            <p:spPr>
              <a:xfrm>
                <a:off x="2640500" y="539200"/>
                <a:ext cx="107475" cy="137525"/>
              </a:xfrm>
              <a:custGeom>
                <a:rect b="b" l="l" r="r" t="t"/>
                <a:pathLst>
                  <a:path extrusionOk="0" h="5501" w="4299">
                    <a:moveTo>
                      <a:pt x="3492" y="1"/>
                    </a:moveTo>
                    <a:cubicBezTo>
                      <a:pt x="3265" y="1"/>
                      <a:pt x="3040" y="112"/>
                      <a:pt x="2905" y="321"/>
                    </a:cubicBezTo>
                    <a:lnTo>
                      <a:pt x="215" y="4405"/>
                    </a:lnTo>
                    <a:cubicBezTo>
                      <a:pt x="0" y="4727"/>
                      <a:pt x="84" y="5167"/>
                      <a:pt x="405" y="5381"/>
                    </a:cubicBezTo>
                    <a:cubicBezTo>
                      <a:pt x="524" y="5465"/>
                      <a:pt x="667" y="5501"/>
                      <a:pt x="798" y="5501"/>
                    </a:cubicBezTo>
                    <a:cubicBezTo>
                      <a:pt x="1024" y="5501"/>
                      <a:pt x="1251" y="5381"/>
                      <a:pt x="1381" y="5179"/>
                    </a:cubicBezTo>
                    <a:lnTo>
                      <a:pt x="4084" y="1095"/>
                    </a:lnTo>
                    <a:cubicBezTo>
                      <a:pt x="4299" y="762"/>
                      <a:pt x="4203" y="333"/>
                      <a:pt x="3882" y="119"/>
                    </a:cubicBezTo>
                    <a:cubicBezTo>
                      <a:pt x="3763" y="39"/>
                      <a:pt x="3627" y="1"/>
                      <a:pt x="349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2" name="Google Shape;1712;p40"/>
              <p:cNvSpPr/>
              <p:nvPr/>
            </p:nvSpPr>
            <p:spPr>
              <a:xfrm>
                <a:off x="2851225" y="598225"/>
                <a:ext cx="86050" cy="78200"/>
              </a:xfrm>
              <a:custGeom>
                <a:rect b="b" l="l" r="r" t="t"/>
                <a:pathLst>
                  <a:path extrusionOk="0" h="3128" w="3442">
                    <a:moveTo>
                      <a:pt x="769" y="1"/>
                    </a:moveTo>
                    <a:cubicBezTo>
                      <a:pt x="594" y="1"/>
                      <a:pt x="419" y="66"/>
                      <a:pt x="287" y="199"/>
                    </a:cubicBezTo>
                    <a:cubicBezTo>
                      <a:pt x="13" y="473"/>
                      <a:pt x="1" y="913"/>
                      <a:pt x="275" y="1199"/>
                    </a:cubicBezTo>
                    <a:lnTo>
                      <a:pt x="2144" y="3128"/>
                    </a:lnTo>
                    <a:lnTo>
                      <a:pt x="3442" y="2449"/>
                    </a:lnTo>
                    <a:lnTo>
                      <a:pt x="1287" y="223"/>
                    </a:lnTo>
                    <a:cubicBezTo>
                      <a:pt x="1146" y="75"/>
                      <a:pt x="957" y="1"/>
                      <a:pt x="76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3" name="Google Shape;1713;p40"/>
              <p:cNvSpPr/>
              <p:nvPr/>
            </p:nvSpPr>
            <p:spPr>
              <a:xfrm>
                <a:off x="2114550" y="2533575"/>
                <a:ext cx="135150" cy="135950"/>
              </a:xfrm>
              <a:custGeom>
                <a:rect b="b" l="l" r="r" t="t"/>
                <a:pathLst>
                  <a:path extrusionOk="0" h="5438" w="5406">
                    <a:moveTo>
                      <a:pt x="772" y="1"/>
                    </a:moveTo>
                    <a:cubicBezTo>
                      <a:pt x="599" y="1"/>
                      <a:pt x="424" y="66"/>
                      <a:pt x="286" y="199"/>
                    </a:cubicBezTo>
                    <a:cubicBezTo>
                      <a:pt x="12" y="473"/>
                      <a:pt x="0" y="913"/>
                      <a:pt x="262" y="1187"/>
                    </a:cubicBezTo>
                    <a:lnTo>
                      <a:pt x="4131" y="5212"/>
                    </a:lnTo>
                    <a:cubicBezTo>
                      <a:pt x="4262" y="5354"/>
                      <a:pt x="4453" y="5438"/>
                      <a:pt x="4632" y="5438"/>
                    </a:cubicBezTo>
                    <a:cubicBezTo>
                      <a:pt x="4810" y="5438"/>
                      <a:pt x="4989" y="5366"/>
                      <a:pt x="5120" y="5235"/>
                    </a:cubicBezTo>
                    <a:cubicBezTo>
                      <a:pt x="5405" y="4973"/>
                      <a:pt x="5405" y="4521"/>
                      <a:pt x="5144" y="4247"/>
                    </a:cubicBezTo>
                    <a:lnTo>
                      <a:pt x="1274" y="223"/>
                    </a:lnTo>
                    <a:cubicBezTo>
                      <a:pt x="1139" y="75"/>
                      <a:pt x="956" y="1"/>
                      <a:pt x="77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4" name="Google Shape;1714;p40"/>
              <p:cNvSpPr/>
              <p:nvPr/>
            </p:nvSpPr>
            <p:spPr>
              <a:xfrm>
                <a:off x="1759725" y="2512725"/>
                <a:ext cx="135175" cy="135675"/>
              </a:xfrm>
              <a:custGeom>
                <a:rect b="b" l="l" r="r" t="t"/>
                <a:pathLst>
                  <a:path extrusionOk="0" h="5427" w="5407">
                    <a:moveTo>
                      <a:pt x="773" y="0"/>
                    </a:moveTo>
                    <a:cubicBezTo>
                      <a:pt x="597" y="0"/>
                      <a:pt x="420" y="66"/>
                      <a:pt x="287" y="200"/>
                    </a:cubicBezTo>
                    <a:cubicBezTo>
                      <a:pt x="1" y="461"/>
                      <a:pt x="1" y="914"/>
                      <a:pt x="263" y="1188"/>
                    </a:cubicBezTo>
                    <a:lnTo>
                      <a:pt x="4132" y="5212"/>
                    </a:lnTo>
                    <a:cubicBezTo>
                      <a:pt x="4263" y="5355"/>
                      <a:pt x="4454" y="5426"/>
                      <a:pt x="4632" y="5426"/>
                    </a:cubicBezTo>
                    <a:cubicBezTo>
                      <a:pt x="4811" y="5426"/>
                      <a:pt x="4989" y="5367"/>
                      <a:pt x="5120" y="5236"/>
                    </a:cubicBezTo>
                    <a:cubicBezTo>
                      <a:pt x="5406" y="4962"/>
                      <a:pt x="5406" y="4522"/>
                      <a:pt x="5144" y="4236"/>
                    </a:cubicBezTo>
                    <a:lnTo>
                      <a:pt x="1275" y="211"/>
                    </a:lnTo>
                    <a:cubicBezTo>
                      <a:pt x="1141" y="72"/>
                      <a:pt x="957" y="0"/>
                      <a:pt x="77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5" name="Google Shape;1715;p40"/>
              <p:cNvSpPr/>
              <p:nvPr/>
            </p:nvSpPr>
            <p:spPr>
              <a:xfrm>
                <a:off x="1473975" y="2407075"/>
                <a:ext cx="109875" cy="155900"/>
              </a:xfrm>
              <a:custGeom>
                <a:rect b="b" l="l" r="r" t="t"/>
                <a:pathLst>
                  <a:path extrusionOk="0" h="6236" w="4395">
                    <a:moveTo>
                      <a:pt x="3599" y="1"/>
                    </a:moveTo>
                    <a:cubicBezTo>
                      <a:pt x="3356" y="1"/>
                      <a:pt x="3118" y="128"/>
                      <a:pt x="2989" y="354"/>
                    </a:cubicBezTo>
                    <a:lnTo>
                      <a:pt x="191" y="5176"/>
                    </a:lnTo>
                    <a:cubicBezTo>
                      <a:pt x="1" y="5521"/>
                      <a:pt x="108" y="5950"/>
                      <a:pt x="441" y="6140"/>
                    </a:cubicBezTo>
                    <a:cubicBezTo>
                      <a:pt x="560" y="6200"/>
                      <a:pt x="679" y="6235"/>
                      <a:pt x="798" y="6235"/>
                    </a:cubicBezTo>
                    <a:cubicBezTo>
                      <a:pt x="1037" y="6235"/>
                      <a:pt x="1275" y="6104"/>
                      <a:pt x="1406" y="5878"/>
                    </a:cubicBezTo>
                    <a:lnTo>
                      <a:pt x="4204" y="1056"/>
                    </a:lnTo>
                    <a:cubicBezTo>
                      <a:pt x="4394" y="723"/>
                      <a:pt x="4275" y="294"/>
                      <a:pt x="3942" y="92"/>
                    </a:cubicBezTo>
                    <a:cubicBezTo>
                      <a:pt x="3834" y="30"/>
                      <a:pt x="3716" y="1"/>
                      <a:pt x="359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6" name="Google Shape;1716;p40"/>
              <p:cNvSpPr/>
              <p:nvPr/>
            </p:nvSpPr>
            <p:spPr>
              <a:xfrm>
                <a:off x="1452850" y="2724300"/>
                <a:ext cx="86050" cy="124725"/>
              </a:xfrm>
              <a:custGeom>
                <a:rect b="b" l="l" r="r" t="t"/>
                <a:pathLst>
                  <a:path extrusionOk="0" h="4989" w="3442">
                    <a:moveTo>
                      <a:pt x="792" y="1"/>
                    </a:moveTo>
                    <a:cubicBezTo>
                      <a:pt x="699" y="1"/>
                      <a:pt x="604" y="19"/>
                      <a:pt x="512" y="59"/>
                    </a:cubicBezTo>
                    <a:cubicBezTo>
                      <a:pt x="155" y="214"/>
                      <a:pt x="0" y="630"/>
                      <a:pt x="143" y="988"/>
                    </a:cubicBezTo>
                    <a:lnTo>
                      <a:pt x="1882" y="4941"/>
                    </a:lnTo>
                    <a:cubicBezTo>
                      <a:pt x="2394" y="4952"/>
                      <a:pt x="2917" y="4964"/>
                      <a:pt x="3441" y="4988"/>
                    </a:cubicBezTo>
                    <a:lnTo>
                      <a:pt x="1441" y="416"/>
                    </a:lnTo>
                    <a:cubicBezTo>
                      <a:pt x="1326" y="159"/>
                      <a:pt x="1065" y="1"/>
                      <a:pt x="79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7" name="Google Shape;1717;p40"/>
              <p:cNvSpPr/>
              <p:nvPr/>
            </p:nvSpPr>
            <p:spPr>
              <a:xfrm>
                <a:off x="1615075" y="2102275"/>
                <a:ext cx="103900" cy="159175"/>
              </a:xfrm>
              <a:custGeom>
                <a:rect b="b" l="l" r="r" t="t"/>
                <a:pathLst>
                  <a:path extrusionOk="0" h="6367" w="4156">
                    <a:moveTo>
                      <a:pt x="804" y="0"/>
                    </a:moveTo>
                    <a:cubicBezTo>
                      <a:pt x="693" y="0"/>
                      <a:pt x="581" y="26"/>
                      <a:pt x="477" y="80"/>
                    </a:cubicBezTo>
                    <a:cubicBezTo>
                      <a:pt x="131" y="258"/>
                      <a:pt x="0" y="675"/>
                      <a:pt x="179" y="1020"/>
                    </a:cubicBezTo>
                    <a:lnTo>
                      <a:pt x="2739" y="5985"/>
                    </a:lnTo>
                    <a:cubicBezTo>
                      <a:pt x="2858" y="6223"/>
                      <a:pt x="3108" y="6366"/>
                      <a:pt x="3358" y="6366"/>
                    </a:cubicBezTo>
                    <a:cubicBezTo>
                      <a:pt x="3465" y="6366"/>
                      <a:pt x="3572" y="6331"/>
                      <a:pt x="3679" y="6283"/>
                    </a:cubicBezTo>
                    <a:cubicBezTo>
                      <a:pt x="4025" y="6104"/>
                      <a:pt x="4156" y="5676"/>
                      <a:pt x="3977" y="5330"/>
                    </a:cubicBezTo>
                    <a:lnTo>
                      <a:pt x="1429" y="377"/>
                    </a:lnTo>
                    <a:cubicBezTo>
                      <a:pt x="1305" y="137"/>
                      <a:pt x="1058" y="0"/>
                      <a:pt x="804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8" name="Google Shape;1718;p40"/>
              <p:cNvSpPr/>
              <p:nvPr/>
            </p:nvSpPr>
            <p:spPr>
              <a:xfrm>
                <a:off x="2042500" y="2731800"/>
                <a:ext cx="48850" cy="108275"/>
              </a:xfrm>
              <a:custGeom>
                <a:rect b="b" l="l" r="r" t="t"/>
                <a:pathLst>
                  <a:path extrusionOk="0" h="4331" w="1954">
                    <a:moveTo>
                      <a:pt x="1194" y="1"/>
                    </a:moveTo>
                    <a:cubicBezTo>
                      <a:pt x="854" y="1"/>
                      <a:pt x="556" y="258"/>
                      <a:pt x="513" y="604"/>
                    </a:cubicBezTo>
                    <a:lnTo>
                      <a:pt x="1" y="4331"/>
                    </a:lnTo>
                    <a:cubicBezTo>
                      <a:pt x="489" y="4307"/>
                      <a:pt x="977" y="4271"/>
                      <a:pt x="1441" y="4236"/>
                    </a:cubicBezTo>
                    <a:lnTo>
                      <a:pt x="1906" y="795"/>
                    </a:lnTo>
                    <a:cubicBezTo>
                      <a:pt x="1953" y="414"/>
                      <a:pt x="1691" y="57"/>
                      <a:pt x="1298" y="9"/>
                    </a:cubicBezTo>
                    <a:cubicBezTo>
                      <a:pt x="1263" y="4"/>
                      <a:pt x="1228" y="1"/>
                      <a:pt x="11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40"/>
              <p:cNvSpPr/>
              <p:nvPr/>
            </p:nvSpPr>
            <p:spPr>
              <a:xfrm>
                <a:off x="1614175" y="787575"/>
                <a:ext cx="103900" cy="159125"/>
              </a:xfrm>
              <a:custGeom>
                <a:rect b="b" l="l" r="r" t="t"/>
                <a:pathLst>
                  <a:path extrusionOk="0" h="6365" w="4156">
                    <a:moveTo>
                      <a:pt x="794" y="1"/>
                    </a:moveTo>
                    <a:cubicBezTo>
                      <a:pt x="687" y="1"/>
                      <a:pt x="578" y="26"/>
                      <a:pt x="477" y="78"/>
                    </a:cubicBezTo>
                    <a:cubicBezTo>
                      <a:pt x="132" y="257"/>
                      <a:pt x="1" y="685"/>
                      <a:pt x="179" y="1031"/>
                    </a:cubicBezTo>
                    <a:lnTo>
                      <a:pt x="2727" y="5983"/>
                    </a:lnTo>
                    <a:cubicBezTo>
                      <a:pt x="2858" y="6222"/>
                      <a:pt x="3108" y="6364"/>
                      <a:pt x="3358" y="6364"/>
                    </a:cubicBezTo>
                    <a:cubicBezTo>
                      <a:pt x="3465" y="6364"/>
                      <a:pt x="3572" y="6341"/>
                      <a:pt x="3680" y="6281"/>
                    </a:cubicBezTo>
                    <a:cubicBezTo>
                      <a:pt x="4025" y="6103"/>
                      <a:pt x="4156" y="5686"/>
                      <a:pt x="3977" y="5341"/>
                    </a:cubicBezTo>
                    <a:lnTo>
                      <a:pt x="1429" y="388"/>
                    </a:lnTo>
                    <a:cubicBezTo>
                      <a:pt x="1303" y="144"/>
                      <a:pt x="1052" y="1"/>
                      <a:pt x="7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0" name="Google Shape;1720;p40"/>
              <p:cNvSpPr/>
              <p:nvPr/>
            </p:nvSpPr>
            <p:spPr>
              <a:xfrm>
                <a:off x="2222875" y="2284750"/>
                <a:ext cx="71775" cy="144875"/>
              </a:xfrm>
              <a:custGeom>
                <a:rect b="b" l="l" r="r" t="t"/>
                <a:pathLst>
                  <a:path extrusionOk="0" h="5795" w="2871">
                    <a:moveTo>
                      <a:pt x="802" y="1"/>
                    </a:moveTo>
                    <a:cubicBezTo>
                      <a:pt x="684" y="1"/>
                      <a:pt x="564" y="30"/>
                      <a:pt x="453" y="91"/>
                    </a:cubicBezTo>
                    <a:cubicBezTo>
                      <a:pt x="120" y="282"/>
                      <a:pt x="1" y="710"/>
                      <a:pt x="191" y="1044"/>
                    </a:cubicBezTo>
                    <a:lnTo>
                      <a:pt x="2870" y="5794"/>
                    </a:lnTo>
                    <a:cubicBezTo>
                      <a:pt x="2858" y="4806"/>
                      <a:pt x="2835" y="3818"/>
                      <a:pt x="2811" y="2842"/>
                    </a:cubicBezTo>
                    <a:lnTo>
                      <a:pt x="1418" y="365"/>
                    </a:lnTo>
                    <a:cubicBezTo>
                      <a:pt x="1288" y="131"/>
                      <a:pt x="1050" y="1"/>
                      <a:pt x="80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1" name="Google Shape;1721;p40"/>
              <p:cNvSpPr/>
              <p:nvPr/>
            </p:nvSpPr>
            <p:spPr>
              <a:xfrm>
                <a:off x="2088650" y="1228550"/>
                <a:ext cx="64600" cy="172075"/>
              </a:xfrm>
              <a:custGeom>
                <a:rect b="b" l="l" r="r" t="t"/>
                <a:pathLst>
                  <a:path extrusionOk="0" h="6883" w="2584">
                    <a:moveTo>
                      <a:pt x="1822" y="0"/>
                    </a:moveTo>
                    <a:cubicBezTo>
                      <a:pt x="1491" y="0"/>
                      <a:pt x="1194" y="235"/>
                      <a:pt x="1131" y="572"/>
                    </a:cubicBezTo>
                    <a:lnTo>
                      <a:pt x="72" y="6049"/>
                    </a:lnTo>
                    <a:cubicBezTo>
                      <a:pt x="0" y="6430"/>
                      <a:pt x="250" y="6799"/>
                      <a:pt x="631" y="6871"/>
                    </a:cubicBezTo>
                    <a:cubicBezTo>
                      <a:pt x="679" y="6882"/>
                      <a:pt x="726" y="6882"/>
                      <a:pt x="762" y="6882"/>
                    </a:cubicBezTo>
                    <a:cubicBezTo>
                      <a:pt x="1096" y="6882"/>
                      <a:pt x="1393" y="6644"/>
                      <a:pt x="1453" y="6311"/>
                    </a:cubicBezTo>
                    <a:lnTo>
                      <a:pt x="2512" y="834"/>
                    </a:lnTo>
                    <a:cubicBezTo>
                      <a:pt x="2584" y="453"/>
                      <a:pt x="2334" y="84"/>
                      <a:pt x="1953" y="13"/>
                    </a:cubicBezTo>
                    <a:cubicBezTo>
                      <a:pt x="1909" y="4"/>
                      <a:pt x="1865" y="0"/>
                      <a:pt x="1822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2" name="Google Shape;1722;p40"/>
              <p:cNvSpPr/>
              <p:nvPr/>
            </p:nvSpPr>
            <p:spPr>
              <a:xfrm>
                <a:off x="1860625" y="1348800"/>
                <a:ext cx="64625" cy="172075"/>
              </a:xfrm>
              <a:custGeom>
                <a:rect b="b" l="l" r="r" t="t"/>
                <a:pathLst>
                  <a:path extrusionOk="0" h="6883" w="2585">
                    <a:moveTo>
                      <a:pt x="1823" y="1"/>
                    </a:moveTo>
                    <a:cubicBezTo>
                      <a:pt x="1492" y="1"/>
                      <a:pt x="1195" y="235"/>
                      <a:pt x="1132" y="572"/>
                    </a:cubicBezTo>
                    <a:lnTo>
                      <a:pt x="72" y="6049"/>
                    </a:lnTo>
                    <a:cubicBezTo>
                      <a:pt x="1" y="6430"/>
                      <a:pt x="251" y="6799"/>
                      <a:pt x="632" y="6871"/>
                    </a:cubicBezTo>
                    <a:cubicBezTo>
                      <a:pt x="680" y="6883"/>
                      <a:pt x="715" y="6883"/>
                      <a:pt x="763" y="6883"/>
                    </a:cubicBezTo>
                    <a:cubicBezTo>
                      <a:pt x="1096" y="6883"/>
                      <a:pt x="1394" y="6644"/>
                      <a:pt x="1454" y="6311"/>
                    </a:cubicBezTo>
                    <a:lnTo>
                      <a:pt x="2513" y="834"/>
                    </a:lnTo>
                    <a:cubicBezTo>
                      <a:pt x="2585" y="453"/>
                      <a:pt x="2335" y="84"/>
                      <a:pt x="1954" y="13"/>
                    </a:cubicBezTo>
                    <a:cubicBezTo>
                      <a:pt x="1910" y="4"/>
                      <a:pt x="1866" y="1"/>
                      <a:pt x="182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3" name="Google Shape;1723;p40"/>
              <p:cNvSpPr/>
              <p:nvPr/>
            </p:nvSpPr>
            <p:spPr>
              <a:xfrm>
                <a:off x="1948450" y="916325"/>
                <a:ext cx="114625" cy="152700"/>
              </a:xfrm>
              <a:custGeom>
                <a:rect b="b" l="l" r="r" t="t"/>
                <a:pathLst>
                  <a:path extrusionOk="0" h="6108" w="4585">
                    <a:moveTo>
                      <a:pt x="794" y="1"/>
                    </a:moveTo>
                    <a:cubicBezTo>
                      <a:pt x="666" y="1"/>
                      <a:pt x="535" y="35"/>
                      <a:pt x="417" y="107"/>
                    </a:cubicBezTo>
                    <a:cubicBezTo>
                      <a:pt x="96" y="322"/>
                      <a:pt x="0" y="750"/>
                      <a:pt x="203" y="1084"/>
                    </a:cubicBezTo>
                    <a:lnTo>
                      <a:pt x="3191" y="5786"/>
                    </a:lnTo>
                    <a:cubicBezTo>
                      <a:pt x="3322" y="6001"/>
                      <a:pt x="3560" y="6108"/>
                      <a:pt x="3787" y="6108"/>
                    </a:cubicBezTo>
                    <a:cubicBezTo>
                      <a:pt x="3917" y="6108"/>
                      <a:pt x="4048" y="6072"/>
                      <a:pt x="4168" y="6001"/>
                    </a:cubicBezTo>
                    <a:cubicBezTo>
                      <a:pt x="4489" y="5798"/>
                      <a:pt x="4584" y="5358"/>
                      <a:pt x="4382" y="5036"/>
                    </a:cubicBezTo>
                    <a:lnTo>
                      <a:pt x="1393" y="322"/>
                    </a:lnTo>
                    <a:cubicBezTo>
                      <a:pt x="1255" y="114"/>
                      <a:pt x="1028" y="1"/>
                      <a:pt x="7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40"/>
              <p:cNvSpPr/>
              <p:nvPr/>
            </p:nvSpPr>
            <p:spPr>
              <a:xfrm>
                <a:off x="1198650" y="2261375"/>
                <a:ext cx="90800" cy="164975"/>
              </a:xfrm>
              <a:custGeom>
                <a:rect b="b" l="l" r="r" t="t"/>
                <a:pathLst>
                  <a:path extrusionOk="0" h="6599" w="3632">
                    <a:moveTo>
                      <a:pt x="803" y="1"/>
                    </a:moveTo>
                    <a:cubicBezTo>
                      <a:pt x="718" y="1"/>
                      <a:pt x="632" y="16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46"/>
                    </a:lnTo>
                    <a:cubicBezTo>
                      <a:pt x="2286" y="6432"/>
                      <a:pt x="2548" y="6598"/>
                      <a:pt x="2834" y="6598"/>
                    </a:cubicBezTo>
                    <a:cubicBezTo>
                      <a:pt x="2918" y="6598"/>
                      <a:pt x="3001" y="6586"/>
                      <a:pt x="3084" y="6551"/>
                    </a:cubicBezTo>
                    <a:cubicBezTo>
                      <a:pt x="3453" y="6408"/>
                      <a:pt x="3632" y="6003"/>
                      <a:pt x="3489" y="5634"/>
                    </a:cubicBezTo>
                    <a:lnTo>
                      <a:pt x="1453" y="443"/>
                    </a:lnTo>
                    <a:cubicBezTo>
                      <a:pt x="1344" y="169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40"/>
              <p:cNvSpPr/>
              <p:nvPr/>
            </p:nvSpPr>
            <p:spPr>
              <a:xfrm>
                <a:off x="1351350" y="2127575"/>
                <a:ext cx="99150" cy="161150"/>
              </a:xfrm>
              <a:custGeom>
                <a:rect b="b" l="l" r="r" t="t"/>
                <a:pathLst>
                  <a:path extrusionOk="0" h="6446" w="3966">
                    <a:moveTo>
                      <a:pt x="3171" y="1"/>
                    </a:moveTo>
                    <a:cubicBezTo>
                      <a:pt x="2910" y="1"/>
                      <a:pt x="2657" y="151"/>
                      <a:pt x="2536" y="401"/>
                    </a:cubicBezTo>
                    <a:lnTo>
                      <a:pt x="131" y="5438"/>
                    </a:lnTo>
                    <a:cubicBezTo>
                      <a:pt x="0" y="5700"/>
                      <a:pt x="60" y="6009"/>
                      <a:pt x="250" y="6223"/>
                    </a:cubicBezTo>
                    <a:cubicBezTo>
                      <a:pt x="310" y="6283"/>
                      <a:pt x="381" y="6331"/>
                      <a:pt x="465" y="6378"/>
                    </a:cubicBezTo>
                    <a:cubicBezTo>
                      <a:pt x="560" y="6424"/>
                      <a:pt x="661" y="6446"/>
                      <a:pt x="761" y="6446"/>
                    </a:cubicBezTo>
                    <a:cubicBezTo>
                      <a:pt x="1026" y="6446"/>
                      <a:pt x="1284" y="6295"/>
                      <a:pt x="1405" y="6045"/>
                    </a:cubicBezTo>
                    <a:lnTo>
                      <a:pt x="3798" y="1009"/>
                    </a:lnTo>
                    <a:cubicBezTo>
                      <a:pt x="3965" y="663"/>
                      <a:pt x="3822" y="235"/>
                      <a:pt x="3465" y="68"/>
                    </a:cubicBezTo>
                    <a:cubicBezTo>
                      <a:pt x="3370" y="22"/>
                      <a:pt x="3270" y="1"/>
                      <a:pt x="3171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40"/>
              <p:cNvSpPr/>
              <p:nvPr/>
            </p:nvSpPr>
            <p:spPr>
              <a:xfrm>
                <a:off x="1738900" y="1752975"/>
                <a:ext cx="90800" cy="164975"/>
              </a:xfrm>
              <a:custGeom>
                <a:rect b="b" l="l" r="r" t="t"/>
                <a:pathLst>
                  <a:path extrusionOk="0" h="6599" w="3632">
                    <a:moveTo>
                      <a:pt x="803" y="1"/>
                    </a:moveTo>
                    <a:cubicBezTo>
                      <a:pt x="718" y="1"/>
                      <a:pt x="632" y="17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58"/>
                    </a:lnTo>
                    <a:cubicBezTo>
                      <a:pt x="2286" y="6432"/>
                      <a:pt x="2548" y="6599"/>
                      <a:pt x="2834" y="6599"/>
                    </a:cubicBezTo>
                    <a:cubicBezTo>
                      <a:pt x="2917" y="6599"/>
                      <a:pt x="3001" y="6587"/>
                      <a:pt x="3084" y="6551"/>
                    </a:cubicBezTo>
                    <a:cubicBezTo>
                      <a:pt x="3453" y="6408"/>
                      <a:pt x="3632" y="6003"/>
                      <a:pt x="3489" y="5646"/>
                    </a:cubicBezTo>
                    <a:lnTo>
                      <a:pt x="1453" y="443"/>
                    </a:lnTo>
                    <a:cubicBezTo>
                      <a:pt x="1343" y="170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p40"/>
              <p:cNvSpPr/>
              <p:nvPr/>
            </p:nvSpPr>
            <p:spPr>
              <a:xfrm>
                <a:off x="1155200" y="2590925"/>
                <a:ext cx="122050" cy="57475"/>
              </a:xfrm>
              <a:custGeom>
                <a:rect b="b" l="l" r="r" t="t"/>
                <a:pathLst>
                  <a:path extrusionOk="0" h="2299" w="4882">
                    <a:moveTo>
                      <a:pt x="36" y="0"/>
                    </a:moveTo>
                    <a:lnTo>
                      <a:pt x="0" y="1429"/>
                    </a:lnTo>
                    <a:lnTo>
                      <a:pt x="3965" y="2286"/>
                    </a:lnTo>
                    <a:cubicBezTo>
                      <a:pt x="4013" y="2298"/>
                      <a:pt x="4072" y="2298"/>
                      <a:pt x="4120" y="2298"/>
                    </a:cubicBezTo>
                    <a:cubicBezTo>
                      <a:pt x="4441" y="2298"/>
                      <a:pt x="4727" y="2072"/>
                      <a:pt x="4798" y="1751"/>
                    </a:cubicBezTo>
                    <a:cubicBezTo>
                      <a:pt x="4882" y="1370"/>
                      <a:pt x="4644" y="1001"/>
                      <a:pt x="4263" y="917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40"/>
              <p:cNvSpPr/>
              <p:nvPr/>
            </p:nvSpPr>
            <p:spPr>
              <a:xfrm>
                <a:off x="1148350" y="762125"/>
                <a:ext cx="339475" cy="511500"/>
              </a:xfrm>
              <a:custGeom>
                <a:rect b="b" l="l" r="r" t="t"/>
                <a:pathLst>
                  <a:path extrusionOk="0" h="20460" w="13579">
                    <a:moveTo>
                      <a:pt x="9525" y="1"/>
                    </a:moveTo>
                    <a:lnTo>
                      <a:pt x="2251" y="560"/>
                    </a:lnTo>
                    <a:cubicBezTo>
                      <a:pt x="0" y="6239"/>
                      <a:pt x="131" y="16169"/>
                      <a:pt x="1131" y="16907"/>
                    </a:cubicBezTo>
                    <a:cubicBezTo>
                      <a:pt x="1173" y="16939"/>
                      <a:pt x="1213" y="16953"/>
                      <a:pt x="1254" y="16953"/>
                    </a:cubicBezTo>
                    <a:cubicBezTo>
                      <a:pt x="1969" y="16953"/>
                      <a:pt x="2524" y="12301"/>
                      <a:pt x="2524" y="12300"/>
                    </a:cubicBezTo>
                    <a:lnTo>
                      <a:pt x="2524" y="12300"/>
                    </a:lnTo>
                    <a:cubicBezTo>
                      <a:pt x="2334" y="14395"/>
                      <a:pt x="2072" y="18670"/>
                      <a:pt x="2905" y="18812"/>
                    </a:cubicBezTo>
                    <a:cubicBezTo>
                      <a:pt x="2924" y="18815"/>
                      <a:pt x="2943" y="18817"/>
                      <a:pt x="2962" y="18817"/>
                    </a:cubicBezTo>
                    <a:cubicBezTo>
                      <a:pt x="4065" y="18817"/>
                      <a:pt x="4548" y="13706"/>
                      <a:pt x="4549" y="13705"/>
                    </a:cubicBezTo>
                    <a:lnTo>
                      <a:pt x="4549" y="13705"/>
                    </a:lnTo>
                    <a:cubicBezTo>
                      <a:pt x="4548" y="13707"/>
                      <a:pt x="3995" y="20460"/>
                      <a:pt x="5034" y="20460"/>
                    </a:cubicBezTo>
                    <a:cubicBezTo>
                      <a:pt x="5072" y="20460"/>
                      <a:pt x="5113" y="20451"/>
                      <a:pt x="5156" y="20432"/>
                    </a:cubicBezTo>
                    <a:cubicBezTo>
                      <a:pt x="6346" y="19884"/>
                      <a:pt x="6846" y="12967"/>
                      <a:pt x="6846" y="12967"/>
                    </a:cubicBezTo>
                    <a:cubicBezTo>
                      <a:pt x="6846" y="12967"/>
                      <a:pt x="6959" y="18683"/>
                      <a:pt x="7881" y="18683"/>
                    </a:cubicBezTo>
                    <a:cubicBezTo>
                      <a:pt x="7995" y="18683"/>
                      <a:pt x="8122" y="18595"/>
                      <a:pt x="8263" y="18396"/>
                    </a:cubicBezTo>
                    <a:cubicBezTo>
                      <a:pt x="9549" y="16598"/>
                      <a:pt x="9061" y="8383"/>
                      <a:pt x="9549" y="7859"/>
                    </a:cubicBezTo>
                    <a:cubicBezTo>
                      <a:pt x="9606" y="7796"/>
                      <a:pt x="9664" y="7767"/>
                      <a:pt x="9724" y="7767"/>
                    </a:cubicBezTo>
                    <a:cubicBezTo>
                      <a:pt x="10171" y="7767"/>
                      <a:pt x="10685" y="9429"/>
                      <a:pt x="11347" y="10942"/>
                    </a:cubicBezTo>
                    <a:cubicBezTo>
                      <a:pt x="11745" y="11838"/>
                      <a:pt x="12380" y="12347"/>
                      <a:pt x="12852" y="12347"/>
                    </a:cubicBezTo>
                    <a:cubicBezTo>
                      <a:pt x="13284" y="12347"/>
                      <a:pt x="13578" y="11922"/>
                      <a:pt x="13431" y="10978"/>
                    </a:cubicBezTo>
                    <a:cubicBezTo>
                      <a:pt x="13109" y="9014"/>
                      <a:pt x="13192" y="6859"/>
                      <a:pt x="12204" y="5013"/>
                    </a:cubicBezTo>
                    <a:cubicBezTo>
                      <a:pt x="11216" y="3180"/>
                      <a:pt x="9525" y="1"/>
                      <a:pt x="9525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9" name="Google Shape;1729;p40"/>
              <p:cNvSpPr/>
              <p:nvPr/>
            </p:nvSpPr>
            <p:spPr>
              <a:xfrm>
                <a:off x="1204025" y="401675"/>
                <a:ext cx="383400" cy="381100"/>
              </a:xfrm>
              <a:custGeom>
                <a:rect b="b" l="l" r="r" t="t"/>
                <a:pathLst>
                  <a:path extrusionOk="0" h="15244" w="15336">
                    <a:moveTo>
                      <a:pt x="14287" y="0"/>
                    </a:moveTo>
                    <a:cubicBezTo>
                      <a:pt x="14287" y="0"/>
                      <a:pt x="1548" y="6334"/>
                      <a:pt x="24" y="14978"/>
                    </a:cubicBezTo>
                    <a:cubicBezTo>
                      <a:pt x="0" y="15096"/>
                      <a:pt x="727" y="15244"/>
                      <a:pt x="1803" y="15244"/>
                    </a:cubicBezTo>
                    <a:cubicBezTo>
                      <a:pt x="2364" y="15244"/>
                      <a:pt x="3021" y="15203"/>
                      <a:pt x="3715" y="15097"/>
                    </a:cubicBezTo>
                    <a:cubicBezTo>
                      <a:pt x="3857" y="15085"/>
                      <a:pt x="3988" y="15050"/>
                      <a:pt x="4131" y="15026"/>
                    </a:cubicBezTo>
                    <a:lnTo>
                      <a:pt x="7132" y="14323"/>
                    </a:lnTo>
                    <a:cubicBezTo>
                      <a:pt x="8441" y="12097"/>
                      <a:pt x="11573" y="11144"/>
                      <a:pt x="14871" y="10287"/>
                    </a:cubicBezTo>
                    <a:cubicBezTo>
                      <a:pt x="14871" y="10287"/>
                      <a:pt x="15002" y="9501"/>
                      <a:pt x="15037" y="7882"/>
                    </a:cubicBezTo>
                    <a:cubicBezTo>
                      <a:pt x="15037" y="7882"/>
                      <a:pt x="15335" y="2096"/>
                      <a:pt x="1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p40"/>
              <p:cNvSpPr/>
              <p:nvPr/>
            </p:nvSpPr>
            <p:spPr>
              <a:xfrm>
                <a:off x="6195400" y="3371675"/>
                <a:ext cx="468850" cy="2517925"/>
              </a:xfrm>
              <a:custGeom>
                <a:rect b="b" l="l" r="r" t="t"/>
                <a:pathLst>
                  <a:path extrusionOk="0" h="100717" w="18754">
                    <a:moveTo>
                      <a:pt x="18753" y="1"/>
                    </a:moveTo>
                    <a:lnTo>
                      <a:pt x="1" y="5346"/>
                    </a:lnTo>
                    <a:lnTo>
                      <a:pt x="406" y="10454"/>
                    </a:lnTo>
                    <a:lnTo>
                      <a:pt x="691" y="14038"/>
                    </a:lnTo>
                    <a:lnTo>
                      <a:pt x="1120" y="19467"/>
                    </a:lnTo>
                    <a:lnTo>
                      <a:pt x="1834" y="28718"/>
                    </a:lnTo>
                    <a:cubicBezTo>
                      <a:pt x="691" y="37398"/>
                      <a:pt x="834" y="54448"/>
                      <a:pt x="2596" y="62127"/>
                    </a:cubicBezTo>
                    <a:lnTo>
                      <a:pt x="7037" y="100346"/>
                    </a:lnTo>
                    <a:cubicBezTo>
                      <a:pt x="7759" y="100592"/>
                      <a:pt x="8512" y="100716"/>
                      <a:pt x="9295" y="100716"/>
                    </a:cubicBezTo>
                    <a:cubicBezTo>
                      <a:pt x="10671" y="100716"/>
                      <a:pt x="12142" y="100334"/>
                      <a:pt x="13705" y="99560"/>
                    </a:cubicBezTo>
                    <a:lnTo>
                      <a:pt x="18027" y="37743"/>
                    </a:lnTo>
                    <a:lnTo>
                      <a:pt x="18503" y="13574"/>
                    </a:lnTo>
                    <a:lnTo>
                      <a:pt x="18634" y="6358"/>
                    </a:lnTo>
                    <a:lnTo>
                      <a:pt x="18646" y="5430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40"/>
              <p:cNvSpPr/>
              <p:nvPr/>
            </p:nvSpPr>
            <p:spPr>
              <a:xfrm>
                <a:off x="6205525" y="3507400"/>
                <a:ext cx="456025" cy="350975"/>
              </a:xfrm>
              <a:custGeom>
                <a:rect b="b" l="l" r="r" t="t"/>
                <a:pathLst>
                  <a:path extrusionOk="0" h="14039" w="18241">
                    <a:moveTo>
                      <a:pt x="18241" y="1"/>
                    </a:moveTo>
                    <a:lnTo>
                      <a:pt x="1" y="5025"/>
                    </a:lnTo>
                    <a:lnTo>
                      <a:pt x="286" y="8609"/>
                    </a:lnTo>
                    <a:lnTo>
                      <a:pt x="715" y="14038"/>
                    </a:lnTo>
                    <a:cubicBezTo>
                      <a:pt x="7740" y="12871"/>
                      <a:pt x="14109" y="10300"/>
                      <a:pt x="18098" y="8145"/>
                    </a:cubicBezTo>
                    <a:lnTo>
                      <a:pt x="18229" y="929"/>
                    </a:lnTo>
                    <a:lnTo>
                      <a:pt x="18241" y="1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40"/>
              <p:cNvSpPr/>
              <p:nvPr/>
            </p:nvSpPr>
            <p:spPr>
              <a:xfrm>
                <a:off x="6342750" y="5856200"/>
                <a:ext cx="718275" cy="346500"/>
              </a:xfrm>
              <a:custGeom>
                <a:rect b="b" l="l" r="r" t="t"/>
                <a:pathLst>
                  <a:path extrusionOk="0" h="13860" w="28731">
                    <a:moveTo>
                      <a:pt x="8001" y="1"/>
                    </a:moveTo>
                    <a:cubicBezTo>
                      <a:pt x="5704" y="928"/>
                      <a:pt x="3935" y="1150"/>
                      <a:pt x="2769" y="1150"/>
                    </a:cubicBezTo>
                    <a:cubicBezTo>
                      <a:pt x="1705" y="1150"/>
                      <a:pt x="1143" y="965"/>
                      <a:pt x="1143" y="965"/>
                    </a:cubicBezTo>
                    <a:lnTo>
                      <a:pt x="1143" y="965"/>
                    </a:lnTo>
                    <a:cubicBezTo>
                      <a:pt x="0" y="4847"/>
                      <a:pt x="667" y="8561"/>
                      <a:pt x="1155" y="12097"/>
                    </a:cubicBezTo>
                    <a:cubicBezTo>
                      <a:pt x="1239" y="12693"/>
                      <a:pt x="1310" y="13276"/>
                      <a:pt x="1370" y="13860"/>
                    </a:cubicBezTo>
                    <a:lnTo>
                      <a:pt x="28730" y="13860"/>
                    </a:lnTo>
                    <a:cubicBezTo>
                      <a:pt x="28730" y="13252"/>
                      <a:pt x="28647" y="12669"/>
                      <a:pt x="28504" y="12097"/>
                    </a:cubicBezTo>
                    <a:cubicBezTo>
                      <a:pt x="28040" y="10431"/>
                      <a:pt x="26956" y="8966"/>
                      <a:pt x="25408" y="8061"/>
                    </a:cubicBezTo>
                    <a:cubicBezTo>
                      <a:pt x="21229" y="5609"/>
                      <a:pt x="15062" y="4466"/>
                      <a:pt x="15062" y="4466"/>
                    </a:cubicBezTo>
                    <a:cubicBezTo>
                      <a:pt x="13288" y="2787"/>
                      <a:pt x="8001" y="1"/>
                      <a:pt x="8001" y="1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3" name="Google Shape;1733;p40"/>
              <p:cNvSpPr/>
              <p:nvPr/>
            </p:nvSpPr>
            <p:spPr>
              <a:xfrm>
                <a:off x="6635925" y="5964850"/>
                <a:ext cx="253350" cy="51225"/>
              </a:xfrm>
              <a:custGeom>
                <a:rect b="b" l="l" r="r" t="t"/>
                <a:pathLst>
                  <a:path extrusionOk="0" h="2049" w="10134">
                    <a:moveTo>
                      <a:pt x="5335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9" y="1968"/>
                      <a:pt x="462" y="1999"/>
                      <a:pt x="696" y="1999"/>
                    </a:cubicBezTo>
                    <a:cubicBezTo>
                      <a:pt x="1083" y="1999"/>
                      <a:pt x="1470" y="1914"/>
                      <a:pt x="1835" y="1751"/>
                    </a:cubicBezTo>
                    <a:cubicBezTo>
                      <a:pt x="2382" y="1489"/>
                      <a:pt x="3192" y="1203"/>
                      <a:pt x="4156" y="1096"/>
                    </a:cubicBezTo>
                    <a:cubicBezTo>
                      <a:pt x="4575" y="1047"/>
                      <a:pt x="4961" y="1027"/>
                      <a:pt x="5312" y="1027"/>
                    </a:cubicBezTo>
                    <a:cubicBezTo>
                      <a:pt x="6751" y="1027"/>
                      <a:pt x="7597" y="1358"/>
                      <a:pt x="7597" y="1358"/>
                    </a:cubicBezTo>
                    <a:lnTo>
                      <a:pt x="10133" y="2048"/>
                    </a:lnTo>
                    <a:cubicBezTo>
                      <a:pt x="10133" y="2048"/>
                      <a:pt x="7871" y="1"/>
                      <a:pt x="5335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p40"/>
              <p:cNvSpPr/>
              <p:nvPr/>
            </p:nvSpPr>
            <p:spPr>
              <a:xfrm>
                <a:off x="6544250" y="5937775"/>
                <a:ext cx="239950" cy="53900"/>
              </a:xfrm>
              <a:custGeom>
                <a:rect b="b" l="l" r="r" t="t"/>
                <a:pathLst>
                  <a:path extrusionOk="0" h="2156" w="9598">
                    <a:moveTo>
                      <a:pt x="5347" y="0"/>
                    </a:moveTo>
                    <a:cubicBezTo>
                      <a:pt x="1834" y="0"/>
                      <a:pt x="1" y="1917"/>
                      <a:pt x="1" y="1917"/>
                    </a:cubicBezTo>
                    <a:cubicBezTo>
                      <a:pt x="231" y="1979"/>
                      <a:pt x="465" y="2010"/>
                      <a:pt x="697" y="2010"/>
                    </a:cubicBezTo>
                    <a:cubicBezTo>
                      <a:pt x="1088" y="2010"/>
                      <a:pt x="1476" y="1922"/>
                      <a:pt x="1834" y="1750"/>
                    </a:cubicBezTo>
                    <a:cubicBezTo>
                      <a:pt x="2394" y="1500"/>
                      <a:pt x="3192" y="1215"/>
                      <a:pt x="4168" y="1095"/>
                    </a:cubicBezTo>
                    <a:cubicBezTo>
                      <a:pt x="4584" y="1046"/>
                      <a:pt x="4969" y="1027"/>
                      <a:pt x="5318" y="1027"/>
                    </a:cubicBezTo>
                    <a:cubicBezTo>
                      <a:pt x="6751" y="1027"/>
                      <a:pt x="7597" y="1357"/>
                      <a:pt x="7597" y="1357"/>
                    </a:cubicBezTo>
                    <a:lnTo>
                      <a:pt x="9597" y="2155"/>
                    </a:lnTo>
                    <a:cubicBezTo>
                      <a:pt x="9597" y="2155"/>
                      <a:pt x="7883" y="0"/>
                      <a:pt x="534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p40"/>
              <p:cNvSpPr/>
              <p:nvPr/>
            </p:nvSpPr>
            <p:spPr>
              <a:xfrm>
                <a:off x="6477875" y="5906800"/>
                <a:ext cx="239950" cy="53900"/>
              </a:xfrm>
              <a:custGeom>
                <a:rect b="b" l="l" r="r" t="t"/>
                <a:pathLst>
                  <a:path extrusionOk="0" h="2156" w="9598">
                    <a:moveTo>
                      <a:pt x="5314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7" y="1968"/>
                      <a:pt x="459" y="1999"/>
                      <a:pt x="692" y="1999"/>
                    </a:cubicBezTo>
                    <a:cubicBezTo>
                      <a:pt x="1084" y="1999"/>
                      <a:pt x="1475" y="1911"/>
                      <a:pt x="1834" y="1739"/>
                    </a:cubicBezTo>
                    <a:cubicBezTo>
                      <a:pt x="2382" y="1489"/>
                      <a:pt x="3192" y="1203"/>
                      <a:pt x="4156" y="1084"/>
                    </a:cubicBezTo>
                    <a:cubicBezTo>
                      <a:pt x="4566" y="1038"/>
                      <a:pt x="4945" y="1020"/>
                      <a:pt x="5291" y="1020"/>
                    </a:cubicBezTo>
                    <a:cubicBezTo>
                      <a:pt x="6743" y="1020"/>
                      <a:pt x="7597" y="1346"/>
                      <a:pt x="7597" y="1346"/>
                    </a:cubicBezTo>
                    <a:lnTo>
                      <a:pt x="9597" y="2156"/>
                    </a:lnTo>
                    <a:cubicBezTo>
                      <a:pt x="9597" y="2156"/>
                      <a:pt x="7883" y="1"/>
                      <a:pt x="5347" y="1"/>
                    </a:cubicBezTo>
                    <a:cubicBezTo>
                      <a:pt x="5336" y="1"/>
                      <a:pt x="5325" y="1"/>
                      <a:pt x="531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p40"/>
              <p:cNvSpPr/>
              <p:nvPr/>
            </p:nvSpPr>
            <p:spPr>
              <a:xfrm>
                <a:off x="6371625" y="6158625"/>
                <a:ext cx="689400" cy="44075"/>
              </a:xfrm>
              <a:custGeom>
                <a:rect b="b" l="l" r="r" t="t"/>
                <a:pathLst>
                  <a:path extrusionOk="0" h="1763" w="27576">
                    <a:moveTo>
                      <a:pt x="0" y="0"/>
                    </a:moveTo>
                    <a:cubicBezTo>
                      <a:pt x="84" y="596"/>
                      <a:pt x="155" y="1179"/>
                      <a:pt x="215" y="1763"/>
                    </a:cubicBezTo>
                    <a:lnTo>
                      <a:pt x="27575" y="1763"/>
                    </a:lnTo>
                    <a:cubicBezTo>
                      <a:pt x="27575" y="1155"/>
                      <a:pt x="27492" y="572"/>
                      <a:pt x="2734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40"/>
              <p:cNvSpPr/>
              <p:nvPr/>
            </p:nvSpPr>
            <p:spPr>
              <a:xfrm>
                <a:off x="5215825" y="3435975"/>
                <a:ext cx="762325" cy="2496450"/>
              </a:xfrm>
              <a:custGeom>
                <a:rect b="b" l="l" r="r" t="t"/>
                <a:pathLst>
                  <a:path extrusionOk="0" h="99858" w="30493">
                    <a:moveTo>
                      <a:pt x="10894" y="0"/>
                    </a:moveTo>
                    <a:lnTo>
                      <a:pt x="10823" y="9644"/>
                    </a:lnTo>
                    <a:lnTo>
                      <a:pt x="10716" y="21705"/>
                    </a:lnTo>
                    <a:cubicBezTo>
                      <a:pt x="10716" y="21705"/>
                      <a:pt x="4667" y="44160"/>
                      <a:pt x="3977" y="53162"/>
                    </a:cubicBezTo>
                    <a:cubicBezTo>
                      <a:pt x="3286" y="62151"/>
                      <a:pt x="0" y="99858"/>
                      <a:pt x="0" y="99858"/>
                    </a:cubicBezTo>
                    <a:lnTo>
                      <a:pt x="6525" y="99858"/>
                    </a:lnTo>
                    <a:lnTo>
                      <a:pt x="27670" y="20324"/>
                    </a:lnTo>
                    <a:lnTo>
                      <a:pt x="28420" y="15574"/>
                    </a:lnTo>
                    <a:lnTo>
                      <a:pt x="29468" y="8942"/>
                    </a:lnTo>
                    <a:lnTo>
                      <a:pt x="29623" y="7954"/>
                    </a:lnTo>
                    <a:lnTo>
                      <a:pt x="30492" y="2489"/>
                    </a:lnTo>
                    <a:lnTo>
                      <a:pt x="10894" y="0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8" name="Google Shape;1738;p40"/>
              <p:cNvSpPr/>
              <p:nvPr/>
            </p:nvSpPr>
            <p:spPr>
              <a:xfrm>
                <a:off x="5486400" y="3600575"/>
                <a:ext cx="466150" cy="244350"/>
              </a:xfrm>
              <a:custGeom>
                <a:rect b="b" l="l" r="r" t="t"/>
                <a:pathLst>
                  <a:path extrusionOk="0" h="9774" w="18646">
                    <a:moveTo>
                      <a:pt x="71" y="0"/>
                    </a:moveTo>
                    <a:lnTo>
                      <a:pt x="0" y="9644"/>
                    </a:lnTo>
                    <a:cubicBezTo>
                      <a:pt x="1354" y="9735"/>
                      <a:pt x="2805" y="9774"/>
                      <a:pt x="4291" y="9774"/>
                    </a:cubicBezTo>
                    <a:cubicBezTo>
                      <a:pt x="9073" y="9774"/>
                      <a:pt x="14209" y="9371"/>
                      <a:pt x="17597" y="8990"/>
                    </a:cubicBezTo>
                    <a:lnTo>
                      <a:pt x="18645" y="235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9" name="Google Shape;1739;p40"/>
              <p:cNvSpPr/>
              <p:nvPr/>
            </p:nvSpPr>
            <p:spPr>
              <a:xfrm>
                <a:off x="4885125" y="5868125"/>
                <a:ext cx="537600" cy="334575"/>
              </a:xfrm>
              <a:custGeom>
                <a:rect b="b" l="l" r="r" t="t"/>
                <a:pathLst>
                  <a:path extrusionOk="0" h="13383" w="21504">
                    <a:moveTo>
                      <a:pt x="13323" y="0"/>
                    </a:moveTo>
                    <a:cubicBezTo>
                      <a:pt x="13323" y="0"/>
                      <a:pt x="12014" y="560"/>
                      <a:pt x="7859" y="4143"/>
                    </a:cubicBezTo>
                    <a:cubicBezTo>
                      <a:pt x="7859" y="4143"/>
                      <a:pt x="834" y="5703"/>
                      <a:pt x="84" y="11620"/>
                    </a:cubicBezTo>
                    <a:cubicBezTo>
                      <a:pt x="12" y="12168"/>
                      <a:pt x="0" y="12752"/>
                      <a:pt x="48" y="13383"/>
                    </a:cubicBezTo>
                    <a:lnTo>
                      <a:pt x="20086" y="13383"/>
                    </a:lnTo>
                    <a:cubicBezTo>
                      <a:pt x="20086" y="13383"/>
                      <a:pt x="20312" y="12740"/>
                      <a:pt x="20539" y="11620"/>
                    </a:cubicBezTo>
                    <a:cubicBezTo>
                      <a:pt x="21003" y="9406"/>
                      <a:pt x="21503" y="5274"/>
                      <a:pt x="20312" y="488"/>
                    </a:cubicBezTo>
                    <a:cubicBezTo>
                      <a:pt x="20312" y="488"/>
                      <a:pt x="18750" y="680"/>
                      <a:pt x="17061" y="680"/>
                    </a:cubicBezTo>
                    <a:cubicBezTo>
                      <a:pt x="15599" y="680"/>
                      <a:pt x="14042" y="536"/>
                      <a:pt x="13323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0" name="Google Shape;1740;p40"/>
              <p:cNvSpPr/>
              <p:nvPr/>
            </p:nvSpPr>
            <p:spPr>
              <a:xfrm>
                <a:off x="4963400" y="597467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3370" y="0"/>
                    </a:moveTo>
                    <a:cubicBezTo>
                      <a:pt x="1370" y="0"/>
                      <a:pt x="1" y="2155"/>
                      <a:pt x="1" y="2155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15"/>
                      <a:pt x="5716" y="1501"/>
                      <a:pt x="6144" y="1751"/>
                    </a:cubicBezTo>
                    <a:cubicBezTo>
                      <a:pt x="6440" y="1917"/>
                      <a:pt x="6755" y="2007"/>
                      <a:pt x="7068" y="2007"/>
                    </a:cubicBezTo>
                    <a:cubicBezTo>
                      <a:pt x="7246" y="2007"/>
                      <a:pt x="7424" y="1978"/>
                      <a:pt x="7597" y="1917"/>
                    </a:cubicBezTo>
                    <a:cubicBezTo>
                      <a:pt x="7597" y="1917"/>
                      <a:pt x="6156" y="0"/>
                      <a:pt x="3370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1" name="Google Shape;1741;p40"/>
              <p:cNvSpPr/>
              <p:nvPr/>
            </p:nvSpPr>
            <p:spPr>
              <a:xfrm>
                <a:off x="5026800" y="594787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3384" y="1"/>
                    </a:moveTo>
                    <a:cubicBezTo>
                      <a:pt x="3376" y="1"/>
                      <a:pt x="3367" y="1"/>
                      <a:pt x="3358" y="1"/>
                    </a:cubicBezTo>
                    <a:cubicBezTo>
                      <a:pt x="1358" y="1"/>
                      <a:pt x="1" y="2156"/>
                      <a:pt x="1" y="2156"/>
                    </a:cubicBezTo>
                    <a:lnTo>
                      <a:pt x="1584" y="1346"/>
                    </a:lnTo>
                    <a:cubicBezTo>
                      <a:pt x="1584" y="1346"/>
                      <a:pt x="2247" y="1026"/>
                      <a:pt x="3372" y="1026"/>
                    </a:cubicBezTo>
                    <a:cubicBezTo>
                      <a:pt x="3653" y="1026"/>
                      <a:pt x="3963" y="1046"/>
                      <a:pt x="4299" y="1096"/>
                    </a:cubicBezTo>
                    <a:cubicBezTo>
                      <a:pt x="5073" y="1203"/>
                      <a:pt x="5704" y="1489"/>
                      <a:pt x="6144" y="1751"/>
                    </a:cubicBezTo>
                    <a:cubicBezTo>
                      <a:pt x="6427" y="1915"/>
                      <a:pt x="6732" y="1999"/>
                      <a:pt x="7041" y="1999"/>
                    </a:cubicBezTo>
                    <a:cubicBezTo>
                      <a:pt x="7227" y="1999"/>
                      <a:pt x="7413" y="1969"/>
                      <a:pt x="7597" y="1906"/>
                    </a:cubicBezTo>
                    <a:cubicBezTo>
                      <a:pt x="7597" y="1906"/>
                      <a:pt x="6153" y="1"/>
                      <a:pt x="338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2" name="Google Shape;1742;p40"/>
              <p:cNvSpPr/>
              <p:nvPr/>
            </p:nvSpPr>
            <p:spPr>
              <a:xfrm>
                <a:off x="5075325" y="591662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3370" y="1"/>
                    </a:moveTo>
                    <a:cubicBezTo>
                      <a:pt x="1370" y="1"/>
                      <a:pt x="0" y="2156"/>
                      <a:pt x="0" y="2156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03"/>
                      <a:pt x="5715" y="1501"/>
                      <a:pt x="6144" y="1751"/>
                    </a:cubicBezTo>
                    <a:cubicBezTo>
                      <a:pt x="6434" y="1914"/>
                      <a:pt x="6742" y="1999"/>
                      <a:pt x="7049" y="1999"/>
                    </a:cubicBezTo>
                    <a:cubicBezTo>
                      <a:pt x="7234" y="1999"/>
                      <a:pt x="7418" y="1968"/>
                      <a:pt x="7597" y="1906"/>
                    </a:cubicBezTo>
                    <a:cubicBezTo>
                      <a:pt x="7597" y="1906"/>
                      <a:pt x="6156" y="1"/>
                      <a:pt x="3370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3" name="Google Shape;1743;p40"/>
              <p:cNvSpPr/>
              <p:nvPr/>
            </p:nvSpPr>
            <p:spPr>
              <a:xfrm>
                <a:off x="4885125" y="6158625"/>
                <a:ext cx="513475" cy="44075"/>
              </a:xfrm>
              <a:custGeom>
                <a:rect b="b" l="l" r="r" t="t"/>
                <a:pathLst>
                  <a:path extrusionOk="0" h="1763" w="20539">
                    <a:moveTo>
                      <a:pt x="84" y="0"/>
                    </a:moveTo>
                    <a:cubicBezTo>
                      <a:pt x="12" y="548"/>
                      <a:pt x="0" y="1132"/>
                      <a:pt x="48" y="1763"/>
                    </a:cubicBezTo>
                    <a:lnTo>
                      <a:pt x="20086" y="1763"/>
                    </a:lnTo>
                    <a:cubicBezTo>
                      <a:pt x="20086" y="1763"/>
                      <a:pt x="20312" y="1120"/>
                      <a:pt x="2053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p40"/>
              <p:cNvSpPr/>
              <p:nvPr/>
            </p:nvSpPr>
            <p:spPr>
              <a:xfrm>
                <a:off x="5476575" y="713025"/>
                <a:ext cx="1288875" cy="1813025"/>
              </a:xfrm>
              <a:custGeom>
                <a:rect b="b" l="l" r="r" t="t"/>
                <a:pathLst>
                  <a:path extrusionOk="0" h="72521" w="51555">
                    <a:moveTo>
                      <a:pt x="17169" y="0"/>
                    </a:moveTo>
                    <a:cubicBezTo>
                      <a:pt x="17169" y="0"/>
                      <a:pt x="14704" y="441"/>
                      <a:pt x="11585" y="1203"/>
                    </a:cubicBezTo>
                    <a:cubicBezTo>
                      <a:pt x="11037" y="1334"/>
                      <a:pt x="10466" y="1476"/>
                      <a:pt x="9894" y="1631"/>
                    </a:cubicBezTo>
                    <a:cubicBezTo>
                      <a:pt x="8870" y="1893"/>
                      <a:pt x="7823" y="2191"/>
                      <a:pt x="6775" y="2500"/>
                    </a:cubicBezTo>
                    <a:cubicBezTo>
                      <a:pt x="6227" y="2679"/>
                      <a:pt x="5691" y="2846"/>
                      <a:pt x="5167" y="3036"/>
                    </a:cubicBezTo>
                    <a:cubicBezTo>
                      <a:pt x="3191" y="3703"/>
                      <a:pt x="1405" y="4465"/>
                      <a:pt x="274" y="5275"/>
                    </a:cubicBezTo>
                    <a:cubicBezTo>
                      <a:pt x="167" y="5346"/>
                      <a:pt x="83" y="5406"/>
                      <a:pt x="0" y="5477"/>
                    </a:cubicBezTo>
                    <a:cubicBezTo>
                      <a:pt x="0" y="5477"/>
                      <a:pt x="167" y="7680"/>
                      <a:pt x="667" y="11561"/>
                    </a:cubicBezTo>
                    <a:cubicBezTo>
                      <a:pt x="786" y="12442"/>
                      <a:pt x="905" y="13418"/>
                      <a:pt x="1060" y="14466"/>
                    </a:cubicBezTo>
                    <a:cubicBezTo>
                      <a:pt x="1203" y="15431"/>
                      <a:pt x="1357" y="16443"/>
                      <a:pt x="1512" y="17538"/>
                    </a:cubicBezTo>
                    <a:cubicBezTo>
                      <a:pt x="1762" y="19157"/>
                      <a:pt x="2060" y="20931"/>
                      <a:pt x="2393" y="22824"/>
                    </a:cubicBezTo>
                    <a:cubicBezTo>
                      <a:pt x="2560" y="23836"/>
                      <a:pt x="2750" y="24884"/>
                      <a:pt x="2953" y="25968"/>
                    </a:cubicBezTo>
                    <a:cubicBezTo>
                      <a:pt x="3012" y="26265"/>
                      <a:pt x="3072" y="26575"/>
                      <a:pt x="3120" y="26884"/>
                    </a:cubicBezTo>
                    <a:cubicBezTo>
                      <a:pt x="3310" y="27896"/>
                      <a:pt x="3524" y="28932"/>
                      <a:pt x="3739" y="30004"/>
                    </a:cubicBezTo>
                    <a:cubicBezTo>
                      <a:pt x="4096" y="31778"/>
                      <a:pt x="4477" y="33623"/>
                      <a:pt x="4905" y="35540"/>
                    </a:cubicBezTo>
                    <a:cubicBezTo>
                      <a:pt x="5132" y="36588"/>
                      <a:pt x="5382" y="37671"/>
                      <a:pt x="5632" y="38755"/>
                    </a:cubicBezTo>
                    <a:cubicBezTo>
                      <a:pt x="5679" y="38957"/>
                      <a:pt x="5727" y="39160"/>
                      <a:pt x="5775" y="39362"/>
                    </a:cubicBezTo>
                    <a:cubicBezTo>
                      <a:pt x="6025" y="40398"/>
                      <a:pt x="6275" y="41446"/>
                      <a:pt x="6537" y="42505"/>
                    </a:cubicBezTo>
                    <a:cubicBezTo>
                      <a:pt x="7049" y="44601"/>
                      <a:pt x="7596" y="46756"/>
                      <a:pt x="8204" y="48959"/>
                    </a:cubicBezTo>
                    <a:cubicBezTo>
                      <a:pt x="8132" y="49828"/>
                      <a:pt x="8049" y="50780"/>
                      <a:pt x="7894" y="51768"/>
                    </a:cubicBezTo>
                    <a:cubicBezTo>
                      <a:pt x="7894" y="51792"/>
                      <a:pt x="7894" y="51816"/>
                      <a:pt x="7894" y="51840"/>
                    </a:cubicBezTo>
                    <a:cubicBezTo>
                      <a:pt x="7775" y="52768"/>
                      <a:pt x="7608" y="53733"/>
                      <a:pt x="7430" y="54733"/>
                    </a:cubicBezTo>
                    <a:cubicBezTo>
                      <a:pt x="7406" y="54840"/>
                      <a:pt x="7394" y="54947"/>
                      <a:pt x="7370" y="55043"/>
                    </a:cubicBezTo>
                    <a:cubicBezTo>
                      <a:pt x="7108" y="56483"/>
                      <a:pt x="6799" y="58019"/>
                      <a:pt x="6453" y="59615"/>
                    </a:cubicBezTo>
                    <a:cubicBezTo>
                      <a:pt x="6168" y="60889"/>
                      <a:pt x="5870" y="62210"/>
                      <a:pt x="5560" y="63544"/>
                    </a:cubicBezTo>
                    <a:cubicBezTo>
                      <a:pt x="5334" y="64520"/>
                      <a:pt x="5108" y="65484"/>
                      <a:pt x="4870" y="66473"/>
                    </a:cubicBezTo>
                    <a:cubicBezTo>
                      <a:pt x="4394" y="68461"/>
                      <a:pt x="3905" y="70485"/>
                      <a:pt x="3417" y="72521"/>
                    </a:cubicBezTo>
                    <a:lnTo>
                      <a:pt x="43220" y="72521"/>
                    </a:lnTo>
                    <a:lnTo>
                      <a:pt x="41851" y="66508"/>
                    </a:lnTo>
                    <a:lnTo>
                      <a:pt x="41196" y="63603"/>
                    </a:lnTo>
                    <a:lnTo>
                      <a:pt x="40243" y="59424"/>
                    </a:lnTo>
                    <a:lnTo>
                      <a:pt x="39184" y="54804"/>
                    </a:lnTo>
                    <a:lnTo>
                      <a:pt x="38529" y="51899"/>
                    </a:lnTo>
                    <a:lnTo>
                      <a:pt x="38183" y="50399"/>
                    </a:lnTo>
                    <a:lnTo>
                      <a:pt x="39886" y="42565"/>
                    </a:lnTo>
                    <a:lnTo>
                      <a:pt x="40136" y="41410"/>
                    </a:lnTo>
                    <a:lnTo>
                      <a:pt x="40553" y="39457"/>
                    </a:lnTo>
                    <a:lnTo>
                      <a:pt x="40827" y="38183"/>
                    </a:lnTo>
                    <a:lnTo>
                      <a:pt x="42613" y="30004"/>
                    </a:lnTo>
                    <a:lnTo>
                      <a:pt x="43291" y="26861"/>
                    </a:lnTo>
                    <a:lnTo>
                      <a:pt x="44244" y="22443"/>
                    </a:lnTo>
                    <a:lnTo>
                      <a:pt x="51554" y="14466"/>
                    </a:lnTo>
                    <a:lnTo>
                      <a:pt x="47589" y="7001"/>
                    </a:lnTo>
                    <a:lnTo>
                      <a:pt x="45577" y="6298"/>
                    </a:lnTo>
                    <a:lnTo>
                      <a:pt x="43565" y="5596"/>
                    </a:lnTo>
                    <a:lnTo>
                      <a:pt x="42458" y="5203"/>
                    </a:lnTo>
                    <a:lnTo>
                      <a:pt x="37517" y="3465"/>
                    </a:lnTo>
                    <a:lnTo>
                      <a:pt x="37386" y="3417"/>
                    </a:lnTo>
                    <a:lnTo>
                      <a:pt x="33469" y="2036"/>
                    </a:lnTo>
                    <a:lnTo>
                      <a:pt x="29730" y="738"/>
                    </a:lnTo>
                    <a:cubicBezTo>
                      <a:pt x="29730" y="738"/>
                      <a:pt x="28676" y="1092"/>
                      <a:pt x="26213" y="1092"/>
                    </a:cubicBezTo>
                    <a:cubicBezTo>
                      <a:pt x="24202" y="1092"/>
                      <a:pt x="21252" y="856"/>
                      <a:pt x="17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p40"/>
              <p:cNvSpPr/>
              <p:nvPr/>
            </p:nvSpPr>
            <p:spPr>
              <a:xfrm>
                <a:off x="5532825" y="855900"/>
                <a:ext cx="82475" cy="82775"/>
              </a:xfrm>
              <a:custGeom>
                <a:rect b="b" l="l" r="r" t="t"/>
                <a:pathLst>
                  <a:path extrusionOk="0" h="3311" w="3299">
                    <a:moveTo>
                      <a:pt x="1643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60"/>
                      <a:pt x="739" y="3310"/>
                      <a:pt x="1643" y="3310"/>
                    </a:cubicBezTo>
                    <a:cubicBezTo>
                      <a:pt x="2560" y="3310"/>
                      <a:pt x="3298" y="2560"/>
                      <a:pt x="3298" y="1655"/>
                    </a:cubicBezTo>
                    <a:cubicBezTo>
                      <a:pt x="3298" y="738"/>
                      <a:pt x="2560" y="0"/>
                      <a:pt x="1643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6" name="Google Shape;1746;p40"/>
              <p:cNvSpPr/>
              <p:nvPr/>
            </p:nvSpPr>
            <p:spPr>
              <a:xfrm>
                <a:off x="5645925" y="753800"/>
                <a:ext cx="78025" cy="44075"/>
              </a:xfrm>
              <a:custGeom>
                <a:rect b="b" l="l" r="r" t="t"/>
                <a:pathLst>
                  <a:path extrusionOk="0" h="1763" w="3121">
                    <a:moveTo>
                      <a:pt x="3120" y="0"/>
                    </a:moveTo>
                    <a:cubicBezTo>
                      <a:pt x="2096" y="262"/>
                      <a:pt x="1049" y="560"/>
                      <a:pt x="1" y="869"/>
                    </a:cubicBezTo>
                    <a:cubicBezTo>
                      <a:pt x="287" y="1405"/>
                      <a:pt x="846" y="1762"/>
                      <a:pt x="1477" y="1762"/>
                    </a:cubicBezTo>
                    <a:cubicBezTo>
                      <a:pt x="2382" y="1762"/>
                      <a:pt x="3120" y="1024"/>
                      <a:pt x="3120" y="119"/>
                    </a:cubicBezTo>
                    <a:cubicBezTo>
                      <a:pt x="3120" y="72"/>
                      <a:pt x="3120" y="36"/>
                      <a:pt x="3120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40"/>
              <p:cNvSpPr/>
              <p:nvPr/>
            </p:nvSpPr>
            <p:spPr>
              <a:xfrm>
                <a:off x="5725100" y="967500"/>
                <a:ext cx="82475" cy="82775"/>
              </a:xfrm>
              <a:custGeom>
                <a:rect b="b" l="l" r="r" t="t"/>
                <a:pathLst>
                  <a:path extrusionOk="0" h="3311" w="3299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73"/>
                      <a:pt x="739" y="3311"/>
                      <a:pt x="1644" y="3311"/>
                    </a:cubicBezTo>
                    <a:cubicBezTo>
                      <a:pt x="2561" y="3311"/>
                      <a:pt x="3299" y="2573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8" name="Google Shape;1748;p40"/>
              <p:cNvSpPr/>
              <p:nvPr/>
            </p:nvSpPr>
            <p:spPr>
              <a:xfrm>
                <a:off x="5607825" y="1135400"/>
                <a:ext cx="82475" cy="82750"/>
              </a:xfrm>
              <a:custGeom>
                <a:rect b="b" l="l" r="r" t="t"/>
                <a:pathLst>
                  <a:path extrusionOk="0" h="3310" w="3299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310"/>
                      <a:pt x="1656" y="3310"/>
                    </a:cubicBezTo>
                    <a:cubicBezTo>
                      <a:pt x="2561" y="3310"/>
                      <a:pt x="3299" y="2560"/>
                      <a:pt x="3299" y="1655"/>
                    </a:cubicBezTo>
                    <a:cubicBezTo>
                      <a:pt x="3299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9" name="Google Shape;1749;p40"/>
              <p:cNvSpPr/>
              <p:nvPr/>
            </p:nvSpPr>
            <p:spPr>
              <a:xfrm>
                <a:off x="5536400" y="1283625"/>
                <a:ext cx="37525" cy="78600"/>
              </a:xfrm>
              <a:custGeom>
                <a:rect b="b" l="l" r="r" t="t"/>
                <a:pathLst>
                  <a:path extrusionOk="0" h="3144" w="1501">
                    <a:moveTo>
                      <a:pt x="0" y="0"/>
                    </a:moveTo>
                    <a:lnTo>
                      <a:pt x="0" y="0"/>
                    </a:lnTo>
                    <a:cubicBezTo>
                      <a:pt x="167" y="1012"/>
                      <a:pt x="357" y="2060"/>
                      <a:pt x="560" y="3144"/>
                    </a:cubicBezTo>
                    <a:cubicBezTo>
                      <a:pt x="1119" y="2870"/>
                      <a:pt x="1500" y="2310"/>
                      <a:pt x="1500" y="1643"/>
                    </a:cubicBezTo>
                    <a:cubicBezTo>
                      <a:pt x="1500" y="786"/>
                      <a:pt x="846" y="72"/>
                      <a:pt x="0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0" name="Google Shape;1750;p40"/>
              <p:cNvSpPr/>
              <p:nvPr/>
            </p:nvSpPr>
            <p:spPr>
              <a:xfrm>
                <a:off x="5864700" y="1242250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1" y="3298"/>
                      <a:pt x="3299" y="2560"/>
                      <a:pt x="3299" y="1655"/>
                    </a:cubicBezTo>
                    <a:cubicBezTo>
                      <a:pt x="3299" y="739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1" name="Google Shape;1751;p40"/>
              <p:cNvSpPr/>
              <p:nvPr/>
            </p:nvSpPr>
            <p:spPr>
              <a:xfrm>
                <a:off x="6535925" y="843100"/>
                <a:ext cx="80100" cy="54200"/>
              </a:xfrm>
              <a:custGeom>
                <a:rect b="b" l="l" r="r" t="t"/>
                <a:pathLst>
                  <a:path extrusionOk="0" h="2168" w="3204">
                    <a:moveTo>
                      <a:pt x="84" y="0"/>
                    </a:moveTo>
                    <a:cubicBezTo>
                      <a:pt x="36" y="167"/>
                      <a:pt x="0" y="334"/>
                      <a:pt x="0" y="512"/>
                    </a:cubicBezTo>
                    <a:cubicBezTo>
                      <a:pt x="0" y="1417"/>
                      <a:pt x="751" y="2167"/>
                      <a:pt x="1655" y="2167"/>
                    </a:cubicBezTo>
                    <a:cubicBezTo>
                      <a:pt x="2370" y="2167"/>
                      <a:pt x="2965" y="1715"/>
                      <a:pt x="3203" y="1095"/>
                    </a:cubicBezTo>
                    <a:lnTo>
                      <a:pt x="1191" y="39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2" name="Google Shape;1752;p40"/>
              <p:cNvSpPr/>
              <p:nvPr/>
            </p:nvSpPr>
            <p:spPr>
              <a:xfrm>
                <a:off x="5682850" y="1398225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55" y="0"/>
                    </a:moveTo>
                    <a:cubicBezTo>
                      <a:pt x="738" y="0"/>
                      <a:pt x="0" y="738"/>
                      <a:pt x="0" y="1643"/>
                    </a:cubicBezTo>
                    <a:cubicBezTo>
                      <a:pt x="0" y="2560"/>
                      <a:pt x="738" y="3298"/>
                      <a:pt x="1655" y="3298"/>
                    </a:cubicBezTo>
                    <a:cubicBezTo>
                      <a:pt x="2560" y="3298"/>
                      <a:pt x="3298" y="2560"/>
                      <a:pt x="3298" y="1643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40"/>
              <p:cNvSpPr/>
              <p:nvPr/>
            </p:nvSpPr>
            <p:spPr>
              <a:xfrm>
                <a:off x="5958175" y="1482450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1"/>
                      <a:pt x="739" y="3299"/>
                      <a:pt x="1643" y="3299"/>
                    </a:cubicBezTo>
                    <a:cubicBezTo>
                      <a:pt x="2560" y="3299"/>
                      <a:pt x="3298" y="2561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p40"/>
              <p:cNvSpPr/>
              <p:nvPr/>
            </p:nvSpPr>
            <p:spPr>
              <a:xfrm>
                <a:off x="6449900" y="1667300"/>
                <a:ext cx="47350" cy="80975"/>
              </a:xfrm>
              <a:custGeom>
                <a:rect b="b" l="l" r="r" t="t"/>
                <a:pathLst>
                  <a:path extrusionOk="0" h="3239" w="1894">
                    <a:moveTo>
                      <a:pt x="1656" y="0"/>
                    </a:moveTo>
                    <a:cubicBezTo>
                      <a:pt x="739" y="0"/>
                      <a:pt x="1" y="739"/>
                      <a:pt x="1" y="1644"/>
                    </a:cubicBezTo>
                    <a:cubicBezTo>
                      <a:pt x="1" y="2406"/>
                      <a:pt x="501" y="3037"/>
                      <a:pt x="1203" y="3239"/>
                    </a:cubicBezTo>
                    <a:lnTo>
                      <a:pt x="1620" y="1286"/>
                    </a:lnTo>
                    <a:lnTo>
                      <a:pt x="1894" y="12"/>
                    </a:lnTo>
                    <a:cubicBezTo>
                      <a:pt x="1822" y="0"/>
                      <a:pt x="1739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5" name="Google Shape;1755;p40"/>
              <p:cNvSpPr/>
              <p:nvPr/>
            </p:nvSpPr>
            <p:spPr>
              <a:xfrm>
                <a:off x="5599200" y="1600625"/>
                <a:ext cx="49725" cy="81275"/>
              </a:xfrm>
              <a:custGeom>
                <a:rect b="b" l="l" r="r" t="t"/>
                <a:pathLst>
                  <a:path extrusionOk="0" h="3251" w="1989">
                    <a:moveTo>
                      <a:pt x="346" y="0"/>
                    </a:moveTo>
                    <a:cubicBezTo>
                      <a:pt x="227" y="0"/>
                      <a:pt x="108" y="12"/>
                      <a:pt x="0" y="36"/>
                    </a:cubicBezTo>
                    <a:cubicBezTo>
                      <a:pt x="227" y="1084"/>
                      <a:pt x="477" y="2167"/>
                      <a:pt x="727" y="3251"/>
                    </a:cubicBezTo>
                    <a:cubicBezTo>
                      <a:pt x="1465" y="3084"/>
                      <a:pt x="1989" y="2429"/>
                      <a:pt x="1989" y="1655"/>
                    </a:cubicBezTo>
                    <a:cubicBezTo>
                      <a:pt x="1989" y="739"/>
                      <a:pt x="1251" y="0"/>
                      <a:pt x="34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40"/>
              <p:cNvSpPr/>
              <p:nvPr/>
            </p:nvSpPr>
            <p:spPr>
              <a:xfrm>
                <a:off x="6244525" y="1546450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55" y="1"/>
                    </a:moveTo>
                    <a:cubicBezTo>
                      <a:pt x="738" y="1"/>
                      <a:pt x="0" y="739"/>
                      <a:pt x="0" y="1656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60" y="3299"/>
                      <a:pt x="3298" y="2560"/>
                      <a:pt x="3298" y="1656"/>
                    </a:cubicBezTo>
                    <a:cubicBezTo>
                      <a:pt x="3298" y="739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7" name="Google Shape;1757;p40"/>
              <p:cNvSpPr/>
              <p:nvPr/>
            </p:nvSpPr>
            <p:spPr>
              <a:xfrm>
                <a:off x="6326975" y="1152650"/>
                <a:ext cx="82775" cy="82475"/>
              </a:xfrm>
              <a:custGeom>
                <a:rect b="b" l="l" r="r" t="t"/>
                <a:pathLst>
                  <a:path extrusionOk="0" h="3299" w="3311">
                    <a:moveTo>
                      <a:pt x="1655" y="1"/>
                    </a:moveTo>
                    <a:cubicBezTo>
                      <a:pt x="738" y="1"/>
                      <a:pt x="0" y="739"/>
                      <a:pt x="0" y="1644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72" y="3299"/>
                      <a:pt x="3310" y="2560"/>
                      <a:pt x="3310" y="1644"/>
                    </a:cubicBezTo>
                    <a:cubicBezTo>
                      <a:pt x="3310" y="739"/>
                      <a:pt x="2572" y="1"/>
                      <a:pt x="165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8" name="Google Shape;1758;p40"/>
              <p:cNvSpPr/>
              <p:nvPr/>
            </p:nvSpPr>
            <p:spPr>
              <a:xfrm>
                <a:off x="6494850" y="1028825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0"/>
                      <a:pt x="739" y="3299"/>
                      <a:pt x="1643" y="3299"/>
                    </a:cubicBezTo>
                    <a:cubicBezTo>
                      <a:pt x="2560" y="3299"/>
                      <a:pt x="3298" y="2560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p40"/>
              <p:cNvSpPr/>
              <p:nvPr/>
            </p:nvSpPr>
            <p:spPr>
              <a:xfrm>
                <a:off x="6351075" y="885050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1"/>
                      <a:pt x="739" y="3299"/>
                      <a:pt x="1644" y="3299"/>
                    </a:cubicBezTo>
                    <a:cubicBezTo>
                      <a:pt x="2561" y="3299"/>
                      <a:pt x="3299" y="2561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0" name="Google Shape;1760;p40"/>
              <p:cNvSpPr/>
              <p:nvPr/>
            </p:nvSpPr>
            <p:spPr>
              <a:xfrm>
                <a:off x="6040625" y="1756900"/>
                <a:ext cx="82475" cy="82775"/>
              </a:xfrm>
              <a:custGeom>
                <a:rect b="b" l="l" r="r" t="t"/>
                <a:pathLst>
                  <a:path extrusionOk="0" h="3311" w="3299">
                    <a:moveTo>
                      <a:pt x="1655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72"/>
                      <a:pt x="739" y="3310"/>
                      <a:pt x="1655" y="3310"/>
                    </a:cubicBezTo>
                    <a:cubicBezTo>
                      <a:pt x="2560" y="3310"/>
                      <a:pt x="3298" y="2572"/>
                      <a:pt x="3298" y="1655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1" name="Google Shape;1761;p40"/>
              <p:cNvSpPr/>
              <p:nvPr/>
            </p:nvSpPr>
            <p:spPr>
              <a:xfrm>
                <a:off x="5801000" y="1923875"/>
                <a:ext cx="82775" cy="82475"/>
              </a:xfrm>
              <a:custGeom>
                <a:rect b="b" l="l" r="r" t="t"/>
                <a:pathLst>
                  <a:path extrusionOk="0" h="3299" w="3311">
                    <a:moveTo>
                      <a:pt x="1656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0"/>
                      <a:pt x="739" y="3299"/>
                      <a:pt x="1656" y="3299"/>
                    </a:cubicBezTo>
                    <a:cubicBezTo>
                      <a:pt x="2573" y="3299"/>
                      <a:pt x="3311" y="2560"/>
                      <a:pt x="3311" y="1656"/>
                    </a:cubicBezTo>
                    <a:cubicBezTo>
                      <a:pt x="3311" y="739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2" name="Google Shape;1762;p40"/>
              <p:cNvSpPr/>
              <p:nvPr/>
            </p:nvSpPr>
            <p:spPr>
              <a:xfrm>
                <a:off x="5660825" y="2009000"/>
                <a:ext cx="39600" cy="80100"/>
              </a:xfrm>
              <a:custGeom>
                <a:rect b="b" l="l" r="r" t="t"/>
                <a:pathLst>
                  <a:path extrusionOk="0" h="3204" w="1584">
                    <a:moveTo>
                      <a:pt x="524" y="1"/>
                    </a:moveTo>
                    <a:cubicBezTo>
                      <a:pt x="405" y="929"/>
                      <a:pt x="238" y="1894"/>
                      <a:pt x="60" y="2894"/>
                    </a:cubicBezTo>
                    <a:cubicBezTo>
                      <a:pt x="36" y="3001"/>
                      <a:pt x="24" y="3108"/>
                      <a:pt x="0" y="3204"/>
                    </a:cubicBezTo>
                    <a:cubicBezTo>
                      <a:pt x="869" y="3168"/>
                      <a:pt x="1584" y="2442"/>
                      <a:pt x="1584" y="1549"/>
                    </a:cubicBezTo>
                    <a:cubicBezTo>
                      <a:pt x="1584" y="846"/>
                      <a:pt x="1143" y="25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3" name="Google Shape;1763;p40"/>
              <p:cNvSpPr/>
              <p:nvPr/>
            </p:nvSpPr>
            <p:spPr>
              <a:xfrm>
                <a:off x="5744150" y="1683075"/>
                <a:ext cx="82775" cy="82775"/>
              </a:xfrm>
              <a:custGeom>
                <a:rect b="b" l="l" r="r" t="t"/>
                <a:pathLst>
                  <a:path extrusionOk="0" h="3311" w="3311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73" y="3310"/>
                      <a:pt x="3311" y="2572"/>
                      <a:pt x="3311" y="1655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4" name="Google Shape;1764;p40"/>
              <p:cNvSpPr/>
              <p:nvPr/>
            </p:nvSpPr>
            <p:spPr>
              <a:xfrm>
                <a:off x="6127550" y="1264575"/>
                <a:ext cx="82750" cy="82475"/>
              </a:xfrm>
              <a:custGeom>
                <a:rect b="b" l="l" r="r" t="t"/>
                <a:pathLst>
                  <a:path extrusionOk="0" h="3299" w="331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cubicBezTo>
                      <a:pt x="2572" y="3298"/>
                      <a:pt x="3310" y="2560"/>
                      <a:pt x="3310" y="1643"/>
                    </a:cubicBezTo>
                    <a:cubicBezTo>
                      <a:pt x="3310" y="739"/>
                      <a:pt x="2572" y="0"/>
                      <a:pt x="165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5" name="Google Shape;1765;p40"/>
              <p:cNvSpPr/>
              <p:nvPr/>
            </p:nvSpPr>
            <p:spPr>
              <a:xfrm>
                <a:off x="6398400" y="1383925"/>
                <a:ext cx="82775" cy="82775"/>
              </a:xfrm>
              <a:custGeom>
                <a:rect b="b" l="l" r="r" t="t"/>
                <a:pathLst>
                  <a:path extrusionOk="0" h="3311" w="3311">
                    <a:moveTo>
                      <a:pt x="1656" y="1"/>
                    </a:moveTo>
                    <a:cubicBezTo>
                      <a:pt x="751" y="1"/>
                      <a:pt x="1" y="751"/>
                      <a:pt x="1" y="1656"/>
                    </a:cubicBezTo>
                    <a:cubicBezTo>
                      <a:pt x="1" y="2572"/>
                      <a:pt x="751" y="3311"/>
                      <a:pt x="1656" y="3311"/>
                    </a:cubicBezTo>
                    <a:cubicBezTo>
                      <a:pt x="2573" y="3311"/>
                      <a:pt x="3311" y="2572"/>
                      <a:pt x="3311" y="1656"/>
                    </a:cubicBezTo>
                    <a:cubicBezTo>
                      <a:pt x="3311" y="751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6" name="Google Shape;1766;p40"/>
              <p:cNvSpPr/>
              <p:nvPr/>
            </p:nvSpPr>
            <p:spPr>
              <a:xfrm>
                <a:off x="6297500" y="1830425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0" y="3298"/>
                      <a:pt x="3299" y="2560"/>
                      <a:pt x="3299" y="1655"/>
                    </a:cubicBezTo>
                    <a:cubicBezTo>
                      <a:pt x="3299" y="738"/>
                      <a:pt x="2560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7" name="Google Shape;1767;p40"/>
              <p:cNvSpPr/>
              <p:nvPr/>
            </p:nvSpPr>
            <p:spPr>
              <a:xfrm>
                <a:off x="6069800" y="2037875"/>
                <a:ext cx="82775" cy="82775"/>
              </a:xfrm>
              <a:custGeom>
                <a:rect b="b" l="l" r="r" t="t"/>
                <a:pathLst>
                  <a:path extrusionOk="0" h="3311" w="3311">
                    <a:moveTo>
                      <a:pt x="1655" y="1"/>
                    </a:moveTo>
                    <a:cubicBezTo>
                      <a:pt x="738" y="1"/>
                      <a:pt x="0" y="751"/>
                      <a:pt x="0" y="1656"/>
                    </a:cubicBezTo>
                    <a:cubicBezTo>
                      <a:pt x="0" y="2572"/>
                      <a:pt x="738" y="3311"/>
                      <a:pt x="1655" y="3311"/>
                    </a:cubicBezTo>
                    <a:cubicBezTo>
                      <a:pt x="2560" y="3311"/>
                      <a:pt x="3310" y="2572"/>
                      <a:pt x="3310" y="1656"/>
                    </a:cubicBezTo>
                    <a:cubicBezTo>
                      <a:pt x="3310" y="751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8" name="Google Shape;1768;p40"/>
              <p:cNvSpPr/>
              <p:nvPr/>
            </p:nvSpPr>
            <p:spPr>
              <a:xfrm>
                <a:off x="5801000" y="2166775"/>
                <a:ext cx="82775" cy="82775"/>
              </a:xfrm>
              <a:custGeom>
                <a:rect b="b" l="l" r="r" t="t"/>
                <a:pathLst>
                  <a:path extrusionOk="0" h="3311" w="3311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61" y="3310"/>
                      <a:pt x="3311" y="2572"/>
                      <a:pt x="3311" y="1655"/>
                    </a:cubicBezTo>
                    <a:cubicBezTo>
                      <a:pt x="3311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9" name="Google Shape;1769;p40"/>
              <p:cNvSpPr/>
              <p:nvPr/>
            </p:nvSpPr>
            <p:spPr>
              <a:xfrm>
                <a:off x="6315650" y="2140575"/>
                <a:ext cx="82775" cy="82475"/>
              </a:xfrm>
              <a:custGeom>
                <a:rect b="b" l="l" r="r" t="t"/>
                <a:pathLst>
                  <a:path extrusionOk="0" h="3299" w="3311">
                    <a:moveTo>
                      <a:pt x="1656" y="0"/>
                    </a:moveTo>
                    <a:cubicBezTo>
                      <a:pt x="751" y="0"/>
                      <a:pt x="1" y="739"/>
                      <a:pt x="1" y="1643"/>
                    </a:cubicBezTo>
                    <a:cubicBezTo>
                      <a:pt x="1" y="2560"/>
                      <a:pt x="751" y="3298"/>
                      <a:pt x="1656" y="3298"/>
                    </a:cubicBezTo>
                    <a:cubicBezTo>
                      <a:pt x="2573" y="3298"/>
                      <a:pt x="3311" y="2560"/>
                      <a:pt x="3311" y="1643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0" name="Google Shape;1770;p40"/>
              <p:cNvSpPr/>
              <p:nvPr/>
            </p:nvSpPr>
            <p:spPr>
              <a:xfrm>
                <a:off x="5766175" y="713025"/>
                <a:ext cx="547125" cy="426625"/>
              </a:xfrm>
              <a:custGeom>
                <a:rect b="b" l="l" r="r" t="t"/>
                <a:pathLst>
                  <a:path extrusionOk="0" h="17065" w="21885">
                    <a:moveTo>
                      <a:pt x="5585" y="0"/>
                    </a:moveTo>
                    <a:cubicBezTo>
                      <a:pt x="5585" y="0"/>
                      <a:pt x="3120" y="441"/>
                      <a:pt x="1" y="1203"/>
                    </a:cubicBezTo>
                    <a:cubicBezTo>
                      <a:pt x="1371" y="6086"/>
                      <a:pt x="5182" y="17064"/>
                      <a:pt x="11961" y="17064"/>
                    </a:cubicBezTo>
                    <a:cubicBezTo>
                      <a:pt x="12190" y="17064"/>
                      <a:pt x="12422" y="17052"/>
                      <a:pt x="12657" y="17026"/>
                    </a:cubicBezTo>
                    <a:cubicBezTo>
                      <a:pt x="18753" y="16371"/>
                      <a:pt x="21039" y="7787"/>
                      <a:pt x="21885" y="2048"/>
                    </a:cubicBezTo>
                    <a:lnTo>
                      <a:pt x="18146" y="726"/>
                    </a:lnTo>
                    <a:cubicBezTo>
                      <a:pt x="18146" y="726"/>
                      <a:pt x="17083" y="1087"/>
                      <a:pt x="14595" y="1087"/>
                    </a:cubicBezTo>
                    <a:cubicBezTo>
                      <a:pt x="12585" y="1087"/>
                      <a:pt x="9645" y="852"/>
                      <a:pt x="5585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1" name="Google Shape;1771;p40"/>
              <p:cNvSpPr/>
              <p:nvPr/>
            </p:nvSpPr>
            <p:spPr>
              <a:xfrm>
                <a:off x="5393225" y="2198625"/>
                <a:ext cx="1364775" cy="1559750"/>
              </a:xfrm>
              <a:custGeom>
                <a:rect b="b" l="l" r="r" t="t"/>
                <a:pathLst>
                  <a:path extrusionOk="0" h="62390" w="54591">
                    <a:moveTo>
                      <a:pt x="43577" y="0"/>
                    </a:moveTo>
                    <a:cubicBezTo>
                      <a:pt x="38091" y="1619"/>
                      <a:pt x="32470" y="2179"/>
                      <a:pt x="27315" y="2179"/>
                    </a:cubicBezTo>
                    <a:cubicBezTo>
                      <a:pt x="19920" y="2179"/>
                      <a:pt x="13485" y="1026"/>
                      <a:pt x="9787" y="191"/>
                    </a:cubicBezTo>
                    <a:cubicBezTo>
                      <a:pt x="9502" y="1465"/>
                      <a:pt x="9204" y="2774"/>
                      <a:pt x="8894" y="4120"/>
                    </a:cubicBezTo>
                    <a:cubicBezTo>
                      <a:pt x="8763" y="4667"/>
                      <a:pt x="8632" y="5215"/>
                      <a:pt x="8501" y="5763"/>
                    </a:cubicBezTo>
                    <a:cubicBezTo>
                      <a:pt x="8406" y="6191"/>
                      <a:pt x="8311" y="6620"/>
                      <a:pt x="8204" y="7049"/>
                    </a:cubicBezTo>
                    <a:cubicBezTo>
                      <a:pt x="8120" y="7370"/>
                      <a:pt x="8049" y="7703"/>
                      <a:pt x="7966" y="8037"/>
                    </a:cubicBezTo>
                    <a:cubicBezTo>
                      <a:pt x="7358" y="10585"/>
                      <a:pt x="6727" y="13168"/>
                      <a:pt x="6120" y="15740"/>
                    </a:cubicBezTo>
                    <a:cubicBezTo>
                      <a:pt x="5894" y="16716"/>
                      <a:pt x="5668" y="17693"/>
                      <a:pt x="5453" y="18645"/>
                    </a:cubicBezTo>
                    <a:cubicBezTo>
                      <a:pt x="5406" y="18860"/>
                      <a:pt x="5358" y="19074"/>
                      <a:pt x="5311" y="19276"/>
                    </a:cubicBezTo>
                    <a:cubicBezTo>
                      <a:pt x="5156" y="19967"/>
                      <a:pt x="5013" y="20669"/>
                      <a:pt x="4858" y="21348"/>
                    </a:cubicBezTo>
                    <a:cubicBezTo>
                      <a:pt x="4418" y="23432"/>
                      <a:pt x="4037" y="25456"/>
                      <a:pt x="3715" y="27361"/>
                    </a:cubicBezTo>
                    <a:cubicBezTo>
                      <a:pt x="3537" y="28385"/>
                      <a:pt x="3394" y="29361"/>
                      <a:pt x="3286" y="30301"/>
                    </a:cubicBezTo>
                    <a:cubicBezTo>
                      <a:pt x="3203" y="30944"/>
                      <a:pt x="3132" y="31563"/>
                      <a:pt x="3084" y="32159"/>
                    </a:cubicBezTo>
                    <a:cubicBezTo>
                      <a:pt x="3060" y="32361"/>
                      <a:pt x="3036" y="32564"/>
                      <a:pt x="3025" y="32766"/>
                    </a:cubicBezTo>
                    <a:lnTo>
                      <a:pt x="2834" y="34254"/>
                    </a:lnTo>
                    <a:lnTo>
                      <a:pt x="2239" y="39124"/>
                    </a:lnTo>
                    <a:lnTo>
                      <a:pt x="1882" y="42089"/>
                    </a:lnTo>
                    <a:lnTo>
                      <a:pt x="1572" y="44565"/>
                    </a:lnTo>
                    <a:lnTo>
                      <a:pt x="1310" y="46661"/>
                    </a:lnTo>
                    <a:lnTo>
                      <a:pt x="798" y="50875"/>
                    </a:lnTo>
                    <a:lnTo>
                      <a:pt x="548" y="52852"/>
                    </a:lnTo>
                    <a:lnTo>
                      <a:pt x="429" y="53840"/>
                    </a:lnTo>
                    <a:lnTo>
                      <a:pt x="0" y="57340"/>
                    </a:lnTo>
                    <a:cubicBezTo>
                      <a:pt x="6747" y="60509"/>
                      <a:pt x="15833" y="62389"/>
                      <a:pt x="25239" y="62389"/>
                    </a:cubicBezTo>
                    <a:cubicBezTo>
                      <a:pt x="35520" y="62389"/>
                      <a:pt x="46184" y="60142"/>
                      <a:pt x="54591" y="54876"/>
                    </a:cubicBezTo>
                    <a:lnTo>
                      <a:pt x="54317" y="53233"/>
                    </a:lnTo>
                    <a:lnTo>
                      <a:pt x="53864" y="50494"/>
                    </a:lnTo>
                    <a:lnTo>
                      <a:pt x="53829" y="50280"/>
                    </a:lnTo>
                    <a:lnTo>
                      <a:pt x="52959" y="45089"/>
                    </a:lnTo>
                    <a:lnTo>
                      <a:pt x="52614" y="42993"/>
                    </a:lnTo>
                    <a:lnTo>
                      <a:pt x="52400" y="41731"/>
                    </a:lnTo>
                    <a:lnTo>
                      <a:pt x="51912" y="38802"/>
                    </a:lnTo>
                    <a:lnTo>
                      <a:pt x="50935" y="32945"/>
                    </a:lnTo>
                    <a:lnTo>
                      <a:pt x="50578" y="30801"/>
                    </a:lnTo>
                    <a:lnTo>
                      <a:pt x="50542" y="30611"/>
                    </a:lnTo>
                    <a:lnTo>
                      <a:pt x="50435" y="30159"/>
                    </a:lnTo>
                    <a:lnTo>
                      <a:pt x="49792" y="27289"/>
                    </a:lnTo>
                    <a:lnTo>
                      <a:pt x="48316" y="20836"/>
                    </a:lnTo>
                    <a:lnTo>
                      <a:pt x="47828" y="18669"/>
                    </a:lnTo>
                    <a:lnTo>
                      <a:pt x="47816" y="18610"/>
                    </a:lnTo>
                    <a:lnTo>
                      <a:pt x="47161" y="15788"/>
                    </a:lnTo>
                    <a:lnTo>
                      <a:pt x="45935" y="10335"/>
                    </a:lnTo>
                    <a:lnTo>
                      <a:pt x="45447" y="8239"/>
                    </a:lnTo>
                    <a:lnTo>
                      <a:pt x="45185" y="7084"/>
                    </a:lnTo>
                    <a:lnTo>
                      <a:pt x="44530" y="4179"/>
                    </a:lnTo>
                    <a:lnTo>
                      <a:pt x="435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2" name="Google Shape;1772;p40"/>
              <p:cNvSpPr/>
              <p:nvPr/>
            </p:nvSpPr>
            <p:spPr>
              <a:xfrm>
                <a:off x="5592350" y="2340400"/>
                <a:ext cx="948950" cy="163050"/>
              </a:xfrm>
              <a:custGeom>
                <a:rect b="b" l="l" r="r" t="t"/>
                <a:pathLst>
                  <a:path extrusionOk="0" h="6522" w="37958">
                    <a:moveTo>
                      <a:pt x="1816" y="0"/>
                    </a:moveTo>
                    <a:cubicBezTo>
                      <a:pt x="1382" y="0"/>
                      <a:pt x="955" y="31"/>
                      <a:pt x="536" y="92"/>
                    </a:cubicBezTo>
                    <a:cubicBezTo>
                      <a:pt x="441" y="520"/>
                      <a:pt x="346" y="949"/>
                      <a:pt x="239" y="1378"/>
                    </a:cubicBezTo>
                    <a:cubicBezTo>
                      <a:pt x="155" y="1699"/>
                      <a:pt x="84" y="2032"/>
                      <a:pt x="1" y="2366"/>
                    </a:cubicBezTo>
                    <a:cubicBezTo>
                      <a:pt x="96" y="2342"/>
                      <a:pt x="203" y="2306"/>
                      <a:pt x="310" y="2282"/>
                    </a:cubicBezTo>
                    <a:cubicBezTo>
                      <a:pt x="799" y="2169"/>
                      <a:pt x="1306" y="2112"/>
                      <a:pt x="1831" y="2112"/>
                    </a:cubicBezTo>
                    <a:cubicBezTo>
                      <a:pt x="4005" y="2112"/>
                      <a:pt x="6487" y="3086"/>
                      <a:pt x="9240" y="5033"/>
                    </a:cubicBezTo>
                    <a:cubicBezTo>
                      <a:pt x="10764" y="6116"/>
                      <a:pt x="12145" y="6521"/>
                      <a:pt x="13419" y="6521"/>
                    </a:cubicBezTo>
                    <a:cubicBezTo>
                      <a:pt x="15407" y="6521"/>
                      <a:pt x="17134" y="5545"/>
                      <a:pt x="18741" y="4640"/>
                    </a:cubicBezTo>
                    <a:cubicBezTo>
                      <a:pt x="20454" y="3683"/>
                      <a:pt x="22096" y="2755"/>
                      <a:pt x="24097" y="2755"/>
                    </a:cubicBezTo>
                    <a:cubicBezTo>
                      <a:pt x="24933" y="2755"/>
                      <a:pt x="25832" y="2917"/>
                      <a:pt x="26825" y="3306"/>
                    </a:cubicBezTo>
                    <a:cubicBezTo>
                      <a:pt x="29518" y="4355"/>
                      <a:pt x="32273" y="5255"/>
                      <a:pt x="34789" y="5255"/>
                    </a:cubicBezTo>
                    <a:cubicBezTo>
                      <a:pt x="35901" y="5255"/>
                      <a:pt x="36966" y="5080"/>
                      <a:pt x="37958" y="4664"/>
                    </a:cubicBezTo>
                    <a:lnTo>
                      <a:pt x="37482" y="2568"/>
                    </a:lnTo>
                    <a:cubicBezTo>
                      <a:pt x="37458" y="2580"/>
                      <a:pt x="37446" y="2592"/>
                      <a:pt x="37422" y="2592"/>
                    </a:cubicBezTo>
                    <a:cubicBezTo>
                      <a:pt x="36668" y="2967"/>
                      <a:pt x="35814" y="3158"/>
                      <a:pt x="34798" y="3158"/>
                    </a:cubicBezTo>
                    <a:cubicBezTo>
                      <a:pt x="33008" y="3158"/>
                      <a:pt x="30717" y="2565"/>
                      <a:pt x="27587" y="1342"/>
                    </a:cubicBezTo>
                    <a:cubicBezTo>
                      <a:pt x="26330" y="851"/>
                      <a:pt x="25175" y="652"/>
                      <a:pt x="24108" y="652"/>
                    </a:cubicBezTo>
                    <a:cubicBezTo>
                      <a:pt x="21529" y="652"/>
                      <a:pt x="19465" y="1813"/>
                      <a:pt x="17705" y="2806"/>
                    </a:cubicBezTo>
                    <a:cubicBezTo>
                      <a:pt x="16150" y="3685"/>
                      <a:pt x="14851" y="4416"/>
                      <a:pt x="13446" y="4416"/>
                    </a:cubicBezTo>
                    <a:cubicBezTo>
                      <a:pt x="12528" y="4416"/>
                      <a:pt x="11564" y="4104"/>
                      <a:pt x="10454" y="3318"/>
                    </a:cubicBezTo>
                    <a:cubicBezTo>
                      <a:pt x="7338" y="1111"/>
                      <a:pt x="4441" y="0"/>
                      <a:pt x="18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3" name="Google Shape;1773;p40"/>
              <p:cNvSpPr/>
              <p:nvPr/>
            </p:nvSpPr>
            <p:spPr>
              <a:xfrm>
                <a:off x="5425975" y="3273450"/>
                <a:ext cx="1291250" cy="225350"/>
              </a:xfrm>
              <a:custGeom>
                <a:rect b="b" l="l" r="r" t="t"/>
                <a:pathLst>
                  <a:path extrusionOk="0" h="9014" w="51650">
                    <a:moveTo>
                      <a:pt x="51304" y="0"/>
                    </a:moveTo>
                    <a:cubicBezTo>
                      <a:pt x="49459" y="298"/>
                      <a:pt x="47625" y="1001"/>
                      <a:pt x="45887" y="2286"/>
                    </a:cubicBezTo>
                    <a:cubicBezTo>
                      <a:pt x="42973" y="4453"/>
                      <a:pt x="41198" y="5376"/>
                      <a:pt x="38993" y="5376"/>
                    </a:cubicBezTo>
                    <a:cubicBezTo>
                      <a:pt x="37054" y="5376"/>
                      <a:pt x="34782" y="4662"/>
                      <a:pt x="31111" y="3453"/>
                    </a:cubicBezTo>
                    <a:cubicBezTo>
                      <a:pt x="29426" y="2895"/>
                      <a:pt x="27915" y="2669"/>
                      <a:pt x="26544" y="2669"/>
                    </a:cubicBezTo>
                    <a:cubicBezTo>
                      <a:pt x="23208" y="2669"/>
                      <a:pt x="20705" y="4008"/>
                      <a:pt x="18562" y="5156"/>
                    </a:cubicBezTo>
                    <a:cubicBezTo>
                      <a:pt x="16778" y="6108"/>
                      <a:pt x="15291" y="6904"/>
                      <a:pt x="13639" y="6904"/>
                    </a:cubicBezTo>
                    <a:cubicBezTo>
                      <a:pt x="12525" y="6904"/>
                      <a:pt x="11336" y="6541"/>
                      <a:pt x="9930" y="5620"/>
                    </a:cubicBezTo>
                    <a:cubicBezTo>
                      <a:pt x="5965" y="3013"/>
                      <a:pt x="2774" y="1882"/>
                      <a:pt x="262" y="1572"/>
                    </a:cubicBezTo>
                    <a:lnTo>
                      <a:pt x="0" y="3668"/>
                    </a:lnTo>
                    <a:cubicBezTo>
                      <a:pt x="2179" y="3941"/>
                      <a:pt x="5072" y="4942"/>
                      <a:pt x="8775" y="7382"/>
                    </a:cubicBezTo>
                    <a:cubicBezTo>
                      <a:pt x="10585" y="8573"/>
                      <a:pt x="12168" y="9013"/>
                      <a:pt x="13621" y="9013"/>
                    </a:cubicBezTo>
                    <a:cubicBezTo>
                      <a:pt x="15823" y="9013"/>
                      <a:pt x="17705" y="8001"/>
                      <a:pt x="19562" y="7013"/>
                    </a:cubicBezTo>
                    <a:cubicBezTo>
                      <a:pt x="21630" y="5904"/>
                      <a:pt x="23751" y="4764"/>
                      <a:pt x="26550" y="4764"/>
                    </a:cubicBezTo>
                    <a:cubicBezTo>
                      <a:pt x="27715" y="4764"/>
                      <a:pt x="28999" y="4962"/>
                      <a:pt x="30444" y="5442"/>
                    </a:cubicBezTo>
                    <a:cubicBezTo>
                      <a:pt x="34217" y="6692"/>
                      <a:pt x="36745" y="7467"/>
                      <a:pt x="39003" y="7467"/>
                    </a:cubicBezTo>
                    <a:cubicBezTo>
                      <a:pt x="41585" y="7467"/>
                      <a:pt x="43815" y="6454"/>
                      <a:pt x="47149" y="3977"/>
                    </a:cubicBezTo>
                    <a:cubicBezTo>
                      <a:pt x="48566" y="2929"/>
                      <a:pt x="50102" y="2346"/>
                      <a:pt x="51649" y="2096"/>
                    </a:cubicBezTo>
                    <a:lnTo>
                      <a:pt x="51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40"/>
              <p:cNvSpPr/>
              <p:nvPr/>
            </p:nvSpPr>
            <p:spPr>
              <a:xfrm>
                <a:off x="5464075" y="2968650"/>
                <a:ext cx="1202550" cy="212850"/>
              </a:xfrm>
              <a:custGeom>
                <a:rect b="b" l="l" r="r" t="t"/>
                <a:pathLst>
                  <a:path extrusionOk="0" h="8514" w="48102">
                    <a:moveTo>
                      <a:pt x="47744" y="0"/>
                    </a:moveTo>
                    <a:cubicBezTo>
                      <a:pt x="46589" y="393"/>
                      <a:pt x="45458" y="977"/>
                      <a:pt x="44363" y="1786"/>
                    </a:cubicBezTo>
                    <a:cubicBezTo>
                      <a:pt x="41446" y="3955"/>
                      <a:pt x="39671" y="4881"/>
                      <a:pt x="37464" y="4881"/>
                    </a:cubicBezTo>
                    <a:cubicBezTo>
                      <a:pt x="35526" y="4881"/>
                      <a:pt x="33255" y="4167"/>
                      <a:pt x="29587" y="2953"/>
                    </a:cubicBezTo>
                    <a:cubicBezTo>
                      <a:pt x="27902" y="2395"/>
                      <a:pt x="26391" y="2169"/>
                      <a:pt x="25020" y="2169"/>
                    </a:cubicBezTo>
                    <a:cubicBezTo>
                      <a:pt x="21684" y="2169"/>
                      <a:pt x="19181" y="3508"/>
                      <a:pt x="17038" y="4656"/>
                    </a:cubicBezTo>
                    <a:cubicBezTo>
                      <a:pt x="15253" y="5609"/>
                      <a:pt x="13765" y="6409"/>
                      <a:pt x="12113" y="6409"/>
                    </a:cubicBezTo>
                    <a:cubicBezTo>
                      <a:pt x="10999" y="6409"/>
                      <a:pt x="9811" y="6045"/>
                      <a:pt x="8406" y="5120"/>
                    </a:cubicBezTo>
                    <a:cubicBezTo>
                      <a:pt x="5203" y="3001"/>
                      <a:pt x="2488" y="1870"/>
                      <a:pt x="238" y="1358"/>
                    </a:cubicBezTo>
                    <a:cubicBezTo>
                      <a:pt x="226" y="1560"/>
                      <a:pt x="202" y="1763"/>
                      <a:pt x="191" y="1965"/>
                    </a:cubicBezTo>
                    <a:lnTo>
                      <a:pt x="0" y="3453"/>
                    </a:lnTo>
                    <a:cubicBezTo>
                      <a:pt x="1953" y="3941"/>
                      <a:pt x="4346" y="4977"/>
                      <a:pt x="7251" y="6882"/>
                    </a:cubicBezTo>
                    <a:cubicBezTo>
                      <a:pt x="9061" y="8073"/>
                      <a:pt x="10644" y="8513"/>
                      <a:pt x="12097" y="8513"/>
                    </a:cubicBezTo>
                    <a:cubicBezTo>
                      <a:pt x="14299" y="8513"/>
                      <a:pt x="16181" y="7501"/>
                      <a:pt x="18038" y="6513"/>
                    </a:cubicBezTo>
                    <a:cubicBezTo>
                      <a:pt x="20103" y="5405"/>
                      <a:pt x="22221" y="4274"/>
                      <a:pt x="25013" y="4274"/>
                    </a:cubicBezTo>
                    <a:cubicBezTo>
                      <a:pt x="26182" y="4274"/>
                      <a:pt x="27469" y="4472"/>
                      <a:pt x="28920" y="4953"/>
                    </a:cubicBezTo>
                    <a:cubicBezTo>
                      <a:pt x="32696" y="6199"/>
                      <a:pt x="35224" y="6974"/>
                      <a:pt x="37484" y="6974"/>
                    </a:cubicBezTo>
                    <a:cubicBezTo>
                      <a:pt x="40064" y="6974"/>
                      <a:pt x="42293" y="5964"/>
                      <a:pt x="45625" y="3489"/>
                    </a:cubicBezTo>
                    <a:cubicBezTo>
                      <a:pt x="46423" y="2894"/>
                      <a:pt x="47244" y="2453"/>
                      <a:pt x="48101" y="2144"/>
                    </a:cubicBezTo>
                    <a:lnTo>
                      <a:pt x="4774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5" name="Google Shape;1775;p40"/>
              <p:cNvSpPr/>
              <p:nvPr/>
            </p:nvSpPr>
            <p:spPr>
              <a:xfrm>
                <a:off x="5514675" y="2663850"/>
                <a:ext cx="1086450" cy="178625"/>
              </a:xfrm>
              <a:custGeom>
                <a:rect b="b" l="l" r="r" t="t"/>
                <a:pathLst>
                  <a:path extrusionOk="0" h="7145" w="43458">
                    <a:moveTo>
                      <a:pt x="42958" y="1"/>
                    </a:moveTo>
                    <a:cubicBezTo>
                      <a:pt x="42755" y="131"/>
                      <a:pt x="42541" y="274"/>
                      <a:pt x="42339" y="429"/>
                    </a:cubicBezTo>
                    <a:cubicBezTo>
                      <a:pt x="39425" y="2589"/>
                      <a:pt x="37650" y="3513"/>
                      <a:pt x="35445" y="3513"/>
                    </a:cubicBezTo>
                    <a:cubicBezTo>
                      <a:pt x="33506" y="3513"/>
                      <a:pt x="31235" y="2799"/>
                      <a:pt x="27563" y="1584"/>
                    </a:cubicBezTo>
                    <a:cubicBezTo>
                      <a:pt x="25883" y="1031"/>
                      <a:pt x="24375" y="807"/>
                      <a:pt x="23007" y="807"/>
                    </a:cubicBezTo>
                    <a:cubicBezTo>
                      <a:pt x="19662" y="807"/>
                      <a:pt x="17152" y="2146"/>
                      <a:pt x="15014" y="3287"/>
                    </a:cubicBezTo>
                    <a:cubicBezTo>
                      <a:pt x="13232" y="4245"/>
                      <a:pt x="11747" y="5038"/>
                      <a:pt x="10098" y="5038"/>
                    </a:cubicBezTo>
                    <a:cubicBezTo>
                      <a:pt x="8982" y="5038"/>
                      <a:pt x="7791" y="4674"/>
                      <a:pt x="6382" y="3751"/>
                    </a:cubicBezTo>
                    <a:cubicBezTo>
                      <a:pt x="4179" y="2298"/>
                      <a:pt x="2203" y="1298"/>
                      <a:pt x="453" y="667"/>
                    </a:cubicBezTo>
                    <a:cubicBezTo>
                      <a:pt x="298" y="1358"/>
                      <a:pt x="155" y="2060"/>
                      <a:pt x="0" y="2739"/>
                    </a:cubicBezTo>
                    <a:cubicBezTo>
                      <a:pt x="1524" y="3322"/>
                      <a:pt x="3262" y="4215"/>
                      <a:pt x="5227" y="5513"/>
                    </a:cubicBezTo>
                    <a:cubicBezTo>
                      <a:pt x="7037" y="6704"/>
                      <a:pt x="8620" y="7144"/>
                      <a:pt x="10073" y="7144"/>
                    </a:cubicBezTo>
                    <a:cubicBezTo>
                      <a:pt x="12275" y="7144"/>
                      <a:pt x="14157" y="6144"/>
                      <a:pt x="16014" y="5144"/>
                    </a:cubicBezTo>
                    <a:cubicBezTo>
                      <a:pt x="18081" y="4043"/>
                      <a:pt x="20202" y="2907"/>
                      <a:pt x="22999" y="2907"/>
                    </a:cubicBezTo>
                    <a:cubicBezTo>
                      <a:pt x="24166" y="2907"/>
                      <a:pt x="25449" y="3104"/>
                      <a:pt x="26896" y="3584"/>
                    </a:cubicBezTo>
                    <a:cubicBezTo>
                      <a:pt x="30667" y="4828"/>
                      <a:pt x="33196" y="5603"/>
                      <a:pt x="35457" y="5603"/>
                    </a:cubicBezTo>
                    <a:cubicBezTo>
                      <a:pt x="38001" y="5603"/>
                      <a:pt x="40205" y="4622"/>
                      <a:pt x="43458" y="2227"/>
                    </a:cubicBezTo>
                    <a:lnTo>
                      <a:pt x="42970" y="60"/>
                    </a:lnTo>
                    <a:lnTo>
                      <a:pt x="4295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6" name="Google Shape;1776;p40"/>
              <p:cNvSpPr/>
              <p:nvPr/>
            </p:nvSpPr>
            <p:spPr>
              <a:xfrm>
                <a:off x="5393225" y="3460975"/>
                <a:ext cx="1364775" cy="297400"/>
              </a:xfrm>
              <a:custGeom>
                <a:rect b="b" l="l" r="r" t="t"/>
                <a:pathLst>
                  <a:path extrusionOk="0" h="11896" w="54591">
                    <a:moveTo>
                      <a:pt x="53864" y="0"/>
                    </a:moveTo>
                    <a:cubicBezTo>
                      <a:pt x="49530" y="2632"/>
                      <a:pt x="40636" y="6763"/>
                      <a:pt x="27301" y="6870"/>
                    </a:cubicBezTo>
                    <a:cubicBezTo>
                      <a:pt x="27051" y="6872"/>
                      <a:pt x="26803" y="6873"/>
                      <a:pt x="26556" y="6873"/>
                    </a:cubicBezTo>
                    <a:cubicBezTo>
                      <a:pt x="12893" y="6873"/>
                      <a:pt x="4314" y="3995"/>
                      <a:pt x="548" y="2358"/>
                    </a:cubicBezTo>
                    <a:lnTo>
                      <a:pt x="429" y="3358"/>
                    </a:lnTo>
                    <a:lnTo>
                      <a:pt x="0" y="6846"/>
                    </a:lnTo>
                    <a:cubicBezTo>
                      <a:pt x="6752" y="10015"/>
                      <a:pt x="15839" y="11895"/>
                      <a:pt x="25243" y="11895"/>
                    </a:cubicBezTo>
                    <a:cubicBezTo>
                      <a:pt x="35524" y="11895"/>
                      <a:pt x="46184" y="9648"/>
                      <a:pt x="54591" y="4382"/>
                    </a:cubicBezTo>
                    <a:lnTo>
                      <a:pt x="54317" y="2739"/>
                    </a:lnTo>
                    <a:lnTo>
                      <a:pt x="538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7" name="Google Shape;1777;p40"/>
              <p:cNvSpPr/>
              <p:nvPr/>
            </p:nvSpPr>
            <p:spPr>
              <a:xfrm>
                <a:off x="5460500" y="-570775"/>
                <a:ext cx="1230225" cy="1211775"/>
              </a:xfrm>
              <a:custGeom>
                <a:rect b="b" l="l" r="r" t="t"/>
                <a:pathLst>
                  <a:path extrusionOk="0" h="48471" w="49209">
                    <a:moveTo>
                      <a:pt x="24609" y="1"/>
                    </a:moveTo>
                    <a:cubicBezTo>
                      <a:pt x="23685" y="1"/>
                      <a:pt x="22759" y="370"/>
                      <a:pt x="22074" y="1108"/>
                    </a:cubicBezTo>
                    <a:cubicBezTo>
                      <a:pt x="21401" y="1828"/>
                      <a:pt x="20480" y="2214"/>
                      <a:pt x="19542" y="2214"/>
                    </a:cubicBezTo>
                    <a:cubicBezTo>
                      <a:pt x="19055" y="2214"/>
                      <a:pt x="18562" y="2110"/>
                      <a:pt x="18098" y="1894"/>
                    </a:cubicBezTo>
                    <a:cubicBezTo>
                      <a:pt x="17630" y="1681"/>
                      <a:pt x="17140" y="1581"/>
                      <a:pt x="16660" y="1581"/>
                    </a:cubicBezTo>
                    <a:cubicBezTo>
                      <a:pt x="15259" y="1581"/>
                      <a:pt x="13933" y="2433"/>
                      <a:pt x="13419" y="3834"/>
                    </a:cubicBezTo>
                    <a:cubicBezTo>
                      <a:pt x="12908" y="5204"/>
                      <a:pt x="11605" y="6098"/>
                      <a:pt x="10161" y="6098"/>
                    </a:cubicBezTo>
                    <a:cubicBezTo>
                      <a:pt x="10124" y="6098"/>
                      <a:pt x="10086" y="6098"/>
                      <a:pt x="10049" y="6097"/>
                    </a:cubicBezTo>
                    <a:lnTo>
                      <a:pt x="10037" y="6097"/>
                    </a:lnTo>
                    <a:cubicBezTo>
                      <a:pt x="9989" y="6095"/>
                      <a:pt x="9940" y="6094"/>
                      <a:pt x="9892" y="6094"/>
                    </a:cubicBezTo>
                    <a:cubicBezTo>
                      <a:pt x="7958" y="6094"/>
                      <a:pt x="6384" y="7717"/>
                      <a:pt x="6465" y="9668"/>
                    </a:cubicBezTo>
                    <a:lnTo>
                      <a:pt x="6465" y="9680"/>
                    </a:lnTo>
                    <a:cubicBezTo>
                      <a:pt x="6513" y="11169"/>
                      <a:pt x="5608" y="12526"/>
                      <a:pt x="4215" y="13050"/>
                    </a:cubicBezTo>
                    <a:cubicBezTo>
                      <a:pt x="2322" y="13740"/>
                      <a:pt x="1429" y="15895"/>
                      <a:pt x="2274" y="17729"/>
                    </a:cubicBezTo>
                    <a:cubicBezTo>
                      <a:pt x="2893" y="19086"/>
                      <a:pt x="2572" y="20682"/>
                      <a:pt x="1477" y="21694"/>
                    </a:cubicBezTo>
                    <a:lnTo>
                      <a:pt x="1477" y="21706"/>
                    </a:lnTo>
                    <a:cubicBezTo>
                      <a:pt x="0" y="23075"/>
                      <a:pt x="0" y="25397"/>
                      <a:pt x="1477" y="26766"/>
                    </a:cubicBezTo>
                    <a:lnTo>
                      <a:pt x="1477" y="26778"/>
                    </a:lnTo>
                    <a:cubicBezTo>
                      <a:pt x="2572" y="27790"/>
                      <a:pt x="2893" y="29385"/>
                      <a:pt x="2274" y="30742"/>
                    </a:cubicBezTo>
                    <a:cubicBezTo>
                      <a:pt x="1429" y="32576"/>
                      <a:pt x="2322" y="34731"/>
                      <a:pt x="4215" y="35433"/>
                    </a:cubicBezTo>
                    <a:cubicBezTo>
                      <a:pt x="5608" y="35945"/>
                      <a:pt x="6513" y="37303"/>
                      <a:pt x="6465" y="38791"/>
                    </a:cubicBezTo>
                    <a:lnTo>
                      <a:pt x="6465" y="38803"/>
                    </a:lnTo>
                    <a:cubicBezTo>
                      <a:pt x="6384" y="40773"/>
                      <a:pt x="7968" y="42389"/>
                      <a:pt x="9912" y="42389"/>
                    </a:cubicBezTo>
                    <a:cubicBezTo>
                      <a:pt x="9953" y="42389"/>
                      <a:pt x="9995" y="42388"/>
                      <a:pt x="10037" y="42387"/>
                    </a:cubicBezTo>
                    <a:lnTo>
                      <a:pt x="10049" y="42387"/>
                    </a:lnTo>
                    <a:cubicBezTo>
                      <a:pt x="10095" y="42385"/>
                      <a:pt x="10141" y="42384"/>
                      <a:pt x="10187" y="42384"/>
                    </a:cubicBezTo>
                    <a:cubicBezTo>
                      <a:pt x="11621" y="42384"/>
                      <a:pt x="12911" y="43276"/>
                      <a:pt x="13419" y="44637"/>
                    </a:cubicBezTo>
                    <a:cubicBezTo>
                      <a:pt x="13933" y="46038"/>
                      <a:pt x="15259" y="46891"/>
                      <a:pt x="16660" y="46891"/>
                    </a:cubicBezTo>
                    <a:cubicBezTo>
                      <a:pt x="17140" y="46891"/>
                      <a:pt x="17630" y="46791"/>
                      <a:pt x="18098" y="46578"/>
                    </a:cubicBezTo>
                    <a:cubicBezTo>
                      <a:pt x="18562" y="46362"/>
                      <a:pt x="19055" y="46257"/>
                      <a:pt x="19542" y="46257"/>
                    </a:cubicBezTo>
                    <a:cubicBezTo>
                      <a:pt x="20480" y="46257"/>
                      <a:pt x="21401" y="46643"/>
                      <a:pt x="22074" y="47364"/>
                    </a:cubicBezTo>
                    <a:cubicBezTo>
                      <a:pt x="22759" y="48102"/>
                      <a:pt x="23685" y="48471"/>
                      <a:pt x="24609" y="48471"/>
                    </a:cubicBezTo>
                    <a:cubicBezTo>
                      <a:pt x="25533" y="48471"/>
                      <a:pt x="26456" y="48102"/>
                      <a:pt x="27135" y="47364"/>
                    </a:cubicBezTo>
                    <a:lnTo>
                      <a:pt x="27146" y="47364"/>
                    </a:lnTo>
                    <a:cubicBezTo>
                      <a:pt x="27812" y="46643"/>
                      <a:pt x="28735" y="46257"/>
                      <a:pt x="29672" y="46257"/>
                    </a:cubicBezTo>
                    <a:cubicBezTo>
                      <a:pt x="30160" y="46257"/>
                      <a:pt x="30651" y="46362"/>
                      <a:pt x="31111" y="46578"/>
                    </a:cubicBezTo>
                    <a:lnTo>
                      <a:pt x="31123" y="46578"/>
                    </a:lnTo>
                    <a:cubicBezTo>
                      <a:pt x="31588" y="46791"/>
                      <a:pt x="32075" y="46891"/>
                      <a:pt x="32554" y="46891"/>
                    </a:cubicBezTo>
                    <a:cubicBezTo>
                      <a:pt x="33950" y="46891"/>
                      <a:pt x="35279" y="46038"/>
                      <a:pt x="35802" y="44637"/>
                    </a:cubicBezTo>
                    <a:cubicBezTo>
                      <a:pt x="36298" y="43276"/>
                      <a:pt x="37588" y="42384"/>
                      <a:pt x="39032" y="42384"/>
                    </a:cubicBezTo>
                    <a:cubicBezTo>
                      <a:pt x="39079" y="42384"/>
                      <a:pt x="39125" y="42385"/>
                      <a:pt x="39172" y="42387"/>
                    </a:cubicBezTo>
                    <a:cubicBezTo>
                      <a:pt x="39214" y="42388"/>
                      <a:pt x="39256" y="42389"/>
                      <a:pt x="39298" y="42389"/>
                    </a:cubicBezTo>
                    <a:cubicBezTo>
                      <a:pt x="41252" y="42389"/>
                      <a:pt x="42825" y="40773"/>
                      <a:pt x="42756" y="38803"/>
                    </a:cubicBezTo>
                    <a:lnTo>
                      <a:pt x="42756" y="38791"/>
                    </a:lnTo>
                    <a:cubicBezTo>
                      <a:pt x="42696" y="37303"/>
                      <a:pt x="43601" y="35945"/>
                      <a:pt x="45006" y="35433"/>
                    </a:cubicBezTo>
                    <a:cubicBezTo>
                      <a:pt x="46887" y="34731"/>
                      <a:pt x="47780" y="32576"/>
                      <a:pt x="46947" y="30742"/>
                    </a:cubicBezTo>
                    <a:cubicBezTo>
                      <a:pt x="46327" y="29385"/>
                      <a:pt x="46637" y="27790"/>
                      <a:pt x="47732" y="26778"/>
                    </a:cubicBezTo>
                    <a:lnTo>
                      <a:pt x="47744" y="26766"/>
                    </a:lnTo>
                    <a:cubicBezTo>
                      <a:pt x="49209" y="25397"/>
                      <a:pt x="49209" y="23075"/>
                      <a:pt x="47744" y="21706"/>
                    </a:cubicBezTo>
                    <a:lnTo>
                      <a:pt x="47732" y="21694"/>
                    </a:lnTo>
                    <a:cubicBezTo>
                      <a:pt x="46637" y="20682"/>
                      <a:pt x="46327" y="19086"/>
                      <a:pt x="46947" y="17729"/>
                    </a:cubicBezTo>
                    <a:cubicBezTo>
                      <a:pt x="47780" y="15895"/>
                      <a:pt x="46887" y="13740"/>
                      <a:pt x="45006" y="13050"/>
                    </a:cubicBezTo>
                    <a:cubicBezTo>
                      <a:pt x="43601" y="12526"/>
                      <a:pt x="42696" y="11169"/>
                      <a:pt x="42756" y="9680"/>
                    </a:cubicBezTo>
                    <a:lnTo>
                      <a:pt x="42756" y="9668"/>
                    </a:lnTo>
                    <a:cubicBezTo>
                      <a:pt x="42825" y="7717"/>
                      <a:pt x="41262" y="6094"/>
                      <a:pt x="39317" y="6094"/>
                    </a:cubicBezTo>
                    <a:cubicBezTo>
                      <a:pt x="39269" y="6094"/>
                      <a:pt x="39220" y="6095"/>
                      <a:pt x="39172" y="6097"/>
                    </a:cubicBezTo>
                    <a:cubicBezTo>
                      <a:pt x="39134" y="6098"/>
                      <a:pt x="39096" y="6098"/>
                      <a:pt x="39059" y="6098"/>
                    </a:cubicBezTo>
                    <a:cubicBezTo>
                      <a:pt x="37604" y="6098"/>
                      <a:pt x="36301" y="5204"/>
                      <a:pt x="35802" y="3834"/>
                    </a:cubicBezTo>
                    <a:cubicBezTo>
                      <a:pt x="35279" y="2433"/>
                      <a:pt x="33950" y="1581"/>
                      <a:pt x="32554" y="1581"/>
                    </a:cubicBezTo>
                    <a:cubicBezTo>
                      <a:pt x="32075" y="1581"/>
                      <a:pt x="31588" y="1681"/>
                      <a:pt x="31123" y="1894"/>
                    </a:cubicBezTo>
                    <a:lnTo>
                      <a:pt x="31111" y="1894"/>
                    </a:lnTo>
                    <a:cubicBezTo>
                      <a:pt x="30651" y="2110"/>
                      <a:pt x="30160" y="2214"/>
                      <a:pt x="29672" y="2214"/>
                    </a:cubicBezTo>
                    <a:cubicBezTo>
                      <a:pt x="28735" y="2214"/>
                      <a:pt x="27812" y="1828"/>
                      <a:pt x="27146" y="1108"/>
                    </a:cubicBezTo>
                    <a:lnTo>
                      <a:pt x="27135" y="1108"/>
                    </a:lnTo>
                    <a:cubicBezTo>
                      <a:pt x="26456" y="370"/>
                      <a:pt x="25533" y="1"/>
                      <a:pt x="24609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8" name="Google Shape;1778;p40"/>
              <p:cNvSpPr/>
              <p:nvPr/>
            </p:nvSpPr>
            <p:spPr>
              <a:xfrm>
                <a:off x="5891800" y="397600"/>
                <a:ext cx="338450" cy="393500"/>
              </a:xfrm>
              <a:custGeom>
                <a:rect b="b" l="l" r="r" t="t"/>
                <a:pathLst>
                  <a:path extrusionOk="0" h="15740" w="13538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41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2618" y="15173"/>
                      <a:pt x="4721" y="15739"/>
                      <a:pt x="6845" y="15739"/>
                    </a:cubicBezTo>
                    <a:cubicBezTo>
                      <a:pt x="8668" y="15739"/>
                      <a:pt x="10506" y="15322"/>
                      <a:pt x="12359" y="14486"/>
                    </a:cubicBezTo>
                    <a:cubicBezTo>
                      <a:pt x="12085" y="11212"/>
                      <a:pt x="12169" y="8771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9" name="Google Shape;1779;p40"/>
              <p:cNvSpPr/>
              <p:nvPr/>
            </p:nvSpPr>
            <p:spPr>
              <a:xfrm>
                <a:off x="5891800" y="397600"/>
                <a:ext cx="338450" cy="351150"/>
              </a:xfrm>
              <a:custGeom>
                <a:rect b="b" l="l" r="r" t="t"/>
                <a:pathLst>
                  <a:path extrusionOk="0" h="14046" w="13538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29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6811" y="13379"/>
                      <a:pt x="10502" y="9593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0" name="Google Shape;1780;p40"/>
              <p:cNvSpPr/>
              <p:nvPr/>
            </p:nvSpPr>
            <p:spPr>
              <a:xfrm>
                <a:off x="5570900" y="96225"/>
                <a:ext cx="182500" cy="271425"/>
              </a:xfrm>
              <a:custGeom>
                <a:rect b="b" l="l" r="r" t="t"/>
                <a:pathLst>
                  <a:path extrusionOk="0" h="10857" w="7300">
                    <a:moveTo>
                      <a:pt x="3250" y="0"/>
                    </a:moveTo>
                    <a:cubicBezTo>
                      <a:pt x="2680" y="0"/>
                      <a:pt x="2102" y="228"/>
                      <a:pt x="1609" y="872"/>
                    </a:cubicBezTo>
                    <a:cubicBezTo>
                      <a:pt x="0" y="2997"/>
                      <a:pt x="1374" y="10857"/>
                      <a:pt x="5946" y="10857"/>
                    </a:cubicBezTo>
                    <a:cubicBezTo>
                      <a:pt x="6111" y="10857"/>
                      <a:pt x="6281" y="10846"/>
                      <a:pt x="6455" y="10825"/>
                    </a:cubicBezTo>
                    <a:cubicBezTo>
                      <a:pt x="6455" y="10825"/>
                      <a:pt x="7300" y="5991"/>
                      <a:pt x="5943" y="1312"/>
                    </a:cubicBezTo>
                    <a:cubicBezTo>
                      <a:pt x="5943" y="1312"/>
                      <a:pt x="4619" y="0"/>
                      <a:pt x="325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1" name="Google Shape;1781;p40"/>
              <p:cNvSpPr/>
              <p:nvPr/>
            </p:nvSpPr>
            <p:spPr>
              <a:xfrm>
                <a:off x="6326075" y="7275"/>
                <a:ext cx="325" cy="925"/>
              </a:xfrm>
              <a:custGeom>
                <a:rect b="b" l="l" r="r" t="t"/>
                <a:pathLst>
                  <a:path extrusionOk="0" h="37" w="13">
                    <a:moveTo>
                      <a:pt x="1" y="0"/>
                    </a:moveTo>
                    <a:cubicBezTo>
                      <a:pt x="12" y="24"/>
                      <a:pt x="12" y="36"/>
                      <a:pt x="12" y="36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2" name="Google Shape;1782;p40"/>
              <p:cNvSpPr/>
              <p:nvPr/>
            </p:nvSpPr>
            <p:spPr>
              <a:xfrm>
                <a:off x="5634325" y="-226300"/>
                <a:ext cx="697725" cy="857900"/>
              </a:xfrm>
              <a:custGeom>
                <a:rect b="b" l="l" r="r" t="t"/>
                <a:pathLst>
                  <a:path extrusionOk="0" h="34316" w="27909">
                    <a:moveTo>
                      <a:pt x="14255" y="1"/>
                    </a:moveTo>
                    <a:cubicBezTo>
                      <a:pt x="14020" y="1"/>
                      <a:pt x="13781" y="4"/>
                      <a:pt x="13538" y="9"/>
                    </a:cubicBezTo>
                    <a:cubicBezTo>
                      <a:pt x="6215" y="164"/>
                      <a:pt x="2834" y="4688"/>
                      <a:pt x="1453" y="7415"/>
                    </a:cubicBezTo>
                    <a:cubicBezTo>
                      <a:pt x="953" y="8415"/>
                      <a:pt x="643" y="9510"/>
                      <a:pt x="548" y="10629"/>
                    </a:cubicBezTo>
                    <a:cubicBezTo>
                      <a:pt x="536" y="10820"/>
                      <a:pt x="536" y="10951"/>
                      <a:pt x="548" y="10951"/>
                    </a:cubicBezTo>
                    <a:cubicBezTo>
                      <a:pt x="500" y="12332"/>
                      <a:pt x="0" y="30882"/>
                      <a:pt x="9656" y="33775"/>
                    </a:cubicBezTo>
                    <a:cubicBezTo>
                      <a:pt x="10879" y="34143"/>
                      <a:pt x="12051" y="34316"/>
                      <a:pt x="13168" y="34316"/>
                    </a:cubicBezTo>
                    <a:cubicBezTo>
                      <a:pt x="18781" y="34316"/>
                      <a:pt x="23009" y="29944"/>
                      <a:pt x="25432" y="23917"/>
                    </a:cubicBezTo>
                    <a:cubicBezTo>
                      <a:pt x="25575" y="23548"/>
                      <a:pt x="25706" y="23190"/>
                      <a:pt x="25837" y="22821"/>
                    </a:cubicBezTo>
                    <a:cubicBezTo>
                      <a:pt x="25873" y="22714"/>
                      <a:pt x="25908" y="22619"/>
                      <a:pt x="25944" y="22524"/>
                    </a:cubicBezTo>
                    <a:cubicBezTo>
                      <a:pt x="26075" y="22155"/>
                      <a:pt x="26194" y="21774"/>
                      <a:pt x="26301" y="21393"/>
                    </a:cubicBezTo>
                    <a:cubicBezTo>
                      <a:pt x="27421" y="17654"/>
                      <a:pt x="27909" y="13463"/>
                      <a:pt x="27682" y="9379"/>
                    </a:cubicBezTo>
                    <a:cubicBezTo>
                      <a:pt x="27682" y="9379"/>
                      <a:pt x="27587" y="7593"/>
                      <a:pt x="27587" y="7569"/>
                    </a:cubicBezTo>
                    <a:cubicBezTo>
                      <a:pt x="26878" y="4420"/>
                      <a:pt x="23822" y="1"/>
                      <a:pt x="14255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3" name="Google Shape;1783;p40"/>
              <p:cNvSpPr/>
              <p:nvPr/>
            </p:nvSpPr>
            <p:spPr>
              <a:xfrm>
                <a:off x="6213850" y="84050"/>
                <a:ext cx="210050" cy="261450"/>
              </a:xfrm>
              <a:custGeom>
                <a:rect b="b" l="l" r="r" t="t"/>
                <a:pathLst>
                  <a:path extrusionOk="0" h="10458" w="8402">
                    <a:moveTo>
                      <a:pt x="5004" y="0"/>
                    </a:moveTo>
                    <a:cubicBezTo>
                      <a:pt x="3546" y="0"/>
                      <a:pt x="2025" y="835"/>
                      <a:pt x="2025" y="835"/>
                    </a:cubicBezTo>
                    <a:cubicBezTo>
                      <a:pt x="1" y="5276"/>
                      <a:pt x="930" y="10312"/>
                      <a:pt x="930" y="10312"/>
                    </a:cubicBezTo>
                    <a:cubicBezTo>
                      <a:pt x="1293" y="10411"/>
                      <a:pt x="1644" y="10458"/>
                      <a:pt x="1983" y="10458"/>
                    </a:cubicBezTo>
                    <a:cubicBezTo>
                      <a:pt x="6152" y="10458"/>
                      <a:pt x="8402" y="3414"/>
                      <a:pt x="7168" y="1168"/>
                    </a:cubicBezTo>
                    <a:cubicBezTo>
                      <a:pt x="6675" y="281"/>
                      <a:pt x="5850" y="0"/>
                      <a:pt x="5004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4" name="Google Shape;1784;p40"/>
              <p:cNvSpPr/>
              <p:nvPr/>
            </p:nvSpPr>
            <p:spPr>
              <a:xfrm>
                <a:off x="6213275" y="331725"/>
                <a:ext cx="66975" cy="39900"/>
              </a:xfrm>
              <a:custGeom>
                <a:rect b="b" l="l" r="r" t="t"/>
                <a:pathLst>
                  <a:path extrusionOk="0" h="1596" w="2679">
                    <a:moveTo>
                      <a:pt x="0" y="0"/>
                    </a:moveTo>
                    <a:lnTo>
                      <a:pt x="0" y="0"/>
                    </a:lnTo>
                    <a:cubicBezTo>
                      <a:pt x="643" y="1298"/>
                      <a:pt x="1572" y="1584"/>
                      <a:pt x="2274" y="1596"/>
                    </a:cubicBezTo>
                    <a:cubicBezTo>
                      <a:pt x="2417" y="1227"/>
                      <a:pt x="2548" y="869"/>
                      <a:pt x="2679" y="500"/>
                    </a:cubicBezTo>
                    <a:lnTo>
                      <a:pt x="2679" y="500"/>
                    </a:lnTo>
                    <a:cubicBezTo>
                      <a:pt x="2493" y="559"/>
                      <a:pt x="2293" y="583"/>
                      <a:pt x="2090" y="583"/>
                    </a:cubicBezTo>
                    <a:cubicBezTo>
                      <a:pt x="1092" y="5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5" name="Google Shape;1785;p40"/>
              <p:cNvSpPr/>
              <p:nvPr/>
            </p:nvSpPr>
            <p:spPr>
              <a:xfrm>
                <a:off x="5584700" y="-360275"/>
                <a:ext cx="847950" cy="620950"/>
              </a:xfrm>
              <a:custGeom>
                <a:rect b="b" l="l" r="r" t="t"/>
                <a:pathLst>
                  <a:path extrusionOk="0" h="24838" w="33918">
                    <a:moveTo>
                      <a:pt x="17763" y="1"/>
                    </a:moveTo>
                    <a:cubicBezTo>
                      <a:pt x="11444" y="1"/>
                      <a:pt x="4827" y="3642"/>
                      <a:pt x="2152" y="9452"/>
                    </a:cubicBezTo>
                    <a:cubicBezTo>
                      <a:pt x="1" y="14098"/>
                      <a:pt x="1981" y="24838"/>
                      <a:pt x="3061" y="24838"/>
                    </a:cubicBezTo>
                    <a:cubicBezTo>
                      <a:pt x="3141" y="24838"/>
                      <a:pt x="3215" y="24779"/>
                      <a:pt x="3283" y="24656"/>
                    </a:cubicBezTo>
                    <a:cubicBezTo>
                      <a:pt x="4283" y="22858"/>
                      <a:pt x="3021" y="19358"/>
                      <a:pt x="4355" y="16024"/>
                    </a:cubicBezTo>
                    <a:cubicBezTo>
                      <a:pt x="4474" y="15714"/>
                      <a:pt x="4581" y="15417"/>
                      <a:pt x="4664" y="15131"/>
                    </a:cubicBezTo>
                    <a:cubicBezTo>
                      <a:pt x="4966" y="14144"/>
                      <a:pt x="5849" y="13577"/>
                      <a:pt x="6755" y="13577"/>
                    </a:cubicBezTo>
                    <a:cubicBezTo>
                      <a:pt x="7281" y="13577"/>
                      <a:pt x="7815" y="13768"/>
                      <a:pt x="8248" y="14179"/>
                    </a:cubicBezTo>
                    <a:cubicBezTo>
                      <a:pt x="12308" y="18036"/>
                      <a:pt x="17523" y="21489"/>
                      <a:pt x="17523" y="21489"/>
                    </a:cubicBezTo>
                    <a:cubicBezTo>
                      <a:pt x="20750" y="23418"/>
                      <a:pt x="23405" y="24156"/>
                      <a:pt x="24964" y="24156"/>
                    </a:cubicBezTo>
                    <a:cubicBezTo>
                      <a:pt x="26119" y="24156"/>
                      <a:pt x="27858" y="22822"/>
                      <a:pt x="28501" y="20596"/>
                    </a:cubicBezTo>
                    <a:cubicBezTo>
                      <a:pt x="29132" y="18358"/>
                      <a:pt x="31001" y="17786"/>
                      <a:pt x="31001" y="17786"/>
                    </a:cubicBezTo>
                    <a:cubicBezTo>
                      <a:pt x="31001" y="17786"/>
                      <a:pt x="33918" y="8928"/>
                      <a:pt x="26488" y="2915"/>
                    </a:cubicBezTo>
                    <a:cubicBezTo>
                      <a:pt x="24008" y="911"/>
                      <a:pt x="20923" y="1"/>
                      <a:pt x="17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6" name="Google Shape;1786;p40"/>
              <p:cNvSpPr/>
              <p:nvPr/>
            </p:nvSpPr>
            <p:spPr>
              <a:xfrm>
                <a:off x="5613475" y="-364200"/>
                <a:ext cx="784950" cy="473600"/>
              </a:xfrm>
              <a:custGeom>
                <a:rect b="b" l="l" r="r" t="t"/>
                <a:pathLst>
                  <a:path extrusionOk="0" h="18944" w="31398">
                    <a:moveTo>
                      <a:pt x="15562" y="0"/>
                    </a:moveTo>
                    <a:cubicBezTo>
                      <a:pt x="14384" y="24"/>
                      <a:pt x="13217" y="120"/>
                      <a:pt x="12062" y="274"/>
                    </a:cubicBezTo>
                    <a:cubicBezTo>
                      <a:pt x="11479" y="358"/>
                      <a:pt x="10895" y="477"/>
                      <a:pt x="10312" y="620"/>
                    </a:cubicBezTo>
                    <a:cubicBezTo>
                      <a:pt x="9740" y="774"/>
                      <a:pt x="9169" y="953"/>
                      <a:pt x="8609" y="1179"/>
                    </a:cubicBezTo>
                    <a:cubicBezTo>
                      <a:pt x="7502" y="1620"/>
                      <a:pt x="6442" y="2215"/>
                      <a:pt x="5514" y="2977"/>
                    </a:cubicBezTo>
                    <a:cubicBezTo>
                      <a:pt x="4573" y="3715"/>
                      <a:pt x="3751" y="4608"/>
                      <a:pt x="3073" y="5573"/>
                    </a:cubicBezTo>
                    <a:cubicBezTo>
                      <a:pt x="1715" y="7525"/>
                      <a:pt x="906" y="9775"/>
                      <a:pt x="453" y="12050"/>
                    </a:cubicBezTo>
                    <a:cubicBezTo>
                      <a:pt x="239" y="13193"/>
                      <a:pt x="108" y="14347"/>
                      <a:pt x="61" y="15490"/>
                    </a:cubicBezTo>
                    <a:cubicBezTo>
                      <a:pt x="1" y="16645"/>
                      <a:pt x="13" y="17800"/>
                      <a:pt x="144" y="18943"/>
                    </a:cubicBezTo>
                    <a:lnTo>
                      <a:pt x="322" y="18931"/>
                    </a:lnTo>
                    <a:cubicBezTo>
                      <a:pt x="287" y="16657"/>
                      <a:pt x="537" y="14371"/>
                      <a:pt x="1096" y="12192"/>
                    </a:cubicBezTo>
                    <a:cubicBezTo>
                      <a:pt x="1644" y="10014"/>
                      <a:pt x="2525" y="7906"/>
                      <a:pt x="3859" y="6144"/>
                    </a:cubicBezTo>
                    <a:cubicBezTo>
                      <a:pt x="4525" y="5275"/>
                      <a:pt x="5299" y="4489"/>
                      <a:pt x="6180" y="3834"/>
                    </a:cubicBezTo>
                    <a:cubicBezTo>
                      <a:pt x="7049" y="3191"/>
                      <a:pt x="8026" y="2679"/>
                      <a:pt x="9038" y="2286"/>
                    </a:cubicBezTo>
                    <a:cubicBezTo>
                      <a:pt x="9550" y="2108"/>
                      <a:pt x="10074" y="1953"/>
                      <a:pt x="10609" y="1822"/>
                    </a:cubicBezTo>
                    <a:cubicBezTo>
                      <a:pt x="11145" y="1703"/>
                      <a:pt x="11681" y="1608"/>
                      <a:pt x="12229" y="1548"/>
                    </a:cubicBezTo>
                    <a:cubicBezTo>
                      <a:pt x="13256" y="1416"/>
                      <a:pt x="14295" y="1345"/>
                      <a:pt x="15324" y="1345"/>
                    </a:cubicBezTo>
                    <a:cubicBezTo>
                      <a:pt x="15403" y="1345"/>
                      <a:pt x="15483" y="1345"/>
                      <a:pt x="15562" y="1346"/>
                    </a:cubicBezTo>
                    <a:cubicBezTo>
                      <a:pt x="17789" y="1346"/>
                      <a:pt x="20003" y="1691"/>
                      <a:pt x="22016" y="2513"/>
                    </a:cubicBezTo>
                    <a:cubicBezTo>
                      <a:pt x="24028" y="3322"/>
                      <a:pt x="25802" y="4656"/>
                      <a:pt x="27076" y="6394"/>
                    </a:cubicBezTo>
                    <a:cubicBezTo>
                      <a:pt x="27719" y="7263"/>
                      <a:pt x="28255" y="8216"/>
                      <a:pt x="28671" y="9216"/>
                    </a:cubicBezTo>
                    <a:cubicBezTo>
                      <a:pt x="29088" y="10228"/>
                      <a:pt x="29398" y="11276"/>
                      <a:pt x="29600" y="12359"/>
                    </a:cubicBezTo>
                    <a:cubicBezTo>
                      <a:pt x="29969" y="14217"/>
                      <a:pt x="30029" y="16133"/>
                      <a:pt x="29874" y="18038"/>
                    </a:cubicBezTo>
                    <a:cubicBezTo>
                      <a:pt x="30338" y="18181"/>
                      <a:pt x="30767" y="18455"/>
                      <a:pt x="31076" y="18931"/>
                    </a:cubicBezTo>
                    <a:cubicBezTo>
                      <a:pt x="31398" y="16681"/>
                      <a:pt x="31398" y="14371"/>
                      <a:pt x="30993" y="12097"/>
                    </a:cubicBezTo>
                    <a:cubicBezTo>
                      <a:pt x="30791" y="10930"/>
                      <a:pt x="30457" y="9775"/>
                      <a:pt x="30005" y="8668"/>
                    </a:cubicBezTo>
                    <a:cubicBezTo>
                      <a:pt x="29552" y="7561"/>
                      <a:pt x="28969" y="6489"/>
                      <a:pt x="28243" y="5525"/>
                    </a:cubicBezTo>
                    <a:cubicBezTo>
                      <a:pt x="27516" y="4561"/>
                      <a:pt x="26659" y="3691"/>
                      <a:pt x="25695" y="2953"/>
                    </a:cubicBezTo>
                    <a:cubicBezTo>
                      <a:pt x="24730" y="2227"/>
                      <a:pt x="23659" y="1644"/>
                      <a:pt x="22540" y="1191"/>
                    </a:cubicBezTo>
                    <a:cubicBezTo>
                      <a:pt x="21432" y="739"/>
                      <a:pt x="20265" y="441"/>
                      <a:pt x="19099" y="251"/>
                    </a:cubicBezTo>
                    <a:cubicBezTo>
                      <a:pt x="18503" y="155"/>
                      <a:pt x="17920" y="96"/>
                      <a:pt x="17325" y="48"/>
                    </a:cubicBezTo>
                    <a:cubicBezTo>
                      <a:pt x="16741" y="12"/>
                      <a:pt x="16146" y="0"/>
                      <a:pt x="15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7" name="Google Shape;1787;p40"/>
              <p:cNvSpPr/>
              <p:nvPr/>
            </p:nvSpPr>
            <p:spPr>
              <a:xfrm>
                <a:off x="4948225" y="668675"/>
                <a:ext cx="597425" cy="530150"/>
              </a:xfrm>
              <a:custGeom>
                <a:rect b="b" l="l" r="r" t="t"/>
                <a:pathLst>
                  <a:path extrusionOk="0" h="21206" w="23897">
                    <a:moveTo>
                      <a:pt x="1" y="0"/>
                    </a:moveTo>
                    <a:cubicBezTo>
                      <a:pt x="1" y="1"/>
                      <a:pt x="4275" y="5168"/>
                      <a:pt x="5037" y="15562"/>
                    </a:cubicBezTo>
                    <a:cubicBezTo>
                      <a:pt x="10121" y="17800"/>
                      <a:pt x="17134" y="20562"/>
                      <a:pt x="23896" y="21205"/>
                    </a:cubicBezTo>
                    <a:lnTo>
                      <a:pt x="21598" y="6918"/>
                    </a:lnTo>
                    <a:cubicBezTo>
                      <a:pt x="21598" y="6918"/>
                      <a:pt x="20270" y="7746"/>
                      <a:pt x="17561" y="7746"/>
                    </a:cubicBezTo>
                    <a:cubicBezTo>
                      <a:pt x="14056" y="7746"/>
                      <a:pt x="8240" y="636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8" name="Google Shape;1788;p40"/>
              <p:cNvSpPr/>
              <p:nvPr/>
            </p:nvSpPr>
            <p:spPr>
              <a:xfrm>
                <a:off x="6188850" y="1652475"/>
                <a:ext cx="387875" cy="337050"/>
              </a:xfrm>
              <a:custGeom>
                <a:rect b="b" l="l" r="r" t="t"/>
                <a:pathLst>
                  <a:path extrusionOk="0" h="13482" w="15515">
                    <a:moveTo>
                      <a:pt x="6101" y="1"/>
                    </a:moveTo>
                    <a:cubicBezTo>
                      <a:pt x="5254" y="1"/>
                      <a:pt x="4499" y="138"/>
                      <a:pt x="3977" y="498"/>
                    </a:cubicBezTo>
                    <a:cubicBezTo>
                      <a:pt x="2334" y="1629"/>
                      <a:pt x="10609" y="3868"/>
                      <a:pt x="10609" y="3868"/>
                    </a:cubicBezTo>
                    <a:cubicBezTo>
                      <a:pt x="10609" y="3868"/>
                      <a:pt x="7585" y="3279"/>
                      <a:pt x="5008" y="3279"/>
                    </a:cubicBezTo>
                    <a:cubicBezTo>
                      <a:pt x="3884" y="3279"/>
                      <a:pt x="2845" y="3391"/>
                      <a:pt x="2180" y="3713"/>
                    </a:cubicBezTo>
                    <a:cubicBezTo>
                      <a:pt x="1" y="4761"/>
                      <a:pt x="9050" y="7106"/>
                      <a:pt x="9050" y="7106"/>
                    </a:cubicBezTo>
                    <a:cubicBezTo>
                      <a:pt x="9050" y="7106"/>
                      <a:pt x="7080" y="6867"/>
                      <a:pt x="5257" y="6867"/>
                    </a:cubicBezTo>
                    <a:cubicBezTo>
                      <a:pt x="3729" y="6867"/>
                      <a:pt x="2303" y="7035"/>
                      <a:pt x="2227" y="7654"/>
                    </a:cubicBezTo>
                    <a:cubicBezTo>
                      <a:pt x="2132" y="8463"/>
                      <a:pt x="8657" y="10559"/>
                      <a:pt x="8657" y="10559"/>
                    </a:cubicBezTo>
                    <a:cubicBezTo>
                      <a:pt x="8657" y="10559"/>
                      <a:pt x="4013" y="10642"/>
                      <a:pt x="4204" y="11178"/>
                    </a:cubicBezTo>
                    <a:cubicBezTo>
                      <a:pt x="4751" y="12762"/>
                      <a:pt x="7966" y="12893"/>
                      <a:pt x="7966" y="12893"/>
                    </a:cubicBezTo>
                    <a:cubicBezTo>
                      <a:pt x="7966" y="12893"/>
                      <a:pt x="8490" y="12976"/>
                      <a:pt x="10323" y="13381"/>
                    </a:cubicBezTo>
                    <a:cubicBezTo>
                      <a:pt x="10639" y="13451"/>
                      <a:pt x="10924" y="13482"/>
                      <a:pt x="11179" y="13482"/>
                    </a:cubicBezTo>
                    <a:cubicBezTo>
                      <a:pt x="12085" y="13482"/>
                      <a:pt x="12615" y="13096"/>
                      <a:pt x="12848" y="12762"/>
                    </a:cubicBezTo>
                    <a:cubicBezTo>
                      <a:pt x="13431" y="11928"/>
                      <a:pt x="14550" y="10357"/>
                      <a:pt x="14836" y="8321"/>
                    </a:cubicBezTo>
                    <a:cubicBezTo>
                      <a:pt x="15515" y="3344"/>
                      <a:pt x="12455" y="1403"/>
                      <a:pt x="12455" y="1403"/>
                    </a:cubicBezTo>
                    <a:cubicBezTo>
                      <a:pt x="12455" y="1403"/>
                      <a:pt x="8807" y="1"/>
                      <a:pt x="6101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9" name="Google Shape;1789;p40"/>
              <p:cNvSpPr/>
              <p:nvPr/>
            </p:nvSpPr>
            <p:spPr>
              <a:xfrm>
                <a:off x="6473725" y="1587025"/>
                <a:ext cx="71150" cy="135675"/>
              </a:xfrm>
              <a:custGeom>
                <a:rect b="b" l="l" r="r" t="t"/>
                <a:pathLst>
                  <a:path extrusionOk="0" h="5427" w="2846">
                    <a:moveTo>
                      <a:pt x="1626" y="1"/>
                    </a:moveTo>
                    <a:cubicBezTo>
                      <a:pt x="1597" y="1"/>
                      <a:pt x="1571" y="11"/>
                      <a:pt x="1548" y="33"/>
                    </a:cubicBezTo>
                    <a:cubicBezTo>
                      <a:pt x="595" y="1771"/>
                      <a:pt x="381" y="2842"/>
                      <a:pt x="0" y="5212"/>
                    </a:cubicBezTo>
                    <a:lnTo>
                      <a:pt x="1250" y="5426"/>
                    </a:lnTo>
                    <a:cubicBezTo>
                      <a:pt x="1250" y="5426"/>
                      <a:pt x="2846" y="2830"/>
                      <a:pt x="2346" y="949"/>
                    </a:cubicBezTo>
                    <a:cubicBezTo>
                      <a:pt x="2271" y="684"/>
                      <a:pt x="1865" y="1"/>
                      <a:pt x="1626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0" name="Google Shape;1790;p40"/>
              <p:cNvSpPr/>
              <p:nvPr/>
            </p:nvSpPr>
            <p:spPr>
              <a:xfrm>
                <a:off x="6565700" y="855900"/>
                <a:ext cx="790300" cy="909950"/>
              </a:xfrm>
              <a:custGeom>
                <a:rect b="b" l="l" r="r" t="t"/>
                <a:pathLst>
                  <a:path extrusionOk="0" h="36398" w="31612">
                    <a:moveTo>
                      <a:pt x="26265" y="0"/>
                    </a:moveTo>
                    <a:cubicBezTo>
                      <a:pt x="26265" y="0"/>
                      <a:pt x="24444" y="4405"/>
                      <a:pt x="22205" y="9918"/>
                    </a:cubicBezTo>
                    <a:cubicBezTo>
                      <a:pt x="19967" y="15431"/>
                      <a:pt x="16466" y="22300"/>
                      <a:pt x="16466" y="22300"/>
                    </a:cubicBezTo>
                    <a:cubicBezTo>
                      <a:pt x="11168" y="15442"/>
                      <a:pt x="4024" y="1286"/>
                      <a:pt x="4024" y="1286"/>
                    </a:cubicBezTo>
                    <a:cubicBezTo>
                      <a:pt x="1869" y="9930"/>
                      <a:pt x="988" y="10489"/>
                      <a:pt x="0" y="16550"/>
                    </a:cubicBezTo>
                    <a:cubicBezTo>
                      <a:pt x="5239" y="31373"/>
                      <a:pt x="17764" y="36397"/>
                      <a:pt x="17764" y="36397"/>
                    </a:cubicBezTo>
                    <a:cubicBezTo>
                      <a:pt x="28801" y="26396"/>
                      <a:pt x="31611" y="1857"/>
                      <a:pt x="31611" y="1857"/>
                    </a:cubicBezTo>
                    <a:lnTo>
                      <a:pt x="26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1" name="Google Shape;1791;p40"/>
              <p:cNvSpPr/>
              <p:nvPr/>
            </p:nvSpPr>
            <p:spPr>
              <a:xfrm>
                <a:off x="7053850" y="331425"/>
                <a:ext cx="391450" cy="587300"/>
              </a:xfrm>
              <a:custGeom>
                <a:rect b="b" l="l" r="r" t="t"/>
                <a:pathLst>
                  <a:path extrusionOk="0" h="23492" w="15658">
                    <a:moveTo>
                      <a:pt x="5168" y="1"/>
                    </a:moveTo>
                    <a:cubicBezTo>
                      <a:pt x="5043" y="1"/>
                      <a:pt x="4916" y="83"/>
                      <a:pt x="4787" y="262"/>
                    </a:cubicBezTo>
                    <a:cubicBezTo>
                      <a:pt x="3275" y="2358"/>
                      <a:pt x="4703" y="10013"/>
                      <a:pt x="4703" y="10013"/>
                    </a:cubicBezTo>
                    <a:cubicBezTo>
                      <a:pt x="2393" y="10299"/>
                      <a:pt x="0" y="12097"/>
                      <a:pt x="1501" y="14847"/>
                    </a:cubicBezTo>
                    <a:cubicBezTo>
                      <a:pt x="3013" y="17598"/>
                      <a:pt x="6215" y="21586"/>
                      <a:pt x="6215" y="21586"/>
                    </a:cubicBezTo>
                    <a:cubicBezTo>
                      <a:pt x="7668" y="23467"/>
                      <a:pt x="11704" y="23491"/>
                      <a:pt x="11704" y="23491"/>
                    </a:cubicBezTo>
                    <a:cubicBezTo>
                      <a:pt x="13335" y="21896"/>
                      <a:pt x="13657" y="18026"/>
                      <a:pt x="13728" y="16490"/>
                    </a:cubicBezTo>
                    <a:cubicBezTo>
                      <a:pt x="13740" y="16181"/>
                      <a:pt x="13740" y="15967"/>
                      <a:pt x="13740" y="15883"/>
                    </a:cubicBezTo>
                    <a:lnTo>
                      <a:pt x="13740" y="15848"/>
                    </a:lnTo>
                    <a:cubicBezTo>
                      <a:pt x="13740" y="15848"/>
                      <a:pt x="15657" y="15026"/>
                      <a:pt x="15086" y="11930"/>
                    </a:cubicBezTo>
                    <a:cubicBezTo>
                      <a:pt x="14693" y="9852"/>
                      <a:pt x="12296" y="9591"/>
                      <a:pt x="11118" y="9591"/>
                    </a:cubicBezTo>
                    <a:cubicBezTo>
                      <a:pt x="10724" y="9591"/>
                      <a:pt x="10466" y="9621"/>
                      <a:pt x="10466" y="9621"/>
                    </a:cubicBezTo>
                    <a:cubicBezTo>
                      <a:pt x="10466" y="9621"/>
                      <a:pt x="11782" y="221"/>
                      <a:pt x="10130" y="221"/>
                    </a:cubicBezTo>
                    <a:cubicBezTo>
                      <a:pt x="10067" y="221"/>
                      <a:pt x="10001" y="235"/>
                      <a:pt x="9930" y="262"/>
                    </a:cubicBezTo>
                    <a:cubicBezTo>
                      <a:pt x="7978" y="1024"/>
                      <a:pt x="7489" y="9347"/>
                      <a:pt x="7489" y="9347"/>
                    </a:cubicBezTo>
                    <a:cubicBezTo>
                      <a:pt x="7489" y="9347"/>
                      <a:pt x="6494" y="1"/>
                      <a:pt x="5168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2" name="Google Shape;1792;p40"/>
              <p:cNvSpPr/>
              <p:nvPr/>
            </p:nvSpPr>
            <p:spPr>
              <a:xfrm>
                <a:off x="7341375" y="617550"/>
                <a:ext cx="56000" cy="126150"/>
              </a:xfrm>
              <a:custGeom>
                <a:rect b="b" l="l" r="r" t="t"/>
                <a:pathLst>
                  <a:path extrusionOk="0" h="5046" w="2240">
                    <a:moveTo>
                      <a:pt x="817" y="1"/>
                    </a:moveTo>
                    <a:cubicBezTo>
                      <a:pt x="679" y="1"/>
                      <a:pt x="555" y="82"/>
                      <a:pt x="525" y="223"/>
                    </a:cubicBezTo>
                    <a:cubicBezTo>
                      <a:pt x="501" y="295"/>
                      <a:pt x="1" y="2164"/>
                      <a:pt x="263" y="3760"/>
                    </a:cubicBezTo>
                    <a:lnTo>
                      <a:pt x="275" y="3855"/>
                    </a:lnTo>
                    <a:cubicBezTo>
                      <a:pt x="334" y="4081"/>
                      <a:pt x="417" y="4272"/>
                      <a:pt x="548" y="4438"/>
                    </a:cubicBezTo>
                    <a:cubicBezTo>
                      <a:pt x="644" y="4569"/>
                      <a:pt x="763" y="4664"/>
                      <a:pt x="906" y="4760"/>
                    </a:cubicBezTo>
                    <a:cubicBezTo>
                      <a:pt x="1251" y="4986"/>
                      <a:pt x="1680" y="5045"/>
                      <a:pt x="2072" y="5045"/>
                    </a:cubicBezTo>
                    <a:lnTo>
                      <a:pt x="2227" y="5045"/>
                    </a:lnTo>
                    <a:cubicBezTo>
                      <a:pt x="2239" y="4736"/>
                      <a:pt x="2239" y="4522"/>
                      <a:pt x="2239" y="4438"/>
                    </a:cubicBezTo>
                    <a:lnTo>
                      <a:pt x="2239" y="4438"/>
                    </a:lnTo>
                    <a:cubicBezTo>
                      <a:pt x="2176" y="4442"/>
                      <a:pt x="2111" y="4445"/>
                      <a:pt x="2046" y="4445"/>
                    </a:cubicBezTo>
                    <a:cubicBezTo>
                      <a:pt x="1746" y="4445"/>
                      <a:pt x="1440" y="4395"/>
                      <a:pt x="1215" y="4248"/>
                    </a:cubicBezTo>
                    <a:cubicBezTo>
                      <a:pt x="1025" y="4117"/>
                      <a:pt x="906" y="3926"/>
                      <a:pt x="858" y="3664"/>
                    </a:cubicBezTo>
                    <a:cubicBezTo>
                      <a:pt x="620" y="2200"/>
                      <a:pt x="1096" y="402"/>
                      <a:pt x="1108" y="378"/>
                    </a:cubicBezTo>
                    <a:cubicBezTo>
                      <a:pt x="1144" y="212"/>
                      <a:pt x="1049" y="57"/>
                      <a:pt x="894" y="9"/>
                    </a:cubicBezTo>
                    <a:cubicBezTo>
                      <a:pt x="868" y="4"/>
                      <a:pt x="843" y="1"/>
                      <a:pt x="8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3" name="Google Shape;1793;p40"/>
              <p:cNvSpPr/>
              <p:nvPr/>
            </p:nvSpPr>
            <p:spPr>
              <a:xfrm>
                <a:off x="7271725" y="614000"/>
                <a:ext cx="90525" cy="132375"/>
              </a:xfrm>
              <a:custGeom>
                <a:rect b="b" l="l" r="r" t="t"/>
                <a:pathLst>
                  <a:path extrusionOk="0" h="5295" w="3621">
                    <a:moveTo>
                      <a:pt x="1017" y="1"/>
                    </a:moveTo>
                    <a:cubicBezTo>
                      <a:pt x="897" y="1"/>
                      <a:pt x="785" y="78"/>
                      <a:pt x="739" y="199"/>
                    </a:cubicBezTo>
                    <a:cubicBezTo>
                      <a:pt x="703" y="270"/>
                      <a:pt x="1" y="2211"/>
                      <a:pt x="477" y="3794"/>
                    </a:cubicBezTo>
                    <a:cubicBezTo>
                      <a:pt x="751" y="4664"/>
                      <a:pt x="1156" y="5164"/>
                      <a:pt x="1703" y="5271"/>
                    </a:cubicBezTo>
                    <a:cubicBezTo>
                      <a:pt x="1787" y="5283"/>
                      <a:pt x="1858" y="5295"/>
                      <a:pt x="1941" y="5295"/>
                    </a:cubicBezTo>
                    <a:cubicBezTo>
                      <a:pt x="2739" y="5295"/>
                      <a:pt x="3430" y="4497"/>
                      <a:pt x="3513" y="4390"/>
                    </a:cubicBezTo>
                    <a:cubicBezTo>
                      <a:pt x="3620" y="4271"/>
                      <a:pt x="3596" y="4080"/>
                      <a:pt x="3465" y="3973"/>
                    </a:cubicBezTo>
                    <a:cubicBezTo>
                      <a:pt x="3412" y="3925"/>
                      <a:pt x="3344" y="3901"/>
                      <a:pt x="3275" y="3901"/>
                    </a:cubicBezTo>
                    <a:cubicBezTo>
                      <a:pt x="3192" y="3901"/>
                      <a:pt x="3108" y="3937"/>
                      <a:pt x="3049" y="4009"/>
                    </a:cubicBezTo>
                    <a:cubicBezTo>
                      <a:pt x="2872" y="4219"/>
                      <a:pt x="2366" y="4696"/>
                      <a:pt x="1923" y="4696"/>
                    </a:cubicBezTo>
                    <a:cubicBezTo>
                      <a:pt x="1889" y="4696"/>
                      <a:pt x="1855" y="4693"/>
                      <a:pt x="1822" y="4687"/>
                    </a:cubicBezTo>
                    <a:cubicBezTo>
                      <a:pt x="1429" y="4604"/>
                      <a:pt x="1191" y="4056"/>
                      <a:pt x="1060" y="3616"/>
                    </a:cubicBezTo>
                    <a:cubicBezTo>
                      <a:pt x="632" y="2235"/>
                      <a:pt x="1298" y="425"/>
                      <a:pt x="1298" y="401"/>
                    </a:cubicBezTo>
                    <a:cubicBezTo>
                      <a:pt x="1358" y="246"/>
                      <a:pt x="1287" y="80"/>
                      <a:pt x="1120" y="20"/>
                    </a:cubicBezTo>
                    <a:cubicBezTo>
                      <a:pt x="1086" y="7"/>
                      <a:pt x="1051" y="1"/>
                      <a:pt x="10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4" name="Google Shape;1794;p40"/>
              <p:cNvSpPr/>
              <p:nvPr/>
            </p:nvSpPr>
            <p:spPr>
              <a:xfrm>
                <a:off x="7119925" y="622250"/>
                <a:ext cx="129200" cy="80975"/>
              </a:xfrm>
              <a:custGeom>
                <a:rect b="b" l="l" r="r" t="t"/>
                <a:pathLst>
                  <a:path extrusionOk="0" h="3239" w="5168">
                    <a:moveTo>
                      <a:pt x="4444" y="1"/>
                    </a:moveTo>
                    <a:cubicBezTo>
                      <a:pt x="4403" y="1"/>
                      <a:pt x="4362" y="8"/>
                      <a:pt x="4322" y="24"/>
                    </a:cubicBezTo>
                    <a:cubicBezTo>
                      <a:pt x="4168" y="95"/>
                      <a:pt x="4108" y="274"/>
                      <a:pt x="4180" y="428"/>
                    </a:cubicBezTo>
                    <a:cubicBezTo>
                      <a:pt x="4239" y="547"/>
                      <a:pt x="4703" y="1667"/>
                      <a:pt x="3513" y="2262"/>
                    </a:cubicBezTo>
                    <a:cubicBezTo>
                      <a:pt x="2915" y="2555"/>
                      <a:pt x="2258" y="2640"/>
                      <a:pt x="1702" y="2640"/>
                    </a:cubicBezTo>
                    <a:cubicBezTo>
                      <a:pt x="973" y="2640"/>
                      <a:pt x="419" y="2495"/>
                      <a:pt x="405" y="2488"/>
                    </a:cubicBezTo>
                    <a:cubicBezTo>
                      <a:pt x="383" y="2483"/>
                      <a:pt x="361" y="2481"/>
                      <a:pt x="339" y="2481"/>
                    </a:cubicBezTo>
                    <a:cubicBezTo>
                      <a:pt x="206" y="2481"/>
                      <a:pt x="77" y="2570"/>
                      <a:pt x="36" y="2702"/>
                    </a:cubicBezTo>
                    <a:cubicBezTo>
                      <a:pt x="1" y="2869"/>
                      <a:pt x="96" y="3024"/>
                      <a:pt x="251" y="3072"/>
                    </a:cubicBezTo>
                    <a:cubicBezTo>
                      <a:pt x="298" y="3083"/>
                      <a:pt x="893" y="3238"/>
                      <a:pt x="1691" y="3238"/>
                    </a:cubicBezTo>
                    <a:cubicBezTo>
                      <a:pt x="2322" y="3238"/>
                      <a:pt x="3072" y="3143"/>
                      <a:pt x="3775" y="2798"/>
                    </a:cubicBezTo>
                    <a:cubicBezTo>
                      <a:pt x="5168" y="2107"/>
                      <a:pt x="5001" y="786"/>
                      <a:pt x="4727" y="178"/>
                    </a:cubicBezTo>
                    <a:cubicBezTo>
                      <a:pt x="4674" y="63"/>
                      <a:pt x="4562" y="1"/>
                      <a:pt x="4444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5" name="Google Shape;1795;p40"/>
              <p:cNvSpPr/>
              <p:nvPr/>
            </p:nvSpPr>
            <p:spPr>
              <a:xfrm>
                <a:off x="7185100" y="688175"/>
                <a:ext cx="82200" cy="107025"/>
              </a:xfrm>
              <a:custGeom>
                <a:rect b="b" l="l" r="r" t="t"/>
                <a:pathLst>
                  <a:path extrusionOk="0" h="4281" w="3288">
                    <a:moveTo>
                      <a:pt x="343" y="0"/>
                    </a:moveTo>
                    <a:cubicBezTo>
                      <a:pt x="247" y="0"/>
                      <a:pt x="156" y="48"/>
                      <a:pt x="96" y="137"/>
                    </a:cubicBezTo>
                    <a:cubicBezTo>
                      <a:pt x="1" y="280"/>
                      <a:pt x="37" y="458"/>
                      <a:pt x="180" y="554"/>
                    </a:cubicBezTo>
                    <a:cubicBezTo>
                      <a:pt x="203" y="565"/>
                      <a:pt x="2132" y="1863"/>
                      <a:pt x="2656" y="4054"/>
                    </a:cubicBezTo>
                    <a:cubicBezTo>
                      <a:pt x="2692" y="4185"/>
                      <a:pt x="2811" y="4280"/>
                      <a:pt x="2954" y="4280"/>
                    </a:cubicBezTo>
                    <a:cubicBezTo>
                      <a:pt x="2978" y="4280"/>
                      <a:pt x="3001" y="4280"/>
                      <a:pt x="3025" y="4268"/>
                    </a:cubicBezTo>
                    <a:cubicBezTo>
                      <a:pt x="3180" y="4233"/>
                      <a:pt x="3287" y="4078"/>
                      <a:pt x="3239" y="3911"/>
                    </a:cubicBezTo>
                    <a:cubicBezTo>
                      <a:pt x="2656" y="1494"/>
                      <a:pt x="596" y="113"/>
                      <a:pt x="513" y="54"/>
                    </a:cubicBezTo>
                    <a:cubicBezTo>
                      <a:pt x="459" y="18"/>
                      <a:pt x="400" y="0"/>
                      <a:pt x="343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96" name="Google Shape;1796;p40"/>
          <p:cNvSpPr txBox="1"/>
          <p:nvPr/>
        </p:nvSpPr>
        <p:spPr>
          <a:xfrm>
            <a:off x="4515375" y="2110500"/>
            <a:ext cx="42243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Kesimpulan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0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p41"/>
          <p:cNvSpPr txBox="1"/>
          <p:nvPr>
            <p:ph idx="6" type="title"/>
          </p:nvPr>
        </p:nvSpPr>
        <p:spPr>
          <a:xfrm>
            <a:off x="712350" y="814938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Kesimpulan</a:t>
            </a:r>
            <a:endParaRPr/>
          </a:p>
        </p:txBody>
      </p:sp>
      <p:sp>
        <p:nvSpPr>
          <p:cNvPr id="1802" name="Google Shape;1802;p41"/>
          <p:cNvSpPr txBox="1"/>
          <p:nvPr/>
        </p:nvSpPr>
        <p:spPr>
          <a:xfrm>
            <a:off x="1006325" y="2082575"/>
            <a:ext cx="7002600" cy="17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D</a:t>
            </a:r>
            <a:r>
              <a:rPr lang="en" sz="22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engan mempraktikkan dan mempertingkatkan cara cara untuk mencapai kehidupan sejahtera, kita dapat hidup dalam keadaan yang lebih baik di samping dikelilingi oleh masyarakat yang prihatin tanpa mengira bangsa mahupun agama.</a:t>
            </a:r>
            <a:endParaRPr sz="2200"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6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7" name="Google Shape;1807;p42"/>
          <p:cNvGrpSpPr/>
          <p:nvPr/>
        </p:nvGrpSpPr>
        <p:grpSpPr>
          <a:xfrm>
            <a:off x="1341857" y="684607"/>
            <a:ext cx="6097554" cy="3546100"/>
            <a:chOff x="5412842" y="3065264"/>
            <a:chExt cx="2362935" cy="1596336"/>
          </a:xfrm>
        </p:grpSpPr>
        <p:sp>
          <p:nvSpPr>
            <p:cNvPr id="1808" name="Google Shape;1808;p42"/>
            <p:cNvSpPr/>
            <p:nvPr/>
          </p:nvSpPr>
          <p:spPr>
            <a:xfrm>
              <a:off x="5498325" y="4499625"/>
              <a:ext cx="2277445" cy="161975"/>
            </a:xfrm>
            <a:custGeom>
              <a:rect b="b" l="l" r="r" t="t"/>
              <a:pathLst>
                <a:path extrusionOk="0" h="12158" w="67390">
                  <a:moveTo>
                    <a:pt x="33695" y="1"/>
                  </a:moveTo>
                  <a:cubicBezTo>
                    <a:pt x="15086" y="1"/>
                    <a:pt x="1" y="2727"/>
                    <a:pt x="1" y="6085"/>
                  </a:cubicBezTo>
                  <a:cubicBezTo>
                    <a:pt x="1" y="9443"/>
                    <a:pt x="15086" y="12157"/>
                    <a:pt x="33695" y="12157"/>
                  </a:cubicBezTo>
                  <a:cubicBezTo>
                    <a:pt x="52305" y="12157"/>
                    <a:pt x="67390" y="9443"/>
                    <a:pt x="67390" y="6085"/>
                  </a:cubicBezTo>
                  <a:cubicBezTo>
                    <a:pt x="67390" y="2727"/>
                    <a:pt x="52305" y="1"/>
                    <a:pt x="33695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09" name="Google Shape;1809;p42"/>
            <p:cNvGrpSpPr/>
            <p:nvPr/>
          </p:nvGrpSpPr>
          <p:grpSpPr>
            <a:xfrm>
              <a:off x="5412842" y="3065264"/>
              <a:ext cx="2362935" cy="1542963"/>
              <a:chOff x="713775" y="833650"/>
              <a:chExt cx="6195425" cy="4045525"/>
            </a:xfrm>
          </p:grpSpPr>
          <p:sp>
            <p:nvSpPr>
              <p:cNvPr id="1810" name="Google Shape;1810;p42"/>
              <p:cNvSpPr/>
              <p:nvPr/>
            </p:nvSpPr>
            <p:spPr>
              <a:xfrm>
                <a:off x="5938225" y="2012575"/>
                <a:ext cx="272675" cy="888225"/>
              </a:xfrm>
              <a:custGeom>
                <a:rect b="b" l="l" r="r" t="t"/>
                <a:pathLst>
                  <a:path extrusionOk="0" h="35529" w="10907">
                    <a:moveTo>
                      <a:pt x="10907" y="1"/>
                    </a:moveTo>
                    <a:cubicBezTo>
                      <a:pt x="10907" y="1"/>
                      <a:pt x="6978" y="3704"/>
                      <a:pt x="6549" y="4358"/>
                    </a:cubicBezTo>
                    <a:cubicBezTo>
                      <a:pt x="6109" y="5013"/>
                      <a:pt x="1" y="28992"/>
                      <a:pt x="1" y="28992"/>
                    </a:cubicBezTo>
                    <a:lnTo>
                      <a:pt x="10907" y="35529"/>
                    </a:lnTo>
                    <a:lnTo>
                      <a:pt x="1090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1" name="Google Shape;1811;p42"/>
              <p:cNvSpPr/>
              <p:nvPr/>
            </p:nvSpPr>
            <p:spPr>
              <a:xfrm>
                <a:off x="6237675" y="1402600"/>
                <a:ext cx="450675" cy="480825"/>
              </a:xfrm>
              <a:custGeom>
                <a:rect b="b" l="l" r="r" t="t"/>
                <a:pathLst>
                  <a:path extrusionOk="0" h="19233" w="18027">
                    <a:moveTo>
                      <a:pt x="12789" y="1"/>
                    </a:moveTo>
                    <a:cubicBezTo>
                      <a:pt x="12371" y="1"/>
                      <a:pt x="11958" y="126"/>
                      <a:pt x="11633" y="397"/>
                    </a:cubicBezTo>
                    <a:lnTo>
                      <a:pt x="12788" y="2468"/>
                    </a:lnTo>
                    <a:cubicBezTo>
                      <a:pt x="9597" y="2564"/>
                      <a:pt x="6418" y="2659"/>
                      <a:pt x="3227" y="2742"/>
                    </a:cubicBezTo>
                    <a:cubicBezTo>
                      <a:pt x="2263" y="2778"/>
                      <a:pt x="1143" y="2921"/>
                      <a:pt x="620" y="4123"/>
                    </a:cubicBezTo>
                    <a:cubicBezTo>
                      <a:pt x="322" y="4814"/>
                      <a:pt x="298" y="5683"/>
                      <a:pt x="286" y="6505"/>
                    </a:cubicBezTo>
                    <a:cubicBezTo>
                      <a:pt x="262" y="8624"/>
                      <a:pt x="239" y="10743"/>
                      <a:pt x="215" y="12863"/>
                    </a:cubicBezTo>
                    <a:cubicBezTo>
                      <a:pt x="191" y="14577"/>
                      <a:pt x="0" y="16351"/>
                      <a:pt x="1322" y="17589"/>
                    </a:cubicBezTo>
                    <a:cubicBezTo>
                      <a:pt x="2417" y="18601"/>
                      <a:pt x="3810" y="19220"/>
                      <a:pt x="5311" y="19232"/>
                    </a:cubicBezTo>
                    <a:cubicBezTo>
                      <a:pt x="5325" y="19232"/>
                      <a:pt x="5340" y="19233"/>
                      <a:pt x="5355" y="19233"/>
                    </a:cubicBezTo>
                    <a:cubicBezTo>
                      <a:pt x="6938" y="19233"/>
                      <a:pt x="8620" y="18604"/>
                      <a:pt x="9811" y="17577"/>
                    </a:cubicBezTo>
                    <a:cubicBezTo>
                      <a:pt x="11133" y="16434"/>
                      <a:pt x="11978" y="15982"/>
                      <a:pt x="13716" y="15410"/>
                    </a:cubicBezTo>
                    <a:cubicBezTo>
                      <a:pt x="14312" y="15220"/>
                      <a:pt x="14943" y="14994"/>
                      <a:pt x="15276" y="14482"/>
                    </a:cubicBezTo>
                    <a:cubicBezTo>
                      <a:pt x="15621" y="13958"/>
                      <a:pt x="15419" y="13077"/>
                      <a:pt x="14800" y="13005"/>
                    </a:cubicBezTo>
                    <a:cubicBezTo>
                      <a:pt x="15740" y="12755"/>
                      <a:pt x="16252" y="11767"/>
                      <a:pt x="16657" y="10874"/>
                    </a:cubicBezTo>
                    <a:cubicBezTo>
                      <a:pt x="16931" y="10267"/>
                      <a:pt x="17193" y="9660"/>
                      <a:pt x="17467" y="9064"/>
                    </a:cubicBezTo>
                    <a:cubicBezTo>
                      <a:pt x="17705" y="8529"/>
                      <a:pt x="17943" y="7981"/>
                      <a:pt x="17979" y="7386"/>
                    </a:cubicBezTo>
                    <a:cubicBezTo>
                      <a:pt x="18026" y="6493"/>
                      <a:pt x="17574" y="5659"/>
                      <a:pt x="17133" y="4873"/>
                    </a:cubicBezTo>
                    <a:cubicBezTo>
                      <a:pt x="16395" y="3576"/>
                      <a:pt x="15657" y="2254"/>
                      <a:pt x="14645" y="1159"/>
                    </a:cubicBezTo>
                    <a:cubicBezTo>
                      <a:pt x="14359" y="431"/>
                      <a:pt x="13565" y="1"/>
                      <a:pt x="12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2" name="Google Shape;1812;p42"/>
              <p:cNvSpPr/>
              <p:nvPr/>
            </p:nvSpPr>
            <p:spPr>
              <a:xfrm>
                <a:off x="6300775" y="1779225"/>
                <a:ext cx="240225" cy="234925"/>
              </a:xfrm>
              <a:custGeom>
                <a:rect b="b" l="l" r="r" t="t"/>
                <a:pathLst>
                  <a:path extrusionOk="0" h="9397" w="9609">
                    <a:moveTo>
                      <a:pt x="6061" y="0"/>
                    </a:moveTo>
                    <a:lnTo>
                      <a:pt x="1" y="405"/>
                    </a:lnTo>
                    <a:lnTo>
                      <a:pt x="2060" y="6787"/>
                    </a:lnTo>
                    <a:cubicBezTo>
                      <a:pt x="2593" y="8431"/>
                      <a:pt x="4099" y="9396"/>
                      <a:pt x="5654" y="9396"/>
                    </a:cubicBezTo>
                    <a:cubicBezTo>
                      <a:pt x="6463" y="9396"/>
                      <a:pt x="7285" y="9135"/>
                      <a:pt x="7990" y="8573"/>
                    </a:cubicBezTo>
                    <a:lnTo>
                      <a:pt x="9609" y="7263"/>
                    </a:lnTo>
                    <a:lnTo>
                      <a:pt x="6061" y="0"/>
                    </a:ln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3" name="Google Shape;1813;p42"/>
              <p:cNvSpPr/>
              <p:nvPr/>
            </p:nvSpPr>
            <p:spPr>
              <a:xfrm>
                <a:off x="6292450" y="1779525"/>
                <a:ext cx="203025" cy="163425"/>
              </a:xfrm>
              <a:custGeom>
                <a:rect b="b" l="l" r="r" t="t"/>
                <a:pathLst>
                  <a:path extrusionOk="0" h="6537" w="8121">
                    <a:moveTo>
                      <a:pt x="6322" y="0"/>
                    </a:moveTo>
                    <a:lnTo>
                      <a:pt x="0" y="476"/>
                    </a:lnTo>
                    <a:lnTo>
                      <a:pt x="2596" y="6537"/>
                    </a:lnTo>
                    <a:cubicBezTo>
                      <a:pt x="4548" y="6429"/>
                      <a:pt x="6430" y="5977"/>
                      <a:pt x="8120" y="4834"/>
                    </a:cubicBezTo>
                    <a:lnTo>
                      <a:pt x="6322" y="0"/>
                    </a:lnTo>
                    <a:close/>
                  </a:path>
                </a:pathLst>
              </a:custGeom>
              <a:solidFill>
                <a:srgbClr val="FFC0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4" name="Google Shape;1814;p42"/>
              <p:cNvSpPr/>
              <p:nvPr/>
            </p:nvSpPr>
            <p:spPr>
              <a:xfrm>
                <a:off x="6193025" y="1459450"/>
                <a:ext cx="371800" cy="423450"/>
              </a:xfrm>
              <a:custGeom>
                <a:rect b="b" l="l" r="r" t="t"/>
                <a:pathLst>
                  <a:path extrusionOk="0" h="16938" w="14872">
                    <a:moveTo>
                      <a:pt x="4714" y="1"/>
                    </a:moveTo>
                    <a:cubicBezTo>
                      <a:pt x="3643" y="1"/>
                      <a:pt x="2626" y="338"/>
                      <a:pt x="1905" y="1361"/>
                    </a:cubicBezTo>
                    <a:cubicBezTo>
                      <a:pt x="1024" y="2588"/>
                      <a:pt x="1274" y="5052"/>
                      <a:pt x="917" y="6576"/>
                    </a:cubicBezTo>
                    <a:cubicBezTo>
                      <a:pt x="536" y="8172"/>
                      <a:pt x="0" y="9803"/>
                      <a:pt x="155" y="11505"/>
                    </a:cubicBezTo>
                    <a:cubicBezTo>
                      <a:pt x="274" y="12696"/>
                      <a:pt x="762" y="13851"/>
                      <a:pt x="1370" y="14791"/>
                    </a:cubicBezTo>
                    <a:cubicBezTo>
                      <a:pt x="2001" y="15756"/>
                      <a:pt x="2787" y="16077"/>
                      <a:pt x="3751" y="16435"/>
                    </a:cubicBezTo>
                    <a:cubicBezTo>
                      <a:pt x="4610" y="16757"/>
                      <a:pt x="5706" y="16938"/>
                      <a:pt x="6849" y="16938"/>
                    </a:cubicBezTo>
                    <a:cubicBezTo>
                      <a:pt x="9337" y="16938"/>
                      <a:pt x="12051" y="16082"/>
                      <a:pt x="13038" y="13970"/>
                    </a:cubicBezTo>
                    <a:cubicBezTo>
                      <a:pt x="13240" y="13529"/>
                      <a:pt x="13324" y="13053"/>
                      <a:pt x="13395" y="12577"/>
                    </a:cubicBezTo>
                    <a:cubicBezTo>
                      <a:pt x="14002" y="8862"/>
                      <a:pt x="14871" y="4624"/>
                      <a:pt x="11276" y="2218"/>
                    </a:cubicBezTo>
                    <a:cubicBezTo>
                      <a:pt x="10276" y="1540"/>
                      <a:pt x="9168" y="1135"/>
                      <a:pt x="8073" y="742"/>
                    </a:cubicBezTo>
                    <a:cubicBezTo>
                      <a:pt x="7095" y="396"/>
                      <a:pt x="5873" y="1"/>
                      <a:pt x="4714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5" name="Google Shape;1815;p42"/>
              <p:cNvSpPr/>
              <p:nvPr/>
            </p:nvSpPr>
            <p:spPr>
              <a:xfrm>
                <a:off x="6498725" y="1619625"/>
                <a:ext cx="107175" cy="132625"/>
              </a:xfrm>
              <a:custGeom>
                <a:rect b="b" l="l" r="r" t="t"/>
                <a:pathLst>
                  <a:path extrusionOk="0" h="5305" w="4287">
                    <a:moveTo>
                      <a:pt x="2994" y="1"/>
                    </a:moveTo>
                    <a:cubicBezTo>
                      <a:pt x="1760" y="1"/>
                      <a:pt x="614" y="2769"/>
                      <a:pt x="298" y="3598"/>
                    </a:cubicBezTo>
                    <a:cubicBezTo>
                      <a:pt x="119" y="4062"/>
                      <a:pt x="0" y="4634"/>
                      <a:pt x="322" y="5015"/>
                    </a:cubicBezTo>
                    <a:cubicBezTo>
                      <a:pt x="505" y="5226"/>
                      <a:pt x="774" y="5304"/>
                      <a:pt x="1057" y="5304"/>
                    </a:cubicBezTo>
                    <a:cubicBezTo>
                      <a:pt x="1270" y="5304"/>
                      <a:pt x="1492" y="5260"/>
                      <a:pt x="1691" y="5194"/>
                    </a:cubicBezTo>
                    <a:cubicBezTo>
                      <a:pt x="3227" y="4682"/>
                      <a:pt x="4286" y="3039"/>
                      <a:pt x="4132" y="1419"/>
                    </a:cubicBezTo>
                    <a:cubicBezTo>
                      <a:pt x="4072" y="884"/>
                      <a:pt x="3846" y="288"/>
                      <a:pt x="3334" y="74"/>
                    </a:cubicBezTo>
                    <a:cubicBezTo>
                      <a:pt x="3220" y="24"/>
                      <a:pt x="3107" y="1"/>
                      <a:pt x="2994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6" name="Google Shape;1816;p42"/>
              <p:cNvSpPr/>
              <p:nvPr/>
            </p:nvSpPr>
            <p:spPr>
              <a:xfrm>
                <a:off x="6139325" y="1344575"/>
                <a:ext cx="472825" cy="281075"/>
              </a:xfrm>
              <a:custGeom>
                <a:rect b="b" l="l" r="r" t="t"/>
                <a:pathLst>
                  <a:path extrusionOk="0" h="11243" w="18913">
                    <a:moveTo>
                      <a:pt x="12561" y="0"/>
                    </a:moveTo>
                    <a:cubicBezTo>
                      <a:pt x="12161" y="0"/>
                      <a:pt x="11760" y="40"/>
                      <a:pt x="11364" y="122"/>
                    </a:cubicBezTo>
                    <a:cubicBezTo>
                      <a:pt x="9993" y="416"/>
                      <a:pt x="8672" y="1167"/>
                      <a:pt x="7291" y="1167"/>
                    </a:cubicBezTo>
                    <a:cubicBezTo>
                      <a:pt x="7161" y="1167"/>
                      <a:pt x="7030" y="1160"/>
                      <a:pt x="6899" y="1146"/>
                    </a:cubicBezTo>
                    <a:cubicBezTo>
                      <a:pt x="5677" y="1008"/>
                      <a:pt x="4532" y="216"/>
                      <a:pt x="3343" y="216"/>
                    </a:cubicBezTo>
                    <a:cubicBezTo>
                      <a:pt x="3200" y="216"/>
                      <a:pt x="3055" y="227"/>
                      <a:pt x="2910" y="253"/>
                    </a:cubicBezTo>
                    <a:cubicBezTo>
                      <a:pt x="2006" y="420"/>
                      <a:pt x="1232" y="1170"/>
                      <a:pt x="1053" y="2075"/>
                    </a:cubicBezTo>
                    <a:cubicBezTo>
                      <a:pt x="874" y="2980"/>
                      <a:pt x="1303" y="3968"/>
                      <a:pt x="2077" y="4456"/>
                    </a:cubicBezTo>
                    <a:cubicBezTo>
                      <a:pt x="1944" y="4405"/>
                      <a:pt x="1807" y="4381"/>
                      <a:pt x="1671" y="4381"/>
                    </a:cubicBezTo>
                    <a:cubicBezTo>
                      <a:pt x="989" y="4381"/>
                      <a:pt x="319" y="4978"/>
                      <a:pt x="220" y="5682"/>
                    </a:cubicBezTo>
                    <a:cubicBezTo>
                      <a:pt x="0" y="7338"/>
                      <a:pt x="1677" y="8033"/>
                      <a:pt x="3095" y="8033"/>
                    </a:cubicBezTo>
                    <a:cubicBezTo>
                      <a:pt x="3370" y="8033"/>
                      <a:pt x="3635" y="8007"/>
                      <a:pt x="3875" y="7956"/>
                    </a:cubicBezTo>
                    <a:lnTo>
                      <a:pt x="3875" y="7956"/>
                    </a:lnTo>
                    <a:cubicBezTo>
                      <a:pt x="3208" y="8123"/>
                      <a:pt x="2732" y="8528"/>
                      <a:pt x="3280" y="8861"/>
                    </a:cubicBezTo>
                    <a:cubicBezTo>
                      <a:pt x="3387" y="8928"/>
                      <a:pt x="3553" y="8954"/>
                      <a:pt x="3751" y="8954"/>
                    </a:cubicBezTo>
                    <a:cubicBezTo>
                      <a:pt x="4407" y="8954"/>
                      <a:pt x="5413" y="8669"/>
                      <a:pt x="5816" y="8623"/>
                    </a:cubicBezTo>
                    <a:cubicBezTo>
                      <a:pt x="6498" y="8562"/>
                      <a:pt x="7230" y="8494"/>
                      <a:pt x="7953" y="8494"/>
                    </a:cubicBezTo>
                    <a:cubicBezTo>
                      <a:pt x="8505" y="8494"/>
                      <a:pt x="9051" y="8534"/>
                      <a:pt x="9566" y="8647"/>
                    </a:cubicBezTo>
                    <a:cubicBezTo>
                      <a:pt x="10551" y="8866"/>
                      <a:pt x="11434" y="9400"/>
                      <a:pt x="12372" y="9400"/>
                    </a:cubicBezTo>
                    <a:cubicBezTo>
                      <a:pt x="12761" y="9400"/>
                      <a:pt x="13159" y="9308"/>
                      <a:pt x="13578" y="9064"/>
                    </a:cubicBezTo>
                    <a:lnTo>
                      <a:pt x="13578" y="9064"/>
                    </a:lnTo>
                    <a:cubicBezTo>
                      <a:pt x="13450" y="9145"/>
                      <a:pt x="14724" y="11242"/>
                      <a:pt x="15965" y="11242"/>
                    </a:cubicBezTo>
                    <a:cubicBezTo>
                      <a:pt x="16377" y="11242"/>
                      <a:pt x="16786" y="11011"/>
                      <a:pt x="17138" y="10397"/>
                    </a:cubicBezTo>
                    <a:cubicBezTo>
                      <a:pt x="17567" y="9647"/>
                      <a:pt x="17829" y="8457"/>
                      <a:pt x="18162" y="7635"/>
                    </a:cubicBezTo>
                    <a:cubicBezTo>
                      <a:pt x="18603" y="6540"/>
                      <a:pt x="18912" y="5349"/>
                      <a:pt x="18615" y="4170"/>
                    </a:cubicBezTo>
                    <a:cubicBezTo>
                      <a:pt x="18424" y="3432"/>
                      <a:pt x="17996" y="2706"/>
                      <a:pt x="17269" y="1980"/>
                    </a:cubicBezTo>
                    <a:cubicBezTo>
                      <a:pt x="16040" y="750"/>
                      <a:pt x="14306" y="0"/>
                      <a:pt x="125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7" name="Google Shape;1817;p42"/>
              <p:cNvSpPr/>
              <p:nvPr/>
            </p:nvSpPr>
            <p:spPr>
              <a:xfrm>
                <a:off x="6346900" y="4560225"/>
                <a:ext cx="273275" cy="318950"/>
              </a:xfrm>
              <a:custGeom>
                <a:rect b="b" l="l" r="r" t="t"/>
                <a:pathLst>
                  <a:path extrusionOk="0" h="12758" w="10931">
                    <a:moveTo>
                      <a:pt x="4263" y="0"/>
                    </a:moveTo>
                    <a:lnTo>
                      <a:pt x="4263" y="0"/>
                    </a:lnTo>
                    <a:cubicBezTo>
                      <a:pt x="4918" y="3608"/>
                      <a:pt x="3109" y="5572"/>
                      <a:pt x="1275" y="8346"/>
                    </a:cubicBezTo>
                    <a:cubicBezTo>
                      <a:pt x="656" y="9287"/>
                      <a:pt x="1" y="10489"/>
                      <a:pt x="465" y="11501"/>
                    </a:cubicBezTo>
                    <a:cubicBezTo>
                      <a:pt x="879" y="12400"/>
                      <a:pt x="1835" y="12758"/>
                      <a:pt x="2995" y="12758"/>
                    </a:cubicBezTo>
                    <a:cubicBezTo>
                      <a:pt x="5108" y="12758"/>
                      <a:pt x="7897" y="11571"/>
                      <a:pt x="9312" y="10311"/>
                    </a:cubicBezTo>
                    <a:cubicBezTo>
                      <a:pt x="9693" y="9977"/>
                      <a:pt x="9967" y="9632"/>
                      <a:pt x="10109" y="9311"/>
                    </a:cubicBezTo>
                    <a:cubicBezTo>
                      <a:pt x="10931" y="7465"/>
                      <a:pt x="10169" y="5822"/>
                      <a:pt x="9788" y="4036"/>
                    </a:cubicBezTo>
                    <a:cubicBezTo>
                      <a:pt x="9705" y="3705"/>
                      <a:pt x="9328" y="714"/>
                      <a:pt x="9593" y="714"/>
                    </a:cubicBezTo>
                    <a:cubicBezTo>
                      <a:pt x="9594" y="714"/>
                      <a:pt x="9596" y="714"/>
                      <a:pt x="9597" y="714"/>
                    </a:cubicBezTo>
                    <a:cubicBezTo>
                      <a:pt x="7823" y="476"/>
                      <a:pt x="6037" y="238"/>
                      <a:pt x="4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8" name="Google Shape;1818;p42"/>
              <p:cNvSpPr/>
              <p:nvPr/>
            </p:nvSpPr>
            <p:spPr>
              <a:xfrm>
                <a:off x="5759925" y="4560225"/>
                <a:ext cx="409300" cy="199175"/>
              </a:xfrm>
              <a:custGeom>
                <a:rect b="b" l="l" r="r" t="t"/>
                <a:pathLst>
                  <a:path extrusionOk="0" h="7967" w="16372">
                    <a:moveTo>
                      <a:pt x="15169" y="0"/>
                    </a:moveTo>
                    <a:lnTo>
                      <a:pt x="15169" y="0"/>
                    </a:lnTo>
                    <a:cubicBezTo>
                      <a:pt x="14004" y="262"/>
                      <a:pt x="13210" y="368"/>
                      <a:pt x="12428" y="368"/>
                    </a:cubicBezTo>
                    <a:cubicBezTo>
                      <a:pt x="11573" y="368"/>
                      <a:pt x="10731" y="241"/>
                      <a:pt x="9431" y="48"/>
                    </a:cubicBezTo>
                    <a:lnTo>
                      <a:pt x="5037" y="3060"/>
                    </a:lnTo>
                    <a:cubicBezTo>
                      <a:pt x="5037" y="3060"/>
                      <a:pt x="1" y="6275"/>
                      <a:pt x="382" y="7632"/>
                    </a:cubicBezTo>
                    <a:cubicBezTo>
                      <a:pt x="447" y="7869"/>
                      <a:pt x="916" y="7967"/>
                      <a:pt x="1646" y="7967"/>
                    </a:cubicBezTo>
                    <a:cubicBezTo>
                      <a:pt x="5053" y="7967"/>
                      <a:pt x="14134" y="5834"/>
                      <a:pt x="14134" y="5834"/>
                    </a:cubicBezTo>
                    <a:cubicBezTo>
                      <a:pt x="14134" y="5834"/>
                      <a:pt x="16372" y="5310"/>
                      <a:pt x="15717" y="2941"/>
                    </a:cubicBezTo>
                    <a:cubicBezTo>
                      <a:pt x="15324" y="1512"/>
                      <a:pt x="14907" y="1238"/>
                      <a:pt x="15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9" name="Google Shape;1819;p42"/>
              <p:cNvSpPr/>
              <p:nvPr/>
            </p:nvSpPr>
            <p:spPr>
              <a:xfrm>
                <a:off x="5898650" y="3001975"/>
                <a:ext cx="797150" cy="1644150"/>
              </a:xfrm>
              <a:custGeom>
                <a:rect b="b" l="l" r="r" t="t"/>
                <a:pathLst>
                  <a:path extrusionOk="0" h="65766" w="31886">
                    <a:moveTo>
                      <a:pt x="28111" y="65449"/>
                    </a:moveTo>
                    <a:cubicBezTo>
                      <a:pt x="28111" y="65449"/>
                      <a:pt x="28110" y="65450"/>
                      <a:pt x="28107" y="65450"/>
                    </a:cubicBezTo>
                    <a:lnTo>
                      <a:pt x="28107" y="65450"/>
                    </a:lnTo>
                    <a:cubicBezTo>
                      <a:pt x="28108" y="65453"/>
                      <a:pt x="28108" y="65454"/>
                      <a:pt x="28109" y="65454"/>
                    </a:cubicBezTo>
                    <a:cubicBezTo>
                      <a:pt x="28109" y="65454"/>
                      <a:pt x="28110" y="65453"/>
                      <a:pt x="28111" y="65449"/>
                    </a:cubicBezTo>
                    <a:close/>
                    <a:moveTo>
                      <a:pt x="10097" y="1"/>
                    </a:moveTo>
                    <a:lnTo>
                      <a:pt x="0" y="32160"/>
                    </a:lnTo>
                    <a:cubicBezTo>
                      <a:pt x="0" y="32160"/>
                      <a:pt x="2381" y="61020"/>
                      <a:pt x="2798" y="62616"/>
                    </a:cubicBezTo>
                    <a:cubicBezTo>
                      <a:pt x="2967" y="63263"/>
                      <a:pt x="4117" y="63464"/>
                      <a:pt x="5485" y="63464"/>
                    </a:cubicBezTo>
                    <a:cubicBezTo>
                      <a:pt x="7489" y="63464"/>
                      <a:pt x="9962" y="63034"/>
                      <a:pt x="10513" y="62949"/>
                    </a:cubicBezTo>
                    <a:cubicBezTo>
                      <a:pt x="11454" y="62806"/>
                      <a:pt x="10001" y="34339"/>
                      <a:pt x="10001" y="34339"/>
                    </a:cubicBezTo>
                    <a:lnTo>
                      <a:pt x="14835" y="16324"/>
                    </a:lnTo>
                    <a:lnTo>
                      <a:pt x="17300" y="16574"/>
                    </a:lnTo>
                    <a:cubicBezTo>
                      <a:pt x="17300" y="16574"/>
                      <a:pt x="19836" y="63533"/>
                      <a:pt x="22110" y="64973"/>
                    </a:cubicBezTo>
                    <a:cubicBezTo>
                      <a:pt x="23087" y="65589"/>
                      <a:pt x="24326" y="65766"/>
                      <a:pt x="25424" y="65766"/>
                    </a:cubicBezTo>
                    <a:cubicBezTo>
                      <a:pt x="26846" y="65766"/>
                      <a:pt x="28032" y="65470"/>
                      <a:pt x="28107" y="65450"/>
                    </a:cubicBezTo>
                    <a:lnTo>
                      <a:pt x="28107" y="65450"/>
                    </a:lnTo>
                    <a:cubicBezTo>
                      <a:pt x="28027" y="64969"/>
                      <a:pt x="30657" y="19578"/>
                      <a:pt x="31516" y="13515"/>
                    </a:cubicBezTo>
                    <a:cubicBezTo>
                      <a:pt x="31885" y="10848"/>
                      <a:pt x="31599" y="870"/>
                      <a:pt x="31599" y="870"/>
                    </a:cubicBezTo>
                    <a:lnTo>
                      <a:pt x="1009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0" name="Google Shape;1820;p42"/>
              <p:cNvSpPr/>
              <p:nvPr/>
            </p:nvSpPr>
            <p:spPr>
              <a:xfrm>
                <a:off x="6123675" y="1912025"/>
                <a:ext cx="715275" cy="1165625"/>
              </a:xfrm>
              <a:custGeom>
                <a:rect b="b" l="l" r="r" t="t"/>
                <a:pathLst>
                  <a:path extrusionOk="0" h="46625" w="28611">
                    <a:moveTo>
                      <a:pt x="28611" y="5582"/>
                    </a:moveTo>
                    <a:cubicBezTo>
                      <a:pt x="28611" y="5583"/>
                      <a:pt x="28611" y="5583"/>
                      <a:pt x="28611" y="5583"/>
                    </a:cubicBezTo>
                    <a:lnTo>
                      <a:pt x="28611" y="5583"/>
                    </a:lnTo>
                    <a:cubicBezTo>
                      <a:pt x="28611" y="5583"/>
                      <a:pt x="28611" y="5583"/>
                      <a:pt x="28611" y="5582"/>
                    </a:cubicBezTo>
                    <a:close/>
                    <a:moveTo>
                      <a:pt x="15182" y="1"/>
                    </a:moveTo>
                    <a:cubicBezTo>
                      <a:pt x="14929" y="1"/>
                      <a:pt x="14674" y="8"/>
                      <a:pt x="14419" y="22"/>
                    </a:cubicBezTo>
                    <a:cubicBezTo>
                      <a:pt x="11299" y="201"/>
                      <a:pt x="9073" y="939"/>
                      <a:pt x="6049" y="1701"/>
                    </a:cubicBezTo>
                    <a:cubicBezTo>
                      <a:pt x="5489" y="1832"/>
                      <a:pt x="1655" y="4177"/>
                      <a:pt x="1310" y="7333"/>
                    </a:cubicBezTo>
                    <a:cubicBezTo>
                      <a:pt x="846" y="11536"/>
                      <a:pt x="1072" y="18620"/>
                      <a:pt x="869" y="24894"/>
                    </a:cubicBezTo>
                    <a:cubicBezTo>
                      <a:pt x="738" y="28657"/>
                      <a:pt x="643" y="32407"/>
                      <a:pt x="572" y="36158"/>
                    </a:cubicBezTo>
                    <a:cubicBezTo>
                      <a:pt x="560" y="36908"/>
                      <a:pt x="0" y="44480"/>
                      <a:pt x="477" y="44659"/>
                    </a:cubicBezTo>
                    <a:cubicBezTo>
                      <a:pt x="3911" y="45970"/>
                      <a:pt x="7584" y="46625"/>
                      <a:pt x="11257" y="46625"/>
                    </a:cubicBezTo>
                    <a:cubicBezTo>
                      <a:pt x="13618" y="46625"/>
                      <a:pt x="15979" y="46354"/>
                      <a:pt x="18276" y="45814"/>
                    </a:cubicBezTo>
                    <a:cubicBezTo>
                      <a:pt x="20146" y="45373"/>
                      <a:pt x="23063" y="45194"/>
                      <a:pt x="23325" y="43027"/>
                    </a:cubicBezTo>
                    <a:cubicBezTo>
                      <a:pt x="23551" y="41099"/>
                      <a:pt x="22848" y="39003"/>
                      <a:pt x="22729" y="37086"/>
                    </a:cubicBezTo>
                    <a:cubicBezTo>
                      <a:pt x="22325" y="30740"/>
                      <a:pt x="24599" y="24132"/>
                      <a:pt x="24194" y="17798"/>
                    </a:cubicBezTo>
                    <a:cubicBezTo>
                      <a:pt x="23849" y="12369"/>
                      <a:pt x="26753" y="10690"/>
                      <a:pt x="28611" y="5583"/>
                    </a:cubicBezTo>
                    <a:lnTo>
                      <a:pt x="28611" y="5583"/>
                    </a:lnTo>
                    <a:cubicBezTo>
                      <a:pt x="28610" y="5584"/>
                      <a:pt x="28609" y="5584"/>
                      <a:pt x="28608" y="5584"/>
                    </a:cubicBezTo>
                    <a:cubicBezTo>
                      <a:pt x="28441" y="5584"/>
                      <a:pt x="22328" y="1"/>
                      <a:pt x="15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1" name="Google Shape;1821;p42"/>
              <p:cNvSpPr/>
              <p:nvPr/>
            </p:nvSpPr>
            <p:spPr>
              <a:xfrm>
                <a:off x="6237675" y="1875575"/>
                <a:ext cx="416750" cy="130950"/>
              </a:xfrm>
              <a:custGeom>
                <a:rect b="b" l="l" r="r" t="t"/>
                <a:pathLst>
                  <a:path extrusionOk="0" h="5238" w="16670">
                    <a:moveTo>
                      <a:pt x="11808" y="0"/>
                    </a:moveTo>
                    <a:cubicBezTo>
                      <a:pt x="11494" y="0"/>
                      <a:pt x="11182" y="45"/>
                      <a:pt x="10895" y="135"/>
                    </a:cubicBezTo>
                    <a:cubicBezTo>
                      <a:pt x="10145" y="373"/>
                      <a:pt x="9585" y="885"/>
                      <a:pt x="8859" y="1147"/>
                    </a:cubicBezTo>
                    <a:cubicBezTo>
                      <a:pt x="8240" y="1373"/>
                      <a:pt x="7525" y="1397"/>
                      <a:pt x="6846" y="1421"/>
                    </a:cubicBezTo>
                    <a:cubicBezTo>
                      <a:pt x="5906" y="1456"/>
                      <a:pt x="4965" y="1480"/>
                      <a:pt x="4025" y="1516"/>
                    </a:cubicBezTo>
                    <a:cubicBezTo>
                      <a:pt x="3870" y="1516"/>
                      <a:pt x="3715" y="1528"/>
                      <a:pt x="3572" y="1528"/>
                    </a:cubicBezTo>
                    <a:cubicBezTo>
                      <a:pt x="2977" y="1552"/>
                      <a:pt x="2394" y="1611"/>
                      <a:pt x="1846" y="1778"/>
                    </a:cubicBezTo>
                    <a:cubicBezTo>
                      <a:pt x="0" y="2337"/>
                      <a:pt x="429" y="3576"/>
                      <a:pt x="1834" y="4409"/>
                    </a:cubicBezTo>
                    <a:cubicBezTo>
                      <a:pt x="2854" y="5018"/>
                      <a:pt x="4185" y="5237"/>
                      <a:pt x="5546" y="5237"/>
                    </a:cubicBezTo>
                    <a:cubicBezTo>
                      <a:pt x="7060" y="5237"/>
                      <a:pt x="8613" y="4966"/>
                      <a:pt x="9823" y="4659"/>
                    </a:cubicBezTo>
                    <a:cubicBezTo>
                      <a:pt x="11621" y="4207"/>
                      <a:pt x="16669" y="2028"/>
                      <a:pt x="13181" y="313"/>
                    </a:cubicBezTo>
                    <a:cubicBezTo>
                      <a:pt x="12771" y="105"/>
                      <a:pt x="12287" y="0"/>
                      <a:pt x="118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2" name="Google Shape;1822;p42"/>
              <p:cNvSpPr/>
              <p:nvPr/>
            </p:nvSpPr>
            <p:spPr>
              <a:xfrm>
                <a:off x="4715750" y="4561400"/>
                <a:ext cx="406325" cy="227450"/>
              </a:xfrm>
              <a:custGeom>
                <a:rect b="b" l="l" r="r" t="t"/>
                <a:pathLst>
                  <a:path extrusionOk="0" h="9098" w="16253">
                    <a:moveTo>
                      <a:pt x="14610" y="1"/>
                    </a:moveTo>
                    <a:lnTo>
                      <a:pt x="14610" y="1"/>
                    </a:lnTo>
                    <a:cubicBezTo>
                      <a:pt x="13081" y="482"/>
                      <a:pt x="12190" y="630"/>
                      <a:pt x="11086" y="630"/>
                    </a:cubicBezTo>
                    <a:cubicBezTo>
                      <a:pt x="10471" y="630"/>
                      <a:pt x="9790" y="584"/>
                      <a:pt x="8895" y="525"/>
                    </a:cubicBezTo>
                    <a:lnTo>
                      <a:pt x="4763" y="3894"/>
                    </a:lnTo>
                    <a:cubicBezTo>
                      <a:pt x="4763" y="3894"/>
                      <a:pt x="1" y="7525"/>
                      <a:pt x="489" y="8847"/>
                    </a:cubicBezTo>
                    <a:cubicBezTo>
                      <a:pt x="554" y="9022"/>
                      <a:pt x="844" y="9098"/>
                      <a:pt x="1297" y="9098"/>
                    </a:cubicBezTo>
                    <a:cubicBezTo>
                      <a:pt x="4237" y="9098"/>
                      <a:pt x="14062" y="5906"/>
                      <a:pt x="14062" y="5906"/>
                    </a:cubicBezTo>
                    <a:cubicBezTo>
                      <a:pt x="14062" y="5906"/>
                      <a:pt x="16253" y="5204"/>
                      <a:pt x="15407" y="2894"/>
                    </a:cubicBezTo>
                    <a:cubicBezTo>
                      <a:pt x="14884" y="1489"/>
                      <a:pt x="14443" y="1251"/>
                      <a:pt x="14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3" name="Google Shape;1823;p42"/>
              <p:cNvSpPr/>
              <p:nvPr/>
            </p:nvSpPr>
            <p:spPr>
              <a:xfrm>
                <a:off x="5331600" y="4570325"/>
                <a:ext cx="409900" cy="196575"/>
              </a:xfrm>
              <a:custGeom>
                <a:rect b="b" l="l" r="r" t="t"/>
                <a:pathLst>
                  <a:path extrusionOk="0" h="7863" w="16396">
                    <a:moveTo>
                      <a:pt x="6894" y="1"/>
                    </a:moveTo>
                    <a:cubicBezTo>
                      <a:pt x="5554" y="214"/>
                      <a:pt x="4701" y="353"/>
                      <a:pt x="3814" y="353"/>
                    </a:cubicBezTo>
                    <a:cubicBezTo>
                      <a:pt x="3063" y="353"/>
                      <a:pt x="2287" y="253"/>
                      <a:pt x="1168" y="13"/>
                    </a:cubicBezTo>
                    <a:lnTo>
                      <a:pt x="1168" y="13"/>
                    </a:lnTo>
                    <a:cubicBezTo>
                      <a:pt x="1441" y="1239"/>
                      <a:pt x="1013" y="1525"/>
                      <a:pt x="632" y="2966"/>
                    </a:cubicBezTo>
                    <a:cubicBezTo>
                      <a:pt x="1" y="5335"/>
                      <a:pt x="2251" y="5835"/>
                      <a:pt x="2251" y="5835"/>
                    </a:cubicBezTo>
                    <a:cubicBezTo>
                      <a:pt x="2251" y="5835"/>
                      <a:pt x="11214" y="7863"/>
                      <a:pt x="14691" y="7863"/>
                    </a:cubicBezTo>
                    <a:cubicBezTo>
                      <a:pt x="15468" y="7863"/>
                      <a:pt x="15971" y="7762"/>
                      <a:pt x="16038" y="7514"/>
                    </a:cubicBezTo>
                    <a:cubicBezTo>
                      <a:pt x="16396" y="6168"/>
                      <a:pt x="11324" y="2977"/>
                      <a:pt x="11324" y="2977"/>
                    </a:cubicBezTo>
                    <a:lnTo>
                      <a:pt x="68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4" name="Google Shape;1824;p42"/>
              <p:cNvSpPr/>
              <p:nvPr/>
            </p:nvSpPr>
            <p:spPr>
              <a:xfrm>
                <a:off x="5000025" y="1050150"/>
                <a:ext cx="292725" cy="223425"/>
              </a:xfrm>
              <a:custGeom>
                <a:rect b="b" l="l" r="r" t="t"/>
                <a:pathLst>
                  <a:path extrusionOk="0" h="8937" w="11709">
                    <a:moveTo>
                      <a:pt x="9969" y="0"/>
                    </a:moveTo>
                    <a:cubicBezTo>
                      <a:pt x="9611" y="0"/>
                      <a:pt x="9253" y="45"/>
                      <a:pt x="9013" y="100"/>
                    </a:cubicBezTo>
                    <a:cubicBezTo>
                      <a:pt x="7239" y="529"/>
                      <a:pt x="4727" y="1779"/>
                      <a:pt x="3393" y="3065"/>
                    </a:cubicBezTo>
                    <a:cubicBezTo>
                      <a:pt x="2227" y="4172"/>
                      <a:pt x="0" y="6482"/>
                      <a:pt x="1584" y="8113"/>
                    </a:cubicBezTo>
                    <a:cubicBezTo>
                      <a:pt x="2157" y="8706"/>
                      <a:pt x="2872" y="8937"/>
                      <a:pt x="3651" y="8937"/>
                    </a:cubicBezTo>
                    <a:cubicBezTo>
                      <a:pt x="5749" y="8937"/>
                      <a:pt x="8304" y="7257"/>
                      <a:pt x="9763" y="6458"/>
                    </a:cubicBezTo>
                    <a:cubicBezTo>
                      <a:pt x="9120" y="5720"/>
                      <a:pt x="8263" y="5910"/>
                      <a:pt x="7430" y="5791"/>
                    </a:cubicBezTo>
                    <a:cubicBezTo>
                      <a:pt x="7858" y="5220"/>
                      <a:pt x="9382" y="4089"/>
                      <a:pt x="9882" y="3577"/>
                    </a:cubicBezTo>
                    <a:cubicBezTo>
                      <a:pt x="10049" y="3422"/>
                      <a:pt x="10192" y="3255"/>
                      <a:pt x="10347" y="3077"/>
                    </a:cubicBezTo>
                    <a:cubicBezTo>
                      <a:pt x="10561" y="2803"/>
                      <a:pt x="11156" y="2315"/>
                      <a:pt x="11156" y="1946"/>
                    </a:cubicBezTo>
                    <a:cubicBezTo>
                      <a:pt x="11167" y="1914"/>
                      <a:pt x="11054" y="1236"/>
                      <a:pt x="10911" y="1236"/>
                    </a:cubicBezTo>
                    <a:cubicBezTo>
                      <a:pt x="10895" y="1236"/>
                      <a:pt x="10878" y="1244"/>
                      <a:pt x="10862" y="1264"/>
                    </a:cubicBezTo>
                    <a:lnTo>
                      <a:pt x="10862" y="1264"/>
                    </a:lnTo>
                    <a:cubicBezTo>
                      <a:pt x="11709" y="262"/>
                      <a:pt x="10840" y="0"/>
                      <a:pt x="9969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5" name="Google Shape;1825;p42"/>
              <p:cNvSpPr/>
              <p:nvPr/>
            </p:nvSpPr>
            <p:spPr>
              <a:xfrm>
                <a:off x="4621700" y="1172800"/>
                <a:ext cx="643550" cy="1012150"/>
              </a:xfrm>
              <a:custGeom>
                <a:rect b="b" l="l" r="r" t="t"/>
                <a:pathLst>
                  <a:path extrusionOk="0" h="40486" w="25742">
                    <a:moveTo>
                      <a:pt x="16616" y="1"/>
                    </a:moveTo>
                    <a:cubicBezTo>
                      <a:pt x="16472" y="1"/>
                      <a:pt x="16345" y="43"/>
                      <a:pt x="16240" y="135"/>
                    </a:cubicBezTo>
                    <a:cubicBezTo>
                      <a:pt x="15312" y="957"/>
                      <a:pt x="4346" y="13625"/>
                      <a:pt x="560" y="17709"/>
                    </a:cubicBezTo>
                    <a:cubicBezTo>
                      <a:pt x="572" y="17721"/>
                      <a:pt x="572" y="17721"/>
                      <a:pt x="572" y="17721"/>
                    </a:cubicBezTo>
                    <a:cubicBezTo>
                      <a:pt x="667" y="18066"/>
                      <a:pt x="358" y="20364"/>
                      <a:pt x="131" y="21924"/>
                    </a:cubicBezTo>
                    <a:cubicBezTo>
                      <a:pt x="0" y="22840"/>
                      <a:pt x="310" y="23781"/>
                      <a:pt x="965" y="24448"/>
                    </a:cubicBezTo>
                    <a:lnTo>
                      <a:pt x="16991" y="40485"/>
                    </a:lnTo>
                    <a:lnTo>
                      <a:pt x="25742" y="29686"/>
                    </a:lnTo>
                    <a:lnTo>
                      <a:pt x="19122" y="28353"/>
                    </a:lnTo>
                    <a:lnTo>
                      <a:pt x="9894" y="20483"/>
                    </a:lnTo>
                    <a:cubicBezTo>
                      <a:pt x="9466" y="20114"/>
                      <a:pt x="9394" y="19483"/>
                      <a:pt x="9740" y="19030"/>
                    </a:cubicBezTo>
                    <a:lnTo>
                      <a:pt x="21027" y="3933"/>
                    </a:lnTo>
                    <a:cubicBezTo>
                      <a:pt x="21027" y="3933"/>
                      <a:pt x="18014" y="1"/>
                      <a:pt x="16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p42"/>
              <p:cNvSpPr/>
              <p:nvPr/>
            </p:nvSpPr>
            <p:spPr>
              <a:xfrm>
                <a:off x="4903275" y="2854350"/>
                <a:ext cx="379550" cy="1733675"/>
              </a:xfrm>
              <a:custGeom>
                <a:rect b="b" l="l" r="r" t="t"/>
                <a:pathLst>
                  <a:path extrusionOk="0" h="69347" w="15182">
                    <a:moveTo>
                      <a:pt x="3061" y="0"/>
                    </a:moveTo>
                    <a:lnTo>
                      <a:pt x="1" y="69009"/>
                    </a:lnTo>
                    <a:cubicBezTo>
                      <a:pt x="1" y="69009"/>
                      <a:pt x="2173" y="69347"/>
                      <a:pt x="4333" y="69347"/>
                    </a:cubicBezTo>
                    <a:cubicBezTo>
                      <a:pt x="6246" y="69347"/>
                      <a:pt x="8151" y="69082"/>
                      <a:pt x="8526" y="68080"/>
                    </a:cubicBezTo>
                    <a:cubicBezTo>
                      <a:pt x="9323" y="65949"/>
                      <a:pt x="15181" y="3465"/>
                      <a:pt x="15181" y="3465"/>
                    </a:cubicBezTo>
                    <a:lnTo>
                      <a:pt x="3061" y="0"/>
                    </a:ln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7" name="Google Shape;1827;p42"/>
              <p:cNvSpPr/>
              <p:nvPr/>
            </p:nvSpPr>
            <p:spPr>
              <a:xfrm>
                <a:off x="5003300" y="2857625"/>
                <a:ext cx="609325" cy="1744775"/>
              </a:xfrm>
              <a:custGeom>
                <a:rect b="b" l="l" r="r" t="t"/>
                <a:pathLst>
                  <a:path extrusionOk="0" h="69791" w="24373">
                    <a:moveTo>
                      <a:pt x="0" y="0"/>
                    </a:moveTo>
                    <a:lnTo>
                      <a:pt x="7453" y="9859"/>
                    </a:lnTo>
                    <a:lnTo>
                      <a:pt x="10382" y="14526"/>
                    </a:lnTo>
                    <a:cubicBezTo>
                      <a:pt x="10382" y="14526"/>
                      <a:pt x="12514" y="67675"/>
                      <a:pt x="13311" y="69140"/>
                    </a:cubicBezTo>
                    <a:cubicBezTo>
                      <a:pt x="13581" y="69628"/>
                      <a:pt x="14708" y="69791"/>
                      <a:pt x="16091" y="69791"/>
                    </a:cubicBezTo>
                    <a:cubicBezTo>
                      <a:pt x="18857" y="69791"/>
                      <a:pt x="22646" y="69140"/>
                      <a:pt x="22646" y="69140"/>
                    </a:cubicBezTo>
                    <a:lnTo>
                      <a:pt x="24372" y="31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8" name="Google Shape;1828;p42"/>
              <p:cNvSpPr/>
              <p:nvPr/>
            </p:nvSpPr>
            <p:spPr>
              <a:xfrm>
                <a:off x="4978300" y="1867925"/>
                <a:ext cx="622400" cy="1157600"/>
              </a:xfrm>
              <a:custGeom>
                <a:rect b="b" l="l" r="r" t="t"/>
                <a:pathLst>
                  <a:path extrusionOk="0" h="46304" w="24896">
                    <a:moveTo>
                      <a:pt x="23813" y="33897"/>
                    </a:moveTo>
                    <a:cubicBezTo>
                      <a:pt x="23360" y="37362"/>
                      <a:pt x="22765" y="40851"/>
                      <a:pt x="23217" y="44303"/>
                    </a:cubicBezTo>
                    <a:cubicBezTo>
                      <a:pt x="17812" y="46244"/>
                      <a:pt x="11763" y="46304"/>
                      <a:pt x="6322" y="44458"/>
                    </a:cubicBezTo>
                    <a:cubicBezTo>
                      <a:pt x="4489" y="43839"/>
                      <a:pt x="2643" y="42934"/>
                      <a:pt x="1572" y="41327"/>
                    </a:cubicBezTo>
                    <a:cubicBezTo>
                      <a:pt x="0" y="38981"/>
                      <a:pt x="500" y="35886"/>
                      <a:pt x="1084" y="33123"/>
                    </a:cubicBezTo>
                    <a:cubicBezTo>
                      <a:pt x="2786" y="25039"/>
                      <a:pt x="4679" y="17002"/>
                      <a:pt x="6775" y="9013"/>
                    </a:cubicBezTo>
                    <a:cubicBezTo>
                      <a:pt x="7215" y="7299"/>
                      <a:pt x="7739" y="4846"/>
                      <a:pt x="8858" y="3477"/>
                    </a:cubicBezTo>
                    <a:cubicBezTo>
                      <a:pt x="10716" y="1215"/>
                      <a:pt x="13799" y="1286"/>
                      <a:pt x="16585" y="1512"/>
                    </a:cubicBezTo>
                    <a:cubicBezTo>
                      <a:pt x="18383" y="1655"/>
                      <a:pt x="21098" y="0"/>
                      <a:pt x="22574" y="1215"/>
                    </a:cubicBezTo>
                    <a:cubicBezTo>
                      <a:pt x="24515" y="2810"/>
                      <a:pt x="24467" y="8323"/>
                      <a:pt x="24598" y="10537"/>
                    </a:cubicBezTo>
                    <a:cubicBezTo>
                      <a:pt x="24825" y="14192"/>
                      <a:pt x="24896" y="17848"/>
                      <a:pt x="24789" y="21503"/>
                    </a:cubicBezTo>
                    <a:cubicBezTo>
                      <a:pt x="24670" y="25646"/>
                      <a:pt x="24348" y="29790"/>
                      <a:pt x="23813" y="3389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9" name="Google Shape;1829;p42"/>
              <p:cNvSpPr/>
              <p:nvPr/>
            </p:nvSpPr>
            <p:spPr>
              <a:xfrm>
                <a:off x="5636100" y="2045025"/>
                <a:ext cx="303050" cy="859350"/>
              </a:xfrm>
              <a:custGeom>
                <a:rect b="b" l="l" r="r" t="t"/>
                <a:pathLst>
                  <a:path extrusionOk="0" h="34374" w="12122">
                    <a:moveTo>
                      <a:pt x="5859" y="0"/>
                    </a:moveTo>
                    <a:lnTo>
                      <a:pt x="1" y="34374"/>
                    </a:lnTo>
                    <a:lnTo>
                      <a:pt x="1" y="34374"/>
                    </a:lnTo>
                    <a:lnTo>
                      <a:pt x="12121" y="23706"/>
                    </a:lnTo>
                    <a:lnTo>
                      <a:pt x="58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0" name="Google Shape;1830;p42"/>
              <p:cNvSpPr/>
              <p:nvPr/>
            </p:nvSpPr>
            <p:spPr>
              <a:xfrm>
                <a:off x="5636100" y="2045025"/>
                <a:ext cx="303050" cy="859350"/>
              </a:xfrm>
              <a:custGeom>
                <a:rect b="b" l="l" r="r" t="t"/>
                <a:pathLst>
                  <a:path extrusionOk="0" h="34374" w="12122">
                    <a:moveTo>
                      <a:pt x="5859" y="0"/>
                    </a:moveTo>
                    <a:lnTo>
                      <a:pt x="1" y="34374"/>
                    </a:lnTo>
                    <a:lnTo>
                      <a:pt x="1" y="34374"/>
                    </a:lnTo>
                    <a:lnTo>
                      <a:pt x="12121" y="23706"/>
                    </a:lnTo>
                    <a:lnTo>
                      <a:pt x="585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1" name="Google Shape;1831;p42"/>
              <p:cNvSpPr/>
              <p:nvPr/>
            </p:nvSpPr>
            <p:spPr>
              <a:xfrm>
                <a:off x="5550375" y="1540175"/>
                <a:ext cx="116725" cy="143000"/>
              </a:xfrm>
              <a:custGeom>
                <a:rect b="b" l="l" r="r" t="t"/>
                <a:pathLst>
                  <a:path extrusionOk="0" h="5720" w="4669">
                    <a:moveTo>
                      <a:pt x="3297" y="1"/>
                    </a:moveTo>
                    <a:cubicBezTo>
                      <a:pt x="1954" y="1"/>
                      <a:pt x="682" y="2978"/>
                      <a:pt x="334" y="3859"/>
                    </a:cubicBezTo>
                    <a:cubicBezTo>
                      <a:pt x="144" y="4359"/>
                      <a:pt x="1" y="4978"/>
                      <a:pt x="346" y="5395"/>
                    </a:cubicBezTo>
                    <a:cubicBezTo>
                      <a:pt x="551" y="5629"/>
                      <a:pt x="858" y="5719"/>
                      <a:pt x="1177" y="5719"/>
                    </a:cubicBezTo>
                    <a:cubicBezTo>
                      <a:pt x="1395" y="5719"/>
                      <a:pt x="1620" y="5677"/>
                      <a:pt x="1823" y="5609"/>
                    </a:cubicBezTo>
                    <a:cubicBezTo>
                      <a:pt x="3489" y="5074"/>
                      <a:pt x="4668" y="3300"/>
                      <a:pt x="4513" y="1561"/>
                    </a:cubicBezTo>
                    <a:cubicBezTo>
                      <a:pt x="4454" y="966"/>
                      <a:pt x="4216" y="323"/>
                      <a:pt x="3680" y="85"/>
                    </a:cubicBezTo>
                    <a:cubicBezTo>
                      <a:pt x="3552" y="27"/>
                      <a:pt x="3424" y="1"/>
                      <a:pt x="3297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2" name="Google Shape;1832;p42"/>
              <p:cNvSpPr/>
              <p:nvPr/>
            </p:nvSpPr>
            <p:spPr>
              <a:xfrm>
                <a:off x="5164625" y="1540175"/>
                <a:ext cx="116700" cy="143000"/>
              </a:xfrm>
              <a:custGeom>
                <a:rect b="b" l="l" r="r" t="t"/>
                <a:pathLst>
                  <a:path extrusionOk="0" h="5720" w="4668">
                    <a:moveTo>
                      <a:pt x="1371" y="1"/>
                    </a:moveTo>
                    <a:cubicBezTo>
                      <a:pt x="1244" y="1"/>
                      <a:pt x="1116" y="27"/>
                      <a:pt x="989" y="85"/>
                    </a:cubicBezTo>
                    <a:cubicBezTo>
                      <a:pt x="453" y="323"/>
                      <a:pt x="203" y="966"/>
                      <a:pt x="155" y="1561"/>
                    </a:cubicBezTo>
                    <a:cubicBezTo>
                      <a:pt x="0" y="3300"/>
                      <a:pt x="1179" y="5074"/>
                      <a:pt x="2846" y="5609"/>
                    </a:cubicBezTo>
                    <a:cubicBezTo>
                      <a:pt x="3049" y="5677"/>
                      <a:pt x="3273" y="5719"/>
                      <a:pt x="3491" y="5719"/>
                    </a:cubicBezTo>
                    <a:cubicBezTo>
                      <a:pt x="3811" y="5719"/>
                      <a:pt x="4117" y="5629"/>
                      <a:pt x="4322" y="5395"/>
                    </a:cubicBezTo>
                    <a:cubicBezTo>
                      <a:pt x="4668" y="4978"/>
                      <a:pt x="4525" y="4359"/>
                      <a:pt x="4322" y="3859"/>
                    </a:cubicBezTo>
                    <a:cubicBezTo>
                      <a:pt x="3985" y="2978"/>
                      <a:pt x="2714" y="1"/>
                      <a:pt x="1371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3" name="Google Shape;1833;p42"/>
              <p:cNvSpPr/>
              <p:nvPr/>
            </p:nvSpPr>
            <p:spPr>
              <a:xfrm>
                <a:off x="5324175" y="1714925"/>
                <a:ext cx="167300" cy="228625"/>
              </a:xfrm>
              <a:custGeom>
                <a:rect b="b" l="l" r="r" t="t"/>
                <a:pathLst>
                  <a:path extrusionOk="0" h="9145" w="6692">
                    <a:moveTo>
                      <a:pt x="6691" y="0"/>
                    </a:moveTo>
                    <a:lnTo>
                      <a:pt x="393" y="1882"/>
                    </a:lnTo>
                    <a:lnTo>
                      <a:pt x="83" y="6680"/>
                    </a:lnTo>
                    <a:cubicBezTo>
                      <a:pt x="0" y="8013"/>
                      <a:pt x="1060" y="9144"/>
                      <a:pt x="2405" y="9144"/>
                    </a:cubicBezTo>
                    <a:lnTo>
                      <a:pt x="3536" y="9144"/>
                    </a:lnTo>
                    <a:cubicBezTo>
                      <a:pt x="4715" y="9144"/>
                      <a:pt x="5703" y="8263"/>
                      <a:pt x="5846" y="7097"/>
                    </a:cubicBezTo>
                    <a:lnTo>
                      <a:pt x="6691" y="0"/>
                    </a:ln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4" name="Google Shape;1834;p42"/>
              <p:cNvSpPr/>
              <p:nvPr/>
            </p:nvSpPr>
            <p:spPr>
              <a:xfrm>
                <a:off x="5326850" y="1714925"/>
                <a:ext cx="164625" cy="164275"/>
              </a:xfrm>
              <a:custGeom>
                <a:rect b="b" l="l" r="r" t="t"/>
                <a:pathLst>
                  <a:path extrusionOk="0" h="6571" w="6585">
                    <a:moveTo>
                      <a:pt x="6584" y="0"/>
                    </a:moveTo>
                    <a:lnTo>
                      <a:pt x="286" y="1882"/>
                    </a:lnTo>
                    <a:lnTo>
                      <a:pt x="0" y="6442"/>
                    </a:lnTo>
                    <a:cubicBezTo>
                      <a:pt x="545" y="6530"/>
                      <a:pt x="1087" y="6570"/>
                      <a:pt x="1628" y="6570"/>
                    </a:cubicBezTo>
                    <a:cubicBezTo>
                      <a:pt x="3062" y="6570"/>
                      <a:pt x="4481" y="6284"/>
                      <a:pt x="5882" y="5835"/>
                    </a:cubicBezTo>
                    <a:lnTo>
                      <a:pt x="6584" y="0"/>
                    </a:lnTo>
                    <a:close/>
                  </a:path>
                </a:pathLst>
              </a:custGeom>
              <a:solidFill>
                <a:srgbClr val="D1A4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5" name="Google Shape;1835;p42"/>
              <p:cNvSpPr/>
              <p:nvPr/>
            </p:nvSpPr>
            <p:spPr>
              <a:xfrm>
                <a:off x="5226225" y="1363250"/>
                <a:ext cx="373000" cy="460850"/>
              </a:xfrm>
              <a:custGeom>
                <a:rect b="b" l="l" r="r" t="t"/>
                <a:pathLst>
                  <a:path extrusionOk="0" h="18434" w="14920">
                    <a:moveTo>
                      <a:pt x="4680" y="1"/>
                    </a:moveTo>
                    <a:cubicBezTo>
                      <a:pt x="3598" y="1"/>
                      <a:pt x="2568" y="359"/>
                      <a:pt x="1823" y="1435"/>
                    </a:cubicBezTo>
                    <a:cubicBezTo>
                      <a:pt x="1" y="4066"/>
                      <a:pt x="239" y="9091"/>
                      <a:pt x="477" y="12127"/>
                    </a:cubicBezTo>
                    <a:cubicBezTo>
                      <a:pt x="477" y="12162"/>
                      <a:pt x="477" y="12198"/>
                      <a:pt x="489" y="12234"/>
                    </a:cubicBezTo>
                    <a:cubicBezTo>
                      <a:pt x="644" y="13889"/>
                      <a:pt x="1406" y="15472"/>
                      <a:pt x="2597" y="16627"/>
                    </a:cubicBezTo>
                    <a:cubicBezTo>
                      <a:pt x="3894" y="17890"/>
                      <a:pt x="5365" y="18433"/>
                      <a:pt x="6909" y="18433"/>
                    </a:cubicBezTo>
                    <a:cubicBezTo>
                      <a:pt x="7987" y="18433"/>
                      <a:pt x="9101" y="18169"/>
                      <a:pt x="10217" y="17699"/>
                    </a:cubicBezTo>
                    <a:cubicBezTo>
                      <a:pt x="12467" y="16758"/>
                      <a:pt x="13562" y="15568"/>
                      <a:pt x="13884" y="13139"/>
                    </a:cubicBezTo>
                    <a:cubicBezTo>
                      <a:pt x="14217" y="10615"/>
                      <a:pt x="14919" y="8114"/>
                      <a:pt x="13979" y="5662"/>
                    </a:cubicBezTo>
                    <a:cubicBezTo>
                      <a:pt x="13467" y="4281"/>
                      <a:pt x="12538" y="3233"/>
                      <a:pt x="11502" y="2495"/>
                    </a:cubicBezTo>
                    <a:cubicBezTo>
                      <a:pt x="10478" y="1745"/>
                      <a:pt x="9335" y="1292"/>
                      <a:pt x="8204" y="852"/>
                    </a:cubicBezTo>
                    <a:cubicBezTo>
                      <a:pt x="7183" y="454"/>
                      <a:pt x="5898" y="1"/>
                      <a:pt x="4680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6" name="Google Shape;1836;p42"/>
              <p:cNvSpPr/>
              <p:nvPr/>
            </p:nvSpPr>
            <p:spPr>
              <a:xfrm>
                <a:off x="5206600" y="1548225"/>
                <a:ext cx="389650" cy="299500"/>
              </a:xfrm>
              <a:custGeom>
                <a:rect b="b" l="l" r="r" t="t"/>
                <a:pathLst>
                  <a:path extrusionOk="0" h="11980" w="15586">
                    <a:moveTo>
                      <a:pt x="1536" y="1"/>
                    </a:moveTo>
                    <a:cubicBezTo>
                      <a:pt x="1119" y="727"/>
                      <a:pt x="1119" y="1680"/>
                      <a:pt x="1536" y="2418"/>
                    </a:cubicBezTo>
                    <a:cubicBezTo>
                      <a:pt x="929" y="3097"/>
                      <a:pt x="786" y="4132"/>
                      <a:pt x="1167" y="4966"/>
                    </a:cubicBezTo>
                    <a:cubicBezTo>
                      <a:pt x="0" y="5680"/>
                      <a:pt x="548" y="8240"/>
                      <a:pt x="1143" y="9181"/>
                    </a:cubicBezTo>
                    <a:cubicBezTo>
                      <a:pt x="1691" y="10038"/>
                      <a:pt x="2560" y="10645"/>
                      <a:pt x="3477" y="11086"/>
                    </a:cubicBezTo>
                    <a:cubicBezTo>
                      <a:pt x="4705" y="11678"/>
                      <a:pt x="6070" y="11980"/>
                      <a:pt x="7436" y="11980"/>
                    </a:cubicBezTo>
                    <a:cubicBezTo>
                      <a:pt x="8348" y="11980"/>
                      <a:pt x="9260" y="11845"/>
                      <a:pt x="10132" y="11574"/>
                    </a:cubicBezTo>
                    <a:cubicBezTo>
                      <a:pt x="11823" y="11050"/>
                      <a:pt x="14597" y="9514"/>
                      <a:pt x="15109" y="7645"/>
                    </a:cubicBezTo>
                    <a:cubicBezTo>
                      <a:pt x="15585" y="5930"/>
                      <a:pt x="14561" y="3930"/>
                      <a:pt x="14812" y="2180"/>
                    </a:cubicBezTo>
                    <a:cubicBezTo>
                      <a:pt x="14847" y="1894"/>
                      <a:pt x="14895" y="1573"/>
                      <a:pt x="14776" y="1299"/>
                    </a:cubicBezTo>
                    <a:cubicBezTo>
                      <a:pt x="14688" y="1074"/>
                      <a:pt x="14456" y="890"/>
                      <a:pt x="14224" y="890"/>
                    </a:cubicBezTo>
                    <a:cubicBezTo>
                      <a:pt x="14173" y="890"/>
                      <a:pt x="14123" y="898"/>
                      <a:pt x="14073" y="918"/>
                    </a:cubicBezTo>
                    <a:cubicBezTo>
                      <a:pt x="13228" y="1275"/>
                      <a:pt x="13371" y="3966"/>
                      <a:pt x="12395" y="4561"/>
                    </a:cubicBezTo>
                    <a:cubicBezTo>
                      <a:pt x="11216" y="5275"/>
                      <a:pt x="8787" y="5347"/>
                      <a:pt x="7442" y="5359"/>
                    </a:cubicBezTo>
                    <a:cubicBezTo>
                      <a:pt x="7408" y="5359"/>
                      <a:pt x="7375" y="5359"/>
                      <a:pt x="7340" y="5359"/>
                    </a:cubicBezTo>
                    <a:cubicBezTo>
                      <a:pt x="5937" y="5359"/>
                      <a:pt x="3445" y="5113"/>
                      <a:pt x="2643" y="3835"/>
                    </a:cubicBezTo>
                    <a:cubicBezTo>
                      <a:pt x="2000" y="2799"/>
                      <a:pt x="2322" y="989"/>
                      <a:pt x="1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7" name="Google Shape;1837;p42"/>
              <p:cNvSpPr/>
              <p:nvPr/>
            </p:nvSpPr>
            <p:spPr>
              <a:xfrm>
                <a:off x="5188600" y="1198500"/>
                <a:ext cx="420150" cy="271800"/>
              </a:xfrm>
              <a:custGeom>
                <a:rect b="b" l="l" r="r" t="t"/>
                <a:pathLst>
                  <a:path extrusionOk="0" h="10872" w="16806">
                    <a:moveTo>
                      <a:pt x="8293" y="0"/>
                    </a:moveTo>
                    <a:cubicBezTo>
                      <a:pt x="7292" y="286"/>
                      <a:pt x="6638" y="1453"/>
                      <a:pt x="6911" y="2453"/>
                    </a:cubicBezTo>
                    <a:cubicBezTo>
                      <a:pt x="5245" y="2477"/>
                      <a:pt x="3566" y="2512"/>
                      <a:pt x="1899" y="2536"/>
                    </a:cubicBezTo>
                    <a:cubicBezTo>
                      <a:pt x="1292" y="3012"/>
                      <a:pt x="1077" y="3929"/>
                      <a:pt x="1411" y="4632"/>
                    </a:cubicBezTo>
                    <a:cubicBezTo>
                      <a:pt x="1359" y="4623"/>
                      <a:pt x="1309" y="4619"/>
                      <a:pt x="1258" y="4619"/>
                    </a:cubicBezTo>
                    <a:cubicBezTo>
                      <a:pt x="555" y="4619"/>
                      <a:pt x="1" y="5446"/>
                      <a:pt x="101" y="6179"/>
                    </a:cubicBezTo>
                    <a:cubicBezTo>
                      <a:pt x="196" y="6953"/>
                      <a:pt x="792" y="7584"/>
                      <a:pt x="1399" y="8084"/>
                    </a:cubicBezTo>
                    <a:cubicBezTo>
                      <a:pt x="3953" y="10216"/>
                      <a:pt x="6713" y="10871"/>
                      <a:pt x="9675" y="10871"/>
                    </a:cubicBezTo>
                    <a:cubicBezTo>
                      <a:pt x="10801" y="10871"/>
                      <a:pt x="11955" y="10777"/>
                      <a:pt x="13138" y="10632"/>
                    </a:cubicBezTo>
                    <a:cubicBezTo>
                      <a:pt x="13210" y="10632"/>
                      <a:pt x="13269" y="10621"/>
                      <a:pt x="13341" y="10609"/>
                    </a:cubicBezTo>
                    <a:cubicBezTo>
                      <a:pt x="14924" y="10382"/>
                      <a:pt x="15972" y="9799"/>
                      <a:pt x="16413" y="8025"/>
                    </a:cubicBezTo>
                    <a:cubicBezTo>
                      <a:pt x="16805" y="6406"/>
                      <a:pt x="16163" y="4715"/>
                      <a:pt x="14639" y="3953"/>
                    </a:cubicBezTo>
                    <a:cubicBezTo>
                      <a:pt x="13436" y="3358"/>
                      <a:pt x="12031" y="3286"/>
                      <a:pt x="10769" y="2834"/>
                    </a:cubicBezTo>
                    <a:cubicBezTo>
                      <a:pt x="9495" y="2393"/>
                      <a:pt x="8233" y="1346"/>
                      <a:pt x="8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8" name="Google Shape;1838;p42"/>
              <p:cNvSpPr/>
              <p:nvPr/>
            </p:nvSpPr>
            <p:spPr>
              <a:xfrm>
                <a:off x="5188725" y="1317275"/>
                <a:ext cx="449200" cy="323850"/>
              </a:xfrm>
              <a:custGeom>
                <a:rect b="b" l="l" r="r" t="t"/>
                <a:pathLst>
                  <a:path extrusionOk="0" h="12954" w="17968">
                    <a:moveTo>
                      <a:pt x="3730" y="0"/>
                    </a:moveTo>
                    <a:cubicBezTo>
                      <a:pt x="2888" y="0"/>
                      <a:pt x="2110" y="215"/>
                      <a:pt x="1691" y="726"/>
                    </a:cubicBezTo>
                    <a:cubicBezTo>
                      <a:pt x="548" y="2107"/>
                      <a:pt x="72" y="4357"/>
                      <a:pt x="36" y="6120"/>
                    </a:cubicBezTo>
                    <a:cubicBezTo>
                      <a:pt x="1" y="7322"/>
                      <a:pt x="275" y="8560"/>
                      <a:pt x="941" y="9584"/>
                    </a:cubicBezTo>
                    <a:cubicBezTo>
                      <a:pt x="1489" y="10430"/>
                      <a:pt x="2989" y="11811"/>
                      <a:pt x="2537" y="12954"/>
                    </a:cubicBezTo>
                    <a:cubicBezTo>
                      <a:pt x="3477" y="10584"/>
                      <a:pt x="2858" y="7810"/>
                      <a:pt x="3858" y="5465"/>
                    </a:cubicBezTo>
                    <a:cubicBezTo>
                      <a:pt x="4466" y="4012"/>
                      <a:pt x="5716" y="2833"/>
                      <a:pt x="7204" y="2345"/>
                    </a:cubicBezTo>
                    <a:cubicBezTo>
                      <a:pt x="7735" y="2168"/>
                      <a:pt x="8294" y="2081"/>
                      <a:pt x="8851" y="2081"/>
                    </a:cubicBezTo>
                    <a:cubicBezTo>
                      <a:pt x="9868" y="2081"/>
                      <a:pt x="10883" y="2372"/>
                      <a:pt x="11728" y="2941"/>
                    </a:cubicBezTo>
                    <a:cubicBezTo>
                      <a:pt x="13193" y="3929"/>
                      <a:pt x="14026" y="5643"/>
                      <a:pt x="14348" y="7382"/>
                    </a:cubicBezTo>
                    <a:cubicBezTo>
                      <a:pt x="14467" y="8072"/>
                      <a:pt x="14514" y="8763"/>
                      <a:pt x="14526" y="9465"/>
                    </a:cubicBezTo>
                    <a:cubicBezTo>
                      <a:pt x="14526" y="9953"/>
                      <a:pt x="14241" y="11168"/>
                      <a:pt x="14443" y="11561"/>
                    </a:cubicBezTo>
                    <a:cubicBezTo>
                      <a:pt x="14605" y="11878"/>
                      <a:pt x="14776" y="12005"/>
                      <a:pt x="14949" y="12005"/>
                    </a:cubicBezTo>
                    <a:cubicBezTo>
                      <a:pt x="15488" y="12005"/>
                      <a:pt x="16039" y="10771"/>
                      <a:pt x="16336" y="10275"/>
                    </a:cubicBezTo>
                    <a:cubicBezTo>
                      <a:pt x="16562" y="9906"/>
                      <a:pt x="16789" y="9537"/>
                      <a:pt x="16979" y="9144"/>
                    </a:cubicBezTo>
                    <a:cubicBezTo>
                      <a:pt x="17848" y="7370"/>
                      <a:pt x="17967" y="5238"/>
                      <a:pt x="17301" y="3381"/>
                    </a:cubicBezTo>
                    <a:cubicBezTo>
                      <a:pt x="16860" y="2155"/>
                      <a:pt x="15943" y="964"/>
                      <a:pt x="14657" y="797"/>
                    </a:cubicBezTo>
                    <a:lnTo>
                      <a:pt x="6906" y="1095"/>
                    </a:lnTo>
                    <a:cubicBezTo>
                      <a:pt x="6301" y="448"/>
                      <a:pt x="4948" y="0"/>
                      <a:pt x="3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9" name="Google Shape;1839;p42"/>
              <p:cNvSpPr/>
              <p:nvPr/>
            </p:nvSpPr>
            <p:spPr>
              <a:xfrm>
                <a:off x="5486100" y="1898275"/>
                <a:ext cx="296475" cy="1392475"/>
              </a:xfrm>
              <a:custGeom>
                <a:rect b="b" l="l" r="r" t="t"/>
                <a:pathLst>
                  <a:path extrusionOk="0" h="55699" w="11859">
                    <a:moveTo>
                      <a:pt x="2262" y="1"/>
                    </a:moveTo>
                    <a:cubicBezTo>
                      <a:pt x="2262" y="1"/>
                      <a:pt x="0" y="49828"/>
                      <a:pt x="536" y="51698"/>
                    </a:cubicBezTo>
                    <a:cubicBezTo>
                      <a:pt x="1072" y="53555"/>
                      <a:pt x="6799" y="55698"/>
                      <a:pt x="6799" y="55698"/>
                    </a:cubicBezTo>
                    <a:lnTo>
                      <a:pt x="11859" y="5870"/>
                    </a:lnTo>
                    <a:lnTo>
                      <a:pt x="22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0" name="Google Shape;1840;p42"/>
              <p:cNvSpPr/>
              <p:nvPr/>
            </p:nvSpPr>
            <p:spPr>
              <a:xfrm>
                <a:off x="4865150" y="1914950"/>
                <a:ext cx="400100" cy="1262450"/>
              </a:xfrm>
              <a:custGeom>
                <a:rect b="b" l="l" r="r" t="t"/>
                <a:pathLst>
                  <a:path extrusionOk="0" h="50498" w="16004">
                    <a:moveTo>
                      <a:pt x="16004" y="0"/>
                    </a:moveTo>
                    <a:lnTo>
                      <a:pt x="8705" y="417"/>
                    </a:lnTo>
                    <a:cubicBezTo>
                      <a:pt x="8705" y="417"/>
                      <a:pt x="0" y="50497"/>
                      <a:pt x="2695" y="50497"/>
                    </a:cubicBezTo>
                    <a:cubicBezTo>
                      <a:pt x="2706" y="50497"/>
                      <a:pt x="2717" y="50496"/>
                      <a:pt x="2728" y="50495"/>
                    </a:cubicBezTo>
                    <a:cubicBezTo>
                      <a:pt x="5526" y="50102"/>
                      <a:pt x="6991" y="45828"/>
                      <a:pt x="6991" y="45828"/>
                    </a:cubicBezTo>
                    <a:lnTo>
                      <a:pt x="160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1" name="Google Shape;1841;p42"/>
              <p:cNvSpPr/>
              <p:nvPr/>
            </p:nvSpPr>
            <p:spPr>
              <a:xfrm>
                <a:off x="5138125" y="2717675"/>
                <a:ext cx="325975" cy="132525"/>
              </a:xfrm>
              <a:custGeom>
                <a:rect b="b" l="l" r="r" t="t"/>
                <a:pathLst>
                  <a:path extrusionOk="0" h="5301" w="13039">
                    <a:moveTo>
                      <a:pt x="2559" y="0"/>
                    </a:moveTo>
                    <a:cubicBezTo>
                      <a:pt x="2410" y="0"/>
                      <a:pt x="2238" y="16"/>
                      <a:pt x="2037" y="50"/>
                    </a:cubicBezTo>
                    <a:cubicBezTo>
                      <a:pt x="1108" y="217"/>
                      <a:pt x="489" y="1074"/>
                      <a:pt x="298" y="1550"/>
                    </a:cubicBezTo>
                    <a:cubicBezTo>
                      <a:pt x="1" y="2348"/>
                      <a:pt x="358" y="3205"/>
                      <a:pt x="1263" y="3836"/>
                    </a:cubicBezTo>
                    <a:cubicBezTo>
                      <a:pt x="2703" y="4848"/>
                      <a:pt x="5180" y="5134"/>
                      <a:pt x="7466" y="5241"/>
                    </a:cubicBezTo>
                    <a:cubicBezTo>
                      <a:pt x="8430" y="5277"/>
                      <a:pt x="9407" y="5301"/>
                      <a:pt x="10371" y="5301"/>
                    </a:cubicBezTo>
                    <a:cubicBezTo>
                      <a:pt x="11228" y="5289"/>
                      <a:pt x="12252" y="5217"/>
                      <a:pt x="12633" y="4777"/>
                    </a:cubicBezTo>
                    <a:cubicBezTo>
                      <a:pt x="13038" y="4324"/>
                      <a:pt x="12407" y="3765"/>
                      <a:pt x="11597" y="3551"/>
                    </a:cubicBezTo>
                    <a:cubicBezTo>
                      <a:pt x="10788" y="3324"/>
                      <a:pt x="9859" y="3324"/>
                      <a:pt x="8978" y="3229"/>
                    </a:cubicBezTo>
                    <a:cubicBezTo>
                      <a:pt x="6656" y="2991"/>
                      <a:pt x="4989" y="2074"/>
                      <a:pt x="3930" y="931"/>
                    </a:cubicBezTo>
                    <a:cubicBezTo>
                      <a:pt x="3506" y="487"/>
                      <a:pt x="3390" y="0"/>
                      <a:pt x="2559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2" name="Google Shape;1842;p42"/>
              <p:cNvSpPr/>
              <p:nvPr/>
            </p:nvSpPr>
            <p:spPr>
              <a:xfrm>
                <a:off x="5244400" y="1495550"/>
                <a:ext cx="144975" cy="144975"/>
              </a:xfrm>
              <a:custGeom>
                <a:rect b="b" l="l" r="r" t="t"/>
                <a:pathLst>
                  <a:path extrusionOk="0" fill="none" h="5799" w="5799">
                    <a:moveTo>
                      <a:pt x="5799" y="2906"/>
                    </a:moveTo>
                    <a:cubicBezTo>
                      <a:pt x="5799" y="4501"/>
                      <a:pt x="4501" y="5799"/>
                      <a:pt x="2905" y="5799"/>
                    </a:cubicBezTo>
                    <a:cubicBezTo>
                      <a:pt x="1298" y="5799"/>
                      <a:pt x="0" y="4501"/>
                      <a:pt x="0" y="2906"/>
                    </a:cubicBezTo>
                    <a:cubicBezTo>
                      <a:pt x="0" y="1298"/>
                      <a:pt x="1298" y="1"/>
                      <a:pt x="2905" y="1"/>
                    </a:cubicBezTo>
                    <a:cubicBezTo>
                      <a:pt x="4501" y="1"/>
                      <a:pt x="5799" y="1298"/>
                      <a:pt x="5799" y="2906"/>
                    </a:cubicBezTo>
                    <a:close/>
                  </a:path>
                </a:pathLst>
              </a:custGeom>
              <a:noFill/>
              <a:ln cap="flat" cmpd="sng" w="8025">
                <a:solidFill>
                  <a:srgbClr val="FFFFFF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3" name="Google Shape;1843;p42"/>
              <p:cNvSpPr/>
              <p:nvPr/>
            </p:nvSpPr>
            <p:spPr>
              <a:xfrm>
                <a:off x="5423875" y="1504475"/>
                <a:ext cx="145000" cy="145000"/>
              </a:xfrm>
              <a:custGeom>
                <a:rect b="b" l="l" r="r" t="t"/>
                <a:pathLst>
                  <a:path extrusionOk="0" fill="none" h="5800" w="5800">
                    <a:moveTo>
                      <a:pt x="5799" y="2906"/>
                    </a:moveTo>
                    <a:cubicBezTo>
                      <a:pt x="5799" y="4501"/>
                      <a:pt x="4501" y="5799"/>
                      <a:pt x="2906" y="5799"/>
                    </a:cubicBezTo>
                    <a:cubicBezTo>
                      <a:pt x="1298" y="5799"/>
                      <a:pt x="1" y="4501"/>
                      <a:pt x="1" y="2906"/>
                    </a:cubicBezTo>
                    <a:cubicBezTo>
                      <a:pt x="1" y="1299"/>
                      <a:pt x="1298" y="1"/>
                      <a:pt x="2906" y="1"/>
                    </a:cubicBezTo>
                    <a:cubicBezTo>
                      <a:pt x="4501" y="1"/>
                      <a:pt x="5799" y="1299"/>
                      <a:pt x="5799" y="2906"/>
                    </a:cubicBezTo>
                    <a:close/>
                  </a:path>
                </a:pathLst>
              </a:custGeom>
              <a:noFill/>
              <a:ln cap="flat" cmpd="sng" w="8025">
                <a:solidFill>
                  <a:srgbClr val="FFFFFF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4" name="Google Shape;1844;p42"/>
              <p:cNvSpPr/>
              <p:nvPr/>
            </p:nvSpPr>
            <p:spPr>
              <a:xfrm>
                <a:off x="5378625" y="1572650"/>
                <a:ext cx="56600" cy="13125"/>
              </a:xfrm>
              <a:custGeom>
                <a:rect b="b" l="l" r="r" t="t"/>
                <a:pathLst>
                  <a:path extrusionOk="0" fill="none" h="525" w="2264">
                    <a:moveTo>
                      <a:pt x="1" y="524"/>
                    </a:moveTo>
                    <a:cubicBezTo>
                      <a:pt x="656" y="84"/>
                      <a:pt x="1537" y="0"/>
                      <a:pt x="2263" y="310"/>
                    </a:cubicBezTo>
                  </a:path>
                </a:pathLst>
              </a:custGeom>
              <a:noFill/>
              <a:ln cap="flat" cmpd="sng" w="8025">
                <a:solidFill>
                  <a:srgbClr val="FFFFFF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5" name="Google Shape;1845;p42"/>
              <p:cNvSpPr/>
              <p:nvPr/>
            </p:nvSpPr>
            <p:spPr>
              <a:xfrm>
                <a:off x="2741400" y="4557525"/>
                <a:ext cx="413775" cy="231250"/>
              </a:xfrm>
              <a:custGeom>
                <a:rect b="b" l="l" r="r" t="t"/>
                <a:pathLst>
                  <a:path extrusionOk="0" h="9250" w="16551">
                    <a:moveTo>
                      <a:pt x="1691" y="1"/>
                    </a:moveTo>
                    <a:cubicBezTo>
                      <a:pt x="1846" y="1263"/>
                      <a:pt x="1394" y="1513"/>
                      <a:pt x="870" y="2930"/>
                    </a:cubicBezTo>
                    <a:cubicBezTo>
                      <a:pt x="1" y="5287"/>
                      <a:pt x="2239" y="6002"/>
                      <a:pt x="2239" y="6002"/>
                    </a:cubicBezTo>
                    <a:cubicBezTo>
                      <a:pt x="2239" y="6002"/>
                      <a:pt x="12222" y="9249"/>
                      <a:pt x="15222" y="9249"/>
                    </a:cubicBezTo>
                    <a:cubicBezTo>
                      <a:pt x="15687" y="9249"/>
                      <a:pt x="15985" y="9171"/>
                      <a:pt x="16050" y="8990"/>
                    </a:cubicBezTo>
                    <a:cubicBezTo>
                      <a:pt x="16550" y="7657"/>
                      <a:pt x="11704" y="3954"/>
                      <a:pt x="11704" y="3954"/>
                    </a:cubicBezTo>
                    <a:lnTo>
                      <a:pt x="7502" y="525"/>
                    </a:lnTo>
                    <a:cubicBezTo>
                      <a:pt x="6590" y="584"/>
                      <a:pt x="5896" y="630"/>
                      <a:pt x="5270" y="630"/>
                    </a:cubicBezTo>
                    <a:cubicBezTo>
                      <a:pt x="4147" y="630"/>
                      <a:pt x="3243" y="483"/>
                      <a:pt x="1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6" name="Google Shape;1846;p42"/>
              <p:cNvSpPr/>
              <p:nvPr/>
            </p:nvSpPr>
            <p:spPr>
              <a:xfrm>
                <a:off x="2110975" y="4566475"/>
                <a:ext cx="417325" cy="200000"/>
              </a:xfrm>
              <a:custGeom>
                <a:rect b="b" l="l" r="r" t="t"/>
                <a:pathLst>
                  <a:path extrusionOk="0" h="8000" w="16693">
                    <a:moveTo>
                      <a:pt x="9668" y="0"/>
                    </a:moveTo>
                    <a:lnTo>
                      <a:pt x="5167" y="3036"/>
                    </a:lnTo>
                    <a:cubicBezTo>
                      <a:pt x="5167" y="3036"/>
                      <a:pt x="0" y="6275"/>
                      <a:pt x="369" y="7644"/>
                    </a:cubicBezTo>
                    <a:cubicBezTo>
                      <a:pt x="437" y="7897"/>
                      <a:pt x="949" y="8000"/>
                      <a:pt x="1741" y="8000"/>
                    </a:cubicBezTo>
                    <a:cubicBezTo>
                      <a:pt x="5278" y="8000"/>
                      <a:pt x="14395" y="5941"/>
                      <a:pt x="14395" y="5941"/>
                    </a:cubicBezTo>
                    <a:cubicBezTo>
                      <a:pt x="14395" y="5941"/>
                      <a:pt x="16693" y="5429"/>
                      <a:pt x="16050" y="3012"/>
                    </a:cubicBezTo>
                    <a:cubicBezTo>
                      <a:pt x="15657" y="1548"/>
                      <a:pt x="15228" y="1262"/>
                      <a:pt x="15502" y="12"/>
                    </a:cubicBezTo>
                    <a:lnTo>
                      <a:pt x="15502" y="12"/>
                    </a:lnTo>
                    <a:cubicBezTo>
                      <a:pt x="14364" y="258"/>
                      <a:pt x="13573" y="361"/>
                      <a:pt x="12805" y="361"/>
                    </a:cubicBezTo>
                    <a:cubicBezTo>
                      <a:pt x="11902" y="361"/>
                      <a:pt x="11032" y="219"/>
                      <a:pt x="9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7" name="Google Shape;1847;p42"/>
              <p:cNvSpPr/>
              <p:nvPr/>
            </p:nvSpPr>
            <p:spPr>
              <a:xfrm>
                <a:off x="3270050" y="833650"/>
                <a:ext cx="172050" cy="311775"/>
              </a:xfrm>
              <a:custGeom>
                <a:rect b="b" l="l" r="r" t="t"/>
                <a:pathLst>
                  <a:path extrusionOk="0" h="12471" w="6882">
                    <a:moveTo>
                      <a:pt x="4730" y="0"/>
                    </a:moveTo>
                    <a:cubicBezTo>
                      <a:pt x="4496" y="0"/>
                      <a:pt x="4272" y="203"/>
                      <a:pt x="4096" y="735"/>
                    </a:cubicBezTo>
                    <a:cubicBezTo>
                      <a:pt x="4120" y="660"/>
                      <a:pt x="4071" y="633"/>
                      <a:pt x="3989" y="633"/>
                    </a:cubicBezTo>
                    <a:cubicBezTo>
                      <a:pt x="3785" y="633"/>
                      <a:pt x="3371" y="802"/>
                      <a:pt x="3346" y="819"/>
                    </a:cubicBezTo>
                    <a:cubicBezTo>
                      <a:pt x="3024" y="1021"/>
                      <a:pt x="2905" y="1795"/>
                      <a:pt x="2786" y="2128"/>
                    </a:cubicBezTo>
                    <a:cubicBezTo>
                      <a:pt x="2715" y="2343"/>
                      <a:pt x="2655" y="2569"/>
                      <a:pt x="2596" y="2795"/>
                    </a:cubicBezTo>
                    <a:cubicBezTo>
                      <a:pt x="2417" y="3498"/>
                      <a:pt x="2238" y="5414"/>
                      <a:pt x="1965" y="6105"/>
                    </a:cubicBezTo>
                    <a:cubicBezTo>
                      <a:pt x="1417" y="5426"/>
                      <a:pt x="1143" y="4593"/>
                      <a:pt x="155" y="4414"/>
                    </a:cubicBezTo>
                    <a:lnTo>
                      <a:pt x="155" y="4414"/>
                    </a:lnTo>
                    <a:cubicBezTo>
                      <a:pt x="250" y="6736"/>
                      <a:pt x="0" y="11713"/>
                      <a:pt x="3024" y="12415"/>
                    </a:cubicBezTo>
                    <a:cubicBezTo>
                      <a:pt x="3190" y="12453"/>
                      <a:pt x="3348" y="12471"/>
                      <a:pt x="3499" y="12471"/>
                    </a:cubicBezTo>
                    <a:cubicBezTo>
                      <a:pt x="5396" y="12471"/>
                      <a:pt x="6145" y="9655"/>
                      <a:pt x="6465" y="8177"/>
                    </a:cubicBezTo>
                    <a:cubicBezTo>
                      <a:pt x="6882" y="6331"/>
                      <a:pt x="6644" y="3486"/>
                      <a:pt x="6084" y="1712"/>
                    </a:cubicBezTo>
                    <a:cubicBezTo>
                      <a:pt x="5900" y="1142"/>
                      <a:pt x="5285" y="0"/>
                      <a:pt x="4730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8" name="Google Shape;1848;p42"/>
              <p:cNvSpPr/>
              <p:nvPr/>
            </p:nvSpPr>
            <p:spPr>
              <a:xfrm>
                <a:off x="2595850" y="1059475"/>
                <a:ext cx="829600" cy="1078450"/>
              </a:xfrm>
              <a:custGeom>
                <a:rect b="b" l="l" r="r" t="t"/>
                <a:pathLst>
                  <a:path extrusionOk="0" h="43138" w="33184">
                    <a:moveTo>
                      <a:pt x="0" y="32148"/>
                    </a:moveTo>
                    <a:lnTo>
                      <a:pt x="6739" y="30790"/>
                    </a:lnTo>
                    <a:lnTo>
                      <a:pt x="18812" y="20480"/>
                    </a:lnTo>
                    <a:lnTo>
                      <a:pt x="27087" y="1"/>
                    </a:lnTo>
                    <a:cubicBezTo>
                      <a:pt x="27087" y="1"/>
                      <a:pt x="33183" y="680"/>
                      <a:pt x="32909" y="2180"/>
                    </a:cubicBezTo>
                    <a:cubicBezTo>
                      <a:pt x="32647" y="3668"/>
                      <a:pt x="25861" y="27135"/>
                      <a:pt x="25861" y="27135"/>
                    </a:cubicBezTo>
                    <a:lnTo>
                      <a:pt x="8906" y="4313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9" name="Google Shape;1849;p42"/>
              <p:cNvSpPr/>
              <p:nvPr/>
            </p:nvSpPr>
            <p:spPr>
              <a:xfrm>
                <a:off x="1460300" y="833650"/>
                <a:ext cx="172050" cy="311775"/>
              </a:xfrm>
              <a:custGeom>
                <a:rect b="b" l="l" r="r" t="t"/>
                <a:pathLst>
                  <a:path extrusionOk="0" h="12471" w="6882">
                    <a:moveTo>
                      <a:pt x="2152" y="0"/>
                    </a:moveTo>
                    <a:cubicBezTo>
                      <a:pt x="1597" y="0"/>
                      <a:pt x="982" y="1142"/>
                      <a:pt x="798" y="1712"/>
                    </a:cubicBezTo>
                    <a:cubicBezTo>
                      <a:pt x="238" y="3486"/>
                      <a:pt x="0" y="6331"/>
                      <a:pt x="405" y="8177"/>
                    </a:cubicBezTo>
                    <a:cubicBezTo>
                      <a:pt x="736" y="9655"/>
                      <a:pt x="1485" y="12471"/>
                      <a:pt x="3373" y="12471"/>
                    </a:cubicBezTo>
                    <a:cubicBezTo>
                      <a:pt x="3524" y="12471"/>
                      <a:pt x="3681" y="12453"/>
                      <a:pt x="3846" y="12415"/>
                    </a:cubicBezTo>
                    <a:cubicBezTo>
                      <a:pt x="6882" y="11713"/>
                      <a:pt x="6632" y="6736"/>
                      <a:pt x="6727" y="4414"/>
                    </a:cubicBezTo>
                    <a:lnTo>
                      <a:pt x="6727" y="4414"/>
                    </a:lnTo>
                    <a:cubicBezTo>
                      <a:pt x="5739" y="4593"/>
                      <a:pt x="5465" y="5426"/>
                      <a:pt x="4917" y="6105"/>
                    </a:cubicBezTo>
                    <a:cubicBezTo>
                      <a:pt x="4644" y="5414"/>
                      <a:pt x="4465" y="3498"/>
                      <a:pt x="4286" y="2795"/>
                    </a:cubicBezTo>
                    <a:cubicBezTo>
                      <a:pt x="4227" y="2569"/>
                      <a:pt x="4167" y="2343"/>
                      <a:pt x="4096" y="2128"/>
                    </a:cubicBezTo>
                    <a:cubicBezTo>
                      <a:pt x="3977" y="1795"/>
                      <a:pt x="3858" y="1021"/>
                      <a:pt x="3536" y="819"/>
                    </a:cubicBezTo>
                    <a:cubicBezTo>
                      <a:pt x="3511" y="802"/>
                      <a:pt x="3097" y="633"/>
                      <a:pt x="2893" y="633"/>
                    </a:cubicBezTo>
                    <a:cubicBezTo>
                      <a:pt x="2811" y="633"/>
                      <a:pt x="2762" y="660"/>
                      <a:pt x="2786" y="735"/>
                    </a:cubicBezTo>
                    <a:cubicBezTo>
                      <a:pt x="2610" y="203"/>
                      <a:pt x="2386" y="0"/>
                      <a:pt x="2152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0" name="Google Shape;1850;p42"/>
              <p:cNvSpPr/>
              <p:nvPr/>
            </p:nvSpPr>
            <p:spPr>
              <a:xfrm>
                <a:off x="1476950" y="1059475"/>
                <a:ext cx="829600" cy="1112075"/>
              </a:xfrm>
              <a:custGeom>
                <a:rect b="b" l="l" r="r" t="t"/>
                <a:pathLst>
                  <a:path extrusionOk="0" h="44483" w="33184">
                    <a:moveTo>
                      <a:pt x="6097" y="1"/>
                    </a:moveTo>
                    <a:cubicBezTo>
                      <a:pt x="6097" y="1"/>
                      <a:pt x="1" y="680"/>
                      <a:pt x="263" y="2180"/>
                    </a:cubicBezTo>
                    <a:cubicBezTo>
                      <a:pt x="537" y="3668"/>
                      <a:pt x="7323" y="27135"/>
                      <a:pt x="7323" y="27135"/>
                    </a:cubicBezTo>
                    <a:lnTo>
                      <a:pt x="26623" y="44483"/>
                    </a:lnTo>
                    <a:lnTo>
                      <a:pt x="33184" y="32148"/>
                    </a:lnTo>
                    <a:lnTo>
                      <a:pt x="26445" y="30790"/>
                    </a:lnTo>
                    <a:lnTo>
                      <a:pt x="14372" y="20480"/>
                    </a:lnTo>
                    <a:lnTo>
                      <a:pt x="609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1" name="Google Shape;1851;p42"/>
              <p:cNvSpPr/>
              <p:nvPr/>
            </p:nvSpPr>
            <p:spPr>
              <a:xfrm>
                <a:off x="2577700" y="2819525"/>
                <a:ext cx="386675" cy="1764825"/>
              </a:xfrm>
              <a:custGeom>
                <a:rect b="b" l="l" r="r" t="t"/>
                <a:pathLst>
                  <a:path extrusionOk="0" h="70593" w="15467">
                    <a:moveTo>
                      <a:pt x="12347" y="0"/>
                    </a:moveTo>
                    <a:lnTo>
                      <a:pt x="0" y="3525"/>
                    </a:lnTo>
                    <a:cubicBezTo>
                      <a:pt x="0" y="3525"/>
                      <a:pt x="5977" y="67128"/>
                      <a:pt x="6787" y="69307"/>
                    </a:cubicBezTo>
                    <a:cubicBezTo>
                      <a:pt x="7166" y="70323"/>
                      <a:pt x="9100" y="70593"/>
                      <a:pt x="11046" y="70593"/>
                    </a:cubicBezTo>
                    <a:cubicBezTo>
                      <a:pt x="13248" y="70593"/>
                      <a:pt x="15466" y="70247"/>
                      <a:pt x="15466" y="70247"/>
                    </a:cubicBezTo>
                    <a:lnTo>
                      <a:pt x="12347" y="0"/>
                    </a:ln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2" name="Google Shape;1852;p42"/>
              <p:cNvSpPr/>
              <p:nvPr/>
            </p:nvSpPr>
            <p:spPr>
              <a:xfrm>
                <a:off x="2577700" y="2819525"/>
                <a:ext cx="386675" cy="1764825"/>
              </a:xfrm>
              <a:custGeom>
                <a:rect b="b" l="l" r="r" t="t"/>
                <a:pathLst>
                  <a:path extrusionOk="0" h="70593" w="15467">
                    <a:moveTo>
                      <a:pt x="12347" y="0"/>
                    </a:moveTo>
                    <a:lnTo>
                      <a:pt x="0" y="3525"/>
                    </a:lnTo>
                    <a:cubicBezTo>
                      <a:pt x="0" y="3525"/>
                      <a:pt x="5977" y="67128"/>
                      <a:pt x="6787" y="69307"/>
                    </a:cubicBezTo>
                    <a:cubicBezTo>
                      <a:pt x="7166" y="70323"/>
                      <a:pt x="9100" y="70593"/>
                      <a:pt x="11046" y="70593"/>
                    </a:cubicBezTo>
                    <a:cubicBezTo>
                      <a:pt x="13248" y="70593"/>
                      <a:pt x="15466" y="70247"/>
                      <a:pt x="15466" y="70247"/>
                    </a:cubicBezTo>
                    <a:lnTo>
                      <a:pt x="123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3" name="Google Shape;1853;p42"/>
              <p:cNvSpPr/>
              <p:nvPr/>
            </p:nvSpPr>
            <p:spPr>
              <a:xfrm>
                <a:off x="2242225" y="2822800"/>
                <a:ext cx="620350" cy="1776300"/>
              </a:xfrm>
              <a:custGeom>
                <a:rect b="b" l="l" r="r" t="t"/>
                <a:pathLst>
                  <a:path extrusionOk="0" h="71052" w="24814">
                    <a:moveTo>
                      <a:pt x="24813" y="0"/>
                    </a:moveTo>
                    <a:lnTo>
                      <a:pt x="1" y="3251"/>
                    </a:lnTo>
                    <a:lnTo>
                      <a:pt x="1763" y="70390"/>
                    </a:lnTo>
                    <a:cubicBezTo>
                      <a:pt x="1763" y="70390"/>
                      <a:pt x="5621" y="71051"/>
                      <a:pt x="8432" y="71051"/>
                    </a:cubicBezTo>
                    <a:cubicBezTo>
                      <a:pt x="9838" y="71051"/>
                      <a:pt x="10982" y="70886"/>
                      <a:pt x="11252" y="70390"/>
                    </a:cubicBezTo>
                    <a:cubicBezTo>
                      <a:pt x="12062" y="68902"/>
                      <a:pt x="14241" y="14788"/>
                      <a:pt x="14241" y="14788"/>
                    </a:cubicBezTo>
                    <a:lnTo>
                      <a:pt x="17217" y="10037"/>
                    </a:lnTo>
                    <a:lnTo>
                      <a:pt x="248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4" name="Google Shape;1854;p42"/>
              <p:cNvSpPr/>
              <p:nvPr/>
            </p:nvSpPr>
            <p:spPr>
              <a:xfrm>
                <a:off x="2134475" y="1855725"/>
                <a:ext cx="784950" cy="1112350"/>
              </a:xfrm>
              <a:custGeom>
                <a:rect b="b" l="l" r="r" t="t"/>
                <a:pathLst>
                  <a:path extrusionOk="0" h="44494" w="31398">
                    <a:moveTo>
                      <a:pt x="26040" y="1929"/>
                    </a:moveTo>
                    <a:cubicBezTo>
                      <a:pt x="24706" y="1667"/>
                      <a:pt x="23527" y="726"/>
                      <a:pt x="22111" y="464"/>
                    </a:cubicBezTo>
                    <a:cubicBezTo>
                      <a:pt x="20408" y="143"/>
                      <a:pt x="18658" y="191"/>
                      <a:pt x="16931" y="238"/>
                    </a:cubicBezTo>
                    <a:cubicBezTo>
                      <a:pt x="13729" y="238"/>
                      <a:pt x="10633" y="274"/>
                      <a:pt x="7395" y="72"/>
                    </a:cubicBezTo>
                    <a:cubicBezTo>
                      <a:pt x="6894" y="36"/>
                      <a:pt x="6382" y="0"/>
                      <a:pt x="5894" y="131"/>
                    </a:cubicBezTo>
                    <a:cubicBezTo>
                      <a:pt x="4358" y="560"/>
                      <a:pt x="3882" y="3727"/>
                      <a:pt x="2834" y="4917"/>
                    </a:cubicBezTo>
                    <a:cubicBezTo>
                      <a:pt x="2263" y="5596"/>
                      <a:pt x="286" y="11823"/>
                      <a:pt x="322" y="12633"/>
                    </a:cubicBezTo>
                    <a:cubicBezTo>
                      <a:pt x="632" y="22503"/>
                      <a:pt x="1" y="32599"/>
                      <a:pt x="1477" y="42351"/>
                    </a:cubicBezTo>
                    <a:cubicBezTo>
                      <a:pt x="1549" y="42815"/>
                      <a:pt x="4418" y="43541"/>
                      <a:pt x="4870" y="43672"/>
                    </a:cubicBezTo>
                    <a:cubicBezTo>
                      <a:pt x="6109" y="44017"/>
                      <a:pt x="7395" y="44244"/>
                      <a:pt x="8680" y="44327"/>
                    </a:cubicBezTo>
                    <a:cubicBezTo>
                      <a:pt x="11097" y="44494"/>
                      <a:pt x="13610" y="44363"/>
                      <a:pt x="16027" y="44303"/>
                    </a:cubicBezTo>
                    <a:cubicBezTo>
                      <a:pt x="21206" y="44208"/>
                      <a:pt x="26468" y="43672"/>
                      <a:pt x="31398" y="41993"/>
                    </a:cubicBezTo>
                    <a:cubicBezTo>
                      <a:pt x="31124" y="39088"/>
                      <a:pt x="31278" y="36040"/>
                      <a:pt x="30969" y="33076"/>
                    </a:cubicBezTo>
                    <a:cubicBezTo>
                      <a:pt x="30743" y="30909"/>
                      <a:pt x="30493" y="28730"/>
                      <a:pt x="30171" y="26575"/>
                    </a:cubicBezTo>
                    <a:cubicBezTo>
                      <a:pt x="29088" y="19002"/>
                      <a:pt x="27790" y="11466"/>
                      <a:pt x="26421" y="3953"/>
                    </a:cubicBezTo>
                    <a:cubicBezTo>
                      <a:pt x="26290" y="3286"/>
                      <a:pt x="26147" y="2584"/>
                      <a:pt x="26040" y="19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5" name="Google Shape;1855;p42"/>
              <p:cNvSpPr/>
              <p:nvPr/>
            </p:nvSpPr>
            <p:spPr>
              <a:xfrm>
                <a:off x="2190450" y="1470475"/>
                <a:ext cx="118775" cy="145575"/>
              </a:xfrm>
              <a:custGeom>
                <a:rect b="b" l="l" r="r" t="t"/>
                <a:pathLst>
                  <a:path extrusionOk="0" h="5823" w="4751">
                    <a:moveTo>
                      <a:pt x="1401" y="1"/>
                    </a:moveTo>
                    <a:cubicBezTo>
                      <a:pt x="1272" y="1"/>
                      <a:pt x="1142" y="28"/>
                      <a:pt x="1012" y="87"/>
                    </a:cubicBezTo>
                    <a:cubicBezTo>
                      <a:pt x="464" y="337"/>
                      <a:pt x="214" y="980"/>
                      <a:pt x="155" y="1587"/>
                    </a:cubicBezTo>
                    <a:cubicBezTo>
                      <a:pt x="0" y="3361"/>
                      <a:pt x="1203" y="5171"/>
                      <a:pt x="2905" y="5718"/>
                    </a:cubicBezTo>
                    <a:cubicBezTo>
                      <a:pt x="3108" y="5781"/>
                      <a:pt x="3333" y="5822"/>
                      <a:pt x="3553" y="5822"/>
                    </a:cubicBezTo>
                    <a:cubicBezTo>
                      <a:pt x="3877" y="5822"/>
                      <a:pt x="4188" y="5733"/>
                      <a:pt x="4394" y="5492"/>
                    </a:cubicBezTo>
                    <a:cubicBezTo>
                      <a:pt x="4751" y="5076"/>
                      <a:pt x="4608" y="4444"/>
                      <a:pt x="4405" y="3933"/>
                    </a:cubicBezTo>
                    <a:cubicBezTo>
                      <a:pt x="4057" y="3030"/>
                      <a:pt x="2765" y="1"/>
                      <a:pt x="1401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6" name="Google Shape;1856;p42"/>
              <p:cNvSpPr/>
              <p:nvPr/>
            </p:nvSpPr>
            <p:spPr>
              <a:xfrm>
                <a:off x="2583350" y="1470475"/>
                <a:ext cx="118775" cy="145575"/>
              </a:xfrm>
              <a:custGeom>
                <a:rect b="b" l="l" r="r" t="t"/>
                <a:pathLst>
                  <a:path extrusionOk="0" h="5823" w="4751">
                    <a:moveTo>
                      <a:pt x="3350" y="1"/>
                    </a:moveTo>
                    <a:cubicBezTo>
                      <a:pt x="1986" y="1"/>
                      <a:pt x="694" y="3030"/>
                      <a:pt x="346" y="3933"/>
                    </a:cubicBezTo>
                    <a:cubicBezTo>
                      <a:pt x="143" y="4444"/>
                      <a:pt x="0" y="5076"/>
                      <a:pt x="346" y="5492"/>
                    </a:cubicBezTo>
                    <a:cubicBezTo>
                      <a:pt x="551" y="5733"/>
                      <a:pt x="862" y="5822"/>
                      <a:pt x="1188" y="5822"/>
                    </a:cubicBezTo>
                    <a:cubicBezTo>
                      <a:pt x="1410" y="5822"/>
                      <a:pt x="1639" y="5781"/>
                      <a:pt x="1846" y="5718"/>
                    </a:cubicBezTo>
                    <a:cubicBezTo>
                      <a:pt x="3548" y="5171"/>
                      <a:pt x="4751" y="3361"/>
                      <a:pt x="4584" y="1587"/>
                    </a:cubicBezTo>
                    <a:cubicBezTo>
                      <a:pt x="4537" y="980"/>
                      <a:pt x="4287" y="337"/>
                      <a:pt x="3739" y="87"/>
                    </a:cubicBezTo>
                    <a:cubicBezTo>
                      <a:pt x="3609" y="28"/>
                      <a:pt x="3479" y="1"/>
                      <a:pt x="3350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7" name="Google Shape;1857;p42"/>
              <p:cNvSpPr/>
              <p:nvPr/>
            </p:nvSpPr>
            <p:spPr>
              <a:xfrm>
                <a:off x="2369025" y="1648550"/>
                <a:ext cx="178925" cy="277725"/>
              </a:xfrm>
              <a:custGeom>
                <a:rect b="b" l="l" r="r" t="t"/>
                <a:pathLst>
                  <a:path extrusionOk="0" h="11109" w="7157">
                    <a:moveTo>
                      <a:pt x="1" y="0"/>
                    </a:moveTo>
                    <a:lnTo>
                      <a:pt x="537" y="8168"/>
                    </a:lnTo>
                    <a:cubicBezTo>
                      <a:pt x="680" y="9359"/>
                      <a:pt x="2001" y="11109"/>
                      <a:pt x="3192" y="11109"/>
                    </a:cubicBezTo>
                    <a:lnTo>
                      <a:pt x="4347" y="11109"/>
                    </a:lnTo>
                    <a:cubicBezTo>
                      <a:pt x="5716" y="11109"/>
                      <a:pt x="7157" y="9525"/>
                      <a:pt x="7073" y="8168"/>
                    </a:cubicBezTo>
                    <a:lnTo>
                      <a:pt x="6418" y="19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8" name="Google Shape;1858;p42"/>
              <p:cNvSpPr/>
              <p:nvPr/>
            </p:nvSpPr>
            <p:spPr>
              <a:xfrm>
                <a:off x="2364885" y="1648570"/>
                <a:ext cx="172064" cy="166950"/>
              </a:xfrm>
              <a:custGeom>
                <a:rect b="b" l="l" r="r" t="t"/>
                <a:pathLst>
                  <a:path extrusionOk="0" h="6678" w="6716">
                    <a:moveTo>
                      <a:pt x="1" y="0"/>
                    </a:moveTo>
                    <a:lnTo>
                      <a:pt x="715" y="5930"/>
                    </a:lnTo>
                    <a:cubicBezTo>
                      <a:pt x="2152" y="6388"/>
                      <a:pt x="3602" y="6677"/>
                      <a:pt x="5064" y="6677"/>
                    </a:cubicBezTo>
                    <a:cubicBezTo>
                      <a:pt x="5613" y="6677"/>
                      <a:pt x="6163" y="6637"/>
                      <a:pt x="6716" y="6549"/>
                    </a:cubicBezTo>
                    <a:lnTo>
                      <a:pt x="6418" y="19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9E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9" name="Google Shape;1859;p42"/>
              <p:cNvSpPr/>
              <p:nvPr/>
            </p:nvSpPr>
            <p:spPr>
              <a:xfrm>
                <a:off x="2259500" y="1290350"/>
                <a:ext cx="379825" cy="469325"/>
              </a:xfrm>
              <a:custGeom>
                <a:rect b="b" l="l" r="r" t="t"/>
                <a:pathLst>
                  <a:path extrusionOk="0" h="18773" w="15193">
                    <a:moveTo>
                      <a:pt x="10424" y="1"/>
                    </a:moveTo>
                    <a:cubicBezTo>
                      <a:pt x="9183" y="1"/>
                      <a:pt x="7875" y="464"/>
                      <a:pt x="6835" y="874"/>
                    </a:cubicBezTo>
                    <a:cubicBezTo>
                      <a:pt x="5680" y="1315"/>
                      <a:pt x="4525" y="1779"/>
                      <a:pt x="3477" y="2541"/>
                    </a:cubicBezTo>
                    <a:cubicBezTo>
                      <a:pt x="2429" y="3291"/>
                      <a:pt x="1489" y="4363"/>
                      <a:pt x="965" y="5756"/>
                    </a:cubicBezTo>
                    <a:cubicBezTo>
                      <a:pt x="0" y="8256"/>
                      <a:pt x="715" y="10804"/>
                      <a:pt x="1060" y="13376"/>
                    </a:cubicBezTo>
                    <a:cubicBezTo>
                      <a:pt x="1381" y="15852"/>
                      <a:pt x="2489" y="17055"/>
                      <a:pt x="4787" y="18031"/>
                    </a:cubicBezTo>
                    <a:cubicBezTo>
                      <a:pt x="5925" y="18505"/>
                      <a:pt x="7058" y="18773"/>
                      <a:pt x="8153" y="18773"/>
                    </a:cubicBezTo>
                    <a:cubicBezTo>
                      <a:pt x="9726" y="18773"/>
                      <a:pt x="11223" y="18221"/>
                      <a:pt x="12550" y="16936"/>
                    </a:cubicBezTo>
                    <a:cubicBezTo>
                      <a:pt x="13764" y="15757"/>
                      <a:pt x="14538" y="14138"/>
                      <a:pt x="14693" y="12459"/>
                    </a:cubicBezTo>
                    <a:cubicBezTo>
                      <a:pt x="14693" y="12423"/>
                      <a:pt x="14705" y="12388"/>
                      <a:pt x="14705" y="12340"/>
                    </a:cubicBezTo>
                    <a:cubicBezTo>
                      <a:pt x="14943" y="9256"/>
                      <a:pt x="15193" y="4137"/>
                      <a:pt x="13335" y="1458"/>
                    </a:cubicBezTo>
                    <a:cubicBezTo>
                      <a:pt x="12574" y="366"/>
                      <a:pt x="11526" y="1"/>
                      <a:pt x="10424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0" name="Google Shape;1860;p42"/>
              <p:cNvSpPr/>
              <p:nvPr/>
            </p:nvSpPr>
            <p:spPr>
              <a:xfrm>
                <a:off x="2246100" y="1201675"/>
                <a:ext cx="413475" cy="228725"/>
              </a:xfrm>
              <a:custGeom>
                <a:rect b="b" l="l" r="r" t="t"/>
                <a:pathLst>
                  <a:path extrusionOk="0" h="9149" w="16539">
                    <a:moveTo>
                      <a:pt x="8513" y="1"/>
                    </a:moveTo>
                    <a:cubicBezTo>
                      <a:pt x="7453" y="1"/>
                      <a:pt x="6458" y="73"/>
                      <a:pt x="5656" y="159"/>
                    </a:cubicBezTo>
                    <a:cubicBezTo>
                      <a:pt x="3144" y="421"/>
                      <a:pt x="1" y="1707"/>
                      <a:pt x="453" y="4838"/>
                    </a:cubicBezTo>
                    <a:cubicBezTo>
                      <a:pt x="679" y="6422"/>
                      <a:pt x="2072" y="7696"/>
                      <a:pt x="3632" y="8005"/>
                    </a:cubicBezTo>
                    <a:cubicBezTo>
                      <a:pt x="3863" y="8051"/>
                      <a:pt x="4096" y="8075"/>
                      <a:pt x="4330" y="8075"/>
                    </a:cubicBezTo>
                    <a:cubicBezTo>
                      <a:pt x="4638" y="8075"/>
                      <a:pt x="4947" y="8034"/>
                      <a:pt x="5251" y="7946"/>
                    </a:cubicBezTo>
                    <a:cubicBezTo>
                      <a:pt x="4891" y="7564"/>
                      <a:pt x="5281" y="6831"/>
                      <a:pt x="5780" y="6831"/>
                    </a:cubicBezTo>
                    <a:cubicBezTo>
                      <a:pt x="5825" y="6831"/>
                      <a:pt x="5871" y="6837"/>
                      <a:pt x="5918" y="6850"/>
                    </a:cubicBezTo>
                    <a:cubicBezTo>
                      <a:pt x="6821" y="7901"/>
                      <a:pt x="8210" y="8510"/>
                      <a:pt x="9593" y="8510"/>
                    </a:cubicBezTo>
                    <a:cubicBezTo>
                      <a:pt x="9996" y="8510"/>
                      <a:pt x="10398" y="8458"/>
                      <a:pt x="10788" y="8350"/>
                    </a:cubicBezTo>
                    <a:cubicBezTo>
                      <a:pt x="10428" y="7867"/>
                      <a:pt x="10875" y="7044"/>
                      <a:pt x="11467" y="7044"/>
                    </a:cubicBezTo>
                    <a:cubicBezTo>
                      <a:pt x="11502" y="7044"/>
                      <a:pt x="11538" y="7047"/>
                      <a:pt x="11573" y="7053"/>
                    </a:cubicBezTo>
                    <a:cubicBezTo>
                      <a:pt x="11919" y="7755"/>
                      <a:pt x="12264" y="8446"/>
                      <a:pt x="12597" y="9148"/>
                    </a:cubicBezTo>
                    <a:cubicBezTo>
                      <a:pt x="14717" y="8970"/>
                      <a:pt x="16538" y="6993"/>
                      <a:pt x="16538" y="4874"/>
                    </a:cubicBezTo>
                    <a:cubicBezTo>
                      <a:pt x="16538" y="847"/>
                      <a:pt x="12145" y="1"/>
                      <a:pt x="8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1" name="Google Shape;1861;p42"/>
              <p:cNvSpPr/>
              <p:nvPr/>
            </p:nvSpPr>
            <p:spPr>
              <a:xfrm>
                <a:off x="2220200" y="1243475"/>
                <a:ext cx="456925" cy="329800"/>
              </a:xfrm>
              <a:custGeom>
                <a:rect b="b" l="l" r="r" t="t"/>
                <a:pathLst>
                  <a:path extrusionOk="0" h="13192" w="18277">
                    <a:moveTo>
                      <a:pt x="14482" y="1"/>
                    </a:moveTo>
                    <a:cubicBezTo>
                      <a:pt x="13244" y="1"/>
                      <a:pt x="11875" y="458"/>
                      <a:pt x="11264" y="1118"/>
                    </a:cubicBezTo>
                    <a:lnTo>
                      <a:pt x="3370" y="821"/>
                    </a:lnTo>
                    <a:cubicBezTo>
                      <a:pt x="2061" y="987"/>
                      <a:pt x="1132" y="2202"/>
                      <a:pt x="679" y="3440"/>
                    </a:cubicBezTo>
                    <a:cubicBezTo>
                      <a:pt x="1" y="5345"/>
                      <a:pt x="120" y="7512"/>
                      <a:pt x="1013" y="9310"/>
                    </a:cubicBezTo>
                    <a:cubicBezTo>
                      <a:pt x="1203" y="9714"/>
                      <a:pt x="1429" y="10084"/>
                      <a:pt x="1656" y="10465"/>
                    </a:cubicBezTo>
                    <a:cubicBezTo>
                      <a:pt x="1963" y="10970"/>
                      <a:pt x="2523" y="12236"/>
                      <a:pt x="3072" y="12236"/>
                    </a:cubicBezTo>
                    <a:cubicBezTo>
                      <a:pt x="3247" y="12236"/>
                      <a:pt x="3421" y="12108"/>
                      <a:pt x="3585" y="11786"/>
                    </a:cubicBezTo>
                    <a:cubicBezTo>
                      <a:pt x="3799" y="11369"/>
                      <a:pt x="3501" y="10131"/>
                      <a:pt x="3501" y="9643"/>
                    </a:cubicBezTo>
                    <a:cubicBezTo>
                      <a:pt x="3513" y="8929"/>
                      <a:pt x="3561" y="8214"/>
                      <a:pt x="3692" y="7512"/>
                    </a:cubicBezTo>
                    <a:cubicBezTo>
                      <a:pt x="4013" y="5750"/>
                      <a:pt x="4858" y="3999"/>
                      <a:pt x="6347" y="2999"/>
                    </a:cubicBezTo>
                    <a:cubicBezTo>
                      <a:pt x="7206" y="2416"/>
                      <a:pt x="8239" y="2120"/>
                      <a:pt x="9272" y="2120"/>
                    </a:cubicBezTo>
                    <a:cubicBezTo>
                      <a:pt x="9842" y="2120"/>
                      <a:pt x="10413" y="2210"/>
                      <a:pt x="10954" y="2392"/>
                    </a:cubicBezTo>
                    <a:cubicBezTo>
                      <a:pt x="12478" y="2892"/>
                      <a:pt x="13741" y="4095"/>
                      <a:pt x="14360" y="5571"/>
                    </a:cubicBezTo>
                    <a:cubicBezTo>
                      <a:pt x="15382" y="7948"/>
                      <a:pt x="14755" y="10775"/>
                      <a:pt x="15699" y="13177"/>
                    </a:cubicBezTo>
                    <a:lnTo>
                      <a:pt x="15699" y="13177"/>
                    </a:lnTo>
                    <a:cubicBezTo>
                      <a:pt x="15253" y="12025"/>
                      <a:pt x="16779" y="10616"/>
                      <a:pt x="17336" y="9762"/>
                    </a:cubicBezTo>
                    <a:cubicBezTo>
                      <a:pt x="18003" y="8726"/>
                      <a:pt x="18277" y="7464"/>
                      <a:pt x="18253" y="6238"/>
                    </a:cubicBezTo>
                    <a:cubicBezTo>
                      <a:pt x="18217" y="4440"/>
                      <a:pt x="17729" y="2154"/>
                      <a:pt x="16574" y="749"/>
                    </a:cubicBezTo>
                    <a:cubicBezTo>
                      <a:pt x="16140" y="222"/>
                      <a:pt x="15343" y="1"/>
                      <a:pt x="14482" y="1"/>
                    </a:cubicBezTo>
                    <a:close/>
                    <a:moveTo>
                      <a:pt x="15699" y="13177"/>
                    </a:moveTo>
                    <a:cubicBezTo>
                      <a:pt x="15701" y="13182"/>
                      <a:pt x="15703" y="13186"/>
                      <a:pt x="15705" y="13191"/>
                    </a:cubicBezTo>
                    <a:cubicBezTo>
                      <a:pt x="15703" y="13186"/>
                      <a:pt x="15701" y="13182"/>
                      <a:pt x="15699" y="131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2" name="Google Shape;1862;p42"/>
              <p:cNvSpPr/>
              <p:nvPr/>
            </p:nvSpPr>
            <p:spPr>
              <a:xfrm>
                <a:off x="2971800" y="1400800"/>
                <a:ext cx="1022450" cy="1087175"/>
              </a:xfrm>
              <a:custGeom>
                <a:rect b="b" l="l" r="r" t="t"/>
                <a:pathLst>
                  <a:path extrusionOk="0" h="43487" w="40898">
                    <a:moveTo>
                      <a:pt x="19684" y="0"/>
                    </a:moveTo>
                    <a:cubicBezTo>
                      <a:pt x="17849" y="0"/>
                      <a:pt x="16011" y="452"/>
                      <a:pt x="14335" y="1433"/>
                    </a:cubicBezTo>
                    <a:cubicBezTo>
                      <a:pt x="10192" y="3862"/>
                      <a:pt x="7930" y="9101"/>
                      <a:pt x="8989" y="13780"/>
                    </a:cubicBezTo>
                    <a:cubicBezTo>
                      <a:pt x="9311" y="15197"/>
                      <a:pt x="9906" y="16697"/>
                      <a:pt x="9335" y="18030"/>
                    </a:cubicBezTo>
                    <a:cubicBezTo>
                      <a:pt x="8858" y="19150"/>
                      <a:pt x="7691" y="19804"/>
                      <a:pt x="6537" y="20185"/>
                    </a:cubicBezTo>
                    <a:cubicBezTo>
                      <a:pt x="5382" y="20566"/>
                      <a:pt x="4155" y="20769"/>
                      <a:pt x="3096" y="21364"/>
                    </a:cubicBezTo>
                    <a:cubicBezTo>
                      <a:pt x="2036" y="21971"/>
                      <a:pt x="1167" y="23138"/>
                      <a:pt x="1393" y="24329"/>
                    </a:cubicBezTo>
                    <a:cubicBezTo>
                      <a:pt x="1691" y="25853"/>
                      <a:pt x="3608" y="26722"/>
                      <a:pt x="3762" y="28282"/>
                    </a:cubicBezTo>
                    <a:cubicBezTo>
                      <a:pt x="3858" y="29282"/>
                      <a:pt x="3155" y="30187"/>
                      <a:pt x="2417" y="30877"/>
                    </a:cubicBezTo>
                    <a:cubicBezTo>
                      <a:pt x="1667" y="31568"/>
                      <a:pt x="810" y="32211"/>
                      <a:pt x="429" y="33151"/>
                    </a:cubicBezTo>
                    <a:cubicBezTo>
                      <a:pt x="0" y="34211"/>
                      <a:pt x="298" y="35473"/>
                      <a:pt x="941" y="36426"/>
                    </a:cubicBezTo>
                    <a:cubicBezTo>
                      <a:pt x="1595" y="37390"/>
                      <a:pt x="2548" y="38081"/>
                      <a:pt x="3524" y="38700"/>
                    </a:cubicBezTo>
                    <a:cubicBezTo>
                      <a:pt x="8453" y="41863"/>
                      <a:pt x="14315" y="43487"/>
                      <a:pt x="20171" y="43487"/>
                    </a:cubicBezTo>
                    <a:cubicBezTo>
                      <a:pt x="23990" y="43487"/>
                      <a:pt x="27808" y="42796"/>
                      <a:pt x="31361" y="41390"/>
                    </a:cubicBezTo>
                    <a:cubicBezTo>
                      <a:pt x="33671" y="40462"/>
                      <a:pt x="35909" y="39235"/>
                      <a:pt x="37671" y="37473"/>
                    </a:cubicBezTo>
                    <a:cubicBezTo>
                      <a:pt x="39434" y="35699"/>
                      <a:pt x="40684" y="33354"/>
                      <a:pt x="40791" y="30853"/>
                    </a:cubicBezTo>
                    <a:cubicBezTo>
                      <a:pt x="40898" y="28389"/>
                      <a:pt x="39588" y="25031"/>
                      <a:pt x="37005" y="24234"/>
                    </a:cubicBezTo>
                    <a:cubicBezTo>
                      <a:pt x="35659" y="23817"/>
                      <a:pt x="34588" y="23864"/>
                      <a:pt x="33421" y="22841"/>
                    </a:cubicBezTo>
                    <a:cubicBezTo>
                      <a:pt x="32504" y="22055"/>
                      <a:pt x="31825" y="20971"/>
                      <a:pt x="31563" y="19793"/>
                    </a:cubicBezTo>
                    <a:cubicBezTo>
                      <a:pt x="31135" y="17768"/>
                      <a:pt x="31802" y="15709"/>
                      <a:pt x="31980" y="13649"/>
                    </a:cubicBezTo>
                    <a:cubicBezTo>
                      <a:pt x="32254" y="10410"/>
                      <a:pt x="31218" y="7065"/>
                      <a:pt x="29158" y="4553"/>
                    </a:cubicBezTo>
                    <a:cubicBezTo>
                      <a:pt x="26822" y="1712"/>
                      <a:pt x="23258" y="0"/>
                      <a:pt x="19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3" name="Google Shape;1863;p42"/>
              <p:cNvSpPr/>
              <p:nvPr/>
            </p:nvSpPr>
            <p:spPr>
              <a:xfrm>
                <a:off x="3207825" y="1846775"/>
                <a:ext cx="564975" cy="449000"/>
              </a:xfrm>
              <a:custGeom>
                <a:rect b="b" l="l" r="r" t="t"/>
                <a:pathLst>
                  <a:path extrusionOk="0" h="17960" w="22599">
                    <a:moveTo>
                      <a:pt x="11800" y="1"/>
                    </a:moveTo>
                    <a:cubicBezTo>
                      <a:pt x="11800" y="1"/>
                      <a:pt x="5739" y="168"/>
                      <a:pt x="5739" y="168"/>
                    </a:cubicBezTo>
                    <a:cubicBezTo>
                      <a:pt x="6192" y="1132"/>
                      <a:pt x="6632" y="2085"/>
                      <a:pt x="7085" y="3037"/>
                    </a:cubicBezTo>
                    <a:cubicBezTo>
                      <a:pt x="7335" y="3585"/>
                      <a:pt x="8145" y="4442"/>
                      <a:pt x="8061" y="5085"/>
                    </a:cubicBezTo>
                    <a:cubicBezTo>
                      <a:pt x="7978" y="5728"/>
                      <a:pt x="275" y="8538"/>
                      <a:pt x="120" y="9335"/>
                    </a:cubicBezTo>
                    <a:cubicBezTo>
                      <a:pt x="1" y="9919"/>
                      <a:pt x="2834" y="12264"/>
                      <a:pt x="3001" y="12824"/>
                    </a:cubicBezTo>
                    <a:cubicBezTo>
                      <a:pt x="3239" y="13669"/>
                      <a:pt x="8704" y="17170"/>
                      <a:pt x="9109" y="17956"/>
                    </a:cubicBezTo>
                    <a:cubicBezTo>
                      <a:pt x="9110" y="17958"/>
                      <a:pt x="9113" y="17959"/>
                      <a:pt x="9118" y="17959"/>
                    </a:cubicBezTo>
                    <a:cubicBezTo>
                      <a:pt x="9442" y="17959"/>
                      <a:pt x="17779" y="11894"/>
                      <a:pt x="18092" y="11894"/>
                    </a:cubicBezTo>
                    <a:cubicBezTo>
                      <a:pt x="18095" y="11894"/>
                      <a:pt x="18097" y="11894"/>
                      <a:pt x="18098" y="11895"/>
                    </a:cubicBezTo>
                    <a:cubicBezTo>
                      <a:pt x="18107" y="11901"/>
                      <a:pt x="18117" y="11904"/>
                      <a:pt x="18128" y="11904"/>
                    </a:cubicBezTo>
                    <a:cubicBezTo>
                      <a:pt x="18462" y="11904"/>
                      <a:pt x="19513" y="9046"/>
                      <a:pt x="19836" y="8931"/>
                    </a:cubicBezTo>
                    <a:cubicBezTo>
                      <a:pt x="22599" y="7978"/>
                      <a:pt x="18372" y="6728"/>
                      <a:pt x="15098" y="5418"/>
                    </a:cubicBezTo>
                    <a:cubicBezTo>
                      <a:pt x="12883" y="4644"/>
                      <a:pt x="12645" y="2120"/>
                      <a:pt x="11800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4" name="Google Shape;1864;p42"/>
              <p:cNvSpPr/>
              <p:nvPr/>
            </p:nvSpPr>
            <p:spPr>
              <a:xfrm>
                <a:off x="3351300" y="1846775"/>
                <a:ext cx="190525" cy="126825"/>
              </a:xfrm>
              <a:custGeom>
                <a:rect b="b" l="l" r="r" t="t"/>
                <a:pathLst>
                  <a:path extrusionOk="0" h="5073" w="7621">
                    <a:moveTo>
                      <a:pt x="6061" y="1"/>
                    </a:moveTo>
                    <a:lnTo>
                      <a:pt x="0" y="168"/>
                    </a:lnTo>
                    <a:lnTo>
                      <a:pt x="2298" y="5073"/>
                    </a:lnTo>
                    <a:cubicBezTo>
                      <a:pt x="4168" y="5061"/>
                      <a:pt x="5977" y="4763"/>
                      <a:pt x="7620" y="3906"/>
                    </a:cubicBezTo>
                    <a:lnTo>
                      <a:pt x="6061" y="1"/>
                    </a:lnTo>
                    <a:close/>
                  </a:path>
                </a:pathLst>
              </a:custGeom>
              <a:solidFill>
                <a:srgbClr val="AF2F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5" name="Google Shape;1865;p42"/>
              <p:cNvSpPr/>
              <p:nvPr/>
            </p:nvSpPr>
            <p:spPr>
              <a:xfrm>
                <a:off x="3252475" y="1523075"/>
                <a:ext cx="353650" cy="418250"/>
              </a:xfrm>
              <a:custGeom>
                <a:rect b="b" l="l" r="r" t="t"/>
                <a:pathLst>
                  <a:path extrusionOk="0" h="16730" w="14146">
                    <a:moveTo>
                      <a:pt x="4599" y="0"/>
                    </a:moveTo>
                    <a:cubicBezTo>
                      <a:pt x="3522" y="0"/>
                      <a:pt x="2497" y="339"/>
                      <a:pt x="1787" y="1376"/>
                    </a:cubicBezTo>
                    <a:cubicBezTo>
                      <a:pt x="941" y="2602"/>
                      <a:pt x="1203" y="5019"/>
                      <a:pt x="870" y="6520"/>
                    </a:cubicBezTo>
                    <a:cubicBezTo>
                      <a:pt x="513" y="8103"/>
                      <a:pt x="1" y="9722"/>
                      <a:pt x="179" y="11401"/>
                    </a:cubicBezTo>
                    <a:cubicBezTo>
                      <a:pt x="310" y="12568"/>
                      <a:pt x="810" y="13699"/>
                      <a:pt x="1417" y="14628"/>
                    </a:cubicBezTo>
                    <a:cubicBezTo>
                      <a:pt x="2037" y="15568"/>
                      <a:pt x="2822" y="15866"/>
                      <a:pt x="3775" y="16211"/>
                    </a:cubicBezTo>
                    <a:cubicBezTo>
                      <a:pt x="4680" y="16539"/>
                      <a:pt x="5702" y="16729"/>
                      <a:pt x="6727" y="16729"/>
                    </a:cubicBezTo>
                    <a:cubicBezTo>
                      <a:pt x="9125" y="16729"/>
                      <a:pt x="11532" y="15687"/>
                      <a:pt x="12466" y="12925"/>
                    </a:cubicBezTo>
                    <a:cubicBezTo>
                      <a:pt x="12591" y="13008"/>
                      <a:pt x="12725" y="13046"/>
                      <a:pt x="12859" y="13046"/>
                    </a:cubicBezTo>
                    <a:cubicBezTo>
                      <a:pt x="13303" y="13046"/>
                      <a:pt x="13757" y="12639"/>
                      <a:pt x="13931" y="12127"/>
                    </a:cubicBezTo>
                    <a:cubicBezTo>
                      <a:pt x="14145" y="11508"/>
                      <a:pt x="14002" y="10937"/>
                      <a:pt x="14014" y="10306"/>
                    </a:cubicBezTo>
                    <a:cubicBezTo>
                      <a:pt x="14026" y="9782"/>
                      <a:pt x="14098" y="9282"/>
                      <a:pt x="14074" y="8758"/>
                    </a:cubicBezTo>
                    <a:cubicBezTo>
                      <a:pt x="14038" y="7460"/>
                      <a:pt x="13943" y="6127"/>
                      <a:pt x="13443" y="4936"/>
                    </a:cubicBezTo>
                    <a:cubicBezTo>
                      <a:pt x="12931" y="3710"/>
                      <a:pt x="12026" y="2769"/>
                      <a:pt x="11026" y="2114"/>
                    </a:cubicBezTo>
                    <a:cubicBezTo>
                      <a:pt x="10026" y="1459"/>
                      <a:pt x="8930" y="1078"/>
                      <a:pt x="7847" y="697"/>
                    </a:cubicBezTo>
                    <a:cubicBezTo>
                      <a:pt x="6904" y="369"/>
                      <a:pt x="5723" y="0"/>
                      <a:pt x="4599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6" name="Google Shape;1866;p42"/>
              <p:cNvSpPr/>
              <p:nvPr/>
            </p:nvSpPr>
            <p:spPr>
              <a:xfrm>
                <a:off x="3539725" y="1725175"/>
                <a:ext cx="120875" cy="132425"/>
              </a:xfrm>
              <a:custGeom>
                <a:rect b="b" l="l" r="r" t="t"/>
                <a:pathLst>
                  <a:path extrusionOk="0" h="5297" w="4835">
                    <a:moveTo>
                      <a:pt x="3713" y="0"/>
                    </a:moveTo>
                    <a:cubicBezTo>
                      <a:pt x="2435" y="0"/>
                      <a:pt x="909" y="2586"/>
                      <a:pt x="476" y="3377"/>
                    </a:cubicBezTo>
                    <a:cubicBezTo>
                      <a:pt x="214" y="3829"/>
                      <a:pt x="0" y="4412"/>
                      <a:pt x="286" y="4853"/>
                    </a:cubicBezTo>
                    <a:cubicBezTo>
                      <a:pt x="489" y="5180"/>
                      <a:pt x="882" y="5297"/>
                      <a:pt x="1275" y="5297"/>
                    </a:cubicBezTo>
                    <a:cubicBezTo>
                      <a:pt x="1412" y="5297"/>
                      <a:pt x="1550" y="5282"/>
                      <a:pt x="1679" y="5258"/>
                    </a:cubicBezTo>
                    <a:cubicBezTo>
                      <a:pt x="3370" y="4960"/>
                      <a:pt x="4739" y="3389"/>
                      <a:pt x="4810" y="1674"/>
                    </a:cubicBezTo>
                    <a:cubicBezTo>
                      <a:pt x="4834" y="1103"/>
                      <a:pt x="4679" y="448"/>
                      <a:pt x="4191" y="138"/>
                    </a:cubicBezTo>
                    <a:cubicBezTo>
                      <a:pt x="4038" y="43"/>
                      <a:pt x="3877" y="0"/>
                      <a:pt x="3713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7" name="Google Shape;1867;p42"/>
              <p:cNvSpPr/>
              <p:nvPr/>
            </p:nvSpPr>
            <p:spPr>
              <a:xfrm>
                <a:off x="3208425" y="1672950"/>
                <a:ext cx="144975" cy="145000"/>
              </a:xfrm>
              <a:custGeom>
                <a:rect b="b" l="l" r="r" t="t"/>
                <a:pathLst>
                  <a:path extrusionOk="0" fill="none" h="5800" w="5799">
                    <a:moveTo>
                      <a:pt x="5799" y="2894"/>
                    </a:moveTo>
                    <a:cubicBezTo>
                      <a:pt x="5799" y="4501"/>
                      <a:pt x="4501" y="5799"/>
                      <a:pt x="2906" y="5799"/>
                    </a:cubicBezTo>
                    <a:cubicBezTo>
                      <a:pt x="1298" y="5799"/>
                      <a:pt x="0" y="4501"/>
                      <a:pt x="0" y="2894"/>
                    </a:cubicBezTo>
                    <a:cubicBezTo>
                      <a:pt x="0" y="1298"/>
                      <a:pt x="1298" y="1"/>
                      <a:pt x="2906" y="1"/>
                    </a:cubicBezTo>
                    <a:cubicBezTo>
                      <a:pt x="4501" y="1"/>
                      <a:pt x="5799" y="1298"/>
                      <a:pt x="5799" y="2894"/>
                    </a:cubicBezTo>
                    <a:close/>
                  </a:path>
                </a:pathLst>
              </a:custGeom>
              <a:noFill/>
              <a:ln cap="flat" cmpd="sng" w="8025">
                <a:solidFill>
                  <a:srgbClr val="FFFFFF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8" name="Google Shape;1868;p42"/>
              <p:cNvSpPr/>
              <p:nvPr/>
            </p:nvSpPr>
            <p:spPr>
              <a:xfrm>
                <a:off x="3387025" y="1694100"/>
                <a:ext cx="144975" cy="144975"/>
              </a:xfrm>
              <a:custGeom>
                <a:rect b="b" l="l" r="r" t="t"/>
                <a:pathLst>
                  <a:path extrusionOk="0" fill="none" h="5799" w="5799">
                    <a:moveTo>
                      <a:pt x="5799" y="2905"/>
                    </a:moveTo>
                    <a:cubicBezTo>
                      <a:pt x="5799" y="4501"/>
                      <a:pt x="4501" y="5798"/>
                      <a:pt x="2893" y="5798"/>
                    </a:cubicBezTo>
                    <a:cubicBezTo>
                      <a:pt x="1298" y="5798"/>
                      <a:pt x="0" y="4501"/>
                      <a:pt x="0" y="2905"/>
                    </a:cubicBezTo>
                    <a:cubicBezTo>
                      <a:pt x="0" y="1298"/>
                      <a:pt x="1298" y="0"/>
                      <a:pt x="2893" y="0"/>
                    </a:cubicBezTo>
                    <a:cubicBezTo>
                      <a:pt x="4501" y="0"/>
                      <a:pt x="5799" y="1298"/>
                      <a:pt x="5799" y="2905"/>
                    </a:cubicBezTo>
                    <a:close/>
                  </a:path>
                </a:pathLst>
              </a:custGeom>
              <a:noFill/>
              <a:ln cap="flat" cmpd="sng" w="8025">
                <a:solidFill>
                  <a:srgbClr val="FFFFFF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9" name="Google Shape;1869;p42"/>
              <p:cNvSpPr/>
              <p:nvPr/>
            </p:nvSpPr>
            <p:spPr>
              <a:xfrm>
                <a:off x="3341475" y="1756900"/>
                <a:ext cx="56875" cy="10150"/>
              </a:xfrm>
              <a:custGeom>
                <a:rect b="b" l="l" r="r" t="t"/>
                <a:pathLst>
                  <a:path extrusionOk="0" fill="none" h="406" w="2275">
                    <a:moveTo>
                      <a:pt x="1" y="405"/>
                    </a:moveTo>
                    <a:cubicBezTo>
                      <a:pt x="679" y="24"/>
                      <a:pt x="1572" y="0"/>
                      <a:pt x="2275" y="357"/>
                    </a:cubicBezTo>
                  </a:path>
                </a:pathLst>
              </a:custGeom>
              <a:noFill/>
              <a:ln cap="flat" cmpd="sng" w="8025">
                <a:solidFill>
                  <a:srgbClr val="FFFFFF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0" name="Google Shape;1870;p42"/>
              <p:cNvSpPr/>
              <p:nvPr/>
            </p:nvSpPr>
            <p:spPr>
              <a:xfrm>
                <a:off x="3528400" y="1723250"/>
                <a:ext cx="120875" cy="38425"/>
              </a:xfrm>
              <a:custGeom>
                <a:rect b="b" l="l" r="r" t="t"/>
                <a:pathLst>
                  <a:path extrusionOk="0" fill="none" h="1537" w="4835">
                    <a:moveTo>
                      <a:pt x="1" y="1537"/>
                    </a:moveTo>
                    <a:cubicBezTo>
                      <a:pt x="1310" y="846"/>
                      <a:pt x="2715" y="346"/>
                      <a:pt x="4168" y="48"/>
                    </a:cubicBezTo>
                    <a:cubicBezTo>
                      <a:pt x="4430" y="1"/>
                      <a:pt x="4787" y="13"/>
                      <a:pt x="4835" y="275"/>
                    </a:cubicBezTo>
                  </a:path>
                </a:pathLst>
              </a:custGeom>
              <a:noFill/>
              <a:ln cap="flat" cmpd="sng" w="8025">
                <a:solidFill>
                  <a:srgbClr val="FFFFFF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1" name="Google Shape;1871;p42"/>
              <p:cNvSpPr/>
              <p:nvPr/>
            </p:nvSpPr>
            <p:spPr>
              <a:xfrm>
                <a:off x="3223300" y="1476750"/>
                <a:ext cx="432350" cy="260175"/>
              </a:xfrm>
              <a:custGeom>
                <a:rect b="b" l="l" r="r" t="t"/>
                <a:pathLst>
                  <a:path extrusionOk="0" h="10407" w="17294">
                    <a:moveTo>
                      <a:pt x="9204" y="1"/>
                    </a:moveTo>
                    <a:cubicBezTo>
                      <a:pt x="7168" y="1"/>
                      <a:pt x="5130" y="593"/>
                      <a:pt x="3406" y="1657"/>
                    </a:cubicBezTo>
                    <a:cubicBezTo>
                      <a:pt x="2215" y="2396"/>
                      <a:pt x="1" y="4122"/>
                      <a:pt x="787" y="5753"/>
                    </a:cubicBezTo>
                    <a:cubicBezTo>
                      <a:pt x="1489" y="7206"/>
                      <a:pt x="3632" y="7849"/>
                      <a:pt x="5097" y="7849"/>
                    </a:cubicBezTo>
                    <a:cubicBezTo>
                      <a:pt x="5263" y="7849"/>
                      <a:pt x="5418" y="7837"/>
                      <a:pt x="5573" y="7837"/>
                    </a:cubicBezTo>
                    <a:cubicBezTo>
                      <a:pt x="7358" y="7718"/>
                      <a:pt x="9072" y="6968"/>
                      <a:pt x="10715" y="6230"/>
                    </a:cubicBezTo>
                    <a:lnTo>
                      <a:pt x="10715" y="6230"/>
                    </a:lnTo>
                    <a:cubicBezTo>
                      <a:pt x="10236" y="6450"/>
                      <a:pt x="14229" y="10123"/>
                      <a:pt x="14848" y="10313"/>
                    </a:cubicBezTo>
                    <a:cubicBezTo>
                      <a:pt x="15055" y="10377"/>
                      <a:pt x="15245" y="10406"/>
                      <a:pt x="15420" y="10406"/>
                    </a:cubicBezTo>
                    <a:cubicBezTo>
                      <a:pt x="17010" y="10406"/>
                      <a:pt x="17294" y="7956"/>
                      <a:pt x="17229" y="6551"/>
                    </a:cubicBezTo>
                    <a:cubicBezTo>
                      <a:pt x="17134" y="4741"/>
                      <a:pt x="16860" y="3003"/>
                      <a:pt x="15336" y="1931"/>
                    </a:cubicBezTo>
                    <a:cubicBezTo>
                      <a:pt x="13610" y="729"/>
                      <a:pt x="11478" y="50"/>
                      <a:pt x="9383" y="2"/>
                    </a:cubicBezTo>
                    <a:cubicBezTo>
                      <a:pt x="9323" y="1"/>
                      <a:pt x="9264" y="1"/>
                      <a:pt x="9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2" name="Google Shape;1872;p42"/>
              <p:cNvSpPr/>
              <p:nvPr/>
            </p:nvSpPr>
            <p:spPr>
              <a:xfrm>
                <a:off x="2989350" y="2067050"/>
                <a:ext cx="334000" cy="493200"/>
              </a:xfrm>
              <a:custGeom>
                <a:rect b="b" l="l" r="r" t="t"/>
                <a:pathLst>
                  <a:path extrusionOk="0" h="19728" w="13360">
                    <a:moveTo>
                      <a:pt x="9294" y="0"/>
                    </a:moveTo>
                    <a:cubicBezTo>
                      <a:pt x="9284" y="0"/>
                      <a:pt x="9274" y="0"/>
                      <a:pt x="9264" y="1"/>
                    </a:cubicBezTo>
                    <a:cubicBezTo>
                      <a:pt x="8335" y="24"/>
                      <a:pt x="7728" y="763"/>
                      <a:pt x="7811" y="1608"/>
                    </a:cubicBezTo>
                    <a:cubicBezTo>
                      <a:pt x="7942" y="2763"/>
                      <a:pt x="7763" y="3870"/>
                      <a:pt x="6847" y="4692"/>
                    </a:cubicBezTo>
                    <a:cubicBezTo>
                      <a:pt x="6287" y="5204"/>
                      <a:pt x="5561" y="5489"/>
                      <a:pt x="4953" y="5942"/>
                    </a:cubicBezTo>
                    <a:cubicBezTo>
                      <a:pt x="4346" y="6394"/>
                      <a:pt x="3834" y="7109"/>
                      <a:pt x="3977" y="7847"/>
                    </a:cubicBezTo>
                    <a:cubicBezTo>
                      <a:pt x="4108" y="8537"/>
                      <a:pt x="4775" y="9061"/>
                      <a:pt x="4775" y="9764"/>
                    </a:cubicBezTo>
                    <a:cubicBezTo>
                      <a:pt x="4787" y="10299"/>
                      <a:pt x="4382" y="10776"/>
                      <a:pt x="3918" y="11050"/>
                    </a:cubicBezTo>
                    <a:cubicBezTo>
                      <a:pt x="3465" y="11335"/>
                      <a:pt x="2929" y="11478"/>
                      <a:pt x="2453" y="11728"/>
                    </a:cubicBezTo>
                    <a:cubicBezTo>
                      <a:pt x="905" y="12514"/>
                      <a:pt x="0" y="14383"/>
                      <a:pt x="346" y="16086"/>
                    </a:cubicBezTo>
                    <a:cubicBezTo>
                      <a:pt x="393" y="16300"/>
                      <a:pt x="453" y="16514"/>
                      <a:pt x="536" y="16717"/>
                    </a:cubicBezTo>
                    <a:cubicBezTo>
                      <a:pt x="893" y="17610"/>
                      <a:pt x="1584" y="18360"/>
                      <a:pt x="2429" y="18812"/>
                    </a:cubicBezTo>
                    <a:cubicBezTo>
                      <a:pt x="3253" y="19254"/>
                      <a:pt x="4247" y="19728"/>
                      <a:pt x="5211" y="19728"/>
                    </a:cubicBezTo>
                    <a:cubicBezTo>
                      <a:pt x="5417" y="19728"/>
                      <a:pt x="5621" y="19706"/>
                      <a:pt x="5823" y="19658"/>
                    </a:cubicBezTo>
                    <a:cubicBezTo>
                      <a:pt x="6966" y="19384"/>
                      <a:pt x="7799" y="18396"/>
                      <a:pt x="8466" y="17431"/>
                    </a:cubicBezTo>
                    <a:cubicBezTo>
                      <a:pt x="10347" y="14740"/>
                      <a:pt x="11740" y="11728"/>
                      <a:pt x="12585" y="8561"/>
                    </a:cubicBezTo>
                    <a:cubicBezTo>
                      <a:pt x="13062" y="6775"/>
                      <a:pt x="13359" y="4858"/>
                      <a:pt x="12776" y="3108"/>
                    </a:cubicBezTo>
                    <a:cubicBezTo>
                      <a:pt x="12350" y="1772"/>
                      <a:pt x="10808" y="0"/>
                      <a:pt x="9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3" name="Google Shape;1873;p42"/>
              <p:cNvSpPr/>
              <p:nvPr/>
            </p:nvSpPr>
            <p:spPr>
              <a:xfrm>
                <a:off x="3424200" y="4471175"/>
                <a:ext cx="209000" cy="367975"/>
              </a:xfrm>
              <a:custGeom>
                <a:rect b="b" l="l" r="r" t="t"/>
                <a:pathLst>
                  <a:path extrusionOk="0" h="14719" w="8360">
                    <a:moveTo>
                      <a:pt x="2683" y="0"/>
                    </a:moveTo>
                    <a:cubicBezTo>
                      <a:pt x="1" y="0"/>
                      <a:pt x="1049" y="7185"/>
                      <a:pt x="2585" y="11337"/>
                    </a:cubicBezTo>
                    <a:cubicBezTo>
                      <a:pt x="3061" y="12635"/>
                      <a:pt x="3585" y="13635"/>
                      <a:pt x="4050" y="14028"/>
                    </a:cubicBezTo>
                    <a:cubicBezTo>
                      <a:pt x="4571" y="14459"/>
                      <a:pt x="5255" y="14719"/>
                      <a:pt x="5924" y="14719"/>
                    </a:cubicBezTo>
                    <a:cubicBezTo>
                      <a:pt x="6325" y="14719"/>
                      <a:pt x="6721" y="14626"/>
                      <a:pt x="7074" y="14421"/>
                    </a:cubicBezTo>
                    <a:cubicBezTo>
                      <a:pt x="7943" y="13920"/>
                      <a:pt x="8360" y="12849"/>
                      <a:pt x="8348" y="11837"/>
                    </a:cubicBezTo>
                    <a:cubicBezTo>
                      <a:pt x="8348" y="10253"/>
                      <a:pt x="7538" y="9372"/>
                      <a:pt x="6883" y="8063"/>
                    </a:cubicBezTo>
                    <a:cubicBezTo>
                      <a:pt x="5990" y="6241"/>
                      <a:pt x="5514" y="4050"/>
                      <a:pt x="4859" y="2121"/>
                    </a:cubicBezTo>
                    <a:cubicBezTo>
                      <a:pt x="4609" y="1359"/>
                      <a:pt x="4264" y="514"/>
                      <a:pt x="3526" y="193"/>
                    </a:cubicBezTo>
                    <a:cubicBezTo>
                      <a:pt x="3211" y="62"/>
                      <a:pt x="2931" y="0"/>
                      <a:pt x="2683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4" name="Google Shape;1874;p42"/>
              <p:cNvSpPr/>
              <p:nvPr/>
            </p:nvSpPr>
            <p:spPr>
              <a:xfrm>
                <a:off x="3424200" y="4471175"/>
                <a:ext cx="209000" cy="367975"/>
              </a:xfrm>
              <a:custGeom>
                <a:rect b="b" l="l" r="r" t="t"/>
                <a:pathLst>
                  <a:path extrusionOk="0" h="14719" w="8360">
                    <a:moveTo>
                      <a:pt x="2683" y="0"/>
                    </a:moveTo>
                    <a:cubicBezTo>
                      <a:pt x="1" y="0"/>
                      <a:pt x="1049" y="7185"/>
                      <a:pt x="2585" y="11337"/>
                    </a:cubicBezTo>
                    <a:cubicBezTo>
                      <a:pt x="3061" y="12635"/>
                      <a:pt x="3585" y="13635"/>
                      <a:pt x="4050" y="14028"/>
                    </a:cubicBezTo>
                    <a:cubicBezTo>
                      <a:pt x="4571" y="14459"/>
                      <a:pt x="5255" y="14719"/>
                      <a:pt x="5924" y="14719"/>
                    </a:cubicBezTo>
                    <a:cubicBezTo>
                      <a:pt x="6325" y="14719"/>
                      <a:pt x="6721" y="14626"/>
                      <a:pt x="7074" y="14421"/>
                    </a:cubicBezTo>
                    <a:cubicBezTo>
                      <a:pt x="7943" y="13920"/>
                      <a:pt x="8360" y="12849"/>
                      <a:pt x="8348" y="11837"/>
                    </a:cubicBezTo>
                    <a:cubicBezTo>
                      <a:pt x="8348" y="10253"/>
                      <a:pt x="7538" y="9372"/>
                      <a:pt x="6883" y="8063"/>
                    </a:cubicBezTo>
                    <a:cubicBezTo>
                      <a:pt x="5990" y="6241"/>
                      <a:pt x="5514" y="4050"/>
                      <a:pt x="4859" y="2121"/>
                    </a:cubicBezTo>
                    <a:cubicBezTo>
                      <a:pt x="4609" y="1359"/>
                      <a:pt x="4264" y="514"/>
                      <a:pt x="3526" y="193"/>
                    </a:cubicBezTo>
                    <a:cubicBezTo>
                      <a:pt x="3211" y="62"/>
                      <a:pt x="2931" y="0"/>
                      <a:pt x="26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5" name="Google Shape;1875;p42"/>
              <p:cNvSpPr/>
              <p:nvPr/>
            </p:nvSpPr>
            <p:spPr>
              <a:xfrm>
                <a:off x="3380775" y="2771000"/>
                <a:ext cx="404225" cy="1751825"/>
              </a:xfrm>
              <a:custGeom>
                <a:rect b="b" l="l" r="r" t="t"/>
                <a:pathLst>
                  <a:path extrusionOk="0" h="70073" w="16169">
                    <a:moveTo>
                      <a:pt x="2489" y="1"/>
                    </a:moveTo>
                    <a:lnTo>
                      <a:pt x="1858" y="7918"/>
                    </a:lnTo>
                    <a:cubicBezTo>
                      <a:pt x="1858" y="7918"/>
                      <a:pt x="3513" y="25468"/>
                      <a:pt x="4001" y="28421"/>
                    </a:cubicBezTo>
                    <a:cubicBezTo>
                      <a:pt x="4477" y="31374"/>
                      <a:pt x="0" y="67259"/>
                      <a:pt x="1060" y="68807"/>
                    </a:cubicBezTo>
                    <a:cubicBezTo>
                      <a:pt x="1819" y="69911"/>
                      <a:pt x="4506" y="70072"/>
                      <a:pt x="6010" y="70072"/>
                    </a:cubicBezTo>
                    <a:cubicBezTo>
                      <a:pt x="6630" y="70072"/>
                      <a:pt x="7049" y="70045"/>
                      <a:pt x="7049" y="70045"/>
                    </a:cubicBezTo>
                    <a:cubicBezTo>
                      <a:pt x="7049" y="70045"/>
                      <a:pt x="14371" y="50436"/>
                      <a:pt x="15157" y="31909"/>
                    </a:cubicBezTo>
                    <a:cubicBezTo>
                      <a:pt x="16169" y="8168"/>
                      <a:pt x="11799" y="1989"/>
                      <a:pt x="11799" y="1989"/>
                    </a:cubicBezTo>
                    <a:lnTo>
                      <a:pt x="2489" y="1"/>
                    </a:ln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6" name="Google Shape;1876;p42"/>
              <p:cNvSpPr/>
              <p:nvPr/>
            </p:nvSpPr>
            <p:spPr>
              <a:xfrm>
                <a:off x="3380775" y="2771000"/>
                <a:ext cx="404225" cy="1751825"/>
              </a:xfrm>
              <a:custGeom>
                <a:rect b="b" l="l" r="r" t="t"/>
                <a:pathLst>
                  <a:path extrusionOk="0" h="70073" w="16169">
                    <a:moveTo>
                      <a:pt x="2489" y="1"/>
                    </a:moveTo>
                    <a:lnTo>
                      <a:pt x="1858" y="7918"/>
                    </a:lnTo>
                    <a:cubicBezTo>
                      <a:pt x="1858" y="7918"/>
                      <a:pt x="3513" y="25468"/>
                      <a:pt x="4001" y="28421"/>
                    </a:cubicBezTo>
                    <a:cubicBezTo>
                      <a:pt x="4477" y="31374"/>
                      <a:pt x="0" y="67259"/>
                      <a:pt x="1060" y="68807"/>
                    </a:cubicBezTo>
                    <a:cubicBezTo>
                      <a:pt x="1819" y="69911"/>
                      <a:pt x="4506" y="70072"/>
                      <a:pt x="6010" y="70072"/>
                    </a:cubicBezTo>
                    <a:cubicBezTo>
                      <a:pt x="6630" y="70072"/>
                      <a:pt x="7049" y="70045"/>
                      <a:pt x="7049" y="70045"/>
                    </a:cubicBezTo>
                    <a:cubicBezTo>
                      <a:pt x="7049" y="70045"/>
                      <a:pt x="14371" y="50436"/>
                      <a:pt x="15157" y="31909"/>
                    </a:cubicBezTo>
                    <a:cubicBezTo>
                      <a:pt x="16169" y="8168"/>
                      <a:pt x="11799" y="1989"/>
                      <a:pt x="11799" y="1989"/>
                    </a:cubicBezTo>
                    <a:lnTo>
                      <a:pt x="24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7" name="Google Shape;1877;p42"/>
              <p:cNvSpPr/>
              <p:nvPr/>
            </p:nvSpPr>
            <p:spPr>
              <a:xfrm>
                <a:off x="3218850" y="2383850"/>
                <a:ext cx="460200" cy="463875"/>
              </a:xfrm>
              <a:custGeom>
                <a:rect b="b" l="l" r="r" t="t"/>
                <a:pathLst>
                  <a:path extrusionOk="0" h="18555" w="18408">
                    <a:moveTo>
                      <a:pt x="14558" y="0"/>
                    </a:moveTo>
                    <a:cubicBezTo>
                      <a:pt x="12212" y="0"/>
                      <a:pt x="3133" y="1317"/>
                      <a:pt x="1917" y="1473"/>
                    </a:cubicBezTo>
                    <a:cubicBezTo>
                      <a:pt x="2167" y="4593"/>
                      <a:pt x="2048" y="7593"/>
                      <a:pt x="1905" y="10736"/>
                    </a:cubicBezTo>
                    <a:cubicBezTo>
                      <a:pt x="1871" y="11446"/>
                      <a:pt x="1077" y="17194"/>
                      <a:pt x="117" y="17194"/>
                    </a:cubicBezTo>
                    <a:cubicBezTo>
                      <a:pt x="78" y="17194"/>
                      <a:pt x="39" y="17185"/>
                      <a:pt x="0" y="17166"/>
                    </a:cubicBezTo>
                    <a:lnTo>
                      <a:pt x="0" y="17166"/>
                    </a:lnTo>
                    <a:cubicBezTo>
                      <a:pt x="2087" y="18202"/>
                      <a:pt x="4431" y="18555"/>
                      <a:pt x="6849" y="18555"/>
                    </a:cubicBezTo>
                    <a:cubicBezTo>
                      <a:pt x="10764" y="18555"/>
                      <a:pt x="14875" y="17631"/>
                      <a:pt x="18407" y="17189"/>
                    </a:cubicBezTo>
                    <a:lnTo>
                      <a:pt x="18407" y="17189"/>
                    </a:lnTo>
                    <a:cubicBezTo>
                      <a:pt x="18400" y="17190"/>
                      <a:pt x="18393" y="17191"/>
                      <a:pt x="18386" y="17191"/>
                    </a:cubicBezTo>
                    <a:cubicBezTo>
                      <a:pt x="17020" y="17191"/>
                      <a:pt x="15346" y="1679"/>
                      <a:pt x="15109" y="92"/>
                    </a:cubicBezTo>
                    <a:cubicBezTo>
                      <a:pt x="15099" y="28"/>
                      <a:pt x="14900" y="0"/>
                      <a:pt x="14558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8" name="Google Shape;1878;p42"/>
              <p:cNvSpPr/>
              <p:nvPr/>
            </p:nvSpPr>
            <p:spPr>
              <a:xfrm>
                <a:off x="3248600" y="3825600"/>
                <a:ext cx="357025" cy="886950"/>
              </a:xfrm>
              <a:custGeom>
                <a:rect b="b" l="l" r="r" t="t"/>
                <a:pathLst>
                  <a:path extrusionOk="0" h="35478" w="14281">
                    <a:moveTo>
                      <a:pt x="6573" y="1"/>
                    </a:moveTo>
                    <a:lnTo>
                      <a:pt x="1" y="1739"/>
                    </a:lnTo>
                    <a:cubicBezTo>
                      <a:pt x="1" y="1739"/>
                      <a:pt x="632" y="7632"/>
                      <a:pt x="7930" y="31695"/>
                    </a:cubicBezTo>
                    <a:cubicBezTo>
                      <a:pt x="7752" y="32731"/>
                      <a:pt x="7633" y="34433"/>
                      <a:pt x="8430" y="35338"/>
                    </a:cubicBezTo>
                    <a:cubicBezTo>
                      <a:pt x="8516" y="35434"/>
                      <a:pt x="8652" y="35477"/>
                      <a:pt x="8824" y="35477"/>
                    </a:cubicBezTo>
                    <a:cubicBezTo>
                      <a:pt x="10266" y="35477"/>
                      <a:pt x="14281" y="32430"/>
                      <a:pt x="13026" y="31016"/>
                    </a:cubicBezTo>
                    <a:cubicBezTo>
                      <a:pt x="8585" y="26016"/>
                      <a:pt x="10169" y="11097"/>
                      <a:pt x="9478" y="5620"/>
                    </a:cubicBezTo>
                    <a:lnTo>
                      <a:pt x="6573" y="1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9" name="Google Shape;1879;p42"/>
              <p:cNvSpPr/>
              <p:nvPr/>
            </p:nvSpPr>
            <p:spPr>
              <a:xfrm>
                <a:off x="3320350" y="4549500"/>
                <a:ext cx="307200" cy="289750"/>
              </a:xfrm>
              <a:custGeom>
                <a:rect b="b" l="l" r="r" t="t"/>
                <a:pathLst>
                  <a:path extrusionOk="0" h="11590" w="12288">
                    <a:moveTo>
                      <a:pt x="9335" y="0"/>
                    </a:moveTo>
                    <a:cubicBezTo>
                      <a:pt x="7656" y="1346"/>
                      <a:pt x="6977" y="1560"/>
                      <a:pt x="4918" y="2215"/>
                    </a:cubicBezTo>
                    <a:lnTo>
                      <a:pt x="2667" y="6204"/>
                    </a:lnTo>
                    <a:cubicBezTo>
                      <a:pt x="2667" y="6204"/>
                      <a:pt x="0" y="10609"/>
                      <a:pt x="798" y="11514"/>
                    </a:cubicBezTo>
                    <a:cubicBezTo>
                      <a:pt x="843" y="11565"/>
                      <a:pt x="915" y="11589"/>
                      <a:pt x="1011" y="11589"/>
                    </a:cubicBezTo>
                    <a:cubicBezTo>
                      <a:pt x="2605" y="11589"/>
                      <a:pt x="10740" y="4906"/>
                      <a:pt x="10740" y="4906"/>
                    </a:cubicBezTo>
                    <a:cubicBezTo>
                      <a:pt x="10740" y="4906"/>
                      <a:pt x="12287" y="3644"/>
                      <a:pt x="10883" y="2060"/>
                    </a:cubicBezTo>
                    <a:cubicBezTo>
                      <a:pt x="10025" y="1108"/>
                      <a:pt x="9597" y="1048"/>
                      <a:pt x="9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0" name="Google Shape;1880;p42"/>
              <p:cNvSpPr/>
              <p:nvPr/>
            </p:nvSpPr>
            <p:spPr>
              <a:xfrm>
                <a:off x="3685575" y="2049050"/>
                <a:ext cx="270875" cy="515925"/>
              </a:xfrm>
              <a:custGeom>
                <a:rect b="b" l="l" r="r" t="t"/>
                <a:pathLst>
                  <a:path extrusionOk="0" h="20637" w="10835">
                    <a:moveTo>
                      <a:pt x="3976" y="0"/>
                    </a:moveTo>
                    <a:cubicBezTo>
                      <a:pt x="3642" y="0"/>
                      <a:pt x="3312" y="115"/>
                      <a:pt x="2899" y="115"/>
                    </a:cubicBezTo>
                    <a:cubicBezTo>
                      <a:pt x="2821" y="115"/>
                      <a:pt x="2740" y="111"/>
                      <a:pt x="2655" y="101"/>
                    </a:cubicBezTo>
                    <a:lnTo>
                      <a:pt x="0" y="4150"/>
                    </a:lnTo>
                    <a:cubicBezTo>
                      <a:pt x="381" y="5304"/>
                      <a:pt x="619" y="6507"/>
                      <a:pt x="988" y="7650"/>
                    </a:cubicBezTo>
                    <a:cubicBezTo>
                      <a:pt x="1334" y="8757"/>
                      <a:pt x="1965" y="9591"/>
                      <a:pt x="1322" y="10781"/>
                    </a:cubicBezTo>
                    <a:cubicBezTo>
                      <a:pt x="977" y="11424"/>
                      <a:pt x="334" y="11984"/>
                      <a:pt x="357" y="12734"/>
                    </a:cubicBezTo>
                    <a:cubicBezTo>
                      <a:pt x="381" y="13758"/>
                      <a:pt x="1679" y="14341"/>
                      <a:pt x="1905" y="15341"/>
                    </a:cubicBezTo>
                    <a:cubicBezTo>
                      <a:pt x="2179" y="16580"/>
                      <a:pt x="738" y="17746"/>
                      <a:pt x="1072" y="18973"/>
                    </a:cubicBezTo>
                    <a:cubicBezTo>
                      <a:pt x="1310" y="19830"/>
                      <a:pt x="2286" y="20235"/>
                      <a:pt x="3167" y="20413"/>
                    </a:cubicBezTo>
                    <a:cubicBezTo>
                      <a:pt x="3836" y="20552"/>
                      <a:pt x="4519" y="20636"/>
                      <a:pt x="5198" y="20636"/>
                    </a:cubicBezTo>
                    <a:cubicBezTo>
                      <a:pt x="5741" y="20636"/>
                      <a:pt x="6282" y="20583"/>
                      <a:pt x="6811" y="20461"/>
                    </a:cubicBezTo>
                    <a:cubicBezTo>
                      <a:pt x="8013" y="20199"/>
                      <a:pt x="9156" y="19544"/>
                      <a:pt x="9870" y="18556"/>
                    </a:cubicBezTo>
                    <a:cubicBezTo>
                      <a:pt x="10585" y="17556"/>
                      <a:pt x="10835" y="16199"/>
                      <a:pt x="10371" y="15068"/>
                    </a:cubicBezTo>
                    <a:cubicBezTo>
                      <a:pt x="10037" y="14282"/>
                      <a:pt x="9394" y="13615"/>
                      <a:pt x="9299" y="12770"/>
                    </a:cubicBezTo>
                    <a:cubicBezTo>
                      <a:pt x="9228" y="12079"/>
                      <a:pt x="9525" y="11412"/>
                      <a:pt x="9609" y="10734"/>
                    </a:cubicBezTo>
                    <a:cubicBezTo>
                      <a:pt x="9740" y="9745"/>
                      <a:pt x="9418" y="8745"/>
                      <a:pt x="8906" y="7900"/>
                    </a:cubicBezTo>
                    <a:cubicBezTo>
                      <a:pt x="8251" y="6805"/>
                      <a:pt x="7037" y="6019"/>
                      <a:pt x="6787" y="4733"/>
                    </a:cubicBezTo>
                    <a:cubicBezTo>
                      <a:pt x="6668" y="4102"/>
                      <a:pt x="6668" y="3435"/>
                      <a:pt x="6477" y="2816"/>
                    </a:cubicBezTo>
                    <a:cubicBezTo>
                      <a:pt x="6227" y="2018"/>
                      <a:pt x="5346" y="673"/>
                      <a:pt x="4656" y="209"/>
                    </a:cubicBezTo>
                    <a:cubicBezTo>
                      <a:pt x="4412" y="49"/>
                      <a:pt x="4193" y="0"/>
                      <a:pt x="39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1" name="Google Shape;1881;p42"/>
              <p:cNvSpPr/>
              <p:nvPr/>
            </p:nvSpPr>
            <p:spPr>
              <a:xfrm>
                <a:off x="3117050" y="2763275"/>
                <a:ext cx="609025" cy="1784450"/>
              </a:xfrm>
              <a:custGeom>
                <a:rect b="b" l="l" r="r" t="t"/>
                <a:pathLst>
                  <a:path extrusionOk="0" h="71378" w="24361">
                    <a:moveTo>
                      <a:pt x="21967" y="0"/>
                    </a:moveTo>
                    <a:cubicBezTo>
                      <a:pt x="18826" y="807"/>
                      <a:pt x="15579" y="1213"/>
                      <a:pt x="12333" y="1213"/>
                    </a:cubicBezTo>
                    <a:cubicBezTo>
                      <a:pt x="9734" y="1213"/>
                      <a:pt x="7137" y="953"/>
                      <a:pt x="4596" y="429"/>
                    </a:cubicBezTo>
                    <a:cubicBezTo>
                      <a:pt x="4370" y="953"/>
                      <a:pt x="4167" y="1477"/>
                      <a:pt x="3965" y="2012"/>
                    </a:cubicBezTo>
                    <a:cubicBezTo>
                      <a:pt x="750" y="10621"/>
                      <a:pt x="0" y="19122"/>
                      <a:pt x="1536" y="28182"/>
                    </a:cubicBezTo>
                    <a:cubicBezTo>
                      <a:pt x="1715" y="29194"/>
                      <a:pt x="1917" y="31087"/>
                      <a:pt x="2120" y="32076"/>
                    </a:cubicBezTo>
                    <a:cubicBezTo>
                      <a:pt x="2358" y="33290"/>
                      <a:pt x="2465" y="34540"/>
                      <a:pt x="2667" y="35755"/>
                    </a:cubicBezTo>
                    <a:cubicBezTo>
                      <a:pt x="3060" y="38195"/>
                      <a:pt x="3513" y="40624"/>
                      <a:pt x="4001" y="43053"/>
                    </a:cubicBezTo>
                    <a:cubicBezTo>
                      <a:pt x="4918" y="47530"/>
                      <a:pt x="5989" y="51971"/>
                      <a:pt x="7156" y="56388"/>
                    </a:cubicBezTo>
                    <a:cubicBezTo>
                      <a:pt x="8358" y="60912"/>
                      <a:pt x="10061" y="66949"/>
                      <a:pt x="11549" y="71378"/>
                    </a:cubicBezTo>
                    <a:cubicBezTo>
                      <a:pt x="11549" y="71378"/>
                      <a:pt x="16062" y="70985"/>
                      <a:pt x="17086" y="69413"/>
                    </a:cubicBezTo>
                    <a:cubicBezTo>
                      <a:pt x="18110" y="67830"/>
                      <a:pt x="12764" y="31147"/>
                      <a:pt x="13180" y="28182"/>
                    </a:cubicBezTo>
                    <a:cubicBezTo>
                      <a:pt x="13978" y="22372"/>
                      <a:pt x="14228" y="16455"/>
                      <a:pt x="14704" y="10597"/>
                    </a:cubicBezTo>
                    <a:cubicBezTo>
                      <a:pt x="15443" y="10394"/>
                      <a:pt x="24360" y="7894"/>
                      <a:pt x="24360" y="7882"/>
                    </a:cubicBezTo>
                    <a:cubicBezTo>
                      <a:pt x="23563" y="5263"/>
                      <a:pt x="22765" y="2631"/>
                      <a:pt x="219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2" name="Google Shape;1882;p42"/>
              <p:cNvSpPr/>
              <p:nvPr/>
            </p:nvSpPr>
            <p:spPr>
              <a:xfrm>
                <a:off x="3258125" y="2549850"/>
                <a:ext cx="378350" cy="99450"/>
              </a:xfrm>
              <a:custGeom>
                <a:rect b="b" l="l" r="r" t="t"/>
                <a:pathLst>
                  <a:path extrusionOk="0" h="3978" w="15134">
                    <a:moveTo>
                      <a:pt x="14717" y="0"/>
                    </a:moveTo>
                    <a:cubicBezTo>
                      <a:pt x="14717" y="0"/>
                      <a:pt x="14717" y="0"/>
                      <a:pt x="14717" y="1"/>
                    </a:cubicBezTo>
                    <a:lnTo>
                      <a:pt x="14717" y="1"/>
                    </a:lnTo>
                    <a:cubicBezTo>
                      <a:pt x="14717" y="0"/>
                      <a:pt x="14717" y="0"/>
                      <a:pt x="14717" y="0"/>
                    </a:cubicBezTo>
                    <a:close/>
                    <a:moveTo>
                      <a:pt x="14717" y="1"/>
                    </a:moveTo>
                    <a:cubicBezTo>
                      <a:pt x="14725" y="28"/>
                      <a:pt x="7965" y="1501"/>
                      <a:pt x="7299" y="1572"/>
                    </a:cubicBezTo>
                    <a:cubicBezTo>
                      <a:pt x="6643" y="1636"/>
                      <a:pt x="5988" y="1658"/>
                      <a:pt x="5334" y="1658"/>
                    </a:cubicBezTo>
                    <a:cubicBezTo>
                      <a:pt x="3892" y="1658"/>
                      <a:pt x="2457" y="1551"/>
                      <a:pt x="1026" y="1551"/>
                    </a:cubicBezTo>
                    <a:cubicBezTo>
                      <a:pt x="684" y="1551"/>
                      <a:pt x="342" y="1557"/>
                      <a:pt x="1" y="1572"/>
                    </a:cubicBezTo>
                    <a:cubicBezTo>
                      <a:pt x="775" y="2929"/>
                      <a:pt x="3513" y="3453"/>
                      <a:pt x="4930" y="3715"/>
                    </a:cubicBezTo>
                    <a:cubicBezTo>
                      <a:pt x="5873" y="3890"/>
                      <a:pt x="6833" y="3978"/>
                      <a:pt x="7794" y="3978"/>
                    </a:cubicBezTo>
                    <a:cubicBezTo>
                      <a:pt x="9320" y="3978"/>
                      <a:pt x="10846" y="3756"/>
                      <a:pt x="12300" y="3310"/>
                    </a:cubicBezTo>
                    <a:cubicBezTo>
                      <a:pt x="13062" y="3084"/>
                      <a:pt x="13836" y="2775"/>
                      <a:pt x="14372" y="2191"/>
                    </a:cubicBezTo>
                    <a:cubicBezTo>
                      <a:pt x="14907" y="1608"/>
                      <a:pt x="15134" y="679"/>
                      <a:pt x="147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3" name="Google Shape;1883;p42"/>
              <p:cNvSpPr/>
              <p:nvPr/>
            </p:nvSpPr>
            <p:spPr>
              <a:xfrm>
                <a:off x="3191400" y="2025675"/>
                <a:ext cx="614750" cy="589125"/>
              </a:xfrm>
              <a:custGeom>
                <a:rect b="b" l="l" r="r" t="t"/>
                <a:pathLst>
                  <a:path extrusionOk="0" h="23565" w="24590">
                    <a:moveTo>
                      <a:pt x="20886" y="1"/>
                    </a:moveTo>
                    <a:lnTo>
                      <a:pt x="9706" y="8835"/>
                    </a:lnTo>
                    <a:lnTo>
                      <a:pt x="1801" y="1310"/>
                    </a:lnTo>
                    <a:cubicBezTo>
                      <a:pt x="1333" y="1516"/>
                      <a:pt x="0" y="2028"/>
                      <a:pt x="331" y="2028"/>
                    </a:cubicBezTo>
                    <a:cubicBezTo>
                      <a:pt x="346" y="2028"/>
                      <a:pt x="363" y="2027"/>
                      <a:pt x="384" y="2025"/>
                    </a:cubicBezTo>
                    <a:cubicBezTo>
                      <a:pt x="2110" y="3132"/>
                      <a:pt x="2336" y="5418"/>
                      <a:pt x="1872" y="7418"/>
                    </a:cubicBezTo>
                    <a:cubicBezTo>
                      <a:pt x="1408" y="9418"/>
                      <a:pt x="503" y="11395"/>
                      <a:pt x="777" y="13419"/>
                    </a:cubicBezTo>
                    <a:cubicBezTo>
                      <a:pt x="967" y="14943"/>
                      <a:pt x="1813" y="16300"/>
                      <a:pt x="2217" y="17788"/>
                    </a:cubicBezTo>
                    <a:cubicBezTo>
                      <a:pt x="2586" y="19098"/>
                      <a:pt x="1253" y="21265"/>
                      <a:pt x="1551" y="22027"/>
                    </a:cubicBezTo>
                    <a:cubicBezTo>
                      <a:pt x="2051" y="23301"/>
                      <a:pt x="5789" y="23384"/>
                      <a:pt x="7016" y="23480"/>
                    </a:cubicBezTo>
                    <a:cubicBezTo>
                      <a:pt x="7582" y="23526"/>
                      <a:pt x="8452" y="23564"/>
                      <a:pt x="9478" y="23564"/>
                    </a:cubicBezTo>
                    <a:cubicBezTo>
                      <a:pt x="13174" y="23564"/>
                      <a:pt x="18908" y="23070"/>
                      <a:pt x="19886" y="20694"/>
                    </a:cubicBezTo>
                    <a:cubicBezTo>
                      <a:pt x="20315" y="19646"/>
                      <a:pt x="19196" y="17657"/>
                      <a:pt x="19196" y="16479"/>
                    </a:cubicBezTo>
                    <a:cubicBezTo>
                      <a:pt x="19208" y="13978"/>
                      <a:pt x="20148" y="11181"/>
                      <a:pt x="20946" y="8835"/>
                    </a:cubicBezTo>
                    <a:cubicBezTo>
                      <a:pt x="21660" y="6716"/>
                      <a:pt x="22577" y="4668"/>
                      <a:pt x="23649" y="2703"/>
                    </a:cubicBezTo>
                    <a:cubicBezTo>
                      <a:pt x="23934" y="2179"/>
                      <a:pt x="24589" y="1691"/>
                      <a:pt x="24208" y="1191"/>
                    </a:cubicBezTo>
                    <a:cubicBezTo>
                      <a:pt x="23946" y="870"/>
                      <a:pt x="22851" y="667"/>
                      <a:pt x="20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4" name="Google Shape;1884;p42"/>
              <p:cNvSpPr/>
              <p:nvPr/>
            </p:nvSpPr>
            <p:spPr>
              <a:xfrm>
                <a:off x="713775" y="1438725"/>
                <a:ext cx="1151350" cy="1304175"/>
              </a:xfrm>
              <a:custGeom>
                <a:rect b="b" l="l" r="r" t="t"/>
                <a:pathLst>
                  <a:path extrusionOk="0" h="52167" w="46054">
                    <a:moveTo>
                      <a:pt x="28358" y="1"/>
                    </a:moveTo>
                    <a:cubicBezTo>
                      <a:pt x="27149" y="1"/>
                      <a:pt x="25941" y="300"/>
                      <a:pt x="24884" y="892"/>
                    </a:cubicBezTo>
                    <a:lnTo>
                      <a:pt x="26658" y="1654"/>
                    </a:lnTo>
                    <a:cubicBezTo>
                      <a:pt x="25682" y="1714"/>
                      <a:pt x="24706" y="1845"/>
                      <a:pt x="23729" y="1976"/>
                    </a:cubicBezTo>
                    <a:cubicBezTo>
                      <a:pt x="21693" y="2238"/>
                      <a:pt x="19193" y="2690"/>
                      <a:pt x="17860" y="4429"/>
                    </a:cubicBezTo>
                    <a:cubicBezTo>
                      <a:pt x="17395" y="5024"/>
                      <a:pt x="17217" y="5786"/>
                      <a:pt x="16871" y="6453"/>
                    </a:cubicBezTo>
                    <a:cubicBezTo>
                      <a:pt x="16347" y="7441"/>
                      <a:pt x="15407" y="8524"/>
                      <a:pt x="14478" y="9167"/>
                    </a:cubicBezTo>
                    <a:cubicBezTo>
                      <a:pt x="13169" y="10084"/>
                      <a:pt x="11573" y="10417"/>
                      <a:pt x="10311" y="11477"/>
                    </a:cubicBezTo>
                    <a:cubicBezTo>
                      <a:pt x="9108" y="12477"/>
                      <a:pt x="7751" y="14323"/>
                      <a:pt x="8061" y="15978"/>
                    </a:cubicBezTo>
                    <a:cubicBezTo>
                      <a:pt x="8227" y="16859"/>
                      <a:pt x="8608" y="17442"/>
                      <a:pt x="8466" y="18395"/>
                    </a:cubicBezTo>
                    <a:cubicBezTo>
                      <a:pt x="8323" y="19288"/>
                      <a:pt x="7918" y="20157"/>
                      <a:pt x="7323" y="20847"/>
                    </a:cubicBezTo>
                    <a:cubicBezTo>
                      <a:pt x="6108" y="22276"/>
                      <a:pt x="4358" y="23121"/>
                      <a:pt x="2858" y="24252"/>
                    </a:cubicBezTo>
                    <a:cubicBezTo>
                      <a:pt x="1358" y="25384"/>
                      <a:pt x="0" y="27062"/>
                      <a:pt x="203" y="28932"/>
                    </a:cubicBezTo>
                    <a:cubicBezTo>
                      <a:pt x="536" y="32075"/>
                      <a:pt x="4906" y="33694"/>
                      <a:pt x="5013" y="36849"/>
                    </a:cubicBezTo>
                    <a:cubicBezTo>
                      <a:pt x="5060" y="38302"/>
                      <a:pt x="4144" y="39600"/>
                      <a:pt x="3763" y="41016"/>
                    </a:cubicBezTo>
                    <a:cubicBezTo>
                      <a:pt x="3048" y="43683"/>
                      <a:pt x="4382" y="46600"/>
                      <a:pt x="6477" y="48386"/>
                    </a:cubicBezTo>
                    <a:cubicBezTo>
                      <a:pt x="8585" y="50184"/>
                      <a:pt x="11335" y="51030"/>
                      <a:pt x="14050" y="51542"/>
                    </a:cubicBezTo>
                    <a:cubicBezTo>
                      <a:pt x="16306" y="51960"/>
                      <a:pt x="18601" y="52167"/>
                      <a:pt x="20896" y="52167"/>
                    </a:cubicBezTo>
                    <a:cubicBezTo>
                      <a:pt x="26955" y="52167"/>
                      <a:pt x="33018" y="50726"/>
                      <a:pt x="38398" y="47946"/>
                    </a:cubicBezTo>
                    <a:cubicBezTo>
                      <a:pt x="40731" y="46743"/>
                      <a:pt x="43006" y="45231"/>
                      <a:pt x="44387" y="42993"/>
                    </a:cubicBezTo>
                    <a:cubicBezTo>
                      <a:pt x="45768" y="40766"/>
                      <a:pt x="46054" y="37695"/>
                      <a:pt x="44470" y="35599"/>
                    </a:cubicBezTo>
                    <a:cubicBezTo>
                      <a:pt x="43529" y="34349"/>
                      <a:pt x="41994" y="33480"/>
                      <a:pt x="41577" y="31968"/>
                    </a:cubicBezTo>
                    <a:cubicBezTo>
                      <a:pt x="41541" y="31849"/>
                      <a:pt x="41517" y="31730"/>
                      <a:pt x="41493" y="31599"/>
                    </a:cubicBezTo>
                    <a:cubicBezTo>
                      <a:pt x="41243" y="29956"/>
                      <a:pt x="42386" y="28336"/>
                      <a:pt x="43017" y="26741"/>
                    </a:cubicBezTo>
                    <a:cubicBezTo>
                      <a:pt x="44041" y="24098"/>
                      <a:pt x="43553" y="20943"/>
                      <a:pt x="41863" y="18680"/>
                    </a:cubicBezTo>
                    <a:cubicBezTo>
                      <a:pt x="41458" y="18145"/>
                      <a:pt x="41041" y="17728"/>
                      <a:pt x="40720" y="17168"/>
                    </a:cubicBezTo>
                    <a:cubicBezTo>
                      <a:pt x="40398" y="16597"/>
                      <a:pt x="40136" y="16109"/>
                      <a:pt x="39672" y="15620"/>
                    </a:cubicBezTo>
                    <a:cubicBezTo>
                      <a:pt x="38719" y="14620"/>
                      <a:pt x="37493" y="13870"/>
                      <a:pt x="36743" y="12692"/>
                    </a:cubicBezTo>
                    <a:cubicBezTo>
                      <a:pt x="35493" y="10751"/>
                      <a:pt x="35612" y="7822"/>
                      <a:pt x="35159" y="5607"/>
                    </a:cubicBezTo>
                    <a:cubicBezTo>
                      <a:pt x="34695" y="3321"/>
                      <a:pt x="33302" y="1452"/>
                      <a:pt x="31076" y="535"/>
                    </a:cubicBezTo>
                    <a:cubicBezTo>
                      <a:pt x="30216" y="178"/>
                      <a:pt x="29287" y="1"/>
                      <a:pt x="283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5" name="Google Shape;1885;p42"/>
              <p:cNvSpPr/>
              <p:nvPr/>
            </p:nvSpPr>
            <p:spPr>
              <a:xfrm>
                <a:off x="1196275" y="2426625"/>
                <a:ext cx="461075" cy="538275"/>
              </a:xfrm>
              <a:custGeom>
                <a:rect b="b" l="l" r="r" t="t"/>
                <a:pathLst>
                  <a:path extrusionOk="0" h="21531" w="18443">
                    <a:moveTo>
                      <a:pt x="17145" y="0"/>
                    </a:moveTo>
                    <a:cubicBezTo>
                      <a:pt x="14478" y="750"/>
                      <a:pt x="11811" y="1512"/>
                      <a:pt x="9144" y="2262"/>
                    </a:cubicBezTo>
                    <a:cubicBezTo>
                      <a:pt x="7418" y="2751"/>
                      <a:pt x="3608" y="3024"/>
                      <a:pt x="3072" y="4775"/>
                    </a:cubicBezTo>
                    <a:cubicBezTo>
                      <a:pt x="2762" y="5763"/>
                      <a:pt x="3120" y="7358"/>
                      <a:pt x="3036" y="8418"/>
                    </a:cubicBezTo>
                    <a:cubicBezTo>
                      <a:pt x="2941" y="9644"/>
                      <a:pt x="2774" y="10847"/>
                      <a:pt x="2512" y="12049"/>
                    </a:cubicBezTo>
                    <a:cubicBezTo>
                      <a:pt x="2334" y="12871"/>
                      <a:pt x="893" y="18907"/>
                      <a:pt x="0" y="18907"/>
                    </a:cubicBezTo>
                    <a:cubicBezTo>
                      <a:pt x="2636" y="20911"/>
                      <a:pt x="4634" y="21530"/>
                      <a:pt x="6914" y="21530"/>
                    </a:cubicBezTo>
                    <a:cubicBezTo>
                      <a:pt x="7127" y="21530"/>
                      <a:pt x="7342" y="21525"/>
                      <a:pt x="7561" y="21515"/>
                    </a:cubicBezTo>
                    <a:cubicBezTo>
                      <a:pt x="10787" y="21360"/>
                      <a:pt x="18026" y="21527"/>
                      <a:pt x="18443" y="17931"/>
                    </a:cubicBezTo>
                    <a:cubicBezTo>
                      <a:pt x="16788" y="12561"/>
                      <a:pt x="17217" y="6025"/>
                      <a:pt x="17145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6" name="Google Shape;1886;p42"/>
              <p:cNvSpPr/>
              <p:nvPr/>
            </p:nvSpPr>
            <p:spPr>
              <a:xfrm>
                <a:off x="1234375" y="2530500"/>
                <a:ext cx="395000" cy="106825"/>
              </a:xfrm>
              <a:custGeom>
                <a:rect b="b" l="l" r="r" t="t"/>
                <a:pathLst>
                  <a:path extrusionOk="0" h="4273" w="15800">
                    <a:moveTo>
                      <a:pt x="15800" y="1"/>
                    </a:moveTo>
                    <a:lnTo>
                      <a:pt x="15800" y="1"/>
                    </a:lnTo>
                    <a:cubicBezTo>
                      <a:pt x="11478" y="620"/>
                      <a:pt x="7168" y="1239"/>
                      <a:pt x="2846" y="1858"/>
                    </a:cubicBezTo>
                    <a:cubicBezTo>
                      <a:pt x="0" y="2263"/>
                      <a:pt x="2012" y="3346"/>
                      <a:pt x="3620" y="3739"/>
                    </a:cubicBezTo>
                    <a:cubicBezTo>
                      <a:pt x="5197" y="4131"/>
                      <a:pt x="6882" y="4273"/>
                      <a:pt x="8528" y="4273"/>
                    </a:cubicBezTo>
                    <a:cubicBezTo>
                      <a:pt x="8782" y="4273"/>
                      <a:pt x="9035" y="4269"/>
                      <a:pt x="9287" y="4263"/>
                    </a:cubicBezTo>
                    <a:cubicBezTo>
                      <a:pt x="10716" y="4227"/>
                      <a:pt x="12192" y="4061"/>
                      <a:pt x="13466" y="3382"/>
                    </a:cubicBezTo>
                    <a:cubicBezTo>
                      <a:pt x="14728" y="2703"/>
                      <a:pt x="15764" y="1441"/>
                      <a:pt x="15800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7" name="Google Shape;1887;p42"/>
              <p:cNvSpPr/>
              <p:nvPr/>
            </p:nvSpPr>
            <p:spPr>
              <a:xfrm>
                <a:off x="1389750" y="3900300"/>
                <a:ext cx="360175" cy="901825"/>
              </a:xfrm>
              <a:custGeom>
                <a:rect b="b" l="l" r="r" t="t"/>
                <a:pathLst>
                  <a:path extrusionOk="0" h="36073" w="14407">
                    <a:moveTo>
                      <a:pt x="7287" y="1"/>
                    </a:moveTo>
                    <a:lnTo>
                      <a:pt x="286" y="1227"/>
                    </a:lnTo>
                    <a:lnTo>
                      <a:pt x="0" y="7835"/>
                    </a:lnTo>
                    <a:cubicBezTo>
                      <a:pt x="1739" y="13348"/>
                      <a:pt x="9799" y="26814"/>
                      <a:pt x="7775" y="33505"/>
                    </a:cubicBezTo>
                    <a:cubicBezTo>
                      <a:pt x="7310" y="35038"/>
                      <a:pt x="10601" y="36073"/>
                      <a:pt x="12598" y="36073"/>
                    </a:cubicBezTo>
                    <a:cubicBezTo>
                      <a:pt x="13361" y="36073"/>
                      <a:pt x="13936" y="35921"/>
                      <a:pt x="14038" y="35589"/>
                    </a:cubicBezTo>
                    <a:cubicBezTo>
                      <a:pt x="14407" y="34386"/>
                      <a:pt x="13538" y="32815"/>
                      <a:pt x="12919" y="31910"/>
                    </a:cubicBezTo>
                    <a:cubicBezTo>
                      <a:pt x="9275" y="5871"/>
                      <a:pt x="7287" y="1"/>
                      <a:pt x="7287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8" name="Google Shape;1888;p42"/>
              <p:cNvSpPr/>
              <p:nvPr/>
            </p:nvSpPr>
            <p:spPr>
              <a:xfrm>
                <a:off x="1551075" y="4680175"/>
                <a:ext cx="367925" cy="186400"/>
              </a:xfrm>
              <a:custGeom>
                <a:rect b="b" l="l" r="r" t="t"/>
                <a:pathLst>
                  <a:path extrusionOk="0" h="7456" w="14717"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417" y="1108"/>
                      <a:pt x="1024" y="1346"/>
                      <a:pt x="643" y="2632"/>
                    </a:cubicBezTo>
                    <a:cubicBezTo>
                      <a:pt x="0" y="4751"/>
                      <a:pt x="2013" y="5263"/>
                      <a:pt x="2013" y="5263"/>
                    </a:cubicBezTo>
                    <a:cubicBezTo>
                      <a:pt x="2013" y="5263"/>
                      <a:pt x="10432" y="7456"/>
                      <a:pt x="13371" y="7456"/>
                    </a:cubicBezTo>
                    <a:cubicBezTo>
                      <a:pt x="13937" y="7456"/>
                      <a:pt x="14300" y="7374"/>
                      <a:pt x="14359" y="7180"/>
                    </a:cubicBezTo>
                    <a:cubicBezTo>
                      <a:pt x="14717" y="5965"/>
                      <a:pt x="10252" y="2965"/>
                      <a:pt x="10252" y="2965"/>
                    </a:cubicBezTo>
                    <a:lnTo>
                      <a:pt x="6358" y="155"/>
                    </a:lnTo>
                    <a:cubicBezTo>
                      <a:pt x="5280" y="293"/>
                      <a:pt x="4550" y="386"/>
                      <a:pt x="3839" y="386"/>
                    </a:cubicBezTo>
                    <a:cubicBezTo>
                      <a:pt x="3075" y="386"/>
                      <a:pt x="2332" y="278"/>
                      <a:pt x="1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9" name="Google Shape;1889;p42"/>
              <p:cNvSpPr/>
              <p:nvPr/>
            </p:nvSpPr>
            <p:spPr>
              <a:xfrm>
                <a:off x="1144575" y="3800600"/>
                <a:ext cx="429450" cy="921225"/>
              </a:xfrm>
              <a:custGeom>
                <a:rect b="b" l="l" r="r" t="t"/>
                <a:pathLst>
                  <a:path extrusionOk="0" h="36849" w="17178">
                    <a:moveTo>
                      <a:pt x="10450" y="0"/>
                    </a:moveTo>
                    <a:lnTo>
                      <a:pt x="7009" y="5644"/>
                    </a:lnTo>
                    <a:cubicBezTo>
                      <a:pt x="5878" y="11311"/>
                      <a:pt x="6438" y="26992"/>
                      <a:pt x="1437" y="31873"/>
                    </a:cubicBezTo>
                    <a:cubicBezTo>
                      <a:pt x="0" y="33278"/>
                      <a:pt x="4112" y="36849"/>
                      <a:pt x="5562" y="36849"/>
                    </a:cubicBezTo>
                    <a:cubicBezTo>
                      <a:pt x="5710" y="36849"/>
                      <a:pt x="5830" y="36812"/>
                      <a:pt x="5914" y="36731"/>
                    </a:cubicBezTo>
                    <a:cubicBezTo>
                      <a:pt x="6807" y="35850"/>
                      <a:pt x="6807" y="34064"/>
                      <a:pt x="6700" y="32969"/>
                    </a:cubicBezTo>
                    <a:cubicBezTo>
                      <a:pt x="16094" y="8406"/>
                      <a:pt x="17177" y="2298"/>
                      <a:pt x="17177" y="2298"/>
                    </a:cubicBezTo>
                    <a:lnTo>
                      <a:pt x="10450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0" name="Google Shape;1890;p42"/>
              <p:cNvSpPr/>
              <p:nvPr/>
            </p:nvSpPr>
            <p:spPr>
              <a:xfrm>
                <a:off x="1121850" y="4545625"/>
                <a:ext cx="307800" cy="317450"/>
              </a:xfrm>
              <a:custGeom>
                <a:rect b="b" l="l" r="r" t="t"/>
                <a:pathLst>
                  <a:path extrusionOk="0" h="12698" w="12312">
                    <a:moveTo>
                      <a:pt x="3358" y="1"/>
                    </a:moveTo>
                    <a:cubicBezTo>
                      <a:pt x="3001" y="1072"/>
                      <a:pt x="2549" y="1096"/>
                      <a:pt x="1584" y="2025"/>
                    </a:cubicBezTo>
                    <a:cubicBezTo>
                      <a:pt x="1" y="3584"/>
                      <a:pt x="1513" y="5001"/>
                      <a:pt x="1513" y="5001"/>
                    </a:cubicBezTo>
                    <a:cubicBezTo>
                      <a:pt x="1513" y="5001"/>
                      <a:pt x="9639" y="12697"/>
                      <a:pt x="11217" y="12697"/>
                    </a:cubicBezTo>
                    <a:cubicBezTo>
                      <a:pt x="11298" y="12697"/>
                      <a:pt x="11362" y="12677"/>
                      <a:pt x="11407" y="12633"/>
                    </a:cubicBezTo>
                    <a:cubicBezTo>
                      <a:pt x="12312" y="11752"/>
                      <a:pt x="9847" y="6954"/>
                      <a:pt x="9847" y="6954"/>
                    </a:cubicBezTo>
                    <a:lnTo>
                      <a:pt x="7787" y="2620"/>
                    </a:lnTo>
                    <a:cubicBezTo>
                      <a:pt x="5692" y="1787"/>
                      <a:pt x="5001" y="1525"/>
                      <a:pt x="3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1" name="Google Shape;1891;p42"/>
              <p:cNvSpPr/>
              <p:nvPr/>
            </p:nvSpPr>
            <p:spPr>
              <a:xfrm>
                <a:off x="1213225" y="3071350"/>
                <a:ext cx="523900" cy="1387975"/>
              </a:xfrm>
              <a:custGeom>
                <a:rect b="b" l="l" r="r" t="t"/>
                <a:pathLst>
                  <a:path extrusionOk="0" h="55519" w="20956">
                    <a:moveTo>
                      <a:pt x="20801" y="0"/>
                    </a:moveTo>
                    <a:lnTo>
                      <a:pt x="9371" y="3167"/>
                    </a:lnTo>
                    <a:cubicBezTo>
                      <a:pt x="9371" y="3167"/>
                      <a:pt x="1" y="49863"/>
                      <a:pt x="406" y="52626"/>
                    </a:cubicBezTo>
                    <a:cubicBezTo>
                      <a:pt x="822" y="55376"/>
                      <a:pt x="7157" y="55519"/>
                      <a:pt x="7157" y="55519"/>
                    </a:cubicBezTo>
                    <a:cubicBezTo>
                      <a:pt x="7157" y="55519"/>
                      <a:pt x="17634" y="22312"/>
                      <a:pt x="18729" y="18598"/>
                    </a:cubicBezTo>
                    <a:cubicBezTo>
                      <a:pt x="19408" y="16300"/>
                      <a:pt x="20920" y="9954"/>
                      <a:pt x="20932" y="4679"/>
                    </a:cubicBezTo>
                    <a:cubicBezTo>
                      <a:pt x="20956" y="1393"/>
                      <a:pt x="20801" y="0"/>
                      <a:pt x="20801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2" name="Google Shape;1892;p42"/>
              <p:cNvSpPr/>
              <p:nvPr/>
            </p:nvSpPr>
            <p:spPr>
              <a:xfrm>
                <a:off x="1213225" y="3071350"/>
                <a:ext cx="523900" cy="1387975"/>
              </a:xfrm>
              <a:custGeom>
                <a:rect b="b" l="l" r="r" t="t"/>
                <a:pathLst>
                  <a:path extrusionOk="0" h="55519" w="20956">
                    <a:moveTo>
                      <a:pt x="20801" y="0"/>
                    </a:moveTo>
                    <a:lnTo>
                      <a:pt x="9371" y="3167"/>
                    </a:lnTo>
                    <a:cubicBezTo>
                      <a:pt x="9371" y="3167"/>
                      <a:pt x="1" y="49863"/>
                      <a:pt x="406" y="52626"/>
                    </a:cubicBezTo>
                    <a:cubicBezTo>
                      <a:pt x="822" y="55376"/>
                      <a:pt x="7157" y="55519"/>
                      <a:pt x="7157" y="55519"/>
                    </a:cubicBezTo>
                    <a:cubicBezTo>
                      <a:pt x="7157" y="55519"/>
                      <a:pt x="17634" y="22312"/>
                      <a:pt x="18729" y="18598"/>
                    </a:cubicBezTo>
                    <a:cubicBezTo>
                      <a:pt x="19408" y="16300"/>
                      <a:pt x="20920" y="9954"/>
                      <a:pt x="20932" y="4679"/>
                    </a:cubicBezTo>
                    <a:cubicBezTo>
                      <a:pt x="20956" y="1393"/>
                      <a:pt x="20801" y="0"/>
                      <a:pt x="208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3" name="Google Shape;1893;p42"/>
              <p:cNvSpPr/>
              <p:nvPr/>
            </p:nvSpPr>
            <p:spPr>
              <a:xfrm>
                <a:off x="1346575" y="1184550"/>
                <a:ext cx="745075" cy="1104500"/>
              </a:xfrm>
              <a:custGeom>
                <a:rect b="b" l="l" r="r" t="t"/>
                <a:pathLst>
                  <a:path extrusionOk="0" h="44180" w="29803">
                    <a:moveTo>
                      <a:pt x="25305" y="0"/>
                    </a:moveTo>
                    <a:cubicBezTo>
                      <a:pt x="25148" y="0"/>
                      <a:pt x="24988" y="92"/>
                      <a:pt x="24897" y="225"/>
                    </a:cubicBezTo>
                    <a:cubicBezTo>
                      <a:pt x="24754" y="403"/>
                      <a:pt x="24730" y="642"/>
                      <a:pt x="24718" y="868"/>
                    </a:cubicBezTo>
                    <a:cubicBezTo>
                      <a:pt x="24683" y="1451"/>
                      <a:pt x="24302" y="4916"/>
                      <a:pt x="24671" y="5213"/>
                    </a:cubicBezTo>
                    <a:cubicBezTo>
                      <a:pt x="24373" y="4975"/>
                      <a:pt x="24242" y="4606"/>
                      <a:pt x="23992" y="4321"/>
                    </a:cubicBezTo>
                    <a:cubicBezTo>
                      <a:pt x="23700" y="3972"/>
                      <a:pt x="23501" y="3829"/>
                      <a:pt x="23371" y="3829"/>
                    </a:cubicBezTo>
                    <a:cubicBezTo>
                      <a:pt x="22784" y="3829"/>
                      <a:pt x="23598" y="6742"/>
                      <a:pt x="23647" y="6976"/>
                    </a:cubicBezTo>
                    <a:cubicBezTo>
                      <a:pt x="23778" y="7595"/>
                      <a:pt x="23682" y="8238"/>
                      <a:pt x="23587" y="8857"/>
                    </a:cubicBezTo>
                    <a:cubicBezTo>
                      <a:pt x="22599" y="14905"/>
                      <a:pt x="20623" y="20573"/>
                      <a:pt x="16634" y="25406"/>
                    </a:cubicBezTo>
                    <a:cubicBezTo>
                      <a:pt x="12467" y="30455"/>
                      <a:pt x="6526" y="34122"/>
                      <a:pt x="1" y="35562"/>
                    </a:cubicBezTo>
                    <a:lnTo>
                      <a:pt x="631" y="43771"/>
                    </a:lnTo>
                    <a:lnTo>
                      <a:pt x="631" y="43771"/>
                    </a:lnTo>
                    <a:cubicBezTo>
                      <a:pt x="679" y="43627"/>
                      <a:pt x="761" y="43490"/>
                      <a:pt x="882" y="43444"/>
                    </a:cubicBezTo>
                    <a:cubicBezTo>
                      <a:pt x="13526" y="38825"/>
                      <a:pt x="23170" y="29907"/>
                      <a:pt x="24980" y="16608"/>
                    </a:cubicBezTo>
                    <a:cubicBezTo>
                      <a:pt x="25171" y="15191"/>
                      <a:pt x="25837" y="13965"/>
                      <a:pt x="26195" y="12583"/>
                    </a:cubicBezTo>
                    <a:cubicBezTo>
                      <a:pt x="27076" y="9190"/>
                      <a:pt x="29802" y="7142"/>
                      <a:pt x="28564" y="3404"/>
                    </a:cubicBezTo>
                    <a:cubicBezTo>
                      <a:pt x="28421" y="2951"/>
                      <a:pt x="28207" y="2499"/>
                      <a:pt x="27850" y="2177"/>
                    </a:cubicBezTo>
                    <a:cubicBezTo>
                      <a:pt x="27593" y="1946"/>
                      <a:pt x="27243" y="1795"/>
                      <a:pt x="26903" y="1795"/>
                    </a:cubicBezTo>
                    <a:cubicBezTo>
                      <a:pt x="26771" y="1795"/>
                      <a:pt x="26640" y="1818"/>
                      <a:pt x="26516" y="1868"/>
                    </a:cubicBezTo>
                    <a:cubicBezTo>
                      <a:pt x="26242" y="1356"/>
                      <a:pt x="25980" y="844"/>
                      <a:pt x="25706" y="332"/>
                    </a:cubicBezTo>
                    <a:cubicBezTo>
                      <a:pt x="25659" y="225"/>
                      <a:pt x="25599" y="118"/>
                      <a:pt x="25504" y="58"/>
                    </a:cubicBezTo>
                    <a:cubicBezTo>
                      <a:pt x="25442" y="18"/>
                      <a:pt x="25374" y="0"/>
                      <a:pt x="25305" y="0"/>
                    </a:cubicBezTo>
                    <a:close/>
                    <a:moveTo>
                      <a:pt x="631" y="43771"/>
                    </a:moveTo>
                    <a:cubicBezTo>
                      <a:pt x="563" y="43969"/>
                      <a:pt x="559" y="44180"/>
                      <a:pt x="600" y="44180"/>
                    </a:cubicBezTo>
                    <a:cubicBezTo>
                      <a:pt x="613" y="44180"/>
                      <a:pt x="632" y="44156"/>
                      <a:pt x="656" y="44099"/>
                    </a:cubicBezTo>
                    <a:lnTo>
                      <a:pt x="631" y="43771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4" name="Google Shape;1894;p42"/>
              <p:cNvSpPr/>
              <p:nvPr/>
            </p:nvSpPr>
            <p:spPr>
              <a:xfrm>
                <a:off x="1423675" y="1397325"/>
                <a:ext cx="593850" cy="913825"/>
              </a:xfrm>
              <a:custGeom>
                <a:rect b="b" l="l" r="r" t="t"/>
                <a:pathLst>
                  <a:path extrusionOk="0" h="36553" w="23754">
                    <a:moveTo>
                      <a:pt x="20194" y="1"/>
                    </a:moveTo>
                    <a:cubicBezTo>
                      <a:pt x="19324" y="3572"/>
                      <a:pt x="17789" y="6942"/>
                      <a:pt x="16229" y="10264"/>
                    </a:cubicBezTo>
                    <a:cubicBezTo>
                      <a:pt x="14824" y="13228"/>
                      <a:pt x="13383" y="16217"/>
                      <a:pt x="11264" y="18753"/>
                    </a:cubicBezTo>
                    <a:cubicBezTo>
                      <a:pt x="9145" y="21289"/>
                      <a:pt x="6287" y="23372"/>
                      <a:pt x="2965" y="23944"/>
                    </a:cubicBezTo>
                    <a:lnTo>
                      <a:pt x="1" y="36553"/>
                    </a:lnTo>
                    <a:cubicBezTo>
                      <a:pt x="3061" y="35148"/>
                      <a:pt x="5656" y="32981"/>
                      <a:pt x="8228" y="30850"/>
                    </a:cubicBezTo>
                    <a:cubicBezTo>
                      <a:pt x="11383" y="28206"/>
                      <a:pt x="14586" y="25539"/>
                      <a:pt x="16955" y="22206"/>
                    </a:cubicBezTo>
                    <a:cubicBezTo>
                      <a:pt x="18789" y="19646"/>
                      <a:pt x="20086" y="16753"/>
                      <a:pt x="21110" y="13788"/>
                    </a:cubicBezTo>
                    <a:cubicBezTo>
                      <a:pt x="22468" y="9823"/>
                      <a:pt x="23361" y="5704"/>
                      <a:pt x="23754" y="1525"/>
                    </a:cubicBezTo>
                    <a:cubicBezTo>
                      <a:pt x="22575" y="1024"/>
                      <a:pt x="21384" y="512"/>
                      <a:pt x="201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5" name="Google Shape;1895;p42"/>
              <p:cNvSpPr/>
              <p:nvPr/>
            </p:nvSpPr>
            <p:spPr>
              <a:xfrm>
                <a:off x="1097150" y="1979775"/>
                <a:ext cx="635225" cy="640350"/>
              </a:xfrm>
              <a:custGeom>
                <a:rect b="b" l="l" r="r" t="t"/>
                <a:pathLst>
                  <a:path extrusionOk="0" h="25614" w="25409">
                    <a:moveTo>
                      <a:pt x="10730" y="0"/>
                    </a:moveTo>
                    <a:cubicBezTo>
                      <a:pt x="10278" y="0"/>
                      <a:pt x="9726" y="386"/>
                      <a:pt x="8763" y="610"/>
                    </a:cubicBezTo>
                    <a:cubicBezTo>
                      <a:pt x="7370" y="932"/>
                      <a:pt x="2334" y="1991"/>
                      <a:pt x="1644" y="3146"/>
                    </a:cubicBezTo>
                    <a:cubicBezTo>
                      <a:pt x="0" y="5932"/>
                      <a:pt x="2013" y="9218"/>
                      <a:pt x="2310" y="12266"/>
                    </a:cubicBezTo>
                    <a:cubicBezTo>
                      <a:pt x="2691" y="16267"/>
                      <a:pt x="3287" y="21613"/>
                      <a:pt x="3679" y="25613"/>
                    </a:cubicBezTo>
                    <a:cubicBezTo>
                      <a:pt x="5096" y="25411"/>
                      <a:pt x="6513" y="25220"/>
                      <a:pt x="7942" y="25018"/>
                    </a:cubicBezTo>
                    <a:lnTo>
                      <a:pt x="24611" y="22720"/>
                    </a:lnTo>
                    <a:cubicBezTo>
                      <a:pt x="24634" y="22720"/>
                      <a:pt x="24515" y="16457"/>
                      <a:pt x="24515" y="16017"/>
                    </a:cubicBezTo>
                    <a:cubicBezTo>
                      <a:pt x="24563" y="14290"/>
                      <a:pt x="24765" y="12981"/>
                      <a:pt x="25135" y="11362"/>
                    </a:cubicBezTo>
                    <a:cubicBezTo>
                      <a:pt x="25408" y="10147"/>
                      <a:pt x="24920" y="8885"/>
                      <a:pt x="24206" y="7861"/>
                    </a:cubicBezTo>
                    <a:cubicBezTo>
                      <a:pt x="23301" y="6587"/>
                      <a:pt x="22075" y="5575"/>
                      <a:pt x="21158" y="4313"/>
                    </a:cubicBezTo>
                    <a:cubicBezTo>
                      <a:pt x="20503" y="3408"/>
                      <a:pt x="19491" y="1479"/>
                      <a:pt x="18693" y="682"/>
                    </a:cubicBezTo>
                    <a:cubicBezTo>
                      <a:pt x="18458" y="444"/>
                      <a:pt x="18121" y="356"/>
                      <a:pt x="17723" y="356"/>
                    </a:cubicBezTo>
                    <a:cubicBezTo>
                      <a:pt x="16597" y="356"/>
                      <a:pt x="14986" y="1061"/>
                      <a:pt x="13831" y="1061"/>
                    </a:cubicBezTo>
                    <a:cubicBezTo>
                      <a:pt x="13577" y="1061"/>
                      <a:pt x="13345" y="1027"/>
                      <a:pt x="13145" y="944"/>
                    </a:cubicBezTo>
                    <a:cubicBezTo>
                      <a:pt x="13331" y="679"/>
                      <a:pt x="13525" y="189"/>
                      <a:pt x="13277" y="189"/>
                    </a:cubicBezTo>
                    <a:cubicBezTo>
                      <a:pt x="13223" y="189"/>
                      <a:pt x="13149" y="212"/>
                      <a:pt x="13050" y="265"/>
                    </a:cubicBezTo>
                    <a:cubicBezTo>
                      <a:pt x="12276" y="669"/>
                      <a:pt x="12144" y="872"/>
                      <a:pt x="12057" y="872"/>
                    </a:cubicBezTo>
                    <a:cubicBezTo>
                      <a:pt x="11958" y="872"/>
                      <a:pt x="11917" y="615"/>
                      <a:pt x="11085" y="98"/>
                    </a:cubicBezTo>
                    <a:cubicBezTo>
                      <a:pt x="10970" y="29"/>
                      <a:pt x="10854" y="0"/>
                      <a:pt x="107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6" name="Google Shape;1896;p42"/>
              <p:cNvSpPr/>
              <p:nvPr/>
            </p:nvSpPr>
            <p:spPr>
              <a:xfrm>
                <a:off x="1294500" y="1789050"/>
                <a:ext cx="225350" cy="354150"/>
              </a:xfrm>
              <a:custGeom>
                <a:rect b="b" l="l" r="r" t="t"/>
                <a:pathLst>
                  <a:path extrusionOk="0" h="14166" w="9014">
                    <a:moveTo>
                      <a:pt x="6477" y="0"/>
                    </a:moveTo>
                    <a:cubicBezTo>
                      <a:pt x="6477" y="0"/>
                      <a:pt x="786" y="2358"/>
                      <a:pt x="786" y="2358"/>
                    </a:cubicBezTo>
                    <a:cubicBezTo>
                      <a:pt x="881" y="4644"/>
                      <a:pt x="0" y="7120"/>
                      <a:pt x="1393" y="9096"/>
                    </a:cubicBezTo>
                    <a:cubicBezTo>
                      <a:pt x="2560" y="10751"/>
                      <a:pt x="4263" y="12013"/>
                      <a:pt x="5977" y="13061"/>
                    </a:cubicBezTo>
                    <a:cubicBezTo>
                      <a:pt x="6318" y="13268"/>
                      <a:pt x="7484" y="14165"/>
                      <a:pt x="8106" y="14165"/>
                    </a:cubicBezTo>
                    <a:cubicBezTo>
                      <a:pt x="8200" y="14165"/>
                      <a:pt x="8282" y="14144"/>
                      <a:pt x="8347" y="14097"/>
                    </a:cubicBezTo>
                    <a:cubicBezTo>
                      <a:pt x="9013" y="13609"/>
                      <a:pt x="7644" y="11085"/>
                      <a:pt x="7358" y="10418"/>
                    </a:cubicBezTo>
                    <a:cubicBezTo>
                      <a:pt x="6549" y="8513"/>
                      <a:pt x="6382" y="7061"/>
                      <a:pt x="6406" y="4965"/>
                    </a:cubicBezTo>
                    <a:cubicBezTo>
                      <a:pt x="6430" y="3310"/>
                      <a:pt x="6453" y="1655"/>
                      <a:pt x="6477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7" name="Google Shape;1897;p42"/>
              <p:cNvSpPr/>
              <p:nvPr/>
            </p:nvSpPr>
            <p:spPr>
              <a:xfrm>
                <a:off x="1314150" y="1789050"/>
                <a:ext cx="142300" cy="166400"/>
              </a:xfrm>
              <a:custGeom>
                <a:rect b="b" l="l" r="r" t="t"/>
                <a:pathLst>
                  <a:path extrusionOk="0" h="6656" w="5692">
                    <a:moveTo>
                      <a:pt x="5691" y="0"/>
                    </a:moveTo>
                    <a:lnTo>
                      <a:pt x="0" y="2358"/>
                    </a:lnTo>
                    <a:lnTo>
                      <a:pt x="179" y="6644"/>
                    </a:lnTo>
                    <a:cubicBezTo>
                      <a:pt x="340" y="6652"/>
                      <a:pt x="500" y="6656"/>
                      <a:pt x="660" y="6656"/>
                    </a:cubicBezTo>
                    <a:cubicBezTo>
                      <a:pt x="2378" y="6656"/>
                      <a:pt x="4019" y="6198"/>
                      <a:pt x="5620" y="5501"/>
                    </a:cubicBezTo>
                    <a:lnTo>
                      <a:pt x="5691" y="0"/>
                    </a:ln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8" name="Google Shape;1898;p42"/>
              <p:cNvSpPr/>
              <p:nvPr/>
            </p:nvSpPr>
            <p:spPr>
              <a:xfrm>
                <a:off x="1219775" y="1502425"/>
                <a:ext cx="362575" cy="419650"/>
              </a:xfrm>
              <a:custGeom>
                <a:rect b="b" l="l" r="r" t="t"/>
                <a:pathLst>
                  <a:path extrusionOk="0" h="16786" w="14503">
                    <a:moveTo>
                      <a:pt x="10263" y="0"/>
                    </a:moveTo>
                    <a:cubicBezTo>
                      <a:pt x="9300" y="0"/>
                      <a:pt x="8312" y="208"/>
                      <a:pt x="7490" y="404"/>
                    </a:cubicBezTo>
                    <a:cubicBezTo>
                      <a:pt x="6347" y="666"/>
                      <a:pt x="5204" y="952"/>
                      <a:pt x="4132" y="1512"/>
                    </a:cubicBezTo>
                    <a:cubicBezTo>
                      <a:pt x="3049" y="2059"/>
                      <a:pt x="2037" y="2916"/>
                      <a:pt x="1382" y="4119"/>
                    </a:cubicBezTo>
                    <a:cubicBezTo>
                      <a:pt x="763" y="5262"/>
                      <a:pt x="525" y="6607"/>
                      <a:pt x="358" y="7917"/>
                    </a:cubicBezTo>
                    <a:cubicBezTo>
                      <a:pt x="287" y="8453"/>
                      <a:pt x="310" y="8965"/>
                      <a:pt x="263" y="9489"/>
                    </a:cubicBezTo>
                    <a:cubicBezTo>
                      <a:pt x="215" y="10132"/>
                      <a:pt x="1" y="10691"/>
                      <a:pt x="156" y="11346"/>
                    </a:cubicBezTo>
                    <a:cubicBezTo>
                      <a:pt x="290" y="11904"/>
                      <a:pt x="744" y="12385"/>
                      <a:pt x="1221" y="12385"/>
                    </a:cubicBezTo>
                    <a:cubicBezTo>
                      <a:pt x="1334" y="12385"/>
                      <a:pt x="1449" y="12358"/>
                      <a:pt x="1561" y="12299"/>
                    </a:cubicBezTo>
                    <a:cubicBezTo>
                      <a:pt x="2300" y="15546"/>
                      <a:pt x="5143" y="16785"/>
                      <a:pt x="7864" y="16785"/>
                    </a:cubicBezTo>
                    <a:cubicBezTo>
                      <a:pt x="8605" y="16785"/>
                      <a:pt x="9336" y="16693"/>
                      <a:pt x="10014" y="16525"/>
                    </a:cubicBezTo>
                    <a:cubicBezTo>
                      <a:pt x="11014" y="16275"/>
                      <a:pt x="11836" y="16037"/>
                      <a:pt x="12562" y="15156"/>
                    </a:cubicBezTo>
                    <a:cubicBezTo>
                      <a:pt x="13276" y="14287"/>
                      <a:pt x="13895" y="13180"/>
                      <a:pt x="14145" y="12013"/>
                    </a:cubicBezTo>
                    <a:cubicBezTo>
                      <a:pt x="14503" y="10334"/>
                      <a:pt x="14145" y="8655"/>
                      <a:pt x="13955" y="7012"/>
                    </a:cubicBezTo>
                    <a:cubicBezTo>
                      <a:pt x="13764" y="5452"/>
                      <a:pt x="14288" y="3036"/>
                      <a:pt x="13562" y="1702"/>
                    </a:cubicBezTo>
                    <a:cubicBezTo>
                      <a:pt x="12835" y="384"/>
                      <a:pt x="11573" y="0"/>
                      <a:pt x="10263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9" name="Google Shape;1899;p42"/>
              <p:cNvSpPr/>
              <p:nvPr/>
            </p:nvSpPr>
            <p:spPr>
              <a:xfrm>
                <a:off x="1167400" y="1680400"/>
                <a:ext cx="117000" cy="140600"/>
              </a:xfrm>
              <a:custGeom>
                <a:rect b="b" l="l" r="r" t="t"/>
                <a:pathLst>
                  <a:path extrusionOk="0" h="5624" w="4680">
                    <a:moveTo>
                      <a:pt x="1283" y="1"/>
                    </a:moveTo>
                    <a:cubicBezTo>
                      <a:pt x="1149" y="1"/>
                      <a:pt x="1014" y="31"/>
                      <a:pt x="881" y="96"/>
                    </a:cubicBezTo>
                    <a:cubicBezTo>
                      <a:pt x="358" y="358"/>
                      <a:pt x="131" y="1000"/>
                      <a:pt x="96" y="1584"/>
                    </a:cubicBezTo>
                    <a:cubicBezTo>
                      <a:pt x="0" y="3322"/>
                      <a:pt x="1227" y="5049"/>
                      <a:pt x="2894" y="5537"/>
                    </a:cubicBezTo>
                    <a:cubicBezTo>
                      <a:pt x="3080" y="5590"/>
                      <a:pt x="3284" y="5623"/>
                      <a:pt x="3484" y="5623"/>
                    </a:cubicBezTo>
                    <a:cubicBezTo>
                      <a:pt x="3821" y="5623"/>
                      <a:pt x="4144" y="5529"/>
                      <a:pt x="4346" y="5275"/>
                    </a:cubicBezTo>
                    <a:cubicBezTo>
                      <a:pt x="4679" y="4846"/>
                      <a:pt x="4525" y="4239"/>
                      <a:pt x="4310" y="3751"/>
                    </a:cubicBezTo>
                    <a:cubicBezTo>
                      <a:pt x="3943" y="2886"/>
                      <a:pt x="2604" y="1"/>
                      <a:pt x="128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0" name="Google Shape;1900;p42"/>
              <p:cNvSpPr/>
              <p:nvPr/>
            </p:nvSpPr>
            <p:spPr>
              <a:xfrm>
                <a:off x="1134050" y="1407850"/>
                <a:ext cx="465575" cy="466050"/>
              </a:xfrm>
              <a:custGeom>
                <a:rect b="b" l="l" r="r" t="t"/>
                <a:pathLst>
                  <a:path extrusionOk="0" h="18642" w="18623">
                    <a:moveTo>
                      <a:pt x="8776" y="1"/>
                    </a:moveTo>
                    <a:cubicBezTo>
                      <a:pt x="4983" y="1"/>
                      <a:pt x="1260" y="1945"/>
                      <a:pt x="477" y="5747"/>
                    </a:cubicBezTo>
                    <a:cubicBezTo>
                      <a:pt x="1" y="8057"/>
                      <a:pt x="620" y="10450"/>
                      <a:pt x="1465" y="12688"/>
                    </a:cubicBezTo>
                    <a:cubicBezTo>
                      <a:pt x="1355" y="12247"/>
                      <a:pt x="1860" y="11899"/>
                      <a:pt x="2350" y="11899"/>
                    </a:cubicBezTo>
                    <a:cubicBezTo>
                      <a:pt x="2442" y="11899"/>
                      <a:pt x="2533" y="11912"/>
                      <a:pt x="2620" y="11938"/>
                    </a:cubicBezTo>
                    <a:cubicBezTo>
                      <a:pt x="3168" y="12105"/>
                      <a:pt x="3513" y="12605"/>
                      <a:pt x="3751" y="13093"/>
                    </a:cubicBezTo>
                    <a:cubicBezTo>
                      <a:pt x="4632" y="14808"/>
                      <a:pt x="4847" y="16808"/>
                      <a:pt x="4359" y="18641"/>
                    </a:cubicBezTo>
                    <a:cubicBezTo>
                      <a:pt x="5763" y="16832"/>
                      <a:pt x="6144" y="14367"/>
                      <a:pt x="5359" y="12236"/>
                    </a:cubicBezTo>
                    <a:cubicBezTo>
                      <a:pt x="5216" y="11855"/>
                      <a:pt x="5037" y="11438"/>
                      <a:pt x="5204" y="11069"/>
                    </a:cubicBezTo>
                    <a:cubicBezTo>
                      <a:pt x="5335" y="10783"/>
                      <a:pt x="5632" y="10605"/>
                      <a:pt x="5894" y="10426"/>
                    </a:cubicBezTo>
                    <a:cubicBezTo>
                      <a:pt x="7026" y="9676"/>
                      <a:pt x="7811" y="8521"/>
                      <a:pt x="8073" y="7259"/>
                    </a:cubicBezTo>
                    <a:cubicBezTo>
                      <a:pt x="9490" y="9200"/>
                      <a:pt x="11990" y="10438"/>
                      <a:pt x="14526" y="10462"/>
                    </a:cubicBezTo>
                    <a:cubicBezTo>
                      <a:pt x="15431" y="10462"/>
                      <a:pt x="16098" y="10498"/>
                      <a:pt x="16979" y="10700"/>
                    </a:cubicBezTo>
                    <a:cubicBezTo>
                      <a:pt x="17705" y="10879"/>
                      <a:pt x="18015" y="11879"/>
                      <a:pt x="17479" y="12367"/>
                    </a:cubicBezTo>
                    <a:cubicBezTo>
                      <a:pt x="17884" y="12367"/>
                      <a:pt x="18217" y="12069"/>
                      <a:pt x="18372" y="11724"/>
                    </a:cubicBezTo>
                    <a:cubicBezTo>
                      <a:pt x="18622" y="11129"/>
                      <a:pt x="18182" y="10164"/>
                      <a:pt x="18063" y="9545"/>
                    </a:cubicBezTo>
                    <a:cubicBezTo>
                      <a:pt x="17932" y="8771"/>
                      <a:pt x="17824" y="7985"/>
                      <a:pt x="17682" y="7211"/>
                    </a:cubicBezTo>
                    <a:cubicBezTo>
                      <a:pt x="17384" y="5664"/>
                      <a:pt x="16955" y="4104"/>
                      <a:pt x="15872" y="2901"/>
                    </a:cubicBezTo>
                    <a:cubicBezTo>
                      <a:pt x="15086" y="2020"/>
                      <a:pt x="14110" y="1342"/>
                      <a:pt x="13014" y="865"/>
                    </a:cubicBezTo>
                    <a:cubicBezTo>
                      <a:pt x="11700" y="287"/>
                      <a:pt x="10233" y="1"/>
                      <a:pt x="8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1" name="Google Shape;1901;p42"/>
              <p:cNvSpPr/>
              <p:nvPr/>
            </p:nvSpPr>
            <p:spPr>
              <a:xfrm>
                <a:off x="1100425" y="2857625"/>
                <a:ext cx="632850" cy="1618825"/>
              </a:xfrm>
              <a:custGeom>
                <a:rect b="b" l="l" r="r" t="t"/>
                <a:pathLst>
                  <a:path extrusionOk="0" h="64753" w="25314">
                    <a:moveTo>
                      <a:pt x="4513" y="0"/>
                    </a:moveTo>
                    <a:cubicBezTo>
                      <a:pt x="4513" y="0"/>
                      <a:pt x="929" y="3727"/>
                      <a:pt x="512" y="11573"/>
                    </a:cubicBezTo>
                    <a:cubicBezTo>
                      <a:pt x="0" y="21360"/>
                      <a:pt x="16776" y="64473"/>
                      <a:pt x="16776" y="64473"/>
                    </a:cubicBezTo>
                    <a:cubicBezTo>
                      <a:pt x="16776" y="64473"/>
                      <a:pt x="18411" y="64752"/>
                      <a:pt x="20071" y="64752"/>
                    </a:cubicBezTo>
                    <a:cubicBezTo>
                      <a:pt x="21496" y="64752"/>
                      <a:pt x="22939" y="64546"/>
                      <a:pt x="23384" y="63782"/>
                    </a:cubicBezTo>
                    <a:cubicBezTo>
                      <a:pt x="24349" y="62139"/>
                      <a:pt x="15395" y="12812"/>
                      <a:pt x="15395" y="12812"/>
                    </a:cubicBezTo>
                    <a:lnTo>
                      <a:pt x="25313" y="8823"/>
                    </a:lnTo>
                    <a:cubicBezTo>
                      <a:pt x="25313" y="8823"/>
                      <a:pt x="24896" y="3453"/>
                      <a:pt x="22277" y="691"/>
                    </a:cubicBezTo>
                    <a:cubicBezTo>
                      <a:pt x="21767" y="1480"/>
                      <a:pt x="20098" y="1762"/>
                      <a:pt x="17974" y="1762"/>
                    </a:cubicBezTo>
                    <a:cubicBezTo>
                      <a:pt x="12665" y="1762"/>
                      <a:pt x="4513" y="0"/>
                      <a:pt x="4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2" name="Google Shape;1902;p42"/>
              <p:cNvSpPr/>
              <p:nvPr/>
            </p:nvSpPr>
            <p:spPr>
              <a:xfrm>
                <a:off x="1213225" y="2791250"/>
                <a:ext cx="457400" cy="112750"/>
              </a:xfrm>
              <a:custGeom>
                <a:rect b="b" l="l" r="r" t="t"/>
                <a:pathLst>
                  <a:path extrusionOk="0" h="4510" w="18296">
                    <a:moveTo>
                      <a:pt x="775" y="0"/>
                    </a:moveTo>
                    <a:lnTo>
                      <a:pt x="1" y="2655"/>
                    </a:lnTo>
                    <a:cubicBezTo>
                      <a:pt x="1" y="2655"/>
                      <a:pt x="4478" y="4001"/>
                      <a:pt x="11371" y="4429"/>
                    </a:cubicBezTo>
                    <a:cubicBezTo>
                      <a:pt x="12242" y="4485"/>
                      <a:pt x="12995" y="4509"/>
                      <a:pt x="13645" y="4509"/>
                    </a:cubicBezTo>
                    <a:cubicBezTo>
                      <a:pt x="18147" y="4509"/>
                      <a:pt x="17765" y="3346"/>
                      <a:pt x="17765" y="3346"/>
                    </a:cubicBezTo>
                    <a:cubicBezTo>
                      <a:pt x="17765" y="3346"/>
                      <a:pt x="18296" y="713"/>
                      <a:pt x="17955" y="713"/>
                    </a:cubicBezTo>
                    <a:cubicBezTo>
                      <a:pt x="17921" y="713"/>
                      <a:pt x="17878" y="739"/>
                      <a:pt x="17825" y="798"/>
                    </a:cubicBezTo>
                    <a:cubicBezTo>
                      <a:pt x="16625" y="1087"/>
                      <a:pt x="15058" y="1198"/>
                      <a:pt x="13360" y="1198"/>
                    </a:cubicBezTo>
                    <a:cubicBezTo>
                      <a:pt x="7776" y="1198"/>
                      <a:pt x="775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3" name="Google Shape;1903;p42"/>
              <p:cNvSpPr/>
              <p:nvPr/>
            </p:nvSpPr>
            <p:spPr>
              <a:xfrm>
                <a:off x="1314450" y="2190400"/>
                <a:ext cx="390075" cy="666275"/>
              </a:xfrm>
              <a:custGeom>
                <a:rect b="b" l="l" r="r" t="t"/>
                <a:pathLst>
                  <a:path extrusionOk="0" h="26651" w="15603">
                    <a:moveTo>
                      <a:pt x="14180" y="1"/>
                    </a:moveTo>
                    <a:cubicBezTo>
                      <a:pt x="14106" y="1"/>
                      <a:pt x="14030" y="7"/>
                      <a:pt x="13954" y="20"/>
                    </a:cubicBezTo>
                    <a:lnTo>
                      <a:pt x="0" y="2341"/>
                    </a:lnTo>
                    <a:cubicBezTo>
                      <a:pt x="0" y="2341"/>
                      <a:pt x="2393" y="22082"/>
                      <a:pt x="429" y="25558"/>
                    </a:cubicBezTo>
                    <a:cubicBezTo>
                      <a:pt x="1177" y="26413"/>
                      <a:pt x="3278" y="26650"/>
                      <a:pt x="5376" y="26650"/>
                    </a:cubicBezTo>
                    <a:cubicBezTo>
                      <a:pt x="7983" y="26650"/>
                      <a:pt x="10585" y="26285"/>
                      <a:pt x="10585" y="26285"/>
                    </a:cubicBezTo>
                    <a:lnTo>
                      <a:pt x="13776" y="24832"/>
                    </a:lnTo>
                    <a:lnTo>
                      <a:pt x="15538" y="1472"/>
                    </a:lnTo>
                    <a:cubicBezTo>
                      <a:pt x="15603" y="657"/>
                      <a:pt x="14954" y="1"/>
                      <a:pt x="14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4" name="Google Shape;1904;p42"/>
              <p:cNvSpPr/>
              <p:nvPr/>
            </p:nvSpPr>
            <p:spPr>
              <a:xfrm>
                <a:off x="1183775" y="2013175"/>
                <a:ext cx="257950" cy="331200"/>
              </a:xfrm>
              <a:custGeom>
                <a:rect b="b" l="l" r="r" t="t"/>
                <a:pathLst>
                  <a:path extrusionOk="0" h="13248" w="10318">
                    <a:moveTo>
                      <a:pt x="2024" y="0"/>
                    </a:moveTo>
                    <a:lnTo>
                      <a:pt x="0" y="584"/>
                    </a:lnTo>
                    <a:cubicBezTo>
                      <a:pt x="0" y="584"/>
                      <a:pt x="7180" y="8930"/>
                      <a:pt x="7692" y="12335"/>
                    </a:cubicBezTo>
                    <a:cubicBezTo>
                      <a:pt x="7773" y="12874"/>
                      <a:pt x="8772" y="13248"/>
                      <a:pt x="9510" y="13248"/>
                    </a:cubicBezTo>
                    <a:cubicBezTo>
                      <a:pt x="9963" y="13248"/>
                      <a:pt x="10317" y="13107"/>
                      <a:pt x="10299" y="12776"/>
                    </a:cubicBezTo>
                    <a:cubicBezTo>
                      <a:pt x="10013" y="7763"/>
                      <a:pt x="2024" y="0"/>
                      <a:pt x="20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5" name="Google Shape;1905;p42"/>
              <p:cNvSpPr/>
              <p:nvPr/>
            </p:nvSpPr>
            <p:spPr>
              <a:xfrm>
                <a:off x="1466850" y="1987875"/>
                <a:ext cx="232525" cy="297400"/>
              </a:xfrm>
              <a:custGeom>
                <a:rect b="b" l="l" r="r" t="t"/>
                <a:pathLst>
                  <a:path extrusionOk="0" h="11896" w="9301">
                    <a:moveTo>
                      <a:pt x="1810" y="0"/>
                    </a:moveTo>
                    <a:lnTo>
                      <a:pt x="0" y="72"/>
                    </a:lnTo>
                    <a:cubicBezTo>
                      <a:pt x="0" y="72"/>
                      <a:pt x="6239" y="5870"/>
                      <a:pt x="7037" y="10668"/>
                    </a:cubicBezTo>
                    <a:cubicBezTo>
                      <a:pt x="7138" y="11276"/>
                      <a:pt x="8250" y="11895"/>
                      <a:pt x="8872" y="11895"/>
                    </a:cubicBezTo>
                    <a:cubicBezTo>
                      <a:pt x="9128" y="11895"/>
                      <a:pt x="9301" y="11791"/>
                      <a:pt x="9287" y="11538"/>
                    </a:cubicBezTo>
                    <a:cubicBezTo>
                      <a:pt x="8989" y="6525"/>
                      <a:pt x="1810" y="0"/>
                      <a:pt x="1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6" name="Google Shape;1906;p42"/>
              <p:cNvSpPr/>
              <p:nvPr/>
            </p:nvSpPr>
            <p:spPr>
              <a:xfrm>
                <a:off x="1412375" y="2310525"/>
                <a:ext cx="208375" cy="179825"/>
              </a:xfrm>
              <a:custGeom>
                <a:rect b="b" l="l" r="r" t="t"/>
                <a:pathLst>
                  <a:path extrusionOk="0" h="7193" w="8335">
                    <a:moveTo>
                      <a:pt x="8335" y="1"/>
                    </a:moveTo>
                    <a:lnTo>
                      <a:pt x="429" y="1239"/>
                    </a:lnTo>
                    <a:cubicBezTo>
                      <a:pt x="429" y="1239"/>
                      <a:pt x="0" y="5525"/>
                      <a:pt x="1369" y="6097"/>
                    </a:cubicBezTo>
                    <a:cubicBezTo>
                      <a:pt x="2751" y="6680"/>
                      <a:pt x="5870" y="7192"/>
                      <a:pt x="5870" y="7192"/>
                    </a:cubicBezTo>
                    <a:lnTo>
                      <a:pt x="8263" y="5668"/>
                    </a:lnTo>
                    <a:lnTo>
                      <a:pt x="83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7" name="Google Shape;1907;p42"/>
              <p:cNvSpPr/>
              <p:nvPr/>
            </p:nvSpPr>
            <p:spPr>
              <a:xfrm>
                <a:off x="1372475" y="2254575"/>
                <a:ext cx="34250" cy="34250"/>
              </a:xfrm>
              <a:custGeom>
                <a:rect b="b" l="l" r="r" t="t"/>
                <a:pathLst>
                  <a:path extrusionOk="0" h="1370" w="1370">
                    <a:moveTo>
                      <a:pt x="691" y="0"/>
                    </a:moveTo>
                    <a:cubicBezTo>
                      <a:pt x="310" y="0"/>
                      <a:pt x="1" y="298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60" y="0"/>
                      <a:pt x="6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8" name="Google Shape;1908;p42"/>
              <p:cNvSpPr/>
              <p:nvPr/>
            </p:nvSpPr>
            <p:spPr>
              <a:xfrm>
                <a:off x="1634425" y="2209925"/>
                <a:ext cx="34550" cy="34550"/>
              </a:xfrm>
              <a:custGeom>
                <a:rect b="b" l="l" r="r" t="t"/>
                <a:pathLst>
                  <a:path extrusionOk="0" h="1382" w="1382">
                    <a:moveTo>
                      <a:pt x="691" y="1"/>
                    </a:moveTo>
                    <a:cubicBezTo>
                      <a:pt x="310" y="1"/>
                      <a:pt x="0" y="310"/>
                      <a:pt x="0" y="691"/>
                    </a:cubicBezTo>
                    <a:cubicBezTo>
                      <a:pt x="0" y="1072"/>
                      <a:pt x="310" y="1382"/>
                      <a:pt x="691" y="1382"/>
                    </a:cubicBezTo>
                    <a:cubicBezTo>
                      <a:pt x="1072" y="1382"/>
                      <a:pt x="1381" y="1072"/>
                      <a:pt x="1381" y="691"/>
                    </a:cubicBezTo>
                    <a:cubicBezTo>
                      <a:pt x="1381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9" name="Google Shape;1909;p42"/>
              <p:cNvSpPr/>
              <p:nvPr/>
            </p:nvSpPr>
            <p:spPr>
              <a:xfrm>
                <a:off x="4017450" y="1726825"/>
                <a:ext cx="381925" cy="657250"/>
              </a:xfrm>
              <a:custGeom>
                <a:rect b="b" l="l" r="r" t="t"/>
                <a:pathLst>
                  <a:path extrusionOk="0" h="26290" w="15277">
                    <a:moveTo>
                      <a:pt x="3501" y="10752"/>
                    </a:moveTo>
                    <a:cubicBezTo>
                      <a:pt x="2430" y="12395"/>
                      <a:pt x="1370" y="14110"/>
                      <a:pt x="941" y="16026"/>
                    </a:cubicBezTo>
                    <a:cubicBezTo>
                      <a:pt x="1" y="20194"/>
                      <a:pt x="2596" y="24873"/>
                      <a:pt x="6632" y="26290"/>
                    </a:cubicBezTo>
                    <a:cubicBezTo>
                      <a:pt x="5418" y="24920"/>
                      <a:pt x="5216" y="22884"/>
                      <a:pt x="5680" y="21122"/>
                    </a:cubicBezTo>
                    <a:cubicBezTo>
                      <a:pt x="6156" y="19360"/>
                      <a:pt x="7216" y="17812"/>
                      <a:pt x="8323" y="16372"/>
                    </a:cubicBezTo>
                    <a:cubicBezTo>
                      <a:pt x="9430" y="14919"/>
                      <a:pt x="13467" y="13764"/>
                      <a:pt x="14276" y="12121"/>
                    </a:cubicBezTo>
                    <a:cubicBezTo>
                      <a:pt x="15276" y="10073"/>
                      <a:pt x="12740" y="7466"/>
                      <a:pt x="12383" y="5228"/>
                    </a:cubicBezTo>
                    <a:cubicBezTo>
                      <a:pt x="12133" y="3668"/>
                      <a:pt x="11181" y="1"/>
                      <a:pt x="9121" y="1"/>
                    </a:cubicBezTo>
                    <a:cubicBezTo>
                      <a:pt x="6918" y="13"/>
                      <a:pt x="6799" y="3061"/>
                      <a:pt x="6537" y="4525"/>
                    </a:cubicBezTo>
                    <a:cubicBezTo>
                      <a:pt x="6120" y="6835"/>
                      <a:pt x="4751" y="8823"/>
                      <a:pt x="3501" y="107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0" name="Google Shape;1910;p42"/>
              <p:cNvSpPr/>
              <p:nvPr/>
            </p:nvSpPr>
            <p:spPr>
              <a:xfrm>
                <a:off x="3818325" y="1115925"/>
                <a:ext cx="512300" cy="1195275"/>
              </a:xfrm>
              <a:custGeom>
                <a:rect b="b" l="l" r="r" t="t"/>
                <a:pathLst>
                  <a:path extrusionOk="0" h="47811" w="20492">
                    <a:moveTo>
                      <a:pt x="5868" y="0"/>
                    </a:moveTo>
                    <a:cubicBezTo>
                      <a:pt x="5833" y="0"/>
                      <a:pt x="5798" y="6"/>
                      <a:pt x="5763" y="17"/>
                    </a:cubicBezTo>
                    <a:cubicBezTo>
                      <a:pt x="5656" y="53"/>
                      <a:pt x="5573" y="136"/>
                      <a:pt x="5501" y="219"/>
                    </a:cubicBezTo>
                    <a:cubicBezTo>
                      <a:pt x="5120" y="636"/>
                      <a:pt x="4751" y="1053"/>
                      <a:pt x="4370" y="1470"/>
                    </a:cubicBezTo>
                    <a:cubicBezTo>
                      <a:pt x="4188" y="1334"/>
                      <a:pt x="3962" y="1275"/>
                      <a:pt x="3730" y="1275"/>
                    </a:cubicBezTo>
                    <a:cubicBezTo>
                      <a:pt x="3492" y="1275"/>
                      <a:pt x="3247" y="1337"/>
                      <a:pt x="3036" y="1446"/>
                    </a:cubicBezTo>
                    <a:cubicBezTo>
                      <a:pt x="2620" y="1672"/>
                      <a:pt x="2322" y="2041"/>
                      <a:pt x="2072" y="2422"/>
                    </a:cubicBezTo>
                    <a:cubicBezTo>
                      <a:pt x="0" y="5661"/>
                      <a:pt x="2072" y="8244"/>
                      <a:pt x="2084" y="11661"/>
                    </a:cubicBezTo>
                    <a:cubicBezTo>
                      <a:pt x="2084" y="13054"/>
                      <a:pt x="1786" y="14412"/>
                      <a:pt x="1620" y="15793"/>
                    </a:cubicBezTo>
                    <a:cubicBezTo>
                      <a:pt x="119" y="28771"/>
                      <a:pt x="6906" y="40248"/>
                      <a:pt x="17705" y="47654"/>
                    </a:cubicBezTo>
                    <a:cubicBezTo>
                      <a:pt x="17846" y="47750"/>
                      <a:pt x="18056" y="47811"/>
                      <a:pt x="18232" y="47811"/>
                    </a:cubicBezTo>
                    <a:cubicBezTo>
                      <a:pt x="18428" y="47811"/>
                      <a:pt x="18582" y="47735"/>
                      <a:pt x="18550" y="47547"/>
                    </a:cubicBezTo>
                    <a:lnTo>
                      <a:pt x="20491" y="40593"/>
                    </a:lnTo>
                    <a:cubicBezTo>
                      <a:pt x="14681" y="37653"/>
                      <a:pt x="10716" y="31830"/>
                      <a:pt x="8001" y="26056"/>
                    </a:cubicBezTo>
                    <a:cubicBezTo>
                      <a:pt x="5418" y="20531"/>
                      <a:pt x="4918" y="14721"/>
                      <a:pt x="5442" y="8780"/>
                    </a:cubicBezTo>
                    <a:cubicBezTo>
                      <a:pt x="5501" y="8161"/>
                      <a:pt x="5561" y="7542"/>
                      <a:pt x="5834" y="6982"/>
                    </a:cubicBezTo>
                    <a:cubicBezTo>
                      <a:pt x="5945" y="6772"/>
                      <a:pt x="7498" y="4080"/>
                      <a:pt x="6807" y="4080"/>
                    </a:cubicBezTo>
                    <a:cubicBezTo>
                      <a:pt x="6677" y="4080"/>
                      <a:pt x="6468" y="4175"/>
                      <a:pt x="6156" y="4399"/>
                    </a:cubicBezTo>
                    <a:cubicBezTo>
                      <a:pt x="5859" y="4612"/>
                      <a:pt x="5634" y="4920"/>
                      <a:pt x="5303" y="5075"/>
                    </a:cubicBezTo>
                    <a:lnTo>
                      <a:pt x="5303" y="5075"/>
                    </a:lnTo>
                    <a:cubicBezTo>
                      <a:pt x="5730" y="4866"/>
                      <a:pt x="6204" y="1527"/>
                      <a:pt x="6299" y="970"/>
                    </a:cubicBezTo>
                    <a:cubicBezTo>
                      <a:pt x="6346" y="755"/>
                      <a:pt x="6382" y="529"/>
                      <a:pt x="6299" y="315"/>
                    </a:cubicBezTo>
                    <a:cubicBezTo>
                      <a:pt x="6229" y="145"/>
                      <a:pt x="6050" y="0"/>
                      <a:pt x="586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1" name="Google Shape;1911;p42"/>
              <p:cNvSpPr/>
              <p:nvPr/>
            </p:nvSpPr>
            <p:spPr>
              <a:xfrm>
                <a:off x="4002875" y="3078775"/>
                <a:ext cx="574175" cy="1536200"/>
              </a:xfrm>
              <a:custGeom>
                <a:rect b="b" l="l" r="r" t="t"/>
                <a:pathLst>
                  <a:path extrusionOk="0" h="61448" w="22967">
                    <a:moveTo>
                      <a:pt x="12061" y="1"/>
                    </a:moveTo>
                    <a:lnTo>
                      <a:pt x="0" y="5025"/>
                    </a:lnTo>
                    <a:cubicBezTo>
                      <a:pt x="0" y="5025"/>
                      <a:pt x="7311" y="33755"/>
                      <a:pt x="16443" y="57675"/>
                    </a:cubicBezTo>
                    <a:cubicBezTo>
                      <a:pt x="16336" y="58734"/>
                      <a:pt x="16336" y="60473"/>
                      <a:pt x="17217" y="61330"/>
                    </a:cubicBezTo>
                    <a:cubicBezTo>
                      <a:pt x="17299" y="61410"/>
                      <a:pt x="17418" y="61447"/>
                      <a:pt x="17564" y="61447"/>
                    </a:cubicBezTo>
                    <a:cubicBezTo>
                      <a:pt x="18979" y="61447"/>
                      <a:pt x="22966" y="57975"/>
                      <a:pt x="21574" y="56615"/>
                    </a:cubicBezTo>
                    <a:cubicBezTo>
                      <a:pt x="16705" y="51864"/>
                      <a:pt x="16919" y="32469"/>
                      <a:pt x="15824" y="26956"/>
                    </a:cubicBezTo>
                    <a:lnTo>
                      <a:pt x="12061" y="1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2" name="Google Shape;1912;p42"/>
              <p:cNvSpPr/>
              <p:nvPr/>
            </p:nvSpPr>
            <p:spPr>
              <a:xfrm>
                <a:off x="4022800" y="3280000"/>
                <a:ext cx="554250" cy="1334975"/>
              </a:xfrm>
              <a:custGeom>
                <a:rect b="b" l="l" r="r" t="t"/>
                <a:pathLst>
                  <a:path extrusionOk="0" h="53399" w="22170">
                    <a:moveTo>
                      <a:pt x="12681" y="0"/>
                    </a:moveTo>
                    <a:lnTo>
                      <a:pt x="1" y="203"/>
                    </a:lnTo>
                    <a:cubicBezTo>
                      <a:pt x="1" y="203"/>
                      <a:pt x="6514" y="25706"/>
                      <a:pt x="15646" y="49626"/>
                    </a:cubicBezTo>
                    <a:cubicBezTo>
                      <a:pt x="15539" y="50685"/>
                      <a:pt x="15539" y="52424"/>
                      <a:pt x="16420" y="53281"/>
                    </a:cubicBezTo>
                    <a:cubicBezTo>
                      <a:pt x="16502" y="53361"/>
                      <a:pt x="16621" y="53398"/>
                      <a:pt x="16767" y="53398"/>
                    </a:cubicBezTo>
                    <a:cubicBezTo>
                      <a:pt x="18182" y="53398"/>
                      <a:pt x="22169" y="49926"/>
                      <a:pt x="20777" y="48566"/>
                    </a:cubicBezTo>
                    <a:cubicBezTo>
                      <a:pt x="15908" y="43815"/>
                      <a:pt x="16122" y="24420"/>
                      <a:pt x="15027" y="18907"/>
                    </a:cubicBezTo>
                    <a:lnTo>
                      <a:pt x="12681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3" name="Google Shape;1913;p42"/>
              <p:cNvSpPr/>
              <p:nvPr/>
            </p:nvSpPr>
            <p:spPr>
              <a:xfrm>
                <a:off x="4299625" y="4443525"/>
                <a:ext cx="299475" cy="308775"/>
              </a:xfrm>
              <a:custGeom>
                <a:rect b="b" l="l" r="r" t="t"/>
                <a:pathLst>
                  <a:path extrusionOk="0" h="12351" w="11979">
                    <a:moveTo>
                      <a:pt x="8716" y="1"/>
                    </a:moveTo>
                    <a:cubicBezTo>
                      <a:pt x="7121" y="1477"/>
                      <a:pt x="6442" y="1739"/>
                      <a:pt x="4394" y="2549"/>
                    </a:cubicBezTo>
                    <a:lnTo>
                      <a:pt x="2394" y="6775"/>
                    </a:lnTo>
                    <a:cubicBezTo>
                      <a:pt x="2394" y="6775"/>
                      <a:pt x="1" y="11431"/>
                      <a:pt x="882" y="12288"/>
                    </a:cubicBezTo>
                    <a:cubicBezTo>
                      <a:pt x="925" y="12330"/>
                      <a:pt x="988" y="12350"/>
                      <a:pt x="1067" y="12350"/>
                    </a:cubicBezTo>
                    <a:cubicBezTo>
                      <a:pt x="2602" y="12350"/>
                      <a:pt x="10502" y="4870"/>
                      <a:pt x="10502" y="4870"/>
                    </a:cubicBezTo>
                    <a:cubicBezTo>
                      <a:pt x="10502" y="4870"/>
                      <a:pt x="11978" y="3477"/>
                      <a:pt x="10443" y="1977"/>
                    </a:cubicBezTo>
                    <a:cubicBezTo>
                      <a:pt x="9502" y="1060"/>
                      <a:pt x="9061" y="1037"/>
                      <a:pt x="87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4" name="Google Shape;1914;p42"/>
              <p:cNvSpPr/>
              <p:nvPr/>
            </p:nvSpPr>
            <p:spPr>
              <a:xfrm>
                <a:off x="3981150" y="3839000"/>
                <a:ext cx="360175" cy="878000"/>
              </a:xfrm>
              <a:custGeom>
                <a:rect b="b" l="l" r="r" t="t"/>
                <a:pathLst>
                  <a:path extrusionOk="0" h="35120" w="14407">
                    <a:moveTo>
                      <a:pt x="6930" y="0"/>
                    </a:moveTo>
                    <a:cubicBezTo>
                      <a:pt x="6930" y="0"/>
                      <a:pt x="4989" y="5703"/>
                      <a:pt x="1453" y="31052"/>
                    </a:cubicBezTo>
                    <a:cubicBezTo>
                      <a:pt x="845" y="31933"/>
                      <a:pt x="0" y="33457"/>
                      <a:pt x="357" y="34635"/>
                    </a:cubicBezTo>
                    <a:cubicBezTo>
                      <a:pt x="459" y="34966"/>
                      <a:pt x="994" y="35119"/>
                      <a:pt x="1710" y="35119"/>
                    </a:cubicBezTo>
                    <a:cubicBezTo>
                      <a:pt x="3517" y="35119"/>
                      <a:pt x="6470" y="34144"/>
                      <a:pt x="6453" y="32600"/>
                    </a:cubicBezTo>
                    <a:cubicBezTo>
                      <a:pt x="6370" y="25908"/>
                      <a:pt x="12704" y="10752"/>
                      <a:pt x="14407" y="5394"/>
                    </a:cubicBezTo>
                    <a:lnTo>
                      <a:pt x="13752" y="1191"/>
                    </a:lnTo>
                    <a:lnTo>
                      <a:pt x="6930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5" name="Google Shape;1915;p42"/>
              <p:cNvSpPr/>
              <p:nvPr/>
            </p:nvSpPr>
            <p:spPr>
              <a:xfrm>
                <a:off x="3816525" y="4598025"/>
                <a:ext cx="358125" cy="181250"/>
              </a:xfrm>
              <a:custGeom>
                <a:rect b="b" l="l" r="r" t="t"/>
                <a:pathLst>
                  <a:path extrusionOk="0" h="7250" w="14325">
                    <a:moveTo>
                      <a:pt x="13157" y="0"/>
                    </a:moveTo>
                    <a:lnTo>
                      <a:pt x="13157" y="0"/>
                    </a:lnTo>
                    <a:cubicBezTo>
                      <a:pt x="12074" y="268"/>
                      <a:pt x="11358" y="371"/>
                      <a:pt x="10623" y="371"/>
                    </a:cubicBezTo>
                    <a:cubicBezTo>
                      <a:pt x="9922" y="371"/>
                      <a:pt x="9204" y="277"/>
                      <a:pt x="8133" y="143"/>
                    </a:cubicBezTo>
                    <a:lnTo>
                      <a:pt x="4347" y="2881"/>
                    </a:lnTo>
                    <a:cubicBezTo>
                      <a:pt x="4347" y="2881"/>
                      <a:pt x="1" y="5810"/>
                      <a:pt x="358" y="6977"/>
                    </a:cubicBezTo>
                    <a:cubicBezTo>
                      <a:pt x="414" y="7169"/>
                      <a:pt x="770" y="7249"/>
                      <a:pt x="1325" y="7249"/>
                    </a:cubicBezTo>
                    <a:cubicBezTo>
                      <a:pt x="4189" y="7249"/>
                      <a:pt x="12372" y="5120"/>
                      <a:pt x="12372" y="5120"/>
                    </a:cubicBezTo>
                    <a:cubicBezTo>
                      <a:pt x="12372" y="5120"/>
                      <a:pt x="14324" y="4620"/>
                      <a:pt x="13705" y="2560"/>
                    </a:cubicBezTo>
                    <a:cubicBezTo>
                      <a:pt x="13324" y="1310"/>
                      <a:pt x="12955" y="1072"/>
                      <a:pt x="13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6" name="Google Shape;1916;p42"/>
              <p:cNvSpPr/>
              <p:nvPr/>
            </p:nvSpPr>
            <p:spPr>
              <a:xfrm>
                <a:off x="3997500" y="2824000"/>
                <a:ext cx="615875" cy="1781400"/>
              </a:xfrm>
              <a:custGeom>
                <a:rect b="b" l="l" r="r" t="t"/>
                <a:pathLst>
                  <a:path extrusionOk="0" h="71256" w="24635">
                    <a:moveTo>
                      <a:pt x="20242" y="0"/>
                    </a:moveTo>
                    <a:cubicBezTo>
                      <a:pt x="20242" y="0"/>
                      <a:pt x="12316" y="1711"/>
                      <a:pt x="7145" y="1711"/>
                    </a:cubicBezTo>
                    <a:cubicBezTo>
                      <a:pt x="5073" y="1711"/>
                      <a:pt x="3442" y="1437"/>
                      <a:pt x="2942" y="667"/>
                    </a:cubicBezTo>
                    <a:cubicBezTo>
                      <a:pt x="394" y="3358"/>
                      <a:pt x="1" y="8584"/>
                      <a:pt x="1" y="8584"/>
                    </a:cubicBezTo>
                    <a:lnTo>
                      <a:pt x="9645" y="12466"/>
                    </a:lnTo>
                    <a:cubicBezTo>
                      <a:pt x="9645" y="12466"/>
                      <a:pt x="346" y="69461"/>
                      <a:pt x="1287" y="71068"/>
                    </a:cubicBezTo>
                    <a:cubicBezTo>
                      <a:pt x="1362" y="71197"/>
                      <a:pt x="1461" y="71256"/>
                      <a:pt x="1580" y="71256"/>
                    </a:cubicBezTo>
                    <a:cubicBezTo>
                      <a:pt x="2947" y="71256"/>
                      <a:pt x="6918" y="63425"/>
                      <a:pt x="6918" y="63425"/>
                    </a:cubicBezTo>
                    <a:cubicBezTo>
                      <a:pt x="6918" y="63425"/>
                      <a:pt x="24635" y="20788"/>
                      <a:pt x="24135" y="11263"/>
                    </a:cubicBezTo>
                    <a:cubicBezTo>
                      <a:pt x="23730" y="3620"/>
                      <a:pt x="20242" y="0"/>
                      <a:pt x="20242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7" name="Google Shape;1917;p42"/>
              <p:cNvSpPr/>
              <p:nvPr/>
            </p:nvSpPr>
            <p:spPr>
              <a:xfrm>
                <a:off x="4000775" y="2059900"/>
                <a:ext cx="660825" cy="2231350"/>
              </a:xfrm>
              <a:custGeom>
                <a:rect b="b" l="l" r="r" t="t"/>
                <a:pathLst>
                  <a:path extrusionOk="0" h="89254" w="26433">
                    <a:moveTo>
                      <a:pt x="10844" y="1"/>
                    </a:moveTo>
                    <a:cubicBezTo>
                      <a:pt x="10325" y="1"/>
                      <a:pt x="9861" y="84"/>
                      <a:pt x="9490" y="322"/>
                    </a:cubicBezTo>
                    <a:cubicBezTo>
                      <a:pt x="9157" y="3263"/>
                      <a:pt x="7038" y="4799"/>
                      <a:pt x="6216" y="6573"/>
                    </a:cubicBezTo>
                    <a:cubicBezTo>
                      <a:pt x="5918" y="7204"/>
                      <a:pt x="5335" y="8026"/>
                      <a:pt x="5013" y="8609"/>
                    </a:cubicBezTo>
                    <a:cubicBezTo>
                      <a:pt x="4323" y="9907"/>
                      <a:pt x="3882" y="11062"/>
                      <a:pt x="3763" y="12538"/>
                    </a:cubicBezTo>
                    <a:cubicBezTo>
                      <a:pt x="3585" y="14586"/>
                      <a:pt x="4680" y="16681"/>
                      <a:pt x="6454" y="17717"/>
                    </a:cubicBezTo>
                    <a:cubicBezTo>
                      <a:pt x="6645" y="20706"/>
                      <a:pt x="5871" y="23742"/>
                      <a:pt x="4240" y="26254"/>
                    </a:cubicBezTo>
                    <a:cubicBezTo>
                      <a:pt x="4240" y="26254"/>
                      <a:pt x="1" y="32040"/>
                      <a:pt x="1" y="40982"/>
                    </a:cubicBezTo>
                    <a:cubicBezTo>
                      <a:pt x="1" y="49924"/>
                      <a:pt x="334" y="87952"/>
                      <a:pt x="334" y="87952"/>
                    </a:cubicBezTo>
                    <a:cubicBezTo>
                      <a:pt x="334" y="87952"/>
                      <a:pt x="5347" y="89254"/>
                      <a:pt x="10560" y="89254"/>
                    </a:cubicBezTo>
                    <a:cubicBezTo>
                      <a:pt x="14280" y="89254"/>
                      <a:pt x="18101" y="88591"/>
                      <a:pt x="20277" y="86321"/>
                    </a:cubicBezTo>
                    <a:cubicBezTo>
                      <a:pt x="21135" y="84035"/>
                      <a:pt x="21075" y="81023"/>
                      <a:pt x="21361" y="78629"/>
                    </a:cubicBezTo>
                    <a:cubicBezTo>
                      <a:pt x="22468" y="69259"/>
                      <a:pt x="23432" y="59877"/>
                      <a:pt x="24290" y="50483"/>
                    </a:cubicBezTo>
                    <a:cubicBezTo>
                      <a:pt x="24611" y="46983"/>
                      <a:pt x="24956" y="43458"/>
                      <a:pt x="25135" y="39946"/>
                    </a:cubicBezTo>
                    <a:cubicBezTo>
                      <a:pt x="25242" y="37779"/>
                      <a:pt x="24778" y="35958"/>
                      <a:pt x="24230" y="33886"/>
                    </a:cubicBezTo>
                    <a:cubicBezTo>
                      <a:pt x="23694" y="31862"/>
                      <a:pt x="22528" y="30064"/>
                      <a:pt x="21587" y="28195"/>
                    </a:cubicBezTo>
                    <a:cubicBezTo>
                      <a:pt x="20992" y="27016"/>
                      <a:pt x="20480" y="25802"/>
                      <a:pt x="20277" y="24480"/>
                    </a:cubicBezTo>
                    <a:cubicBezTo>
                      <a:pt x="19992" y="22563"/>
                      <a:pt x="20492" y="20587"/>
                      <a:pt x="21349" y="18836"/>
                    </a:cubicBezTo>
                    <a:cubicBezTo>
                      <a:pt x="22385" y="16753"/>
                      <a:pt x="23932" y="15086"/>
                      <a:pt x="24694" y="12848"/>
                    </a:cubicBezTo>
                    <a:cubicBezTo>
                      <a:pt x="25718" y="9800"/>
                      <a:pt x="26433" y="8359"/>
                      <a:pt x="26159" y="5228"/>
                    </a:cubicBezTo>
                    <a:cubicBezTo>
                      <a:pt x="26040" y="3799"/>
                      <a:pt x="24718" y="2763"/>
                      <a:pt x="23444" y="1739"/>
                    </a:cubicBezTo>
                    <a:cubicBezTo>
                      <a:pt x="22403" y="902"/>
                      <a:pt x="21313" y="783"/>
                      <a:pt x="20186" y="783"/>
                    </a:cubicBezTo>
                    <a:cubicBezTo>
                      <a:pt x="19742" y="783"/>
                      <a:pt x="19293" y="802"/>
                      <a:pt x="18838" y="802"/>
                    </a:cubicBezTo>
                    <a:cubicBezTo>
                      <a:pt x="17953" y="802"/>
                      <a:pt x="17050" y="732"/>
                      <a:pt x="16134" y="322"/>
                    </a:cubicBezTo>
                    <a:cubicBezTo>
                      <a:pt x="15778" y="435"/>
                      <a:pt x="15389" y="478"/>
                      <a:pt x="14983" y="478"/>
                    </a:cubicBezTo>
                    <a:cubicBezTo>
                      <a:pt x="13632" y="478"/>
                      <a:pt x="12082" y="1"/>
                      <a:pt x="10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8" name="Google Shape;1918;p42"/>
              <p:cNvSpPr/>
              <p:nvPr/>
            </p:nvSpPr>
            <p:spPr>
              <a:xfrm>
                <a:off x="4167775" y="3312150"/>
                <a:ext cx="384000" cy="139300"/>
              </a:xfrm>
              <a:custGeom>
                <a:rect b="b" l="l" r="r" t="t"/>
                <a:pathLst>
                  <a:path extrusionOk="0" h="5572" w="15360">
                    <a:moveTo>
                      <a:pt x="15181" y="0"/>
                    </a:moveTo>
                    <a:lnTo>
                      <a:pt x="15181" y="0"/>
                    </a:lnTo>
                    <a:cubicBezTo>
                      <a:pt x="14157" y="977"/>
                      <a:pt x="12692" y="1298"/>
                      <a:pt x="11299" y="1572"/>
                    </a:cubicBezTo>
                    <a:cubicBezTo>
                      <a:pt x="9216" y="1989"/>
                      <a:pt x="7120" y="2382"/>
                      <a:pt x="5037" y="2822"/>
                    </a:cubicBezTo>
                    <a:cubicBezTo>
                      <a:pt x="3620" y="3120"/>
                      <a:pt x="0" y="2715"/>
                      <a:pt x="1048" y="4144"/>
                    </a:cubicBezTo>
                    <a:cubicBezTo>
                      <a:pt x="1803" y="5182"/>
                      <a:pt x="3676" y="5572"/>
                      <a:pt x="5772" y="5572"/>
                    </a:cubicBezTo>
                    <a:cubicBezTo>
                      <a:pt x="8770" y="5572"/>
                      <a:pt x="12225" y="4775"/>
                      <a:pt x="13514" y="3941"/>
                    </a:cubicBezTo>
                    <a:cubicBezTo>
                      <a:pt x="15145" y="2858"/>
                      <a:pt x="15359" y="1941"/>
                      <a:pt x="15181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9" name="Google Shape;1919;p42"/>
              <p:cNvSpPr/>
              <p:nvPr/>
            </p:nvSpPr>
            <p:spPr>
              <a:xfrm>
                <a:off x="4512450" y="2117325"/>
                <a:ext cx="313750" cy="446550"/>
              </a:xfrm>
              <a:custGeom>
                <a:rect b="b" l="l" r="r" t="t"/>
                <a:pathLst>
                  <a:path extrusionOk="0" h="17862" w="12550">
                    <a:moveTo>
                      <a:pt x="3232" y="1"/>
                    </a:moveTo>
                    <a:cubicBezTo>
                      <a:pt x="3106" y="1"/>
                      <a:pt x="2986" y="28"/>
                      <a:pt x="2870" y="85"/>
                    </a:cubicBezTo>
                    <a:cubicBezTo>
                      <a:pt x="2382" y="323"/>
                      <a:pt x="2025" y="764"/>
                      <a:pt x="1727" y="1216"/>
                    </a:cubicBezTo>
                    <a:cubicBezTo>
                      <a:pt x="1275" y="1919"/>
                      <a:pt x="918" y="2681"/>
                      <a:pt x="679" y="3478"/>
                    </a:cubicBezTo>
                    <a:cubicBezTo>
                      <a:pt x="203" y="4990"/>
                      <a:pt x="1" y="5848"/>
                      <a:pt x="358" y="7395"/>
                    </a:cubicBezTo>
                    <a:cubicBezTo>
                      <a:pt x="644" y="8658"/>
                      <a:pt x="1370" y="9705"/>
                      <a:pt x="2192" y="10491"/>
                    </a:cubicBezTo>
                    <a:cubicBezTo>
                      <a:pt x="3084" y="11348"/>
                      <a:pt x="6716" y="16373"/>
                      <a:pt x="7549" y="17861"/>
                    </a:cubicBezTo>
                    <a:cubicBezTo>
                      <a:pt x="7549" y="17861"/>
                      <a:pt x="12550" y="15456"/>
                      <a:pt x="12014" y="14599"/>
                    </a:cubicBezTo>
                    <a:cubicBezTo>
                      <a:pt x="10895" y="12789"/>
                      <a:pt x="10014" y="10991"/>
                      <a:pt x="9073" y="8598"/>
                    </a:cubicBezTo>
                    <a:cubicBezTo>
                      <a:pt x="8513" y="7162"/>
                      <a:pt x="5268" y="1"/>
                      <a:pt x="3232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0" name="Google Shape;1920;p42"/>
              <p:cNvSpPr/>
              <p:nvPr/>
            </p:nvSpPr>
            <p:spPr>
              <a:xfrm>
                <a:off x="4196950" y="1528000"/>
                <a:ext cx="413450" cy="522700"/>
              </a:xfrm>
              <a:custGeom>
                <a:rect b="b" l="l" r="r" t="t"/>
                <a:pathLst>
                  <a:path extrusionOk="0" h="20908" w="16538">
                    <a:moveTo>
                      <a:pt x="15681" y="12299"/>
                    </a:moveTo>
                    <a:cubicBezTo>
                      <a:pt x="16538" y="8847"/>
                      <a:pt x="15240" y="4941"/>
                      <a:pt x="12466" y="2703"/>
                    </a:cubicBezTo>
                    <a:cubicBezTo>
                      <a:pt x="9692" y="465"/>
                      <a:pt x="5608" y="0"/>
                      <a:pt x="2405" y="1560"/>
                    </a:cubicBezTo>
                    <a:cubicBezTo>
                      <a:pt x="1203" y="2143"/>
                      <a:pt x="0" y="3501"/>
                      <a:pt x="631" y="4679"/>
                    </a:cubicBezTo>
                    <a:cubicBezTo>
                      <a:pt x="1119" y="5584"/>
                      <a:pt x="2346" y="5692"/>
                      <a:pt x="3310" y="6049"/>
                    </a:cubicBezTo>
                    <a:cubicBezTo>
                      <a:pt x="5167" y="6739"/>
                      <a:pt x="6310" y="8573"/>
                      <a:pt x="7322" y="10287"/>
                    </a:cubicBezTo>
                    <a:cubicBezTo>
                      <a:pt x="8049" y="11514"/>
                      <a:pt x="8787" y="12776"/>
                      <a:pt x="8989" y="14193"/>
                    </a:cubicBezTo>
                    <a:cubicBezTo>
                      <a:pt x="9227" y="15895"/>
                      <a:pt x="8596" y="17467"/>
                      <a:pt x="7537" y="18776"/>
                    </a:cubicBezTo>
                    <a:cubicBezTo>
                      <a:pt x="10751" y="20908"/>
                      <a:pt x="15050" y="14859"/>
                      <a:pt x="15681" y="122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1" name="Google Shape;1921;p42"/>
              <p:cNvSpPr/>
              <p:nvPr/>
            </p:nvSpPr>
            <p:spPr>
              <a:xfrm>
                <a:off x="4246050" y="1924175"/>
                <a:ext cx="209275" cy="241150"/>
              </a:xfrm>
              <a:custGeom>
                <a:rect b="b" l="l" r="r" t="t"/>
                <a:pathLst>
                  <a:path extrusionOk="0" h="9646" w="8371">
                    <a:moveTo>
                      <a:pt x="5763" y="1"/>
                    </a:moveTo>
                    <a:cubicBezTo>
                      <a:pt x="5763" y="1"/>
                      <a:pt x="1" y="584"/>
                      <a:pt x="1" y="584"/>
                    </a:cubicBezTo>
                    <a:cubicBezTo>
                      <a:pt x="12" y="583"/>
                      <a:pt x="23" y="582"/>
                      <a:pt x="34" y="582"/>
                    </a:cubicBezTo>
                    <a:cubicBezTo>
                      <a:pt x="777" y="582"/>
                      <a:pt x="1647" y="2901"/>
                      <a:pt x="1882" y="3394"/>
                    </a:cubicBezTo>
                    <a:cubicBezTo>
                      <a:pt x="2168" y="3965"/>
                      <a:pt x="2501" y="4549"/>
                      <a:pt x="2715" y="5144"/>
                    </a:cubicBezTo>
                    <a:cubicBezTo>
                      <a:pt x="3049" y="6037"/>
                      <a:pt x="2763" y="6966"/>
                      <a:pt x="2644" y="7918"/>
                    </a:cubicBezTo>
                    <a:cubicBezTo>
                      <a:pt x="2584" y="8430"/>
                      <a:pt x="2537" y="9037"/>
                      <a:pt x="2918" y="9395"/>
                    </a:cubicBezTo>
                    <a:cubicBezTo>
                      <a:pt x="3099" y="9569"/>
                      <a:pt x="3345" y="9645"/>
                      <a:pt x="3597" y="9645"/>
                    </a:cubicBezTo>
                    <a:cubicBezTo>
                      <a:pt x="3776" y="9645"/>
                      <a:pt x="3957" y="9607"/>
                      <a:pt x="4120" y="9537"/>
                    </a:cubicBezTo>
                    <a:cubicBezTo>
                      <a:pt x="4513" y="9371"/>
                      <a:pt x="4823" y="9049"/>
                      <a:pt x="5120" y="8740"/>
                    </a:cubicBezTo>
                    <a:cubicBezTo>
                      <a:pt x="6382" y="7347"/>
                      <a:pt x="7490" y="5799"/>
                      <a:pt x="8371" y="4132"/>
                    </a:cubicBezTo>
                    <a:lnTo>
                      <a:pt x="8371" y="4132"/>
                    </a:lnTo>
                    <a:cubicBezTo>
                      <a:pt x="8355" y="4162"/>
                      <a:pt x="8331" y="4176"/>
                      <a:pt x="8302" y="4176"/>
                    </a:cubicBezTo>
                    <a:cubicBezTo>
                      <a:pt x="7992" y="4176"/>
                      <a:pt x="7022" y="2567"/>
                      <a:pt x="6990" y="2513"/>
                    </a:cubicBezTo>
                    <a:cubicBezTo>
                      <a:pt x="6585" y="1667"/>
                      <a:pt x="6180" y="834"/>
                      <a:pt x="576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2" name="Google Shape;1922;p42"/>
              <p:cNvSpPr/>
              <p:nvPr/>
            </p:nvSpPr>
            <p:spPr>
              <a:xfrm>
                <a:off x="4255875" y="1924175"/>
                <a:ext cx="178625" cy="127125"/>
              </a:xfrm>
              <a:custGeom>
                <a:rect b="b" l="l" r="r" t="t"/>
                <a:pathLst>
                  <a:path extrusionOk="0" h="5085" w="7145">
                    <a:moveTo>
                      <a:pt x="5466" y="1"/>
                    </a:moveTo>
                    <a:lnTo>
                      <a:pt x="1" y="560"/>
                    </a:lnTo>
                    <a:lnTo>
                      <a:pt x="2394" y="5084"/>
                    </a:lnTo>
                    <a:cubicBezTo>
                      <a:pt x="4084" y="4954"/>
                      <a:pt x="5704" y="4549"/>
                      <a:pt x="7144" y="3620"/>
                    </a:cubicBezTo>
                    <a:lnTo>
                      <a:pt x="5466" y="1"/>
                    </a:lnTo>
                    <a:close/>
                  </a:path>
                </a:pathLst>
              </a:custGeom>
              <a:solidFill>
                <a:srgbClr val="EA9E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3" name="Google Shape;1923;p42"/>
              <p:cNvSpPr/>
              <p:nvPr/>
            </p:nvSpPr>
            <p:spPr>
              <a:xfrm>
                <a:off x="4146050" y="1624325"/>
                <a:ext cx="340525" cy="396350"/>
              </a:xfrm>
              <a:custGeom>
                <a:rect b="b" l="l" r="r" t="t"/>
                <a:pathLst>
                  <a:path extrusionOk="0" h="15854" w="13621">
                    <a:moveTo>
                      <a:pt x="4093" y="1"/>
                    </a:moveTo>
                    <a:cubicBezTo>
                      <a:pt x="2924" y="1"/>
                      <a:pt x="1806" y="353"/>
                      <a:pt x="1119" y="1517"/>
                    </a:cubicBezTo>
                    <a:cubicBezTo>
                      <a:pt x="393" y="2743"/>
                      <a:pt x="822" y="5041"/>
                      <a:pt x="607" y="6494"/>
                    </a:cubicBezTo>
                    <a:cubicBezTo>
                      <a:pt x="369" y="8030"/>
                      <a:pt x="0" y="9601"/>
                      <a:pt x="286" y="11197"/>
                    </a:cubicBezTo>
                    <a:cubicBezTo>
                      <a:pt x="476" y="12292"/>
                      <a:pt x="1036" y="13352"/>
                      <a:pt x="1679" y="14185"/>
                    </a:cubicBezTo>
                    <a:cubicBezTo>
                      <a:pt x="2346" y="15043"/>
                      <a:pt x="3108" y="15281"/>
                      <a:pt x="4036" y="15543"/>
                    </a:cubicBezTo>
                    <a:cubicBezTo>
                      <a:pt x="4747" y="15742"/>
                      <a:pt x="5523" y="15853"/>
                      <a:pt x="6306" y="15853"/>
                    </a:cubicBezTo>
                    <a:cubicBezTo>
                      <a:pt x="8791" y="15853"/>
                      <a:pt x="11348" y="14737"/>
                      <a:pt x="12109" y="11804"/>
                    </a:cubicBezTo>
                    <a:cubicBezTo>
                      <a:pt x="12219" y="11868"/>
                      <a:pt x="12334" y="11897"/>
                      <a:pt x="12447" y="11897"/>
                    </a:cubicBezTo>
                    <a:cubicBezTo>
                      <a:pt x="12885" y="11897"/>
                      <a:pt x="13312" y="11467"/>
                      <a:pt x="13454" y="10947"/>
                    </a:cubicBezTo>
                    <a:cubicBezTo>
                      <a:pt x="13621" y="10340"/>
                      <a:pt x="13430" y="9804"/>
                      <a:pt x="13407" y="9197"/>
                    </a:cubicBezTo>
                    <a:cubicBezTo>
                      <a:pt x="13371" y="8697"/>
                      <a:pt x="13407" y="8220"/>
                      <a:pt x="13359" y="7708"/>
                    </a:cubicBezTo>
                    <a:cubicBezTo>
                      <a:pt x="13240" y="6482"/>
                      <a:pt x="13049" y="5220"/>
                      <a:pt x="12490" y="4125"/>
                    </a:cubicBezTo>
                    <a:cubicBezTo>
                      <a:pt x="11918" y="2982"/>
                      <a:pt x="10990" y="2148"/>
                      <a:pt x="9990" y="1588"/>
                    </a:cubicBezTo>
                    <a:cubicBezTo>
                      <a:pt x="8989" y="1041"/>
                      <a:pt x="7930" y="743"/>
                      <a:pt x="6858" y="457"/>
                    </a:cubicBezTo>
                    <a:cubicBezTo>
                      <a:pt x="6043" y="237"/>
                      <a:pt x="5051" y="1"/>
                      <a:pt x="409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4" name="Google Shape;1924;p42"/>
              <p:cNvSpPr/>
              <p:nvPr/>
            </p:nvSpPr>
            <p:spPr>
              <a:xfrm>
                <a:off x="4424650" y="1799300"/>
                <a:ext cx="111350" cy="130725"/>
              </a:xfrm>
              <a:custGeom>
                <a:rect b="b" l="l" r="r" t="t"/>
                <a:pathLst>
                  <a:path extrusionOk="0" h="5229" w="4454">
                    <a:moveTo>
                      <a:pt x="3302" y="1"/>
                    </a:moveTo>
                    <a:cubicBezTo>
                      <a:pt x="2068" y="1"/>
                      <a:pt x="746" y="2642"/>
                      <a:pt x="381" y="3436"/>
                    </a:cubicBezTo>
                    <a:cubicBezTo>
                      <a:pt x="167" y="3900"/>
                      <a:pt x="0" y="4472"/>
                      <a:pt x="310" y="4876"/>
                    </a:cubicBezTo>
                    <a:cubicBezTo>
                      <a:pt x="498" y="5135"/>
                      <a:pt x="820" y="5228"/>
                      <a:pt x="1153" y="5228"/>
                    </a:cubicBezTo>
                    <a:cubicBezTo>
                      <a:pt x="1327" y="5228"/>
                      <a:pt x="1504" y="5203"/>
                      <a:pt x="1667" y="5162"/>
                    </a:cubicBezTo>
                    <a:cubicBezTo>
                      <a:pt x="3251" y="4746"/>
                      <a:pt x="4453" y="3162"/>
                      <a:pt x="4406" y="1519"/>
                    </a:cubicBezTo>
                    <a:cubicBezTo>
                      <a:pt x="4394" y="971"/>
                      <a:pt x="4203" y="352"/>
                      <a:pt x="3703" y="102"/>
                    </a:cubicBezTo>
                    <a:cubicBezTo>
                      <a:pt x="3571" y="33"/>
                      <a:pt x="3437" y="1"/>
                      <a:pt x="3302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5" name="Google Shape;1925;p42"/>
              <p:cNvSpPr/>
              <p:nvPr/>
            </p:nvSpPr>
            <p:spPr>
              <a:xfrm>
                <a:off x="4101700" y="1495250"/>
                <a:ext cx="445900" cy="355425"/>
              </a:xfrm>
              <a:custGeom>
                <a:rect b="b" l="l" r="r" t="t"/>
                <a:pathLst>
                  <a:path extrusionOk="0" h="14217" w="17836">
                    <a:moveTo>
                      <a:pt x="8144" y="9395"/>
                    </a:moveTo>
                    <a:cubicBezTo>
                      <a:pt x="4572" y="10216"/>
                      <a:pt x="0" y="10466"/>
                      <a:pt x="1381" y="6680"/>
                    </a:cubicBezTo>
                    <a:cubicBezTo>
                      <a:pt x="3048" y="2108"/>
                      <a:pt x="8204" y="1"/>
                      <a:pt x="12395" y="2549"/>
                    </a:cubicBezTo>
                    <a:cubicBezTo>
                      <a:pt x="14109" y="3584"/>
                      <a:pt x="15181" y="5025"/>
                      <a:pt x="15990" y="6823"/>
                    </a:cubicBezTo>
                    <a:cubicBezTo>
                      <a:pt x="16609" y="8192"/>
                      <a:pt x="17836" y="9204"/>
                      <a:pt x="17288" y="10716"/>
                    </a:cubicBezTo>
                    <a:cubicBezTo>
                      <a:pt x="17157" y="11085"/>
                      <a:pt x="14621" y="14217"/>
                      <a:pt x="14335" y="13669"/>
                    </a:cubicBezTo>
                    <a:cubicBezTo>
                      <a:pt x="13430" y="11871"/>
                      <a:pt x="12526" y="10085"/>
                      <a:pt x="11621" y="8299"/>
                    </a:cubicBezTo>
                    <a:cubicBezTo>
                      <a:pt x="10990" y="8585"/>
                      <a:pt x="9656" y="9037"/>
                      <a:pt x="8144" y="93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6" name="Google Shape;1926;p42"/>
              <p:cNvSpPr/>
              <p:nvPr/>
            </p:nvSpPr>
            <p:spPr>
              <a:xfrm>
                <a:off x="4237125" y="1493775"/>
                <a:ext cx="418825" cy="931075"/>
              </a:xfrm>
              <a:custGeom>
                <a:rect b="b" l="l" r="r" t="t"/>
                <a:pathLst>
                  <a:path extrusionOk="0" h="37243" w="16753">
                    <a:moveTo>
                      <a:pt x="6275" y="8192"/>
                    </a:moveTo>
                    <a:cubicBezTo>
                      <a:pt x="7585" y="10597"/>
                      <a:pt x="7382" y="13502"/>
                      <a:pt x="6549" y="16074"/>
                    </a:cubicBezTo>
                    <a:cubicBezTo>
                      <a:pt x="5704" y="18645"/>
                      <a:pt x="4275" y="21015"/>
                      <a:pt x="3132" y="23479"/>
                    </a:cubicBezTo>
                    <a:cubicBezTo>
                      <a:pt x="1989" y="25956"/>
                      <a:pt x="1120" y="28647"/>
                      <a:pt x="1501" y="31314"/>
                    </a:cubicBezTo>
                    <a:cubicBezTo>
                      <a:pt x="1870" y="33981"/>
                      <a:pt x="3763" y="36612"/>
                      <a:pt x="6549" y="37243"/>
                    </a:cubicBezTo>
                    <a:cubicBezTo>
                      <a:pt x="6406" y="36969"/>
                      <a:pt x="6275" y="36695"/>
                      <a:pt x="6144" y="36409"/>
                    </a:cubicBezTo>
                    <a:cubicBezTo>
                      <a:pt x="6847" y="36564"/>
                      <a:pt x="7561" y="36719"/>
                      <a:pt x="8275" y="36874"/>
                    </a:cubicBezTo>
                    <a:cubicBezTo>
                      <a:pt x="8192" y="33111"/>
                      <a:pt x="9859" y="29516"/>
                      <a:pt x="11609" y="26134"/>
                    </a:cubicBezTo>
                    <a:cubicBezTo>
                      <a:pt x="14502" y="20550"/>
                      <a:pt x="16753" y="15216"/>
                      <a:pt x="15467" y="8882"/>
                    </a:cubicBezTo>
                    <a:cubicBezTo>
                      <a:pt x="14990" y="6560"/>
                      <a:pt x="13919" y="4298"/>
                      <a:pt x="12133" y="2643"/>
                    </a:cubicBezTo>
                    <a:cubicBezTo>
                      <a:pt x="10347" y="988"/>
                      <a:pt x="7787" y="0"/>
                      <a:pt x="5311" y="322"/>
                    </a:cubicBezTo>
                    <a:cubicBezTo>
                      <a:pt x="2822" y="643"/>
                      <a:pt x="536" y="2405"/>
                      <a:pt x="0" y="47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7" name="Google Shape;1927;p42"/>
              <p:cNvSpPr/>
              <p:nvPr/>
            </p:nvSpPr>
            <p:spPr>
              <a:xfrm>
                <a:off x="4264500" y="1395550"/>
                <a:ext cx="295600" cy="241125"/>
              </a:xfrm>
              <a:custGeom>
                <a:rect b="b" l="l" r="r" t="t"/>
                <a:pathLst>
                  <a:path extrusionOk="0" h="9645" w="11824">
                    <a:moveTo>
                      <a:pt x="1953" y="5858"/>
                    </a:moveTo>
                    <a:cubicBezTo>
                      <a:pt x="715" y="5703"/>
                      <a:pt x="1" y="4179"/>
                      <a:pt x="358" y="2977"/>
                    </a:cubicBezTo>
                    <a:cubicBezTo>
                      <a:pt x="715" y="1786"/>
                      <a:pt x="1834" y="964"/>
                      <a:pt x="3001" y="512"/>
                    </a:cubicBezTo>
                    <a:cubicBezTo>
                      <a:pt x="3894" y="167"/>
                      <a:pt x="4847" y="0"/>
                      <a:pt x="5811" y="12"/>
                    </a:cubicBezTo>
                    <a:cubicBezTo>
                      <a:pt x="7335" y="48"/>
                      <a:pt x="8871" y="572"/>
                      <a:pt x="10014" y="1596"/>
                    </a:cubicBezTo>
                    <a:cubicBezTo>
                      <a:pt x="11145" y="2619"/>
                      <a:pt x="11824" y="4167"/>
                      <a:pt x="11681" y="5691"/>
                    </a:cubicBezTo>
                    <a:cubicBezTo>
                      <a:pt x="11526" y="7203"/>
                      <a:pt x="10502" y="8644"/>
                      <a:pt x="9050" y="9144"/>
                    </a:cubicBezTo>
                    <a:cubicBezTo>
                      <a:pt x="7609" y="9644"/>
                      <a:pt x="5835" y="9085"/>
                      <a:pt x="5037" y="77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8" name="Google Shape;1928;p42"/>
              <p:cNvSpPr/>
              <p:nvPr/>
            </p:nvSpPr>
            <p:spPr>
              <a:xfrm>
                <a:off x="1621925" y="2386825"/>
                <a:ext cx="4776200" cy="1864150"/>
              </a:xfrm>
              <a:custGeom>
                <a:rect b="b" l="l" r="r" t="t"/>
                <a:pathLst>
                  <a:path extrusionOk="0" h="74566" w="191048">
                    <a:moveTo>
                      <a:pt x="8203" y="1"/>
                    </a:moveTo>
                    <a:cubicBezTo>
                      <a:pt x="7156" y="1"/>
                      <a:pt x="6576" y="721"/>
                      <a:pt x="6358" y="3152"/>
                    </a:cubicBezTo>
                    <a:cubicBezTo>
                      <a:pt x="5691" y="10736"/>
                      <a:pt x="3941" y="18011"/>
                      <a:pt x="2703" y="25512"/>
                    </a:cubicBezTo>
                    <a:cubicBezTo>
                      <a:pt x="0" y="41919"/>
                      <a:pt x="1727" y="59087"/>
                      <a:pt x="7644" y="74565"/>
                    </a:cubicBezTo>
                    <a:cubicBezTo>
                      <a:pt x="43875" y="73768"/>
                      <a:pt x="80094" y="72970"/>
                      <a:pt x="116312" y="72184"/>
                    </a:cubicBezTo>
                    <a:cubicBezTo>
                      <a:pt x="131886" y="71839"/>
                      <a:pt x="147459" y="71494"/>
                      <a:pt x="163032" y="71148"/>
                    </a:cubicBezTo>
                    <a:cubicBezTo>
                      <a:pt x="170819" y="70982"/>
                      <a:pt x="178618" y="70863"/>
                      <a:pt x="186393" y="70636"/>
                    </a:cubicBezTo>
                    <a:cubicBezTo>
                      <a:pt x="190500" y="70529"/>
                      <a:pt x="190119" y="69148"/>
                      <a:pt x="188512" y="65826"/>
                    </a:cubicBezTo>
                    <a:cubicBezTo>
                      <a:pt x="186904" y="62516"/>
                      <a:pt x="185357" y="59183"/>
                      <a:pt x="184333" y="55635"/>
                    </a:cubicBezTo>
                    <a:cubicBezTo>
                      <a:pt x="182964" y="50848"/>
                      <a:pt x="182571" y="45657"/>
                      <a:pt x="184107" y="40919"/>
                    </a:cubicBezTo>
                    <a:cubicBezTo>
                      <a:pt x="185273" y="37287"/>
                      <a:pt x="187512" y="34096"/>
                      <a:pt x="188893" y="30560"/>
                    </a:cubicBezTo>
                    <a:cubicBezTo>
                      <a:pt x="190929" y="25381"/>
                      <a:pt x="191048" y="19487"/>
                      <a:pt x="189250" y="14237"/>
                    </a:cubicBezTo>
                    <a:cubicBezTo>
                      <a:pt x="188155" y="11010"/>
                      <a:pt x="186321" y="8034"/>
                      <a:pt x="183976" y="5569"/>
                    </a:cubicBezTo>
                    <a:cubicBezTo>
                      <a:pt x="181113" y="2541"/>
                      <a:pt x="179421" y="1926"/>
                      <a:pt x="175755" y="1926"/>
                    </a:cubicBezTo>
                    <a:cubicBezTo>
                      <a:pt x="175457" y="1926"/>
                      <a:pt x="175146" y="1930"/>
                      <a:pt x="174820" y="1938"/>
                    </a:cubicBezTo>
                    <a:cubicBezTo>
                      <a:pt x="165735" y="2128"/>
                      <a:pt x="156663" y="2319"/>
                      <a:pt x="147578" y="2521"/>
                    </a:cubicBezTo>
                    <a:lnTo>
                      <a:pt x="93107" y="3676"/>
                    </a:lnTo>
                    <a:lnTo>
                      <a:pt x="65330" y="4259"/>
                    </a:lnTo>
                    <a:cubicBezTo>
                      <a:pt x="60128" y="4369"/>
                      <a:pt x="54915" y="4479"/>
                      <a:pt x="49703" y="4479"/>
                    </a:cubicBezTo>
                    <a:cubicBezTo>
                      <a:pt x="40813" y="4479"/>
                      <a:pt x="31925" y="4159"/>
                      <a:pt x="23098" y="2973"/>
                    </a:cubicBezTo>
                    <a:cubicBezTo>
                      <a:pt x="19598" y="2509"/>
                      <a:pt x="16109" y="1902"/>
                      <a:pt x="12657" y="1128"/>
                    </a:cubicBezTo>
                    <a:cubicBezTo>
                      <a:pt x="10670" y="677"/>
                      <a:pt x="9218" y="1"/>
                      <a:pt x="8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9" name="Google Shape;1929;p42"/>
              <p:cNvSpPr/>
              <p:nvPr/>
            </p:nvSpPr>
            <p:spPr>
              <a:xfrm>
                <a:off x="1690375" y="2659400"/>
                <a:ext cx="243500" cy="127400"/>
              </a:xfrm>
              <a:custGeom>
                <a:rect b="b" l="l" r="r" t="t"/>
                <a:pathLst>
                  <a:path extrusionOk="0" h="5096" w="9740">
                    <a:moveTo>
                      <a:pt x="5583" y="1"/>
                    </a:moveTo>
                    <a:cubicBezTo>
                      <a:pt x="4789" y="1"/>
                      <a:pt x="3992" y="146"/>
                      <a:pt x="3251" y="429"/>
                    </a:cubicBezTo>
                    <a:cubicBezTo>
                      <a:pt x="2632" y="667"/>
                      <a:pt x="1691" y="1274"/>
                      <a:pt x="1048" y="2024"/>
                    </a:cubicBezTo>
                    <a:cubicBezTo>
                      <a:pt x="334" y="2845"/>
                      <a:pt x="1" y="3834"/>
                      <a:pt x="846" y="4679"/>
                    </a:cubicBezTo>
                    <a:cubicBezTo>
                      <a:pt x="1159" y="4988"/>
                      <a:pt x="1619" y="5096"/>
                      <a:pt x="2118" y="5096"/>
                    </a:cubicBezTo>
                    <a:cubicBezTo>
                      <a:pt x="2926" y="5096"/>
                      <a:pt x="3839" y="4813"/>
                      <a:pt x="4406" y="4643"/>
                    </a:cubicBezTo>
                    <a:cubicBezTo>
                      <a:pt x="5608" y="4274"/>
                      <a:pt x="6823" y="3917"/>
                      <a:pt x="8025" y="3560"/>
                    </a:cubicBezTo>
                    <a:cubicBezTo>
                      <a:pt x="8799" y="3322"/>
                      <a:pt x="9740" y="2869"/>
                      <a:pt x="9692" y="2060"/>
                    </a:cubicBezTo>
                    <a:cubicBezTo>
                      <a:pt x="9657" y="1572"/>
                      <a:pt x="9252" y="1191"/>
                      <a:pt x="8835" y="929"/>
                    </a:cubicBezTo>
                    <a:cubicBezTo>
                      <a:pt x="7872" y="303"/>
                      <a:pt x="6730" y="1"/>
                      <a:pt x="558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0" name="Google Shape;1930;p42"/>
              <p:cNvSpPr/>
              <p:nvPr/>
            </p:nvSpPr>
            <p:spPr>
              <a:xfrm>
                <a:off x="1063525" y="2054250"/>
                <a:ext cx="672425" cy="742550"/>
              </a:xfrm>
              <a:custGeom>
                <a:rect b="b" l="l" r="r" t="t"/>
                <a:pathLst>
                  <a:path extrusionOk="0" h="29702" w="26897">
                    <a:moveTo>
                      <a:pt x="5120" y="1"/>
                    </a:moveTo>
                    <a:lnTo>
                      <a:pt x="2941" y="1096"/>
                    </a:lnTo>
                    <a:cubicBezTo>
                      <a:pt x="1310" y="2656"/>
                      <a:pt x="0" y="6585"/>
                      <a:pt x="560" y="8775"/>
                    </a:cubicBezTo>
                    <a:cubicBezTo>
                      <a:pt x="2024" y="14550"/>
                      <a:pt x="4822" y="25432"/>
                      <a:pt x="5334" y="26230"/>
                    </a:cubicBezTo>
                    <a:cubicBezTo>
                      <a:pt x="5988" y="27249"/>
                      <a:pt x="22126" y="29702"/>
                      <a:pt x="25229" y="29702"/>
                    </a:cubicBezTo>
                    <a:cubicBezTo>
                      <a:pt x="25460" y="29702"/>
                      <a:pt x="25619" y="29688"/>
                      <a:pt x="25694" y="29659"/>
                    </a:cubicBezTo>
                    <a:cubicBezTo>
                      <a:pt x="26753" y="29254"/>
                      <a:pt x="26896" y="25182"/>
                      <a:pt x="26896" y="25182"/>
                    </a:cubicBezTo>
                    <a:lnTo>
                      <a:pt x="12204" y="21860"/>
                    </a:lnTo>
                    <a:lnTo>
                      <a:pt x="51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1" name="Google Shape;1931;p42"/>
              <p:cNvSpPr/>
              <p:nvPr/>
            </p:nvSpPr>
            <p:spPr>
              <a:xfrm>
                <a:off x="2973875" y="2450675"/>
                <a:ext cx="176525" cy="175425"/>
              </a:xfrm>
              <a:custGeom>
                <a:rect b="b" l="l" r="r" t="t"/>
                <a:pathLst>
                  <a:path extrusionOk="0" h="7017" w="7061">
                    <a:moveTo>
                      <a:pt x="3239" y="0"/>
                    </a:moveTo>
                    <a:cubicBezTo>
                      <a:pt x="3184" y="0"/>
                      <a:pt x="3128" y="1"/>
                      <a:pt x="3072" y="3"/>
                    </a:cubicBezTo>
                    <a:cubicBezTo>
                      <a:pt x="2251" y="38"/>
                      <a:pt x="1465" y="241"/>
                      <a:pt x="917" y="908"/>
                    </a:cubicBezTo>
                    <a:cubicBezTo>
                      <a:pt x="0" y="2015"/>
                      <a:pt x="893" y="3586"/>
                      <a:pt x="1608" y="4348"/>
                    </a:cubicBezTo>
                    <a:cubicBezTo>
                      <a:pt x="2096" y="4860"/>
                      <a:pt x="2691" y="5551"/>
                      <a:pt x="3310" y="5908"/>
                    </a:cubicBezTo>
                    <a:cubicBezTo>
                      <a:pt x="4096" y="6361"/>
                      <a:pt x="5084" y="6634"/>
                      <a:pt x="5918" y="6992"/>
                    </a:cubicBezTo>
                    <a:cubicBezTo>
                      <a:pt x="5960" y="7009"/>
                      <a:pt x="6003" y="7017"/>
                      <a:pt x="6045" y="7017"/>
                    </a:cubicBezTo>
                    <a:cubicBezTo>
                      <a:pt x="6470" y="7017"/>
                      <a:pt x="6839" y="6200"/>
                      <a:pt x="6882" y="5896"/>
                    </a:cubicBezTo>
                    <a:cubicBezTo>
                      <a:pt x="6954" y="5372"/>
                      <a:pt x="6811" y="4789"/>
                      <a:pt x="6644" y="4277"/>
                    </a:cubicBezTo>
                    <a:cubicBezTo>
                      <a:pt x="6358" y="3408"/>
                      <a:pt x="5811" y="2217"/>
                      <a:pt x="4930" y="1789"/>
                    </a:cubicBezTo>
                    <a:cubicBezTo>
                      <a:pt x="5084" y="1741"/>
                      <a:pt x="6930" y="1777"/>
                      <a:pt x="7061" y="1705"/>
                    </a:cubicBezTo>
                    <a:cubicBezTo>
                      <a:pt x="7061" y="1705"/>
                      <a:pt x="5834" y="693"/>
                      <a:pt x="5501" y="538"/>
                    </a:cubicBezTo>
                    <a:cubicBezTo>
                      <a:pt x="4731" y="170"/>
                      <a:pt x="4065" y="0"/>
                      <a:pt x="3239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2" name="Google Shape;1932;p42"/>
              <p:cNvSpPr/>
              <p:nvPr/>
            </p:nvSpPr>
            <p:spPr>
              <a:xfrm>
                <a:off x="3775450" y="2433150"/>
                <a:ext cx="176550" cy="178225"/>
              </a:xfrm>
              <a:custGeom>
                <a:rect b="b" l="l" r="r" t="t"/>
                <a:pathLst>
                  <a:path extrusionOk="0" h="7129" w="7062">
                    <a:moveTo>
                      <a:pt x="3981" y="1"/>
                    </a:moveTo>
                    <a:cubicBezTo>
                      <a:pt x="3956" y="1"/>
                      <a:pt x="3931" y="1"/>
                      <a:pt x="3906" y="1"/>
                    </a:cubicBezTo>
                    <a:cubicBezTo>
                      <a:pt x="3001" y="1"/>
                      <a:pt x="2299" y="204"/>
                      <a:pt x="1501" y="632"/>
                    </a:cubicBezTo>
                    <a:cubicBezTo>
                      <a:pt x="1168" y="799"/>
                      <a:pt x="1" y="1859"/>
                      <a:pt x="1" y="1859"/>
                    </a:cubicBezTo>
                    <a:cubicBezTo>
                      <a:pt x="35" y="1877"/>
                      <a:pt x="187" y="1884"/>
                      <a:pt x="395" y="1884"/>
                    </a:cubicBezTo>
                    <a:cubicBezTo>
                      <a:pt x="862" y="1884"/>
                      <a:pt x="1614" y="1851"/>
                      <a:pt x="1959" y="1851"/>
                    </a:cubicBezTo>
                    <a:cubicBezTo>
                      <a:pt x="2047" y="1851"/>
                      <a:pt x="2109" y="1853"/>
                      <a:pt x="2132" y="1859"/>
                    </a:cubicBezTo>
                    <a:cubicBezTo>
                      <a:pt x="1275" y="2323"/>
                      <a:pt x="775" y="3537"/>
                      <a:pt x="525" y="4418"/>
                    </a:cubicBezTo>
                    <a:cubicBezTo>
                      <a:pt x="382" y="4930"/>
                      <a:pt x="263" y="5514"/>
                      <a:pt x="358" y="6050"/>
                    </a:cubicBezTo>
                    <a:cubicBezTo>
                      <a:pt x="412" y="6339"/>
                      <a:pt x="802" y="7129"/>
                      <a:pt x="1227" y="7129"/>
                    </a:cubicBezTo>
                    <a:cubicBezTo>
                      <a:pt x="1274" y="7129"/>
                      <a:pt x="1322" y="7119"/>
                      <a:pt x="1370" y="7097"/>
                    </a:cubicBezTo>
                    <a:cubicBezTo>
                      <a:pt x="2192" y="6704"/>
                      <a:pt x="3168" y="6383"/>
                      <a:pt x="3918" y="5907"/>
                    </a:cubicBezTo>
                    <a:cubicBezTo>
                      <a:pt x="4537" y="5514"/>
                      <a:pt x="5085" y="4799"/>
                      <a:pt x="5561" y="4264"/>
                    </a:cubicBezTo>
                    <a:cubicBezTo>
                      <a:pt x="6240" y="3478"/>
                      <a:pt x="7061" y="1859"/>
                      <a:pt x="6097" y="811"/>
                    </a:cubicBezTo>
                    <a:cubicBezTo>
                      <a:pt x="5543" y="188"/>
                      <a:pt x="4776" y="1"/>
                      <a:pt x="3981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3" name="Google Shape;1933;p42"/>
              <p:cNvSpPr/>
              <p:nvPr/>
            </p:nvSpPr>
            <p:spPr>
              <a:xfrm>
                <a:off x="4806850" y="2410500"/>
                <a:ext cx="176525" cy="179450"/>
              </a:xfrm>
              <a:custGeom>
                <a:rect b="b" l="l" r="r" t="t"/>
                <a:pathLst>
                  <a:path extrusionOk="0" h="7178" w="7061">
                    <a:moveTo>
                      <a:pt x="4029" y="0"/>
                    </a:moveTo>
                    <a:cubicBezTo>
                      <a:pt x="3980" y="0"/>
                      <a:pt x="3931" y="1"/>
                      <a:pt x="3881" y="2"/>
                    </a:cubicBezTo>
                    <a:cubicBezTo>
                      <a:pt x="2977" y="14"/>
                      <a:pt x="2274" y="229"/>
                      <a:pt x="1476" y="669"/>
                    </a:cubicBezTo>
                    <a:cubicBezTo>
                      <a:pt x="1155" y="848"/>
                      <a:pt x="0" y="1919"/>
                      <a:pt x="0" y="1919"/>
                    </a:cubicBezTo>
                    <a:cubicBezTo>
                      <a:pt x="27" y="1934"/>
                      <a:pt x="126" y="1940"/>
                      <a:pt x="267" y="1940"/>
                    </a:cubicBezTo>
                    <a:cubicBezTo>
                      <a:pt x="735" y="1940"/>
                      <a:pt x="1671" y="1878"/>
                      <a:pt x="2014" y="1878"/>
                    </a:cubicBezTo>
                    <a:cubicBezTo>
                      <a:pt x="2071" y="1878"/>
                      <a:pt x="2112" y="1879"/>
                      <a:pt x="2131" y="1883"/>
                    </a:cubicBezTo>
                    <a:cubicBezTo>
                      <a:pt x="1274" y="2360"/>
                      <a:pt x="798" y="3586"/>
                      <a:pt x="560" y="4467"/>
                    </a:cubicBezTo>
                    <a:cubicBezTo>
                      <a:pt x="429" y="4979"/>
                      <a:pt x="310" y="5574"/>
                      <a:pt x="417" y="6098"/>
                    </a:cubicBezTo>
                    <a:cubicBezTo>
                      <a:pt x="470" y="6387"/>
                      <a:pt x="880" y="7177"/>
                      <a:pt x="1300" y="7177"/>
                    </a:cubicBezTo>
                    <a:cubicBezTo>
                      <a:pt x="1347" y="7177"/>
                      <a:pt x="1394" y="7168"/>
                      <a:pt x="1441" y="7146"/>
                    </a:cubicBezTo>
                    <a:cubicBezTo>
                      <a:pt x="2250" y="6729"/>
                      <a:pt x="3227" y="6396"/>
                      <a:pt x="3977" y="5908"/>
                    </a:cubicBezTo>
                    <a:cubicBezTo>
                      <a:pt x="4584" y="5515"/>
                      <a:pt x="5132" y="4789"/>
                      <a:pt x="5584" y="4241"/>
                    </a:cubicBezTo>
                    <a:cubicBezTo>
                      <a:pt x="6263" y="3443"/>
                      <a:pt x="7060" y="1824"/>
                      <a:pt x="6084" y="776"/>
                    </a:cubicBezTo>
                    <a:cubicBezTo>
                      <a:pt x="5524" y="183"/>
                      <a:pt x="4796" y="0"/>
                      <a:pt x="402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4" name="Google Shape;1934;p42"/>
              <p:cNvSpPr/>
              <p:nvPr/>
            </p:nvSpPr>
            <p:spPr>
              <a:xfrm>
                <a:off x="5761125" y="2374825"/>
                <a:ext cx="245000" cy="248400"/>
              </a:xfrm>
              <a:custGeom>
                <a:rect b="b" l="l" r="r" t="t"/>
                <a:pathLst>
                  <a:path extrusionOk="0" h="9936" w="9800">
                    <a:moveTo>
                      <a:pt x="5486" y="0"/>
                    </a:moveTo>
                    <a:cubicBezTo>
                      <a:pt x="5459" y="0"/>
                      <a:pt x="5433" y="0"/>
                      <a:pt x="5406" y="1"/>
                    </a:cubicBezTo>
                    <a:cubicBezTo>
                      <a:pt x="4156" y="24"/>
                      <a:pt x="3179" y="310"/>
                      <a:pt x="2072" y="905"/>
                    </a:cubicBezTo>
                    <a:cubicBezTo>
                      <a:pt x="1620" y="1144"/>
                      <a:pt x="0" y="2632"/>
                      <a:pt x="0" y="2632"/>
                    </a:cubicBezTo>
                    <a:cubicBezTo>
                      <a:pt x="40" y="2649"/>
                      <a:pt x="179" y="2656"/>
                      <a:pt x="378" y="2656"/>
                    </a:cubicBezTo>
                    <a:cubicBezTo>
                      <a:pt x="1018" y="2656"/>
                      <a:pt x="2272" y="2587"/>
                      <a:pt x="2763" y="2587"/>
                    </a:cubicBezTo>
                    <a:cubicBezTo>
                      <a:pt x="2859" y="2587"/>
                      <a:pt x="2926" y="2590"/>
                      <a:pt x="2953" y="2596"/>
                    </a:cubicBezTo>
                    <a:cubicBezTo>
                      <a:pt x="1775" y="3251"/>
                      <a:pt x="1096" y="4954"/>
                      <a:pt x="751" y="6180"/>
                    </a:cubicBezTo>
                    <a:cubicBezTo>
                      <a:pt x="560" y="6882"/>
                      <a:pt x="393" y="7704"/>
                      <a:pt x="524" y="8442"/>
                    </a:cubicBezTo>
                    <a:cubicBezTo>
                      <a:pt x="600" y="8840"/>
                      <a:pt x="1169" y="9935"/>
                      <a:pt x="1752" y="9935"/>
                    </a:cubicBezTo>
                    <a:cubicBezTo>
                      <a:pt x="1815" y="9935"/>
                      <a:pt x="1878" y="9923"/>
                      <a:pt x="1941" y="9895"/>
                    </a:cubicBezTo>
                    <a:cubicBezTo>
                      <a:pt x="3072" y="9323"/>
                      <a:pt x="4430" y="8883"/>
                      <a:pt x="5477" y="8204"/>
                    </a:cubicBezTo>
                    <a:cubicBezTo>
                      <a:pt x="6323" y="7656"/>
                      <a:pt x="7097" y="6668"/>
                      <a:pt x="7740" y="5918"/>
                    </a:cubicBezTo>
                    <a:cubicBezTo>
                      <a:pt x="8680" y="4811"/>
                      <a:pt x="9799" y="2572"/>
                      <a:pt x="8466" y="1108"/>
                    </a:cubicBezTo>
                    <a:cubicBezTo>
                      <a:pt x="7663" y="247"/>
                      <a:pt x="6600" y="0"/>
                      <a:pt x="5486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5" name="Google Shape;1935;p42"/>
              <p:cNvSpPr/>
              <p:nvPr/>
            </p:nvSpPr>
            <p:spPr>
              <a:xfrm>
                <a:off x="6099850" y="2922575"/>
                <a:ext cx="235775" cy="206300"/>
              </a:xfrm>
              <a:custGeom>
                <a:rect b="b" l="l" r="r" t="t"/>
                <a:pathLst>
                  <a:path extrusionOk="0" h="8252" w="9431">
                    <a:moveTo>
                      <a:pt x="5158" y="1"/>
                    </a:moveTo>
                    <a:cubicBezTo>
                      <a:pt x="2380" y="1"/>
                      <a:pt x="11" y="3240"/>
                      <a:pt x="1" y="5927"/>
                    </a:cubicBezTo>
                    <a:cubicBezTo>
                      <a:pt x="1" y="5939"/>
                      <a:pt x="1" y="5951"/>
                      <a:pt x="1" y="5963"/>
                    </a:cubicBezTo>
                    <a:cubicBezTo>
                      <a:pt x="16" y="7644"/>
                      <a:pt x="642" y="8251"/>
                      <a:pt x="1546" y="8251"/>
                    </a:cubicBezTo>
                    <a:cubicBezTo>
                      <a:pt x="3508" y="8251"/>
                      <a:pt x="6777" y="5385"/>
                      <a:pt x="7918" y="4439"/>
                    </a:cubicBezTo>
                    <a:cubicBezTo>
                      <a:pt x="8978" y="3558"/>
                      <a:pt x="9431" y="3272"/>
                      <a:pt x="8692" y="2034"/>
                    </a:cubicBezTo>
                    <a:cubicBezTo>
                      <a:pt x="8180" y="1189"/>
                      <a:pt x="7454" y="653"/>
                      <a:pt x="6561" y="284"/>
                    </a:cubicBezTo>
                    <a:cubicBezTo>
                      <a:pt x="6088" y="89"/>
                      <a:pt x="5617" y="1"/>
                      <a:pt x="5158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6" name="Google Shape;1936;p42"/>
              <p:cNvSpPr/>
              <p:nvPr/>
            </p:nvSpPr>
            <p:spPr>
              <a:xfrm>
                <a:off x="6238275" y="2051575"/>
                <a:ext cx="670925" cy="958775"/>
              </a:xfrm>
              <a:custGeom>
                <a:rect b="b" l="l" r="r" t="t"/>
                <a:pathLst>
                  <a:path extrusionOk="0" h="38351" w="26837">
                    <a:moveTo>
                      <a:pt x="24027" y="0"/>
                    </a:moveTo>
                    <a:lnTo>
                      <a:pt x="16324" y="6168"/>
                    </a:lnTo>
                    <a:lnTo>
                      <a:pt x="16967" y="24134"/>
                    </a:lnTo>
                    <a:lnTo>
                      <a:pt x="0" y="34695"/>
                    </a:lnTo>
                    <a:cubicBezTo>
                      <a:pt x="0" y="34695"/>
                      <a:pt x="2006" y="38350"/>
                      <a:pt x="3529" y="38350"/>
                    </a:cubicBezTo>
                    <a:cubicBezTo>
                      <a:pt x="3531" y="38350"/>
                      <a:pt x="3534" y="38350"/>
                      <a:pt x="3536" y="38350"/>
                    </a:cubicBezTo>
                    <a:cubicBezTo>
                      <a:pt x="5060" y="38327"/>
                      <a:pt x="26158" y="29349"/>
                      <a:pt x="26504" y="27635"/>
                    </a:cubicBezTo>
                    <a:cubicBezTo>
                      <a:pt x="26837" y="25920"/>
                      <a:pt x="24027" y="0"/>
                      <a:pt x="240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937" name="Google Shape;1937;p42"/>
          <p:cNvSpPr txBox="1"/>
          <p:nvPr/>
        </p:nvSpPr>
        <p:spPr>
          <a:xfrm>
            <a:off x="3158525" y="2339175"/>
            <a:ext cx="30000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SEKIAN, TERIMA KASIH.</a:t>
            </a:r>
            <a:endParaRPr sz="25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/>
          <p:nvPr/>
        </p:nvSpPr>
        <p:spPr>
          <a:xfrm>
            <a:off x="4110975" y="-9800"/>
            <a:ext cx="5033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6"/>
          <p:cNvSpPr txBox="1"/>
          <p:nvPr/>
        </p:nvSpPr>
        <p:spPr>
          <a:xfrm>
            <a:off x="4515375" y="1518125"/>
            <a:ext cx="4224300" cy="28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Apakah yang dimaksudkan dengan etika?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257" name="Google Shape;257;p26"/>
          <p:cNvGrpSpPr/>
          <p:nvPr/>
        </p:nvGrpSpPr>
        <p:grpSpPr>
          <a:xfrm>
            <a:off x="901061" y="1707110"/>
            <a:ext cx="3479076" cy="3205864"/>
            <a:chOff x="1292661" y="1707110"/>
            <a:chExt cx="3479076" cy="3205864"/>
          </a:xfrm>
        </p:grpSpPr>
        <p:sp>
          <p:nvSpPr>
            <p:cNvPr id="258" name="Google Shape;258;p26"/>
            <p:cNvSpPr/>
            <p:nvPr/>
          </p:nvSpPr>
          <p:spPr>
            <a:xfrm>
              <a:off x="1292661" y="4702378"/>
              <a:ext cx="3479076" cy="210596"/>
            </a:xfrm>
            <a:custGeom>
              <a:rect b="b" l="l" r="r" t="t"/>
              <a:pathLst>
                <a:path extrusionOk="0" h="18753" w="309802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9" name="Google Shape;259;p26"/>
            <p:cNvGrpSpPr/>
            <p:nvPr/>
          </p:nvGrpSpPr>
          <p:grpSpPr>
            <a:xfrm>
              <a:off x="1399685" y="1707110"/>
              <a:ext cx="3265010" cy="3091978"/>
              <a:chOff x="176800" y="-680600"/>
              <a:chExt cx="7268500" cy="6883300"/>
            </a:xfrm>
          </p:grpSpPr>
          <p:sp>
            <p:nvSpPr>
              <p:cNvPr id="260" name="Google Shape;260;p26"/>
              <p:cNvSpPr/>
              <p:nvPr/>
            </p:nvSpPr>
            <p:spPr>
              <a:xfrm>
                <a:off x="2420225" y="5720150"/>
                <a:ext cx="183375" cy="212975"/>
              </a:xfrm>
              <a:custGeom>
                <a:rect b="b" l="l" r="r" t="t"/>
                <a:pathLst>
                  <a:path extrusionOk="0" h="8519" w="7335">
                    <a:moveTo>
                      <a:pt x="2377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4" y="8518"/>
                    </a:cubicBezTo>
                    <a:cubicBezTo>
                      <a:pt x="4216" y="8518"/>
                      <a:pt x="4909" y="8453"/>
                      <a:pt x="5620" y="8324"/>
                    </a:cubicBezTo>
                    <a:lnTo>
                      <a:pt x="7335" y="1311"/>
                    </a:lnTo>
                    <a:cubicBezTo>
                      <a:pt x="7335" y="1311"/>
                      <a:pt x="4811" y="0"/>
                      <a:pt x="2377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26"/>
              <p:cNvSpPr/>
              <p:nvPr/>
            </p:nvSpPr>
            <p:spPr>
              <a:xfrm>
                <a:off x="3463225" y="5744800"/>
                <a:ext cx="183375" cy="209950"/>
              </a:xfrm>
              <a:custGeom>
                <a:rect b="b" l="l" r="r" t="t"/>
                <a:pathLst>
                  <a:path extrusionOk="0" h="8398" w="7335">
                    <a:moveTo>
                      <a:pt x="4949" y="0"/>
                    </a:moveTo>
                    <a:cubicBezTo>
                      <a:pt x="2517" y="0"/>
                      <a:pt x="0" y="1302"/>
                      <a:pt x="0" y="1302"/>
                    </a:cubicBezTo>
                    <a:lnTo>
                      <a:pt x="846" y="8398"/>
                    </a:lnTo>
                    <a:lnTo>
                      <a:pt x="6287" y="7921"/>
                    </a:lnTo>
                    <a:lnTo>
                      <a:pt x="7334" y="575"/>
                    </a:lnTo>
                    <a:cubicBezTo>
                      <a:pt x="6621" y="156"/>
                      <a:pt x="5790" y="0"/>
                      <a:pt x="4949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26"/>
              <p:cNvSpPr/>
              <p:nvPr/>
            </p:nvSpPr>
            <p:spPr>
              <a:xfrm>
                <a:off x="2401175" y="2727850"/>
                <a:ext cx="1430275" cy="3086125"/>
              </a:xfrm>
              <a:custGeom>
                <a:rect b="b" l="l" r="r" t="t"/>
                <a:pathLst>
                  <a:path extrusionOk="0" h="123445" w="57211">
                    <a:moveTo>
                      <a:pt x="53579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52" y="122289"/>
                    </a:lnTo>
                    <a:lnTo>
                      <a:pt x="28469" y="16764"/>
                    </a:lnTo>
                    <a:cubicBezTo>
                      <a:pt x="28469" y="16764"/>
                      <a:pt x="29855" y="16653"/>
                      <a:pt x="31199" y="16653"/>
                    </a:cubicBezTo>
                    <a:cubicBezTo>
                      <a:pt x="31871" y="16653"/>
                      <a:pt x="32533" y="16681"/>
                      <a:pt x="33005" y="16764"/>
                    </a:cubicBezTo>
                    <a:lnTo>
                      <a:pt x="41935" y="123444"/>
                    </a:lnTo>
                    <a:lnTo>
                      <a:pt x="50257" y="122003"/>
                    </a:lnTo>
                    <a:cubicBezTo>
                      <a:pt x="50257" y="122003"/>
                      <a:pt x="57210" y="41208"/>
                      <a:pt x="53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26"/>
              <p:cNvSpPr/>
              <p:nvPr/>
            </p:nvSpPr>
            <p:spPr>
              <a:xfrm>
                <a:off x="2578575" y="3171500"/>
                <a:ext cx="456925" cy="2444525"/>
              </a:xfrm>
              <a:custGeom>
                <a:rect b="b" l="l" r="r" t="t"/>
                <a:pathLst>
                  <a:path extrusionOk="0" h="97781" w="18277">
                    <a:moveTo>
                      <a:pt x="17892" y="1"/>
                    </a:moveTo>
                    <a:cubicBezTo>
                      <a:pt x="17725" y="1"/>
                      <a:pt x="17571" y="124"/>
                      <a:pt x="17539" y="304"/>
                    </a:cubicBezTo>
                    <a:lnTo>
                      <a:pt x="37" y="97352"/>
                    </a:lnTo>
                    <a:cubicBezTo>
                      <a:pt x="1" y="97554"/>
                      <a:pt x="132" y="97733"/>
                      <a:pt x="322" y="97769"/>
                    </a:cubicBezTo>
                    <a:cubicBezTo>
                      <a:pt x="346" y="97780"/>
                      <a:pt x="370" y="97780"/>
                      <a:pt x="382" y="97780"/>
                    </a:cubicBezTo>
                    <a:cubicBezTo>
                      <a:pt x="560" y="97780"/>
                      <a:pt x="715" y="97661"/>
                      <a:pt x="739" y="97483"/>
                    </a:cubicBezTo>
                    <a:lnTo>
                      <a:pt x="18241" y="423"/>
                    </a:lnTo>
                    <a:cubicBezTo>
                      <a:pt x="18277" y="233"/>
                      <a:pt x="18146" y="42"/>
                      <a:pt x="17955" y="7"/>
                    </a:cubicBezTo>
                    <a:cubicBezTo>
                      <a:pt x="17934" y="3"/>
                      <a:pt x="17913" y="1"/>
                      <a:pt x="17892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26"/>
              <p:cNvSpPr/>
              <p:nvPr/>
            </p:nvSpPr>
            <p:spPr>
              <a:xfrm>
                <a:off x="3106925" y="2777825"/>
                <a:ext cx="146775" cy="288175"/>
              </a:xfrm>
              <a:custGeom>
                <a:rect b="b" l="l" r="r" t="t"/>
                <a:pathLst>
                  <a:path extrusionOk="0" h="11527" w="5871">
                    <a:moveTo>
                      <a:pt x="5503" y="1"/>
                    </a:moveTo>
                    <a:cubicBezTo>
                      <a:pt x="5321" y="1"/>
                      <a:pt x="5155" y="140"/>
                      <a:pt x="5132" y="323"/>
                    </a:cubicBezTo>
                    <a:lnTo>
                      <a:pt x="4406" y="8217"/>
                    </a:lnTo>
                    <a:cubicBezTo>
                      <a:pt x="4275" y="9693"/>
                      <a:pt x="3060" y="10801"/>
                      <a:pt x="1572" y="10801"/>
                    </a:cubicBezTo>
                    <a:lnTo>
                      <a:pt x="358" y="10801"/>
                    </a:lnTo>
                    <a:cubicBezTo>
                      <a:pt x="155" y="10801"/>
                      <a:pt x="0" y="10967"/>
                      <a:pt x="0" y="11158"/>
                    </a:cubicBezTo>
                    <a:cubicBezTo>
                      <a:pt x="0" y="11360"/>
                      <a:pt x="155" y="11527"/>
                      <a:pt x="358" y="11527"/>
                    </a:cubicBezTo>
                    <a:lnTo>
                      <a:pt x="1572" y="11527"/>
                    </a:lnTo>
                    <a:cubicBezTo>
                      <a:pt x="3429" y="11527"/>
                      <a:pt x="4965" y="10134"/>
                      <a:pt x="5132" y="8276"/>
                    </a:cubicBezTo>
                    <a:lnTo>
                      <a:pt x="5858" y="394"/>
                    </a:lnTo>
                    <a:cubicBezTo>
                      <a:pt x="5870" y="192"/>
                      <a:pt x="5727" y="13"/>
                      <a:pt x="5525" y="2"/>
                    </a:cubicBezTo>
                    <a:cubicBezTo>
                      <a:pt x="5518" y="1"/>
                      <a:pt x="5510" y="1"/>
                      <a:pt x="550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26"/>
              <p:cNvSpPr/>
              <p:nvPr/>
            </p:nvSpPr>
            <p:spPr>
              <a:xfrm>
                <a:off x="3296525" y="3170100"/>
                <a:ext cx="209275" cy="2478075"/>
              </a:xfrm>
              <a:custGeom>
                <a:rect b="b" l="l" r="r" t="t"/>
                <a:pathLst>
                  <a:path extrusionOk="0" h="99123" w="8371">
                    <a:moveTo>
                      <a:pt x="387" y="1"/>
                    </a:moveTo>
                    <a:cubicBezTo>
                      <a:pt x="374" y="1"/>
                      <a:pt x="360" y="1"/>
                      <a:pt x="346" y="3"/>
                    </a:cubicBezTo>
                    <a:cubicBezTo>
                      <a:pt x="156" y="15"/>
                      <a:pt x="1" y="193"/>
                      <a:pt x="13" y="384"/>
                    </a:cubicBezTo>
                    <a:lnTo>
                      <a:pt x="7633" y="98789"/>
                    </a:lnTo>
                    <a:cubicBezTo>
                      <a:pt x="7645" y="98979"/>
                      <a:pt x="7799" y="99122"/>
                      <a:pt x="7990" y="99122"/>
                    </a:cubicBezTo>
                    <a:lnTo>
                      <a:pt x="8026" y="99122"/>
                    </a:lnTo>
                    <a:cubicBezTo>
                      <a:pt x="8216" y="99110"/>
                      <a:pt x="8371" y="98932"/>
                      <a:pt x="8347" y="98729"/>
                    </a:cubicBezTo>
                    <a:lnTo>
                      <a:pt x="739" y="336"/>
                    </a:lnTo>
                    <a:cubicBezTo>
                      <a:pt x="728" y="148"/>
                      <a:pt x="572" y="1"/>
                      <a:pt x="38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26"/>
              <p:cNvSpPr/>
              <p:nvPr/>
            </p:nvSpPr>
            <p:spPr>
              <a:xfrm>
                <a:off x="2618775" y="2702850"/>
                <a:ext cx="253025" cy="363150"/>
              </a:xfrm>
              <a:custGeom>
                <a:rect b="b" l="l" r="r" t="t"/>
                <a:pathLst>
                  <a:path extrusionOk="0" h="14526" w="10121">
                    <a:moveTo>
                      <a:pt x="9513" y="0"/>
                    </a:moveTo>
                    <a:cubicBezTo>
                      <a:pt x="9311" y="12"/>
                      <a:pt x="9156" y="167"/>
                      <a:pt x="9156" y="369"/>
                    </a:cubicBezTo>
                    <a:cubicBezTo>
                      <a:pt x="9394" y="11383"/>
                      <a:pt x="691" y="13716"/>
                      <a:pt x="310" y="13811"/>
                    </a:cubicBezTo>
                    <a:cubicBezTo>
                      <a:pt x="119" y="13859"/>
                      <a:pt x="0" y="14061"/>
                      <a:pt x="60" y="14252"/>
                    </a:cubicBezTo>
                    <a:cubicBezTo>
                      <a:pt x="95" y="14419"/>
                      <a:pt x="238" y="14526"/>
                      <a:pt x="405" y="14526"/>
                    </a:cubicBezTo>
                    <a:cubicBezTo>
                      <a:pt x="429" y="14526"/>
                      <a:pt x="465" y="14514"/>
                      <a:pt x="488" y="14514"/>
                    </a:cubicBezTo>
                    <a:cubicBezTo>
                      <a:pt x="584" y="14490"/>
                      <a:pt x="10121" y="11954"/>
                      <a:pt x="9882" y="357"/>
                    </a:cubicBezTo>
                    <a:cubicBezTo>
                      <a:pt x="9882" y="155"/>
                      <a:pt x="9716" y="0"/>
                      <a:pt x="9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26"/>
              <p:cNvSpPr/>
              <p:nvPr/>
            </p:nvSpPr>
            <p:spPr>
              <a:xfrm>
                <a:off x="3533175" y="2702850"/>
                <a:ext cx="181875" cy="305700"/>
              </a:xfrm>
              <a:custGeom>
                <a:rect b="b" l="l" r="r" t="t"/>
                <a:pathLst>
                  <a:path extrusionOk="0" h="12228" w="7275">
                    <a:moveTo>
                      <a:pt x="369" y="0"/>
                    </a:moveTo>
                    <a:cubicBezTo>
                      <a:pt x="179" y="0"/>
                      <a:pt x="12" y="167"/>
                      <a:pt x="12" y="369"/>
                    </a:cubicBezTo>
                    <a:cubicBezTo>
                      <a:pt x="0" y="9466"/>
                      <a:pt x="6668" y="12180"/>
                      <a:pt x="6739" y="12204"/>
                    </a:cubicBezTo>
                    <a:cubicBezTo>
                      <a:pt x="6775" y="12228"/>
                      <a:pt x="6822" y="12228"/>
                      <a:pt x="6870" y="12228"/>
                    </a:cubicBezTo>
                    <a:cubicBezTo>
                      <a:pt x="7013" y="12228"/>
                      <a:pt x="7144" y="12145"/>
                      <a:pt x="7203" y="12002"/>
                    </a:cubicBezTo>
                    <a:cubicBezTo>
                      <a:pt x="7275" y="11823"/>
                      <a:pt x="7180" y="11609"/>
                      <a:pt x="7001" y="11537"/>
                    </a:cubicBezTo>
                    <a:cubicBezTo>
                      <a:pt x="6739" y="11442"/>
                      <a:pt x="726" y="8954"/>
                      <a:pt x="738" y="369"/>
                    </a:cubicBezTo>
                    <a:cubicBezTo>
                      <a:pt x="738" y="167"/>
                      <a:pt x="572" y="0"/>
                      <a:pt x="369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26"/>
              <p:cNvSpPr/>
              <p:nvPr/>
            </p:nvSpPr>
            <p:spPr>
              <a:xfrm>
                <a:off x="1881775" y="5855325"/>
                <a:ext cx="719450" cy="347375"/>
              </a:xfrm>
              <a:custGeom>
                <a:rect b="b" l="l" r="r" t="t"/>
                <a:pathLst>
                  <a:path extrusionOk="0" h="13895" w="28778">
                    <a:moveTo>
                      <a:pt x="20777" y="0"/>
                    </a:moveTo>
                    <a:cubicBezTo>
                      <a:pt x="20777" y="0"/>
                      <a:pt x="15478" y="2810"/>
                      <a:pt x="13693" y="4477"/>
                    </a:cubicBezTo>
                    <a:cubicBezTo>
                      <a:pt x="13693" y="4477"/>
                      <a:pt x="7513" y="5620"/>
                      <a:pt x="3322" y="8084"/>
                    </a:cubicBezTo>
                    <a:cubicBezTo>
                      <a:pt x="1786" y="8989"/>
                      <a:pt x="691" y="10454"/>
                      <a:pt x="227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9" y="13895"/>
                    </a:lnTo>
                    <a:cubicBezTo>
                      <a:pt x="27468" y="13311"/>
                      <a:pt x="27551" y="12728"/>
                      <a:pt x="27635" y="12132"/>
                    </a:cubicBezTo>
                    <a:cubicBezTo>
                      <a:pt x="28123" y="8584"/>
                      <a:pt x="28778" y="4870"/>
                      <a:pt x="27635" y="976"/>
                    </a:cubicBezTo>
                    <a:cubicBezTo>
                      <a:pt x="27635" y="976"/>
                      <a:pt x="27077" y="1159"/>
                      <a:pt x="26020" y="1159"/>
                    </a:cubicBezTo>
                    <a:cubicBezTo>
                      <a:pt x="24855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26"/>
              <p:cNvSpPr/>
              <p:nvPr/>
            </p:nvSpPr>
            <p:spPr>
              <a:xfrm>
                <a:off x="2021075" y="5975875"/>
                <a:ext cx="240225" cy="54175"/>
              </a:xfrm>
              <a:custGeom>
                <a:rect b="b" l="l" r="r" t="t"/>
                <a:pathLst>
                  <a:path extrusionOk="0" h="2167" w="9609">
                    <a:moveTo>
                      <a:pt x="4263" y="0"/>
                    </a:moveTo>
                    <a:cubicBezTo>
                      <a:pt x="1727" y="12"/>
                      <a:pt x="0" y="2167"/>
                      <a:pt x="0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2" y="1031"/>
                      <a:pt x="5032" y="1050"/>
                      <a:pt x="5442" y="1095"/>
                    </a:cubicBezTo>
                    <a:cubicBezTo>
                      <a:pt x="6418" y="1215"/>
                      <a:pt x="7216" y="1500"/>
                      <a:pt x="7775" y="1750"/>
                    </a:cubicBezTo>
                    <a:cubicBezTo>
                      <a:pt x="8134" y="1922"/>
                      <a:pt x="8521" y="2010"/>
                      <a:pt x="8913" y="2010"/>
                    </a:cubicBezTo>
                    <a:cubicBezTo>
                      <a:pt x="9145" y="2010"/>
                      <a:pt x="9378" y="1979"/>
                      <a:pt x="9609" y="1917"/>
                    </a:cubicBezTo>
                    <a:cubicBezTo>
                      <a:pt x="9609" y="1917"/>
                      <a:pt x="7775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26"/>
              <p:cNvSpPr/>
              <p:nvPr/>
            </p:nvSpPr>
            <p:spPr>
              <a:xfrm>
                <a:off x="2108000" y="5949075"/>
                <a:ext cx="239925" cy="53900"/>
              </a:xfrm>
              <a:custGeom>
                <a:rect b="b" l="l" r="r" t="t"/>
                <a:pathLst>
                  <a:path extrusionOk="0" h="2156" w="9597">
                    <a:moveTo>
                      <a:pt x="4251" y="1"/>
                    </a:moveTo>
                    <a:cubicBezTo>
                      <a:pt x="1726" y="1"/>
                      <a:pt x="0" y="2156"/>
                      <a:pt x="0" y="2156"/>
                    </a:cubicBezTo>
                    <a:lnTo>
                      <a:pt x="2000" y="1358"/>
                    </a:lnTo>
                    <a:cubicBezTo>
                      <a:pt x="2000" y="1358"/>
                      <a:pt x="2846" y="1027"/>
                      <a:pt x="4285" y="1027"/>
                    </a:cubicBezTo>
                    <a:cubicBezTo>
                      <a:pt x="4636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7" y="1914"/>
                      <a:pt x="8514" y="1999"/>
                      <a:pt x="8902" y="1999"/>
                    </a:cubicBezTo>
                    <a:cubicBezTo>
                      <a:pt x="9135" y="1999"/>
                      <a:pt x="9368" y="1968"/>
                      <a:pt x="9597" y="1906"/>
                    </a:cubicBezTo>
                    <a:cubicBezTo>
                      <a:pt x="9597" y="1906"/>
                      <a:pt x="7775" y="1"/>
                      <a:pt x="425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26"/>
              <p:cNvSpPr/>
              <p:nvPr/>
            </p:nvSpPr>
            <p:spPr>
              <a:xfrm>
                <a:off x="2197275" y="5917825"/>
                <a:ext cx="240250" cy="53900"/>
              </a:xfrm>
              <a:custGeom>
                <a:rect b="b" l="l" r="r" t="t"/>
                <a:pathLst>
                  <a:path extrusionOk="0" h="2156" w="9610">
                    <a:moveTo>
                      <a:pt x="4263" y="0"/>
                    </a:moveTo>
                    <a:cubicBezTo>
                      <a:pt x="1727" y="0"/>
                      <a:pt x="1" y="2155"/>
                      <a:pt x="1" y="2155"/>
                    </a:cubicBezTo>
                    <a:lnTo>
                      <a:pt x="2013" y="1358"/>
                    </a:lnTo>
                    <a:cubicBezTo>
                      <a:pt x="2013" y="1358"/>
                      <a:pt x="2859" y="1027"/>
                      <a:pt x="4292" y="1027"/>
                    </a:cubicBezTo>
                    <a:cubicBezTo>
                      <a:pt x="4641" y="1027"/>
                      <a:pt x="5026" y="1047"/>
                      <a:pt x="5442" y="1096"/>
                    </a:cubicBezTo>
                    <a:cubicBezTo>
                      <a:pt x="6418" y="1203"/>
                      <a:pt x="7216" y="1501"/>
                      <a:pt x="7776" y="1751"/>
                    </a:cubicBezTo>
                    <a:cubicBezTo>
                      <a:pt x="8132" y="1914"/>
                      <a:pt x="8517" y="1999"/>
                      <a:pt x="8906" y="1999"/>
                    </a:cubicBezTo>
                    <a:cubicBezTo>
                      <a:pt x="9141" y="1999"/>
                      <a:pt x="9377" y="1968"/>
                      <a:pt x="9609" y="1905"/>
                    </a:cubicBezTo>
                    <a:cubicBezTo>
                      <a:pt x="9609" y="1905"/>
                      <a:pt x="7776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26"/>
              <p:cNvSpPr/>
              <p:nvPr/>
            </p:nvSpPr>
            <p:spPr>
              <a:xfrm>
                <a:off x="1881775" y="6158625"/>
                <a:ext cx="690875" cy="44075"/>
              </a:xfrm>
              <a:custGeom>
                <a:rect b="b" l="l" r="r" t="t"/>
                <a:pathLst>
                  <a:path extrusionOk="0" h="1763" w="27635">
                    <a:moveTo>
                      <a:pt x="227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9" y="1763"/>
                    </a:lnTo>
                    <a:cubicBezTo>
                      <a:pt x="27468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26"/>
              <p:cNvSpPr/>
              <p:nvPr/>
            </p:nvSpPr>
            <p:spPr>
              <a:xfrm>
                <a:off x="3440600" y="5867525"/>
                <a:ext cx="538775" cy="335175"/>
              </a:xfrm>
              <a:custGeom>
                <a:rect b="b" l="l" r="r" t="t"/>
                <a:pathLst>
                  <a:path extrusionOk="0" h="13407" w="21551">
                    <a:moveTo>
                      <a:pt x="7620" y="0"/>
                    </a:moveTo>
                    <a:cubicBezTo>
                      <a:pt x="6902" y="536"/>
                      <a:pt x="5466" y="680"/>
                      <a:pt x="4132" y="680"/>
                    </a:cubicBezTo>
                    <a:cubicBezTo>
                      <a:pt x="2593" y="680"/>
                      <a:pt x="1191" y="488"/>
                      <a:pt x="1191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191" y="12764"/>
                      <a:pt x="1417" y="13407"/>
                      <a:pt x="1417" y="13407"/>
                    </a:cubicBezTo>
                    <a:lnTo>
                      <a:pt x="21503" y="13407"/>
                    </a:lnTo>
                    <a:cubicBezTo>
                      <a:pt x="21551" y="12776"/>
                      <a:pt x="21527" y="12192"/>
                      <a:pt x="21455" y="11644"/>
                    </a:cubicBezTo>
                    <a:cubicBezTo>
                      <a:pt x="20705" y="5715"/>
                      <a:pt x="13669" y="4144"/>
                      <a:pt x="13669" y="4144"/>
                    </a:cubicBezTo>
                    <a:cubicBezTo>
                      <a:pt x="9513" y="560"/>
                      <a:pt x="7620" y="0"/>
                      <a:pt x="7620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26"/>
              <p:cNvSpPr/>
              <p:nvPr/>
            </p:nvSpPr>
            <p:spPr>
              <a:xfrm>
                <a:off x="3717125" y="598002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39" y="1"/>
                    </a:moveTo>
                    <a:cubicBezTo>
                      <a:pt x="1453" y="1"/>
                      <a:pt x="0" y="1906"/>
                      <a:pt x="0" y="1906"/>
                    </a:cubicBezTo>
                    <a:cubicBezTo>
                      <a:pt x="184" y="1968"/>
                      <a:pt x="371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93" y="1501"/>
                      <a:pt x="2524" y="1203"/>
                      <a:pt x="3298" y="1096"/>
                    </a:cubicBezTo>
                    <a:cubicBezTo>
                      <a:pt x="3628" y="1047"/>
                      <a:pt x="3932" y="1027"/>
                      <a:pt x="4209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6" y="2156"/>
                    </a:lnTo>
                    <a:cubicBezTo>
                      <a:pt x="7596" y="2156"/>
                      <a:pt x="6239" y="1"/>
                      <a:pt x="4239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26"/>
              <p:cNvSpPr/>
              <p:nvPr/>
            </p:nvSpPr>
            <p:spPr>
              <a:xfrm>
                <a:off x="3654025" y="5952950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27" y="0"/>
                    </a:moveTo>
                    <a:cubicBezTo>
                      <a:pt x="1441" y="0"/>
                      <a:pt x="0" y="1917"/>
                      <a:pt x="0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81" y="1500"/>
                      <a:pt x="2524" y="1215"/>
                      <a:pt x="3286" y="1096"/>
                    </a:cubicBezTo>
                    <a:cubicBezTo>
                      <a:pt x="3611" y="1050"/>
                      <a:pt x="3912" y="1031"/>
                      <a:pt x="4186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6" y="2155"/>
                    </a:lnTo>
                    <a:cubicBezTo>
                      <a:pt x="7596" y="2155"/>
                      <a:pt x="6227" y="0"/>
                      <a:pt x="422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26"/>
              <p:cNvSpPr/>
              <p:nvPr/>
            </p:nvSpPr>
            <p:spPr>
              <a:xfrm>
                <a:off x="3605200" y="5921975"/>
                <a:ext cx="189925" cy="53925"/>
              </a:xfrm>
              <a:custGeom>
                <a:rect b="b" l="l" r="r" t="t"/>
                <a:pathLst>
                  <a:path extrusionOk="0" h="2157" w="7597">
                    <a:moveTo>
                      <a:pt x="4201" y="1"/>
                    </a:moveTo>
                    <a:cubicBezTo>
                      <a:pt x="1444" y="1"/>
                      <a:pt x="1" y="1906"/>
                      <a:pt x="1" y="1906"/>
                    </a:cubicBezTo>
                    <a:cubicBezTo>
                      <a:pt x="184" y="1969"/>
                      <a:pt x="371" y="1999"/>
                      <a:pt x="557" y="1999"/>
                    </a:cubicBezTo>
                    <a:cubicBezTo>
                      <a:pt x="865" y="1999"/>
                      <a:pt x="1171" y="1915"/>
                      <a:pt x="1453" y="1751"/>
                    </a:cubicBezTo>
                    <a:cubicBezTo>
                      <a:pt x="1894" y="1489"/>
                      <a:pt x="2525" y="1204"/>
                      <a:pt x="3287" y="1096"/>
                    </a:cubicBezTo>
                    <a:cubicBezTo>
                      <a:pt x="3625" y="1046"/>
                      <a:pt x="3937" y="1026"/>
                      <a:pt x="4219" y="1026"/>
                    </a:cubicBezTo>
                    <a:cubicBezTo>
                      <a:pt x="5350" y="1026"/>
                      <a:pt x="6013" y="1346"/>
                      <a:pt x="6013" y="1346"/>
                    </a:cubicBezTo>
                    <a:lnTo>
                      <a:pt x="7597" y="2156"/>
                    </a:lnTo>
                    <a:cubicBezTo>
                      <a:pt x="7597" y="2156"/>
                      <a:pt x="6239" y="1"/>
                      <a:pt x="4227" y="1"/>
                    </a:cubicBezTo>
                    <a:cubicBezTo>
                      <a:pt x="4219" y="1"/>
                      <a:pt x="4210" y="1"/>
                      <a:pt x="420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26"/>
              <p:cNvSpPr/>
              <p:nvPr/>
            </p:nvSpPr>
            <p:spPr>
              <a:xfrm>
                <a:off x="3464700" y="6158625"/>
                <a:ext cx="514675" cy="44075"/>
              </a:xfrm>
              <a:custGeom>
                <a:rect b="b" l="l" r="r" t="t"/>
                <a:pathLst>
                  <a:path extrusionOk="0" h="1763" w="20587">
                    <a:moveTo>
                      <a:pt x="1" y="0"/>
                    </a:moveTo>
                    <a:cubicBezTo>
                      <a:pt x="227" y="1120"/>
                      <a:pt x="453" y="1763"/>
                      <a:pt x="453" y="1763"/>
                    </a:cubicBezTo>
                    <a:lnTo>
                      <a:pt x="20539" y="1763"/>
                    </a:lnTo>
                    <a:cubicBezTo>
                      <a:pt x="20587" y="1132"/>
                      <a:pt x="20563" y="548"/>
                      <a:pt x="20491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26"/>
              <p:cNvSpPr/>
              <p:nvPr/>
            </p:nvSpPr>
            <p:spPr>
              <a:xfrm>
                <a:off x="2574725" y="603175"/>
                <a:ext cx="1195400" cy="2249900"/>
              </a:xfrm>
              <a:custGeom>
                <a:rect b="b" l="l" r="r" t="t"/>
                <a:pathLst>
                  <a:path extrusionOk="0" h="89996" w="47816">
                    <a:moveTo>
                      <a:pt x="16966" y="1"/>
                    </a:moveTo>
                    <a:lnTo>
                      <a:pt x="14419" y="894"/>
                    </a:lnTo>
                    <a:lnTo>
                      <a:pt x="14061" y="1025"/>
                    </a:lnTo>
                    <a:lnTo>
                      <a:pt x="691" y="5716"/>
                    </a:lnTo>
                    <a:lnTo>
                      <a:pt x="0" y="49126"/>
                    </a:lnTo>
                    <a:lnTo>
                      <a:pt x="453" y="87309"/>
                    </a:lnTo>
                    <a:cubicBezTo>
                      <a:pt x="3179" y="89155"/>
                      <a:pt x="8489" y="89595"/>
                      <a:pt x="14061" y="89750"/>
                    </a:cubicBezTo>
                    <a:cubicBezTo>
                      <a:pt x="15073" y="89786"/>
                      <a:pt x="16109" y="89821"/>
                      <a:pt x="17157" y="89869"/>
                    </a:cubicBezTo>
                    <a:cubicBezTo>
                      <a:pt x="17788" y="89893"/>
                      <a:pt x="18419" y="89917"/>
                      <a:pt x="19062" y="89940"/>
                    </a:cubicBezTo>
                    <a:cubicBezTo>
                      <a:pt x="19562" y="89952"/>
                      <a:pt x="20086" y="89964"/>
                      <a:pt x="20598" y="89976"/>
                    </a:cubicBezTo>
                    <a:cubicBezTo>
                      <a:pt x="21365" y="89990"/>
                      <a:pt x="22136" y="89996"/>
                      <a:pt x="22907" y="89996"/>
                    </a:cubicBezTo>
                    <a:cubicBezTo>
                      <a:pt x="23452" y="89996"/>
                      <a:pt x="23996" y="89993"/>
                      <a:pt x="24539" y="89988"/>
                    </a:cubicBezTo>
                    <a:cubicBezTo>
                      <a:pt x="25051" y="89976"/>
                      <a:pt x="25575" y="89976"/>
                      <a:pt x="26087" y="89964"/>
                    </a:cubicBezTo>
                    <a:cubicBezTo>
                      <a:pt x="28516" y="89917"/>
                      <a:pt x="30921" y="89809"/>
                      <a:pt x="33171" y="89690"/>
                    </a:cubicBezTo>
                    <a:cubicBezTo>
                      <a:pt x="33361" y="89678"/>
                      <a:pt x="33564" y="89666"/>
                      <a:pt x="33754" y="89655"/>
                    </a:cubicBezTo>
                    <a:cubicBezTo>
                      <a:pt x="41386" y="89214"/>
                      <a:pt x="47232" y="88500"/>
                      <a:pt x="47232" y="88500"/>
                    </a:cubicBezTo>
                    <a:cubicBezTo>
                      <a:pt x="46303" y="76593"/>
                      <a:pt x="46684" y="64616"/>
                      <a:pt x="45994" y="54436"/>
                    </a:cubicBezTo>
                    <a:cubicBezTo>
                      <a:pt x="47816" y="33922"/>
                      <a:pt x="46494" y="4311"/>
                      <a:pt x="46494" y="4311"/>
                    </a:cubicBezTo>
                    <a:cubicBezTo>
                      <a:pt x="43815" y="2191"/>
                      <a:pt x="37017" y="1025"/>
                      <a:pt x="33171" y="548"/>
                    </a:cubicBezTo>
                    <a:cubicBezTo>
                      <a:pt x="32028" y="406"/>
                      <a:pt x="31147" y="334"/>
                      <a:pt x="30706" y="310"/>
                    </a:cubicBezTo>
                    <a:cubicBezTo>
                      <a:pt x="30552" y="298"/>
                      <a:pt x="28611" y="1"/>
                      <a:pt x="28611" y="1"/>
                    </a:cubicBezTo>
                    <a:cubicBezTo>
                      <a:pt x="27706" y="191"/>
                      <a:pt x="26861" y="334"/>
                      <a:pt x="26087" y="453"/>
                    </a:cubicBezTo>
                    <a:cubicBezTo>
                      <a:pt x="25539" y="536"/>
                      <a:pt x="25027" y="608"/>
                      <a:pt x="24539" y="656"/>
                    </a:cubicBezTo>
                    <a:cubicBezTo>
                      <a:pt x="23485" y="773"/>
                      <a:pt x="22557" y="819"/>
                      <a:pt x="21749" y="819"/>
                    </a:cubicBezTo>
                    <a:cubicBezTo>
                      <a:pt x="21333" y="819"/>
                      <a:pt x="20950" y="807"/>
                      <a:pt x="20598" y="787"/>
                    </a:cubicBezTo>
                    <a:cubicBezTo>
                      <a:pt x="20003" y="763"/>
                      <a:pt x="19491" y="703"/>
                      <a:pt x="19062" y="632"/>
                    </a:cubicBezTo>
                    <a:cubicBezTo>
                      <a:pt x="17562" y="394"/>
                      <a:pt x="16966" y="1"/>
                      <a:pt x="16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26"/>
              <p:cNvSpPr/>
              <p:nvPr/>
            </p:nvSpPr>
            <p:spPr>
              <a:xfrm>
                <a:off x="2672050" y="1209200"/>
                <a:ext cx="294400" cy="87550"/>
              </a:xfrm>
              <a:custGeom>
                <a:rect b="b" l="l" r="r" t="t"/>
                <a:pathLst>
                  <a:path extrusionOk="0" h="3502" w="11776">
                    <a:moveTo>
                      <a:pt x="0" y="1"/>
                    </a:moveTo>
                    <a:lnTo>
                      <a:pt x="0" y="1322"/>
                    </a:lnTo>
                    <a:lnTo>
                      <a:pt x="9811" y="1322"/>
                    </a:lnTo>
                    <a:lnTo>
                      <a:pt x="9811" y="2525"/>
                    </a:lnTo>
                    <a:cubicBezTo>
                      <a:pt x="9811" y="3073"/>
                      <a:pt x="10252" y="3501"/>
                      <a:pt x="10799" y="3501"/>
                    </a:cubicBezTo>
                    <a:cubicBezTo>
                      <a:pt x="11335" y="3501"/>
                      <a:pt x="11776" y="3073"/>
                      <a:pt x="11776" y="2525"/>
                    </a:cubicBezTo>
                    <a:lnTo>
                      <a:pt x="1177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26"/>
              <p:cNvSpPr/>
              <p:nvPr/>
            </p:nvSpPr>
            <p:spPr>
              <a:xfrm>
                <a:off x="2635150" y="2107525"/>
                <a:ext cx="425650" cy="354525"/>
              </a:xfrm>
              <a:custGeom>
                <a:rect b="b" l="l" r="r" t="t"/>
                <a:pathLst>
                  <a:path extrusionOk="0" h="14181" w="17026">
                    <a:moveTo>
                      <a:pt x="9180" y="1"/>
                    </a:moveTo>
                    <a:lnTo>
                      <a:pt x="0" y="8907"/>
                    </a:lnTo>
                    <a:cubicBezTo>
                      <a:pt x="0" y="8907"/>
                      <a:pt x="3268" y="14180"/>
                      <a:pt x="6908" y="14180"/>
                    </a:cubicBezTo>
                    <a:cubicBezTo>
                      <a:pt x="7567" y="14180"/>
                      <a:pt x="8239" y="14007"/>
                      <a:pt x="8906" y="13598"/>
                    </a:cubicBezTo>
                    <a:cubicBezTo>
                      <a:pt x="17026" y="8621"/>
                      <a:pt x="9180" y="1"/>
                      <a:pt x="91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26"/>
              <p:cNvSpPr/>
              <p:nvPr/>
            </p:nvSpPr>
            <p:spPr>
              <a:xfrm>
                <a:off x="3273900" y="2107525"/>
                <a:ext cx="425675" cy="354525"/>
              </a:xfrm>
              <a:custGeom>
                <a:rect b="b" l="l" r="r" t="t"/>
                <a:pathLst>
                  <a:path extrusionOk="0" h="14181" w="17027">
                    <a:moveTo>
                      <a:pt x="7847" y="1"/>
                    </a:moveTo>
                    <a:cubicBezTo>
                      <a:pt x="7847" y="1"/>
                      <a:pt x="1" y="8621"/>
                      <a:pt x="8109" y="13598"/>
                    </a:cubicBezTo>
                    <a:cubicBezTo>
                      <a:pt x="8778" y="14007"/>
                      <a:pt x="9451" y="14180"/>
                      <a:pt x="10112" y="14180"/>
                    </a:cubicBezTo>
                    <a:cubicBezTo>
                      <a:pt x="13759" y="14180"/>
                      <a:pt x="17027" y="8907"/>
                      <a:pt x="17027" y="8907"/>
                    </a:cubicBezTo>
                    <a:lnTo>
                      <a:pt x="784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26"/>
              <p:cNvSpPr/>
              <p:nvPr/>
            </p:nvSpPr>
            <p:spPr>
              <a:xfrm>
                <a:off x="3700750" y="480250"/>
                <a:ext cx="694150" cy="559025"/>
              </a:xfrm>
              <a:custGeom>
                <a:rect b="b" l="l" r="r" t="t"/>
                <a:pathLst>
                  <a:path extrusionOk="0" h="22361" w="27766">
                    <a:moveTo>
                      <a:pt x="26623" y="0"/>
                    </a:moveTo>
                    <a:cubicBezTo>
                      <a:pt x="13609" y="2048"/>
                      <a:pt x="358" y="9859"/>
                      <a:pt x="358" y="9859"/>
                    </a:cubicBezTo>
                    <a:cubicBezTo>
                      <a:pt x="191" y="14455"/>
                      <a:pt x="0" y="18372"/>
                      <a:pt x="334" y="22360"/>
                    </a:cubicBezTo>
                    <a:lnTo>
                      <a:pt x="27004" y="8597"/>
                    </a:lnTo>
                    <a:cubicBezTo>
                      <a:pt x="27766" y="3632"/>
                      <a:pt x="26623" y="0"/>
                      <a:pt x="266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6"/>
              <p:cNvSpPr/>
              <p:nvPr/>
            </p:nvSpPr>
            <p:spPr>
              <a:xfrm>
                <a:off x="1924050" y="425175"/>
                <a:ext cx="913225" cy="526275"/>
              </a:xfrm>
              <a:custGeom>
                <a:rect b="b" l="l" r="r" t="t"/>
                <a:pathLst>
                  <a:path extrusionOk="0" h="21051" w="36529">
                    <a:moveTo>
                      <a:pt x="762" y="1"/>
                    </a:moveTo>
                    <a:cubicBezTo>
                      <a:pt x="762" y="1"/>
                      <a:pt x="0" y="6121"/>
                      <a:pt x="667" y="8799"/>
                    </a:cubicBezTo>
                    <a:lnTo>
                      <a:pt x="29480" y="21051"/>
                    </a:lnTo>
                    <a:cubicBezTo>
                      <a:pt x="31873" y="21051"/>
                      <a:pt x="36528" y="15098"/>
                      <a:pt x="35993" y="10526"/>
                    </a:cubicBezTo>
                    <a:cubicBezTo>
                      <a:pt x="35993" y="10526"/>
                      <a:pt x="13895" y="1001"/>
                      <a:pt x="7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26"/>
              <p:cNvSpPr/>
              <p:nvPr/>
            </p:nvSpPr>
            <p:spPr>
              <a:xfrm>
                <a:off x="3087275" y="619550"/>
                <a:ext cx="100925" cy="2233475"/>
              </a:xfrm>
              <a:custGeom>
                <a:rect b="b" l="l" r="r" t="t"/>
                <a:pathLst>
                  <a:path extrusionOk="0" h="89339" w="4037">
                    <a:moveTo>
                      <a:pt x="4037" y="1"/>
                    </a:moveTo>
                    <a:cubicBezTo>
                      <a:pt x="3370" y="72"/>
                      <a:pt x="2751" y="120"/>
                      <a:pt x="2179" y="143"/>
                    </a:cubicBezTo>
                    <a:cubicBezTo>
                      <a:pt x="1918" y="155"/>
                      <a:pt x="1679" y="155"/>
                      <a:pt x="1441" y="167"/>
                    </a:cubicBezTo>
                    <a:cubicBezTo>
                      <a:pt x="917" y="167"/>
                      <a:pt x="429" y="155"/>
                      <a:pt x="1" y="132"/>
                    </a:cubicBezTo>
                    <a:lnTo>
                      <a:pt x="1" y="89321"/>
                    </a:lnTo>
                    <a:cubicBezTo>
                      <a:pt x="477" y="89321"/>
                      <a:pt x="965" y="89333"/>
                      <a:pt x="1441" y="89333"/>
                    </a:cubicBezTo>
                    <a:lnTo>
                      <a:pt x="2179" y="89333"/>
                    </a:lnTo>
                    <a:cubicBezTo>
                      <a:pt x="2386" y="89337"/>
                      <a:pt x="2592" y="89338"/>
                      <a:pt x="2799" y="89338"/>
                    </a:cubicBezTo>
                    <a:cubicBezTo>
                      <a:pt x="3211" y="89338"/>
                      <a:pt x="3624" y="89333"/>
                      <a:pt x="4037" y="89333"/>
                    </a:cubicBezTo>
                    <a:lnTo>
                      <a:pt x="40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26"/>
              <p:cNvSpPr/>
              <p:nvPr/>
            </p:nvSpPr>
            <p:spPr>
              <a:xfrm>
                <a:off x="3051250" y="618950"/>
                <a:ext cx="38425" cy="2233650"/>
              </a:xfrm>
              <a:custGeom>
                <a:rect b="b" l="l" r="r" t="t"/>
                <a:pathLst>
                  <a:path extrusionOk="0" h="89346" w="1537">
                    <a:moveTo>
                      <a:pt x="1" y="1"/>
                    </a:moveTo>
                    <a:lnTo>
                      <a:pt x="1" y="89309"/>
                    </a:lnTo>
                    <a:cubicBezTo>
                      <a:pt x="501" y="89321"/>
                      <a:pt x="1025" y="89333"/>
                      <a:pt x="1537" y="89345"/>
                    </a:cubicBezTo>
                    <a:lnTo>
                      <a:pt x="1537" y="156"/>
                    </a:lnTo>
                    <a:cubicBezTo>
                      <a:pt x="942" y="132"/>
                      <a:pt x="430" y="7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26"/>
              <p:cNvSpPr/>
              <p:nvPr/>
            </p:nvSpPr>
            <p:spPr>
              <a:xfrm>
                <a:off x="3188175" y="614500"/>
                <a:ext cx="38725" cy="2238375"/>
              </a:xfrm>
              <a:custGeom>
                <a:rect b="b" l="l" r="r" t="t"/>
                <a:pathLst>
                  <a:path extrusionOk="0" h="89535" w="1549">
                    <a:moveTo>
                      <a:pt x="1549" y="0"/>
                    </a:moveTo>
                    <a:cubicBezTo>
                      <a:pt x="1001" y="83"/>
                      <a:pt x="489" y="155"/>
                      <a:pt x="1" y="203"/>
                    </a:cubicBezTo>
                    <a:lnTo>
                      <a:pt x="1" y="89535"/>
                    </a:lnTo>
                    <a:cubicBezTo>
                      <a:pt x="513" y="89523"/>
                      <a:pt x="1037" y="89523"/>
                      <a:pt x="1549" y="89511"/>
                    </a:cubicBezTo>
                    <a:lnTo>
                      <a:pt x="15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6"/>
              <p:cNvSpPr/>
              <p:nvPr/>
            </p:nvSpPr>
            <p:spPr>
              <a:xfrm>
                <a:off x="3470075" y="-266875"/>
                <a:ext cx="106575" cy="220300"/>
              </a:xfrm>
              <a:custGeom>
                <a:rect b="b" l="l" r="r" t="t"/>
                <a:pathLst>
                  <a:path extrusionOk="0" h="8812" w="4263">
                    <a:moveTo>
                      <a:pt x="2036" y="1"/>
                    </a:moveTo>
                    <a:lnTo>
                      <a:pt x="0" y="2072"/>
                    </a:lnTo>
                    <a:cubicBezTo>
                      <a:pt x="345" y="5632"/>
                      <a:pt x="929" y="8811"/>
                      <a:pt x="929" y="8811"/>
                    </a:cubicBezTo>
                    <a:cubicBezTo>
                      <a:pt x="929" y="8811"/>
                      <a:pt x="4263" y="7799"/>
                      <a:pt x="3929" y="3608"/>
                    </a:cubicBezTo>
                    <a:cubicBezTo>
                      <a:pt x="3786" y="1787"/>
                      <a:pt x="2477" y="549"/>
                      <a:pt x="20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26"/>
              <p:cNvSpPr/>
              <p:nvPr/>
            </p:nvSpPr>
            <p:spPr>
              <a:xfrm>
                <a:off x="2937550" y="255925"/>
                <a:ext cx="368225" cy="422375"/>
              </a:xfrm>
              <a:custGeom>
                <a:rect b="b" l="l" r="r" t="t"/>
                <a:pathLst>
                  <a:path extrusionOk="0" h="16895" w="14729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1751" y="9581"/>
                      <a:pt x="1930" y="12212"/>
                      <a:pt x="1775" y="15748"/>
                    </a:cubicBezTo>
                    <a:cubicBezTo>
                      <a:pt x="3645" y="16513"/>
                      <a:pt x="5489" y="16895"/>
                      <a:pt x="7306" y="16895"/>
                    </a:cubicBezTo>
                    <a:cubicBezTo>
                      <a:pt x="9757" y="16895"/>
                      <a:pt x="12157" y="1620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6"/>
              <p:cNvSpPr/>
              <p:nvPr/>
            </p:nvSpPr>
            <p:spPr>
              <a:xfrm>
                <a:off x="2937550" y="255925"/>
                <a:ext cx="368225" cy="370500"/>
              </a:xfrm>
              <a:custGeom>
                <a:rect b="b" l="l" r="r" t="t"/>
                <a:pathLst>
                  <a:path extrusionOk="0" h="14820" w="14729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3573" y="10402"/>
                      <a:pt x="7704" y="1433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26"/>
              <p:cNvSpPr/>
              <p:nvPr/>
            </p:nvSpPr>
            <p:spPr>
              <a:xfrm>
                <a:off x="3443875" y="-87475"/>
                <a:ext cx="194425" cy="295500"/>
              </a:xfrm>
              <a:custGeom>
                <a:rect b="b" l="l" r="r" t="t"/>
                <a:pathLst>
                  <a:path extrusionOk="0" h="11820" w="7777">
                    <a:moveTo>
                      <a:pt x="4202" y="0"/>
                    </a:moveTo>
                    <a:cubicBezTo>
                      <a:pt x="2698" y="0"/>
                      <a:pt x="1274" y="1516"/>
                      <a:pt x="1274" y="1516"/>
                    </a:cubicBezTo>
                    <a:cubicBezTo>
                      <a:pt x="0" y="6624"/>
                      <a:pt x="1096" y="11803"/>
                      <a:pt x="1096" y="11803"/>
                    </a:cubicBezTo>
                    <a:cubicBezTo>
                      <a:pt x="1227" y="11814"/>
                      <a:pt x="1355" y="11820"/>
                      <a:pt x="1481" y="11820"/>
                    </a:cubicBezTo>
                    <a:cubicBezTo>
                      <a:pt x="6552" y="11820"/>
                      <a:pt x="7777" y="3139"/>
                      <a:pt x="5930" y="885"/>
                    </a:cubicBezTo>
                    <a:cubicBezTo>
                      <a:pt x="5396" y="234"/>
                      <a:pt x="4793" y="0"/>
                      <a:pt x="4202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26"/>
              <p:cNvSpPr/>
              <p:nvPr/>
            </p:nvSpPr>
            <p:spPr>
              <a:xfrm>
                <a:off x="2816400" y="-156725"/>
                <a:ext cx="325" cy="900"/>
              </a:xfrm>
              <a:custGeom>
                <a:rect b="b" l="l" r="r" t="t"/>
                <a:pathLst>
                  <a:path extrusionOk="0" h="36" w="13">
                    <a:moveTo>
                      <a:pt x="1" y="0"/>
                    </a:moveTo>
                    <a:lnTo>
                      <a:pt x="1" y="36"/>
                    </a:lnTo>
                    <a:cubicBezTo>
                      <a:pt x="1" y="36"/>
                      <a:pt x="13" y="24"/>
                      <a:pt x="13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26"/>
              <p:cNvSpPr/>
              <p:nvPr/>
            </p:nvSpPr>
            <p:spPr>
              <a:xfrm>
                <a:off x="2814325" y="-422300"/>
                <a:ext cx="769775" cy="924800"/>
              </a:xfrm>
              <a:custGeom>
                <a:rect b="b" l="l" r="r" t="t"/>
                <a:pathLst>
                  <a:path extrusionOk="0" h="36992" w="30791">
                    <a:moveTo>
                      <a:pt x="15258" y="1"/>
                    </a:moveTo>
                    <a:cubicBezTo>
                      <a:pt x="15162" y="1"/>
                      <a:pt x="15064" y="1"/>
                      <a:pt x="14967" y="3"/>
                    </a:cubicBezTo>
                    <a:cubicBezTo>
                      <a:pt x="4037" y="158"/>
                      <a:pt x="775" y="5194"/>
                      <a:pt x="132" y="8706"/>
                    </a:cubicBezTo>
                    <a:cubicBezTo>
                      <a:pt x="120" y="8742"/>
                      <a:pt x="84" y="10659"/>
                      <a:pt x="84" y="10659"/>
                    </a:cubicBezTo>
                    <a:cubicBezTo>
                      <a:pt x="1" y="15076"/>
                      <a:pt x="703" y="19577"/>
                      <a:pt x="2048" y="23565"/>
                    </a:cubicBezTo>
                    <a:cubicBezTo>
                      <a:pt x="2191" y="23970"/>
                      <a:pt x="2334" y="24375"/>
                      <a:pt x="2489" y="24768"/>
                    </a:cubicBezTo>
                    <a:cubicBezTo>
                      <a:pt x="2525" y="24875"/>
                      <a:pt x="2572" y="24970"/>
                      <a:pt x="2608" y="25077"/>
                    </a:cubicBezTo>
                    <a:cubicBezTo>
                      <a:pt x="2763" y="25470"/>
                      <a:pt x="2930" y="25863"/>
                      <a:pt x="3096" y="26244"/>
                    </a:cubicBezTo>
                    <a:cubicBezTo>
                      <a:pt x="5868" y="32505"/>
                      <a:pt x="10447" y="36992"/>
                      <a:pt x="16300" y="36992"/>
                    </a:cubicBezTo>
                    <a:cubicBezTo>
                      <a:pt x="17637" y="36992"/>
                      <a:pt x="19040" y="36758"/>
                      <a:pt x="20503" y="36257"/>
                    </a:cubicBezTo>
                    <a:cubicBezTo>
                      <a:pt x="30790" y="32757"/>
                      <a:pt x="29516" y="12778"/>
                      <a:pt x="29409" y="11290"/>
                    </a:cubicBezTo>
                    <a:cubicBezTo>
                      <a:pt x="29433" y="11290"/>
                      <a:pt x="29326" y="10397"/>
                      <a:pt x="29278" y="10206"/>
                    </a:cubicBezTo>
                    <a:cubicBezTo>
                      <a:pt x="28885" y="8801"/>
                      <a:pt x="28873" y="8563"/>
                      <a:pt x="28290" y="7504"/>
                    </a:cubicBezTo>
                    <a:cubicBezTo>
                      <a:pt x="26714" y="4658"/>
                      <a:pt x="22967" y="1"/>
                      <a:pt x="15258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26"/>
              <p:cNvSpPr/>
              <p:nvPr/>
            </p:nvSpPr>
            <p:spPr>
              <a:xfrm>
                <a:off x="2718075" y="-73500"/>
                <a:ext cx="228150" cy="279025"/>
              </a:xfrm>
              <a:custGeom>
                <a:rect b="b" l="l" r="r" t="t"/>
                <a:pathLst>
                  <a:path extrusionOk="0" h="11161" w="9126">
                    <a:moveTo>
                      <a:pt x="3668" y="0"/>
                    </a:moveTo>
                    <a:cubicBezTo>
                      <a:pt x="2701" y="0"/>
                      <a:pt x="1753" y="317"/>
                      <a:pt x="1231" y="1350"/>
                    </a:cubicBezTo>
                    <a:cubicBezTo>
                      <a:pt x="1" y="3790"/>
                      <a:pt x="2635" y="11161"/>
                      <a:pt x="7048" y="11161"/>
                    </a:cubicBezTo>
                    <a:cubicBezTo>
                      <a:pt x="7460" y="11161"/>
                      <a:pt x="7887" y="11097"/>
                      <a:pt x="8327" y="10959"/>
                    </a:cubicBezTo>
                    <a:cubicBezTo>
                      <a:pt x="8327" y="10959"/>
                      <a:pt x="9125" y="5494"/>
                      <a:pt x="6768" y="791"/>
                    </a:cubicBezTo>
                    <a:cubicBezTo>
                      <a:pt x="6768" y="791"/>
                      <a:pt x="5196" y="0"/>
                      <a:pt x="3668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26"/>
              <p:cNvSpPr/>
              <p:nvPr/>
            </p:nvSpPr>
            <p:spPr>
              <a:xfrm>
                <a:off x="2879525" y="188550"/>
                <a:ext cx="72050" cy="45275"/>
              </a:xfrm>
              <a:custGeom>
                <a:rect b="b" l="l" r="r" t="t"/>
                <a:pathLst>
                  <a:path extrusionOk="0" h="1811" w="2882">
                    <a:moveTo>
                      <a:pt x="2881" y="0"/>
                    </a:moveTo>
                    <a:lnTo>
                      <a:pt x="2881" y="0"/>
                    </a:lnTo>
                    <a:cubicBezTo>
                      <a:pt x="2881" y="0"/>
                      <a:pt x="1656" y="713"/>
                      <a:pt x="550" y="713"/>
                    </a:cubicBezTo>
                    <a:cubicBezTo>
                      <a:pt x="361" y="713"/>
                      <a:pt x="175" y="692"/>
                      <a:pt x="0" y="643"/>
                    </a:cubicBezTo>
                    <a:lnTo>
                      <a:pt x="0" y="643"/>
                    </a:lnTo>
                    <a:cubicBezTo>
                      <a:pt x="155" y="1036"/>
                      <a:pt x="322" y="1429"/>
                      <a:pt x="488" y="1810"/>
                    </a:cubicBezTo>
                    <a:cubicBezTo>
                      <a:pt x="1238" y="1774"/>
                      <a:pt x="2238" y="1429"/>
                      <a:pt x="2881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26"/>
              <p:cNvSpPr/>
              <p:nvPr/>
            </p:nvSpPr>
            <p:spPr>
              <a:xfrm>
                <a:off x="2788725" y="-518075"/>
                <a:ext cx="739700" cy="567650"/>
              </a:xfrm>
              <a:custGeom>
                <a:rect b="b" l="l" r="r" t="t"/>
                <a:pathLst>
                  <a:path extrusionOk="0" h="22706" w="29588">
                    <a:moveTo>
                      <a:pt x="16642" y="0"/>
                    </a:moveTo>
                    <a:cubicBezTo>
                      <a:pt x="9909" y="0"/>
                      <a:pt x="2806" y="4164"/>
                      <a:pt x="1037" y="10049"/>
                    </a:cubicBezTo>
                    <a:cubicBezTo>
                      <a:pt x="1" y="13490"/>
                      <a:pt x="1191" y="17752"/>
                      <a:pt x="1191" y="17752"/>
                    </a:cubicBezTo>
                    <a:cubicBezTo>
                      <a:pt x="5323" y="18645"/>
                      <a:pt x="5406" y="22705"/>
                      <a:pt x="5406" y="22705"/>
                    </a:cubicBezTo>
                    <a:lnTo>
                      <a:pt x="8585" y="22550"/>
                    </a:lnTo>
                    <a:cubicBezTo>
                      <a:pt x="8025" y="17883"/>
                      <a:pt x="5859" y="16645"/>
                      <a:pt x="6382" y="13216"/>
                    </a:cubicBezTo>
                    <a:cubicBezTo>
                      <a:pt x="3204" y="11275"/>
                      <a:pt x="2834" y="8775"/>
                      <a:pt x="2834" y="8775"/>
                    </a:cubicBezTo>
                    <a:lnTo>
                      <a:pt x="2834" y="8775"/>
                    </a:lnTo>
                    <a:cubicBezTo>
                      <a:pt x="3525" y="10096"/>
                      <a:pt x="5287" y="11085"/>
                      <a:pt x="6752" y="11704"/>
                    </a:cubicBezTo>
                    <a:cubicBezTo>
                      <a:pt x="6752" y="11692"/>
                      <a:pt x="6752" y="11692"/>
                      <a:pt x="6752" y="11680"/>
                    </a:cubicBezTo>
                    <a:cubicBezTo>
                      <a:pt x="6958" y="11051"/>
                      <a:pt x="7958" y="10747"/>
                      <a:pt x="9501" y="10747"/>
                    </a:cubicBezTo>
                    <a:cubicBezTo>
                      <a:pt x="11257" y="10747"/>
                      <a:pt x="13714" y="11140"/>
                      <a:pt x="16503" y="11894"/>
                    </a:cubicBezTo>
                    <a:cubicBezTo>
                      <a:pt x="19242" y="12638"/>
                      <a:pt x="21453" y="12910"/>
                      <a:pt x="23222" y="12910"/>
                    </a:cubicBezTo>
                    <a:cubicBezTo>
                      <a:pt x="28051" y="12910"/>
                      <a:pt x="29588" y="10882"/>
                      <a:pt x="29588" y="10882"/>
                    </a:cubicBezTo>
                    <a:cubicBezTo>
                      <a:pt x="27993" y="3104"/>
                      <a:pt x="22455" y="0"/>
                      <a:pt x="16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26"/>
              <p:cNvSpPr/>
              <p:nvPr/>
            </p:nvSpPr>
            <p:spPr>
              <a:xfrm>
                <a:off x="2923875" y="-21600"/>
                <a:ext cx="609300" cy="578375"/>
              </a:xfrm>
              <a:custGeom>
                <a:rect b="b" l="l" r="r" t="t"/>
                <a:pathLst>
                  <a:path extrusionOk="0" h="23135" w="24372">
                    <a:moveTo>
                      <a:pt x="2250" y="1"/>
                    </a:moveTo>
                    <a:lnTo>
                      <a:pt x="0" y="2846"/>
                    </a:lnTo>
                    <a:cubicBezTo>
                      <a:pt x="369" y="7382"/>
                      <a:pt x="3846" y="19074"/>
                      <a:pt x="7692" y="21765"/>
                    </a:cubicBezTo>
                    <a:cubicBezTo>
                      <a:pt x="9008" y="22689"/>
                      <a:pt x="10750" y="23135"/>
                      <a:pt x="12592" y="23135"/>
                    </a:cubicBezTo>
                    <a:cubicBezTo>
                      <a:pt x="16114" y="23135"/>
                      <a:pt x="20006" y="21508"/>
                      <a:pt x="22015" y="18491"/>
                    </a:cubicBezTo>
                    <a:cubicBezTo>
                      <a:pt x="24372" y="14967"/>
                      <a:pt x="23944" y="9538"/>
                      <a:pt x="23944" y="9537"/>
                    </a:cubicBezTo>
                    <a:lnTo>
                      <a:pt x="23944" y="9537"/>
                    </a:lnTo>
                    <a:cubicBezTo>
                      <a:pt x="23944" y="9538"/>
                      <a:pt x="23621" y="14955"/>
                      <a:pt x="15264" y="15550"/>
                    </a:cubicBezTo>
                    <a:cubicBezTo>
                      <a:pt x="15112" y="15561"/>
                      <a:pt x="14962" y="15566"/>
                      <a:pt x="14813" y="15566"/>
                    </a:cubicBezTo>
                    <a:cubicBezTo>
                      <a:pt x="6727" y="15566"/>
                      <a:pt x="2250" y="1"/>
                      <a:pt x="2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26"/>
              <p:cNvSpPr/>
              <p:nvPr/>
            </p:nvSpPr>
            <p:spPr>
              <a:xfrm>
                <a:off x="3389100" y="-132625"/>
                <a:ext cx="180700" cy="485200"/>
              </a:xfrm>
              <a:custGeom>
                <a:rect b="b" l="l" r="r" t="t"/>
                <a:pathLst>
                  <a:path extrusionOk="0" h="19408" w="7228">
                    <a:moveTo>
                      <a:pt x="6918" y="1"/>
                    </a:moveTo>
                    <a:lnTo>
                      <a:pt x="6501" y="1358"/>
                    </a:lnTo>
                    <a:cubicBezTo>
                      <a:pt x="6501" y="1358"/>
                      <a:pt x="6168" y="12133"/>
                      <a:pt x="3942" y="15598"/>
                    </a:cubicBezTo>
                    <a:cubicBezTo>
                      <a:pt x="2240" y="18245"/>
                      <a:pt x="838" y="19071"/>
                      <a:pt x="271" y="19314"/>
                    </a:cubicBezTo>
                    <a:lnTo>
                      <a:pt x="271" y="19314"/>
                    </a:lnTo>
                    <a:lnTo>
                      <a:pt x="5204" y="17598"/>
                    </a:lnTo>
                    <a:cubicBezTo>
                      <a:pt x="5204" y="17598"/>
                      <a:pt x="7228" y="5525"/>
                      <a:pt x="6918" y="1"/>
                    </a:cubicBezTo>
                    <a:close/>
                    <a:moveTo>
                      <a:pt x="271" y="19314"/>
                    </a:moveTo>
                    <a:lnTo>
                      <a:pt x="1" y="19408"/>
                    </a:lnTo>
                    <a:cubicBezTo>
                      <a:pt x="1" y="19408"/>
                      <a:pt x="96" y="19388"/>
                      <a:pt x="271" y="193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26"/>
              <p:cNvSpPr/>
              <p:nvPr/>
            </p:nvSpPr>
            <p:spPr>
              <a:xfrm>
                <a:off x="3119725" y="142300"/>
                <a:ext cx="386675" cy="176050"/>
              </a:xfrm>
              <a:custGeom>
                <a:rect b="b" l="l" r="r" t="t"/>
                <a:pathLst>
                  <a:path extrusionOk="0" h="7042" w="15467">
                    <a:moveTo>
                      <a:pt x="9126" y="0"/>
                    </a:moveTo>
                    <a:cubicBezTo>
                      <a:pt x="4702" y="0"/>
                      <a:pt x="280" y="3697"/>
                      <a:pt x="0" y="5541"/>
                    </a:cubicBezTo>
                    <a:lnTo>
                      <a:pt x="1655" y="7041"/>
                    </a:lnTo>
                    <a:cubicBezTo>
                      <a:pt x="1655" y="7041"/>
                      <a:pt x="3453" y="6684"/>
                      <a:pt x="5442" y="5291"/>
                    </a:cubicBezTo>
                    <a:cubicBezTo>
                      <a:pt x="6575" y="4501"/>
                      <a:pt x="7905" y="4089"/>
                      <a:pt x="9234" y="4089"/>
                    </a:cubicBezTo>
                    <a:cubicBezTo>
                      <a:pt x="10307" y="4089"/>
                      <a:pt x="11379" y="4357"/>
                      <a:pt x="12347" y="4910"/>
                    </a:cubicBezTo>
                    <a:cubicBezTo>
                      <a:pt x="13197" y="5396"/>
                      <a:pt x="14057" y="5738"/>
                      <a:pt x="14766" y="5738"/>
                    </a:cubicBezTo>
                    <a:cubicBezTo>
                      <a:pt x="14822" y="5738"/>
                      <a:pt x="14877" y="5736"/>
                      <a:pt x="14931" y="5732"/>
                    </a:cubicBezTo>
                    <a:lnTo>
                      <a:pt x="15467" y="3708"/>
                    </a:lnTo>
                    <a:cubicBezTo>
                      <a:pt x="15467" y="3708"/>
                      <a:pt x="13907" y="148"/>
                      <a:pt x="9394" y="5"/>
                    </a:cubicBezTo>
                    <a:cubicBezTo>
                      <a:pt x="9305" y="2"/>
                      <a:pt x="9216" y="0"/>
                      <a:pt x="9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26"/>
              <p:cNvSpPr/>
              <p:nvPr/>
            </p:nvSpPr>
            <p:spPr>
              <a:xfrm>
                <a:off x="3385075" y="701700"/>
                <a:ext cx="326425" cy="480900"/>
              </a:xfrm>
              <a:custGeom>
                <a:rect b="b" l="l" r="r" t="t"/>
                <a:pathLst>
                  <a:path extrusionOk="0" h="19236" w="13057">
                    <a:moveTo>
                      <a:pt x="3995" y="1"/>
                    </a:moveTo>
                    <a:cubicBezTo>
                      <a:pt x="3995" y="1"/>
                      <a:pt x="2471" y="2382"/>
                      <a:pt x="1483" y="4144"/>
                    </a:cubicBezTo>
                    <a:cubicBezTo>
                      <a:pt x="483" y="5906"/>
                      <a:pt x="519" y="7990"/>
                      <a:pt x="173" y="9883"/>
                    </a:cubicBezTo>
                    <a:cubicBezTo>
                      <a:pt x="1" y="10803"/>
                      <a:pt x="284" y="11221"/>
                      <a:pt x="709" y="11221"/>
                    </a:cubicBezTo>
                    <a:cubicBezTo>
                      <a:pt x="1164" y="11221"/>
                      <a:pt x="1780" y="10744"/>
                      <a:pt x="2174" y="9895"/>
                    </a:cubicBezTo>
                    <a:cubicBezTo>
                      <a:pt x="2857" y="8444"/>
                      <a:pt x="3392" y="6854"/>
                      <a:pt x="3819" y="6854"/>
                    </a:cubicBezTo>
                    <a:cubicBezTo>
                      <a:pt x="3876" y="6854"/>
                      <a:pt x="3931" y="6882"/>
                      <a:pt x="3983" y="6942"/>
                    </a:cubicBezTo>
                    <a:cubicBezTo>
                      <a:pt x="4448" y="7466"/>
                      <a:pt x="3805" y="15407"/>
                      <a:pt x="5007" y="17169"/>
                    </a:cubicBezTo>
                    <a:cubicBezTo>
                      <a:pt x="5142" y="17367"/>
                      <a:pt x="5266" y="17455"/>
                      <a:pt x="5378" y="17455"/>
                    </a:cubicBezTo>
                    <a:cubicBezTo>
                      <a:pt x="6270" y="17455"/>
                      <a:pt x="6496" y="11955"/>
                      <a:pt x="6496" y="11955"/>
                    </a:cubicBezTo>
                    <a:cubicBezTo>
                      <a:pt x="6496" y="11955"/>
                      <a:pt x="6829" y="18658"/>
                      <a:pt x="7972" y="19205"/>
                    </a:cubicBezTo>
                    <a:cubicBezTo>
                      <a:pt x="8015" y="19226"/>
                      <a:pt x="8056" y="19236"/>
                      <a:pt x="8094" y="19236"/>
                    </a:cubicBezTo>
                    <a:cubicBezTo>
                      <a:pt x="9085" y="19236"/>
                      <a:pt x="8710" y="12720"/>
                      <a:pt x="8710" y="12717"/>
                    </a:cubicBezTo>
                    <a:lnTo>
                      <a:pt x="8710" y="12717"/>
                    </a:lnTo>
                    <a:cubicBezTo>
                      <a:pt x="8710" y="12719"/>
                      <a:pt x="9057" y="17685"/>
                      <a:pt x="10137" y="17685"/>
                    </a:cubicBezTo>
                    <a:cubicBezTo>
                      <a:pt x="10153" y="17685"/>
                      <a:pt x="10170" y="17684"/>
                      <a:pt x="10187" y="17681"/>
                    </a:cubicBezTo>
                    <a:cubicBezTo>
                      <a:pt x="10984" y="17574"/>
                      <a:pt x="10830" y="13419"/>
                      <a:pt x="10699" y="11395"/>
                    </a:cubicBezTo>
                    <a:lnTo>
                      <a:pt x="10699" y="11395"/>
                    </a:lnTo>
                    <a:cubicBezTo>
                      <a:pt x="10699" y="11397"/>
                      <a:pt x="11127" y="15925"/>
                      <a:pt x="11831" y="15925"/>
                    </a:cubicBezTo>
                    <a:cubicBezTo>
                      <a:pt x="11870" y="15925"/>
                      <a:pt x="11909" y="15912"/>
                      <a:pt x="11949" y="15884"/>
                    </a:cubicBezTo>
                    <a:cubicBezTo>
                      <a:pt x="12913" y="15193"/>
                      <a:pt x="13056" y="5525"/>
                      <a:pt x="10996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26"/>
              <p:cNvSpPr/>
              <p:nvPr/>
            </p:nvSpPr>
            <p:spPr>
              <a:xfrm>
                <a:off x="3274500" y="457325"/>
                <a:ext cx="388875" cy="265525"/>
              </a:xfrm>
              <a:custGeom>
                <a:rect b="b" l="l" r="r" t="t"/>
                <a:pathLst>
                  <a:path extrusionOk="0" h="10621" w="15555">
                    <a:moveTo>
                      <a:pt x="7502" y="1"/>
                    </a:moveTo>
                    <a:cubicBezTo>
                      <a:pt x="5942" y="2001"/>
                      <a:pt x="429" y="3430"/>
                      <a:pt x="429" y="3430"/>
                    </a:cubicBezTo>
                    <a:cubicBezTo>
                      <a:pt x="1" y="4513"/>
                      <a:pt x="620" y="5835"/>
                      <a:pt x="620" y="5835"/>
                    </a:cubicBezTo>
                    <a:cubicBezTo>
                      <a:pt x="3263" y="6490"/>
                      <a:pt x="5799" y="7192"/>
                      <a:pt x="7394" y="8585"/>
                    </a:cubicBezTo>
                    <a:cubicBezTo>
                      <a:pt x="7775" y="8907"/>
                      <a:pt x="8109" y="9276"/>
                      <a:pt x="8371" y="9692"/>
                    </a:cubicBezTo>
                    <a:cubicBezTo>
                      <a:pt x="8383" y="9716"/>
                      <a:pt x="8406" y="9752"/>
                      <a:pt x="8418" y="9776"/>
                    </a:cubicBezTo>
                    <a:lnTo>
                      <a:pt x="11431" y="10431"/>
                    </a:lnTo>
                    <a:cubicBezTo>
                      <a:pt x="11562" y="10466"/>
                      <a:pt x="11705" y="10478"/>
                      <a:pt x="11835" y="10502"/>
                    </a:cubicBezTo>
                    <a:cubicBezTo>
                      <a:pt x="12470" y="10587"/>
                      <a:pt x="13071" y="10621"/>
                      <a:pt x="13597" y="10621"/>
                    </a:cubicBezTo>
                    <a:cubicBezTo>
                      <a:pt x="14759" y="10621"/>
                      <a:pt x="15555" y="10458"/>
                      <a:pt x="15538" y="10335"/>
                    </a:cubicBezTo>
                    <a:cubicBezTo>
                      <a:pt x="14717" y="5989"/>
                      <a:pt x="12621" y="3382"/>
                      <a:pt x="10752" y="1870"/>
                    </a:cubicBezTo>
                    <a:cubicBezTo>
                      <a:pt x="10192" y="1417"/>
                      <a:pt x="9669" y="1072"/>
                      <a:pt x="9192" y="798"/>
                    </a:cubicBezTo>
                    <a:cubicBezTo>
                      <a:pt x="8061" y="144"/>
                      <a:pt x="7502" y="1"/>
                      <a:pt x="7502" y="1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26"/>
              <p:cNvSpPr/>
              <p:nvPr/>
            </p:nvSpPr>
            <p:spPr>
              <a:xfrm>
                <a:off x="3444175" y="476975"/>
                <a:ext cx="99125" cy="45575"/>
              </a:xfrm>
              <a:custGeom>
                <a:rect b="b" l="l" r="r" t="t"/>
                <a:pathLst>
                  <a:path extrusionOk="0" h="1823" w="3965">
                    <a:moveTo>
                      <a:pt x="2405" y="0"/>
                    </a:moveTo>
                    <a:lnTo>
                      <a:pt x="619" y="441"/>
                    </a:lnTo>
                    <a:cubicBezTo>
                      <a:pt x="238" y="536"/>
                      <a:pt x="0" y="917"/>
                      <a:pt x="95" y="1298"/>
                    </a:cubicBezTo>
                    <a:cubicBezTo>
                      <a:pt x="179" y="1620"/>
                      <a:pt x="465" y="1822"/>
                      <a:pt x="774" y="1822"/>
                    </a:cubicBezTo>
                    <a:cubicBezTo>
                      <a:pt x="834" y="1822"/>
                      <a:pt x="893" y="1822"/>
                      <a:pt x="953" y="1810"/>
                    </a:cubicBezTo>
                    <a:lnTo>
                      <a:pt x="3965" y="1084"/>
                    </a:lnTo>
                    <a:cubicBezTo>
                      <a:pt x="3405" y="631"/>
                      <a:pt x="2882" y="286"/>
                      <a:pt x="2405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26"/>
              <p:cNvSpPr/>
              <p:nvPr/>
            </p:nvSpPr>
            <p:spPr>
              <a:xfrm>
                <a:off x="3459350" y="608350"/>
                <a:ext cx="68475" cy="91300"/>
              </a:xfrm>
              <a:custGeom>
                <a:rect b="b" l="l" r="r" t="t"/>
                <a:pathLst>
                  <a:path extrusionOk="0" h="3652" w="2739">
                    <a:moveTo>
                      <a:pt x="1935" y="1"/>
                    </a:moveTo>
                    <a:cubicBezTo>
                      <a:pt x="1698" y="1"/>
                      <a:pt x="1467" y="122"/>
                      <a:pt x="1334" y="341"/>
                    </a:cubicBezTo>
                    <a:lnTo>
                      <a:pt x="0" y="2544"/>
                    </a:lnTo>
                    <a:cubicBezTo>
                      <a:pt x="381" y="2866"/>
                      <a:pt x="715" y="3235"/>
                      <a:pt x="977" y="3651"/>
                    </a:cubicBezTo>
                    <a:lnTo>
                      <a:pt x="2536" y="1068"/>
                    </a:lnTo>
                    <a:cubicBezTo>
                      <a:pt x="2739" y="734"/>
                      <a:pt x="2632" y="306"/>
                      <a:pt x="2298" y="103"/>
                    </a:cubicBezTo>
                    <a:cubicBezTo>
                      <a:pt x="2184" y="34"/>
                      <a:pt x="2059" y="1"/>
                      <a:pt x="1935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26"/>
              <p:cNvSpPr/>
              <p:nvPr/>
            </p:nvSpPr>
            <p:spPr>
              <a:xfrm>
                <a:off x="2461900" y="1618375"/>
                <a:ext cx="384900" cy="313750"/>
              </a:xfrm>
              <a:custGeom>
                <a:rect b="b" l="l" r="r" t="t"/>
                <a:pathLst>
                  <a:path extrusionOk="0" h="12550" w="15396">
                    <a:moveTo>
                      <a:pt x="7730" y="0"/>
                    </a:moveTo>
                    <a:cubicBezTo>
                      <a:pt x="5730" y="0"/>
                      <a:pt x="3906" y="291"/>
                      <a:pt x="3906" y="291"/>
                    </a:cubicBezTo>
                    <a:cubicBezTo>
                      <a:pt x="3906" y="291"/>
                      <a:pt x="513" y="1541"/>
                      <a:pt x="143" y="6541"/>
                    </a:cubicBezTo>
                    <a:cubicBezTo>
                      <a:pt x="1" y="8601"/>
                      <a:pt x="763" y="10375"/>
                      <a:pt x="1156" y="11304"/>
                    </a:cubicBezTo>
                    <a:cubicBezTo>
                      <a:pt x="1356" y="11776"/>
                      <a:pt x="2013" y="12447"/>
                      <a:pt x="3463" y="12447"/>
                    </a:cubicBezTo>
                    <a:cubicBezTo>
                      <a:pt x="3475" y="12447"/>
                      <a:pt x="3488" y="12447"/>
                      <a:pt x="3501" y="12447"/>
                    </a:cubicBezTo>
                    <a:cubicBezTo>
                      <a:pt x="4128" y="12439"/>
                      <a:pt x="4604" y="12436"/>
                      <a:pt x="4961" y="12436"/>
                    </a:cubicBezTo>
                    <a:cubicBezTo>
                      <a:pt x="5673" y="12436"/>
                      <a:pt x="5906" y="12447"/>
                      <a:pt x="5906" y="12447"/>
                    </a:cubicBezTo>
                    <a:cubicBezTo>
                      <a:pt x="5906" y="12447"/>
                      <a:pt x="6505" y="12550"/>
                      <a:pt x="7253" y="12550"/>
                    </a:cubicBezTo>
                    <a:cubicBezTo>
                      <a:pt x="8228" y="12550"/>
                      <a:pt x="9457" y="12375"/>
                      <a:pt x="9942" y="11566"/>
                    </a:cubicBezTo>
                    <a:cubicBezTo>
                      <a:pt x="10240" y="11078"/>
                      <a:pt x="5716" y="10018"/>
                      <a:pt x="5716" y="10018"/>
                    </a:cubicBezTo>
                    <a:cubicBezTo>
                      <a:pt x="5716" y="10018"/>
                      <a:pt x="12538" y="9339"/>
                      <a:pt x="12609" y="8518"/>
                    </a:cubicBezTo>
                    <a:cubicBezTo>
                      <a:pt x="12740" y="7160"/>
                      <a:pt x="6049" y="6565"/>
                      <a:pt x="6049" y="6565"/>
                    </a:cubicBezTo>
                    <a:cubicBezTo>
                      <a:pt x="6049" y="6565"/>
                      <a:pt x="15395" y="6160"/>
                      <a:pt x="13478" y="4672"/>
                    </a:cubicBezTo>
                    <a:cubicBezTo>
                      <a:pt x="11562" y="3184"/>
                      <a:pt x="5204" y="3077"/>
                      <a:pt x="5204" y="3077"/>
                    </a:cubicBezTo>
                    <a:cubicBezTo>
                      <a:pt x="5204" y="3077"/>
                      <a:pt x="13764" y="2600"/>
                      <a:pt x="12383" y="1160"/>
                    </a:cubicBezTo>
                    <a:cubicBezTo>
                      <a:pt x="11515" y="241"/>
                      <a:pt x="9550" y="0"/>
                      <a:pt x="7730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26"/>
              <p:cNvSpPr/>
              <p:nvPr/>
            </p:nvSpPr>
            <p:spPr>
              <a:xfrm>
                <a:off x="2533050" y="1525900"/>
                <a:ext cx="53600" cy="133975"/>
              </a:xfrm>
              <a:custGeom>
                <a:rect b="b" l="l" r="r" t="t"/>
                <a:pathLst>
                  <a:path extrusionOk="0" h="5359" w="2144">
                    <a:moveTo>
                      <a:pt x="1758" y="0"/>
                    </a:moveTo>
                    <a:cubicBezTo>
                      <a:pt x="1491" y="0"/>
                      <a:pt x="877" y="574"/>
                      <a:pt x="703" y="1025"/>
                    </a:cubicBezTo>
                    <a:cubicBezTo>
                      <a:pt x="0" y="2847"/>
                      <a:pt x="584" y="5311"/>
                      <a:pt x="584" y="5311"/>
                    </a:cubicBezTo>
                    <a:lnTo>
                      <a:pt x="1858" y="5359"/>
                    </a:lnTo>
                    <a:cubicBezTo>
                      <a:pt x="2012" y="3859"/>
                      <a:pt x="2143" y="1537"/>
                      <a:pt x="1858" y="49"/>
                    </a:cubicBezTo>
                    <a:cubicBezTo>
                      <a:pt x="1836" y="15"/>
                      <a:pt x="1802" y="0"/>
                      <a:pt x="175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26"/>
              <p:cNvSpPr/>
              <p:nvPr/>
            </p:nvSpPr>
            <p:spPr>
              <a:xfrm>
                <a:off x="2867600" y="553800"/>
                <a:ext cx="219700" cy="285775"/>
              </a:xfrm>
              <a:custGeom>
                <a:rect b="b" l="l" r="r" t="t"/>
                <a:pathLst>
                  <a:path extrusionOk="0" h="11431" w="8788">
                    <a:moveTo>
                      <a:pt x="4454" y="0"/>
                    </a:moveTo>
                    <a:cubicBezTo>
                      <a:pt x="3306" y="0"/>
                      <a:pt x="910" y="414"/>
                      <a:pt x="1" y="3702"/>
                    </a:cubicBezTo>
                    <a:cubicBezTo>
                      <a:pt x="1" y="3702"/>
                      <a:pt x="1565" y="11430"/>
                      <a:pt x="8657" y="11430"/>
                    </a:cubicBezTo>
                    <a:cubicBezTo>
                      <a:pt x="8701" y="11430"/>
                      <a:pt x="8744" y="11430"/>
                      <a:pt x="8788" y="11429"/>
                    </a:cubicBezTo>
                    <a:lnTo>
                      <a:pt x="8788" y="4893"/>
                    </a:lnTo>
                    <a:cubicBezTo>
                      <a:pt x="8788" y="4893"/>
                      <a:pt x="4990" y="3440"/>
                      <a:pt x="5085" y="47"/>
                    </a:cubicBezTo>
                    <a:cubicBezTo>
                      <a:pt x="5085" y="47"/>
                      <a:pt x="4840" y="0"/>
                      <a:pt x="4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26"/>
              <p:cNvSpPr/>
              <p:nvPr/>
            </p:nvSpPr>
            <p:spPr>
              <a:xfrm>
                <a:off x="3188175" y="553800"/>
                <a:ext cx="220900" cy="285775"/>
              </a:xfrm>
              <a:custGeom>
                <a:rect b="b" l="l" r="r" t="t"/>
                <a:pathLst>
                  <a:path extrusionOk="0" h="11431" w="8836">
                    <a:moveTo>
                      <a:pt x="4380" y="0"/>
                    </a:moveTo>
                    <a:cubicBezTo>
                      <a:pt x="3995" y="0"/>
                      <a:pt x="3751" y="47"/>
                      <a:pt x="3751" y="47"/>
                    </a:cubicBezTo>
                    <a:cubicBezTo>
                      <a:pt x="3847" y="3440"/>
                      <a:pt x="1" y="4702"/>
                      <a:pt x="1" y="4702"/>
                    </a:cubicBezTo>
                    <a:lnTo>
                      <a:pt x="1" y="11429"/>
                    </a:lnTo>
                    <a:cubicBezTo>
                      <a:pt x="44" y="11430"/>
                      <a:pt x="88" y="11430"/>
                      <a:pt x="131" y="11430"/>
                    </a:cubicBezTo>
                    <a:cubicBezTo>
                      <a:pt x="7224" y="11430"/>
                      <a:pt x="8835" y="3702"/>
                      <a:pt x="8835" y="3702"/>
                    </a:cubicBezTo>
                    <a:cubicBezTo>
                      <a:pt x="7917" y="414"/>
                      <a:pt x="5525" y="0"/>
                      <a:pt x="43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26"/>
              <p:cNvSpPr/>
              <p:nvPr/>
            </p:nvSpPr>
            <p:spPr>
              <a:xfrm>
                <a:off x="4914600" y="1973875"/>
                <a:ext cx="539125" cy="3665875"/>
              </a:xfrm>
              <a:custGeom>
                <a:rect b="b" l="l" r="r" t="t"/>
                <a:pathLst>
                  <a:path extrusionOk="0" h="146635" w="21565">
                    <a:moveTo>
                      <a:pt x="0" y="1"/>
                    </a:moveTo>
                    <a:lnTo>
                      <a:pt x="4489" y="145209"/>
                    </a:lnTo>
                    <a:cubicBezTo>
                      <a:pt x="4489" y="145209"/>
                      <a:pt x="10433" y="146634"/>
                      <a:pt x="15122" y="146634"/>
                    </a:cubicBezTo>
                    <a:cubicBezTo>
                      <a:pt x="18711" y="146634"/>
                      <a:pt x="21565" y="145799"/>
                      <a:pt x="20455" y="142852"/>
                    </a:cubicBezTo>
                    <a:cubicBezTo>
                      <a:pt x="17895" y="136053"/>
                      <a:pt x="14561" y="60604"/>
                      <a:pt x="12811" y="44768"/>
                    </a:cubicBezTo>
                    <a:cubicBezTo>
                      <a:pt x="11049" y="2893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26"/>
              <p:cNvSpPr/>
              <p:nvPr/>
            </p:nvSpPr>
            <p:spPr>
              <a:xfrm>
                <a:off x="5010725" y="851425"/>
                <a:ext cx="576600" cy="695050"/>
              </a:xfrm>
              <a:custGeom>
                <a:rect b="b" l="l" r="r" t="t"/>
                <a:pathLst>
                  <a:path extrusionOk="0" h="27802" w="23064">
                    <a:moveTo>
                      <a:pt x="3299" y="1"/>
                    </a:moveTo>
                    <a:cubicBezTo>
                      <a:pt x="1" y="4787"/>
                      <a:pt x="1" y="17062"/>
                      <a:pt x="1" y="17062"/>
                    </a:cubicBezTo>
                    <a:lnTo>
                      <a:pt x="23063" y="27802"/>
                    </a:lnTo>
                    <a:lnTo>
                      <a:pt x="20420" y="13705"/>
                    </a:lnTo>
                    <a:lnTo>
                      <a:pt x="329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26"/>
              <p:cNvSpPr/>
              <p:nvPr/>
            </p:nvSpPr>
            <p:spPr>
              <a:xfrm>
                <a:off x="3837075" y="5720150"/>
                <a:ext cx="167000" cy="212975"/>
              </a:xfrm>
              <a:custGeom>
                <a:rect b="b" l="l" r="r" t="t"/>
                <a:pathLst>
                  <a:path extrusionOk="0" h="8519" w="6680">
                    <a:moveTo>
                      <a:pt x="2163" y="0"/>
                    </a:moveTo>
                    <a:cubicBezTo>
                      <a:pt x="1400" y="0"/>
                      <a:pt x="647" y="155"/>
                      <a:pt x="0" y="573"/>
                    </a:cubicBezTo>
                    <a:lnTo>
                      <a:pt x="0" y="7836"/>
                    </a:lnTo>
                    <a:cubicBezTo>
                      <a:pt x="1007" y="8293"/>
                      <a:pt x="2085" y="8518"/>
                      <a:pt x="3226" y="8518"/>
                    </a:cubicBezTo>
                    <a:cubicBezTo>
                      <a:pt x="3839" y="8518"/>
                      <a:pt x="4471" y="8453"/>
                      <a:pt x="5120" y="8324"/>
                    </a:cubicBezTo>
                    <a:lnTo>
                      <a:pt x="6680" y="1311"/>
                    </a:lnTo>
                    <a:cubicBezTo>
                      <a:pt x="6680" y="1311"/>
                      <a:pt x="4380" y="0"/>
                      <a:pt x="2163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26"/>
              <p:cNvSpPr/>
              <p:nvPr/>
            </p:nvSpPr>
            <p:spPr>
              <a:xfrm>
                <a:off x="4786600" y="5744800"/>
                <a:ext cx="167000" cy="209950"/>
              </a:xfrm>
              <a:custGeom>
                <a:rect b="b" l="l" r="r" t="t"/>
                <a:pathLst>
                  <a:path extrusionOk="0" h="8398" w="6680">
                    <a:moveTo>
                      <a:pt x="4508" y="0"/>
                    </a:moveTo>
                    <a:cubicBezTo>
                      <a:pt x="2294" y="0"/>
                      <a:pt x="0" y="1302"/>
                      <a:pt x="0" y="1302"/>
                    </a:cubicBezTo>
                    <a:lnTo>
                      <a:pt x="774" y="8398"/>
                    </a:lnTo>
                    <a:lnTo>
                      <a:pt x="5727" y="7921"/>
                    </a:lnTo>
                    <a:lnTo>
                      <a:pt x="6680" y="575"/>
                    </a:lnTo>
                    <a:cubicBezTo>
                      <a:pt x="6031" y="156"/>
                      <a:pt x="5274" y="0"/>
                      <a:pt x="450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26"/>
              <p:cNvSpPr/>
              <p:nvPr/>
            </p:nvSpPr>
            <p:spPr>
              <a:xfrm>
                <a:off x="3346825" y="5855325"/>
                <a:ext cx="655175" cy="347375"/>
              </a:xfrm>
              <a:custGeom>
                <a:rect b="b" l="l" r="r" t="t"/>
                <a:pathLst>
                  <a:path extrusionOk="0" h="13895" w="26207">
                    <a:moveTo>
                      <a:pt x="18920" y="0"/>
                    </a:moveTo>
                    <a:cubicBezTo>
                      <a:pt x="18920" y="0"/>
                      <a:pt x="14098" y="2810"/>
                      <a:pt x="12479" y="4477"/>
                    </a:cubicBezTo>
                    <a:cubicBezTo>
                      <a:pt x="12479" y="4477"/>
                      <a:pt x="6847" y="5620"/>
                      <a:pt x="3037" y="8084"/>
                    </a:cubicBezTo>
                    <a:cubicBezTo>
                      <a:pt x="1632" y="8989"/>
                      <a:pt x="632" y="10454"/>
                      <a:pt x="215" y="12132"/>
                    </a:cubicBezTo>
                    <a:cubicBezTo>
                      <a:pt x="72" y="12704"/>
                      <a:pt x="1" y="13287"/>
                      <a:pt x="1" y="13895"/>
                    </a:cubicBezTo>
                    <a:lnTo>
                      <a:pt x="24956" y="13895"/>
                    </a:lnTo>
                    <a:cubicBezTo>
                      <a:pt x="25016" y="13311"/>
                      <a:pt x="25087" y="12728"/>
                      <a:pt x="25159" y="12132"/>
                    </a:cubicBezTo>
                    <a:cubicBezTo>
                      <a:pt x="25599" y="8584"/>
                      <a:pt x="26207" y="4870"/>
                      <a:pt x="25159" y="976"/>
                    </a:cubicBezTo>
                    <a:cubicBezTo>
                      <a:pt x="25159" y="976"/>
                      <a:pt x="24650" y="1159"/>
                      <a:pt x="23687" y="1159"/>
                    </a:cubicBezTo>
                    <a:cubicBezTo>
                      <a:pt x="22626" y="1159"/>
                      <a:pt x="21012" y="937"/>
                      <a:pt x="189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26"/>
              <p:cNvSpPr/>
              <p:nvPr/>
            </p:nvSpPr>
            <p:spPr>
              <a:xfrm>
                <a:off x="3469475" y="5977050"/>
                <a:ext cx="240225" cy="53900"/>
              </a:xfrm>
              <a:custGeom>
                <a:rect b="b" l="l" r="r" t="t"/>
                <a:pathLst>
                  <a:path extrusionOk="0" h="2156" w="9609">
                    <a:moveTo>
                      <a:pt x="4263" y="1"/>
                    </a:moveTo>
                    <a:cubicBezTo>
                      <a:pt x="1727" y="1"/>
                      <a:pt x="0" y="2156"/>
                      <a:pt x="0" y="2156"/>
                    </a:cubicBezTo>
                    <a:lnTo>
                      <a:pt x="2012" y="1358"/>
                    </a:lnTo>
                    <a:cubicBezTo>
                      <a:pt x="2012" y="1358"/>
                      <a:pt x="2858" y="1027"/>
                      <a:pt x="4291" y="1027"/>
                    </a:cubicBezTo>
                    <a:cubicBezTo>
                      <a:pt x="4641" y="1027"/>
                      <a:pt x="5025" y="1047"/>
                      <a:pt x="5441" y="1096"/>
                    </a:cubicBezTo>
                    <a:cubicBezTo>
                      <a:pt x="6418" y="1203"/>
                      <a:pt x="7215" y="1501"/>
                      <a:pt x="7775" y="1751"/>
                    </a:cubicBezTo>
                    <a:cubicBezTo>
                      <a:pt x="8132" y="1914"/>
                      <a:pt x="8516" y="1999"/>
                      <a:pt x="8905" y="1999"/>
                    </a:cubicBezTo>
                    <a:cubicBezTo>
                      <a:pt x="9140" y="1999"/>
                      <a:pt x="9376" y="1968"/>
                      <a:pt x="9609" y="1906"/>
                    </a:cubicBezTo>
                    <a:cubicBezTo>
                      <a:pt x="9609" y="1906"/>
                      <a:pt x="7775" y="1"/>
                      <a:pt x="42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26"/>
              <p:cNvSpPr/>
              <p:nvPr/>
            </p:nvSpPr>
            <p:spPr>
              <a:xfrm>
                <a:off x="3556375" y="5950275"/>
                <a:ext cx="239950" cy="53900"/>
              </a:xfrm>
              <a:custGeom>
                <a:rect b="b" l="l" r="r" t="t"/>
                <a:pathLst>
                  <a:path extrusionOk="0" h="2156" w="9598">
                    <a:moveTo>
                      <a:pt x="4296" y="0"/>
                    </a:moveTo>
                    <a:cubicBezTo>
                      <a:pt x="4285" y="0"/>
                      <a:pt x="4274" y="0"/>
                      <a:pt x="4263" y="0"/>
                    </a:cubicBezTo>
                    <a:cubicBezTo>
                      <a:pt x="1727" y="0"/>
                      <a:pt x="1" y="2155"/>
                      <a:pt x="1" y="2155"/>
                    </a:cubicBezTo>
                    <a:lnTo>
                      <a:pt x="2001" y="1346"/>
                    </a:lnTo>
                    <a:cubicBezTo>
                      <a:pt x="2001" y="1346"/>
                      <a:pt x="2856" y="1019"/>
                      <a:pt x="4307" y="1019"/>
                    </a:cubicBezTo>
                    <a:cubicBezTo>
                      <a:pt x="4653" y="1019"/>
                      <a:pt x="5032" y="1038"/>
                      <a:pt x="5442" y="1084"/>
                    </a:cubicBezTo>
                    <a:cubicBezTo>
                      <a:pt x="6418" y="1203"/>
                      <a:pt x="7216" y="1488"/>
                      <a:pt x="7764" y="1750"/>
                    </a:cubicBezTo>
                    <a:cubicBezTo>
                      <a:pt x="8128" y="1914"/>
                      <a:pt x="8515" y="1998"/>
                      <a:pt x="8903" y="1998"/>
                    </a:cubicBezTo>
                    <a:cubicBezTo>
                      <a:pt x="9136" y="1998"/>
                      <a:pt x="9369" y="1968"/>
                      <a:pt x="9597" y="1905"/>
                    </a:cubicBezTo>
                    <a:cubicBezTo>
                      <a:pt x="9597" y="1905"/>
                      <a:pt x="7787" y="0"/>
                      <a:pt x="4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26"/>
              <p:cNvSpPr/>
              <p:nvPr/>
            </p:nvSpPr>
            <p:spPr>
              <a:xfrm>
                <a:off x="3645975" y="5919000"/>
                <a:ext cx="239950" cy="53900"/>
              </a:xfrm>
              <a:custGeom>
                <a:rect b="b" l="l" r="r" t="t"/>
                <a:pathLst>
                  <a:path extrusionOk="0" h="2156" w="9598">
                    <a:moveTo>
                      <a:pt x="4251" y="1"/>
                    </a:moveTo>
                    <a:cubicBezTo>
                      <a:pt x="1715" y="1"/>
                      <a:pt x="1" y="2156"/>
                      <a:pt x="1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8"/>
                      <a:pt x="4279" y="1028"/>
                    </a:cubicBezTo>
                    <a:cubicBezTo>
                      <a:pt x="4629" y="1028"/>
                      <a:pt x="5014" y="1047"/>
                      <a:pt x="5430" y="1096"/>
                    </a:cubicBezTo>
                    <a:cubicBezTo>
                      <a:pt x="6406" y="1204"/>
                      <a:pt x="7204" y="1489"/>
                      <a:pt x="7764" y="1751"/>
                    </a:cubicBezTo>
                    <a:cubicBezTo>
                      <a:pt x="8120" y="1915"/>
                      <a:pt x="8505" y="1999"/>
                      <a:pt x="8894" y="1999"/>
                    </a:cubicBezTo>
                    <a:cubicBezTo>
                      <a:pt x="9128" y="1999"/>
                      <a:pt x="9364" y="1969"/>
                      <a:pt x="9597" y="1906"/>
                    </a:cubicBezTo>
                    <a:cubicBezTo>
                      <a:pt x="9597" y="1906"/>
                      <a:pt x="7764" y="1"/>
                      <a:pt x="42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26"/>
              <p:cNvSpPr/>
              <p:nvPr/>
            </p:nvSpPr>
            <p:spPr>
              <a:xfrm>
                <a:off x="3346825" y="6158625"/>
                <a:ext cx="628975" cy="44075"/>
              </a:xfrm>
              <a:custGeom>
                <a:rect b="b" l="l" r="r" t="t"/>
                <a:pathLst>
                  <a:path extrusionOk="0" h="1763" w="25159">
                    <a:moveTo>
                      <a:pt x="215" y="0"/>
                    </a:moveTo>
                    <a:cubicBezTo>
                      <a:pt x="72" y="572"/>
                      <a:pt x="1" y="1155"/>
                      <a:pt x="1" y="1763"/>
                    </a:cubicBezTo>
                    <a:lnTo>
                      <a:pt x="24956" y="1763"/>
                    </a:lnTo>
                    <a:cubicBezTo>
                      <a:pt x="25016" y="1179"/>
                      <a:pt x="25087" y="596"/>
                      <a:pt x="251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26"/>
              <p:cNvSpPr/>
              <p:nvPr/>
            </p:nvSpPr>
            <p:spPr>
              <a:xfrm>
                <a:off x="4765750" y="5867525"/>
                <a:ext cx="490575" cy="335175"/>
              </a:xfrm>
              <a:custGeom>
                <a:rect b="b" l="l" r="r" t="t"/>
                <a:pathLst>
                  <a:path extrusionOk="0" h="13407" w="19623">
                    <a:moveTo>
                      <a:pt x="6954" y="0"/>
                    </a:moveTo>
                    <a:cubicBezTo>
                      <a:pt x="6297" y="536"/>
                      <a:pt x="4988" y="680"/>
                      <a:pt x="3774" y="680"/>
                    </a:cubicBezTo>
                    <a:cubicBezTo>
                      <a:pt x="2372" y="680"/>
                      <a:pt x="1096" y="488"/>
                      <a:pt x="1096" y="488"/>
                    </a:cubicBezTo>
                    <a:cubicBezTo>
                      <a:pt x="1" y="5287"/>
                      <a:pt x="465" y="9418"/>
                      <a:pt x="882" y="11644"/>
                    </a:cubicBezTo>
                    <a:cubicBezTo>
                      <a:pt x="1096" y="12764"/>
                      <a:pt x="1299" y="13407"/>
                      <a:pt x="1299" y="13407"/>
                    </a:cubicBezTo>
                    <a:lnTo>
                      <a:pt x="19575" y="13407"/>
                    </a:lnTo>
                    <a:cubicBezTo>
                      <a:pt x="19622" y="12776"/>
                      <a:pt x="19611" y="12192"/>
                      <a:pt x="19539" y="11644"/>
                    </a:cubicBezTo>
                    <a:cubicBezTo>
                      <a:pt x="18860" y="5715"/>
                      <a:pt x="12455" y="4144"/>
                      <a:pt x="12455" y="4144"/>
                    </a:cubicBezTo>
                    <a:cubicBezTo>
                      <a:pt x="8669" y="560"/>
                      <a:pt x="6954" y="0"/>
                      <a:pt x="69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26"/>
              <p:cNvSpPr/>
              <p:nvPr/>
            </p:nvSpPr>
            <p:spPr>
              <a:xfrm>
                <a:off x="5003600" y="5981225"/>
                <a:ext cx="188425" cy="54200"/>
              </a:xfrm>
              <a:custGeom>
                <a:rect b="b" l="l" r="r" t="t"/>
                <a:pathLst>
                  <a:path extrusionOk="0" h="2168" w="7537">
                    <a:moveTo>
                      <a:pt x="4201" y="0"/>
                    </a:moveTo>
                    <a:cubicBezTo>
                      <a:pt x="1432" y="0"/>
                      <a:pt x="0" y="1905"/>
                      <a:pt x="0" y="1905"/>
                    </a:cubicBezTo>
                    <a:cubicBezTo>
                      <a:pt x="184" y="1968"/>
                      <a:pt x="370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81" y="1489"/>
                      <a:pt x="2524" y="1203"/>
                      <a:pt x="3286" y="1084"/>
                    </a:cubicBezTo>
                    <a:cubicBezTo>
                      <a:pt x="3611" y="1038"/>
                      <a:pt x="3912" y="1020"/>
                      <a:pt x="4186" y="1020"/>
                    </a:cubicBezTo>
                    <a:cubicBezTo>
                      <a:pt x="5337" y="1020"/>
                      <a:pt x="6013" y="1346"/>
                      <a:pt x="6013" y="1346"/>
                    </a:cubicBezTo>
                    <a:lnTo>
                      <a:pt x="7537" y="2167"/>
                    </a:lnTo>
                    <a:cubicBezTo>
                      <a:pt x="7537" y="2167"/>
                      <a:pt x="6239" y="0"/>
                      <a:pt x="4227" y="0"/>
                    </a:cubicBezTo>
                    <a:cubicBezTo>
                      <a:pt x="4218" y="0"/>
                      <a:pt x="4210" y="0"/>
                      <a:pt x="4201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26"/>
              <p:cNvSpPr/>
              <p:nvPr/>
            </p:nvSpPr>
            <p:spPr>
              <a:xfrm>
                <a:off x="4940475" y="5954125"/>
                <a:ext cx="189950" cy="53900"/>
              </a:xfrm>
              <a:custGeom>
                <a:rect b="b" l="l" r="r" t="t"/>
                <a:pathLst>
                  <a:path extrusionOk="0" h="2156" w="7598">
                    <a:moveTo>
                      <a:pt x="4228" y="1"/>
                    </a:moveTo>
                    <a:cubicBezTo>
                      <a:pt x="1442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4" y="1358"/>
                      <a:pt x="6014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26"/>
              <p:cNvSpPr/>
              <p:nvPr/>
            </p:nvSpPr>
            <p:spPr>
              <a:xfrm>
                <a:off x="4891675" y="592287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27" y="1"/>
                    </a:moveTo>
                    <a:cubicBezTo>
                      <a:pt x="1441" y="1"/>
                      <a:pt x="0" y="1918"/>
                      <a:pt x="0" y="1918"/>
                    </a:cubicBezTo>
                    <a:cubicBezTo>
                      <a:pt x="178" y="1980"/>
                      <a:pt x="360" y="2010"/>
                      <a:pt x="542" y="2010"/>
                    </a:cubicBezTo>
                    <a:cubicBezTo>
                      <a:pt x="851" y="2010"/>
                      <a:pt x="1161" y="1923"/>
                      <a:pt x="1453" y="1751"/>
                    </a:cubicBezTo>
                    <a:cubicBezTo>
                      <a:pt x="1882" y="1501"/>
                      <a:pt x="2524" y="1215"/>
                      <a:pt x="3286" y="1096"/>
                    </a:cubicBezTo>
                    <a:cubicBezTo>
                      <a:pt x="3612" y="1050"/>
                      <a:pt x="3912" y="1032"/>
                      <a:pt x="4186" y="1032"/>
                    </a:cubicBezTo>
                    <a:cubicBezTo>
                      <a:pt x="5337" y="1032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7" y="1"/>
                      <a:pt x="42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26"/>
              <p:cNvSpPr/>
              <p:nvPr/>
            </p:nvSpPr>
            <p:spPr>
              <a:xfrm>
                <a:off x="4787800" y="6158625"/>
                <a:ext cx="468525" cy="44075"/>
              </a:xfrm>
              <a:custGeom>
                <a:rect b="b" l="l" r="r" t="t"/>
                <a:pathLst>
                  <a:path extrusionOk="0" h="1763" w="18741">
                    <a:moveTo>
                      <a:pt x="0" y="0"/>
                    </a:moveTo>
                    <a:cubicBezTo>
                      <a:pt x="214" y="1120"/>
                      <a:pt x="417" y="1763"/>
                      <a:pt x="417" y="1763"/>
                    </a:cubicBezTo>
                    <a:lnTo>
                      <a:pt x="18693" y="1763"/>
                    </a:lnTo>
                    <a:cubicBezTo>
                      <a:pt x="18740" y="1132"/>
                      <a:pt x="18729" y="548"/>
                      <a:pt x="18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26"/>
              <p:cNvSpPr/>
              <p:nvPr/>
            </p:nvSpPr>
            <p:spPr>
              <a:xfrm>
                <a:off x="3721875" y="688600"/>
                <a:ext cx="1473725" cy="5144525"/>
              </a:xfrm>
              <a:custGeom>
                <a:rect b="b" l="l" r="r" t="t"/>
                <a:pathLst>
                  <a:path extrusionOk="0" h="205781" w="58949">
                    <a:moveTo>
                      <a:pt x="26599" y="1"/>
                    </a:moveTo>
                    <a:cubicBezTo>
                      <a:pt x="26599" y="1"/>
                      <a:pt x="25468" y="203"/>
                      <a:pt x="23789" y="572"/>
                    </a:cubicBezTo>
                    <a:cubicBezTo>
                      <a:pt x="21944" y="977"/>
                      <a:pt x="19467" y="2215"/>
                      <a:pt x="17098" y="3608"/>
                    </a:cubicBezTo>
                    <a:cubicBezTo>
                      <a:pt x="16372" y="4037"/>
                      <a:pt x="15657" y="4478"/>
                      <a:pt x="14967" y="4918"/>
                    </a:cubicBezTo>
                    <a:cubicBezTo>
                      <a:pt x="13217" y="6049"/>
                      <a:pt x="11681" y="7156"/>
                      <a:pt x="10728" y="7907"/>
                    </a:cubicBezTo>
                    <a:cubicBezTo>
                      <a:pt x="10728" y="7907"/>
                      <a:pt x="10538" y="20718"/>
                      <a:pt x="15824" y="41661"/>
                    </a:cubicBezTo>
                    <a:cubicBezTo>
                      <a:pt x="16431" y="44030"/>
                      <a:pt x="16491" y="46483"/>
                      <a:pt x="16015" y="48876"/>
                    </a:cubicBezTo>
                    <a:cubicBezTo>
                      <a:pt x="15729" y="50364"/>
                      <a:pt x="15348" y="52245"/>
                      <a:pt x="14919" y="54388"/>
                    </a:cubicBezTo>
                    <a:cubicBezTo>
                      <a:pt x="13622" y="60723"/>
                      <a:pt x="11800" y="69355"/>
                      <a:pt x="9931" y="77010"/>
                    </a:cubicBezTo>
                    <a:cubicBezTo>
                      <a:pt x="9704" y="77927"/>
                      <a:pt x="9466" y="79475"/>
                      <a:pt x="9192" y="81570"/>
                    </a:cubicBezTo>
                    <a:cubicBezTo>
                      <a:pt x="8764" y="84880"/>
                      <a:pt x="8276" y="89512"/>
                      <a:pt x="7764" y="95060"/>
                    </a:cubicBezTo>
                    <a:cubicBezTo>
                      <a:pt x="7692" y="95763"/>
                      <a:pt x="7633" y="96477"/>
                      <a:pt x="7561" y="97215"/>
                    </a:cubicBezTo>
                    <a:cubicBezTo>
                      <a:pt x="7418" y="98870"/>
                      <a:pt x="7264" y="100596"/>
                      <a:pt x="7109" y="102394"/>
                    </a:cubicBezTo>
                    <a:cubicBezTo>
                      <a:pt x="7049" y="103097"/>
                      <a:pt x="6990" y="103811"/>
                      <a:pt x="6930" y="104549"/>
                    </a:cubicBezTo>
                    <a:cubicBezTo>
                      <a:pt x="4811" y="129683"/>
                      <a:pt x="2394" y="165438"/>
                      <a:pt x="1037" y="186000"/>
                    </a:cubicBezTo>
                    <a:cubicBezTo>
                      <a:pt x="989" y="186786"/>
                      <a:pt x="941" y="187560"/>
                      <a:pt x="882" y="188310"/>
                    </a:cubicBezTo>
                    <a:cubicBezTo>
                      <a:pt x="763" y="190179"/>
                      <a:pt x="656" y="191917"/>
                      <a:pt x="560" y="193465"/>
                    </a:cubicBezTo>
                    <a:cubicBezTo>
                      <a:pt x="501" y="194287"/>
                      <a:pt x="453" y="195060"/>
                      <a:pt x="406" y="195775"/>
                    </a:cubicBezTo>
                    <a:cubicBezTo>
                      <a:pt x="144" y="199871"/>
                      <a:pt x="1" y="202240"/>
                      <a:pt x="1" y="202240"/>
                    </a:cubicBezTo>
                    <a:cubicBezTo>
                      <a:pt x="1" y="202240"/>
                      <a:pt x="14621" y="205781"/>
                      <a:pt x="31334" y="205781"/>
                    </a:cubicBezTo>
                    <a:cubicBezTo>
                      <a:pt x="40608" y="205781"/>
                      <a:pt x="50527" y="204690"/>
                      <a:pt x="58949" y="201299"/>
                    </a:cubicBezTo>
                    <a:cubicBezTo>
                      <a:pt x="58949" y="201299"/>
                      <a:pt x="58949" y="200680"/>
                      <a:pt x="58949" y="199537"/>
                    </a:cubicBezTo>
                    <a:cubicBezTo>
                      <a:pt x="58937" y="198382"/>
                      <a:pt x="58937" y="196692"/>
                      <a:pt x="58925" y="194560"/>
                    </a:cubicBezTo>
                    <a:cubicBezTo>
                      <a:pt x="58913" y="193798"/>
                      <a:pt x="58901" y="192989"/>
                      <a:pt x="58901" y="192120"/>
                    </a:cubicBezTo>
                    <a:cubicBezTo>
                      <a:pt x="58889" y="190572"/>
                      <a:pt x="58877" y="188857"/>
                      <a:pt x="58853" y="187000"/>
                    </a:cubicBezTo>
                    <a:cubicBezTo>
                      <a:pt x="58853" y="186202"/>
                      <a:pt x="58841" y="185393"/>
                      <a:pt x="58830" y="184559"/>
                    </a:cubicBezTo>
                    <a:cubicBezTo>
                      <a:pt x="58627" y="163938"/>
                      <a:pt x="58079" y="128600"/>
                      <a:pt x="56686" y="103680"/>
                    </a:cubicBezTo>
                    <a:cubicBezTo>
                      <a:pt x="56639" y="102942"/>
                      <a:pt x="56603" y="102204"/>
                      <a:pt x="56555" y="101489"/>
                    </a:cubicBezTo>
                    <a:cubicBezTo>
                      <a:pt x="56448" y="99680"/>
                      <a:pt x="56341" y="97941"/>
                      <a:pt x="56222" y="96275"/>
                    </a:cubicBezTo>
                    <a:cubicBezTo>
                      <a:pt x="56174" y="95524"/>
                      <a:pt x="56115" y="94798"/>
                      <a:pt x="56067" y="94084"/>
                    </a:cubicBezTo>
                    <a:cubicBezTo>
                      <a:pt x="55472" y="86345"/>
                      <a:pt x="54770" y="80380"/>
                      <a:pt x="53924" y="77367"/>
                    </a:cubicBezTo>
                    <a:cubicBezTo>
                      <a:pt x="50412" y="64830"/>
                      <a:pt x="48007" y="53103"/>
                      <a:pt x="47019" y="47923"/>
                    </a:cubicBezTo>
                    <a:cubicBezTo>
                      <a:pt x="46661" y="46090"/>
                      <a:pt x="46685" y="44221"/>
                      <a:pt x="47078" y="42399"/>
                    </a:cubicBezTo>
                    <a:lnTo>
                      <a:pt x="48257" y="36958"/>
                    </a:lnTo>
                    <a:lnTo>
                      <a:pt x="52841" y="15812"/>
                    </a:lnTo>
                    <a:lnTo>
                      <a:pt x="54853" y="6514"/>
                    </a:lnTo>
                    <a:lnTo>
                      <a:pt x="53912" y="6168"/>
                    </a:lnTo>
                    <a:lnTo>
                      <a:pt x="46518" y="3573"/>
                    </a:lnTo>
                    <a:lnTo>
                      <a:pt x="45447" y="3204"/>
                    </a:lnTo>
                    <a:lnTo>
                      <a:pt x="44102" y="2727"/>
                    </a:lnTo>
                    <a:lnTo>
                      <a:pt x="39018" y="941"/>
                    </a:lnTo>
                    <a:lnTo>
                      <a:pt x="38279" y="679"/>
                    </a:lnTo>
                    <a:cubicBezTo>
                      <a:pt x="38279" y="679"/>
                      <a:pt x="37294" y="1014"/>
                      <a:pt x="34987" y="1014"/>
                    </a:cubicBezTo>
                    <a:cubicBezTo>
                      <a:pt x="33118" y="1014"/>
                      <a:pt x="30382" y="795"/>
                      <a:pt x="265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26"/>
              <p:cNvSpPr/>
              <p:nvPr/>
            </p:nvSpPr>
            <p:spPr>
              <a:xfrm>
                <a:off x="3910900" y="3040675"/>
                <a:ext cx="1216550" cy="132775"/>
              </a:xfrm>
              <a:custGeom>
                <a:rect b="b" l="l" r="r" t="t"/>
                <a:pathLst>
                  <a:path extrusionOk="0" h="5311" w="48662">
                    <a:moveTo>
                      <a:pt x="48506" y="1"/>
                    </a:moveTo>
                    <a:cubicBezTo>
                      <a:pt x="41982" y="1811"/>
                      <a:pt x="33659" y="3156"/>
                      <a:pt x="23289" y="3192"/>
                    </a:cubicBezTo>
                    <a:cubicBezTo>
                      <a:pt x="23134" y="3204"/>
                      <a:pt x="22991" y="3204"/>
                      <a:pt x="22848" y="3204"/>
                    </a:cubicBezTo>
                    <a:cubicBezTo>
                      <a:pt x="14073" y="3204"/>
                      <a:pt x="6465" y="2251"/>
                      <a:pt x="203" y="977"/>
                    </a:cubicBezTo>
                    <a:cubicBezTo>
                      <a:pt x="131" y="1680"/>
                      <a:pt x="72" y="2394"/>
                      <a:pt x="0" y="3132"/>
                    </a:cubicBezTo>
                    <a:cubicBezTo>
                      <a:pt x="6311" y="4382"/>
                      <a:pt x="13966" y="5311"/>
                      <a:pt x="22836" y="5311"/>
                    </a:cubicBezTo>
                    <a:lnTo>
                      <a:pt x="23289" y="5311"/>
                    </a:lnTo>
                    <a:cubicBezTo>
                      <a:pt x="33671" y="5275"/>
                      <a:pt x="42041" y="3966"/>
                      <a:pt x="48661" y="2192"/>
                    </a:cubicBezTo>
                    <a:cubicBezTo>
                      <a:pt x="48613" y="1441"/>
                      <a:pt x="48554" y="715"/>
                      <a:pt x="485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26"/>
              <p:cNvSpPr/>
              <p:nvPr/>
            </p:nvSpPr>
            <p:spPr>
              <a:xfrm>
                <a:off x="3895125" y="3225825"/>
                <a:ext cx="1243925" cy="134850"/>
              </a:xfrm>
              <a:custGeom>
                <a:rect b="b" l="l" r="r" t="t"/>
                <a:pathLst>
                  <a:path extrusionOk="0" h="5394" w="49757">
                    <a:moveTo>
                      <a:pt x="49625" y="0"/>
                    </a:moveTo>
                    <a:cubicBezTo>
                      <a:pt x="43053" y="1858"/>
                      <a:pt x="34612" y="3251"/>
                      <a:pt x="24063" y="3287"/>
                    </a:cubicBezTo>
                    <a:lnTo>
                      <a:pt x="23610" y="3287"/>
                    </a:lnTo>
                    <a:cubicBezTo>
                      <a:pt x="14466" y="3287"/>
                      <a:pt x="6584" y="2263"/>
                      <a:pt x="179" y="905"/>
                    </a:cubicBezTo>
                    <a:cubicBezTo>
                      <a:pt x="119" y="1608"/>
                      <a:pt x="60" y="2322"/>
                      <a:pt x="0" y="3060"/>
                    </a:cubicBezTo>
                    <a:cubicBezTo>
                      <a:pt x="6453" y="4394"/>
                      <a:pt x="14371" y="5394"/>
                      <a:pt x="23598" y="5394"/>
                    </a:cubicBezTo>
                    <a:lnTo>
                      <a:pt x="24063" y="5394"/>
                    </a:lnTo>
                    <a:cubicBezTo>
                      <a:pt x="34612" y="5358"/>
                      <a:pt x="43089" y="4013"/>
                      <a:pt x="49756" y="2191"/>
                    </a:cubicBezTo>
                    <a:cubicBezTo>
                      <a:pt x="49709" y="1453"/>
                      <a:pt x="49673" y="715"/>
                      <a:pt x="496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26"/>
              <p:cNvSpPr/>
              <p:nvPr/>
            </p:nvSpPr>
            <p:spPr>
              <a:xfrm>
                <a:off x="4149325" y="688600"/>
                <a:ext cx="735525" cy="416700"/>
              </a:xfrm>
              <a:custGeom>
                <a:rect b="b" l="l" r="r" t="t"/>
                <a:pathLst>
                  <a:path extrusionOk="0" h="16668" w="29421">
                    <a:moveTo>
                      <a:pt x="9501" y="1"/>
                    </a:moveTo>
                    <a:cubicBezTo>
                      <a:pt x="9501" y="1"/>
                      <a:pt x="8370" y="203"/>
                      <a:pt x="6691" y="572"/>
                    </a:cubicBezTo>
                    <a:cubicBezTo>
                      <a:pt x="4846" y="977"/>
                      <a:pt x="2369" y="2215"/>
                      <a:pt x="0" y="3608"/>
                    </a:cubicBezTo>
                    <a:cubicBezTo>
                      <a:pt x="2269" y="9064"/>
                      <a:pt x="6773" y="16667"/>
                      <a:pt x="14295" y="16667"/>
                    </a:cubicBezTo>
                    <a:cubicBezTo>
                      <a:pt x="15063" y="16667"/>
                      <a:pt x="15862" y="16588"/>
                      <a:pt x="16693" y="16419"/>
                    </a:cubicBezTo>
                    <a:cubicBezTo>
                      <a:pt x="24063" y="14919"/>
                      <a:pt x="27670" y="8823"/>
                      <a:pt x="29420" y="3573"/>
                    </a:cubicBezTo>
                    <a:lnTo>
                      <a:pt x="28349" y="3204"/>
                    </a:lnTo>
                    <a:lnTo>
                      <a:pt x="27004" y="2727"/>
                    </a:lnTo>
                    <a:lnTo>
                      <a:pt x="21920" y="941"/>
                    </a:lnTo>
                    <a:lnTo>
                      <a:pt x="21181" y="679"/>
                    </a:lnTo>
                    <a:cubicBezTo>
                      <a:pt x="21181" y="679"/>
                      <a:pt x="20196" y="1014"/>
                      <a:pt x="17889" y="1014"/>
                    </a:cubicBezTo>
                    <a:cubicBezTo>
                      <a:pt x="16020" y="1014"/>
                      <a:pt x="13284" y="795"/>
                      <a:pt x="95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26"/>
              <p:cNvSpPr/>
              <p:nvPr/>
            </p:nvSpPr>
            <p:spPr>
              <a:xfrm>
                <a:off x="3951675" y="756775"/>
                <a:ext cx="1118025" cy="1971100"/>
              </a:xfrm>
              <a:custGeom>
                <a:rect b="b" l="l" r="r" t="t"/>
                <a:pathLst>
                  <a:path extrusionOk="0" h="78844" w="44721">
                    <a:moveTo>
                      <a:pt x="34910" y="0"/>
                    </a:moveTo>
                    <a:cubicBezTo>
                      <a:pt x="32243" y="10442"/>
                      <a:pt x="23789" y="38005"/>
                      <a:pt x="5727" y="51661"/>
                    </a:cubicBezTo>
                    <a:cubicBezTo>
                      <a:pt x="4941" y="55495"/>
                      <a:pt x="3965" y="60162"/>
                      <a:pt x="2894" y="64949"/>
                    </a:cubicBezTo>
                    <a:cubicBezTo>
                      <a:pt x="2215" y="68080"/>
                      <a:pt x="1477" y="71259"/>
                      <a:pt x="739" y="74283"/>
                    </a:cubicBezTo>
                    <a:cubicBezTo>
                      <a:pt x="512" y="75200"/>
                      <a:pt x="274" y="76748"/>
                      <a:pt x="0" y="78843"/>
                    </a:cubicBezTo>
                    <a:cubicBezTo>
                      <a:pt x="0" y="78843"/>
                      <a:pt x="26539" y="74986"/>
                      <a:pt x="39065" y="34231"/>
                    </a:cubicBezTo>
                    <a:cubicBezTo>
                      <a:pt x="40958" y="28063"/>
                      <a:pt x="42530" y="21051"/>
                      <a:pt x="43649" y="13085"/>
                    </a:cubicBezTo>
                    <a:cubicBezTo>
                      <a:pt x="44077" y="10013"/>
                      <a:pt x="44435" y="6811"/>
                      <a:pt x="44720" y="3441"/>
                    </a:cubicBezTo>
                    <a:lnTo>
                      <a:pt x="42029" y="2501"/>
                    </a:lnTo>
                    <a:lnTo>
                      <a:pt x="349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26"/>
              <p:cNvSpPr/>
              <p:nvPr/>
            </p:nvSpPr>
            <p:spPr>
              <a:xfrm>
                <a:off x="3951675" y="819275"/>
                <a:ext cx="1118025" cy="1908600"/>
              </a:xfrm>
              <a:custGeom>
                <a:rect b="b" l="l" r="r" t="t"/>
                <a:pathLst>
                  <a:path extrusionOk="0" h="76344" w="44721">
                    <a:moveTo>
                      <a:pt x="42029" y="1"/>
                    </a:moveTo>
                    <a:cubicBezTo>
                      <a:pt x="38779" y="15764"/>
                      <a:pt x="28671" y="52138"/>
                      <a:pt x="2894" y="62449"/>
                    </a:cubicBezTo>
                    <a:cubicBezTo>
                      <a:pt x="2215" y="65580"/>
                      <a:pt x="1477" y="68759"/>
                      <a:pt x="739" y="71783"/>
                    </a:cubicBezTo>
                    <a:cubicBezTo>
                      <a:pt x="512" y="72700"/>
                      <a:pt x="274" y="74248"/>
                      <a:pt x="0" y="76343"/>
                    </a:cubicBezTo>
                    <a:cubicBezTo>
                      <a:pt x="0" y="76343"/>
                      <a:pt x="26539" y="72486"/>
                      <a:pt x="39065" y="31731"/>
                    </a:cubicBezTo>
                    <a:cubicBezTo>
                      <a:pt x="40958" y="25563"/>
                      <a:pt x="42530" y="18551"/>
                      <a:pt x="43649" y="10585"/>
                    </a:cubicBezTo>
                    <a:cubicBezTo>
                      <a:pt x="44077" y="7513"/>
                      <a:pt x="44435" y="4311"/>
                      <a:pt x="44720" y="941"/>
                    </a:cubicBezTo>
                    <a:lnTo>
                      <a:pt x="42029" y="1"/>
                    </a:lnTo>
                    <a:close/>
                  </a:path>
                </a:pathLst>
              </a:custGeom>
              <a:solidFill>
                <a:srgbClr val="000000">
                  <a:alpha val="192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26"/>
              <p:cNvSpPr/>
              <p:nvPr/>
            </p:nvSpPr>
            <p:spPr>
              <a:xfrm>
                <a:off x="3732000" y="5491575"/>
                <a:ext cx="1462700" cy="182500"/>
              </a:xfrm>
              <a:custGeom>
                <a:rect b="b" l="l" r="r" t="t"/>
                <a:pathLst>
                  <a:path extrusionOk="0" h="7300" w="58508">
                    <a:moveTo>
                      <a:pt x="58496" y="1"/>
                    </a:moveTo>
                    <a:cubicBezTo>
                      <a:pt x="48793" y="3849"/>
                      <a:pt x="38356" y="5009"/>
                      <a:pt x="29318" y="5009"/>
                    </a:cubicBezTo>
                    <a:cubicBezTo>
                      <a:pt x="25913" y="5009"/>
                      <a:pt x="22706" y="4844"/>
                      <a:pt x="19813" y="4596"/>
                    </a:cubicBezTo>
                    <a:cubicBezTo>
                      <a:pt x="11204" y="3870"/>
                      <a:pt x="4061" y="2322"/>
                      <a:pt x="155" y="1346"/>
                    </a:cubicBezTo>
                    <a:cubicBezTo>
                      <a:pt x="96" y="2168"/>
                      <a:pt x="48" y="2941"/>
                      <a:pt x="1" y="3656"/>
                    </a:cubicBezTo>
                    <a:cubicBezTo>
                      <a:pt x="4073" y="4656"/>
                      <a:pt x="11133" y="6144"/>
                      <a:pt x="19563" y="6871"/>
                    </a:cubicBezTo>
                    <a:cubicBezTo>
                      <a:pt x="22932" y="7156"/>
                      <a:pt x="26230" y="7299"/>
                      <a:pt x="29457" y="7299"/>
                    </a:cubicBezTo>
                    <a:cubicBezTo>
                      <a:pt x="33707" y="7299"/>
                      <a:pt x="37827" y="7049"/>
                      <a:pt x="41744" y="6549"/>
                    </a:cubicBezTo>
                    <a:cubicBezTo>
                      <a:pt x="47780" y="5775"/>
                      <a:pt x="53400" y="4394"/>
                      <a:pt x="58508" y="2441"/>
                    </a:cubicBezTo>
                    <a:cubicBezTo>
                      <a:pt x="58508" y="1679"/>
                      <a:pt x="58496" y="870"/>
                      <a:pt x="584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26"/>
              <p:cNvSpPr/>
              <p:nvPr/>
            </p:nvSpPr>
            <p:spPr>
              <a:xfrm>
                <a:off x="3743900" y="5302575"/>
                <a:ext cx="1449325" cy="181875"/>
              </a:xfrm>
              <a:custGeom>
                <a:rect b="b" l="l" r="r" t="t"/>
                <a:pathLst>
                  <a:path extrusionOk="0" h="7275" w="57973">
                    <a:moveTo>
                      <a:pt x="57949" y="0"/>
                    </a:moveTo>
                    <a:cubicBezTo>
                      <a:pt x="48255" y="3831"/>
                      <a:pt x="37846" y="4980"/>
                      <a:pt x="28828" y="4980"/>
                    </a:cubicBezTo>
                    <a:cubicBezTo>
                      <a:pt x="25429" y="4980"/>
                      <a:pt x="22228" y="4817"/>
                      <a:pt x="19337" y="4572"/>
                    </a:cubicBezTo>
                    <a:cubicBezTo>
                      <a:pt x="11074" y="3870"/>
                      <a:pt x="4156" y="2417"/>
                      <a:pt x="156" y="1441"/>
                    </a:cubicBezTo>
                    <a:cubicBezTo>
                      <a:pt x="108" y="2227"/>
                      <a:pt x="60" y="3001"/>
                      <a:pt x="1" y="3751"/>
                    </a:cubicBezTo>
                    <a:cubicBezTo>
                      <a:pt x="4144" y="4751"/>
                      <a:pt x="10990" y="6144"/>
                      <a:pt x="19087" y="6846"/>
                    </a:cubicBezTo>
                    <a:cubicBezTo>
                      <a:pt x="22456" y="7132"/>
                      <a:pt x="25754" y="7275"/>
                      <a:pt x="28981" y="7275"/>
                    </a:cubicBezTo>
                    <a:cubicBezTo>
                      <a:pt x="33231" y="7275"/>
                      <a:pt x="37351" y="7025"/>
                      <a:pt x="41268" y="6513"/>
                    </a:cubicBezTo>
                    <a:cubicBezTo>
                      <a:pt x="47292" y="5751"/>
                      <a:pt x="52876" y="4382"/>
                      <a:pt x="57972" y="2441"/>
                    </a:cubicBezTo>
                    <a:cubicBezTo>
                      <a:pt x="57972" y="1655"/>
                      <a:pt x="57960" y="834"/>
                      <a:pt x="579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26"/>
              <p:cNvSpPr/>
              <p:nvPr/>
            </p:nvSpPr>
            <p:spPr>
              <a:xfrm>
                <a:off x="3745700" y="886250"/>
                <a:ext cx="330725" cy="660225"/>
              </a:xfrm>
              <a:custGeom>
                <a:rect b="b" l="l" r="r" t="t"/>
                <a:pathLst>
                  <a:path extrusionOk="0" h="26409" w="13229">
                    <a:moveTo>
                      <a:pt x="9775" y="1"/>
                    </a:moveTo>
                    <a:lnTo>
                      <a:pt x="119" y="12419"/>
                    </a:lnTo>
                    <a:lnTo>
                      <a:pt x="0" y="26409"/>
                    </a:lnTo>
                    <a:lnTo>
                      <a:pt x="11490" y="17550"/>
                    </a:lnTo>
                    <a:cubicBezTo>
                      <a:pt x="11490" y="17550"/>
                      <a:pt x="13228" y="4596"/>
                      <a:pt x="97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26"/>
              <p:cNvSpPr/>
              <p:nvPr/>
            </p:nvSpPr>
            <p:spPr>
              <a:xfrm>
                <a:off x="4316600" y="688275"/>
                <a:ext cx="381025" cy="198000"/>
              </a:xfrm>
              <a:custGeom>
                <a:rect b="b" l="l" r="r" t="t"/>
                <a:pathLst>
                  <a:path extrusionOk="0" h="7920" w="15241">
                    <a:moveTo>
                      <a:pt x="6455" y="0"/>
                    </a:moveTo>
                    <a:cubicBezTo>
                      <a:pt x="5137" y="0"/>
                      <a:pt x="3864" y="14"/>
                      <a:pt x="2810" y="14"/>
                    </a:cubicBezTo>
                    <a:cubicBezTo>
                      <a:pt x="2810" y="14"/>
                      <a:pt x="1679" y="216"/>
                      <a:pt x="0" y="585"/>
                    </a:cubicBezTo>
                    <a:cubicBezTo>
                      <a:pt x="827" y="2399"/>
                      <a:pt x="3711" y="7919"/>
                      <a:pt x="8313" y="7919"/>
                    </a:cubicBezTo>
                    <a:cubicBezTo>
                      <a:pt x="8484" y="7919"/>
                      <a:pt x="8658" y="7912"/>
                      <a:pt x="8835" y="7896"/>
                    </a:cubicBezTo>
                    <a:cubicBezTo>
                      <a:pt x="13145" y="7503"/>
                      <a:pt x="14717" y="3181"/>
                      <a:pt x="15240" y="954"/>
                    </a:cubicBezTo>
                    <a:lnTo>
                      <a:pt x="14478" y="692"/>
                    </a:lnTo>
                    <a:cubicBezTo>
                      <a:pt x="13420" y="86"/>
                      <a:pt x="9795" y="0"/>
                      <a:pt x="6455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26"/>
              <p:cNvSpPr/>
              <p:nvPr/>
            </p:nvSpPr>
            <p:spPr>
              <a:xfrm>
                <a:off x="4747775" y="815100"/>
                <a:ext cx="335900" cy="511275"/>
              </a:xfrm>
              <a:custGeom>
                <a:rect b="b" l="l" r="r" t="t"/>
                <a:pathLst>
                  <a:path extrusionOk="0" h="20451" w="13436">
                    <a:moveTo>
                      <a:pt x="4280" y="1"/>
                    </a:moveTo>
                    <a:cubicBezTo>
                      <a:pt x="4280" y="1"/>
                      <a:pt x="2458" y="3097"/>
                      <a:pt x="1458" y="4930"/>
                    </a:cubicBezTo>
                    <a:cubicBezTo>
                      <a:pt x="446" y="6764"/>
                      <a:pt x="506" y="8919"/>
                      <a:pt x="160" y="10883"/>
                    </a:cubicBezTo>
                    <a:cubicBezTo>
                      <a:pt x="0" y="11826"/>
                      <a:pt x="296" y="12253"/>
                      <a:pt x="731" y="12253"/>
                    </a:cubicBezTo>
                    <a:cubicBezTo>
                      <a:pt x="1204" y="12253"/>
                      <a:pt x="1841" y="11751"/>
                      <a:pt x="2244" y="10859"/>
                    </a:cubicBezTo>
                    <a:cubicBezTo>
                      <a:pt x="2927" y="9357"/>
                      <a:pt x="3452" y="7707"/>
                      <a:pt x="3901" y="7707"/>
                    </a:cubicBezTo>
                    <a:cubicBezTo>
                      <a:pt x="3961" y="7707"/>
                      <a:pt x="4020" y="7736"/>
                      <a:pt x="4078" y="7800"/>
                    </a:cubicBezTo>
                    <a:cubicBezTo>
                      <a:pt x="4566" y="8335"/>
                      <a:pt x="3982" y="16551"/>
                      <a:pt x="5244" y="18348"/>
                    </a:cubicBezTo>
                    <a:cubicBezTo>
                      <a:pt x="5385" y="18550"/>
                      <a:pt x="5513" y="18640"/>
                      <a:pt x="5628" y="18640"/>
                    </a:cubicBezTo>
                    <a:cubicBezTo>
                      <a:pt x="6552" y="18640"/>
                      <a:pt x="6721" y="12943"/>
                      <a:pt x="6721" y="12943"/>
                    </a:cubicBezTo>
                    <a:cubicBezTo>
                      <a:pt x="6721" y="12943"/>
                      <a:pt x="7149" y="19861"/>
                      <a:pt x="8340" y="20420"/>
                    </a:cubicBezTo>
                    <a:cubicBezTo>
                      <a:pt x="8384" y="20441"/>
                      <a:pt x="8426" y="20451"/>
                      <a:pt x="8465" y="20451"/>
                    </a:cubicBezTo>
                    <a:cubicBezTo>
                      <a:pt x="9493" y="20451"/>
                      <a:pt x="9019" y="13709"/>
                      <a:pt x="9019" y="13705"/>
                    </a:cubicBezTo>
                    <a:lnTo>
                      <a:pt x="9019" y="13705"/>
                    </a:lnTo>
                    <a:cubicBezTo>
                      <a:pt x="9019" y="13709"/>
                      <a:pt x="9434" y="18829"/>
                      <a:pt x="10549" y="18829"/>
                    </a:cubicBezTo>
                    <a:cubicBezTo>
                      <a:pt x="10566" y="18829"/>
                      <a:pt x="10584" y="18827"/>
                      <a:pt x="10602" y="18825"/>
                    </a:cubicBezTo>
                    <a:cubicBezTo>
                      <a:pt x="11436" y="18694"/>
                      <a:pt x="11221" y="14407"/>
                      <a:pt x="11055" y="12312"/>
                    </a:cubicBezTo>
                    <a:lnTo>
                      <a:pt x="11055" y="12312"/>
                    </a:lnTo>
                    <a:cubicBezTo>
                      <a:pt x="11055" y="12314"/>
                      <a:pt x="11558" y="16987"/>
                      <a:pt x="12279" y="16987"/>
                    </a:cubicBezTo>
                    <a:cubicBezTo>
                      <a:pt x="12319" y="16987"/>
                      <a:pt x="12359" y="16973"/>
                      <a:pt x="12400" y="16943"/>
                    </a:cubicBezTo>
                    <a:cubicBezTo>
                      <a:pt x="13400" y="16217"/>
                      <a:pt x="13436" y="6240"/>
                      <a:pt x="11245" y="537"/>
                    </a:cubicBezTo>
                    <a:lnTo>
                      <a:pt x="4280" y="1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26"/>
              <p:cNvSpPr/>
              <p:nvPr/>
            </p:nvSpPr>
            <p:spPr>
              <a:xfrm>
                <a:off x="4664850" y="480250"/>
                <a:ext cx="370325" cy="359275"/>
              </a:xfrm>
              <a:custGeom>
                <a:rect b="b" l="l" r="r" t="t"/>
                <a:pathLst>
                  <a:path extrusionOk="0" h="14371" w="14813">
                    <a:moveTo>
                      <a:pt x="406" y="0"/>
                    </a:moveTo>
                    <a:cubicBezTo>
                      <a:pt x="1" y="2501"/>
                      <a:pt x="48" y="4453"/>
                      <a:pt x="48" y="4453"/>
                    </a:cubicBezTo>
                    <a:cubicBezTo>
                      <a:pt x="48" y="6144"/>
                      <a:pt x="310" y="8894"/>
                      <a:pt x="310" y="8894"/>
                    </a:cubicBezTo>
                    <a:cubicBezTo>
                      <a:pt x="3751" y="10276"/>
                      <a:pt x="6335" y="11299"/>
                      <a:pt x="7680" y="13514"/>
                    </a:cubicBezTo>
                    <a:lnTo>
                      <a:pt x="10681" y="14169"/>
                    </a:lnTo>
                    <a:cubicBezTo>
                      <a:pt x="10824" y="14205"/>
                      <a:pt x="10955" y="14228"/>
                      <a:pt x="11097" y="14252"/>
                    </a:cubicBezTo>
                    <a:cubicBezTo>
                      <a:pt x="11732" y="14338"/>
                      <a:pt x="12333" y="14371"/>
                      <a:pt x="12859" y="14371"/>
                    </a:cubicBezTo>
                    <a:cubicBezTo>
                      <a:pt x="14020" y="14371"/>
                      <a:pt x="14813" y="14208"/>
                      <a:pt x="14788" y="14086"/>
                    </a:cubicBezTo>
                    <a:cubicBezTo>
                      <a:pt x="13157" y="5453"/>
                      <a:pt x="406" y="0"/>
                      <a:pt x="4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26"/>
              <p:cNvSpPr/>
              <p:nvPr/>
            </p:nvSpPr>
            <p:spPr>
              <a:xfrm>
                <a:off x="3979350" y="815100"/>
                <a:ext cx="331300" cy="481425"/>
              </a:xfrm>
              <a:custGeom>
                <a:rect b="b" l="l" r="r" t="t"/>
                <a:pathLst>
                  <a:path extrusionOk="0" h="19257" w="13252">
                    <a:moveTo>
                      <a:pt x="8764" y="1"/>
                    </a:moveTo>
                    <a:lnTo>
                      <a:pt x="1608" y="692"/>
                    </a:lnTo>
                    <a:cubicBezTo>
                      <a:pt x="1" y="6109"/>
                      <a:pt x="1179" y="15705"/>
                      <a:pt x="2156" y="16301"/>
                    </a:cubicBezTo>
                    <a:cubicBezTo>
                      <a:pt x="2191" y="16323"/>
                      <a:pt x="2226" y="16334"/>
                      <a:pt x="2259" y="16334"/>
                    </a:cubicBezTo>
                    <a:cubicBezTo>
                      <a:pt x="2931" y="16334"/>
                      <a:pt x="3061" y="11931"/>
                      <a:pt x="3061" y="11931"/>
                    </a:cubicBezTo>
                    <a:cubicBezTo>
                      <a:pt x="3061" y="13884"/>
                      <a:pt x="3180" y="17848"/>
                      <a:pt x="3954" y="17908"/>
                    </a:cubicBezTo>
                    <a:cubicBezTo>
                      <a:pt x="3963" y="17909"/>
                      <a:pt x="3971" y="17909"/>
                      <a:pt x="3980" y="17909"/>
                    </a:cubicBezTo>
                    <a:cubicBezTo>
                      <a:pt x="5025" y="17909"/>
                      <a:pt x="5049" y="13062"/>
                      <a:pt x="5049" y="13062"/>
                    </a:cubicBezTo>
                    <a:cubicBezTo>
                      <a:pt x="5049" y="13062"/>
                      <a:pt x="5093" y="19256"/>
                      <a:pt x="6025" y="19256"/>
                    </a:cubicBezTo>
                    <a:cubicBezTo>
                      <a:pt x="6067" y="19256"/>
                      <a:pt x="6111" y="19244"/>
                      <a:pt x="6156" y="19218"/>
                    </a:cubicBezTo>
                    <a:cubicBezTo>
                      <a:pt x="7216" y="18622"/>
                      <a:pt x="7109" y="12194"/>
                      <a:pt x="7109" y="12193"/>
                    </a:cubicBezTo>
                    <a:lnTo>
                      <a:pt x="7109" y="12193"/>
                    </a:lnTo>
                    <a:cubicBezTo>
                      <a:pt x="7109" y="12194"/>
                      <a:pt x="7675" y="17383"/>
                      <a:pt x="8521" y="17383"/>
                    </a:cubicBezTo>
                    <a:cubicBezTo>
                      <a:pt x="8633" y="17383"/>
                      <a:pt x="8750" y="17292"/>
                      <a:pt x="8871" y="17086"/>
                    </a:cubicBezTo>
                    <a:cubicBezTo>
                      <a:pt x="9907" y="15324"/>
                      <a:pt x="8776" y="7788"/>
                      <a:pt x="9180" y="7252"/>
                    </a:cubicBezTo>
                    <a:cubicBezTo>
                      <a:pt x="9233" y="7186"/>
                      <a:pt x="9290" y="7155"/>
                      <a:pt x="9350" y="7155"/>
                    </a:cubicBezTo>
                    <a:cubicBezTo>
                      <a:pt x="9768" y="7155"/>
                      <a:pt x="10369" y="8623"/>
                      <a:pt x="11097" y="9955"/>
                    </a:cubicBezTo>
                    <a:cubicBezTo>
                      <a:pt x="11521" y="10712"/>
                      <a:pt x="12117" y="11126"/>
                      <a:pt x="12551" y="11126"/>
                    </a:cubicBezTo>
                    <a:cubicBezTo>
                      <a:pt x="12982" y="11126"/>
                      <a:pt x="13252" y="10715"/>
                      <a:pt x="13026" y="9824"/>
                    </a:cubicBezTo>
                    <a:cubicBezTo>
                      <a:pt x="12562" y="8026"/>
                      <a:pt x="12467" y="6025"/>
                      <a:pt x="11395" y="4418"/>
                    </a:cubicBezTo>
                    <a:cubicBezTo>
                      <a:pt x="10335" y="2799"/>
                      <a:pt x="8764" y="1"/>
                      <a:pt x="8764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26"/>
              <p:cNvSpPr/>
              <p:nvPr/>
            </p:nvSpPr>
            <p:spPr>
              <a:xfrm>
                <a:off x="4019125" y="538300"/>
                <a:ext cx="359400" cy="301225"/>
              </a:xfrm>
              <a:custGeom>
                <a:rect b="b" l="l" r="r" t="t"/>
                <a:pathLst>
                  <a:path extrusionOk="0" h="12049" w="14376">
                    <a:moveTo>
                      <a:pt x="9983" y="0"/>
                    </a:moveTo>
                    <a:cubicBezTo>
                      <a:pt x="6196" y="2417"/>
                      <a:pt x="981" y="6703"/>
                      <a:pt x="17" y="11764"/>
                    </a:cubicBezTo>
                    <a:cubicBezTo>
                      <a:pt x="1" y="11886"/>
                      <a:pt x="797" y="12049"/>
                      <a:pt x="1958" y="12049"/>
                    </a:cubicBezTo>
                    <a:cubicBezTo>
                      <a:pt x="2484" y="12049"/>
                      <a:pt x="3085" y="12016"/>
                      <a:pt x="3720" y="11930"/>
                    </a:cubicBezTo>
                    <a:cubicBezTo>
                      <a:pt x="3851" y="11906"/>
                      <a:pt x="3994" y="11883"/>
                      <a:pt x="4125" y="11847"/>
                    </a:cubicBezTo>
                    <a:lnTo>
                      <a:pt x="7137" y="11192"/>
                    </a:lnTo>
                    <a:cubicBezTo>
                      <a:pt x="8173" y="9478"/>
                      <a:pt x="9959" y="8477"/>
                      <a:pt x="12328" y="7465"/>
                    </a:cubicBezTo>
                    <a:cubicBezTo>
                      <a:pt x="12923" y="7203"/>
                      <a:pt x="13566" y="6953"/>
                      <a:pt x="14233" y="6680"/>
                    </a:cubicBezTo>
                    <a:cubicBezTo>
                      <a:pt x="14257" y="6489"/>
                      <a:pt x="14269" y="6287"/>
                      <a:pt x="14281" y="6096"/>
                    </a:cubicBezTo>
                    <a:cubicBezTo>
                      <a:pt x="14376" y="4703"/>
                      <a:pt x="14305" y="3203"/>
                      <a:pt x="14162" y="2024"/>
                    </a:cubicBezTo>
                    <a:cubicBezTo>
                      <a:pt x="13697" y="1965"/>
                      <a:pt x="13185" y="1822"/>
                      <a:pt x="12709" y="1691"/>
                    </a:cubicBezTo>
                    <a:cubicBezTo>
                      <a:pt x="11483" y="1381"/>
                      <a:pt x="10923" y="750"/>
                      <a:pt x="9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26"/>
              <p:cNvSpPr/>
              <p:nvPr/>
            </p:nvSpPr>
            <p:spPr>
              <a:xfrm>
                <a:off x="4350825" y="364675"/>
                <a:ext cx="343225" cy="391625"/>
              </a:xfrm>
              <a:custGeom>
                <a:rect b="b" l="l" r="r" t="t"/>
                <a:pathLst>
                  <a:path extrusionOk="0" h="15665" w="13729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2819" y="15183"/>
                      <a:pt x="4879" y="15665"/>
                      <a:pt x="6938" y="15665"/>
                    </a:cubicBezTo>
                    <a:cubicBezTo>
                      <a:pt x="9004" y="15665"/>
                      <a:pt x="11070" y="15180"/>
                      <a:pt x="13026" y="14208"/>
                    </a:cubicBezTo>
                    <a:cubicBezTo>
                      <a:pt x="12633" y="10981"/>
                      <a:pt x="12621" y="8564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26"/>
              <p:cNvSpPr/>
              <p:nvPr/>
            </p:nvSpPr>
            <p:spPr>
              <a:xfrm>
                <a:off x="4350825" y="364675"/>
                <a:ext cx="343225" cy="355500"/>
              </a:xfrm>
              <a:custGeom>
                <a:rect b="b" l="l" r="r" t="t"/>
                <a:pathLst>
                  <a:path extrusionOk="0" h="14220" w="13729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7049" y="13315"/>
                      <a:pt x="11014" y="9445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26"/>
              <p:cNvSpPr/>
              <p:nvPr/>
            </p:nvSpPr>
            <p:spPr>
              <a:xfrm>
                <a:off x="4038300" y="-680600"/>
                <a:ext cx="1114725" cy="1157750"/>
              </a:xfrm>
              <a:custGeom>
                <a:rect b="b" l="l" r="r" t="t"/>
                <a:pathLst>
                  <a:path extrusionOk="0" h="46310" w="44589">
                    <a:moveTo>
                      <a:pt x="32218" y="0"/>
                    </a:moveTo>
                    <a:cubicBezTo>
                      <a:pt x="26003" y="0"/>
                      <a:pt x="20848" y="4596"/>
                      <a:pt x="19979" y="10573"/>
                    </a:cubicBezTo>
                    <a:cubicBezTo>
                      <a:pt x="19612" y="10547"/>
                      <a:pt x="19245" y="10534"/>
                      <a:pt x="18879" y="10534"/>
                    </a:cubicBezTo>
                    <a:cubicBezTo>
                      <a:pt x="12172" y="10534"/>
                      <a:pt x="5772" y="14773"/>
                      <a:pt x="3548" y="19312"/>
                    </a:cubicBezTo>
                    <a:cubicBezTo>
                      <a:pt x="0" y="26622"/>
                      <a:pt x="48" y="39946"/>
                      <a:pt x="8775" y="43910"/>
                    </a:cubicBezTo>
                    <a:cubicBezTo>
                      <a:pt x="12930" y="45792"/>
                      <a:pt x="14478" y="46208"/>
                      <a:pt x="17895" y="46303"/>
                    </a:cubicBezTo>
                    <a:cubicBezTo>
                      <a:pt x="18048" y="46308"/>
                      <a:pt x="18201" y="46310"/>
                      <a:pt x="18354" y="46310"/>
                    </a:cubicBezTo>
                    <a:cubicBezTo>
                      <a:pt x="27083" y="46310"/>
                      <a:pt x="34428" y="39650"/>
                      <a:pt x="35493" y="30933"/>
                    </a:cubicBezTo>
                    <a:cubicBezTo>
                      <a:pt x="35743" y="28897"/>
                      <a:pt x="36147" y="26670"/>
                      <a:pt x="36005" y="24146"/>
                    </a:cubicBezTo>
                    <a:cubicBezTo>
                      <a:pt x="40981" y="22551"/>
                      <a:pt x="44589" y="17883"/>
                      <a:pt x="44589" y="12371"/>
                    </a:cubicBezTo>
                    <a:cubicBezTo>
                      <a:pt x="44589" y="5537"/>
                      <a:pt x="39053" y="0"/>
                      <a:pt x="32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26"/>
              <p:cNvSpPr/>
              <p:nvPr/>
            </p:nvSpPr>
            <p:spPr>
              <a:xfrm>
                <a:off x="4768750" y="-28750"/>
                <a:ext cx="300" cy="925"/>
              </a:xfrm>
              <a:custGeom>
                <a:rect b="b" l="l" r="r" t="t"/>
                <a:pathLst>
                  <a:path extrusionOk="0" h="37" w="12">
                    <a:moveTo>
                      <a:pt x="0" y="1"/>
                    </a:moveTo>
                    <a:cubicBezTo>
                      <a:pt x="12" y="25"/>
                      <a:pt x="12" y="37"/>
                      <a:pt x="12" y="37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26"/>
              <p:cNvSpPr/>
              <p:nvPr/>
            </p:nvSpPr>
            <p:spPr>
              <a:xfrm>
                <a:off x="4099300" y="-247700"/>
                <a:ext cx="674225" cy="850175"/>
              </a:xfrm>
              <a:custGeom>
                <a:rect b="b" l="l" r="r" t="t"/>
                <a:pathLst>
                  <a:path extrusionOk="0" h="34007" w="26969">
                    <a:moveTo>
                      <a:pt x="14247" y="1"/>
                    </a:moveTo>
                    <a:cubicBezTo>
                      <a:pt x="13675" y="1"/>
                      <a:pt x="13078" y="18"/>
                      <a:pt x="12455" y="55"/>
                    </a:cubicBezTo>
                    <a:cubicBezTo>
                      <a:pt x="7133" y="365"/>
                      <a:pt x="4001" y="2937"/>
                      <a:pt x="2227" y="5366"/>
                    </a:cubicBezTo>
                    <a:cubicBezTo>
                      <a:pt x="2180" y="5425"/>
                      <a:pt x="2144" y="5485"/>
                      <a:pt x="2108" y="5544"/>
                    </a:cubicBezTo>
                    <a:cubicBezTo>
                      <a:pt x="1525" y="6354"/>
                      <a:pt x="1096" y="7151"/>
                      <a:pt x="787" y="7830"/>
                    </a:cubicBezTo>
                    <a:cubicBezTo>
                      <a:pt x="322" y="8830"/>
                      <a:pt x="60" y="9926"/>
                      <a:pt x="1" y="11033"/>
                    </a:cubicBezTo>
                    <a:cubicBezTo>
                      <a:pt x="1" y="11223"/>
                      <a:pt x="1" y="11354"/>
                      <a:pt x="13" y="11366"/>
                    </a:cubicBezTo>
                    <a:cubicBezTo>
                      <a:pt x="13" y="11723"/>
                      <a:pt x="25" y="13224"/>
                      <a:pt x="215" y="15295"/>
                    </a:cubicBezTo>
                    <a:cubicBezTo>
                      <a:pt x="322" y="16379"/>
                      <a:pt x="465" y="17617"/>
                      <a:pt x="691" y="18927"/>
                    </a:cubicBezTo>
                    <a:cubicBezTo>
                      <a:pt x="1656" y="24773"/>
                      <a:pt x="4037" y="32083"/>
                      <a:pt x="9871" y="33595"/>
                    </a:cubicBezTo>
                    <a:cubicBezTo>
                      <a:pt x="10945" y="33874"/>
                      <a:pt x="11974" y="34007"/>
                      <a:pt x="12957" y="34007"/>
                    </a:cubicBezTo>
                    <a:cubicBezTo>
                      <a:pt x="18718" y="34007"/>
                      <a:pt x="22882" y="29453"/>
                      <a:pt x="25099" y="23249"/>
                    </a:cubicBezTo>
                    <a:cubicBezTo>
                      <a:pt x="25230" y="22880"/>
                      <a:pt x="25349" y="22522"/>
                      <a:pt x="25468" y="22153"/>
                    </a:cubicBezTo>
                    <a:cubicBezTo>
                      <a:pt x="25492" y="22046"/>
                      <a:pt x="25528" y="21951"/>
                      <a:pt x="25552" y="21844"/>
                    </a:cubicBezTo>
                    <a:cubicBezTo>
                      <a:pt x="25671" y="21475"/>
                      <a:pt x="25778" y="21106"/>
                      <a:pt x="25873" y="20725"/>
                    </a:cubicBezTo>
                    <a:cubicBezTo>
                      <a:pt x="26611" y="17867"/>
                      <a:pt x="26969" y="14783"/>
                      <a:pt x="26945" y="11688"/>
                    </a:cubicBezTo>
                    <a:cubicBezTo>
                      <a:pt x="26933" y="10723"/>
                      <a:pt x="26885" y="9747"/>
                      <a:pt x="26790" y="8795"/>
                    </a:cubicBezTo>
                    <a:cubicBezTo>
                      <a:pt x="26790" y="8795"/>
                      <a:pt x="26623" y="7032"/>
                      <a:pt x="26623" y="7009"/>
                    </a:cubicBezTo>
                    <a:cubicBezTo>
                      <a:pt x="25831" y="4039"/>
                      <a:pt x="22870" y="1"/>
                      <a:pt x="14247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26"/>
              <p:cNvSpPr/>
              <p:nvPr/>
            </p:nvSpPr>
            <p:spPr>
              <a:xfrm>
                <a:off x="4139200" y="-278850"/>
                <a:ext cx="661400" cy="755850"/>
              </a:xfrm>
              <a:custGeom>
                <a:rect b="b" l="l" r="r" t="t"/>
                <a:pathLst>
                  <a:path extrusionOk="0" h="30234" w="26456">
                    <a:moveTo>
                      <a:pt x="12400" y="1"/>
                    </a:moveTo>
                    <a:cubicBezTo>
                      <a:pt x="11864" y="1"/>
                      <a:pt x="11311" y="17"/>
                      <a:pt x="10740" y="51"/>
                    </a:cubicBezTo>
                    <a:cubicBezTo>
                      <a:pt x="5418" y="373"/>
                      <a:pt x="1786" y="3623"/>
                      <a:pt x="0" y="6052"/>
                    </a:cubicBezTo>
                    <a:cubicBezTo>
                      <a:pt x="3536" y="10517"/>
                      <a:pt x="13073" y="16898"/>
                      <a:pt x="13073" y="16898"/>
                    </a:cubicBezTo>
                    <a:cubicBezTo>
                      <a:pt x="15240" y="18089"/>
                      <a:pt x="17110" y="18732"/>
                      <a:pt x="18526" y="18982"/>
                    </a:cubicBezTo>
                    <a:cubicBezTo>
                      <a:pt x="18884" y="19875"/>
                      <a:pt x="19074" y="20959"/>
                      <a:pt x="18717" y="22018"/>
                    </a:cubicBezTo>
                    <a:cubicBezTo>
                      <a:pt x="17872" y="24578"/>
                      <a:pt x="16443" y="28376"/>
                      <a:pt x="19003" y="30233"/>
                    </a:cubicBezTo>
                    <a:cubicBezTo>
                      <a:pt x="19003" y="30233"/>
                      <a:pt x="17693" y="28186"/>
                      <a:pt x="19003" y="25864"/>
                    </a:cubicBezTo>
                    <a:cubicBezTo>
                      <a:pt x="20312" y="23554"/>
                      <a:pt x="23325" y="21292"/>
                      <a:pt x="22301" y="18077"/>
                    </a:cubicBezTo>
                    <a:cubicBezTo>
                      <a:pt x="22813" y="17506"/>
                      <a:pt x="22872" y="16637"/>
                      <a:pt x="23098" y="15696"/>
                    </a:cubicBezTo>
                    <a:cubicBezTo>
                      <a:pt x="23610" y="13636"/>
                      <a:pt x="26075" y="13398"/>
                      <a:pt x="26075" y="13398"/>
                    </a:cubicBezTo>
                    <a:cubicBezTo>
                      <a:pt x="26075" y="13398"/>
                      <a:pt x="26456" y="10993"/>
                      <a:pt x="26373" y="10041"/>
                    </a:cubicBezTo>
                    <a:cubicBezTo>
                      <a:pt x="26373" y="10041"/>
                      <a:pt x="25980" y="7469"/>
                      <a:pt x="25980" y="7445"/>
                    </a:cubicBezTo>
                    <a:cubicBezTo>
                      <a:pt x="25183" y="4459"/>
                      <a:pt x="21242" y="1"/>
                      <a:pt x="12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26"/>
              <p:cNvSpPr/>
              <p:nvPr/>
            </p:nvSpPr>
            <p:spPr>
              <a:xfrm>
                <a:off x="4665450" y="46625"/>
                <a:ext cx="206375" cy="261325"/>
              </a:xfrm>
              <a:custGeom>
                <a:rect b="b" l="l" r="r" t="t"/>
                <a:pathLst>
                  <a:path extrusionOk="0" h="10453" w="8255">
                    <a:moveTo>
                      <a:pt x="4883" y="1"/>
                    </a:moveTo>
                    <a:cubicBezTo>
                      <a:pt x="3401" y="1"/>
                      <a:pt x="1834" y="939"/>
                      <a:pt x="1834" y="939"/>
                    </a:cubicBezTo>
                    <a:cubicBezTo>
                      <a:pt x="1" y="5403"/>
                      <a:pt x="1108" y="10345"/>
                      <a:pt x="1108" y="10345"/>
                    </a:cubicBezTo>
                    <a:cubicBezTo>
                      <a:pt x="1422" y="10418"/>
                      <a:pt x="1726" y="10453"/>
                      <a:pt x="2020" y="10453"/>
                    </a:cubicBezTo>
                    <a:cubicBezTo>
                      <a:pt x="6238" y="10453"/>
                      <a:pt x="8255" y="3275"/>
                      <a:pt x="6930" y="1082"/>
                    </a:cubicBezTo>
                    <a:cubicBezTo>
                      <a:pt x="6438" y="267"/>
                      <a:pt x="5672" y="1"/>
                      <a:pt x="4883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26"/>
              <p:cNvSpPr/>
              <p:nvPr/>
            </p:nvSpPr>
            <p:spPr>
              <a:xfrm>
                <a:off x="4669025" y="296300"/>
                <a:ext cx="67000" cy="37250"/>
              </a:xfrm>
              <a:custGeom>
                <a:rect b="b" l="l" r="r" t="t"/>
                <a:pathLst>
                  <a:path extrusionOk="0" h="1490" w="2680">
                    <a:moveTo>
                      <a:pt x="0" y="0"/>
                    </a:moveTo>
                    <a:lnTo>
                      <a:pt x="0" y="0"/>
                    </a:lnTo>
                    <a:cubicBezTo>
                      <a:pt x="664" y="1223"/>
                      <a:pt x="1578" y="1489"/>
                      <a:pt x="2264" y="1489"/>
                    </a:cubicBezTo>
                    <a:cubicBezTo>
                      <a:pt x="2280" y="1489"/>
                      <a:pt x="2295" y="1489"/>
                      <a:pt x="2310" y="1489"/>
                    </a:cubicBezTo>
                    <a:cubicBezTo>
                      <a:pt x="2441" y="1131"/>
                      <a:pt x="2560" y="762"/>
                      <a:pt x="2679" y="393"/>
                    </a:cubicBezTo>
                    <a:lnTo>
                      <a:pt x="2679" y="393"/>
                    </a:lnTo>
                    <a:cubicBezTo>
                      <a:pt x="2468" y="469"/>
                      <a:pt x="2235" y="499"/>
                      <a:pt x="1998" y="499"/>
                    </a:cubicBezTo>
                    <a:cubicBezTo>
                      <a:pt x="1036" y="49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26"/>
              <p:cNvSpPr/>
              <p:nvPr/>
            </p:nvSpPr>
            <p:spPr>
              <a:xfrm>
                <a:off x="976000" y="5720150"/>
                <a:ext cx="183675" cy="212975"/>
              </a:xfrm>
              <a:custGeom>
                <a:rect b="b" l="l" r="r" t="t"/>
                <a:pathLst>
                  <a:path extrusionOk="0" h="8519" w="7347">
                    <a:moveTo>
                      <a:pt x="2378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7" y="8518"/>
                    </a:cubicBezTo>
                    <a:cubicBezTo>
                      <a:pt x="4221" y="8518"/>
                      <a:pt x="4917" y="8453"/>
                      <a:pt x="5632" y="8324"/>
                    </a:cubicBezTo>
                    <a:lnTo>
                      <a:pt x="7347" y="1311"/>
                    </a:lnTo>
                    <a:cubicBezTo>
                      <a:pt x="7347" y="1311"/>
                      <a:pt x="4816" y="0"/>
                      <a:pt x="237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26"/>
              <p:cNvSpPr/>
              <p:nvPr/>
            </p:nvSpPr>
            <p:spPr>
              <a:xfrm>
                <a:off x="2019000" y="5744800"/>
                <a:ext cx="183675" cy="209950"/>
              </a:xfrm>
              <a:custGeom>
                <a:rect b="b" l="l" r="r" t="t"/>
                <a:pathLst>
                  <a:path extrusionOk="0" h="8398" w="7347">
                    <a:moveTo>
                      <a:pt x="4959" y="0"/>
                    </a:moveTo>
                    <a:cubicBezTo>
                      <a:pt x="2524" y="0"/>
                      <a:pt x="0" y="1302"/>
                      <a:pt x="0" y="1302"/>
                    </a:cubicBezTo>
                    <a:lnTo>
                      <a:pt x="857" y="8398"/>
                    </a:lnTo>
                    <a:lnTo>
                      <a:pt x="6299" y="7921"/>
                    </a:lnTo>
                    <a:lnTo>
                      <a:pt x="7346" y="575"/>
                    </a:lnTo>
                    <a:cubicBezTo>
                      <a:pt x="6633" y="156"/>
                      <a:pt x="5801" y="0"/>
                      <a:pt x="495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26"/>
              <p:cNvSpPr/>
              <p:nvPr/>
            </p:nvSpPr>
            <p:spPr>
              <a:xfrm>
                <a:off x="956950" y="2727850"/>
                <a:ext cx="1430575" cy="3086125"/>
              </a:xfrm>
              <a:custGeom>
                <a:rect b="b" l="l" r="r" t="t"/>
                <a:pathLst>
                  <a:path extrusionOk="0" h="123445" w="57223">
                    <a:moveTo>
                      <a:pt x="53591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64" y="122289"/>
                    </a:lnTo>
                    <a:lnTo>
                      <a:pt x="28468" y="16764"/>
                    </a:lnTo>
                    <a:cubicBezTo>
                      <a:pt x="28468" y="16764"/>
                      <a:pt x="29860" y="16653"/>
                      <a:pt x="31208" y="16653"/>
                    </a:cubicBezTo>
                    <a:cubicBezTo>
                      <a:pt x="31882" y="16653"/>
                      <a:pt x="32544" y="16681"/>
                      <a:pt x="33017" y="16764"/>
                    </a:cubicBezTo>
                    <a:lnTo>
                      <a:pt x="41934" y="123444"/>
                    </a:lnTo>
                    <a:lnTo>
                      <a:pt x="50257" y="122003"/>
                    </a:lnTo>
                    <a:cubicBezTo>
                      <a:pt x="50257" y="122003"/>
                      <a:pt x="57222" y="41208"/>
                      <a:pt x="53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26"/>
              <p:cNvSpPr/>
              <p:nvPr/>
            </p:nvSpPr>
            <p:spPr>
              <a:xfrm>
                <a:off x="1130475" y="3255950"/>
                <a:ext cx="456950" cy="2444300"/>
              </a:xfrm>
              <a:custGeom>
                <a:rect b="b" l="l" r="r" t="t"/>
                <a:pathLst>
                  <a:path extrusionOk="0" h="97772" w="18278">
                    <a:moveTo>
                      <a:pt x="17877" y="1"/>
                    </a:moveTo>
                    <a:cubicBezTo>
                      <a:pt x="17706" y="1"/>
                      <a:pt x="17558" y="130"/>
                      <a:pt x="17527" y="296"/>
                    </a:cubicBezTo>
                    <a:lnTo>
                      <a:pt x="37" y="97343"/>
                    </a:lnTo>
                    <a:cubicBezTo>
                      <a:pt x="1" y="97546"/>
                      <a:pt x="120" y="97736"/>
                      <a:pt x="322" y="97772"/>
                    </a:cubicBezTo>
                    <a:lnTo>
                      <a:pt x="382" y="97772"/>
                    </a:lnTo>
                    <a:cubicBezTo>
                      <a:pt x="561" y="97772"/>
                      <a:pt x="703" y="97653"/>
                      <a:pt x="739" y="97474"/>
                    </a:cubicBezTo>
                    <a:lnTo>
                      <a:pt x="18241" y="427"/>
                    </a:lnTo>
                    <a:cubicBezTo>
                      <a:pt x="18277" y="224"/>
                      <a:pt x="18146" y="46"/>
                      <a:pt x="17956" y="10"/>
                    </a:cubicBezTo>
                    <a:cubicBezTo>
                      <a:pt x="17929" y="4"/>
                      <a:pt x="17903" y="1"/>
                      <a:pt x="1787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26"/>
              <p:cNvSpPr/>
              <p:nvPr/>
            </p:nvSpPr>
            <p:spPr>
              <a:xfrm>
                <a:off x="1653175" y="2785875"/>
                <a:ext cx="147050" cy="288175"/>
              </a:xfrm>
              <a:custGeom>
                <a:rect b="b" l="l" r="r" t="t"/>
                <a:pathLst>
                  <a:path extrusionOk="0" h="11527" w="5882">
                    <a:moveTo>
                      <a:pt x="5513" y="0"/>
                    </a:moveTo>
                    <a:cubicBezTo>
                      <a:pt x="5321" y="0"/>
                      <a:pt x="5155" y="140"/>
                      <a:pt x="5144" y="334"/>
                    </a:cubicBezTo>
                    <a:lnTo>
                      <a:pt x="4418" y="8216"/>
                    </a:lnTo>
                    <a:cubicBezTo>
                      <a:pt x="4287" y="9693"/>
                      <a:pt x="3060" y="10812"/>
                      <a:pt x="1584" y="10812"/>
                    </a:cubicBezTo>
                    <a:lnTo>
                      <a:pt x="358" y="10812"/>
                    </a:lnTo>
                    <a:cubicBezTo>
                      <a:pt x="167" y="10812"/>
                      <a:pt x="0" y="10967"/>
                      <a:pt x="0" y="11169"/>
                    </a:cubicBezTo>
                    <a:cubicBezTo>
                      <a:pt x="0" y="11372"/>
                      <a:pt x="167" y="11526"/>
                      <a:pt x="358" y="11526"/>
                    </a:cubicBezTo>
                    <a:lnTo>
                      <a:pt x="1584" y="11526"/>
                    </a:lnTo>
                    <a:cubicBezTo>
                      <a:pt x="3441" y="11526"/>
                      <a:pt x="4965" y="10133"/>
                      <a:pt x="5132" y="8288"/>
                    </a:cubicBezTo>
                    <a:lnTo>
                      <a:pt x="5858" y="394"/>
                    </a:lnTo>
                    <a:cubicBezTo>
                      <a:pt x="5882" y="203"/>
                      <a:pt x="5727" y="25"/>
                      <a:pt x="5537" y="1"/>
                    </a:cubicBezTo>
                    <a:cubicBezTo>
                      <a:pt x="5529" y="1"/>
                      <a:pt x="5521" y="0"/>
                      <a:pt x="5513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26"/>
              <p:cNvSpPr/>
              <p:nvPr/>
            </p:nvSpPr>
            <p:spPr>
              <a:xfrm>
                <a:off x="1866000" y="3254350"/>
                <a:ext cx="208975" cy="2478050"/>
              </a:xfrm>
              <a:custGeom>
                <a:rect b="b" l="l" r="r" t="t"/>
                <a:pathLst>
                  <a:path extrusionOk="0" h="99122" w="8359">
                    <a:moveTo>
                      <a:pt x="387" y="0"/>
                    </a:moveTo>
                    <a:cubicBezTo>
                      <a:pt x="373" y="0"/>
                      <a:pt x="359" y="1"/>
                      <a:pt x="346" y="2"/>
                    </a:cubicBezTo>
                    <a:cubicBezTo>
                      <a:pt x="143" y="26"/>
                      <a:pt x="0" y="193"/>
                      <a:pt x="12" y="395"/>
                    </a:cubicBezTo>
                    <a:lnTo>
                      <a:pt x="7632" y="98800"/>
                    </a:lnTo>
                    <a:cubicBezTo>
                      <a:pt x="7644" y="98979"/>
                      <a:pt x="7799" y="99122"/>
                      <a:pt x="7989" y="99122"/>
                    </a:cubicBezTo>
                    <a:lnTo>
                      <a:pt x="8013" y="99122"/>
                    </a:lnTo>
                    <a:cubicBezTo>
                      <a:pt x="8216" y="99110"/>
                      <a:pt x="8358" y="98931"/>
                      <a:pt x="8347" y="98741"/>
                    </a:cubicBezTo>
                    <a:lnTo>
                      <a:pt x="738" y="336"/>
                    </a:lnTo>
                    <a:cubicBezTo>
                      <a:pt x="716" y="147"/>
                      <a:pt x="570" y="0"/>
                      <a:pt x="387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26"/>
              <p:cNvSpPr/>
              <p:nvPr/>
            </p:nvSpPr>
            <p:spPr>
              <a:xfrm>
                <a:off x="1162925" y="2787375"/>
                <a:ext cx="253050" cy="362875"/>
              </a:xfrm>
              <a:custGeom>
                <a:rect b="b" l="l" r="r" t="t"/>
                <a:pathLst>
                  <a:path extrusionOk="0" h="14515" w="10122">
                    <a:moveTo>
                      <a:pt x="9514" y="1"/>
                    </a:moveTo>
                    <a:cubicBezTo>
                      <a:pt x="9311" y="1"/>
                      <a:pt x="9157" y="167"/>
                      <a:pt x="9169" y="370"/>
                    </a:cubicBezTo>
                    <a:cubicBezTo>
                      <a:pt x="9395" y="11371"/>
                      <a:pt x="691" y="13717"/>
                      <a:pt x="310" y="13812"/>
                    </a:cubicBezTo>
                    <a:cubicBezTo>
                      <a:pt x="120" y="13859"/>
                      <a:pt x="1" y="14050"/>
                      <a:pt x="60" y="14240"/>
                    </a:cubicBezTo>
                    <a:cubicBezTo>
                      <a:pt x="96" y="14407"/>
                      <a:pt x="239" y="14514"/>
                      <a:pt x="406" y="14514"/>
                    </a:cubicBezTo>
                    <a:cubicBezTo>
                      <a:pt x="429" y="14514"/>
                      <a:pt x="465" y="14514"/>
                      <a:pt x="489" y="14502"/>
                    </a:cubicBezTo>
                    <a:cubicBezTo>
                      <a:pt x="584" y="14479"/>
                      <a:pt x="10121" y="11943"/>
                      <a:pt x="9883" y="346"/>
                    </a:cubicBezTo>
                    <a:cubicBezTo>
                      <a:pt x="9883" y="155"/>
                      <a:pt x="9716" y="1"/>
                      <a:pt x="952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26"/>
              <p:cNvSpPr/>
              <p:nvPr/>
            </p:nvSpPr>
            <p:spPr>
              <a:xfrm>
                <a:off x="2102625" y="2787375"/>
                <a:ext cx="181900" cy="305725"/>
              </a:xfrm>
              <a:custGeom>
                <a:rect b="b" l="l" r="r" t="t"/>
                <a:pathLst>
                  <a:path extrusionOk="0" h="12229" w="7276">
                    <a:moveTo>
                      <a:pt x="370" y="1"/>
                    </a:moveTo>
                    <a:cubicBezTo>
                      <a:pt x="167" y="1"/>
                      <a:pt x="13" y="155"/>
                      <a:pt x="13" y="358"/>
                    </a:cubicBezTo>
                    <a:cubicBezTo>
                      <a:pt x="1" y="9454"/>
                      <a:pt x="6668" y="12181"/>
                      <a:pt x="6740" y="12204"/>
                    </a:cubicBezTo>
                    <a:cubicBezTo>
                      <a:pt x="6775" y="12216"/>
                      <a:pt x="6823" y="12228"/>
                      <a:pt x="6871" y="12228"/>
                    </a:cubicBezTo>
                    <a:cubicBezTo>
                      <a:pt x="7014" y="12228"/>
                      <a:pt x="7145" y="12145"/>
                      <a:pt x="7204" y="12002"/>
                    </a:cubicBezTo>
                    <a:cubicBezTo>
                      <a:pt x="7275" y="11812"/>
                      <a:pt x="7180" y="11609"/>
                      <a:pt x="7002" y="11526"/>
                    </a:cubicBezTo>
                    <a:cubicBezTo>
                      <a:pt x="6740" y="11431"/>
                      <a:pt x="727" y="8942"/>
                      <a:pt x="727" y="358"/>
                    </a:cubicBezTo>
                    <a:cubicBezTo>
                      <a:pt x="727" y="155"/>
                      <a:pt x="572" y="1"/>
                      <a:pt x="370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26"/>
              <p:cNvSpPr/>
              <p:nvPr/>
            </p:nvSpPr>
            <p:spPr>
              <a:xfrm>
                <a:off x="437550" y="5855325"/>
                <a:ext cx="719750" cy="347375"/>
              </a:xfrm>
              <a:custGeom>
                <a:rect b="b" l="l" r="r" t="t"/>
                <a:pathLst>
                  <a:path extrusionOk="0" h="13895" w="28790">
                    <a:moveTo>
                      <a:pt x="20777" y="0"/>
                    </a:moveTo>
                    <a:cubicBezTo>
                      <a:pt x="20777" y="0"/>
                      <a:pt x="15478" y="2810"/>
                      <a:pt x="13704" y="4477"/>
                    </a:cubicBezTo>
                    <a:cubicBezTo>
                      <a:pt x="13704" y="4477"/>
                      <a:pt x="7525" y="5620"/>
                      <a:pt x="3334" y="8084"/>
                    </a:cubicBezTo>
                    <a:cubicBezTo>
                      <a:pt x="1786" y="8989"/>
                      <a:pt x="691" y="10454"/>
                      <a:pt x="238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8" y="13895"/>
                    </a:lnTo>
                    <a:cubicBezTo>
                      <a:pt x="27480" y="13311"/>
                      <a:pt x="27551" y="12728"/>
                      <a:pt x="27635" y="12132"/>
                    </a:cubicBezTo>
                    <a:cubicBezTo>
                      <a:pt x="28123" y="8584"/>
                      <a:pt x="28790" y="4870"/>
                      <a:pt x="27647" y="976"/>
                    </a:cubicBezTo>
                    <a:lnTo>
                      <a:pt x="27647" y="976"/>
                    </a:lnTo>
                    <a:cubicBezTo>
                      <a:pt x="27646" y="976"/>
                      <a:pt x="27086" y="1159"/>
                      <a:pt x="26027" y="1159"/>
                    </a:cubicBezTo>
                    <a:cubicBezTo>
                      <a:pt x="24858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26"/>
              <p:cNvSpPr/>
              <p:nvPr/>
            </p:nvSpPr>
            <p:spPr>
              <a:xfrm>
                <a:off x="575350" y="5975875"/>
                <a:ext cx="239950" cy="54175"/>
              </a:xfrm>
              <a:custGeom>
                <a:rect b="b" l="l" r="r" t="t"/>
                <a:pathLst>
                  <a:path extrusionOk="0" h="2167" w="9598">
                    <a:moveTo>
                      <a:pt x="4251" y="0"/>
                    </a:moveTo>
                    <a:cubicBezTo>
                      <a:pt x="1715" y="12"/>
                      <a:pt x="1" y="2167"/>
                      <a:pt x="1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3" y="1031"/>
                      <a:pt x="5032" y="1050"/>
                      <a:pt x="5442" y="1095"/>
                    </a:cubicBezTo>
                    <a:cubicBezTo>
                      <a:pt x="6406" y="1215"/>
                      <a:pt x="7216" y="1500"/>
                      <a:pt x="7764" y="1750"/>
                    </a:cubicBezTo>
                    <a:cubicBezTo>
                      <a:pt x="8123" y="1922"/>
                      <a:pt x="8514" y="2010"/>
                      <a:pt x="8906" y="2010"/>
                    </a:cubicBezTo>
                    <a:cubicBezTo>
                      <a:pt x="9139" y="2010"/>
                      <a:pt x="9371" y="1979"/>
                      <a:pt x="9597" y="1917"/>
                    </a:cubicBezTo>
                    <a:cubicBezTo>
                      <a:pt x="9597" y="1917"/>
                      <a:pt x="7776" y="0"/>
                      <a:pt x="42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26"/>
              <p:cNvSpPr/>
              <p:nvPr/>
            </p:nvSpPr>
            <p:spPr>
              <a:xfrm>
                <a:off x="662275" y="5949075"/>
                <a:ext cx="239925" cy="53900"/>
              </a:xfrm>
              <a:custGeom>
                <a:rect b="b" l="l" r="r" t="t"/>
                <a:pathLst>
                  <a:path extrusionOk="0" h="2156" w="9597">
                    <a:moveTo>
                      <a:pt x="4251" y="1"/>
                    </a:moveTo>
                    <a:cubicBezTo>
                      <a:pt x="1715" y="1"/>
                      <a:pt x="0" y="2156"/>
                      <a:pt x="0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2" y="1096"/>
                    </a:cubicBezTo>
                    <a:cubicBezTo>
                      <a:pt x="6406" y="1203"/>
                      <a:pt x="7216" y="1501"/>
                      <a:pt x="7763" y="1751"/>
                    </a:cubicBezTo>
                    <a:cubicBezTo>
                      <a:pt x="8120" y="1914"/>
                      <a:pt x="8505" y="1999"/>
                      <a:pt x="8894" y="1999"/>
                    </a:cubicBezTo>
                    <a:cubicBezTo>
                      <a:pt x="9128" y="1999"/>
                      <a:pt x="9364" y="1968"/>
                      <a:pt x="9597" y="1906"/>
                    </a:cubicBezTo>
                    <a:cubicBezTo>
                      <a:pt x="9597" y="1906"/>
                      <a:pt x="7763" y="1"/>
                      <a:pt x="42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26"/>
              <p:cNvSpPr/>
              <p:nvPr/>
            </p:nvSpPr>
            <p:spPr>
              <a:xfrm>
                <a:off x="751575" y="5917825"/>
                <a:ext cx="239925" cy="53900"/>
              </a:xfrm>
              <a:custGeom>
                <a:rect b="b" l="l" r="r" t="t"/>
                <a:pathLst>
                  <a:path extrusionOk="0" h="2156" w="9597">
                    <a:moveTo>
                      <a:pt x="4251" y="0"/>
                    </a:moveTo>
                    <a:cubicBezTo>
                      <a:pt x="1727" y="0"/>
                      <a:pt x="0" y="2155"/>
                      <a:pt x="0" y="2155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0" y="1914"/>
                      <a:pt x="8509" y="1999"/>
                      <a:pt x="8899" y="1999"/>
                    </a:cubicBezTo>
                    <a:cubicBezTo>
                      <a:pt x="9134" y="1999"/>
                      <a:pt x="9368" y="1968"/>
                      <a:pt x="9597" y="1905"/>
                    </a:cubicBezTo>
                    <a:cubicBezTo>
                      <a:pt x="9597" y="1905"/>
                      <a:pt x="7775" y="0"/>
                      <a:pt x="42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26"/>
              <p:cNvSpPr/>
              <p:nvPr/>
            </p:nvSpPr>
            <p:spPr>
              <a:xfrm>
                <a:off x="437550" y="6158625"/>
                <a:ext cx="690875" cy="44075"/>
              </a:xfrm>
              <a:custGeom>
                <a:rect b="b" l="l" r="r" t="t"/>
                <a:pathLst>
                  <a:path extrusionOk="0" h="1763" w="27635">
                    <a:moveTo>
                      <a:pt x="238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8" y="1763"/>
                    </a:lnTo>
                    <a:cubicBezTo>
                      <a:pt x="27480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26"/>
              <p:cNvSpPr/>
              <p:nvPr/>
            </p:nvSpPr>
            <p:spPr>
              <a:xfrm>
                <a:off x="1996375" y="5867525"/>
                <a:ext cx="538775" cy="335175"/>
              </a:xfrm>
              <a:custGeom>
                <a:rect b="b" l="l" r="r" t="t"/>
                <a:pathLst>
                  <a:path extrusionOk="0" h="13407" w="21551">
                    <a:moveTo>
                      <a:pt x="7632" y="0"/>
                    </a:moveTo>
                    <a:cubicBezTo>
                      <a:pt x="6908" y="536"/>
                      <a:pt x="5471" y="680"/>
                      <a:pt x="4139" y="680"/>
                    </a:cubicBezTo>
                    <a:cubicBezTo>
                      <a:pt x="2601" y="680"/>
                      <a:pt x="1203" y="488"/>
                      <a:pt x="1203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203" y="12764"/>
                      <a:pt x="1429" y="13407"/>
                      <a:pt x="1429" y="13407"/>
                    </a:cubicBezTo>
                    <a:lnTo>
                      <a:pt x="21503" y="13407"/>
                    </a:lnTo>
                    <a:cubicBezTo>
                      <a:pt x="21551" y="12776"/>
                      <a:pt x="21539" y="12192"/>
                      <a:pt x="21467" y="11644"/>
                    </a:cubicBezTo>
                    <a:cubicBezTo>
                      <a:pt x="20717" y="5715"/>
                      <a:pt x="13681" y="4144"/>
                      <a:pt x="13681" y="4144"/>
                    </a:cubicBezTo>
                    <a:cubicBezTo>
                      <a:pt x="9513" y="560"/>
                      <a:pt x="7632" y="0"/>
                      <a:pt x="7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26"/>
              <p:cNvSpPr/>
              <p:nvPr/>
            </p:nvSpPr>
            <p:spPr>
              <a:xfrm>
                <a:off x="2271400" y="598002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27" y="1"/>
                    </a:moveTo>
                    <a:cubicBezTo>
                      <a:pt x="1441" y="1"/>
                      <a:pt x="1" y="1906"/>
                      <a:pt x="1" y="1906"/>
                    </a:cubicBezTo>
                    <a:cubicBezTo>
                      <a:pt x="180" y="1968"/>
                      <a:pt x="364" y="1999"/>
                      <a:pt x="548" y="1999"/>
                    </a:cubicBezTo>
                    <a:cubicBezTo>
                      <a:pt x="855" y="1999"/>
                      <a:pt x="1163" y="1914"/>
                      <a:pt x="1453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26"/>
              <p:cNvSpPr/>
              <p:nvPr/>
            </p:nvSpPr>
            <p:spPr>
              <a:xfrm>
                <a:off x="2208000" y="5952950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39" y="0"/>
                    </a:moveTo>
                    <a:cubicBezTo>
                      <a:pt x="1453" y="0"/>
                      <a:pt x="1" y="1917"/>
                      <a:pt x="1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94" y="1500"/>
                      <a:pt x="2525" y="1215"/>
                      <a:pt x="3299" y="1096"/>
                    </a:cubicBezTo>
                    <a:cubicBezTo>
                      <a:pt x="3621" y="1050"/>
                      <a:pt x="3921" y="1031"/>
                      <a:pt x="4193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7" y="2155"/>
                    </a:lnTo>
                    <a:cubicBezTo>
                      <a:pt x="7597" y="2155"/>
                      <a:pt x="6239" y="0"/>
                      <a:pt x="42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26"/>
              <p:cNvSpPr/>
              <p:nvPr/>
            </p:nvSpPr>
            <p:spPr>
              <a:xfrm>
                <a:off x="2159475" y="5921975"/>
                <a:ext cx="189950" cy="53925"/>
              </a:xfrm>
              <a:custGeom>
                <a:rect b="b" l="l" r="r" t="t"/>
                <a:pathLst>
                  <a:path extrusionOk="0" h="2157" w="7598">
                    <a:moveTo>
                      <a:pt x="4202" y="1"/>
                    </a:moveTo>
                    <a:cubicBezTo>
                      <a:pt x="1433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489"/>
                      <a:pt x="2525" y="1204"/>
                      <a:pt x="3287" y="1096"/>
                    </a:cubicBezTo>
                    <a:cubicBezTo>
                      <a:pt x="3623" y="1046"/>
                      <a:pt x="3933" y="1026"/>
                      <a:pt x="4215" y="1026"/>
                    </a:cubicBezTo>
                    <a:cubicBezTo>
                      <a:pt x="5343" y="1026"/>
                      <a:pt x="6014" y="1346"/>
                      <a:pt x="6014" y="1346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ubicBezTo>
                      <a:pt x="4219" y="1"/>
                      <a:pt x="4210" y="1"/>
                      <a:pt x="42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26"/>
              <p:cNvSpPr/>
              <p:nvPr/>
            </p:nvSpPr>
            <p:spPr>
              <a:xfrm>
                <a:off x="2020475" y="6158625"/>
                <a:ext cx="514675" cy="44075"/>
              </a:xfrm>
              <a:custGeom>
                <a:rect b="b" l="l" r="r" t="t"/>
                <a:pathLst>
                  <a:path extrusionOk="0" h="1763" w="20587">
                    <a:moveTo>
                      <a:pt x="1" y="0"/>
                    </a:moveTo>
                    <a:cubicBezTo>
                      <a:pt x="239" y="1120"/>
                      <a:pt x="465" y="1763"/>
                      <a:pt x="465" y="1763"/>
                    </a:cubicBezTo>
                    <a:lnTo>
                      <a:pt x="20539" y="1763"/>
                    </a:lnTo>
                    <a:cubicBezTo>
                      <a:pt x="20587" y="1132"/>
                      <a:pt x="20575" y="548"/>
                      <a:pt x="205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26"/>
              <p:cNvSpPr/>
              <p:nvPr/>
            </p:nvSpPr>
            <p:spPr>
              <a:xfrm>
                <a:off x="1141200" y="594250"/>
                <a:ext cx="1183200" cy="2258850"/>
              </a:xfrm>
              <a:custGeom>
                <a:rect b="b" l="l" r="r" t="t"/>
                <a:pathLst>
                  <a:path extrusionOk="0" h="90354" w="47328">
                    <a:moveTo>
                      <a:pt x="17562" y="1"/>
                    </a:moveTo>
                    <a:lnTo>
                      <a:pt x="13990" y="1251"/>
                    </a:lnTo>
                    <a:lnTo>
                      <a:pt x="263" y="6073"/>
                    </a:lnTo>
                    <a:lnTo>
                      <a:pt x="1025" y="34231"/>
                    </a:lnTo>
                    <a:lnTo>
                      <a:pt x="1025" y="34255"/>
                    </a:lnTo>
                    <a:lnTo>
                      <a:pt x="1513" y="52674"/>
                    </a:lnTo>
                    <a:lnTo>
                      <a:pt x="596" y="79867"/>
                    </a:lnTo>
                    <a:lnTo>
                      <a:pt x="560" y="81284"/>
                    </a:lnTo>
                    <a:lnTo>
                      <a:pt x="1" y="88130"/>
                    </a:lnTo>
                    <a:cubicBezTo>
                      <a:pt x="2834" y="90035"/>
                      <a:pt x="8502" y="89952"/>
                      <a:pt x="14348" y="90143"/>
                    </a:cubicBezTo>
                    <a:cubicBezTo>
                      <a:pt x="14860" y="90154"/>
                      <a:pt x="15383" y="90166"/>
                      <a:pt x="15907" y="90190"/>
                    </a:cubicBezTo>
                    <a:cubicBezTo>
                      <a:pt x="16181" y="90202"/>
                      <a:pt x="16455" y="90214"/>
                      <a:pt x="16729" y="90226"/>
                    </a:cubicBezTo>
                    <a:cubicBezTo>
                      <a:pt x="18615" y="90315"/>
                      <a:pt x="20550" y="90353"/>
                      <a:pt x="22484" y="90353"/>
                    </a:cubicBezTo>
                    <a:cubicBezTo>
                      <a:pt x="26217" y="90353"/>
                      <a:pt x="29951" y="90212"/>
                      <a:pt x="33338" y="90023"/>
                    </a:cubicBezTo>
                    <a:cubicBezTo>
                      <a:pt x="34267" y="89964"/>
                      <a:pt x="35184" y="89904"/>
                      <a:pt x="36053" y="89833"/>
                    </a:cubicBezTo>
                    <a:cubicBezTo>
                      <a:pt x="36541" y="89809"/>
                      <a:pt x="37029" y="89773"/>
                      <a:pt x="37493" y="89738"/>
                    </a:cubicBezTo>
                    <a:cubicBezTo>
                      <a:pt x="42994" y="89321"/>
                      <a:pt x="46816" y="88845"/>
                      <a:pt x="46816" y="88845"/>
                    </a:cubicBezTo>
                    <a:cubicBezTo>
                      <a:pt x="46411" y="83666"/>
                      <a:pt x="46256" y="78474"/>
                      <a:pt x="46137" y="73414"/>
                    </a:cubicBezTo>
                    <a:cubicBezTo>
                      <a:pt x="46125" y="72426"/>
                      <a:pt x="46102" y="71438"/>
                      <a:pt x="46078" y="70462"/>
                    </a:cubicBezTo>
                    <a:cubicBezTo>
                      <a:pt x="45983" y="64973"/>
                      <a:pt x="45899" y="59675"/>
                      <a:pt x="45566" y="54805"/>
                    </a:cubicBezTo>
                    <a:lnTo>
                      <a:pt x="45566" y="54793"/>
                    </a:lnTo>
                    <a:cubicBezTo>
                      <a:pt x="45613" y="54269"/>
                      <a:pt x="45661" y="53745"/>
                      <a:pt x="45709" y="53209"/>
                    </a:cubicBezTo>
                    <a:cubicBezTo>
                      <a:pt x="47328" y="32778"/>
                      <a:pt x="46066" y="4668"/>
                      <a:pt x="46066" y="4668"/>
                    </a:cubicBezTo>
                    <a:cubicBezTo>
                      <a:pt x="42601" y="1929"/>
                      <a:pt x="32183" y="751"/>
                      <a:pt x="30290" y="667"/>
                    </a:cubicBezTo>
                    <a:cubicBezTo>
                      <a:pt x="30123" y="655"/>
                      <a:pt x="28195" y="358"/>
                      <a:pt x="28195" y="358"/>
                    </a:cubicBezTo>
                    <a:cubicBezTo>
                      <a:pt x="25584" y="906"/>
                      <a:pt x="23588" y="1100"/>
                      <a:pt x="22072" y="1100"/>
                    </a:cubicBezTo>
                    <a:cubicBezTo>
                      <a:pt x="18455" y="1100"/>
                      <a:pt x="17562" y="1"/>
                      <a:pt x="175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26"/>
              <p:cNvSpPr/>
              <p:nvPr/>
            </p:nvSpPr>
            <p:spPr>
              <a:xfrm>
                <a:off x="292275" y="746050"/>
                <a:ext cx="909375" cy="1210300"/>
              </a:xfrm>
              <a:custGeom>
                <a:rect b="b" l="l" r="r" t="t"/>
                <a:pathLst>
                  <a:path extrusionOk="0" h="48412" w="36375">
                    <a:moveTo>
                      <a:pt x="34220" y="1"/>
                    </a:moveTo>
                    <a:cubicBezTo>
                      <a:pt x="34220" y="1"/>
                      <a:pt x="32112" y="5061"/>
                      <a:pt x="29219" y="11288"/>
                    </a:cubicBezTo>
                    <a:cubicBezTo>
                      <a:pt x="28886" y="12026"/>
                      <a:pt x="28528" y="12776"/>
                      <a:pt x="28171" y="13550"/>
                    </a:cubicBezTo>
                    <a:cubicBezTo>
                      <a:pt x="25040" y="20158"/>
                      <a:pt x="21230" y="27528"/>
                      <a:pt x="18194" y="31481"/>
                    </a:cubicBezTo>
                    <a:cubicBezTo>
                      <a:pt x="18194" y="31481"/>
                      <a:pt x="16670" y="28480"/>
                      <a:pt x="14872" y="24658"/>
                    </a:cubicBezTo>
                    <a:cubicBezTo>
                      <a:pt x="14646" y="24194"/>
                      <a:pt x="14419" y="23718"/>
                      <a:pt x="14205" y="23230"/>
                    </a:cubicBezTo>
                    <a:cubicBezTo>
                      <a:pt x="13205" y="21063"/>
                      <a:pt x="12169" y="18753"/>
                      <a:pt x="11300" y="16598"/>
                    </a:cubicBezTo>
                    <a:cubicBezTo>
                      <a:pt x="10312" y="14181"/>
                      <a:pt x="9395" y="11943"/>
                      <a:pt x="8633" y="10085"/>
                    </a:cubicBezTo>
                    <a:cubicBezTo>
                      <a:pt x="8407" y="9526"/>
                      <a:pt x="8192" y="9002"/>
                      <a:pt x="8002" y="8526"/>
                    </a:cubicBezTo>
                    <a:cubicBezTo>
                      <a:pt x="7026" y="6156"/>
                      <a:pt x="6418" y="4680"/>
                      <a:pt x="6418" y="4680"/>
                    </a:cubicBezTo>
                    <a:lnTo>
                      <a:pt x="1" y="6906"/>
                    </a:lnTo>
                    <a:cubicBezTo>
                      <a:pt x="1" y="6906"/>
                      <a:pt x="739" y="13348"/>
                      <a:pt x="2882" y="21444"/>
                    </a:cubicBezTo>
                    <a:cubicBezTo>
                      <a:pt x="3013" y="21944"/>
                      <a:pt x="3144" y="22456"/>
                      <a:pt x="3287" y="22968"/>
                    </a:cubicBezTo>
                    <a:cubicBezTo>
                      <a:pt x="5787" y="31886"/>
                      <a:pt x="9955" y="42363"/>
                      <a:pt x="16634" y="48411"/>
                    </a:cubicBezTo>
                    <a:cubicBezTo>
                      <a:pt x="16634" y="48411"/>
                      <a:pt x="23206" y="47149"/>
                      <a:pt x="29183" y="39303"/>
                    </a:cubicBezTo>
                    <a:cubicBezTo>
                      <a:pt x="29481" y="38898"/>
                      <a:pt x="29790" y="38482"/>
                      <a:pt x="30088" y="38041"/>
                    </a:cubicBezTo>
                    <a:cubicBezTo>
                      <a:pt x="31874" y="35469"/>
                      <a:pt x="33565" y="32267"/>
                      <a:pt x="34970" y="28290"/>
                    </a:cubicBezTo>
                    <a:cubicBezTo>
                      <a:pt x="34970" y="28290"/>
                      <a:pt x="34970" y="28254"/>
                      <a:pt x="34982" y="28183"/>
                    </a:cubicBezTo>
                    <a:lnTo>
                      <a:pt x="34982" y="28159"/>
                    </a:lnTo>
                    <a:cubicBezTo>
                      <a:pt x="35124" y="26694"/>
                      <a:pt x="36375" y="12776"/>
                      <a:pt x="34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26"/>
              <p:cNvSpPr/>
              <p:nvPr/>
            </p:nvSpPr>
            <p:spPr>
              <a:xfrm>
                <a:off x="176800" y="232750"/>
                <a:ext cx="457525" cy="685975"/>
              </a:xfrm>
              <a:custGeom>
                <a:rect b="b" l="l" r="r" t="t"/>
                <a:pathLst>
                  <a:path extrusionOk="0" h="27439" w="18301">
                    <a:moveTo>
                      <a:pt x="12261" y="0"/>
                    </a:moveTo>
                    <a:cubicBezTo>
                      <a:pt x="10712" y="0"/>
                      <a:pt x="9537" y="10924"/>
                      <a:pt x="9537" y="10924"/>
                    </a:cubicBezTo>
                    <a:cubicBezTo>
                      <a:pt x="9537" y="10924"/>
                      <a:pt x="8978" y="1185"/>
                      <a:pt x="6692" y="304"/>
                    </a:cubicBezTo>
                    <a:cubicBezTo>
                      <a:pt x="6608" y="272"/>
                      <a:pt x="6530" y="256"/>
                      <a:pt x="6457" y="256"/>
                    </a:cubicBezTo>
                    <a:cubicBezTo>
                      <a:pt x="4525" y="256"/>
                      <a:pt x="6073" y="11234"/>
                      <a:pt x="6073" y="11234"/>
                    </a:cubicBezTo>
                    <a:cubicBezTo>
                      <a:pt x="6073" y="11234"/>
                      <a:pt x="5768" y="11199"/>
                      <a:pt x="5302" y="11199"/>
                    </a:cubicBezTo>
                    <a:cubicBezTo>
                      <a:pt x="3920" y="11199"/>
                      <a:pt x="1121" y="11506"/>
                      <a:pt x="667" y="13937"/>
                    </a:cubicBezTo>
                    <a:cubicBezTo>
                      <a:pt x="0" y="17556"/>
                      <a:pt x="2239" y="18509"/>
                      <a:pt x="2239" y="18509"/>
                    </a:cubicBezTo>
                    <a:lnTo>
                      <a:pt x="2239" y="18556"/>
                    </a:lnTo>
                    <a:cubicBezTo>
                      <a:pt x="2239" y="18652"/>
                      <a:pt x="2251" y="18902"/>
                      <a:pt x="2263" y="19259"/>
                    </a:cubicBezTo>
                    <a:cubicBezTo>
                      <a:pt x="2334" y="21045"/>
                      <a:pt x="2715" y="25581"/>
                      <a:pt x="4620" y="27438"/>
                    </a:cubicBezTo>
                    <a:cubicBezTo>
                      <a:pt x="4620" y="27438"/>
                      <a:pt x="9335" y="27414"/>
                      <a:pt x="11037" y="25212"/>
                    </a:cubicBezTo>
                    <a:cubicBezTo>
                      <a:pt x="11037" y="25212"/>
                      <a:pt x="14776" y="20557"/>
                      <a:pt x="16538" y="17342"/>
                    </a:cubicBezTo>
                    <a:cubicBezTo>
                      <a:pt x="18300" y="14127"/>
                      <a:pt x="15502" y="12032"/>
                      <a:pt x="12800" y="11698"/>
                    </a:cubicBezTo>
                    <a:cubicBezTo>
                      <a:pt x="12800" y="11698"/>
                      <a:pt x="14466" y="2745"/>
                      <a:pt x="12704" y="304"/>
                    </a:cubicBezTo>
                    <a:cubicBezTo>
                      <a:pt x="12554" y="95"/>
                      <a:pt x="12406" y="0"/>
                      <a:pt x="12261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26"/>
              <p:cNvSpPr/>
              <p:nvPr/>
            </p:nvSpPr>
            <p:spPr>
              <a:xfrm>
                <a:off x="232750" y="566875"/>
                <a:ext cx="65525" cy="147350"/>
              </a:xfrm>
              <a:custGeom>
                <a:rect b="b" l="l" r="r" t="t"/>
                <a:pathLst>
                  <a:path extrusionOk="0" h="5894" w="2621">
                    <a:moveTo>
                      <a:pt x="1671" y="1"/>
                    </a:moveTo>
                    <a:cubicBezTo>
                      <a:pt x="1642" y="1"/>
                      <a:pt x="1613" y="4"/>
                      <a:pt x="1584" y="12"/>
                    </a:cubicBezTo>
                    <a:cubicBezTo>
                      <a:pt x="1394" y="60"/>
                      <a:pt x="1287" y="250"/>
                      <a:pt x="1334" y="441"/>
                    </a:cubicBezTo>
                    <a:cubicBezTo>
                      <a:pt x="1334" y="464"/>
                      <a:pt x="1894" y="2572"/>
                      <a:pt x="1620" y="4286"/>
                    </a:cubicBezTo>
                    <a:cubicBezTo>
                      <a:pt x="1572" y="4596"/>
                      <a:pt x="1429" y="4810"/>
                      <a:pt x="1191" y="4965"/>
                    </a:cubicBezTo>
                    <a:cubicBezTo>
                      <a:pt x="935" y="5143"/>
                      <a:pt x="572" y="5198"/>
                      <a:pt x="217" y="5198"/>
                    </a:cubicBezTo>
                    <a:cubicBezTo>
                      <a:pt x="144" y="5198"/>
                      <a:pt x="72" y="5195"/>
                      <a:pt x="1" y="5191"/>
                    </a:cubicBezTo>
                    <a:lnTo>
                      <a:pt x="1" y="5191"/>
                    </a:lnTo>
                    <a:cubicBezTo>
                      <a:pt x="1" y="5287"/>
                      <a:pt x="13" y="5537"/>
                      <a:pt x="25" y="5894"/>
                    </a:cubicBezTo>
                    <a:lnTo>
                      <a:pt x="203" y="5894"/>
                    </a:lnTo>
                    <a:cubicBezTo>
                      <a:pt x="667" y="5894"/>
                      <a:pt x="1168" y="5822"/>
                      <a:pt x="1572" y="5560"/>
                    </a:cubicBezTo>
                    <a:cubicBezTo>
                      <a:pt x="1727" y="5453"/>
                      <a:pt x="1870" y="5334"/>
                      <a:pt x="1977" y="5191"/>
                    </a:cubicBezTo>
                    <a:cubicBezTo>
                      <a:pt x="2132" y="4989"/>
                      <a:pt x="2239" y="4763"/>
                      <a:pt x="2299" y="4501"/>
                    </a:cubicBezTo>
                    <a:lnTo>
                      <a:pt x="2311" y="4394"/>
                    </a:lnTo>
                    <a:cubicBezTo>
                      <a:pt x="2620" y="2536"/>
                      <a:pt x="2037" y="357"/>
                      <a:pt x="2013" y="262"/>
                    </a:cubicBezTo>
                    <a:cubicBezTo>
                      <a:pt x="1973" y="102"/>
                      <a:pt x="1824" y="1"/>
                      <a:pt x="167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26"/>
              <p:cNvSpPr/>
              <p:nvPr/>
            </p:nvSpPr>
            <p:spPr>
              <a:xfrm>
                <a:off x="274125" y="562700"/>
                <a:ext cx="105400" cy="154800"/>
              </a:xfrm>
              <a:custGeom>
                <a:rect b="b" l="l" r="r" t="t"/>
                <a:pathLst>
                  <a:path extrusionOk="0" h="6192" w="4216">
                    <a:moveTo>
                      <a:pt x="3029" y="0"/>
                    </a:moveTo>
                    <a:cubicBezTo>
                      <a:pt x="2988" y="0"/>
                      <a:pt x="2946" y="8"/>
                      <a:pt x="2906" y="24"/>
                    </a:cubicBezTo>
                    <a:cubicBezTo>
                      <a:pt x="2727" y="96"/>
                      <a:pt x="2632" y="298"/>
                      <a:pt x="2703" y="477"/>
                    </a:cubicBezTo>
                    <a:cubicBezTo>
                      <a:pt x="2703" y="501"/>
                      <a:pt x="3477" y="2608"/>
                      <a:pt x="2989" y="4227"/>
                    </a:cubicBezTo>
                    <a:cubicBezTo>
                      <a:pt x="2822" y="4751"/>
                      <a:pt x="2549" y="5382"/>
                      <a:pt x="2084" y="5477"/>
                    </a:cubicBezTo>
                    <a:cubicBezTo>
                      <a:pt x="2044" y="5485"/>
                      <a:pt x="2002" y="5489"/>
                      <a:pt x="1960" y="5489"/>
                    </a:cubicBezTo>
                    <a:cubicBezTo>
                      <a:pt x="1450" y="5489"/>
                      <a:pt x="865" y="4923"/>
                      <a:pt x="667" y="4692"/>
                    </a:cubicBezTo>
                    <a:cubicBezTo>
                      <a:pt x="595" y="4606"/>
                      <a:pt x="497" y="4564"/>
                      <a:pt x="397" y="4564"/>
                    </a:cubicBezTo>
                    <a:cubicBezTo>
                      <a:pt x="317" y="4564"/>
                      <a:pt x="236" y="4591"/>
                      <a:pt x="167" y="4644"/>
                    </a:cubicBezTo>
                    <a:cubicBezTo>
                      <a:pt x="24" y="4763"/>
                      <a:pt x="1" y="4989"/>
                      <a:pt x="120" y="5132"/>
                    </a:cubicBezTo>
                    <a:cubicBezTo>
                      <a:pt x="215" y="5251"/>
                      <a:pt x="1025" y="6192"/>
                      <a:pt x="1965" y="6192"/>
                    </a:cubicBezTo>
                    <a:cubicBezTo>
                      <a:pt x="2049" y="6192"/>
                      <a:pt x="2132" y="6180"/>
                      <a:pt x="2227" y="6168"/>
                    </a:cubicBezTo>
                    <a:cubicBezTo>
                      <a:pt x="2870" y="6037"/>
                      <a:pt x="3346" y="5454"/>
                      <a:pt x="3656" y="4441"/>
                    </a:cubicBezTo>
                    <a:cubicBezTo>
                      <a:pt x="4215" y="2584"/>
                      <a:pt x="3394" y="322"/>
                      <a:pt x="3358" y="227"/>
                    </a:cubicBezTo>
                    <a:cubicBezTo>
                      <a:pt x="3303" y="89"/>
                      <a:pt x="3170" y="0"/>
                      <a:pt x="30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26"/>
              <p:cNvSpPr/>
              <p:nvPr/>
            </p:nvSpPr>
            <p:spPr>
              <a:xfrm>
                <a:off x="406000" y="572425"/>
                <a:ext cx="150925" cy="94775"/>
              </a:xfrm>
              <a:custGeom>
                <a:rect b="b" l="l" r="r" t="t"/>
                <a:pathLst>
                  <a:path extrusionOk="0" h="3791" w="6037">
                    <a:moveTo>
                      <a:pt x="848" y="1"/>
                    </a:moveTo>
                    <a:cubicBezTo>
                      <a:pt x="713" y="1"/>
                      <a:pt x="586" y="74"/>
                      <a:pt x="524" y="207"/>
                    </a:cubicBezTo>
                    <a:cubicBezTo>
                      <a:pt x="191" y="909"/>
                      <a:pt x="0" y="2457"/>
                      <a:pt x="1631" y="3267"/>
                    </a:cubicBezTo>
                    <a:cubicBezTo>
                      <a:pt x="2453" y="3671"/>
                      <a:pt x="3322" y="3791"/>
                      <a:pt x="4060" y="3791"/>
                    </a:cubicBezTo>
                    <a:cubicBezTo>
                      <a:pt x="4989" y="3791"/>
                      <a:pt x="5691" y="3600"/>
                      <a:pt x="5739" y="3588"/>
                    </a:cubicBezTo>
                    <a:cubicBezTo>
                      <a:pt x="5929" y="3541"/>
                      <a:pt x="6037" y="3350"/>
                      <a:pt x="5989" y="3160"/>
                    </a:cubicBezTo>
                    <a:cubicBezTo>
                      <a:pt x="5949" y="2999"/>
                      <a:pt x="5808" y="2898"/>
                      <a:pt x="5651" y="2898"/>
                    </a:cubicBezTo>
                    <a:cubicBezTo>
                      <a:pt x="5621" y="2898"/>
                      <a:pt x="5591" y="2902"/>
                      <a:pt x="5560" y="2909"/>
                    </a:cubicBezTo>
                    <a:cubicBezTo>
                      <a:pt x="5547" y="2916"/>
                      <a:pt x="4908" y="3082"/>
                      <a:pt x="4065" y="3082"/>
                    </a:cubicBezTo>
                    <a:cubicBezTo>
                      <a:pt x="3414" y="3082"/>
                      <a:pt x="2641" y="2983"/>
                      <a:pt x="1941" y="2636"/>
                    </a:cubicBezTo>
                    <a:cubicBezTo>
                      <a:pt x="548" y="1945"/>
                      <a:pt x="1096" y="647"/>
                      <a:pt x="1155" y="493"/>
                    </a:cubicBezTo>
                    <a:cubicBezTo>
                      <a:pt x="1238" y="326"/>
                      <a:pt x="1167" y="112"/>
                      <a:pt x="988" y="28"/>
                    </a:cubicBezTo>
                    <a:cubicBezTo>
                      <a:pt x="942" y="10"/>
                      <a:pt x="894" y="1"/>
                      <a:pt x="848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26"/>
              <p:cNvSpPr/>
              <p:nvPr/>
            </p:nvSpPr>
            <p:spPr>
              <a:xfrm>
                <a:off x="384850" y="649500"/>
                <a:ext cx="95875" cy="124850"/>
              </a:xfrm>
              <a:custGeom>
                <a:rect b="b" l="l" r="r" t="t"/>
                <a:pathLst>
                  <a:path extrusionOk="0" h="4994" w="3835">
                    <a:moveTo>
                      <a:pt x="3433" y="1"/>
                    </a:moveTo>
                    <a:cubicBezTo>
                      <a:pt x="3367" y="1"/>
                      <a:pt x="3300" y="18"/>
                      <a:pt x="3239" y="53"/>
                    </a:cubicBezTo>
                    <a:cubicBezTo>
                      <a:pt x="3144" y="124"/>
                      <a:pt x="739" y="1743"/>
                      <a:pt x="48" y="4565"/>
                    </a:cubicBezTo>
                    <a:cubicBezTo>
                      <a:pt x="1" y="4756"/>
                      <a:pt x="120" y="4946"/>
                      <a:pt x="310" y="4994"/>
                    </a:cubicBezTo>
                    <a:lnTo>
                      <a:pt x="394" y="4994"/>
                    </a:lnTo>
                    <a:cubicBezTo>
                      <a:pt x="548" y="4994"/>
                      <a:pt x="691" y="4887"/>
                      <a:pt x="727" y="4732"/>
                    </a:cubicBezTo>
                    <a:cubicBezTo>
                      <a:pt x="1346" y="2184"/>
                      <a:pt x="3608" y="660"/>
                      <a:pt x="3632" y="648"/>
                    </a:cubicBezTo>
                    <a:cubicBezTo>
                      <a:pt x="3787" y="541"/>
                      <a:pt x="3835" y="315"/>
                      <a:pt x="3727" y="160"/>
                    </a:cubicBezTo>
                    <a:cubicBezTo>
                      <a:pt x="3659" y="54"/>
                      <a:pt x="3548" y="1"/>
                      <a:pt x="3433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26"/>
              <p:cNvSpPr/>
              <p:nvPr/>
            </p:nvSpPr>
            <p:spPr>
              <a:xfrm>
                <a:off x="2251450" y="410600"/>
                <a:ext cx="754600" cy="581950"/>
              </a:xfrm>
              <a:custGeom>
                <a:rect b="b" l="l" r="r" t="t"/>
                <a:pathLst>
                  <a:path extrusionOk="0" h="23278" w="30184">
                    <a:moveTo>
                      <a:pt x="28933" y="0"/>
                    </a:moveTo>
                    <a:cubicBezTo>
                      <a:pt x="27957" y="155"/>
                      <a:pt x="26969" y="346"/>
                      <a:pt x="25980" y="572"/>
                    </a:cubicBezTo>
                    <a:cubicBezTo>
                      <a:pt x="25314" y="715"/>
                      <a:pt x="24647" y="881"/>
                      <a:pt x="23968" y="1048"/>
                    </a:cubicBezTo>
                    <a:cubicBezTo>
                      <a:pt x="18194" y="2584"/>
                      <a:pt x="12336" y="5049"/>
                      <a:pt x="7871" y="7156"/>
                    </a:cubicBezTo>
                    <a:cubicBezTo>
                      <a:pt x="7395" y="7382"/>
                      <a:pt x="6942" y="7597"/>
                      <a:pt x="6490" y="7811"/>
                    </a:cubicBezTo>
                    <a:cubicBezTo>
                      <a:pt x="2668" y="9680"/>
                      <a:pt x="168" y="11109"/>
                      <a:pt x="168" y="11109"/>
                    </a:cubicBezTo>
                    <a:cubicBezTo>
                      <a:pt x="1" y="15717"/>
                      <a:pt x="560" y="19812"/>
                      <a:pt x="2001" y="23277"/>
                    </a:cubicBezTo>
                    <a:lnTo>
                      <a:pt x="8788" y="19729"/>
                    </a:lnTo>
                    <a:lnTo>
                      <a:pt x="10276" y="18943"/>
                    </a:lnTo>
                    <a:lnTo>
                      <a:pt x="26135" y="10633"/>
                    </a:lnTo>
                    <a:lnTo>
                      <a:pt x="27433" y="9954"/>
                    </a:lnTo>
                    <a:lnTo>
                      <a:pt x="29731" y="8751"/>
                    </a:lnTo>
                    <a:cubicBezTo>
                      <a:pt x="30183" y="6037"/>
                      <a:pt x="28933" y="0"/>
                      <a:pt x="289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26"/>
              <p:cNvSpPr/>
              <p:nvPr/>
            </p:nvSpPr>
            <p:spPr>
              <a:xfrm>
                <a:off x="1539175" y="266000"/>
                <a:ext cx="372100" cy="429700"/>
              </a:xfrm>
              <a:custGeom>
                <a:rect b="b" l="l" r="r" t="t"/>
                <a:pathLst>
                  <a:path extrusionOk="0" h="17188" w="14884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1631" y="9654"/>
                      <a:pt x="1762" y="12333"/>
                      <a:pt x="1536" y="15917"/>
                    </a:cubicBezTo>
                    <a:cubicBezTo>
                      <a:pt x="3507" y="16764"/>
                      <a:pt x="5454" y="17188"/>
                      <a:pt x="7378" y="17188"/>
                    </a:cubicBezTo>
                    <a:cubicBezTo>
                      <a:pt x="9778" y="17188"/>
                      <a:pt x="12140" y="16529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26"/>
              <p:cNvSpPr/>
              <p:nvPr/>
            </p:nvSpPr>
            <p:spPr>
              <a:xfrm>
                <a:off x="1539175" y="266000"/>
                <a:ext cx="372100" cy="380375"/>
              </a:xfrm>
              <a:custGeom>
                <a:rect b="b" l="l" r="r" t="t"/>
                <a:pathLst>
                  <a:path extrusionOk="0" h="15215" w="14884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3465" y="10523"/>
                      <a:pt x="7585" y="14595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26"/>
              <p:cNvSpPr/>
              <p:nvPr/>
            </p:nvSpPr>
            <p:spPr>
              <a:xfrm>
                <a:off x="2057400" y="-73000"/>
                <a:ext cx="198650" cy="298500"/>
              </a:xfrm>
              <a:custGeom>
                <a:rect b="b" l="l" r="r" t="t"/>
                <a:pathLst>
                  <a:path extrusionOk="0" h="11940" w="7946">
                    <a:moveTo>
                      <a:pt x="4346" y="0"/>
                    </a:moveTo>
                    <a:cubicBezTo>
                      <a:pt x="2836" y="0"/>
                      <a:pt x="1393" y="1485"/>
                      <a:pt x="1393" y="1485"/>
                    </a:cubicBezTo>
                    <a:cubicBezTo>
                      <a:pt x="0" y="6640"/>
                      <a:pt x="1012" y="11915"/>
                      <a:pt x="1012" y="11915"/>
                    </a:cubicBezTo>
                    <a:cubicBezTo>
                      <a:pt x="1173" y="11931"/>
                      <a:pt x="1331" y="11939"/>
                      <a:pt x="1485" y="11939"/>
                    </a:cubicBezTo>
                    <a:cubicBezTo>
                      <a:pt x="6564" y="11939"/>
                      <a:pt x="7946" y="3236"/>
                      <a:pt x="6120" y="925"/>
                    </a:cubicBezTo>
                    <a:cubicBezTo>
                      <a:pt x="5578" y="243"/>
                      <a:pt x="4956" y="0"/>
                      <a:pt x="4346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26"/>
              <p:cNvSpPr/>
              <p:nvPr/>
            </p:nvSpPr>
            <p:spPr>
              <a:xfrm>
                <a:off x="1425475" y="-157325"/>
                <a:ext cx="300" cy="925"/>
              </a:xfrm>
              <a:custGeom>
                <a:rect b="b" l="l" r="r" t="t"/>
                <a:pathLst>
                  <a:path extrusionOk="0" h="37" w="12">
                    <a:moveTo>
                      <a:pt x="0" y="0"/>
                    </a:moveTo>
                    <a:lnTo>
                      <a:pt x="0" y="36"/>
                    </a:lnTo>
                    <a:cubicBezTo>
                      <a:pt x="0" y="36"/>
                      <a:pt x="0" y="24"/>
                      <a:pt x="12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26"/>
              <p:cNvSpPr/>
              <p:nvPr/>
            </p:nvSpPr>
            <p:spPr>
              <a:xfrm>
                <a:off x="1421300" y="-419575"/>
                <a:ext cx="771850" cy="938750"/>
              </a:xfrm>
              <a:custGeom>
                <a:rect b="b" l="l" r="r" t="t"/>
                <a:pathLst>
                  <a:path extrusionOk="0" h="37550" w="30874">
                    <a:moveTo>
                      <a:pt x="15311" y="1"/>
                    </a:moveTo>
                    <a:cubicBezTo>
                      <a:pt x="4338" y="1"/>
                      <a:pt x="973" y="5018"/>
                      <a:pt x="238" y="8550"/>
                    </a:cubicBezTo>
                    <a:cubicBezTo>
                      <a:pt x="238" y="8573"/>
                      <a:pt x="167" y="10526"/>
                      <a:pt x="167" y="10526"/>
                    </a:cubicBezTo>
                    <a:cubicBezTo>
                      <a:pt x="0" y="15003"/>
                      <a:pt x="608" y="19575"/>
                      <a:pt x="1905" y="23659"/>
                    </a:cubicBezTo>
                    <a:cubicBezTo>
                      <a:pt x="2036" y="24063"/>
                      <a:pt x="2179" y="24480"/>
                      <a:pt x="2322" y="24885"/>
                    </a:cubicBezTo>
                    <a:cubicBezTo>
                      <a:pt x="2370" y="24992"/>
                      <a:pt x="2405" y="25099"/>
                      <a:pt x="2441" y="25206"/>
                    </a:cubicBezTo>
                    <a:cubicBezTo>
                      <a:pt x="2596" y="25611"/>
                      <a:pt x="2751" y="26004"/>
                      <a:pt x="2917" y="26397"/>
                    </a:cubicBezTo>
                    <a:cubicBezTo>
                      <a:pt x="5646" y="32876"/>
                      <a:pt x="10277" y="37550"/>
                      <a:pt x="16323" y="37550"/>
                    </a:cubicBezTo>
                    <a:cubicBezTo>
                      <a:pt x="17610" y="37550"/>
                      <a:pt x="18961" y="37338"/>
                      <a:pt x="20372" y="36886"/>
                    </a:cubicBezTo>
                    <a:cubicBezTo>
                      <a:pt x="30873" y="33529"/>
                      <a:pt x="29980" y="13241"/>
                      <a:pt x="29897" y="11729"/>
                    </a:cubicBezTo>
                    <a:cubicBezTo>
                      <a:pt x="29921" y="11729"/>
                      <a:pt x="29909" y="11574"/>
                      <a:pt x="29885" y="11371"/>
                    </a:cubicBezTo>
                    <a:cubicBezTo>
                      <a:pt x="29766" y="10145"/>
                      <a:pt x="29409" y="8966"/>
                      <a:pt x="28837" y="7871"/>
                    </a:cubicBezTo>
                    <a:cubicBezTo>
                      <a:pt x="27278" y="4918"/>
                      <a:pt x="23491" y="37"/>
                      <a:pt x="15467" y="1"/>
                    </a:cubicBezTo>
                    <a:cubicBezTo>
                      <a:pt x="15415" y="1"/>
                      <a:pt x="15363" y="1"/>
                      <a:pt x="1531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26"/>
              <p:cNvSpPr/>
              <p:nvPr/>
            </p:nvSpPr>
            <p:spPr>
              <a:xfrm>
                <a:off x="1322000" y="-73150"/>
                <a:ext cx="230875" cy="284900"/>
              </a:xfrm>
              <a:custGeom>
                <a:rect b="b" l="l" r="r" t="t"/>
                <a:pathLst>
                  <a:path extrusionOk="0" h="11396" w="9235">
                    <a:moveTo>
                      <a:pt x="3720" y="0"/>
                    </a:moveTo>
                    <a:cubicBezTo>
                      <a:pt x="2769" y="0"/>
                      <a:pt x="1839" y="315"/>
                      <a:pt x="1305" y="1324"/>
                    </a:cubicBezTo>
                    <a:cubicBezTo>
                      <a:pt x="1" y="3791"/>
                      <a:pt x="2572" y="11396"/>
                      <a:pt x="7096" y="11396"/>
                    </a:cubicBezTo>
                    <a:cubicBezTo>
                      <a:pt x="7485" y="11396"/>
                      <a:pt x="7889" y="11339"/>
                      <a:pt x="8306" y="11218"/>
                    </a:cubicBezTo>
                    <a:cubicBezTo>
                      <a:pt x="8306" y="11218"/>
                      <a:pt x="9235" y="5682"/>
                      <a:pt x="6925" y="860"/>
                    </a:cubicBezTo>
                    <a:cubicBezTo>
                      <a:pt x="6925" y="860"/>
                      <a:pt x="5293" y="0"/>
                      <a:pt x="3720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26"/>
              <p:cNvSpPr/>
              <p:nvPr/>
            </p:nvSpPr>
            <p:spPr>
              <a:xfrm>
                <a:off x="1482325" y="195700"/>
                <a:ext cx="73250" cy="44675"/>
              </a:xfrm>
              <a:custGeom>
                <a:rect b="b" l="l" r="r" t="t"/>
                <a:pathLst>
                  <a:path extrusionOk="0" h="1787" w="2930">
                    <a:moveTo>
                      <a:pt x="2929" y="0"/>
                    </a:moveTo>
                    <a:cubicBezTo>
                      <a:pt x="2929" y="0"/>
                      <a:pt x="1713" y="676"/>
                      <a:pt x="604" y="676"/>
                    </a:cubicBezTo>
                    <a:cubicBezTo>
                      <a:pt x="396" y="676"/>
                      <a:pt x="192" y="652"/>
                      <a:pt x="0" y="595"/>
                    </a:cubicBezTo>
                    <a:lnTo>
                      <a:pt x="0" y="595"/>
                    </a:lnTo>
                    <a:cubicBezTo>
                      <a:pt x="155" y="1000"/>
                      <a:pt x="310" y="1393"/>
                      <a:pt x="476" y="1786"/>
                    </a:cubicBezTo>
                    <a:cubicBezTo>
                      <a:pt x="1238" y="1762"/>
                      <a:pt x="2250" y="1429"/>
                      <a:pt x="29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26"/>
              <p:cNvSpPr/>
              <p:nvPr/>
            </p:nvSpPr>
            <p:spPr>
              <a:xfrm>
                <a:off x="1530525" y="-176975"/>
                <a:ext cx="654275" cy="935250"/>
              </a:xfrm>
              <a:custGeom>
                <a:rect b="b" l="l" r="r" t="t"/>
                <a:pathLst>
                  <a:path extrusionOk="0" h="37410" w="26171">
                    <a:moveTo>
                      <a:pt x="19277" y="18628"/>
                    </a:moveTo>
                    <a:cubicBezTo>
                      <a:pt x="19535" y="18628"/>
                      <a:pt x="19826" y="18652"/>
                      <a:pt x="20158" y="18705"/>
                    </a:cubicBezTo>
                    <a:cubicBezTo>
                      <a:pt x="21420" y="18908"/>
                      <a:pt x="22111" y="19420"/>
                      <a:pt x="22468" y="19872"/>
                    </a:cubicBezTo>
                    <a:cubicBezTo>
                      <a:pt x="22087" y="20813"/>
                      <a:pt x="21718" y="21551"/>
                      <a:pt x="21396" y="21932"/>
                    </a:cubicBezTo>
                    <a:cubicBezTo>
                      <a:pt x="20335" y="23195"/>
                      <a:pt x="19423" y="24274"/>
                      <a:pt x="18018" y="24274"/>
                    </a:cubicBezTo>
                    <a:cubicBezTo>
                      <a:pt x="17438" y="24274"/>
                      <a:pt x="16773" y="24090"/>
                      <a:pt x="15979" y="23658"/>
                    </a:cubicBezTo>
                    <a:cubicBezTo>
                      <a:pt x="15420" y="23354"/>
                      <a:pt x="14916" y="23233"/>
                      <a:pt x="14441" y="23233"/>
                    </a:cubicBezTo>
                    <a:cubicBezTo>
                      <a:pt x="12609" y="23233"/>
                      <a:pt x="11197" y="25027"/>
                      <a:pt x="8645" y="25027"/>
                    </a:cubicBezTo>
                    <a:cubicBezTo>
                      <a:pt x="7502" y="25027"/>
                      <a:pt x="6395" y="23825"/>
                      <a:pt x="5466" y="22134"/>
                    </a:cubicBezTo>
                    <a:cubicBezTo>
                      <a:pt x="6216" y="21586"/>
                      <a:pt x="6942" y="20027"/>
                      <a:pt x="10086" y="19003"/>
                    </a:cubicBezTo>
                    <a:cubicBezTo>
                      <a:pt x="10135" y="18987"/>
                      <a:pt x="10199" y="18980"/>
                      <a:pt x="10276" y="18980"/>
                    </a:cubicBezTo>
                    <a:cubicBezTo>
                      <a:pt x="11101" y="18980"/>
                      <a:pt x="13413" y="19786"/>
                      <a:pt x="14958" y="19786"/>
                    </a:cubicBezTo>
                    <a:cubicBezTo>
                      <a:pt x="15051" y="19786"/>
                      <a:pt x="15142" y="19783"/>
                      <a:pt x="15229" y="19777"/>
                    </a:cubicBezTo>
                    <a:cubicBezTo>
                      <a:pt x="17245" y="19642"/>
                      <a:pt x="17573" y="18628"/>
                      <a:pt x="19277" y="18628"/>
                    </a:cubicBezTo>
                    <a:close/>
                    <a:moveTo>
                      <a:pt x="24373" y="0"/>
                    </a:moveTo>
                    <a:cubicBezTo>
                      <a:pt x="24373" y="1"/>
                      <a:pt x="25004" y="4370"/>
                      <a:pt x="25266" y="7573"/>
                    </a:cubicBezTo>
                    <a:cubicBezTo>
                      <a:pt x="25409" y="9287"/>
                      <a:pt x="24718" y="12788"/>
                      <a:pt x="23802" y="15931"/>
                    </a:cubicBezTo>
                    <a:cubicBezTo>
                      <a:pt x="22998" y="15172"/>
                      <a:pt x="22189" y="14901"/>
                      <a:pt x="21377" y="14901"/>
                    </a:cubicBezTo>
                    <a:cubicBezTo>
                      <a:pt x="19566" y="14901"/>
                      <a:pt x="17733" y="16247"/>
                      <a:pt x="15884" y="16526"/>
                    </a:cubicBezTo>
                    <a:cubicBezTo>
                      <a:pt x="15652" y="16563"/>
                      <a:pt x="15419" y="16579"/>
                      <a:pt x="15187" y="16579"/>
                    </a:cubicBezTo>
                    <a:cubicBezTo>
                      <a:pt x="13293" y="16579"/>
                      <a:pt x="11394" y="15498"/>
                      <a:pt x="9599" y="15498"/>
                    </a:cubicBezTo>
                    <a:cubicBezTo>
                      <a:pt x="9106" y="15498"/>
                      <a:pt x="8620" y="15580"/>
                      <a:pt x="8145" y="15788"/>
                    </a:cubicBezTo>
                    <a:cubicBezTo>
                      <a:pt x="6194" y="16640"/>
                      <a:pt x="4722" y="16837"/>
                      <a:pt x="3773" y="16837"/>
                    </a:cubicBezTo>
                    <a:cubicBezTo>
                      <a:pt x="3622" y="16837"/>
                      <a:pt x="3483" y="16832"/>
                      <a:pt x="3359" y="16824"/>
                    </a:cubicBezTo>
                    <a:cubicBezTo>
                      <a:pt x="2906" y="15157"/>
                      <a:pt x="2644" y="13657"/>
                      <a:pt x="2656" y="12776"/>
                    </a:cubicBezTo>
                    <a:cubicBezTo>
                      <a:pt x="2716" y="9942"/>
                      <a:pt x="2073" y="5942"/>
                      <a:pt x="2073" y="5942"/>
                    </a:cubicBezTo>
                    <a:lnTo>
                      <a:pt x="1" y="9240"/>
                    </a:lnTo>
                    <a:cubicBezTo>
                      <a:pt x="1" y="9240"/>
                      <a:pt x="1144" y="25408"/>
                      <a:pt x="2811" y="27861"/>
                    </a:cubicBezTo>
                    <a:cubicBezTo>
                      <a:pt x="4478" y="30314"/>
                      <a:pt x="6180" y="29766"/>
                      <a:pt x="7942" y="33957"/>
                    </a:cubicBezTo>
                    <a:cubicBezTo>
                      <a:pt x="8921" y="36307"/>
                      <a:pt x="12095" y="37410"/>
                      <a:pt x="14928" y="37410"/>
                    </a:cubicBezTo>
                    <a:cubicBezTo>
                      <a:pt x="17163" y="37410"/>
                      <a:pt x="19186" y="36724"/>
                      <a:pt x="19753" y="35422"/>
                    </a:cubicBezTo>
                    <a:cubicBezTo>
                      <a:pt x="21039" y="32457"/>
                      <a:pt x="22409" y="32052"/>
                      <a:pt x="23778" y="29290"/>
                    </a:cubicBezTo>
                    <a:cubicBezTo>
                      <a:pt x="25135" y="26516"/>
                      <a:pt x="24790" y="23218"/>
                      <a:pt x="24861" y="20384"/>
                    </a:cubicBezTo>
                    <a:cubicBezTo>
                      <a:pt x="24933" y="17550"/>
                      <a:pt x="25933" y="12252"/>
                      <a:pt x="26052" y="8502"/>
                    </a:cubicBezTo>
                    <a:cubicBezTo>
                      <a:pt x="26171" y="4739"/>
                      <a:pt x="25254" y="215"/>
                      <a:pt x="25254" y="215"/>
                    </a:cubicBezTo>
                    <a:lnTo>
                      <a:pt x="243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26"/>
              <p:cNvSpPr/>
              <p:nvPr/>
            </p:nvSpPr>
            <p:spPr>
              <a:xfrm>
                <a:off x="1392725" y="-630000"/>
                <a:ext cx="827500" cy="683725"/>
              </a:xfrm>
              <a:custGeom>
                <a:rect b="b" l="l" r="r" t="t"/>
                <a:pathLst>
                  <a:path extrusionOk="0" h="27349" w="33100">
                    <a:moveTo>
                      <a:pt x="26146" y="0"/>
                    </a:moveTo>
                    <a:cubicBezTo>
                      <a:pt x="24730" y="2893"/>
                      <a:pt x="20955" y="4834"/>
                      <a:pt x="14978" y="6144"/>
                    </a:cubicBezTo>
                    <a:cubicBezTo>
                      <a:pt x="9287" y="7406"/>
                      <a:pt x="8478" y="7168"/>
                      <a:pt x="6025" y="8632"/>
                    </a:cubicBezTo>
                    <a:cubicBezTo>
                      <a:pt x="6013" y="8644"/>
                      <a:pt x="4549" y="9609"/>
                      <a:pt x="3989" y="9990"/>
                    </a:cubicBezTo>
                    <a:cubicBezTo>
                      <a:pt x="3846" y="10085"/>
                      <a:pt x="3703" y="10180"/>
                      <a:pt x="3560" y="10287"/>
                    </a:cubicBezTo>
                    <a:cubicBezTo>
                      <a:pt x="2048" y="11514"/>
                      <a:pt x="1655" y="12549"/>
                      <a:pt x="1453" y="13157"/>
                    </a:cubicBezTo>
                    <a:cubicBezTo>
                      <a:pt x="0" y="17479"/>
                      <a:pt x="1322" y="22253"/>
                      <a:pt x="1322" y="22253"/>
                    </a:cubicBezTo>
                    <a:cubicBezTo>
                      <a:pt x="5501" y="23241"/>
                      <a:pt x="5513" y="27349"/>
                      <a:pt x="5513" y="27349"/>
                    </a:cubicBezTo>
                    <a:lnTo>
                      <a:pt x="7323" y="26932"/>
                    </a:lnTo>
                    <a:cubicBezTo>
                      <a:pt x="8168" y="24741"/>
                      <a:pt x="6882" y="21015"/>
                      <a:pt x="7489" y="19074"/>
                    </a:cubicBezTo>
                    <a:cubicBezTo>
                      <a:pt x="7772" y="18190"/>
                      <a:pt x="8672" y="17781"/>
                      <a:pt x="9827" y="17781"/>
                    </a:cubicBezTo>
                    <a:cubicBezTo>
                      <a:pt x="10617" y="17781"/>
                      <a:pt x="11528" y="17973"/>
                      <a:pt x="12442" y="18336"/>
                    </a:cubicBezTo>
                    <a:cubicBezTo>
                      <a:pt x="12808" y="18482"/>
                      <a:pt x="13221" y="18545"/>
                      <a:pt x="13663" y="18545"/>
                    </a:cubicBezTo>
                    <a:cubicBezTo>
                      <a:pt x="15953" y="18545"/>
                      <a:pt x="18997" y="16843"/>
                      <a:pt x="20015" y="16205"/>
                    </a:cubicBezTo>
                    <a:cubicBezTo>
                      <a:pt x="20427" y="15950"/>
                      <a:pt x="21072" y="15812"/>
                      <a:pt x="21826" y="15812"/>
                    </a:cubicBezTo>
                    <a:cubicBezTo>
                      <a:pt x="23293" y="15812"/>
                      <a:pt x="25171" y="16335"/>
                      <a:pt x="26539" y="17538"/>
                    </a:cubicBezTo>
                    <a:cubicBezTo>
                      <a:pt x="27511" y="18387"/>
                      <a:pt x="28502" y="18612"/>
                      <a:pt x="29279" y="18612"/>
                    </a:cubicBezTo>
                    <a:cubicBezTo>
                      <a:pt x="30159" y="18612"/>
                      <a:pt x="30766" y="18324"/>
                      <a:pt x="30766" y="18324"/>
                    </a:cubicBezTo>
                    <a:cubicBezTo>
                      <a:pt x="30361" y="16133"/>
                      <a:pt x="29623" y="14335"/>
                      <a:pt x="28635" y="12883"/>
                    </a:cubicBezTo>
                    <a:cubicBezTo>
                      <a:pt x="33100" y="9025"/>
                      <a:pt x="29480" y="1584"/>
                      <a:pt x="29480" y="1584"/>
                    </a:cubicBezTo>
                    <a:lnTo>
                      <a:pt x="29480" y="1584"/>
                    </a:lnTo>
                    <a:cubicBezTo>
                      <a:pt x="28790" y="3834"/>
                      <a:pt x="26218" y="5310"/>
                      <a:pt x="26146" y="5358"/>
                    </a:cubicBezTo>
                    <a:cubicBezTo>
                      <a:pt x="27456" y="2631"/>
                      <a:pt x="26146" y="0"/>
                      <a:pt x="26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26"/>
              <p:cNvSpPr/>
              <p:nvPr/>
            </p:nvSpPr>
            <p:spPr>
              <a:xfrm>
                <a:off x="1323375" y="1814450"/>
                <a:ext cx="103000" cy="159450"/>
              </a:xfrm>
              <a:custGeom>
                <a:rect b="b" l="l" r="r" t="t"/>
                <a:pathLst>
                  <a:path extrusionOk="0" h="6378" w="4120">
                    <a:moveTo>
                      <a:pt x="3313" y="0"/>
                    </a:moveTo>
                    <a:cubicBezTo>
                      <a:pt x="3057" y="0"/>
                      <a:pt x="2816" y="139"/>
                      <a:pt x="2691" y="389"/>
                    </a:cubicBezTo>
                    <a:lnTo>
                      <a:pt x="179" y="5366"/>
                    </a:lnTo>
                    <a:cubicBezTo>
                      <a:pt x="0" y="5711"/>
                      <a:pt x="143" y="6128"/>
                      <a:pt x="488" y="6306"/>
                    </a:cubicBezTo>
                    <a:cubicBezTo>
                      <a:pt x="584" y="6354"/>
                      <a:pt x="691" y="6378"/>
                      <a:pt x="798" y="6378"/>
                    </a:cubicBezTo>
                    <a:cubicBezTo>
                      <a:pt x="1060" y="6378"/>
                      <a:pt x="1310" y="6235"/>
                      <a:pt x="1429" y="5997"/>
                    </a:cubicBezTo>
                    <a:lnTo>
                      <a:pt x="3953" y="1020"/>
                    </a:lnTo>
                    <a:cubicBezTo>
                      <a:pt x="4120" y="675"/>
                      <a:pt x="3989" y="246"/>
                      <a:pt x="3644" y="79"/>
                    </a:cubicBezTo>
                    <a:cubicBezTo>
                      <a:pt x="3536" y="26"/>
                      <a:pt x="3423" y="0"/>
                      <a:pt x="331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26"/>
              <p:cNvSpPr/>
              <p:nvPr/>
            </p:nvSpPr>
            <p:spPr>
              <a:xfrm>
                <a:off x="1508800" y="1484025"/>
                <a:ext cx="60750" cy="172575"/>
              </a:xfrm>
              <a:custGeom>
                <a:rect b="b" l="l" r="r" t="t"/>
                <a:pathLst>
                  <a:path extrusionOk="0" h="6903" w="2430">
                    <a:moveTo>
                      <a:pt x="756" y="0"/>
                    </a:moveTo>
                    <a:cubicBezTo>
                      <a:pt x="719" y="0"/>
                      <a:pt x="681" y="3"/>
                      <a:pt x="644" y="9"/>
                    </a:cubicBezTo>
                    <a:cubicBezTo>
                      <a:pt x="263" y="69"/>
                      <a:pt x="1" y="438"/>
                      <a:pt x="60" y="819"/>
                    </a:cubicBezTo>
                    <a:lnTo>
                      <a:pt x="977" y="6319"/>
                    </a:lnTo>
                    <a:cubicBezTo>
                      <a:pt x="1025" y="6665"/>
                      <a:pt x="1334" y="6903"/>
                      <a:pt x="1668" y="6903"/>
                    </a:cubicBezTo>
                    <a:lnTo>
                      <a:pt x="1787" y="6903"/>
                    </a:lnTo>
                    <a:cubicBezTo>
                      <a:pt x="2168" y="6831"/>
                      <a:pt x="2430" y="6474"/>
                      <a:pt x="2358" y="6093"/>
                    </a:cubicBezTo>
                    <a:lnTo>
                      <a:pt x="1453" y="593"/>
                    </a:lnTo>
                    <a:cubicBezTo>
                      <a:pt x="1389" y="238"/>
                      <a:pt x="1092" y="0"/>
                      <a:pt x="756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26"/>
              <p:cNvSpPr/>
              <p:nvPr/>
            </p:nvSpPr>
            <p:spPr>
              <a:xfrm>
                <a:off x="897125" y="1363075"/>
                <a:ext cx="175050" cy="39925"/>
              </a:xfrm>
              <a:custGeom>
                <a:rect b="b" l="l" r="r" t="t"/>
                <a:pathLst>
                  <a:path extrusionOk="0" h="1597" w="7002">
                    <a:moveTo>
                      <a:pt x="698" y="0"/>
                    </a:moveTo>
                    <a:cubicBezTo>
                      <a:pt x="324" y="0"/>
                      <a:pt x="24" y="312"/>
                      <a:pt x="12" y="680"/>
                    </a:cubicBezTo>
                    <a:cubicBezTo>
                      <a:pt x="0" y="1073"/>
                      <a:pt x="298" y="1394"/>
                      <a:pt x="691" y="1406"/>
                    </a:cubicBezTo>
                    <a:lnTo>
                      <a:pt x="6263" y="1597"/>
                    </a:lnTo>
                    <a:lnTo>
                      <a:pt x="6287" y="1597"/>
                    </a:lnTo>
                    <a:cubicBezTo>
                      <a:pt x="6668" y="1597"/>
                      <a:pt x="6978" y="1299"/>
                      <a:pt x="6989" y="918"/>
                    </a:cubicBezTo>
                    <a:cubicBezTo>
                      <a:pt x="7001" y="525"/>
                      <a:pt x="6704" y="204"/>
                      <a:pt x="6311" y="192"/>
                    </a:cubicBezTo>
                    <a:lnTo>
                      <a:pt x="739" y="1"/>
                    </a:lnTo>
                    <a:cubicBezTo>
                      <a:pt x="725" y="0"/>
                      <a:pt x="711" y="0"/>
                      <a:pt x="698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26"/>
              <p:cNvSpPr/>
              <p:nvPr/>
            </p:nvSpPr>
            <p:spPr>
              <a:xfrm>
                <a:off x="717625" y="1736950"/>
                <a:ext cx="175350" cy="39900"/>
              </a:xfrm>
              <a:custGeom>
                <a:rect b="b" l="l" r="r" t="t"/>
                <a:pathLst>
                  <a:path extrusionOk="0" h="1596" w="7014">
                    <a:moveTo>
                      <a:pt x="718" y="0"/>
                    </a:moveTo>
                    <a:cubicBezTo>
                      <a:pt x="346" y="0"/>
                      <a:pt x="25" y="306"/>
                      <a:pt x="13" y="691"/>
                    </a:cubicBezTo>
                    <a:cubicBezTo>
                      <a:pt x="1" y="1072"/>
                      <a:pt x="311" y="1394"/>
                      <a:pt x="692" y="1405"/>
                    </a:cubicBezTo>
                    <a:lnTo>
                      <a:pt x="6276" y="1596"/>
                    </a:lnTo>
                    <a:lnTo>
                      <a:pt x="6299" y="1596"/>
                    </a:lnTo>
                    <a:cubicBezTo>
                      <a:pt x="6668" y="1596"/>
                      <a:pt x="6978" y="1298"/>
                      <a:pt x="6990" y="917"/>
                    </a:cubicBezTo>
                    <a:cubicBezTo>
                      <a:pt x="7014" y="536"/>
                      <a:pt x="6704" y="203"/>
                      <a:pt x="6311" y="191"/>
                    </a:cubicBezTo>
                    <a:lnTo>
                      <a:pt x="739" y="1"/>
                    </a:lnTo>
                    <a:cubicBezTo>
                      <a:pt x="732" y="0"/>
                      <a:pt x="725" y="0"/>
                      <a:pt x="718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26"/>
              <p:cNvSpPr/>
              <p:nvPr/>
            </p:nvSpPr>
            <p:spPr>
              <a:xfrm>
                <a:off x="578325" y="1326775"/>
                <a:ext cx="85750" cy="110175"/>
              </a:xfrm>
              <a:custGeom>
                <a:rect b="b" l="l" r="r" t="t"/>
                <a:pathLst>
                  <a:path extrusionOk="0" h="4407" w="3430">
                    <a:moveTo>
                      <a:pt x="2763" y="1"/>
                    </a:moveTo>
                    <a:lnTo>
                      <a:pt x="239" y="3275"/>
                    </a:lnTo>
                    <a:cubicBezTo>
                      <a:pt x="1" y="3585"/>
                      <a:pt x="60" y="4025"/>
                      <a:pt x="370" y="4251"/>
                    </a:cubicBezTo>
                    <a:cubicBezTo>
                      <a:pt x="501" y="4358"/>
                      <a:pt x="656" y="4406"/>
                      <a:pt x="799" y="4406"/>
                    </a:cubicBezTo>
                    <a:cubicBezTo>
                      <a:pt x="1013" y="4406"/>
                      <a:pt x="1215" y="4311"/>
                      <a:pt x="1358" y="4132"/>
                    </a:cubicBezTo>
                    <a:lnTo>
                      <a:pt x="3430" y="1429"/>
                    </a:lnTo>
                    <a:cubicBezTo>
                      <a:pt x="3204" y="965"/>
                      <a:pt x="2977" y="489"/>
                      <a:pt x="276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26"/>
              <p:cNvSpPr/>
              <p:nvPr/>
            </p:nvSpPr>
            <p:spPr>
              <a:xfrm>
                <a:off x="364325" y="1282125"/>
                <a:ext cx="127125" cy="58975"/>
              </a:xfrm>
              <a:custGeom>
                <a:rect b="b" l="l" r="r" t="t"/>
                <a:pathLst>
                  <a:path extrusionOk="0" h="2359" w="5085">
                    <a:moveTo>
                      <a:pt x="0" y="1"/>
                    </a:moveTo>
                    <a:cubicBezTo>
                      <a:pt x="131" y="501"/>
                      <a:pt x="262" y="1013"/>
                      <a:pt x="405" y="1525"/>
                    </a:cubicBezTo>
                    <a:lnTo>
                      <a:pt x="4167" y="2334"/>
                    </a:lnTo>
                    <a:cubicBezTo>
                      <a:pt x="4215" y="2346"/>
                      <a:pt x="4263" y="2358"/>
                      <a:pt x="4310" y="2358"/>
                    </a:cubicBezTo>
                    <a:cubicBezTo>
                      <a:pt x="4644" y="2358"/>
                      <a:pt x="4929" y="2132"/>
                      <a:pt x="5001" y="1799"/>
                    </a:cubicBezTo>
                    <a:cubicBezTo>
                      <a:pt x="5084" y="1418"/>
                      <a:pt x="4834" y="1049"/>
                      <a:pt x="4453" y="96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26"/>
              <p:cNvSpPr/>
              <p:nvPr/>
            </p:nvSpPr>
            <p:spPr>
              <a:xfrm>
                <a:off x="430700" y="959175"/>
                <a:ext cx="77400" cy="108375"/>
              </a:xfrm>
              <a:custGeom>
                <a:rect b="b" l="l" r="r" t="t"/>
                <a:pathLst>
                  <a:path extrusionOk="0" h="4335" w="3096">
                    <a:moveTo>
                      <a:pt x="2465" y="1"/>
                    </a:moveTo>
                    <a:lnTo>
                      <a:pt x="227" y="3239"/>
                    </a:lnTo>
                    <a:cubicBezTo>
                      <a:pt x="0" y="3549"/>
                      <a:pt x="84" y="4001"/>
                      <a:pt x="405" y="4215"/>
                    </a:cubicBezTo>
                    <a:cubicBezTo>
                      <a:pt x="524" y="4299"/>
                      <a:pt x="667" y="4334"/>
                      <a:pt x="810" y="4334"/>
                    </a:cubicBezTo>
                    <a:cubicBezTo>
                      <a:pt x="1036" y="4334"/>
                      <a:pt x="1251" y="4239"/>
                      <a:pt x="1381" y="4037"/>
                    </a:cubicBezTo>
                    <a:lnTo>
                      <a:pt x="3096" y="1560"/>
                    </a:lnTo>
                    <a:cubicBezTo>
                      <a:pt x="2870" y="1001"/>
                      <a:pt x="2667" y="477"/>
                      <a:pt x="2465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26"/>
              <p:cNvSpPr/>
              <p:nvPr/>
            </p:nvSpPr>
            <p:spPr>
              <a:xfrm>
                <a:off x="996550" y="1028225"/>
                <a:ext cx="42575" cy="109875"/>
              </a:xfrm>
              <a:custGeom>
                <a:rect b="b" l="l" r="r" t="t"/>
                <a:pathLst>
                  <a:path extrusionOk="0" h="4395" w="1703">
                    <a:moveTo>
                      <a:pt x="1048" y="1"/>
                    </a:moveTo>
                    <a:cubicBezTo>
                      <a:pt x="715" y="739"/>
                      <a:pt x="357" y="1489"/>
                      <a:pt x="0" y="2263"/>
                    </a:cubicBezTo>
                    <a:lnTo>
                      <a:pt x="250" y="3799"/>
                    </a:lnTo>
                    <a:cubicBezTo>
                      <a:pt x="310" y="4144"/>
                      <a:pt x="607" y="4394"/>
                      <a:pt x="953" y="4394"/>
                    </a:cubicBezTo>
                    <a:cubicBezTo>
                      <a:pt x="988" y="4394"/>
                      <a:pt x="1024" y="4382"/>
                      <a:pt x="1060" y="4382"/>
                    </a:cubicBezTo>
                    <a:cubicBezTo>
                      <a:pt x="1453" y="4323"/>
                      <a:pt x="1703" y="3954"/>
                      <a:pt x="1643" y="3573"/>
                    </a:cubicBezTo>
                    <a:lnTo>
                      <a:pt x="1048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26"/>
              <p:cNvSpPr/>
              <p:nvPr/>
            </p:nvSpPr>
            <p:spPr>
              <a:xfrm>
                <a:off x="2096075" y="1552725"/>
                <a:ext cx="111050" cy="155075"/>
              </a:xfrm>
              <a:custGeom>
                <a:rect b="b" l="l" r="r" t="t"/>
                <a:pathLst>
                  <a:path extrusionOk="0" h="6203" w="4442">
                    <a:moveTo>
                      <a:pt x="3648" y="1"/>
                    </a:moveTo>
                    <a:cubicBezTo>
                      <a:pt x="3407" y="1"/>
                      <a:pt x="3172" y="123"/>
                      <a:pt x="3037" y="345"/>
                    </a:cubicBezTo>
                    <a:lnTo>
                      <a:pt x="203" y="5143"/>
                    </a:lnTo>
                    <a:cubicBezTo>
                      <a:pt x="1" y="5476"/>
                      <a:pt x="108" y="5917"/>
                      <a:pt x="441" y="6107"/>
                    </a:cubicBezTo>
                    <a:cubicBezTo>
                      <a:pt x="560" y="6179"/>
                      <a:pt x="679" y="6203"/>
                      <a:pt x="799" y="6203"/>
                    </a:cubicBezTo>
                    <a:cubicBezTo>
                      <a:pt x="1037" y="6203"/>
                      <a:pt x="1275" y="6084"/>
                      <a:pt x="1406" y="5857"/>
                    </a:cubicBezTo>
                    <a:lnTo>
                      <a:pt x="4251" y="1059"/>
                    </a:lnTo>
                    <a:cubicBezTo>
                      <a:pt x="4442" y="726"/>
                      <a:pt x="4335" y="297"/>
                      <a:pt x="4001" y="95"/>
                    </a:cubicBezTo>
                    <a:cubicBezTo>
                      <a:pt x="3890" y="31"/>
                      <a:pt x="3768" y="1"/>
                      <a:pt x="3648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26"/>
              <p:cNvSpPr/>
              <p:nvPr/>
            </p:nvSpPr>
            <p:spPr>
              <a:xfrm>
                <a:off x="1284075" y="1059300"/>
                <a:ext cx="157200" cy="110950"/>
              </a:xfrm>
              <a:custGeom>
                <a:rect b="b" l="l" r="r" t="t"/>
                <a:pathLst>
                  <a:path extrusionOk="0" h="4438" w="6288">
                    <a:moveTo>
                      <a:pt x="801" y="0"/>
                    </a:moveTo>
                    <a:cubicBezTo>
                      <a:pt x="574" y="0"/>
                      <a:pt x="351" y="113"/>
                      <a:pt x="215" y="318"/>
                    </a:cubicBezTo>
                    <a:cubicBezTo>
                      <a:pt x="1" y="651"/>
                      <a:pt x="96" y="1080"/>
                      <a:pt x="417" y="1294"/>
                    </a:cubicBezTo>
                    <a:lnTo>
                      <a:pt x="5108" y="4318"/>
                    </a:lnTo>
                    <a:cubicBezTo>
                      <a:pt x="5227" y="4401"/>
                      <a:pt x="5358" y="4437"/>
                      <a:pt x="5489" y="4437"/>
                    </a:cubicBezTo>
                    <a:cubicBezTo>
                      <a:pt x="5716" y="4437"/>
                      <a:pt x="5942" y="4318"/>
                      <a:pt x="6073" y="4116"/>
                    </a:cubicBezTo>
                    <a:cubicBezTo>
                      <a:pt x="6287" y="3782"/>
                      <a:pt x="6192" y="3354"/>
                      <a:pt x="5870" y="3139"/>
                    </a:cubicBezTo>
                    <a:lnTo>
                      <a:pt x="1179" y="115"/>
                    </a:lnTo>
                    <a:cubicBezTo>
                      <a:pt x="1062" y="37"/>
                      <a:pt x="931" y="0"/>
                      <a:pt x="801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26"/>
              <p:cNvSpPr/>
              <p:nvPr/>
            </p:nvSpPr>
            <p:spPr>
              <a:xfrm>
                <a:off x="1922850" y="2128350"/>
                <a:ext cx="103000" cy="159575"/>
              </a:xfrm>
              <a:custGeom>
                <a:rect b="b" l="l" r="r" t="t"/>
                <a:pathLst>
                  <a:path extrusionOk="0" h="6383" w="4120">
                    <a:moveTo>
                      <a:pt x="3319" y="1"/>
                    </a:moveTo>
                    <a:cubicBezTo>
                      <a:pt x="3063" y="1"/>
                      <a:pt x="2818" y="138"/>
                      <a:pt x="2691" y="382"/>
                    </a:cubicBezTo>
                    <a:lnTo>
                      <a:pt x="167" y="5359"/>
                    </a:lnTo>
                    <a:cubicBezTo>
                      <a:pt x="0" y="5704"/>
                      <a:pt x="131" y="6133"/>
                      <a:pt x="477" y="6312"/>
                    </a:cubicBezTo>
                    <a:cubicBezTo>
                      <a:pt x="584" y="6359"/>
                      <a:pt x="691" y="6383"/>
                      <a:pt x="798" y="6383"/>
                    </a:cubicBezTo>
                    <a:cubicBezTo>
                      <a:pt x="1060" y="6383"/>
                      <a:pt x="1298" y="6240"/>
                      <a:pt x="1429" y="6002"/>
                    </a:cubicBezTo>
                    <a:lnTo>
                      <a:pt x="3941" y="1025"/>
                    </a:lnTo>
                    <a:cubicBezTo>
                      <a:pt x="4120" y="680"/>
                      <a:pt x="3977" y="251"/>
                      <a:pt x="3632" y="73"/>
                    </a:cubicBezTo>
                    <a:cubicBezTo>
                      <a:pt x="3531" y="24"/>
                      <a:pt x="3424" y="1"/>
                      <a:pt x="331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26"/>
              <p:cNvSpPr/>
              <p:nvPr/>
            </p:nvSpPr>
            <p:spPr>
              <a:xfrm>
                <a:off x="2171100" y="1924475"/>
                <a:ext cx="112825" cy="77700"/>
              </a:xfrm>
              <a:custGeom>
                <a:rect b="b" l="l" r="r" t="t"/>
                <a:pathLst>
                  <a:path extrusionOk="0" h="3108" w="4513">
                    <a:moveTo>
                      <a:pt x="4513" y="0"/>
                    </a:moveTo>
                    <a:lnTo>
                      <a:pt x="512" y="1751"/>
                    </a:lnTo>
                    <a:cubicBezTo>
                      <a:pt x="155" y="1905"/>
                      <a:pt x="0" y="2322"/>
                      <a:pt x="155" y="2679"/>
                    </a:cubicBezTo>
                    <a:cubicBezTo>
                      <a:pt x="274" y="2953"/>
                      <a:pt x="524" y="3108"/>
                      <a:pt x="798" y="3108"/>
                    </a:cubicBezTo>
                    <a:cubicBezTo>
                      <a:pt x="893" y="3108"/>
                      <a:pt x="988" y="3084"/>
                      <a:pt x="1072" y="3037"/>
                    </a:cubicBezTo>
                    <a:lnTo>
                      <a:pt x="4370" y="1596"/>
                    </a:lnTo>
                    <a:lnTo>
                      <a:pt x="4370" y="1584"/>
                    </a:lnTo>
                    <a:cubicBezTo>
                      <a:pt x="4417" y="1060"/>
                      <a:pt x="4465" y="536"/>
                      <a:pt x="451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26"/>
              <p:cNvSpPr/>
              <p:nvPr/>
            </p:nvSpPr>
            <p:spPr>
              <a:xfrm>
                <a:off x="1646025" y="1154625"/>
                <a:ext cx="158375" cy="109075"/>
              </a:xfrm>
              <a:custGeom>
                <a:rect b="b" l="l" r="r" t="t"/>
                <a:pathLst>
                  <a:path extrusionOk="0" h="4363" w="6335">
                    <a:moveTo>
                      <a:pt x="5532" y="1"/>
                    </a:moveTo>
                    <a:cubicBezTo>
                      <a:pt x="5404" y="1"/>
                      <a:pt x="5274" y="36"/>
                      <a:pt x="5156" y="112"/>
                    </a:cubicBezTo>
                    <a:lnTo>
                      <a:pt x="429" y="3065"/>
                    </a:lnTo>
                    <a:cubicBezTo>
                      <a:pt x="108" y="3267"/>
                      <a:pt x="1" y="3708"/>
                      <a:pt x="203" y="4029"/>
                    </a:cubicBezTo>
                    <a:cubicBezTo>
                      <a:pt x="346" y="4244"/>
                      <a:pt x="572" y="4363"/>
                      <a:pt x="810" y="4363"/>
                    </a:cubicBezTo>
                    <a:cubicBezTo>
                      <a:pt x="929" y="4363"/>
                      <a:pt x="1060" y="4327"/>
                      <a:pt x="1179" y="4255"/>
                    </a:cubicBezTo>
                    <a:lnTo>
                      <a:pt x="5906" y="1303"/>
                    </a:lnTo>
                    <a:cubicBezTo>
                      <a:pt x="6228" y="1088"/>
                      <a:pt x="6335" y="660"/>
                      <a:pt x="6132" y="326"/>
                    </a:cubicBezTo>
                    <a:cubicBezTo>
                      <a:pt x="5994" y="119"/>
                      <a:pt x="5766" y="1"/>
                      <a:pt x="553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26"/>
              <p:cNvSpPr/>
              <p:nvPr/>
            </p:nvSpPr>
            <p:spPr>
              <a:xfrm>
                <a:off x="1261750" y="1348850"/>
                <a:ext cx="88125" cy="147625"/>
              </a:xfrm>
              <a:custGeom>
                <a:rect b="b" l="l" r="r" t="t"/>
                <a:pathLst>
                  <a:path extrusionOk="0" h="5905" w="3525">
                    <a:moveTo>
                      <a:pt x="791" y="0"/>
                    </a:moveTo>
                    <a:cubicBezTo>
                      <a:pt x="698" y="0"/>
                      <a:pt x="603" y="19"/>
                      <a:pt x="513" y="58"/>
                    </a:cubicBezTo>
                    <a:cubicBezTo>
                      <a:pt x="155" y="213"/>
                      <a:pt x="1" y="618"/>
                      <a:pt x="143" y="975"/>
                    </a:cubicBezTo>
                    <a:lnTo>
                      <a:pt x="2084" y="5476"/>
                    </a:lnTo>
                    <a:cubicBezTo>
                      <a:pt x="2203" y="5750"/>
                      <a:pt x="2453" y="5904"/>
                      <a:pt x="2727" y="5904"/>
                    </a:cubicBezTo>
                    <a:cubicBezTo>
                      <a:pt x="2822" y="5904"/>
                      <a:pt x="2918" y="5880"/>
                      <a:pt x="3013" y="5845"/>
                    </a:cubicBezTo>
                    <a:cubicBezTo>
                      <a:pt x="3358" y="5690"/>
                      <a:pt x="3525" y="5285"/>
                      <a:pt x="3370" y="4928"/>
                    </a:cubicBezTo>
                    <a:lnTo>
                      <a:pt x="1441" y="427"/>
                    </a:lnTo>
                    <a:cubicBezTo>
                      <a:pt x="1326" y="161"/>
                      <a:pt x="1064" y="0"/>
                      <a:pt x="791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26"/>
              <p:cNvSpPr/>
              <p:nvPr/>
            </p:nvSpPr>
            <p:spPr>
              <a:xfrm>
                <a:off x="964700" y="1585200"/>
                <a:ext cx="79800" cy="143450"/>
              </a:xfrm>
              <a:custGeom>
                <a:rect b="b" l="l" r="r" t="t"/>
                <a:pathLst>
                  <a:path extrusionOk="0" h="5738" w="3192">
                    <a:moveTo>
                      <a:pt x="800" y="0"/>
                    </a:moveTo>
                    <a:cubicBezTo>
                      <a:pt x="708" y="0"/>
                      <a:pt x="615" y="19"/>
                      <a:pt x="524" y="58"/>
                    </a:cubicBezTo>
                    <a:cubicBezTo>
                      <a:pt x="167" y="213"/>
                      <a:pt x="0" y="617"/>
                      <a:pt x="155" y="987"/>
                    </a:cubicBezTo>
                    <a:lnTo>
                      <a:pt x="2096" y="5475"/>
                    </a:lnTo>
                    <a:cubicBezTo>
                      <a:pt x="2131" y="5582"/>
                      <a:pt x="2203" y="5678"/>
                      <a:pt x="2286" y="5737"/>
                    </a:cubicBezTo>
                    <a:cubicBezTo>
                      <a:pt x="2584" y="5332"/>
                      <a:pt x="2893" y="4916"/>
                      <a:pt x="3191" y="4475"/>
                    </a:cubicBezTo>
                    <a:lnTo>
                      <a:pt x="1441" y="427"/>
                    </a:lnTo>
                    <a:cubicBezTo>
                      <a:pt x="1325" y="160"/>
                      <a:pt x="1071" y="0"/>
                      <a:pt x="800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26"/>
              <p:cNvSpPr/>
              <p:nvPr/>
            </p:nvSpPr>
            <p:spPr>
              <a:xfrm>
                <a:off x="510175" y="1528925"/>
                <a:ext cx="88425" cy="147625"/>
              </a:xfrm>
              <a:custGeom>
                <a:rect b="b" l="l" r="r" t="t"/>
                <a:pathLst>
                  <a:path extrusionOk="0" h="5905" w="3537">
                    <a:moveTo>
                      <a:pt x="796" y="1"/>
                    </a:moveTo>
                    <a:cubicBezTo>
                      <a:pt x="704" y="1"/>
                      <a:pt x="612" y="19"/>
                      <a:pt x="524" y="59"/>
                    </a:cubicBezTo>
                    <a:cubicBezTo>
                      <a:pt x="167" y="213"/>
                      <a:pt x="0" y="618"/>
                      <a:pt x="155" y="975"/>
                    </a:cubicBezTo>
                    <a:lnTo>
                      <a:pt x="2084" y="5476"/>
                    </a:lnTo>
                    <a:cubicBezTo>
                      <a:pt x="2203" y="5750"/>
                      <a:pt x="2465" y="5905"/>
                      <a:pt x="2739" y="5905"/>
                    </a:cubicBezTo>
                    <a:cubicBezTo>
                      <a:pt x="2822" y="5905"/>
                      <a:pt x="2917" y="5893"/>
                      <a:pt x="3013" y="5845"/>
                    </a:cubicBezTo>
                    <a:cubicBezTo>
                      <a:pt x="3370" y="5690"/>
                      <a:pt x="3536" y="5285"/>
                      <a:pt x="3382" y="4928"/>
                    </a:cubicBezTo>
                    <a:lnTo>
                      <a:pt x="1441" y="428"/>
                    </a:lnTo>
                    <a:cubicBezTo>
                      <a:pt x="1325" y="161"/>
                      <a:pt x="1064" y="1"/>
                      <a:pt x="796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26"/>
              <p:cNvSpPr/>
              <p:nvPr/>
            </p:nvSpPr>
            <p:spPr>
              <a:xfrm>
                <a:off x="2149950" y="765200"/>
                <a:ext cx="107475" cy="137450"/>
              </a:xfrm>
              <a:custGeom>
                <a:rect b="b" l="l" r="r" t="t"/>
                <a:pathLst>
                  <a:path extrusionOk="0" h="5498" w="4299">
                    <a:moveTo>
                      <a:pt x="3501" y="1"/>
                    </a:moveTo>
                    <a:cubicBezTo>
                      <a:pt x="3272" y="1"/>
                      <a:pt x="3047" y="114"/>
                      <a:pt x="2918" y="318"/>
                    </a:cubicBezTo>
                    <a:lnTo>
                      <a:pt x="215" y="4414"/>
                    </a:lnTo>
                    <a:cubicBezTo>
                      <a:pt x="1" y="4735"/>
                      <a:pt x="96" y="5164"/>
                      <a:pt x="418" y="5378"/>
                    </a:cubicBezTo>
                    <a:cubicBezTo>
                      <a:pt x="537" y="5462"/>
                      <a:pt x="668" y="5497"/>
                      <a:pt x="799" y="5497"/>
                    </a:cubicBezTo>
                    <a:cubicBezTo>
                      <a:pt x="1037" y="5497"/>
                      <a:pt x="1251" y="5390"/>
                      <a:pt x="1394" y="5188"/>
                    </a:cubicBezTo>
                    <a:lnTo>
                      <a:pt x="4085" y="1092"/>
                    </a:lnTo>
                    <a:cubicBezTo>
                      <a:pt x="4299" y="771"/>
                      <a:pt x="4204" y="330"/>
                      <a:pt x="3882" y="116"/>
                    </a:cubicBezTo>
                    <a:cubicBezTo>
                      <a:pt x="3765" y="38"/>
                      <a:pt x="3632" y="1"/>
                      <a:pt x="3501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26"/>
              <p:cNvSpPr/>
              <p:nvPr/>
            </p:nvSpPr>
            <p:spPr>
              <a:xfrm>
                <a:off x="2825925" y="424875"/>
                <a:ext cx="75050" cy="69100"/>
              </a:xfrm>
              <a:custGeom>
                <a:rect b="b" l="l" r="r" t="t"/>
                <a:pathLst>
                  <a:path extrusionOk="0" h="2764" w="3002">
                    <a:moveTo>
                      <a:pt x="3001" y="1"/>
                    </a:moveTo>
                    <a:lnTo>
                      <a:pt x="3001" y="1"/>
                    </a:lnTo>
                    <a:cubicBezTo>
                      <a:pt x="2335" y="144"/>
                      <a:pt x="1668" y="310"/>
                      <a:pt x="989" y="477"/>
                    </a:cubicBezTo>
                    <a:lnTo>
                      <a:pt x="203" y="1680"/>
                    </a:lnTo>
                    <a:cubicBezTo>
                      <a:pt x="1" y="2001"/>
                      <a:pt x="84" y="2430"/>
                      <a:pt x="406" y="2644"/>
                    </a:cubicBezTo>
                    <a:cubicBezTo>
                      <a:pt x="525" y="2727"/>
                      <a:pt x="668" y="2763"/>
                      <a:pt x="799" y="2763"/>
                    </a:cubicBezTo>
                    <a:cubicBezTo>
                      <a:pt x="1025" y="2763"/>
                      <a:pt x="1251" y="2656"/>
                      <a:pt x="1382" y="2454"/>
                    </a:cubicBezTo>
                    <a:lnTo>
                      <a:pt x="3001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26"/>
              <p:cNvSpPr/>
              <p:nvPr/>
            </p:nvSpPr>
            <p:spPr>
              <a:xfrm>
                <a:off x="2471125" y="818300"/>
                <a:ext cx="42600" cy="85525"/>
              </a:xfrm>
              <a:custGeom>
                <a:rect b="b" l="l" r="r" t="t"/>
                <a:pathLst>
                  <a:path extrusionOk="0" h="3421" w="1704">
                    <a:moveTo>
                      <a:pt x="970" y="1"/>
                    </a:moveTo>
                    <a:cubicBezTo>
                      <a:pt x="606" y="1"/>
                      <a:pt x="296" y="276"/>
                      <a:pt x="263" y="647"/>
                    </a:cubicBezTo>
                    <a:lnTo>
                      <a:pt x="1" y="3421"/>
                    </a:lnTo>
                    <a:lnTo>
                      <a:pt x="1489" y="2635"/>
                    </a:lnTo>
                    <a:lnTo>
                      <a:pt x="1668" y="778"/>
                    </a:lnTo>
                    <a:cubicBezTo>
                      <a:pt x="1703" y="385"/>
                      <a:pt x="1418" y="40"/>
                      <a:pt x="1037" y="4"/>
                    </a:cubicBezTo>
                    <a:cubicBezTo>
                      <a:pt x="1014" y="2"/>
                      <a:pt x="992" y="1"/>
                      <a:pt x="970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26"/>
              <p:cNvSpPr/>
              <p:nvPr/>
            </p:nvSpPr>
            <p:spPr>
              <a:xfrm>
                <a:off x="2413675" y="589500"/>
                <a:ext cx="39025" cy="115500"/>
              </a:xfrm>
              <a:custGeom>
                <a:rect b="b" l="l" r="r" t="t"/>
                <a:pathLst>
                  <a:path extrusionOk="0" h="4620" w="1561">
                    <a:moveTo>
                      <a:pt x="1382" y="0"/>
                    </a:moveTo>
                    <a:cubicBezTo>
                      <a:pt x="906" y="226"/>
                      <a:pt x="453" y="441"/>
                      <a:pt x="1" y="655"/>
                    </a:cubicBezTo>
                    <a:lnTo>
                      <a:pt x="144" y="3941"/>
                    </a:lnTo>
                    <a:cubicBezTo>
                      <a:pt x="156" y="4322"/>
                      <a:pt x="465" y="4620"/>
                      <a:pt x="846" y="4620"/>
                    </a:cubicBezTo>
                    <a:lnTo>
                      <a:pt x="882" y="4620"/>
                    </a:lnTo>
                    <a:cubicBezTo>
                      <a:pt x="1263" y="4608"/>
                      <a:pt x="1561" y="4274"/>
                      <a:pt x="1549" y="3893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26"/>
              <p:cNvSpPr/>
              <p:nvPr/>
            </p:nvSpPr>
            <p:spPr>
              <a:xfrm>
                <a:off x="2640500" y="539200"/>
                <a:ext cx="107475" cy="137525"/>
              </a:xfrm>
              <a:custGeom>
                <a:rect b="b" l="l" r="r" t="t"/>
                <a:pathLst>
                  <a:path extrusionOk="0" h="5501" w="4299">
                    <a:moveTo>
                      <a:pt x="3492" y="1"/>
                    </a:moveTo>
                    <a:cubicBezTo>
                      <a:pt x="3265" y="1"/>
                      <a:pt x="3040" y="112"/>
                      <a:pt x="2905" y="321"/>
                    </a:cubicBezTo>
                    <a:lnTo>
                      <a:pt x="215" y="4405"/>
                    </a:lnTo>
                    <a:cubicBezTo>
                      <a:pt x="0" y="4727"/>
                      <a:pt x="84" y="5167"/>
                      <a:pt x="405" y="5381"/>
                    </a:cubicBezTo>
                    <a:cubicBezTo>
                      <a:pt x="524" y="5465"/>
                      <a:pt x="667" y="5501"/>
                      <a:pt x="798" y="5501"/>
                    </a:cubicBezTo>
                    <a:cubicBezTo>
                      <a:pt x="1024" y="5501"/>
                      <a:pt x="1251" y="5381"/>
                      <a:pt x="1381" y="5179"/>
                    </a:cubicBezTo>
                    <a:lnTo>
                      <a:pt x="4084" y="1095"/>
                    </a:lnTo>
                    <a:cubicBezTo>
                      <a:pt x="4299" y="762"/>
                      <a:pt x="4203" y="333"/>
                      <a:pt x="3882" y="119"/>
                    </a:cubicBezTo>
                    <a:cubicBezTo>
                      <a:pt x="3763" y="39"/>
                      <a:pt x="3627" y="1"/>
                      <a:pt x="349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26"/>
              <p:cNvSpPr/>
              <p:nvPr/>
            </p:nvSpPr>
            <p:spPr>
              <a:xfrm>
                <a:off x="2851225" y="598225"/>
                <a:ext cx="86050" cy="78200"/>
              </a:xfrm>
              <a:custGeom>
                <a:rect b="b" l="l" r="r" t="t"/>
                <a:pathLst>
                  <a:path extrusionOk="0" h="3128" w="3442">
                    <a:moveTo>
                      <a:pt x="769" y="1"/>
                    </a:moveTo>
                    <a:cubicBezTo>
                      <a:pt x="594" y="1"/>
                      <a:pt x="419" y="66"/>
                      <a:pt x="287" y="199"/>
                    </a:cubicBezTo>
                    <a:cubicBezTo>
                      <a:pt x="13" y="473"/>
                      <a:pt x="1" y="913"/>
                      <a:pt x="275" y="1199"/>
                    </a:cubicBezTo>
                    <a:lnTo>
                      <a:pt x="2144" y="3128"/>
                    </a:lnTo>
                    <a:lnTo>
                      <a:pt x="3442" y="2449"/>
                    </a:lnTo>
                    <a:lnTo>
                      <a:pt x="1287" y="223"/>
                    </a:lnTo>
                    <a:cubicBezTo>
                      <a:pt x="1146" y="75"/>
                      <a:pt x="957" y="1"/>
                      <a:pt x="76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26"/>
              <p:cNvSpPr/>
              <p:nvPr/>
            </p:nvSpPr>
            <p:spPr>
              <a:xfrm>
                <a:off x="2114550" y="2533575"/>
                <a:ext cx="135150" cy="135950"/>
              </a:xfrm>
              <a:custGeom>
                <a:rect b="b" l="l" r="r" t="t"/>
                <a:pathLst>
                  <a:path extrusionOk="0" h="5438" w="5406">
                    <a:moveTo>
                      <a:pt x="772" y="1"/>
                    </a:moveTo>
                    <a:cubicBezTo>
                      <a:pt x="599" y="1"/>
                      <a:pt x="424" y="66"/>
                      <a:pt x="286" y="199"/>
                    </a:cubicBezTo>
                    <a:cubicBezTo>
                      <a:pt x="12" y="473"/>
                      <a:pt x="0" y="913"/>
                      <a:pt x="262" y="1187"/>
                    </a:cubicBezTo>
                    <a:lnTo>
                      <a:pt x="4131" y="5212"/>
                    </a:lnTo>
                    <a:cubicBezTo>
                      <a:pt x="4262" y="5354"/>
                      <a:pt x="4453" y="5438"/>
                      <a:pt x="4632" y="5438"/>
                    </a:cubicBezTo>
                    <a:cubicBezTo>
                      <a:pt x="4810" y="5438"/>
                      <a:pt x="4989" y="5366"/>
                      <a:pt x="5120" y="5235"/>
                    </a:cubicBezTo>
                    <a:cubicBezTo>
                      <a:pt x="5405" y="4973"/>
                      <a:pt x="5405" y="4521"/>
                      <a:pt x="5144" y="4247"/>
                    </a:cubicBezTo>
                    <a:lnTo>
                      <a:pt x="1274" y="223"/>
                    </a:lnTo>
                    <a:cubicBezTo>
                      <a:pt x="1139" y="75"/>
                      <a:pt x="956" y="1"/>
                      <a:pt x="77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26"/>
              <p:cNvSpPr/>
              <p:nvPr/>
            </p:nvSpPr>
            <p:spPr>
              <a:xfrm>
                <a:off x="1759725" y="2512725"/>
                <a:ext cx="135175" cy="135675"/>
              </a:xfrm>
              <a:custGeom>
                <a:rect b="b" l="l" r="r" t="t"/>
                <a:pathLst>
                  <a:path extrusionOk="0" h="5427" w="5407">
                    <a:moveTo>
                      <a:pt x="773" y="0"/>
                    </a:moveTo>
                    <a:cubicBezTo>
                      <a:pt x="597" y="0"/>
                      <a:pt x="420" y="66"/>
                      <a:pt x="287" y="200"/>
                    </a:cubicBezTo>
                    <a:cubicBezTo>
                      <a:pt x="1" y="461"/>
                      <a:pt x="1" y="914"/>
                      <a:pt x="263" y="1188"/>
                    </a:cubicBezTo>
                    <a:lnTo>
                      <a:pt x="4132" y="5212"/>
                    </a:lnTo>
                    <a:cubicBezTo>
                      <a:pt x="4263" y="5355"/>
                      <a:pt x="4454" y="5426"/>
                      <a:pt x="4632" y="5426"/>
                    </a:cubicBezTo>
                    <a:cubicBezTo>
                      <a:pt x="4811" y="5426"/>
                      <a:pt x="4989" y="5367"/>
                      <a:pt x="5120" y="5236"/>
                    </a:cubicBezTo>
                    <a:cubicBezTo>
                      <a:pt x="5406" y="4962"/>
                      <a:pt x="5406" y="4522"/>
                      <a:pt x="5144" y="4236"/>
                    </a:cubicBezTo>
                    <a:lnTo>
                      <a:pt x="1275" y="211"/>
                    </a:lnTo>
                    <a:cubicBezTo>
                      <a:pt x="1141" y="72"/>
                      <a:pt x="957" y="0"/>
                      <a:pt x="77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26"/>
              <p:cNvSpPr/>
              <p:nvPr/>
            </p:nvSpPr>
            <p:spPr>
              <a:xfrm>
                <a:off x="1473975" y="2407075"/>
                <a:ext cx="109875" cy="155900"/>
              </a:xfrm>
              <a:custGeom>
                <a:rect b="b" l="l" r="r" t="t"/>
                <a:pathLst>
                  <a:path extrusionOk="0" h="6236" w="4395">
                    <a:moveTo>
                      <a:pt x="3599" y="1"/>
                    </a:moveTo>
                    <a:cubicBezTo>
                      <a:pt x="3356" y="1"/>
                      <a:pt x="3118" y="128"/>
                      <a:pt x="2989" y="354"/>
                    </a:cubicBezTo>
                    <a:lnTo>
                      <a:pt x="191" y="5176"/>
                    </a:lnTo>
                    <a:cubicBezTo>
                      <a:pt x="1" y="5521"/>
                      <a:pt x="108" y="5950"/>
                      <a:pt x="441" y="6140"/>
                    </a:cubicBezTo>
                    <a:cubicBezTo>
                      <a:pt x="560" y="6200"/>
                      <a:pt x="679" y="6235"/>
                      <a:pt x="798" y="6235"/>
                    </a:cubicBezTo>
                    <a:cubicBezTo>
                      <a:pt x="1037" y="6235"/>
                      <a:pt x="1275" y="6104"/>
                      <a:pt x="1406" y="5878"/>
                    </a:cubicBezTo>
                    <a:lnTo>
                      <a:pt x="4204" y="1056"/>
                    </a:lnTo>
                    <a:cubicBezTo>
                      <a:pt x="4394" y="723"/>
                      <a:pt x="4275" y="294"/>
                      <a:pt x="3942" y="92"/>
                    </a:cubicBezTo>
                    <a:cubicBezTo>
                      <a:pt x="3834" y="30"/>
                      <a:pt x="3716" y="1"/>
                      <a:pt x="359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26"/>
              <p:cNvSpPr/>
              <p:nvPr/>
            </p:nvSpPr>
            <p:spPr>
              <a:xfrm>
                <a:off x="1452850" y="2724300"/>
                <a:ext cx="86050" cy="124725"/>
              </a:xfrm>
              <a:custGeom>
                <a:rect b="b" l="l" r="r" t="t"/>
                <a:pathLst>
                  <a:path extrusionOk="0" h="4989" w="3442">
                    <a:moveTo>
                      <a:pt x="792" y="1"/>
                    </a:moveTo>
                    <a:cubicBezTo>
                      <a:pt x="699" y="1"/>
                      <a:pt x="604" y="19"/>
                      <a:pt x="512" y="59"/>
                    </a:cubicBezTo>
                    <a:cubicBezTo>
                      <a:pt x="155" y="214"/>
                      <a:pt x="0" y="630"/>
                      <a:pt x="143" y="988"/>
                    </a:cubicBezTo>
                    <a:lnTo>
                      <a:pt x="1882" y="4941"/>
                    </a:lnTo>
                    <a:cubicBezTo>
                      <a:pt x="2394" y="4952"/>
                      <a:pt x="2917" y="4964"/>
                      <a:pt x="3441" y="4988"/>
                    </a:cubicBezTo>
                    <a:lnTo>
                      <a:pt x="1441" y="416"/>
                    </a:lnTo>
                    <a:cubicBezTo>
                      <a:pt x="1326" y="159"/>
                      <a:pt x="1065" y="1"/>
                      <a:pt x="79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26"/>
              <p:cNvSpPr/>
              <p:nvPr/>
            </p:nvSpPr>
            <p:spPr>
              <a:xfrm>
                <a:off x="1615075" y="2102275"/>
                <a:ext cx="103900" cy="159175"/>
              </a:xfrm>
              <a:custGeom>
                <a:rect b="b" l="l" r="r" t="t"/>
                <a:pathLst>
                  <a:path extrusionOk="0" h="6367" w="4156">
                    <a:moveTo>
                      <a:pt x="804" y="0"/>
                    </a:moveTo>
                    <a:cubicBezTo>
                      <a:pt x="693" y="0"/>
                      <a:pt x="581" y="26"/>
                      <a:pt x="477" y="80"/>
                    </a:cubicBezTo>
                    <a:cubicBezTo>
                      <a:pt x="131" y="258"/>
                      <a:pt x="0" y="675"/>
                      <a:pt x="179" y="1020"/>
                    </a:cubicBezTo>
                    <a:lnTo>
                      <a:pt x="2739" y="5985"/>
                    </a:lnTo>
                    <a:cubicBezTo>
                      <a:pt x="2858" y="6223"/>
                      <a:pt x="3108" y="6366"/>
                      <a:pt x="3358" y="6366"/>
                    </a:cubicBezTo>
                    <a:cubicBezTo>
                      <a:pt x="3465" y="6366"/>
                      <a:pt x="3572" y="6331"/>
                      <a:pt x="3679" y="6283"/>
                    </a:cubicBezTo>
                    <a:cubicBezTo>
                      <a:pt x="4025" y="6104"/>
                      <a:pt x="4156" y="5676"/>
                      <a:pt x="3977" y="5330"/>
                    </a:cubicBezTo>
                    <a:lnTo>
                      <a:pt x="1429" y="377"/>
                    </a:lnTo>
                    <a:cubicBezTo>
                      <a:pt x="1305" y="137"/>
                      <a:pt x="1058" y="0"/>
                      <a:pt x="804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26"/>
              <p:cNvSpPr/>
              <p:nvPr/>
            </p:nvSpPr>
            <p:spPr>
              <a:xfrm>
                <a:off x="2042500" y="2731800"/>
                <a:ext cx="48850" cy="108275"/>
              </a:xfrm>
              <a:custGeom>
                <a:rect b="b" l="l" r="r" t="t"/>
                <a:pathLst>
                  <a:path extrusionOk="0" h="4331" w="1954">
                    <a:moveTo>
                      <a:pt x="1194" y="1"/>
                    </a:moveTo>
                    <a:cubicBezTo>
                      <a:pt x="854" y="1"/>
                      <a:pt x="556" y="258"/>
                      <a:pt x="513" y="604"/>
                    </a:cubicBezTo>
                    <a:lnTo>
                      <a:pt x="1" y="4331"/>
                    </a:lnTo>
                    <a:cubicBezTo>
                      <a:pt x="489" y="4307"/>
                      <a:pt x="977" y="4271"/>
                      <a:pt x="1441" y="4236"/>
                    </a:cubicBezTo>
                    <a:lnTo>
                      <a:pt x="1906" y="795"/>
                    </a:lnTo>
                    <a:cubicBezTo>
                      <a:pt x="1953" y="414"/>
                      <a:pt x="1691" y="57"/>
                      <a:pt x="1298" y="9"/>
                    </a:cubicBezTo>
                    <a:cubicBezTo>
                      <a:pt x="1263" y="4"/>
                      <a:pt x="1228" y="1"/>
                      <a:pt x="11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26"/>
              <p:cNvSpPr/>
              <p:nvPr/>
            </p:nvSpPr>
            <p:spPr>
              <a:xfrm>
                <a:off x="1614175" y="787575"/>
                <a:ext cx="103900" cy="159125"/>
              </a:xfrm>
              <a:custGeom>
                <a:rect b="b" l="l" r="r" t="t"/>
                <a:pathLst>
                  <a:path extrusionOk="0" h="6365" w="4156">
                    <a:moveTo>
                      <a:pt x="794" y="1"/>
                    </a:moveTo>
                    <a:cubicBezTo>
                      <a:pt x="687" y="1"/>
                      <a:pt x="578" y="26"/>
                      <a:pt x="477" y="78"/>
                    </a:cubicBezTo>
                    <a:cubicBezTo>
                      <a:pt x="132" y="257"/>
                      <a:pt x="1" y="685"/>
                      <a:pt x="179" y="1031"/>
                    </a:cubicBezTo>
                    <a:lnTo>
                      <a:pt x="2727" y="5983"/>
                    </a:lnTo>
                    <a:cubicBezTo>
                      <a:pt x="2858" y="6222"/>
                      <a:pt x="3108" y="6364"/>
                      <a:pt x="3358" y="6364"/>
                    </a:cubicBezTo>
                    <a:cubicBezTo>
                      <a:pt x="3465" y="6364"/>
                      <a:pt x="3572" y="6341"/>
                      <a:pt x="3680" y="6281"/>
                    </a:cubicBezTo>
                    <a:cubicBezTo>
                      <a:pt x="4025" y="6103"/>
                      <a:pt x="4156" y="5686"/>
                      <a:pt x="3977" y="5341"/>
                    </a:cubicBezTo>
                    <a:lnTo>
                      <a:pt x="1429" y="388"/>
                    </a:lnTo>
                    <a:cubicBezTo>
                      <a:pt x="1303" y="144"/>
                      <a:pt x="1052" y="1"/>
                      <a:pt x="7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26"/>
              <p:cNvSpPr/>
              <p:nvPr/>
            </p:nvSpPr>
            <p:spPr>
              <a:xfrm>
                <a:off x="2222875" y="2284750"/>
                <a:ext cx="71775" cy="144875"/>
              </a:xfrm>
              <a:custGeom>
                <a:rect b="b" l="l" r="r" t="t"/>
                <a:pathLst>
                  <a:path extrusionOk="0" h="5795" w="2871">
                    <a:moveTo>
                      <a:pt x="802" y="1"/>
                    </a:moveTo>
                    <a:cubicBezTo>
                      <a:pt x="684" y="1"/>
                      <a:pt x="564" y="30"/>
                      <a:pt x="453" y="91"/>
                    </a:cubicBezTo>
                    <a:cubicBezTo>
                      <a:pt x="120" y="282"/>
                      <a:pt x="1" y="710"/>
                      <a:pt x="191" y="1044"/>
                    </a:cubicBezTo>
                    <a:lnTo>
                      <a:pt x="2870" y="5794"/>
                    </a:lnTo>
                    <a:cubicBezTo>
                      <a:pt x="2858" y="4806"/>
                      <a:pt x="2835" y="3818"/>
                      <a:pt x="2811" y="2842"/>
                    </a:cubicBezTo>
                    <a:lnTo>
                      <a:pt x="1418" y="365"/>
                    </a:lnTo>
                    <a:cubicBezTo>
                      <a:pt x="1288" y="131"/>
                      <a:pt x="1050" y="1"/>
                      <a:pt x="80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26"/>
              <p:cNvSpPr/>
              <p:nvPr/>
            </p:nvSpPr>
            <p:spPr>
              <a:xfrm>
                <a:off x="2088650" y="1228550"/>
                <a:ext cx="64600" cy="172075"/>
              </a:xfrm>
              <a:custGeom>
                <a:rect b="b" l="l" r="r" t="t"/>
                <a:pathLst>
                  <a:path extrusionOk="0" h="6883" w="2584">
                    <a:moveTo>
                      <a:pt x="1822" y="0"/>
                    </a:moveTo>
                    <a:cubicBezTo>
                      <a:pt x="1491" y="0"/>
                      <a:pt x="1194" y="235"/>
                      <a:pt x="1131" y="572"/>
                    </a:cubicBezTo>
                    <a:lnTo>
                      <a:pt x="72" y="6049"/>
                    </a:lnTo>
                    <a:cubicBezTo>
                      <a:pt x="0" y="6430"/>
                      <a:pt x="250" y="6799"/>
                      <a:pt x="631" y="6871"/>
                    </a:cubicBezTo>
                    <a:cubicBezTo>
                      <a:pt x="679" y="6882"/>
                      <a:pt x="726" y="6882"/>
                      <a:pt x="762" y="6882"/>
                    </a:cubicBezTo>
                    <a:cubicBezTo>
                      <a:pt x="1096" y="6882"/>
                      <a:pt x="1393" y="6644"/>
                      <a:pt x="1453" y="6311"/>
                    </a:cubicBezTo>
                    <a:lnTo>
                      <a:pt x="2512" y="834"/>
                    </a:lnTo>
                    <a:cubicBezTo>
                      <a:pt x="2584" y="453"/>
                      <a:pt x="2334" y="84"/>
                      <a:pt x="1953" y="13"/>
                    </a:cubicBezTo>
                    <a:cubicBezTo>
                      <a:pt x="1909" y="4"/>
                      <a:pt x="1865" y="0"/>
                      <a:pt x="1822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26"/>
              <p:cNvSpPr/>
              <p:nvPr/>
            </p:nvSpPr>
            <p:spPr>
              <a:xfrm>
                <a:off x="1860625" y="1348800"/>
                <a:ext cx="64625" cy="172075"/>
              </a:xfrm>
              <a:custGeom>
                <a:rect b="b" l="l" r="r" t="t"/>
                <a:pathLst>
                  <a:path extrusionOk="0" h="6883" w="2585">
                    <a:moveTo>
                      <a:pt x="1823" y="1"/>
                    </a:moveTo>
                    <a:cubicBezTo>
                      <a:pt x="1492" y="1"/>
                      <a:pt x="1195" y="235"/>
                      <a:pt x="1132" y="572"/>
                    </a:cubicBezTo>
                    <a:lnTo>
                      <a:pt x="72" y="6049"/>
                    </a:lnTo>
                    <a:cubicBezTo>
                      <a:pt x="1" y="6430"/>
                      <a:pt x="251" y="6799"/>
                      <a:pt x="632" y="6871"/>
                    </a:cubicBezTo>
                    <a:cubicBezTo>
                      <a:pt x="680" y="6883"/>
                      <a:pt x="715" y="6883"/>
                      <a:pt x="763" y="6883"/>
                    </a:cubicBezTo>
                    <a:cubicBezTo>
                      <a:pt x="1096" y="6883"/>
                      <a:pt x="1394" y="6644"/>
                      <a:pt x="1454" y="6311"/>
                    </a:cubicBezTo>
                    <a:lnTo>
                      <a:pt x="2513" y="834"/>
                    </a:lnTo>
                    <a:cubicBezTo>
                      <a:pt x="2585" y="453"/>
                      <a:pt x="2335" y="84"/>
                      <a:pt x="1954" y="13"/>
                    </a:cubicBezTo>
                    <a:cubicBezTo>
                      <a:pt x="1910" y="4"/>
                      <a:pt x="1866" y="1"/>
                      <a:pt x="182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26"/>
              <p:cNvSpPr/>
              <p:nvPr/>
            </p:nvSpPr>
            <p:spPr>
              <a:xfrm>
                <a:off x="1948450" y="916325"/>
                <a:ext cx="114625" cy="152700"/>
              </a:xfrm>
              <a:custGeom>
                <a:rect b="b" l="l" r="r" t="t"/>
                <a:pathLst>
                  <a:path extrusionOk="0" h="6108" w="4585">
                    <a:moveTo>
                      <a:pt x="794" y="1"/>
                    </a:moveTo>
                    <a:cubicBezTo>
                      <a:pt x="666" y="1"/>
                      <a:pt x="535" y="35"/>
                      <a:pt x="417" y="107"/>
                    </a:cubicBezTo>
                    <a:cubicBezTo>
                      <a:pt x="96" y="322"/>
                      <a:pt x="0" y="750"/>
                      <a:pt x="203" y="1084"/>
                    </a:cubicBezTo>
                    <a:lnTo>
                      <a:pt x="3191" y="5786"/>
                    </a:lnTo>
                    <a:cubicBezTo>
                      <a:pt x="3322" y="6001"/>
                      <a:pt x="3560" y="6108"/>
                      <a:pt x="3787" y="6108"/>
                    </a:cubicBezTo>
                    <a:cubicBezTo>
                      <a:pt x="3917" y="6108"/>
                      <a:pt x="4048" y="6072"/>
                      <a:pt x="4168" y="6001"/>
                    </a:cubicBezTo>
                    <a:cubicBezTo>
                      <a:pt x="4489" y="5798"/>
                      <a:pt x="4584" y="5358"/>
                      <a:pt x="4382" y="5036"/>
                    </a:cubicBezTo>
                    <a:lnTo>
                      <a:pt x="1393" y="322"/>
                    </a:lnTo>
                    <a:cubicBezTo>
                      <a:pt x="1255" y="114"/>
                      <a:pt x="1028" y="1"/>
                      <a:pt x="7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26"/>
              <p:cNvSpPr/>
              <p:nvPr/>
            </p:nvSpPr>
            <p:spPr>
              <a:xfrm>
                <a:off x="1198650" y="2261375"/>
                <a:ext cx="90800" cy="164975"/>
              </a:xfrm>
              <a:custGeom>
                <a:rect b="b" l="l" r="r" t="t"/>
                <a:pathLst>
                  <a:path extrusionOk="0" h="6599" w="3632">
                    <a:moveTo>
                      <a:pt x="803" y="1"/>
                    </a:moveTo>
                    <a:cubicBezTo>
                      <a:pt x="718" y="1"/>
                      <a:pt x="632" y="16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46"/>
                    </a:lnTo>
                    <a:cubicBezTo>
                      <a:pt x="2286" y="6432"/>
                      <a:pt x="2548" y="6598"/>
                      <a:pt x="2834" y="6598"/>
                    </a:cubicBezTo>
                    <a:cubicBezTo>
                      <a:pt x="2918" y="6598"/>
                      <a:pt x="3001" y="6586"/>
                      <a:pt x="3084" y="6551"/>
                    </a:cubicBezTo>
                    <a:cubicBezTo>
                      <a:pt x="3453" y="6408"/>
                      <a:pt x="3632" y="6003"/>
                      <a:pt x="3489" y="5634"/>
                    </a:cubicBezTo>
                    <a:lnTo>
                      <a:pt x="1453" y="443"/>
                    </a:lnTo>
                    <a:cubicBezTo>
                      <a:pt x="1344" y="169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26"/>
              <p:cNvSpPr/>
              <p:nvPr/>
            </p:nvSpPr>
            <p:spPr>
              <a:xfrm>
                <a:off x="1351350" y="2127575"/>
                <a:ext cx="99150" cy="161150"/>
              </a:xfrm>
              <a:custGeom>
                <a:rect b="b" l="l" r="r" t="t"/>
                <a:pathLst>
                  <a:path extrusionOk="0" h="6446" w="3966">
                    <a:moveTo>
                      <a:pt x="3171" y="1"/>
                    </a:moveTo>
                    <a:cubicBezTo>
                      <a:pt x="2910" y="1"/>
                      <a:pt x="2657" y="151"/>
                      <a:pt x="2536" y="401"/>
                    </a:cubicBezTo>
                    <a:lnTo>
                      <a:pt x="131" y="5438"/>
                    </a:lnTo>
                    <a:cubicBezTo>
                      <a:pt x="0" y="5700"/>
                      <a:pt x="60" y="6009"/>
                      <a:pt x="250" y="6223"/>
                    </a:cubicBezTo>
                    <a:cubicBezTo>
                      <a:pt x="310" y="6283"/>
                      <a:pt x="381" y="6331"/>
                      <a:pt x="465" y="6378"/>
                    </a:cubicBezTo>
                    <a:cubicBezTo>
                      <a:pt x="560" y="6424"/>
                      <a:pt x="661" y="6446"/>
                      <a:pt x="761" y="6446"/>
                    </a:cubicBezTo>
                    <a:cubicBezTo>
                      <a:pt x="1026" y="6446"/>
                      <a:pt x="1284" y="6295"/>
                      <a:pt x="1405" y="6045"/>
                    </a:cubicBezTo>
                    <a:lnTo>
                      <a:pt x="3798" y="1009"/>
                    </a:lnTo>
                    <a:cubicBezTo>
                      <a:pt x="3965" y="663"/>
                      <a:pt x="3822" y="235"/>
                      <a:pt x="3465" y="68"/>
                    </a:cubicBezTo>
                    <a:cubicBezTo>
                      <a:pt x="3370" y="22"/>
                      <a:pt x="3270" y="1"/>
                      <a:pt x="3171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26"/>
              <p:cNvSpPr/>
              <p:nvPr/>
            </p:nvSpPr>
            <p:spPr>
              <a:xfrm>
                <a:off x="1738900" y="1752975"/>
                <a:ext cx="90800" cy="164975"/>
              </a:xfrm>
              <a:custGeom>
                <a:rect b="b" l="l" r="r" t="t"/>
                <a:pathLst>
                  <a:path extrusionOk="0" h="6599" w="3632">
                    <a:moveTo>
                      <a:pt x="803" y="1"/>
                    </a:moveTo>
                    <a:cubicBezTo>
                      <a:pt x="718" y="1"/>
                      <a:pt x="632" y="17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58"/>
                    </a:lnTo>
                    <a:cubicBezTo>
                      <a:pt x="2286" y="6432"/>
                      <a:pt x="2548" y="6599"/>
                      <a:pt x="2834" y="6599"/>
                    </a:cubicBezTo>
                    <a:cubicBezTo>
                      <a:pt x="2917" y="6599"/>
                      <a:pt x="3001" y="6587"/>
                      <a:pt x="3084" y="6551"/>
                    </a:cubicBezTo>
                    <a:cubicBezTo>
                      <a:pt x="3453" y="6408"/>
                      <a:pt x="3632" y="6003"/>
                      <a:pt x="3489" y="5646"/>
                    </a:cubicBezTo>
                    <a:lnTo>
                      <a:pt x="1453" y="443"/>
                    </a:lnTo>
                    <a:cubicBezTo>
                      <a:pt x="1343" y="170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26"/>
              <p:cNvSpPr/>
              <p:nvPr/>
            </p:nvSpPr>
            <p:spPr>
              <a:xfrm>
                <a:off x="1155200" y="2590925"/>
                <a:ext cx="122050" cy="57475"/>
              </a:xfrm>
              <a:custGeom>
                <a:rect b="b" l="l" r="r" t="t"/>
                <a:pathLst>
                  <a:path extrusionOk="0" h="2299" w="4882">
                    <a:moveTo>
                      <a:pt x="36" y="0"/>
                    </a:moveTo>
                    <a:lnTo>
                      <a:pt x="0" y="1429"/>
                    </a:lnTo>
                    <a:lnTo>
                      <a:pt x="3965" y="2286"/>
                    </a:lnTo>
                    <a:cubicBezTo>
                      <a:pt x="4013" y="2298"/>
                      <a:pt x="4072" y="2298"/>
                      <a:pt x="4120" y="2298"/>
                    </a:cubicBezTo>
                    <a:cubicBezTo>
                      <a:pt x="4441" y="2298"/>
                      <a:pt x="4727" y="2072"/>
                      <a:pt x="4798" y="1751"/>
                    </a:cubicBezTo>
                    <a:cubicBezTo>
                      <a:pt x="4882" y="1370"/>
                      <a:pt x="4644" y="1001"/>
                      <a:pt x="4263" y="917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26"/>
              <p:cNvSpPr/>
              <p:nvPr/>
            </p:nvSpPr>
            <p:spPr>
              <a:xfrm>
                <a:off x="1148350" y="762125"/>
                <a:ext cx="339475" cy="511500"/>
              </a:xfrm>
              <a:custGeom>
                <a:rect b="b" l="l" r="r" t="t"/>
                <a:pathLst>
                  <a:path extrusionOk="0" h="20460" w="13579">
                    <a:moveTo>
                      <a:pt x="9525" y="1"/>
                    </a:moveTo>
                    <a:lnTo>
                      <a:pt x="2251" y="560"/>
                    </a:lnTo>
                    <a:cubicBezTo>
                      <a:pt x="0" y="6239"/>
                      <a:pt x="131" y="16169"/>
                      <a:pt x="1131" y="16907"/>
                    </a:cubicBezTo>
                    <a:cubicBezTo>
                      <a:pt x="1173" y="16939"/>
                      <a:pt x="1213" y="16953"/>
                      <a:pt x="1254" y="16953"/>
                    </a:cubicBezTo>
                    <a:cubicBezTo>
                      <a:pt x="1969" y="16953"/>
                      <a:pt x="2524" y="12301"/>
                      <a:pt x="2524" y="12300"/>
                    </a:cubicBezTo>
                    <a:lnTo>
                      <a:pt x="2524" y="12300"/>
                    </a:lnTo>
                    <a:cubicBezTo>
                      <a:pt x="2334" y="14395"/>
                      <a:pt x="2072" y="18670"/>
                      <a:pt x="2905" y="18812"/>
                    </a:cubicBezTo>
                    <a:cubicBezTo>
                      <a:pt x="2924" y="18815"/>
                      <a:pt x="2943" y="18817"/>
                      <a:pt x="2962" y="18817"/>
                    </a:cubicBezTo>
                    <a:cubicBezTo>
                      <a:pt x="4065" y="18817"/>
                      <a:pt x="4548" y="13706"/>
                      <a:pt x="4549" y="13705"/>
                    </a:cubicBezTo>
                    <a:lnTo>
                      <a:pt x="4549" y="13705"/>
                    </a:lnTo>
                    <a:cubicBezTo>
                      <a:pt x="4548" y="13707"/>
                      <a:pt x="3995" y="20460"/>
                      <a:pt x="5034" y="20460"/>
                    </a:cubicBezTo>
                    <a:cubicBezTo>
                      <a:pt x="5072" y="20460"/>
                      <a:pt x="5113" y="20451"/>
                      <a:pt x="5156" y="20432"/>
                    </a:cubicBezTo>
                    <a:cubicBezTo>
                      <a:pt x="6346" y="19884"/>
                      <a:pt x="6846" y="12967"/>
                      <a:pt x="6846" y="12967"/>
                    </a:cubicBezTo>
                    <a:cubicBezTo>
                      <a:pt x="6846" y="12967"/>
                      <a:pt x="6959" y="18683"/>
                      <a:pt x="7881" y="18683"/>
                    </a:cubicBezTo>
                    <a:cubicBezTo>
                      <a:pt x="7995" y="18683"/>
                      <a:pt x="8122" y="18595"/>
                      <a:pt x="8263" y="18396"/>
                    </a:cubicBezTo>
                    <a:cubicBezTo>
                      <a:pt x="9549" y="16598"/>
                      <a:pt x="9061" y="8383"/>
                      <a:pt x="9549" y="7859"/>
                    </a:cubicBezTo>
                    <a:cubicBezTo>
                      <a:pt x="9606" y="7796"/>
                      <a:pt x="9664" y="7767"/>
                      <a:pt x="9724" y="7767"/>
                    </a:cubicBezTo>
                    <a:cubicBezTo>
                      <a:pt x="10171" y="7767"/>
                      <a:pt x="10685" y="9429"/>
                      <a:pt x="11347" y="10942"/>
                    </a:cubicBezTo>
                    <a:cubicBezTo>
                      <a:pt x="11745" y="11838"/>
                      <a:pt x="12380" y="12347"/>
                      <a:pt x="12852" y="12347"/>
                    </a:cubicBezTo>
                    <a:cubicBezTo>
                      <a:pt x="13284" y="12347"/>
                      <a:pt x="13578" y="11922"/>
                      <a:pt x="13431" y="10978"/>
                    </a:cubicBezTo>
                    <a:cubicBezTo>
                      <a:pt x="13109" y="9014"/>
                      <a:pt x="13192" y="6859"/>
                      <a:pt x="12204" y="5013"/>
                    </a:cubicBezTo>
                    <a:cubicBezTo>
                      <a:pt x="11216" y="3180"/>
                      <a:pt x="9525" y="1"/>
                      <a:pt x="9525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26"/>
              <p:cNvSpPr/>
              <p:nvPr/>
            </p:nvSpPr>
            <p:spPr>
              <a:xfrm>
                <a:off x="1204025" y="401675"/>
                <a:ext cx="383400" cy="381100"/>
              </a:xfrm>
              <a:custGeom>
                <a:rect b="b" l="l" r="r" t="t"/>
                <a:pathLst>
                  <a:path extrusionOk="0" h="15244" w="15336">
                    <a:moveTo>
                      <a:pt x="14287" y="0"/>
                    </a:moveTo>
                    <a:cubicBezTo>
                      <a:pt x="14287" y="0"/>
                      <a:pt x="1548" y="6334"/>
                      <a:pt x="24" y="14978"/>
                    </a:cubicBezTo>
                    <a:cubicBezTo>
                      <a:pt x="0" y="15096"/>
                      <a:pt x="727" y="15244"/>
                      <a:pt x="1803" y="15244"/>
                    </a:cubicBezTo>
                    <a:cubicBezTo>
                      <a:pt x="2364" y="15244"/>
                      <a:pt x="3021" y="15203"/>
                      <a:pt x="3715" y="15097"/>
                    </a:cubicBezTo>
                    <a:cubicBezTo>
                      <a:pt x="3857" y="15085"/>
                      <a:pt x="3988" y="15050"/>
                      <a:pt x="4131" y="15026"/>
                    </a:cubicBezTo>
                    <a:lnTo>
                      <a:pt x="7132" y="14323"/>
                    </a:lnTo>
                    <a:cubicBezTo>
                      <a:pt x="8441" y="12097"/>
                      <a:pt x="11573" y="11144"/>
                      <a:pt x="14871" y="10287"/>
                    </a:cubicBezTo>
                    <a:cubicBezTo>
                      <a:pt x="14871" y="10287"/>
                      <a:pt x="15002" y="9501"/>
                      <a:pt x="15037" y="7882"/>
                    </a:cubicBezTo>
                    <a:cubicBezTo>
                      <a:pt x="15037" y="7882"/>
                      <a:pt x="15335" y="2096"/>
                      <a:pt x="1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26"/>
              <p:cNvSpPr/>
              <p:nvPr/>
            </p:nvSpPr>
            <p:spPr>
              <a:xfrm>
                <a:off x="6195400" y="3371675"/>
                <a:ext cx="468850" cy="2517925"/>
              </a:xfrm>
              <a:custGeom>
                <a:rect b="b" l="l" r="r" t="t"/>
                <a:pathLst>
                  <a:path extrusionOk="0" h="100717" w="18754">
                    <a:moveTo>
                      <a:pt x="18753" y="1"/>
                    </a:moveTo>
                    <a:lnTo>
                      <a:pt x="1" y="5346"/>
                    </a:lnTo>
                    <a:lnTo>
                      <a:pt x="406" y="10454"/>
                    </a:lnTo>
                    <a:lnTo>
                      <a:pt x="691" y="14038"/>
                    </a:lnTo>
                    <a:lnTo>
                      <a:pt x="1120" y="19467"/>
                    </a:lnTo>
                    <a:lnTo>
                      <a:pt x="1834" y="28718"/>
                    </a:lnTo>
                    <a:cubicBezTo>
                      <a:pt x="691" y="37398"/>
                      <a:pt x="834" y="54448"/>
                      <a:pt x="2596" y="62127"/>
                    </a:cubicBezTo>
                    <a:lnTo>
                      <a:pt x="7037" y="100346"/>
                    </a:lnTo>
                    <a:cubicBezTo>
                      <a:pt x="7759" y="100592"/>
                      <a:pt x="8512" y="100716"/>
                      <a:pt x="9295" y="100716"/>
                    </a:cubicBezTo>
                    <a:cubicBezTo>
                      <a:pt x="10671" y="100716"/>
                      <a:pt x="12142" y="100334"/>
                      <a:pt x="13705" y="99560"/>
                    </a:cubicBezTo>
                    <a:lnTo>
                      <a:pt x="18027" y="37743"/>
                    </a:lnTo>
                    <a:lnTo>
                      <a:pt x="18503" y="13574"/>
                    </a:lnTo>
                    <a:lnTo>
                      <a:pt x="18634" y="6358"/>
                    </a:lnTo>
                    <a:lnTo>
                      <a:pt x="18646" y="5430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26"/>
              <p:cNvSpPr/>
              <p:nvPr/>
            </p:nvSpPr>
            <p:spPr>
              <a:xfrm>
                <a:off x="6205525" y="3507400"/>
                <a:ext cx="456025" cy="350975"/>
              </a:xfrm>
              <a:custGeom>
                <a:rect b="b" l="l" r="r" t="t"/>
                <a:pathLst>
                  <a:path extrusionOk="0" h="14039" w="18241">
                    <a:moveTo>
                      <a:pt x="18241" y="1"/>
                    </a:moveTo>
                    <a:lnTo>
                      <a:pt x="1" y="5025"/>
                    </a:lnTo>
                    <a:lnTo>
                      <a:pt x="286" y="8609"/>
                    </a:lnTo>
                    <a:lnTo>
                      <a:pt x="715" y="14038"/>
                    </a:lnTo>
                    <a:cubicBezTo>
                      <a:pt x="7740" y="12871"/>
                      <a:pt x="14109" y="10300"/>
                      <a:pt x="18098" y="8145"/>
                    </a:cubicBezTo>
                    <a:lnTo>
                      <a:pt x="18229" y="929"/>
                    </a:lnTo>
                    <a:lnTo>
                      <a:pt x="18241" y="1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26"/>
              <p:cNvSpPr/>
              <p:nvPr/>
            </p:nvSpPr>
            <p:spPr>
              <a:xfrm>
                <a:off x="6342750" y="5856200"/>
                <a:ext cx="718275" cy="346500"/>
              </a:xfrm>
              <a:custGeom>
                <a:rect b="b" l="l" r="r" t="t"/>
                <a:pathLst>
                  <a:path extrusionOk="0" h="13860" w="28731">
                    <a:moveTo>
                      <a:pt x="8001" y="1"/>
                    </a:moveTo>
                    <a:cubicBezTo>
                      <a:pt x="5704" y="928"/>
                      <a:pt x="3935" y="1150"/>
                      <a:pt x="2769" y="1150"/>
                    </a:cubicBezTo>
                    <a:cubicBezTo>
                      <a:pt x="1705" y="1150"/>
                      <a:pt x="1143" y="965"/>
                      <a:pt x="1143" y="965"/>
                    </a:cubicBezTo>
                    <a:lnTo>
                      <a:pt x="1143" y="965"/>
                    </a:lnTo>
                    <a:cubicBezTo>
                      <a:pt x="0" y="4847"/>
                      <a:pt x="667" y="8561"/>
                      <a:pt x="1155" y="12097"/>
                    </a:cubicBezTo>
                    <a:cubicBezTo>
                      <a:pt x="1239" y="12693"/>
                      <a:pt x="1310" y="13276"/>
                      <a:pt x="1370" y="13860"/>
                    </a:cubicBezTo>
                    <a:lnTo>
                      <a:pt x="28730" y="13860"/>
                    </a:lnTo>
                    <a:cubicBezTo>
                      <a:pt x="28730" y="13252"/>
                      <a:pt x="28647" y="12669"/>
                      <a:pt x="28504" y="12097"/>
                    </a:cubicBezTo>
                    <a:cubicBezTo>
                      <a:pt x="28040" y="10431"/>
                      <a:pt x="26956" y="8966"/>
                      <a:pt x="25408" y="8061"/>
                    </a:cubicBezTo>
                    <a:cubicBezTo>
                      <a:pt x="21229" y="5609"/>
                      <a:pt x="15062" y="4466"/>
                      <a:pt x="15062" y="4466"/>
                    </a:cubicBezTo>
                    <a:cubicBezTo>
                      <a:pt x="13288" y="2787"/>
                      <a:pt x="8001" y="1"/>
                      <a:pt x="8001" y="1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26"/>
              <p:cNvSpPr/>
              <p:nvPr/>
            </p:nvSpPr>
            <p:spPr>
              <a:xfrm>
                <a:off x="6635925" y="5964850"/>
                <a:ext cx="253350" cy="51225"/>
              </a:xfrm>
              <a:custGeom>
                <a:rect b="b" l="l" r="r" t="t"/>
                <a:pathLst>
                  <a:path extrusionOk="0" h="2049" w="10134">
                    <a:moveTo>
                      <a:pt x="5335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9" y="1968"/>
                      <a:pt x="462" y="1999"/>
                      <a:pt x="696" y="1999"/>
                    </a:cubicBezTo>
                    <a:cubicBezTo>
                      <a:pt x="1083" y="1999"/>
                      <a:pt x="1470" y="1914"/>
                      <a:pt x="1835" y="1751"/>
                    </a:cubicBezTo>
                    <a:cubicBezTo>
                      <a:pt x="2382" y="1489"/>
                      <a:pt x="3192" y="1203"/>
                      <a:pt x="4156" y="1096"/>
                    </a:cubicBezTo>
                    <a:cubicBezTo>
                      <a:pt x="4575" y="1047"/>
                      <a:pt x="4961" y="1027"/>
                      <a:pt x="5312" y="1027"/>
                    </a:cubicBezTo>
                    <a:cubicBezTo>
                      <a:pt x="6751" y="1027"/>
                      <a:pt x="7597" y="1358"/>
                      <a:pt x="7597" y="1358"/>
                    </a:cubicBezTo>
                    <a:lnTo>
                      <a:pt x="10133" y="2048"/>
                    </a:lnTo>
                    <a:cubicBezTo>
                      <a:pt x="10133" y="2048"/>
                      <a:pt x="7871" y="1"/>
                      <a:pt x="5335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26"/>
              <p:cNvSpPr/>
              <p:nvPr/>
            </p:nvSpPr>
            <p:spPr>
              <a:xfrm>
                <a:off x="6544250" y="5937775"/>
                <a:ext cx="239950" cy="53900"/>
              </a:xfrm>
              <a:custGeom>
                <a:rect b="b" l="l" r="r" t="t"/>
                <a:pathLst>
                  <a:path extrusionOk="0" h="2156" w="9598">
                    <a:moveTo>
                      <a:pt x="5347" y="0"/>
                    </a:moveTo>
                    <a:cubicBezTo>
                      <a:pt x="1834" y="0"/>
                      <a:pt x="1" y="1917"/>
                      <a:pt x="1" y="1917"/>
                    </a:cubicBezTo>
                    <a:cubicBezTo>
                      <a:pt x="231" y="1979"/>
                      <a:pt x="465" y="2010"/>
                      <a:pt x="697" y="2010"/>
                    </a:cubicBezTo>
                    <a:cubicBezTo>
                      <a:pt x="1088" y="2010"/>
                      <a:pt x="1476" y="1922"/>
                      <a:pt x="1834" y="1750"/>
                    </a:cubicBezTo>
                    <a:cubicBezTo>
                      <a:pt x="2394" y="1500"/>
                      <a:pt x="3192" y="1215"/>
                      <a:pt x="4168" y="1095"/>
                    </a:cubicBezTo>
                    <a:cubicBezTo>
                      <a:pt x="4584" y="1046"/>
                      <a:pt x="4969" y="1027"/>
                      <a:pt x="5318" y="1027"/>
                    </a:cubicBezTo>
                    <a:cubicBezTo>
                      <a:pt x="6751" y="1027"/>
                      <a:pt x="7597" y="1357"/>
                      <a:pt x="7597" y="1357"/>
                    </a:cubicBezTo>
                    <a:lnTo>
                      <a:pt x="9597" y="2155"/>
                    </a:lnTo>
                    <a:cubicBezTo>
                      <a:pt x="9597" y="2155"/>
                      <a:pt x="7883" y="0"/>
                      <a:pt x="534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26"/>
              <p:cNvSpPr/>
              <p:nvPr/>
            </p:nvSpPr>
            <p:spPr>
              <a:xfrm>
                <a:off x="6477875" y="5906800"/>
                <a:ext cx="239950" cy="53900"/>
              </a:xfrm>
              <a:custGeom>
                <a:rect b="b" l="l" r="r" t="t"/>
                <a:pathLst>
                  <a:path extrusionOk="0" h="2156" w="9598">
                    <a:moveTo>
                      <a:pt x="5314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7" y="1968"/>
                      <a:pt x="459" y="1999"/>
                      <a:pt x="692" y="1999"/>
                    </a:cubicBezTo>
                    <a:cubicBezTo>
                      <a:pt x="1084" y="1999"/>
                      <a:pt x="1475" y="1911"/>
                      <a:pt x="1834" y="1739"/>
                    </a:cubicBezTo>
                    <a:cubicBezTo>
                      <a:pt x="2382" y="1489"/>
                      <a:pt x="3192" y="1203"/>
                      <a:pt x="4156" y="1084"/>
                    </a:cubicBezTo>
                    <a:cubicBezTo>
                      <a:pt x="4566" y="1038"/>
                      <a:pt x="4945" y="1020"/>
                      <a:pt x="5291" y="1020"/>
                    </a:cubicBezTo>
                    <a:cubicBezTo>
                      <a:pt x="6743" y="1020"/>
                      <a:pt x="7597" y="1346"/>
                      <a:pt x="7597" y="1346"/>
                    </a:cubicBezTo>
                    <a:lnTo>
                      <a:pt x="9597" y="2156"/>
                    </a:lnTo>
                    <a:cubicBezTo>
                      <a:pt x="9597" y="2156"/>
                      <a:pt x="7883" y="1"/>
                      <a:pt x="5347" y="1"/>
                    </a:cubicBezTo>
                    <a:cubicBezTo>
                      <a:pt x="5336" y="1"/>
                      <a:pt x="5325" y="1"/>
                      <a:pt x="531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26"/>
              <p:cNvSpPr/>
              <p:nvPr/>
            </p:nvSpPr>
            <p:spPr>
              <a:xfrm>
                <a:off x="6371625" y="6158625"/>
                <a:ext cx="689400" cy="44075"/>
              </a:xfrm>
              <a:custGeom>
                <a:rect b="b" l="l" r="r" t="t"/>
                <a:pathLst>
                  <a:path extrusionOk="0" h="1763" w="27576">
                    <a:moveTo>
                      <a:pt x="0" y="0"/>
                    </a:moveTo>
                    <a:cubicBezTo>
                      <a:pt x="84" y="596"/>
                      <a:pt x="155" y="1179"/>
                      <a:pt x="215" y="1763"/>
                    </a:cubicBezTo>
                    <a:lnTo>
                      <a:pt x="27575" y="1763"/>
                    </a:lnTo>
                    <a:cubicBezTo>
                      <a:pt x="27575" y="1155"/>
                      <a:pt x="27492" y="572"/>
                      <a:pt x="2734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26"/>
              <p:cNvSpPr/>
              <p:nvPr/>
            </p:nvSpPr>
            <p:spPr>
              <a:xfrm>
                <a:off x="5215825" y="3435975"/>
                <a:ext cx="762325" cy="2496450"/>
              </a:xfrm>
              <a:custGeom>
                <a:rect b="b" l="l" r="r" t="t"/>
                <a:pathLst>
                  <a:path extrusionOk="0" h="99858" w="30493">
                    <a:moveTo>
                      <a:pt x="10894" y="0"/>
                    </a:moveTo>
                    <a:lnTo>
                      <a:pt x="10823" y="9644"/>
                    </a:lnTo>
                    <a:lnTo>
                      <a:pt x="10716" y="21705"/>
                    </a:lnTo>
                    <a:cubicBezTo>
                      <a:pt x="10716" y="21705"/>
                      <a:pt x="4667" y="44160"/>
                      <a:pt x="3977" y="53162"/>
                    </a:cubicBezTo>
                    <a:cubicBezTo>
                      <a:pt x="3286" y="62151"/>
                      <a:pt x="0" y="99858"/>
                      <a:pt x="0" y="99858"/>
                    </a:cubicBezTo>
                    <a:lnTo>
                      <a:pt x="6525" y="99858"/>
                    </a:lnTo>
                    <a:lnTo>
                      <a:pt x="27670" y="20324"/>
                    </a:lnTo>
                    <a:lnTo>
                      <a:pt x="28420" y="15574"/>
                    </a:lnTo>
                    <a:lnTo>
                      <a:pt x="29468" y="8942"/>
                    </a:lnTo>
                    <a:lnTo>
                      <a:pt x="29623" y="7954"/>
                    </a:lnTo>
                    <a:lnTo>
                      <a:pt x="30492" y="2489"/>
                    </a:lnTo>
                    <a:lnTo>
                      <a:pt x="10894" y="0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26"/>
              <p:cNvSpPr/>
              <p:nvPr/>
            </p:nvSpPr>
            <p:spPr>
              <a:xfrm>
                <a:off x="5486400" y="3600575"/>
                <a:ext cx="466150" cy="244350"/>
              </a:xfrm>
              <a:custGeom>
                <a:rect b="b" l="l" r="r" t="t"/>
                <a:pathLst>
                  <a:path extrusionOk="0" h="9774" w="18646">
                    <a:moveTo>
                      <a:pt x="71" y="0"/>
                    </a:moveTo>
                    <a:lnTo>
                      <a:pt x="0" y="9644"/>
                    </a:lnTo>
                    <a:cubicBezTo>
                      <a:pt x="1354" y="9735"/>
                      <a:pt x="2805" y="9774"/>
                      <a:pt x="4291" y="9774"/>
                    </a:cubicBezTo>
                    <a:cubicBezTo>
                      <a:pt x="9073" y="9774"/>
                      <a:pt x="14209" y="9371"/>
                      <a:pt x="17597" y="8990"/>
                    </a:cubicBezTo>
                    <a:lnTo>
                      <a:pt x="18645" y="235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26"/>
              <p:cNvSpPr/>
              <p:nvPr/>
            </p:nvSpPr>
            <p:spPr>
              <a:xfrm>
                <a:off x="4885125" y="5868125"/>
                <a:ext cx="537600" cy="334575"/>
              </a:xfrm>
              <a:custGeom>
                <a:rect b="b" l="l" r="r" t="t"/>
                <a:pathLst>
                  <a:path extrusionOk="0" h="13383" w="21504">
                    <a:moveTo>
                      <a:pt x="13323" y="0"/>
                    </a:moveTo>
                    <a:cubicBezTo>
                      <a:pt x="13323" y="0"/>
                      <a:pt x="12014" y="560"/>
                      <a:pt x="7859" y="4143"/>
                    </a:cubicBezTo>
                    <a:cubicBezTo>
                      <a:pt x="7859" y="4143"/>
                      <a:pt x="834" y="5703"/>
                      <a:pt x="84" y="11620"/>
                    </a:cubicBezTo>
                    <a:cubicBezTo>
                      <a:pt x="12" y="12168"/>
                      <a:pt x="0" y="12752"/>
                      <a:pt x="48" y="13383"/>
                    </a:cubicBezTo>
                    <a:lnTo>
                      <a:pt x="20086" y="13383"/>
                    </a:lnTo>
                    <a:cubicBezTo>
                      <a:pt x="20086" y="13383"/>
                      <a:pt x="20312" y="12740"/>
                      <a:pt x="20539" y="11620"/>
                    </a:cubicBezTo>
                    <a:cubicBezTo>
                      <a:pt x="21003" y="9406"/>
                      <a:pt x="21503" y="5274"/>
                      <a:pt x="20312" y="488"/>
                    </a:cubicBezTo>
                    <a:cubicBezTo>
                      <a:pt x="20312" y="488"/>
                      <a:pt x="18750" y="680"/>
                      <a:pt x="17061" y="680"/>
                    </a:cubicBezTo>
                    <a:cubicBezTo>
                      <a:pt x="15599" y="680"/>
                      <a:pt x="14042" y="536"/>
                      <a:pt x="13323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26"/>
              <p:cNvSpPr/>
              <p:nvPr/>
            </p:nvSpPr>
            <p:spPr>
              <a:xfrm>
                <a:off x="4963400" y="597467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3370" y="0"/>
                    </a:moveTo>
                    <a:cubicBezTo>
                      <a:pt x="1370" y="0"/>
                      <a:pt x="1" y="2155"/>
                      <a:pt x="1" y="2155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15"/>
                      <a:pt x="5716" y="1501"/>
                      <a:pt x="6144" y="1751"/>
                    </a:cubicBezTo>
                    <a:cubicBezTo>
                      <a:pt x="6440" y="1917"/>
                      <a:pt x="6755" y="2007"/>
                      <a:pt x="7068" y="2007"/>
                    </a:cubicBezTo>
                    <a:cubicBezTo>
                      <a:pt x="7246" y="2007"/>
                      <a:pt x="7424" y="1978"/>
                      <a:pt x="7597" y="1917"/>
                    </a:cubicBezTo>
                    <a:cubicBezTo>
                      <a:pt x="7597" y="1917"/>
                      <a:pt x="6156" y="0"/>
                      <a:pt x="3370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26"/>
              <p:cNvSpPr/>
              <p:nvPr/>
            </p:nvSpPr>
            <p:spPr>
              <a:xfrm>
                <a:off x="5026800" y="594787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3384" y="1"/>
                    </a:moveTo>
                    <a:cubicBezTo>
                      <a:pt x="3376" y="1"/>
                      <a:pt x="3367" y="1"/>
                      <a:pt x="3358" y="1"/>
                    </a:cubicBezTo>
                    <a:cubicBezTo>
                      <a:pt x="1358" y="1"/>
                      <a:pt x="1" y="2156"/>
                      <a:pt x="1" y="2156"/>
                    </a:cubicBezTo>
                    <a:lnTo>
                      <a:pt x="1584" y="1346"/>
                    </a:lnTo>
                    <a:cubicBezTo>
                      <a:pt x="1584" y="1346"/>
                      <a:pt x="2247" y="1026"/>
                      <a:pt x="3372" y="1026"/>
                    </a:cubicBezTo>
                    <a:cubicBezTo>
                      <a:pt x="3653" y="1026"/>
                      <a:pt x="3963" y="1046"/>
                      <a:pt x="4299" y="1096"/>
                    </a:cubicBezTo>
                    <a:cubicBezTo>
                      <a:pt x="5073" y="1203"/>
                      <a:pt x="5704" y="1489"/>
                      <a:pt x="6144" y="1751"/>
                    </a:cubicBezTo>
                    <a:cubicBezTo>
                      <a:pt x="6427" y="1915"/>
                      <a:pt x="6732" y="1999"/>
                      <a:pt x="7041" y="1999"/>
                    </a:cubicBezTo>
                    <a:cubicBezTo>
                      <a:pt x="7227" y="1999"/>
                      <a:pt x="7413" y="1969"/>
                      <a:pt x="7597" y="1906"/>
                    </a:cubicBezTo>
                    <a:cubicBezTo>
                      <a:pt x="7597" y="1906"/>
                      <a:pt x="6153" y="1"/>
                      <a:pt x="338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26"/>
              <p:cNvSpPr/>
              <p:nvPr/>
            </p:nvSpPr>
            <p:spPr>
              <a:xfrm>
                <a:off x="5075325" y="591662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3370" y="1"/>
                    </a:moveTo>
                    <a:cubicBezTo>
                      <a:pt x="1370" y="1"/>
                      <a:pt x="0" y="2156"/>
                      <a:pt x="0" y="2156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03"/>
                      <a:pt x="5715" y="1501"/>
                      <a:pt x="6144" y="1751"/>
                    </a:cubicBezTo>
                    <a:cubicBezTo>
                      <a:pt x="6434" y="1914"/>
                      <a:pt x="6742" y="1999"/>
                      <a:pt x="7049" y="1999"/>
                    </a:cubicBezTo>
                    <a:cubicBezTo>
                      <a:pt x="7234" y="1999"/>
                      <a:pt x="7418" y="1968"/>
                      <a:pt x="7597" y="1906"/>
                    </a:cubicBezTo>
                    <a:cubicBezTo>
                      <a:pt x="7597" y="1906"/>
                      <a:pt x="6156" y="1"/>
                      <a:pt x="3370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26"/>
              <p:cNvSpPr/>
              <p:nvPr/>
            </p:nvSpPr>
            <p:spPr>
              <a:xfrm>
                <a:off x="4885125" y="6158625"/>
                <a:ext cx="513475" cy="44075"/>
              </a:xfrm>
              <a:custGeom>
                <a:rect b="b" l="l" r="r" t="t"/>
                <a:pathLst>
                  <a:path extrusionOk="0" h="1763" w="20539">
                    <a:moveTo>
                      <a:pt x="84" y="0"/>
                    </a:moveTo>
                    <a:cubicBezTo>
                      <a:pt x="12" y="548"/>
                      <a:pt x="0" y="1132"/>
                      <a:pt x="48" y="1763"/>
                    </a:cubicBezTo>
                    <a:lnTo>
                      <a:pt x="20086" y="1763"/>
                    </a:lnTo>
                    <a:cubicBezTo>
                      <a:pt x="20086" y="1763"/>
                      <a:pt x="20312" y="1120"/>
                      <a:pt x="2053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26"/>
              <p:cNvSpPr/>
              <p:nvPr/>
            </p:nvSpPr>
            <p:spPr>
              <a:xfrm>
                <a:off x="5476575" y="713025"/>
                <a:ext cx="1288875" cy="1813025"/>
              </a:xfrm>
              <a:custGeom>
                <a:rect b="b" l="l" r="r" t="t"/>
                <a:pathLst>
                  <a:path extrusionOk="0" h="72521" w="51555">
                    <a:moveTo>
                      <a:pt x="17169" y="0"/>
                    </a:moveTo>
                    <a:cubicBezTo>
                      <a:pt x="17169" y="0"/>
                      <a:pt x="14704" y="441"/>
                      <a:pt x="11585" y="1203"/>
                    </a:cubicBezTo>
                    <a:cubicBezTo>
                      <a:pt x="11037" y="1334"/>
                      <a:pt x="10466" y="1476"/>
                      <a:pt x="9894" y="1631"/>
                    </a:cubicBezTo>
                    <a:cubicBezTo>
                      <a:pt x="8870" y="1893"/>
                      <a:pt x="7823" y="2191"/>
                      <a:pt x="6775" y="2500"/>
                    </a:cubicBezTo>
                    <a:cubicBezTo>
                      <a:pt x="6227" y="2679"/>
                      <a:pt x="5691" y="2846"/>
                      <a:pt x="5167" y="3036"/>
                    </a:cubicBezTo>
                    <a:cubicBezTo>
                      <a:pt x="3191" y="3703"/>
                      <a:pt x="1405" y="4465"/>
                      <a:pt x="274" y="5275"/>
                    </a:cubicBezTo>
                    <a:cubicBezTo>
                      <a:pt x="167" y="5346"/>
                      <a:pt x="83" y="5406"/>
                      <a:pt x="0" y="5477"/>
                    </a:cubicBezTo>
                    <a:cubicBezTo>
                      <a:pt x="0" y="5477"/>
                      <a:pt x="167" y="7680"/>
                      <a:pt x="667" y="11561"/>
                    </a:cubicBezTo>
                    <a:cubicBezTo>
                      <a:pt x="786" y="12442"/>
                      <a:pt x="905" y="13418"/>
                      <a:pt x="1060" y="14466"/>
                    </a:cubicBezTo>
                    <a:cubicBezTo>
                      <a:pt x="1203" y="15431"/>
                      <a:pt x="1357" y="16443"/>
                      <a:pt x="1512" y="17538"/>
                    </a:cubicBezTo>
                    <a:cubicBezTo>
                      <a:pt x="1762" y="19157"/>
                      <a:pt x="2060" y="20931"/>
                      <a:pt x="2393" y="22824"/>
                    </a:cubicBezTo>
                    <a:cubicBezTo>
                      <a:pt x="2560" y="23836"/>
                      <a:pt x="2750" y="24884"/>
                      <a:pt x="2953" y="25968"/>
                    </a:cubicBezTo>
                    <a:cubicBezTo>
                      <a:pt x="3012" y="26265"/>
                      <a:pt x="3072" y="26575"/>
                      <a:pt x="3120" y="26884"/>
                    </a:cubicBezTo>
                    <a:cubicBezTo>
                      <a:pt x="3310" y="27896"/>
                      <a:pt x="3524" y="28932"/>
                      <a:pt x="3739" y="30004"/>
                    </a:cubicBezTo>
                    <a:cubicBezTo>
                      <a:pt x="4096" y="31778"/>
                      <a:pt x="4477" y="33623"/>
                      <a:pt x="4905" y="35540"/>
                    </a:cubicBezTo>
                    <a:cubicBezTo>
                      <a:pt x="5132" y="36588"/>
                      <a:pt x="5382" y="37671"/>
                      <a:pt x="5632" y="38755"/>
                    </a:cubicBezTo>
                    <a:cubicBezTo>
                      <a:pt x="5679" y="38957"/>
                      <a:pt x="5727" y="39160"/>
                      <a:pt x="5775" y="39362"/>
                    </a:cubicBezTo>
                    <a:cubicBezTo>
                      <a:pt x="6025" y="40398"/>
                      <a:pt x="6275" y="41446"/>
                      <a:pt x="6537" y="42505"/>
                    </a:cubicBezTo>
                    <a:cubicBezTo>
                      <a:pt x="7049" y="44601"/>
                      <a:pt x="7596" y="46756"/>
                      <a:pt x="8204" y="48959"/>
                    </a:cubicBezTo>
                    <a:cubicBezTo>
                      <a:pt x="8132" y="49828"/>
                      <a:pt x="8049" y="50780"/>
                      <a:pt x="7894" y="51768"/>
                    </a:cubicBezTo>
                    <a:cubicBezTo>
                      <a:pt x="7894" y="51792"/>
                      <a:pt x="7894" y="51816"/>
                      <a:pt x="7894" y="51840"/>
                    </a:cubicBezTo>
                    <a:cubicBezTo>
                      <a:pt x="7775" y="52768"/>
                      <a:pt x="7608" y="53733"/>
                      <a:pt x="7430" y="54733"/>
                    </a:cubicBezTo>
                    <a:cubicBezTo>
                      <a:pt x="7406" y="54840"/>
                      <a:pt x="7394" y="54947"/>
                      <a:pt x="7370" y="55043"/>
                    </a:cubicBezTo>
                    <a:cubicBezTo>
                      <a:pt x="7108" y="56483"/>
                      <a:pt x="6799" y="58019"/>
                      <a:pt x="6453" y="59615"/>
                    </a:cubicBezTo>
                    <a:cubicBezTo>
                      <a:pt x="6168" y="60889"/>
                      <a:pt x="5870" y="62210"/>
                      <a:pt x="5560" y="63544"/>
                    </a:cubicBezTo>
                    <a:cubicBezTo>
                      <a:pt x="5334" y="64520"/>
                      <a:pt x="5108" y="65484"/>
                      <a:pt x="4870" y="66473"/>
                    </a:cubicBezTo>
                    <a:cubicBezTo>
                      <a:pt x="4394" y="68461"/>
                      <a:pt x="3905" y="70485"/>
                      <a:pt x="3417" y="72521"/>
                    </a:cubicBezTo>
                    <a:lnTo>
                      <a:pt x="43220" y="72521"/>
                    </a:lnTo>
                    <a:lnTo>
                      <a:pt x="41851" y="66508"/>
                    </a:lnTo>
                    <a:lnTo>
                      <a:pt x="41196" y="63603"/>
                    </a:lnTo>
                    <a:lnTo>
                      <a:pt x="40243" y="59424"/>
                    </a:lnTo>
                    <a:lnTo>
                      <a:pt x="39184" y="54804"/>
                    </a:lnTo>
                    <a:lnTo>
                      <a:pt x="38529" y="51899"/>
                    </a:lnTo>
                    <a:lnTo>
                      <a:pt x="38183" y="50399"/>
                    </a:lnTo>
                    <a:lnTo>
                      <a:pt x="39886" y="42565"/>
                    </a:lnTo>
                    <a:lnTo>
                      <a:pt x="40136" y="41410"/>
                    </a:lnTo>
                    <a:lnTo>
                      <a:pt x="40553" y="39457"/>
                    </a:lnTo>
                    <a:lnTo>
                      <a:pt x="40827" y="38183"/>
                    </a:lnTo>
                    <a:lnTo>
                      <a:pt x="42613" y="30004"/>
                    </a:lnTo>
                    <a:lnTo>
                      <a:pt x="43291" y="26861"/>
                    </a:lnTo>
                    <a:lnTo>
                      <a:pt x="44244" y="22443"/>
                    </a:lnTo>
                    <a:lnTo>
                      <a:pt x="51554" y="14466"/>
                    </a:lnTo>
                    <a:lnTo>
                      <a:pt x="47589" y="7001"/>
                    </a:lnTo>
                    <a:lnTo>
                      <a:pt x="45577" y="6298"/>
                    </a:lnTo>
                    <a:lnTo>
                      <a:pt x="43565" y="5596"/>
                    </a:lnTo>
                    <a:lnTo>
                      <a:pt x="42458" y="5203"/>
                    </a:lnTo>
                    <a:lnTo>
                      <a:pt x="37517" y="3465"/>
                    </a:lnTo>
                    <a:lnTo>
                      <a:pt x="37386" y="3417"/>
                    </a:lnTo>
                    <a:lnTo>
                      <a:pt x="33469" y="2036"/>
                    </a:lnTo>
                    <a:lnTo>
                      <a:pt x="29730" y="738"/>
                    </a:lnTo>
                    <a:cubicBezTo>
                      <a:pt x="29730" y="738"/>
                      <a:pt x="28676" y="1092"/>
                      <a:pt x="26213" y="1092"/>
                    </a:cubicBezTo>
                    <a:cubicBezTo>
                      <a:pt x="24202" y="1092"/>
                      <a:pt x="21252" y="856"/>
                      <a:pt x="17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26"/>
              <p:cNvSpPr/>
              <p:nvPr/>
            </p:nvSpPr>
            <p:spPr>
              <a:xfrm>
                <a:off x="5532825" y="855900"/>
                <a:ext cx="82475" cy="82775"/>
              </a:xfrm>
              <a:custGeom>
                <a:rect b="b" l="l" r="r" t="t"/>
                <a:pathLst>
                  <a:path extrusionOk="0" h="3311" w="3299">
                    <a:moveTo>
                      <a:pt x="1643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60"/>
                      <a:pt x="739" y="3310"/>
                      <a:pt x="1643" y="3310"/>
                    </a:cubicBezTo>
                    <a:cubicBezTo>
                      <a:pt x="2560" y="3310"/>
                      <a:pt x="3298" y="2560"/>
                      <a:pt x="3298" y="1655"/>
                    </a:cubicBezTo>
                    <a:cubicBezTo>
                      <a:pt x="3298" y="738"/>
                      <a:pt x="2560" y="0"/>
                      <a:pt x="1643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26"/>
              <p:cNvSpPr/>
              <p:nvPr/>
            </p:nvSpPr>
            <p:spPr>
              <a:xfrm>
                <a:off x="5645925" y="753800"/>
                <a:ext cx="78025" cy="44075"/>
              </a:xfrm>
              <a:custGeom>
                <a:rect b="b" l="l" r="r" t="t"/>
                <a:pathLst>
                  <a:path extrusionOk="0" h="1763" w="3121">
                    <a:moveTo>
                      <a:pt x="3120" y="0"/>
                    </a:moveTo>
                    <a:cubicBezTo>
                      <a:pt x="2096" y="262"/>
                      <a:pt x="1049" y="560"/>
                      <a:pt x="1" y="869"/>
                    </a:cubicBezTo>
                    <a:cubicBezTo>
                      <a:pt x="287" y="1405"/>
                      <a:pt x="846" y="1762"/>
                      <a:pt x="1477" y="1762"/>
                    </a:cubicBezTo>
                    <a:cubicBezTo>
                      <a:pt x="2382" y="1762"/>
                      <a:pt x="3120" y="1024"/>
                      <a:pt x="3120" y="119"/>
                    </a:cubicBezTo>
                    <a:cubicBezTo>
                      <a:pt x="3120" y="72"/>
                      <a:pt x="3120" y="36"/>
                      <a:pt x="3120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26"/>
              <p:cNvSpPr/>
              <p:nvPr/>
            </p:nvSpPr>
            <p:spPr>
              <a:xfrm>
                <a:off x="5725100" y="967500"/>
                <a:ext cx="82475" cy="82775"/>
              </a:xfrm>
              <a:custGeom>
                <a:rect b="b" l="l" r="r" t="t"/>
                <a:pathLst>
                  <a:path extrusionOk="0" h="3311" w="3299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73"/>
                      <a:pt x="739" y="3311"/>
                      <a:pt x="1644" y="3311"/>
                    </a:cubicBezTo>
                    <a:cubicBezTo>
                      <a:pt x="2561" y="3311"/>
                      <a:pt x="3299" y="2573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26"/>
              <p:cNvSpPr/>
              <p:nvPr/>
            </p:nvSpPr>
            <p:spPr>
              <a:xfrm>
                <a:off x="5607825" y="1135400"/>
                <a:ext cx="82475" cy="82750"/>
              </a:xfrm>
              <a:custGeom>
                <a:rect b="b" l="l" r="r" t="t"/>
                <a:pathLst>
                  <a:path extrusionOk="0" h="3310" w="3299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310"/>
                      <a:pt x="1656" y="3310"/>
                    </a:cubicBezTo>
                    <a:cubicBezTo>
                      <a:pt x="2561" y="3310"/>
                      <a:pt x="3299" y="2560"/>
                      <a:pt x="3299" y="1655"/>
                    </a:cubicBezTo>
                    <a:cubicBezTo>
                      <a:pt x="3299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26"/>
              <p:cNvSpPr/>
              <p:nvPr/>
            </p:nvSpPr>
            <p:spPr>
              <a:xfrm>
                <a:off x="5536400" y="1283625"/>
                <a:ext cx="37525" cy="78600"/>
              </a:xfrm>
              <a:custGeom>
                <a:rect b="b" l="l" r="r" t="t"/>
                <a:pathLst>
                  <a:path extrusionOk="0" h="3144" w="1501">
                    <a:moveTo>
                      <a:pt x="0" y="0"/>
                    </a:moveTo>
                    <a:lnTo>
                      <a:pt x="0" y="0"/>
                    </a:lnTo>
                    <a:cubicBezTo>
                      <a:pt x="167" y="1012"/>
                      <a:pt x="357" y="2060"/>
                      <a:pt x="560" y="3144"/>
                    </a:cubicBezTo>
                    <a:cubicBezTo>
                      <a:pt x="1119" y="2870"/>
                      <a:pt x="1500" y="2310"/>
                      <a:pt x="1500" y="1643"/>
                    </a:cubicBezTo>
                    <a:cubicBezTo>
                      <a:pt x="1500" y="786"/>
                      <a:pt x="846" y="72"/>
                      <a:pt x="0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26"/>
              <p:cNvSpPr/>
              <p:nvPr/>
            </p:nvSpPr>
            <p:spPr>
              <a:xfrm>
                <a:off x="5864700" y="1242250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1" y="3298"/>
                      <a:pt x="3299" y="2560"/>
                      <a:pt x="3299" y="1655"/>
                    </a:cubicBezTo>
                    <a:cubicBezTo>
                      <a:pt x="3299" y="739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>
                <a:off x="6535925" y="843100"/>
                <a:ext cx="80100" cy="54200"/>
              </a:xfrm>
              <a:custGeom>
                <a:rect b="b" l="l" r="r" t="t"/>
                <a:pathLst>
                  <a:path extrusionOk="0" h="2168" w="3204">
                    <a:moveTo>
                      <a:pt x="84" y="0"/>
                    </a:moveTo>
                    <a:cubicBezTo>
                      <a:pt x="36" y="167"/>
                      <a:pt x="0" y="334"/>
                      <a:pt x="0" y="512"/>
                    </a:cubicBezTo>
                    <a:cubicBezTo>
                      <a:pt x="0" y="1417"/>
                      <a:pt x="751" y="2167"/>
                      <a:pt x="1655" y="2167"/>
                    </a:cubicBezTo>
                    <a:cubicBezTo>
                      <a:pt x="2370" y="2167"/>
                      <a:pt x="2965" y="1715"/>
                      <a:pt x="3203" y="1095"/>
                    </a:cubicBezTo>
                    <a:lnTo>
                      <a:pt x="1191" y="39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>
                <a:off x="5682850" y="1398225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55" y="0"/>
                    </a:moveTo>
                    <a:cubicBezTo>
                      <a:pt x="738" y="0"/>
                      <a:pt x="0" y="738"/>
                      <a:pt x="0" y="1643"/>
                    </a:cubicBezTo>
                    <a:cubicBezTo>
                      <a:pt x="0" y="2560"/>
                      <a:pt x="738" y="3298"/>
                      <a:pt x="1655" y="3298"/>
                    </a:cubicBezTo>
                    <a:cubicBezTo>
                      <a:pt x="2560" y="3298"/>
                      <a:pt x="3298" y="2560"/>
                      <a:pt x="3298" y="1643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26"/>
              <p:cNvSpPr/>
              <p:nvPr/>
            </p:nvSpPr>
            <p:spPr>
              <a:xfrm>
                <a:off x="5958175" y="1482450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1"/>
                      <a:pt x="739" y="3299"/>
                      <a:pt x="1643" y="3299"/>
                    </a:cubicBezTo>
                    <a:cubicBezTo>
                      <a:pt x="2560" y="3299"/>
                      <a:pt x="3298" y="2561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26"/>
              <p:cNvSpPr/>
              <p:nvPr/>
            </p:nvSpPr>
            <p:spPr>
              <a:xfrm>
                <a:off x="6449900" y="1667300"/>
                <a:ext cx="47350" cy="80975"/>
              </a:xfrm>
              <a:custGeom>
                <a:rect b="b" l="l" r="r" t="t"/>
                <a:pathLst>
                  <a:path extrusionOk="0" h="3239" w="1894">
                    <a:moveTo>
                      <a:pt x="1656" y="0"/>
                    </a:moveTo>
                    <a:cubicBezTo>
                      <a:pt x="739" y="0"/>
                      <a:pt x="1" y="739"/>
                      <a:pt x="1" y="1644"/>
                    </a:cubicBezTo>
                    <a:cubicBezTo>
                      <a:pt x="1" y="2406"/>
                      <a:pt x="501" y="3037"/>
                      <a:pt x="1203" y="3239"/>
                    </a:cubicBezTo>
                    <a:lnTo>
                      <a:pt x="1620" y="1286"/>
                    </a:lnTo>
                    <a:lnTo>
                      <a:pt x="1894" y="12"/>
                    </a:lnTo>
                    <a:cubicBezTo>
                      <a:pt x="1822" y="0"/>
                      <a:pt x="1739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>
                <a:off x="5599200" y="1600625"/>
                <a:ext cx="49725" cy="81275"/>
              </a:xfrm>
              <a:custGeom>
                <a:rect b="b" l="l" r="r" t="t"/>
                <a:pathLst>
                  <a:path extrusionOk="0" h="3251" w="1989">
                    <a:moveTo>
                      <a:pt x="346" y="0"/>
                    </a:moveTo>
                    <a:cubicBezTo>
                      <a:pt x="227" y="0"/>
                      <a:pt x="108" y="12"/>
                      <a:pt x="0" y="36"/>
                    </a:cubicBezTo>
                    <a:cubicBezTo>
                      <a:pt x="227" y="1084"/>
                      <a:pt x="477" y="2167"/>
                      <a:pt x="727" y="3251"/>
                    </a:cubicBezTo>
                    <a:cubicBezTo>
                      <a:pt x="1465" y="3084"/>
                      <a:pt x="1989" y="2429"/>
                      <a:pt x="1989" y="1655"/>
                    </a:cubicBezTo>
                    <a:cubicBezTo>
                      <a:pt x="1989" y="739"/>
                      <a:pt x="1251" y="0"/>
                      <a:pt x="34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>
                <a:off x="6244525" y="1546450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55" y="1"/>
                    </a:moveTo>
                    <a:cubicBezTo>
                      <a:pt x="738" y="1"/>
                      <a:pt x="0" y="739"/>
                      <a:pt x="0" y="1656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60" y="3299"/>
                      <a:pt x="3298" y="2560"/>
                      <a:pt x="3298" y="1656"/>
                    </a:cubicBezTo>
                    <a:cubicBezTo>
                      <a:pt x="3298" y="739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26"/>
              <p:cNvSpPr/>
              <p:nvPr/>
            </p:nvSpPr>
            <p:spPr>
              <a:xfrm>
                <a:off x="6326975" y="1152650"/>
                <a:ext cx="82775" cy="82475"/>
              </a:xfrm>
              <a:custGeom>
                <a:rect b="b" l="l" r="r" t="t"/>
                <a:pathLst>
                  <a:path extrusionOk="0" h="3299" w="3311">
                    <a:moveTo>
                      <a:pt x="1655" y="1"/>
                    </a:moveTo>
                    <a:cubicBezTo>
                      <a:pt x="738" y="1"/>
                      <a:pt x="0" y="739"/>
                      <a:pt x="0" y="1644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72" y="3299"/>
                      <a:pt x="3310" y="2560"/>
                      <a:pt x="3310" y="1644"/>
                    </a:cubicBezTo>
                    <a:cubicBezTo>
                      <a:pt x="3310" y="739"/>
                      <a:pt x="2572" y="1"/>
                      <a:pt x="165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26"/>
              <p:cNvSpPr/>
              <p:nvPr/>
            </p:nvSpPr>
            <p:spPr>
              <a:xfrm>
                <a:off x="6494850" y="1028825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0"/>
                      <a:pt x="739" y="3299"/>
                      <a:pt x="1643" y="3299"/>
                    </a:cubicBezTo>
                    <a:cubicBezTo>
                      <a:pt x="2560" y="3299"/>
                      <a:pt x="3298" y="2560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26"/>
              <p:cNvSpPr/>
              <p:nvPr/>
            </p:nvSpPr>
            <p:spPr>
              <a:xfrm>
                <a:off x="6351075" y="885050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1"/>
                      <a:pt x="739" y="3299"/>
                      <a:pt x="1644" y="3299"/>
                    </a:cubicBezTo>
                    <a:cubicBezTo>
                      <a:pt x="2561" y="3299"/>
                      <a:pt x="3299" y="2561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>
                <a:off x="6040625" y="1756900"/>
                <a:ext cx="82475" cy="82775"/>
              </a:xfrm>
              <a:custGeom>
                <a:rect b="b" l="l" r="r" t="t"/>
                <a:pathLst>
                  <a:path extrusionOk="0" h="3311" w="3299">
                    <a:moveTo>
                      <a:pt x="1655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72"/>
                      <a:pt x="739" y="3310"/>
                      <a:pt x="1655" y="3310"/>
                    </a:cubicBezTo>
                    <a:cubicBezTo>
                      <a:pt x="2560" y="3310"/>
                      <a:pt x="3298" y="2572"/>
                      <a:pt x="3298" y="1655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>
                <a:off x="5801000" y="1923875"/>
                <a:ext cx="82775" cy="82475"/>
              </a:xfrm>
              <a:custGeom>
                <a:rect b="b" l="l" r="r" t="t"/>
                <a:pathLst>
                  <a:path extrusionOk="0" h="3299" w="3311">
                    <a:moveTo>
                      <a:pt x="1656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0"/>
                      <a:pt x="739" y="3299"/>
                      <a:pt x="1656" y="3299"/>
                    </a:cubicBezTo>
                    <a:cubicBezTo>
                      <a:pt x="2573" y="3299"/>
                      <a:pt x="3311" y="2560"/>
                      <a:pt x="3311" y="1656"/>
                    </a:cubicBezTo>
                    <a:cubicBezTo>
                      <a:pt x="3311" y="739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26"/>
              <p:cNvSpPr/>
              <p:nvPr/>
            </p:nvSpPr>
            <p:spPr>
              <a:xfrm>
                <a:off x="5660825" y="2009000"/>
                <a:ext cx="39600" cy="80100"/>
              </a:xfrm>
              <a:custGeom>
                <a:rect b="b" l="l" r="r" t="t"/>
                <a:pathLst>
                  <a:path extrusionOk="0" h="3204" w="1584">
                    <a:moveTo>
                      <a:pt x="524" y="1"/>
                    </a:moveTo>
                    <a:cubicBezTo>
                      <a:pt x="405" y="929"/>
                      <a:pt x="238" y="1894"/>
                      <a:pt x="60" y="2894"/>
                    </a:cubicBezTo>
                    <a:cubicBezTo>
                      <a:pt x="36" y="3001"/>
                      <a:pt x="24" y="3108"/>
                      <a:pt x="0" y="3204"/>
                    </a:cubicBezTo>
                    <a:cubicBezTo>
                      <a:pt x="869" y="3168"/>
                      <a:pt x="1584" y="2442"/>
                      <a:pt x="1584" y="1549"/>
                    </a:cubicBezTo>
                    <a:cubicBezTo>
                      <a:pt x="1584" y="846"/>
                      <a:pt x="1143" y="25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26"/>
              <p:cNvSpPr/>
              <p:nvPr/>
            </p:nvSpPr>
            <p:spPr>
              <a:xfrm>
                <a:off x="5744150" y="1683075"/>
                <a:ext cx="82775" cy="82775"/>
              </a:xfrm>
              <a:custGeom>
                <a:rect b="b" l="l" r="r" t="t"/>
                <a:pathLst>
                  <a:path extrusionOk="0" h="3311" w="3311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73" y="3310"/>
                      <a:pt x="3311" y="2572"/>
                      <a:pt x="3311" y="1655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26"/>
              <p:cNvSpPr/>
              <p:nvPr/>
            </p:nvSpPr>
            <p:spPr>
              <a:xfrm>
                <a:off x="6127550" y="1264575"/>
                <a:ext cx="82750" cy="82475"/>
              </a:xfrm>
              <a:custGeom>
                <a:rect b="b" l="l" r="r" t="t"/>
                <a:pathLst>
                  <a:path extrusionOk="0" h="3299" w="331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cubicBezTo>
                      <a:pt x="2572" y="3298"/>
                      <a:pt x="3310" y="2560"/>
                      <a:pt x="3310" y="1643"/>
                    </a:cubicBezTo>
                    <a:cubicBezTo>
                      <a:pt x="3310" y="739"/>
                      <a:pt x="2572" y="0"/>
                      <a:pt x="165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26"/>
              <p:cNvSpPr/>
              <p:nvPr/>
            </p:nvSpPr>
            <p:spPr>
              <a:xfrm>
                <a:off x="6398400" y="1383925"/>
                <a:ext cx="82775" cy="82775"/>
              </a:xfrm>
              <a:custGeom>
                <a:rect b="b" l="l" r="r" t="t"/>
                <a:pathLst>
                  <a:path extrusionOk="0" h="3311" w="3311">
                    <a:moveTo>
                      <a:pt x="1656" y="1"/>
                    </a:moveTo>
                    <a:cubicBezTo>
                      <a:pt x="751" y="1"/>
                      <a:pt x="1" y="751"/>
                      <a:pt x="1" y="1656"/>
                    </a:cubicBezTo>
                    <a:cubicBezTo>
                      <a:pt x="1" y="2572"/>
                      <a:pt x="751" y="3311"/>
                      <a:pt x="1656" y="3311"/>
                    </a:cubicBezTo>
                    <a:cubicBezTo>
                      <a:pt x="2573" y="3311"/>
                      <a:pt x="3311" y="2572"/>
                      <a:pt x="3311" y="1656"/>
                    </a:cubicBezTo>
                    <a:cubicBezTo>
                      <a:pt x="3311" y="751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26"/>
              <p:cNvSpPr/>
              <p:nvPr/>
            </p:nvSpPr>
            <p:spPr>
              <a:xfrm>
                <a:off x="6297500" y="1830425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0" y="3298"/>
                      <a:pt x="3299" y="2560"/>
                      <a:pt x="3299" y="1655"/>
                    </a:cubicBezTo>
                    <a:cubicBezTo>
                      <a:pt x="3299" y="738"/>
                      <a:pt x="2560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26"/>
              <p:cNvSpPr/>
              <p:nvPr/>
            </p:nvSpPr>
            <p:spPr>
              <a:xfrm>
                <a:off x="6069800" y="2037875"/>
                <a:ext cx="82775" cy="82775"/>
              </a:xfrm>
              <a:custGeom>
                <a:rect b="b" l="l" r="r" t="t"/>
                <a:pathLst>
                  <a:path extrusionOk="0" h="3311" w="3311">
                    <a:moveTo>
                      <a:pt x="1655" y="1"/>
                    </a:moveTo>
                    <a:cubicBezTo>
                      <a:pt x="738" y="1"/>
                      <a:pt x="0" y="751"/>
                      <a:pt x="0" y="1656"/>
                    </a:cubicBezTo>
                    <a:cubicBezTo>
                      <a:pt x="0" y="2572"/>
                      <a:pt x="738" y="3311"/>
                      <a:pt x="1655" y="3311"/>
                    </a:cubicBezTo>
                    <a:cubicBezTo>
                      <a:pt x="2560" y="3311"/>
                      <a:pt x="3310" y="2572"/>
                      <a:pt x="3310" y="1656"/>
                    </a:cubicBezTo>
                    <a:cubicBezTo>
                      <a:pt x="3310" y="751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26"/>
              <p:cNvSpPr/>
              <p:nvPr/>
            </p:nvSpPr>
            <p:spPr>
              <a:xfrm>
                <a:off x="5801000" y="2166775"/>
                <a:ext cx="82775" cy="82775"/>
              </a:xfrm>
              <a:custGeom>
                <a:rect b="b" l="l" r="r" t="t"/>
                <a:pathLst>
                  <a:path extrusionOk="0" h="3311" w="3311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61" y="3310"/>
                      <a:pt x="3311" y="2572"/>
                      <a:pt x="3311" y="1655"/>
                    </a:cubicBezTo>
                    <a:cubicBezTo>
                      <a:pt x="3311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26"/>
              <p:cNvSpPr/>
              <p:nvPr/>
            </p:nvSpPr>
            <p:spPr>
              <a:xfrm>
                <a:off x="6315650" y="2140575"/>
                <a:ext cx="82775" cy="82475"/>
              </a:xfrm>
              <a:custGeom>
                <a:rect b="b" l="l" r="r" t="t"/>
                <a:pathLst>
                  <a:path extrusionOk="0" h="3299" w="3311">
                    <a:moveTo>
                      <a:pt x="1656" y="0"/>
                    </a:moveTo>
                    <a:cubicBezTo>
                      <a:pt x="751" y="0"/>
                      <a:pt x="1" y="739"/>
                      <a:pt x="1" y="1643"/>
                    </a:cubicBezTo>
                    <a:cubicBezTo>
                      <a:pt x="1" y="2560"/>
                      <a:pt x="751" y="3298"/>
                      <a:pt x="1656" y="3298"/>
                    </a:cubicBezTo>
                    <a:cubicBezTo>
                      <a:pt x="2573" y="3298"/>
                      <a:pt x="3311" y="2560"/>
                      <a:pt x="3311" y="1643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26"/>
              <p:cNvSpPr/>
              <p:nvPr/>
            </p:nvSpPr>
            <p:spPr>
              <a:xfrm>
                <a:off x="5766175" y="713025"/>
                <a:ext cx="547125" cy="426625"/>
              </a:xfrm>
              <a:custGeom>
                <a:rect b="b" l="l" r="r" t="t"/>
                <a:pathLst>
                  <a:path extrusionOk="0" h="17065" w="21885">
                    <a:moveTo>
                      <a:pt x="5585" y="0"/>
                    </a:moveTo>
                    <a:cubicBezTo>
                      <a:pt x="5585" y="0"/>
                      <a:pt x="3120" y="441"/>
                      <a:pt x="1" y="1203"/>
                    </a:cubicBezTo>
                    <a:cubicBezTo>
                      <a:pt x="1371" y="6086"/>
                      <a:pt x="5182" y="17064"/>
                      <a:pt x="11961" y="17064"/>
                    </a:cubicBezTo>
                    <a:cubicBezTo>
                      <a:pt x="12190" y="17064"/>
                      <a:pt x="12422" y="17052"/>
                      <a:pt x="12657" y="17026"/>
                    </a:cubicBezTo>
                    <a:cubicBezTo>
                      <a:pt x="18753" y="16371"/>
                      <a:pt x="21039" y="7787"/>
                      <a:pt x="21885" y="2048"/>
                    </a:cubicBezTo>
                    <a:lnTo>
                      <a:pt x="18146" y="726"/>
                    </a:lnTo>
                    <a:cubicBezTo>
                      <a:pt x="18146" y="726"/>
                      <a:pt x="17083" y="1087"/>
                      <a:pt x="14595" y="1087"/>
                    </a:cubicBezTo>
                    <a:cubicBezTo>
                      <a:pt x="12585" y="1087"/>
                      <a:pt x="9645" y="852"/>
                      <a:pt x="5585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26"/>
              <p:cNvSpPr/>
              <p:nvPr/>
            </p:nvSpPr>
            <p:spPr>
              <a:xfrm>
                <a:off x="5393225" y="2198625"/>
                <a:ext cx="1364775" cy="1559750"/>
              </a:xfrm>
              <a:custGeom>
                <a:rect b="b" l="l" r="r" t="t"/>
                <a:pathLst>
                  <a:path extrusionOk="0" h="62390" w="54591">
                    <a:moveTo>
                      <a:pt x="43577" y="0"/>
                    </a:moveTo>
                    <a:cubicBezTo>
                      <a:pt x="38091" y="1619"/>
                      <a:pt x="32470" y="2179"/>
                      <a:pt x="27315" y="2179"/>
                    </a:cubicBezTo>
                    <a:cubicBezTo>
                      <a:pt x="19920" y="2179"/>
                      <a:pt x="13485" y="1026"/>
                      <a:pt x="9787" y="191"/>
                    </a:cubicBezTo>
                    <a:cubicBezTo>
                      <a:pt x="9502" y="1465"/>
                      <a:pt x="9204" y="2774"/>
                      <a:pt x="8894" y="4120"/>
                    </a:cubicBezTo>
                    <a:cubicBezTo>
                      <a:pt x="8763" y="4667"/>
                      <a:pt x="8632" y="5215"/>
                      <a:pt x="8501" y="5763"/>
                    </a:cubicBezTo>
                    <a:cubicBezTo>
                      <a:pt x="8406" y="6191"/>
                      <a:pt x="8311" y="6620"/>
                      <a:pt x="8204" y="7049"/>
                    </a:cubicBezTo>
                    <a:cubicBezTo>
                      <a:pt x="8120" y="7370"/>
                      <a:pt x="8049" y="7703"/>
                      <a:pt x="7966" y="8037"/>
                    </a:cubicBezTo>
                    <a:cubicBezTo>
                      <a:pt x="7358" y="10585"/>
                      <a:pt x="6727" y="13168"/>
                      <a:pt x="6120" y="15740"/>
                    </a:cubicBezTo>
                    <a:cubicBezTo>
                      <a:pt x="5894" y="16716"/>
                      <a:pt x="5668" y="17693"/>
                      <a:pt x="5453" y="18645"/>
                    </a:cubicBezTo>
                    <a:cubicBezTo>
                      <a:pt x="5406" y="18860"/>
                      <a:pt x="5358" y="19074"/>
                      <a:pt x="5311" y="19276"/>
                    </a:cubicBezTo>
                    <a:cubicBezTo>
                      <a:pt x="5156" y="19967"/>
                      <a:pt x="5013" y="20669"/>
                      <a:pt x="4858" y="21348"/>
                    </a:cubicBezTo>
                    <a:cubicBezTo>
                      <a:pt x="4418" y="23432"/>
                      <a:pt x="4037" y="25456"/>
                      <a:pt x="3715" y="27361"/>
                    </a:cubicBezTo>
                    <a:cubicBezTo>
                      <a:pt x="3537" y="28385"/>
                      <a:pt x="3394" y="29361"/>
                      <a:pt x="3286" y="30301"/>
                    </a:cubicBezTo>
                    <a:cubicBezTo>
                      <a:pt x="3203" y="30944"/>
                      <a:pt x="3132" y="31563"/>
                      <a:pt x="3084" y="32159"/>
                    </a:cubicBezTo>
                    <a:cubicBezTo>
                      <a:pt x="3060" y="32361"/>
                      <a:pt x="3036" y="32564"/>
                      <a:pt x="3025" y="32766"/>
                    </a:cubicBezTo>
                    <a:lnTo>
                      <a:pt x="2834" y="34254"/>
                    </a:lnTo>
                    <a:lnTo>
                      <a:pt x="2239" y="39124"/>
                    </a:lnTo>
                    <a:lnTo>
                      <a:pt x="1882" y="42089"/>
                    </a:lnTo>
                    <a:lnTo>
                      <a:pt x="1572" y="44565"/>
                    </a:lnTo>
                    <a:lnTo>
                      <a:pt x="1310" y="46661"/>
                    </a:lnTo>
                    <a:lnTo>
                      <a:pt x="798" y="50875"/>
                    </a:lnTo>
                    <a:lnTo>
                      <a:pt x="548" y="52852"/>
                    </a:lnTo>
                    <a:lnTo>
                      <a:pt x="429" y="53840"/>
                    </a:lnTo>
                    <a:lnTo>
                      <a:pt x="0" y="57340"/>
                    </a:lnTo>
                    <a:cubicBezTo>
                      <a:pt x="6747" y="60509"/>
                      <a:pt x="15833" y="62389"/>
                      <a:pt x="25239" y="62389"/>
                    </a:cubicBezTo>
                    <a:cubicBezTo>
                      <a:pt x="35520" y="62389"/>
                      <a:pt x="46184" y="60142"/>
                      <a:pt x="54591" y="54876"/>
                    </a:cubicBezTo>
                    <a:lnTo>
                      <a:pt x="54317" y="53233"/>
                    </a:lnTo>
                    <a:lnTo>
                      <a:pt x="53864" y="50494"/>
                    </a:lnTo>
                    <a:lnTo>
                      <a:pt x="53829" y="50280"/>
                    </a:lnTo>
                    <a:lnTo>
                      <a:pt x="52959" y="45089"/>
                    </a:lnTo>
                    <a:lnTo>
                      <a:pt x="52614" y="42993"/>
                    </a:lnTo>
                    <a:lnTo>
                      <a:pt x="52400" y="41731"/>
                    </a:lnTo>
                    <a:lnTo>
                      <a:pt x="51912" y="38802"/>
                    </a:lnTo>
                    <a:lnTo>
                      <a:pt x="50935" y="32945"/>
                    </a:lnTo>
                    <a:lnTo>
                      <a:pt x="50578" y="30801"/>
                    </a:lnTo>
                    <a:lnTo>
                      <a:pt x="50542" y="30611"/>
                    </a:lnTo>
                    <a:lnTo>
                      <a:pt x="50435" y="30159"/>
                    </a:lnTo>
                    <a:lnTo>
                      <a:pt x="49792" y="27289"/>
                    </a:lnTo>
                    <a:lnTo>
                      <a:pt x="48316" y="20836"/>
                    </a:lnTo>
                    <a:lnTo>
                      <a:pt x="47828" y="18669"/>
                    </a:lnTo>
                    <a:lnTo>
                      <a:pt x="47816" y="18610"/>
                    </a:lnTo>
                    <a:lnTo>
                      <a:pt x="47161" y="15788"/>
                    </a:lnTo>
                    <a:lnTo>
                      <a:pt x="45935" y="10335"/>
                    </a:lnTo>
                    <a:lnTo>
                      <a:pt x="45447" y="8239"/>
                    </a:lnTo>
                    <a:lnTo>
                      <a:pt x="45185" y="7084"/>
                    </a:lnTo>
                    <a:lnTo>
                      <a:pt x="44530" y="4179"/>
                    </a:lnTo>
                    <a:lnTo>
                      <a:pt x="435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26"/>
              <p:cNvSpPr/>
              <p:nvPr/>
            </p:nvSpPr>
            <p:spPr>
              <a:xfrm>
                <a:off x="5592350" y="2340400"/>
                <a:ext cx="948950" cy="163050"/>
              </a:xfrm>
              <a:custGeom>
                <a:rect b="b" l="l" r="r" t="t"/>
                <a:pathLst>
                  <a:path extrusionOk="0" h="6522" w="37958">
                    <a:moveTo>
                      <a:pt x="1816" y="0"/>
                    </a:moveTo>
                    <a:cubicBezTo>
                      <a:pt x="1382" y="0"/>
                      <a:pt x="955" y="31"/>
                      <a:pt x="536" y="92"/>
                    </a:cubicBezTo>
                    <a:cubicBezTo>
                      <a:pt x="441" y="520"/>
                      <a:pt x="346" y="949"/>
                      <a:pt x="239" y="1378"/>
                    </a:cubicBezTo>
                    <a:cubicBezTo>
                      <a:pt x="155" y="1699"/>
                      <a:pt x="84" y="2032"/>
                      <a:pt x="1" y="2366"/>
                    </a:cubicBezTo>
                    <a:cubicBezTo>
                      <a:pt x="96" y="2342"/>
                      <a:pt x="203" y="2306"/>
                      <a:pt x="310" y="2282"/>
                    </a:cubicBezTo>
                    <a:cubicBezTo>
                      <a:pt x="799" y="2169"/>
                      <a:pt x="1306" y="2112"/>
                      <a:pt x="1831" y="2112"/>
                    </a:cubicBezTo>
                    <a:cubicBezTo>
                      <a:pt x="4005" y="2112"/>
                      <a:pt x="6487" y="3086"/>
                      <a:pt x="9240" y="5033"/>
                    </a:cubicBezTo>
                    <a:cubicBezTo>
                      <a:pt x="10764" y="6116"/>
                      <a:pt x="12145" y="6521"/>
                      <a:pt x="13419" y="6521"/>
                    </a:cubicBezTo>
                    <a:cubicBezTo>
                      <a:pt x="15407" y="6521"/>
                      <a:pt x="17134" y="5545"/>
                      <a:pt x="18741" y="4640"/>
                    </a:cubicBezTo>
                    <a:cubicBezTo>
                      <a:pt x="20454" y="3683"/>
                      <a:pt x="22096" y="2755"/>
                      <a:pt x="24097" y="2755"/>
                    </a:cubicBezTo>
                    <a:cubicBezTo>
                      <a:pt x="24933" y="2755"/>
                      <a:pt x="25832" y="2917"/>
                      <a:pt x="26825" y="3306"/>
                    </a:cubicBezTo>
                    <a:cubicBezTo>
                      <a:pt x="29518" y="4355"/>
                      <a:pt x="32273" y="5255"/>
                      <a:pt x="34789" y="5255"/>
                    </a:cubicBezTo>
                    <a:cubicBezTo>
                      <a:pt x="35901" y="5255"/>
                      <a:pt x="36966" y="5080"/>
                      <a:pt x="37958" y="4664"/>
                    </a:cubicBezTo>
                    <a:lnTo>
                      <a:pt x="37482" y="2568"/>
                    </a:lnTo>
                    <a:cubicBezTo>
                      <a:pt x="37458" y="2580"/>
                      <a:pt x="37446" y="2592"/>
                      <a:pt x="37422" y="2592"/>
                    </a:cubicBezTo>
                    <a:cubicBezTo>
                      <a:pt x="36668" y="2967"/>
                      <a:pt x="35814" y="3158"/>
                      <a:pt x="34798" y="3158"/>
                    </a:cubicBezTo>
                    <a:cubicBezTo>
                      <a:pt x="33008" y="3158"/>
                      <a:pt x="30717" y="2565"/>
                      <a:pt x="27587" y="1342"/>
                    </a:cubicBezTo>
                    <a:cubicBezTo>
                      <a:pt x="26330" y="851"/>
                      <a:pt x="25175" y="652"/>
                      <a:pt x="24108" y="652"/>
                    </a:cubicBezTo>
                    <a:cubicBezTo>
                      <a:pt x="21529" y="652"/>
                      <a:pt x="19465" y="1813"/>
                      <a:pt x="17705" y="2806"/>
                    </a:cubicBezTo>
                    <a:cubicBezTo>
                      <a:pt x="16150" y="3685"/>
                      <a:pt x="14851" y="4416"/>
                      <a:pt x="13446" y="4416"/>
                    </a:cubicBezTo>
                    <a:cubicBezTo>
                      <a:pt x="12528" y="4416"/>
                      <a:pt x="11564" y="4104"/>
                      <a:pt x="10454" y="3318"/>
                    </a:cubicBezTo>
                    <a:cubicBezTo>
                      <a:pt x="7338" y="1111"/>
                      <a:pt x="4441" y="0"/>
                      <a:pt x="18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26"/>
              <p:cNvSpPr/>
              <p:nvPr/>
            </p:nvSpPr>
            <p:spPr>
              <a:xfrm>
                <a:off x="5425975" y="3273450"/>
                <a:ext cx="1291250" cy="225350"/>
              </a:xfrm>
              <a:custGeom>
                <a:rect b="b" l="l" r="r" t="t"/>
                <a:pathLst>
                  <a:path extrusionOk="0" h="9014" w="51650">
                    <a:moveTo>
                      <a:pt x="51304" y="0"/>
                    </a:moveTo>
                    <a:cubicBezTo>
                      <a:pt x="49459" y="298"/>
                      <a:pt x="47625" y="1001"/>
                      <a:pt x="45887" y="2286"/>
                    </a:cubicBezTo>
                    <a:cubicBezTo>
                      <a:pt x="42973" y="4453"/>
                      <a:pt x="41198" y="5376"/>
                      <a:pt x="38993" y="5376"/>
                    </a:cubicBezTo>
                    <a:cubicBezTo>
                      <a:pt x="37054" y="5376"/>
                      <a:pt x="34782" y="4662"/>
                      <a:pt x="31111" y="3453"/>
                    </a:cubicBezTo>
                    <a:cubicBezTo>
                      <a:pt x="29426" y="2895"/>
                      <a:pt x="27915" y="2669"/>
                      <a:pt x="26544" y="2669"/>
                    </a:cubicBezTo>
                    <a:cubicBezTo>
                      <a:pt x="23208" y="2669"/>
                      <a:pt x="20705" y="4008"/>
                      <a:pt x="18562" y="5156"/>
                    </a:cubicBezTo>
                    <a:cubicBezTo>
                      <a:pt x="16778" y="6108"/>
                      <a:pt x="15291" y="6904"/>
                      <a:pt x="13639" y="6904"/>
                    </a:cubicBezTo>
                    <a:cubicBezTo>
                      <a:pt x="12525" y="6904"/>
                      <a:pt x="11336" y="6541"/>
                      <a:pt x="9930" y="5620"/>
                    </a:cubicBezTo>
                    <a:cubicBezTo>
                      <a:pt x="5965" y="3013"/>
                      <a:pt x="2774" y="1882"/>
                      <a:pt x="262" y="1572"/>
                    </a:cubicBezTo>
                    <a:lnTo>
                      <a:pt x="0" y="3668"/>
                    </a:lnTo>
                    <a:cubicBezTo>
                      <a:pt x="2179" y="3941"/>
                      <a:pt x="5072" y="4942"/>
                      <a:pt x="8775" y="7382"/>
                    </a:cubicBezTo>
                    <a:cubicBezTo>
                      <a:pt x="10585" y="8573"/>
                      <a:pt x="12168" y="9013"/>
                      <a:pt x="13621" y="9013"/>
                    </a:cubicBezTo>
                    <a:cubicBezTo>
                      <a:pt x="15823" y="9013"/>
                      <a:pt x="17705" y="8001"/>
                      <a:pt x="19562" y="7013"/>
                    </a:cubicBezTo>
                    <a:cubicBezTo>
                      <a:pt x="21630" y="5904"/>
                      <a:pt x="23751" y="4764"/>
                      <a:pt x="26550" y="4764"/>
                    </a:cubicBezTo>
                    <a:cubicBezTo>
                      <a:pt x="27715" y="4764"/>
                      <a:pt x="28999" y="4962"/>
                      <a:pt x="30444" y="5442"/>
                    </a:cubicBezTo>
                    <a:cubicBezTo>
                      <a:pt x="34217" y="6692"/>
                      <a:pt x="36745" y="7467"/>
                      <a:pt x="39003" y="7467"/>
                    </a:cubicBezTo>
                    <a:cubicBezTo>
                      <a:pt x="41585" y="7467"/>
                      <a:pt x="43815" y="6454"/>
                      <a:pt x="47149" y="3977"/>
                    </a:cubicBezTo>
                    <a:cubicBezTo>
                      <a:pt x="48566" y="2929"/>
                      <a:pt x="50102" y="2346"/>
                      <a:pt x="51649" y="2096"/>
                    </a:cubicBezTo>
                    <a:lnTo>
                      <a:pt x="51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26"/>
              <p:cNvSpPr/>
              <p:nvPr/>
            </p:nvSpPr>
            <p:spPr>
              <a:xfrm>
                <a:off x="5464075" y="2968650"/>
                <a:ext cx="1202550" cy="212850"/>
              </a:xfrm>
              <a:custGeom>
                <a:rect b="b" l="l" r="r" t="t"/>
                <a:pathLst>
                  <a:path extrusionOk="0" h="8514" w="48102">
                    <a:moveTo>
                      <a:pt x="47744" y="0"/>
                    </a:moveTo>
                    <a:cubicBezTo>
                      <a:pt x="46589" y="393"/>
                      <a:pt x="45458" y="977"/>
                      <a:pt x="44363" y="1786"/>
                    </a:cubicBezTo>
                    <a:cubicBezTo>
                      <a:pt x="41446" y="3955"/>
                      <a:pt x="39671" y="4881"/>
                      <a:pt x="37464" y="4881"/>
                    </a:cubicBezTo>
                    <a:cubicBezTo>
                      <a:pt x="35526" y="4881"/>
                      <a:pt x="33255" y="4167"/>
                      <a:pt x="29587" y="2953"/>
                    </a:cubicBezTo>
                    <a:cubicBezTo>
                      <a:pt x="27902" y="2395"/>
                      <a:pt x="26391" y="2169"/>
                      <a:pt x="25020" y="2169"/>
                    </a:cubicBezTo>
                    <a:cubicBezTo>
                      <a:pt x="21684" y="2169"/>
                      <a:pt x="19181" y="3508"/>
                      <a:pt x="17038" y="4656"/>
                    </a:cubicBezTo>
                    <a:cubicBezTo>
                      <a:pt x="15253" y="5609"/>
                      <a:pt x="13765" y="6409"/>
                      <a:pt x="12113" y="6409"/>
                    </a:cubicBezTo>
                    <a:cubicBezTo>
                      <a:pt x="10999" y="6409"/>
                      <a:pt x="9811" y="6045"/>
                      <a:pt x="8406" y="5120"/>
                    </a:cubicBezTo>
                    <a:cubicBezTo>
                      <a:pt x="5203" y="3001"/>
                      <a:pt x="2488" y="1870"/>
                      <a:pt x="238" y="1358"/>
                    </a:cubicBezTo>
                    <a:cubicBezTo>
                      <a:pt x="226" y="1560"/>
                      <a:pt x="202" y="1763"/>
                      <a:pt x="191" y="1965"/>
                    </a:cubicBezTo>
                    <a:lnTo>
                      <a:pt x="0" y="3453"/>
                    </a:lnTo>
                    <a:cubicBezTo>
                      <a:pt x="1953" y="3941"/>
                      <a:pt x="4346" y="4977"/>
                      <a:pt x="7251" y="6882"/>
                    </a:cubicBezTo>
                    <a:cubicBezTo>
                      <a:pt x="9061" y="8073"/>
                      <a:pt x="10644" y="8513"/>
                      <a:pt x="12097" y="8513"/>
                    </a:cubicBezTo>
                    <a:cubicBezTo>
                      <a:pt x="14299" y="8513"/>
                      <a:pt x="16181" y="7501"/>
                      <a:pt x="18038" y="6513"/>
                    </a:cubicBezTo>
                    <a:cubicBezTo>
                      <a:pt x="20103" y="5405"/>
                      <a:pt x="22221" y="4274"/>
                      <a:pt x="25013" y="4274"/>
                    </a:cubicBezTo>
                    <a:cubicBezTo>
                      <a:pt x="26182" y="4274"/>
                      <a:pt x="27469" y="4472"/>
                      <a:pt x="28920" y="4953"/>
                    </a:cubicBezTo>
                    <a:cubicBezTo>
                      <a:pt x="32696" y="6199"/>
                      <a:pt x="35224" y="6974"/>
                      <a:pt x="37484" y="6974"/>
                    </a:cubicBezTo>
                    <a:cubicBezTo>
                      <a:pt x="40064" y="6974"/>
                      <a:pt x="42293" y="5964"/>
                      <a:pt x="45625" y="3489"/>
                    </a:cubicBezTo>
                    <a:cubicBezTo>
                      <a:pt x="46423" y="2894"/>
                      <a:pt x="47244" y="2453"/>
                      <a:pt x="48101" y="2144"/>
                    </a:cubicBezTo>
                    <a:lnTo>
                      <a:pt x="4774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26"/>
              <p:cNvSpPr/>
              <p:nvPr/>
            </p:nvSpPr>
            <p:spPr>
              <a:xfrm>
                <a:off x="5514675" y="2663850"/>
                <a:ext cx="1086450" cy="178625"/>
              </a:xfrm>
              <a:custGeom>
                <a:rect b="b" l="l" r="r" t="t"/>
                <a:pathLst>
                  <a:path extrusionOk="0" h="7145" w="43458">
                    <a:moveTo>
                      <a:pt x="42958" y="1"/>
                    </a:moveTo>
                    <a:cubicBezTo>
                      <a:pt x="42755" y="131"/>
                      <a:pt x="42541" y="274"/>
                      <a:pt x="42339" y="429"/>
                    </a:cubicBezTo>
                    <a:cubicBezTo>
                      <a:pt x="39425" y="2589"/>
                      <a:pt x="37650" y="3513"/>
                      <a:pt x="35445" y="3513"/>
                    </a:cubicBezTo>
                    <a:cubicBezTo>
                      <a:pt x="33506" y="3513"/>
                      <a:pt x="31235" y="2799"/>
                      <a:pt x="27563" y="1584"/>
                    </a:cubicBezTo>
                    <a:cubicBezTo>
                      <a:pt x="25883" y="1031"/>
                      <a:pt x="24375" y="807"/>
                      <a:pt x="23007" y="807"/>
                    </a:cubicBezTo>
                    <a:cubicBezTo>
                      <a:pt x="19662" y="807"/>
                      <a:pt x="17152" y="2146"/>
                      <a:pt x="15014" y="3287"/>
                    </a:cubicBezTo>
                    <a:cubicBezTo>
                      <a:pt x="13232" y="4245"/>
                      <a:pt x="11747" y="5038"/>
                      <a:pt x="10098" y="5038"/>
                    </a:cubicBezTo>
                    <a:cubicBezTo>
                      <a:pt x="8982" y="5038"/>
                      <a:pt x="7791" y="4674"/>
                      <a:pt x="6382" y="3751"/>
                    </a:cubicBezTo>
                    <a:cubicBezTo>
                      <a:pt x="4179" y="2298"/>
                      <a:pt x="2203" y="1298"/>
                      <a:pt x="453" y="667"/>
                    </a:cubicBezTo>
                    <a:cubicBezTo>
                      <a:pt x="298" y="1358"/>
                      <a:pt x="155" y="2060"/>
                      <a:pt x="0" y="2739"/>
                    </a:cubicBezTo>
                    <a:cubicBezTo>
                      <a:pt x="1524" y="3322"/>
                      <a:pt x="3262" y="4215"/>
                      <a:pt x="5227" y="5513"/>
                    </a:cubicBezTo>
                    <a:cubicBezTo>
                      <a:pt x="7037" y="6704"/>
                      <a:pt x="8620" y="7144"/>
                      <a:pt x="10073" y="7144"/>
                    </a:cubicBezTo>
                    <a:cubicBezTo>
                      <a:pt x="12275" y="7144"/>
                      <a:pt x="14157" y="6144"/>
                      <a:pt x="16014" y="5144"/>
                    </a:cubicBezTo>
                    <a:cubicBezTo>
                      <a:pt x="18081" y="4043"/>
                      <a:pt x="20202" y="2907"/>
                      <a:pt x="22999" y="2907"/>
                    </a:cubicBezTo>
                    <a:cubicBezTo>
                      <a:pt x="24166" y="2907"/>
                      <a:pt x="25449" y="3104"/>
                      <a:pt x="26896" y="3584"/>
                    </a:cubicBezTo>
                    <a:cubicBezTo>
                      <a:pt x="30667" y="4828"/>
                      <a:pt x="33196" y="5603"/>
                      <a:pt x="35457" y="5603"/>
                    </a:cubicBezTo>
                    <a:cubicBezTo>
                      <a:pt x="38001" y="5603"/>
                      <a:pt x="40205" y="4622"/>
                      <a:pt x="43458" y="2227"/>
                    </a:cubicBezTo>
                    <a:lnTo>
                      <a:pt x="42970" y="60"/>
                    </a:lnTo>
                    <a:lnTo>
                      <a:pt x="4295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26"/>
              <p:cNvSpPr/>
              <p:nvPr/>
            </p:nvSpPr>
            <p:spPr>
              <a:xfrm>
                <a:off x="5393225" y="3460975"/>
                <a:ext cx="1364775" cy="297400"/>
              </a:xfrm>
              <a:custGeom>
                <a:rect b="b" l="l" r="r" t="t"/>
                <a:pathLst>
                  <a:path extrusionOk="0" h="11896" w="54591">
                    <a:moveTo>
                      <a:pt x="53864" y="0"/>
                    </a:moveTo>
                    <a:cubicBezTo>
                      <a:pt x="49530" y="2632"/>
                      <a:pt x="40636" y="6763"/>
                      <a:pt x="27301" y="6870"/>
                    </a:cubicBezTo>
                    <a:cubicBezTo>
                      <a:pt x="27051" y="6872"/>
                      <a:pt x="26803" y="6873"/>
                      <a:pt x="26556" y="6873"/>
                    </a:cubicBezTo>
                    <a:cubicBezTo>
                      <a:pt x="12893" y="6873"/>
                      <a:pt x="4314" y="3995"/>
                      <a:pt x="548" y="2358"/>
                    </a:cubicBezTo>
                    <a:lnTo>
                      <a:pt x="429" y="3358"/>
                    </a:lnTo>
                    <a:lnTo>
                      <a:pt x="0" y="6846"/>
                    </a:lnTo>
                    <a:cubicBezTo>
                      <a:pt x="6752" y="10015"/>
                      <a:pt x="15839" y="11895"/>
                      <a:pt x="25243" y="11895"/>
                    </a:cubicBezTo>
                    <a:cubicBezTo>
                      <a:pt x="35524" y="11895"/>
                      <a:pt x="46184" y="9648"/>
                      <a:pt x="54591" y="4382"/>
                    </a:cubicBezTo>
                    <a:lnTo>
                      <a:pt x="54317" y="2739"/>
                    </a:lnTo>
                    <a:lnTo>
                      <a:pt x="538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26"/>
              <p:cNvSpPr/>
              <p:nvPr/>
            </p:nvSpPr>
            <p:spPr>
              <a:xfrm>
                <a:off x="5460500" y="-570775"/>
                <a:ext cx="1230225" cy="1211775"/>
              </a:xfrm>
              <a:custGeom>
                <a:rect b="b" l="l" r="r" t="t"/>
                <a:pathLst>
                  <a:path extrusionOk="0" h="48471" w="49209">
                    <a:moveTo>
                      <a:pt x="24609" y="1"/>
                    </a:moveTo>
                    <a:cubicBezTo>
                      <a:pt x="23685" y="1"/>
                      <a:pt x="22759" y="370"/>
                      <a:pt x="22074" y="1108"/>
                    </a:cubicBezTo>
                    <a:cubicBezTo>
                      <a:pt x="21401" y="1828"/>
                      <a:pt x="20480" y="2214"/>
                      <a:pt x="19542" y="2214"/>
                    </a:cubicBezTo>
                    <a:cubicBezTo>
                      <a:pt x="19055" y="2214"/>
                      <a:pt x="18562" y="2110"/>
                      <a:pt x="18098" y="1894"/>
                    </a:cubicBezTo>
                    <a:cubicBezTo>
                      <a:pt x="17630" y="1681"/>
                      <a:pt x="17140" y="1581"/>
                      <a:pt x="16660" y="1581"/>
                    </a:cubicBezTo>
                    <a:cubicBezTo>
                      <a:pt x="15259" y="1581"/>
                      <a:pt x="13933" y="2433"/>
                      <a:pt x="13419" y="3834"/>
                    </a:cubicBezTo>
                    <a:cubicBezTo>
                      <a:pt x="12908" y="5204"/>
                      <a:pt x="11605" y="6098"/>
                      <a:pt x="10161" y="6098"/>
                    </a:cubicBezTo>
                    <a:cubicBezTo>
                      <a:pt x="10124" y="6098"/>
                      <a:pt x="10086" y="6098"/>
                      <a:pt x="10049" y="6097"/>
                    </a:cubicBezTo>
                    <a:lnTo>
                      <a:pt x="10037" y="6097"/>
                    </a:lnTo>
                    <a:cubicBezTo>
                      <a:pt x="9989" y="6095"/>
                      <a:pt x="9940" y="6094"/>
                      <a:pt x="9892" y="6094"/>
                    </a:cubicBezTo>
                    <a:cubicBezTo>
                      <a:pt x="7958" y="6094"/>
                      <a:pt x="6384" y="7717"/>
                      <a:pt x="6465" y="9668"/>
                    </a:cubicBezTo>
                    <a:lnTo>
                      <a:pt x="6465" y="9680"/>
                    </a:lnTo>
                    <a:cubicBezTo>
                      <a:pt x="6513" y="11169"/>
                      <a:pt x="5608" y="12526"/>
                      <a:pt x="4215" y="13050"/>
                    </a:cubicBezTo>
                    <a:cubicBezTo>
                      <a:pt x="2322" y="13740"/>
                      <a:pt x="1429" y="15895"/>
                      <a:pt x="2274" y="17729"/>
                    </a:cubicBezTo>
                    <a:cubicBezTo>
                      <a:pt x="2893" y="19086"/>
                      <a:pt x="2572" y="20682"/>
                      <a:pt x="1477" y="21694"/>
                    </a:cubicBezTo>
                    <a:lnTo>
                      <a:pt x="1477" y="21706"/>
                    </a:lnTo>
                    <a:cubicBezTo>
                      <a:pt x="0" y="23075"/>
                      <a:pt x="0" y="25397"/>
                      <a:pt x="1477" y="26766"/>
                    </a:cubicBezTo>
                    <a:lnTo>
                      <a:pt x="1477" y="26778"/>
                    </a:lnTo>
                    <a:cubicBezTo>
                      <a:pt x="2572" y="27790"/>
                      <a:pt x="2893" y="29385"/>
                      <a:pt x="2274" y="30742"/>
                    </a:cubicBezTo>
                    <a:cubicBezTo>
                      <a:pt x="1429" y="32576"/>
                      <a:pt x="2322" y="34731"/>
                      <a:pt x="4215" y="35433"/>
                    </a:cubicBezTo>
                    <a:cubicBezTo>
                      <a:pt x="5608" y="35945"/>
                      <a:pt x="6513" y="37303"/>
                      <a:pt x="6465" y="38791"/>
                    </a:cubicBezTo>
                    <a:lnTo>
                      <a:pt x="6465" y="38803"/>
                    </a:lnTo>
                    <a:cubicBezTo>
                      <a:pt x="6384" y="40773"/>
                      <a:pt x="7968" y="42389"/>
                      <a:pt x="9912" y="42389"/>
                    </a:cubicBezTo>
                    <a:cubicBezTo>
                      <a:pt x="9953" y="42389"/>
                      <a:pt x="9995" y="42388"/>
                      <a:pt x="10037" y="42387"/>
                    </a:cubicBezTo>
                    <a:lnTo>
                      <a:pt x="10049" y="42387"/>
                    </a:lnTo>
                    <a:cubicBezTo>
                      <a:pt x="10095" y="42385"/>
                      <a:pt x="10141" y="42384"/>
                      <a:pt x="10187" y="42384"/>
                    </a:cubicBezTo>
                    <a:cubicBezTo>
                      <a:pt x="11621" y="42384"/>
                      <a:pt x="12911" y="43276"/>
                      <a:pt x="13419" y="44637"/>
                    </a:cubicBezTo>
                    <a:cubicBezTo>
                      <a:pt x="13933" y="46038"/>
                      <a:pt x="15259" y="46891"/>
                      <a:pt x="16660" y="46891"/>
                    </a:cubicBezTo>
                    <a:cubicBezTo>
                      <a:pt x="17140" y="46891"/>
                      <a:pt x="17630" y="46791"/>
                      <a:pt x="18098" y="46578"/>
                    </a:cubicBezTo>
                    <a:cubicBezTo>
                      <a:pt x="18562" y="46362"/>
                      <a:pt x="19055" y="46257"/>
                      <a:pt x="19542" y="46257"/>
                    </a:cubicBezTo>
                    <a:cubicBezTo>
                      <a:pt x="20480" y="46257"/>
                      <a:pt x="21401" y="46643"/>
                      <a:pt x="22074" y="47364"/>
                    </a:cubicBezTo>
                    <a:cubicBezTo>
                      <a:pt x="22759" y="48102"/>
                      <a:pt x="23685" y="48471"/>
                      <a:pt x="24609" y="48471"/>
                    </a:cubicBezTo>
                    <a:cubicBezTo>
                      <a:pt x="25533" y="48471"/>
                      <a:pt x="26456" y="48102"/>
                      <a:pt x="27135" y="47364"/>
                    </a:cubicBezTo>
                    <a:lnTo>
                      <a:pt x="27146" y="47364"/>
                    </a:lnTo>
                    <a:cubicBezTo>
                      <a:pt x="27812" y="46643"/>
                      <a:pt x="28735" y="46257"/>
                      <a:pt x="29672" y="46257"/>
                    </a:cubicBezTo>
                    <a:cubicBezTo>
                      <a:pt x="30160" y="46257"/>
                      <a:pt x="30651" y="46362"/>
                      <a:pt x="31111" y="46578"/>
                    </a:cubicBezTo>
                    <a:lnTo>
                      <a:pt x="31123" y="46578"/>
                    </a:lnTo>
                    <a:cubicBezTo>
                      <a:pt x="31588" y="46791"/>
                      <a:pt x="32075" y="46891"/>
                      <a:pt x="32554" y="46891"/>
                    </a:cubicBezTo>
                    <a:cubicBezTo>
                      <a:pt x="33950" y="46891"/>
                      <a:pt x="35279" y="46038"/>
                      <a:pt x="35802" y="44637"/>
                    </a:cubicBezTo>
                    <a:cubicBezTo>
                      <a:pt x="36298" y="43276"/>
                      <a:pt x="37588" y="42384"/>
                      <a:pt x="39032" y="42384"/>
                    </a:cubicBezTo>
                    <a:cubicBezTo>
                      <a:pt x="39079" y="42384"/>
                      <a:pt x="39125" y="42385"/>
                      <a:pt x="39172" y="42387"/>
                    </a:cubicBezTo>
                    <a:cubicBezTo>
                      <a:pt x="39214" y="42388"/>
                      <a:pt x="39256" y="42389"/>
                      <a:pt x="39298" y="42389"/>
                    </a:cubicBezTo>
                    <a:cubicBezTo>
                      <a:pt x="41252" y="42389"/>
                      <a:pt x="42825" y="40773"/>
                      <a:pt x="42756" y="38803"/>
                    </a:cubicBezTo>
                    <a:lnTo>
                      <a:pt x="42756" y="38791"/>
                    </a:lnTo>
                    <a:cubicBezTo>
                      <a:pt x="42696" y="37303"/>
                      <a:pt x="43601" y="35945"/>
                      <a:pt x="45006" y="35433"/>
                    </a:cubicBezTo>
                    <a:cubicBezTo>
                      <a:pt x="46887" y="34731"/>
                      <a:pt x="47780" y="32576"/>
                      <a:pt x="46947" y="30742"/>
                    </a:cubicBezTo>
                    <a:cubicBezTo>
                      <a:pt x="46327" y="29385"/>
                      <a:pt x="46637" y="27790"/>
                      <a:pt x="47732" y="26778"/>
                    </a:cubicBezTo>
                    <a:lnTo>
                      <a:pt x="47744" y="26766"/>
                    </a:lnTo>
                    <a:cubicBezTo>
                      <a:pt x="49209" y="25397"/>
                      <a:pt x="49209" y="23075"/>
                      <a:pt x="47744" y="21706"/>
                    </a:cubicBezTo>
                    <a:lnTo>
                      <a:pt x="47732" y="21694"/>
                    </a:lnTo>
                    <a:cubicBezTo>
                      <a:pt x="46637" y="20682"/>
                      <a:pt x="46327" y="19086"/>
                      <a:pt x="46947" y="17729"/>
                    </a:cubicBezTo>
                    <a:cubicBezTo>
                      <a:pt x="47780" y="15895"/>
                      <a:pt x="46887" y="13740"/>
                      <a:pt x="45006" y="13050"/>
                    </a:cubicBezTo>
                    <a:cubicBezTo>
                      <a:pt x="43601" y="12526"/>
                      <a:pt x="42696" y="11169"/>
                      <a:pt x="42756" y="9680"/>
                    </a:cubicBezTo>
                    <a:lnTo>
                      <a:pt x="42756" y="9668"/>
                    </a:lnTo>
                    <a:cubicBezTo>
                      <a:pt x="42825" y="7717"/>
                      <a:pt x="41262" y="6094"/>
                      <a:pt x="39317" y="6094"/>
                    </a:cubicBezTo>
                    <a:cubicBezTo>
                      <a:pt x="39269" y="6094"/>
                      <a:pt x="39220" y="6095"/>
                      <a:pt x="39172" y="6097"/>
                    </a:cubicBezTo>
                    <a:cubicBezTo>
                      <a:pt x="39134" y="6098"/>
                      <a:pt x="39096" y="6098"/>
                      <a:pt x="39059" y="6098"/>
                    </a:cubicBezTo>
                    <a:cubicBezTo>
                      <a:pt x="37604" y="6098"/>
                      <a:pt x="36301" y="5204"/>
                      <a:pt x="35802" y="3834"/>
                    </a:cubicBezTo>
                    <a:cubicBezTo>
                      <a:pt x="35279" y="2433"/>
                      <a:pt x="33950" y="1581"/>
                      <a:pt x="32554" y="1581"/>
                    </a:cubicBezTo>
                    <a:cubicBezTo>
                      <a:pt x="32075" y="1581"/>
                      <a:pt x="31588" y="1681"/>
                      <a:pt x="31123" y="1894"/>
                    </a:cubicBezTo>
                    <a:lnTo>
                      <a:pt x="31111" y="1894"/>
                    </a:lnTo>
                    <a:cubicBezTo>
                      <a:pt x="30651" y="2110"/>
                      <a:pt x="30160" y="2214"/>
                      <a:pt x="29672" y="2214"/>
                    </a:cubicBezTo>
                    <a:cubicBezTo>
                      <a:pt x="28735" y="2214"/>
                      <a:pt x="27812" y="1828"/>
                      <a:pt x="27146" y="1108"/>
                    </a:cubicBezTo>
                    <a:lnTo>
                      <a:pt x="27135" y="1108"/>
                    </a:lnTo>
                    <a:cubicBezTo>
                      <a:pt x="26456" y="370"/>
                      <a:pt x="25533" y="1"/>
                      <a:pt x="24609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26"/>
              <p:cNvSpPr/>
              <p:nvPr/>
            </p:nvSpPr>
            <p:spPr>
              <a:xfrm>
                <a:off x="5891800" y="397600"/>
                <a:ext cx="338450" cy="393500"/>
              </a:xfrm>
              <a:custGeom>
                <a:rect b="b" l="l" r="r" t="t"/>
                <a:pathLst>
                  <a:path extrusionOk="0" h="15740" w="13538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41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2618" y="15173"/>
                      <a:pt x="4721" y="15739"/>
                      <a:pt x="6845" y="15739"/>
                    </a:cubicBezTo>
                    <a:cubicBezTo>
                      <a:pt x="8668" y="15739"/>
                      <a:pt x="10506" y="15322"/>
                      <a:pt x="12359" y="14486"/>
                    </a:cubicBezTo>
                    <a:cubicBezTo>
                      <a:pt x="12085" y="11212"/>
                      <a:pt x="12169" y="8771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26"/>
              <p:cNvSpPr/>
              <p:nvPr/>
            </p:nvSpPr>
            <p:spPr>
              <a:xfrm>
                <a:off x="5891800" y="397600"/>
                <a:ext cx="338450" cy="351150"/>
              </a:xfrm>
              <a:custGeom>
                <a:rect b="b" l="l" r="r" t="t"/>
                <a:pathLst>
                  <a:path extrusionOk="0" h="14046" w="13538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29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6811" y="13379"/>
                      <a:pt x="10502" y="9593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26"/>
              <p:cNvSpPr/>
              <p:nvPr/>
            </p:nvSpPr>
            <p:spPr>
              <a:xfrm>
                <a:off x="5570900" y="96225"/>
                <a:ext cx="182500" cy="271425"/>
              </a:xfrm>
              <a:custGeom>
                <a:rect b="b" l="l" r="r" t="t"/>
                <a:pathLst>
                  <a:path extrusionOk="0" h="10857" w="7300">
                    <a:moveTo>
                      <a:pt x="3250" y="0"/>
                    </a:moveTo>
                    <a:cubicBezTo>
                      <a:pt x="2680" y="0"/>
                      <a:pt x="2102" y="228"/>
                      <a:pt x="1609" y="872"/>
                    </a:cubicBezTo>
                    <a:cubicBezTo>
                      <a:pt x="0" y="2997"/>
                      <a:pt x="1374" y="10857"/>
                      <a:pt x="5946" y="10857"/>
                    </a:cubicBezTo>
                    <a:cubicBezTo>
                      <a:pt x="6111" y="10857"/>
                      <a:pt x="6281" y="10846"/>
                      <a:pt x="6455" y="10825"/>
                    </a:cubicBezTo>
                    <a:cubicBezTo>
                      <a:pt x="6455" y="10825"/>
                      <a:pt x="7300" y="5991"/>
                      <a:pt x="5943" y="1312"/>
                    </a:cubicBezTo>
                    <a:cubicBezTo>
                      <a:pt x="5943" y="1312"/>
                      <a:pt x="4619" y="0"/>
                      <a:pt x="325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26"/>
              <p:cNvSpPr/>
              <p:nvPr/>
            </p:nvSpPr>
            <p:spPr>
              <a:xfrm>
                <a:off x="6326075" y="7275"/>
                <a:ext cx="325" cy="925"/>
              </a:xfrm>
              <a:custGeom>
                <a:rect b="b" l="l" r="r" t="t"/>
                <a:pathLst>
                  <a:path extrusionOk="0" h="37" w="13">
                    <a:moveTo>
                      <a:pt x="1" y="0"/>
                    </a:moveTo>
                    <a:cubicBezTo>
                      <a:pt x="12" y="24"/>
                      <a:pt x="12" y="36"/>
                      <a:pt x="12" y="36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26"/>
              <p:cNvSpPr/>
              <p:nvPr/>
            </p:nvSpPr>
            <p:spPr>
              <a:xfrm>
                <a:off x="5634325" y="-226300"/>
                <a:ext cx="697725" cy="857900"/>
              </a:xfrm>
              <a:custGeom>
                <a:rect b="b" l="l" r="r" t="t"/>
                <a:pathLst>
                  <a:path extrusionOk="0" h="34316" w="27909">
                    <a:moveTo>
                      <a:pt x="14255" y="1"/>
                    </a:moveTo>
                    <a:cubicBezTo>
                      <a:pt x="14020" y="1"/>
                      <a:pt x="13781" y="4"/>
                      <a:pt x="13538" y="9"/>
                    </a:cubicBezTo>
                    <a:cubicBezTo>
                      <a:pt x="6215" y="164"/>
                      <a:pt x="2834" y="4688"/>
                      <a:pt x="1453" y="7415"/>
                    </a:cubicBezTo>
                    <a:cubicBezTo>
                      <a:pt x="953" y="8415"/>
                      <a:pt x="643" y="9510"/>
                      <a:pt x="548" y="10629"/>
                    </a:cubicBezTo>
                    <a:cubicBezTo>
                      <a:pt x="536" y="10820"/>
                      <a:pt x="536" y="10951"/>
                      <a:pt x="548" y="10951"/>
                    </a:cubicBezTo>
                    <a:cubicBezTo>
                      <a:pt x="500" y="12332"/>
                      <a:pt x="0" y="30882"/>
                      <a:pt x="9656" y="33775"/>
                    </a:cubicBezTo>
                    <a:cubicBezTo>
                      <a:pt x="10879" y="34143"/>
                      <a:pt x="12051" y="34316"/>
                      <a:pt x="13168" y="34316"/>
                    </a:cubicBezTo>
                    <a:cubicBezTo>
                      <a:pt x="18781" y="34316"/>
                      <a:pt x="23009" y="29944"/>
                      <a:pt x="25432" y="23917"/>
                    </a:cubicBezTo>
                    <a:cubicBezTo>
                      <a:pt x="25575" y="23548"/>
                      <a:pt x="25706" y="23190"/>
                      <a:pt x="25837" y="22821"/>
                    </a:cubicBezTo>
                    <a:cubicBezTo>
                      <a:pt x="25873" y="22714"/>
                      <a:pt x="25908" y="22619"/>
                      <a:pt x="25944" y="22524"/>
                    </a:cubicBezTo>
                    <a:cubicBezTo>
                      <a:pt x="26075" y="22155"/>
                      <a:pt x="26194" y="21774"/>
                      <a:pt x="26301" y="21393"/>
                    </a:cubicBezTo>
                    <a:cubicBezTo>
                      <a:pt x="27421" y="17654"/>
                      <a:pt x="27909" y="13463"/>
                      <a:pt x="27682" y="9379"/>
                    </a:cubicBezTo>
                    <a:cubicBezTo>
                      <a:pt x="27682" y="9379"/>
                      <a:pt x="27587" y="7593"/>
                      <a:pt x="27587" y="7569"/>
                    </a:cubicBezTo>
                    <a:cubicBezTo>
                      <a:pt x="26878" y="4420"/>
                      <a:pt x="23822" y="1"/>
                      <a:pt x="14255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26"/>
              <p:cNvSpPr/>
              <p:nvPr/>
            </p:nvSpPr>
            <p:spPr>
              <a:xfrm>
                <a:off x="6213850" y="84050"/>
                <a:ext cx="210050" cy="261450"/>
              </a:xfrm>
              <a:custGeom>
                <a:rect b="b" l="l" r="r" t="t"/>
                <a:pathLst>
                  <a:path extrusionOk="0" h="10458" w="8402">
                    <a:moveTo>
                      <a:pt x="5004" y="0"/>
                    </a:moveTo>
                    <a:cubicBezTo>
                      <a:pt x="3546" y="0"/>
                      <a:pt x="2025" y="835"/>
                      <a:pt x="2025" y="835"/>
                    </a:cubicBezTo>
                    <a:cubicBezTo>
                      <a:pt x="1" y="5276"/>
                      <a:pt x="930" y="10312"/>
                      <a:pt x="930" y="10312"/>
                    </a:cubicBezTo>
                    <a:cubicBezTo>
                      <a:pt x="1293" y="10411"/>
                      <a:pt x="1644" y="10458"/>
                      <a:pt x="1983" y="10458"/>
                    </a:cubicBezTo>
                    <a:cubicBezTo>
                      <a:pt x="6152" y="10458"/>
                      <a:pt x="8402" y="3414"/>
                      <a:pt x="7168" y="1168"/>
                    </a:cubicBezTo>
                    <a:cubicBezTo>
                      <a:pt x="6675" y="281"/>
                      <a:pt x="5850" y="0"/>
                      <a:pt x="5004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26"/>
              <p:cNvSpPr/>
              <p:nvPr/>
            </p:nvSpPr>
            <p:spPr>
              <a:xfrm>
                <a:off x="6213275" y="331725"/>
                <a:ext cx="66975" cy="39900"/>
              </a:xfrm>
              <a:custGeom>
                <a:rect b="b" l="l" r="r" t="t"/>
                <a:pathLst>
                  <a:path extrusionOk="0" h="1596" w="2679">
                    <a:moveTo>
                      <a:pt x="0" y="0"/>
                    </a:moveTo>
                    <a:lnTo>
                      <a:pt x="0" y="0"/>
                    </a:lnTo>
                    <a:cubicBezTo>
                      <a:pt x="643" y="1298"/>
                      <a:pt x="1572" y="1584"/>
                      <a:pt x="2274" y="1596"/>
                    </a:cubicBezTo>
                    <a:cubicBezTo>
                      <a:pt x="2417" y="1227"/>
                      <a:pt x="2548" y="869"/>
                      <a:pt x="2679" y="500"/>
                    </a:cubicBezTo>
                    <a:lnTo>
                      <a:pt x="2679" y="500"/>
                    </a:lnTo>
                    <a:cubicBezTo>
                      <a:pt x="2493" y="559"/>
                      <a:pt x="2293" y="583"/>
                      <a:pt x="2090" y="583"/>
                    </a:cubicBezTo>
                    <a:cubicBezTo>
                      <a:pt x="1092" y="5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26"/>
              <p:cNvSpPr/>
              <p:nvPr/>
            </p:nvSpPr>
            <p:spPr>
              <a:xfrm>
                <a:off x="5584700" y="-360275"/>
                <a:ext cx="847950" cy="620950"/>
              </a:xfrm>
              <a:custGeom>
                <a:rect b="b" l="l" r="r" t="t"/>
                <a:pathLst>
                  <a:path extrusionOk="0" h="24838" w="33918">
                    <a:moveTo>
                      <a:pt x="17763" y="1"/>
                    </a:moveTo>
                    <a:cubicBezTo>
                      <a:pt x="11444" y="1"/>
                      <a:pt x="4827" y="3642"/>
                      <a:pt x="2152" y="9452"/>
                    </a:cubicBezTo>
                    <a:cubicBezTo>
                      <a:pt x="1" y="14098"/>
                      <a:pt x="1981" y="24838"/>
                      <a:pt x="3061" y="24838"/>
                    </a:cubicBezTo>
                    <a:cubicBezTo>
                      <a:pt x="3141" y="24838"/>
                      <a:pt x="3215" y="24779"/>
                      <a:pt x="3283" y="24656"/>
                    </a:cubicBezTo>
                    <a:cubicBezTo>
                      <a:pt x="4283" y="22858"/>
                      <a:pt x="3021" y="19358"/>
                      <a:pt x="4355" y="16024"/>
                    </a:cubicBezTo>
                    <a:cubicBezTo>
                      <a:pt x="4474" y="15714"/>
                      <a:pt x="4581" y="15417"/>
                      <a:pt x="4664" y="15131"/>
                    </a:cubicBezTo>
                    <a:cubicBezTo>
                      <a:pt x="4966" y="14144"/>
                      <a:pt x="5849" y="13577"/>
                      <a:pt x="6755" y="13577"/>
                    </a:cubicBezTo>
                    <a:cubicBezTo>
                      <a:pt x="7281" y="13577"/>
                      <a:pt x="7815" y="13768"/>
                      <a:pt x="8248" y="14179"/>
                    </a:cubicBezTo>
                    <a:cubicBezTo>
                      <a:pt x="12308" y="18036"/>
                      <a:pt x="17523" y="21489"/>
                      <a:pt x="17523" y="21489"/>
                    </a:cubicBezTo>
                    <a:cubicBezTo>
                      <a:pt x="20750" y="23418"/>
                      <a:pt x="23405" y="24156"/>
                      <a:pt x="24964" y="24156"/>
                    </a:cubicBezTo>
                    <a:cubicBezTo>
                      <a:pt x="26119" y="24156"/>
                      <a:pt x="27858" y="22822"/>
                      <a:pt x="28501" y="20596"/>
                    </a:cubicBezTo>
                    <a:cubicBezTo>
                      <a:pt x="29132" y="18358"/>
                      <a:pt x="31001" y="17786"/>
                      <a:pt x="31001" y="17786"/>
                    </a:cubicBezTo>
                    <a:cubicBezTo>
                      <a:pt x="31001" y="17786"/>
                      <a:pt x="33918" y="8928"/>
                      <a:pt x="26488" y="2915"/>
                    </a:cubicBezTo>
                    <a:cubicBezTo>
                      <a:pt x="24008" y="911"/>
                      <a:pt x="20923" y="1"/>
                      <a:pt x="17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26"/>
              <p:cNvSpPr/>
              <p:nvPr/>
            </p:nvSpPr>
            <p:spPr>
              <a:xfrm>
                <a:off x="5613475" y="-364200"/>
                <a:ext cx="784950" cy="473600"/>
              </a:xfrm>
              <a:custGeom>
                <a:rect b="b" l="l" r="r" t="t"/>
                <a:pathLst>
                  <a:path extrusionOk="0" h="18944" w="31398">
                    <a:moveTo>
                      <a:pt x="15562" y="0"/>
                    </a:moveTo>
                    <a:cubicBezTo>
                      <a:pt x="14384" y="24"/>
                      <a:pt x="13217" y="120"/>
                      <a:pt x="12062" y="274"/>
                    </a:cubicBezTo>
                    <a:cubicBezTo>
                      <a:pt x="11479" y="358"/>
                      <a:pt x="10895" y="477"/>
                      <a:pt x="10312" y="620"/>
                    </a:cubicBezTo>
                    <a:cubicBezTo>
                      <a:pt x="9740" y="774"/>
                      <a:pt x="9169" y="953"/>
                      <a:pt x="8609" y="1179"/>
                    </a:cubicBezTo>
                    <a:cubicBezTo>
                      <a:pt x="7502" y="1620"/>
                      <a:pt x="6442" y="2215"/>
                      <a:pt x="5514" y="2977"/>
                    </a:cubicBezTo>
                    <a:cubicBezTo>
                      <a:pt x="4573" y="3715"/>
                      <a:pt x="3751" y="4608"/>
                      <a:pt x="3073" y="5573"/>
                    </a:cubicBezTo>
                    <a:cubicBezTo>
                      <a:pt x="1715" y="7525"/>
                      <a:pt x="906" y="9775"/>
                      <a:pt x="453" y="12050"/>
                    </a:cubicBezTo>
                    <a:cubicBezTo>
                      <a:pt x="239" y="13193"/>
                      <a:pt x="108" y="14347"/>
                      <a:pt x="61" y="15490"/>
                    </a:cubicBezTo>
                    <a:cubicBezTo>
                      <a:pt x="1" y="16645"/>
                      <a:pt x="13" y="17800"/>
                      <a:pt x="144" y="18943"/>
                    </a:cubicBezTo>
                    <a:lnTo>
                      <a:pt x="322" y="18931"/>
                    </a:lnTo>
                    <a:cubicBezTo>
                      <a:pt x="287" y="16657"/>
                      <a:pt x="537" y="14371"/>
                      <a:pt x="1096" y="12192"/>
                    </a:cubicBezTo>
                    <a:cubicBezTo>
                      <a:pt x="1644" y="10014"/>
                      <a:pt x="2525" y="7906"/>
                      <a:pt x="3859" y="6144"/>
                    </a:cubicBezTo>
                    <a:cubicBezTo>
                      <a:pt x="4525" y="5275"/>
                      <a:pt x="5299" y="4489"/>
                      <a:pt x="6180" y="3834"/>
                    </a:cubicBezTo>
                    <a:cubicBezTo>
                      <a:pt x="7049" y="3191"/>
                      <a:pt x="8026" y="2679"/>
                      <a:pt x="9038" y="2286"/>
                    </a:cubicBezTo>
                    <a:cubicBezTo>
                      <a:pt x="9550" y="2108"/>
                      <a:pt x="10074" y="1953"/>
                      <a:pt x="10609" y="1822"/>
                    </a:cubicBezTo>
                    <a:cubicBezTo>
                      <a:pt x="11145" y="1703"/>
                      <a:pt x="11681" y="1608"/>
                      <a:pt x="12229" y="1548"/>
                    </a:cubicBezTo>
                    <a:cubicBezTo>
                      <a:pt x="13256" y="1416"/>
                      <a:pt x="14295" y="1345"/>
                      <a:pt x="15324" y="1345"/>
                    </a:cubicBezTo>
                    <a:cubicBezTo>
                      <a:pt x="15403" y="1345"/>
                      <a:pt x="15483" y="1345"/>
                      <a:pt x="15562" y="1346"/>
                    </a:cubicBezTo>
                    <a:cubicBezTo>
                      <a:pt x="17789" y="1346"/>
                      <a:pt x="20003" y="1691"/>
                      <a:pt x="22016" y="2513"/>
                    </a:cubicBezTo>
                    <a:cubicBezTo>
                      <a:pt x="24028" y="3322"/>
                      <a:pt x="25802" y="4656"/>
                      <a:pt x="27076" y="6394"/>
                    </a:cubicBezTo>
                    <a:cubicBezTo>
                      <a:pt x="27719" y="7263"/>
                      <a:pt x="28255" y="8216"/>
                      <a:pt x="28671" y="9216"/>
                    </a:cubicBezTo>
                    <a:cubicBezTo>
                      <a:pt x="29088" y="10228"/>
                      <a:pt x="29398" y="11276"/>
                      <a:pt x="29600" y="12359"/>
                    </a:cubicBezTo>
                    <a:cubicBezTo>
                      <a:pt x="29969" y="14217"/>
                      <a:pt x="30029" y="16133"/>
                      <a:pt x="29874" y="18038"/>
                    </a:cubicBezTo>
                    <a:cubicBezTo>
                      <a:pt x="30338" y="18181"/>
                      <a:pt x="30767" y="18455"/>
                      <a:pt x="31076" y="18931"/>
                    </a:cubicBezTo>
                    <a:cubicBezTo>
                      <a:pt x="31398" y="16681"/>
                      <a:pt x="31398" y="14371"/>
                      <a:pt x="30993" y="12097"/>
                    </a:cubicBezTo>
                    <a:cubicBezTo>
                      <a:pt x="30791" y="10930"/>
                      <a:pt x="30457" y="9775"/>
                      <a:pt x="30005" y="8668"/>
                    </a:cubicBezTo>
                    <a:cubicBezTo>
                      <a:pt x="29552" y="7561"/>
                      <a:pt x="28969" y="6489"/>
                      <a:pt x="28243" y="5525"/>
                    </a:cubicBezTo>
                    <a:cubicBezTo>
                      <a:pt x="27516" y="4561"/>
                      <a:pt x="26659" y="3691"/>
                      <a:pt x="25695" y="2953"/>
                    </a:cubicBezTo>
                    <a:cubicBezTo>
                      <a:pt x="24730" y="2227"/>
                      <a:pt x="23659" y="1644"/>
                      <a:pt x="22540" y="1191"/>
                    </a:cubicBezTo>
                    <a:cubicBezTo>
                      <a:pt x="21432" y="739"/>
                      <a:pt x="20265" y="441"/>
                      <a:pt x="19099" y="251"/>
                    </a:cubicBezTo>
                    <a:cubicBezTo>
                      <a:pt x="18503" y="155"/>
                      <a:pt x="17920" y="96"/>
                      <a:pt x="17325" y="48"/>
                    </a:cubicBezTo>
                    <a:cubicBezTo>
                      <a:pt x="16741" y="12"/>
                      <a:pt x="16146" y="0"/>
                      <a:pt x="15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26"/>
              <p:cNvSpPr/>
              <p:nvPr/>
            </p:nvSpPr>
            <p:spPr>
              <a:xfrm>
                <a:off x="4948225" y="668675"/>
                <a:ext cx="597425" cy="530150"/>
              </a:xfrm>
              <a:custGeom>
                <a:rect b="b" l="l" r="r" t="t"/>
                <a:pathLst>
                  <a:path extrusionOk="0" h="21206" w="23897">
                    <a:moveTo>
                      <a:pt x="1" y="0"/>
                    </a:moveTo>
                    <a:cubicBezTo>
                      <a:pt x="1" y="1"/>
                      <a:pt x="4275" y="5168"/>
                      <a:pt x="5037" y="15562"/>
                    </a:cubicBezTo>
                    <a:cubicBezTo>
                      <a:pt x="10121" y="17800"/>
                      <a:pt x="17134" y="20562"/>
                      <a:pt x="23896" y="21205"/>
                    </a:cubicBezTo>
                    <a:lnTo>
                      <a:pt x="21598" y="6918"/>
                    </a:lnTo>
                    <a:cubicBezTo>
                      <a:pt x="21598" y="6918"/>
                      <a:pt x="20270" y="7746"/>
                      <a:pt x="17561" y="7746"/>
                    </a:cubicBezTo>
                    <a:cubicBezTo>
                      <a:pt x="14056" y="7746"/>
                      <a:pt x="8240" y="636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26"/>
              <p:cNvSpPr/>
              <p:nvPr/>
            </p:nvSpPr>
            <p:spPr>
              <a:xfrm>
                <a:off x="6188850" y="1652475"/>
                <a:ext cx="387875" cy="337050"/>
              </a:xfrm>
              <a:custGeom>
                <a:rect b="b" l="l" r="r" t="t"/>
                <a:pathLst>
                  <a:path extrusionOk="0" h="13482" w="15515">
                    <a:moveTo>
                      <a:pt x="6101" y="1"/>
                    </a:moveTo>
                    <a:cubicBezTo>
                      <a:pt x="5254" y="1"/>
                      <a:pt x="4499" y="138"/>
                      <a:pt x="3977" y="498"/>
                    </a:cubicBezTo>
                    <a:cubicBezTo>
                      <a:pt x="2334" y="1629"/>
                      <a:pt x="10609" y="3868"/>
                      <a:pt x="10609" y="3868"/>
                    </a:cubicBezTo>
                    <a:cubicBezTo>
                      <a:pt x="10609" y="3868"/>
                      <a:pt x="7585" y="3279"/>
                      <a:pt x="5008" y="3279"/>
                    </a:cubicBezTo>
                    <a:cubicBezTo>
                      <a:pt x="3884" y="3279"/>
                      <a:pt x="2845" y="3391"/>
                      <a:pt x="2180" y="3713"/>
                    </a:cubicBezTo>
                    <a:cubicBezTo>
                      <a:pt x="1" y="4761"/>
                      <a:pt x="9050" y="7106"/>
                      <a:pt x="9050" y="7106"/>
                    </a:cubicBezTo>
                    <a:cubicBezTo>
                      <a:pt x="9050" y="7106"/>
                      <a:pt x="7080" y="6867"/>
                      <a:pt x="5257" y="6867"/>
                    </a:cubicBezTo>
                    <a:cubicBezTo>
                      <a:pt x="3729" y="6867"/>
                      <a:pt x="2303" y="7035"/>
                      <a:pt x="2227" y="7654"/>
                    </a:cubicBezTo>
                    <a:cubicBezTo>
                      <a:pt x="2132" y="8463"/>
                      <a:pt x="8657" y="10559"/>
                      <a:pt x="8657" y="10559"/>
                    </a:cubicBezTo>
                    <a:cubicBezTo>
                      <a:pt x="8657" y="10559"/>
                      <a:pt x="4013" y="10642"/>
                      <a:pt x="4204" y="11178"/>
                    </a:cubicBezTo>
                    <a:cubicBezTo>
                      <a:pt x="4751" y="12762"/>
                      <a:pt x="7966" y="12893"/>
                      <a:pt x="7966" y="12893"/>
                    </a:cubicBezTo>
                    <a:cubicBezTo>
                      <a:pt x="7966" y="12893"/>
                      <a:pt x="8490" y="12976"/>
                      <a:pt x="10323" y="13381"/>
                    </a:cubicBezTo>
                    <a:cubicBezTo>
                      <a:pt x="10639" y="13451"/>
                      <a:pt x="10924" y="13482"/>
                      <a:pt x="11179" y="13482"/>
                    </a:cubicBezTo>
                    <a:cubicBezTo>
                      <a:pt x="12085" y="13482"/>
                      <a:pt x="12615" y="13096"/>
                      <a:pt x="12848" y="12762"/>
                    </a:cubicBezTo>
                    <a:cubicBezTo>
                      <a:pt x="13431" y="11928"/>
                      <a:pt x="14550" y="10357"/>
                      <a:pt x="14836" y="8321"/>
                    </a:cubicBezTo>
                    <a:cubicBezTo>
                      <a:pt x="15515" y="3344"/>
                      <a:pt x="12455" y="1403"/>
                      <a:pt x="12455" y="1403"/>
                    </a:cubicBezTo>
                    <a:cubicBezTo>
                      <a:pt x="12455" y="1403"/>
                      <a:pt x="8807" y="1"/>
                      <a:pt x="6101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26"/>
              <p:cNvSpPr/>
              <p:nvPr/>
            </p:nvSpPr>
            <p:spPr>
              <a:xfrm>
                <a:off x="6473725" y="1587025"/>
                <a:ext cx="71150" cy="135675"/>
              </a:xfrm>
              <a:custGeom>
                <a:rect b="b" l="l" r="r" t="t"/>
                <a:pathLst>
                  <a:path extrusionOk="0" h="5427" w="2846">
                    <a:moveTo>
                      <a:pt x="1626" y="1"/>
                    </a:moveTo>
                    <a:cubicBezTo>
                      <a:pt x="1597" y="1"/>
                      <a:pt x="1571" y="11"/>
                      <a:pt x="1548" y="33"/>
                    </a:cubicBezTo>
                    <a:cubicBezTo>
                      <a:pt x="595" y="1771"/>
                      <a:pt x="381" y="2842"/>
                      <a:pt x="0" y="5212"/>
                    </a:cubicBezTo>
                    <a:lnTo>
                      <a:pt x="1250" y="5426"/>
                    </a:lnTo>
                    <a:cubicBezTo>
                      <a:pt x="1250" y="5426"/>
                      <a:pt x="2846" y="2830"/>
                      <a:pt x="2346" y="949"/>
                    </a:cubicBezTo>
                    <a:cubicBezTo>
                      <a:pt x="2271" y="684"/>
                      <a:pt x="1865" y="1"/>
                      <a:pt x="1626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26"/>
              <p:cNvSpPr/>
              <p:nvPr/>
            </p:nvSpPr>
            <p:spPr>
              <a:xfrm>
                <a:off x="6565700" y="855900"/>
                <a:ext cx="790300" cy="909950"/>
              </a:xfrm>
              <a:custGeom>
                <a:rect b="b" l="l" r="r" t="t"/>
                <a:pathLst>
                  <a:path extrusionOk="0" h="36398" w="31612">
                    <a:moveTo>
                      <a:pt x="26265" y="0"/>
                    </a:moveTo>
                    <a:cubicBezTo>
                      <a:pt x="26265" y="0"/>
                      <a:pt x="24444" y="4405"/>
                      <a:pt x="22205" y="9918"/>
                    </a:cubicBezTo>
                    <a:cubicBezTo>
                      <a:pt x="19967" y="15431"/>
                      <a:pt x="16466" y="22300"/>
                      <a:pt x="16466" y="22300"/>
                    </a:cubicBezTo>
                    <a:cubicBezTo>
                      <a:pt x="11168" y="15442"/>
                      <a:pt x="4024" y="1286"/>
                      <a:pt x="4024" y="1286"/>
                    </a:cubicBezTo>
                    <a:cubicBezTo>
                      <a:pt x="1869" y="9930"/>
                      <a:pt x="988" y="10489"/>
                      <a:pt x="0" y="16550"/>
                    </a:cubicBezTo>
                    <a:cubicBezTo>
                      <a:pt x="5239" y="31373"/>
                      <a:pt x="17764" y="36397"/>
                      <a:pt x="17764" y="36397"/>
                    </a:cubicBezTo>
                    <a:cubicBezTo>
                      <a:pt x="28801" y="26396"/>
                      <a:pt x="31611" y="1857"/>
                      <a:pt x="31611" y="1857"/>
                    </a:cubicBezTo>
                    <a:lnTo>
                      <a:pt x="26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26"/>
              <p:cNvSpPr/>
              <p:nvPr/>
            </p:nvSpPr>
            <p:spPr>
              <a:xfrm>
                <a:off x="7053850" y="331425"/>
                <a:ext cx="391450" cy="587300"/>
              </a:xfrm>
              <a:custGeom>
                <a:rect b="b" l="l" r="r" t="t"/>
                <a:pathLst>
                  <a:path extrusionOk="0" h="23492" w="15658">
                    <a:moveTo>
                      <a:pt x="5168" y="1"/>
                    </a:moveTo>
                    <a:cubicBezTo>
                      <a:pt x="5043" y="1"/>
                      <a:pt x="4916" y="83"/>
                      <a:pt x="4787" y="262"/>
                    </a:cubicBezTo>
                    <a:cubicBezTo>
                      <a:pt x="3275" y="2358"/>
                      <a:pt x="4703" y="10013"/>
                      <a:pt x="4703" y="10013"/>
                    </a:cubicBezTo>
                    <a:cubicBezTo>
                      <a:pt x="2393" y="10299"/>
                      <a:pt x="0" y="12097"/>
                      <a:pt x="1501" y="14847"/>
                    </a:cubicBezTo>
                    <a:cubicBezTo>
                      <a:pt x="3013" y="17598"/>
                      <a:pt x="6215" y="21586"/>
                      <a:pt x="6215" y="21586"/>
                    </a:cubicBezTo>
                    <a:cubicBezTo>
                      <a:pt x="7668" y="23467"/>
                      <a:pt x="11704" y="23491"/>
                      <a:pt x="11704" y="23491"/>
                    </a:cubicBezTo>
                    <a:cubicBezTo>
                      <a:pt x="13335" y="21896"/>
                      <a:pt x="13657" y="18026"/>
                      <a:pt x="13728" y="16490"/>
                    </a:cubicBezTo>
                    <a:cubicBezTo>
                      <a:pt x="13740" y="16181"/>
                      <a:pt x="13740" y="15967"/>
                      <a:pt x="13740" y="15883"/>
                    </a:cubicBezTo>
                    <a:lnTo>
                      <a:pt x="13740" y="15848"/>
                    </a:lnTo>
                    <a:cubicBezTo>
                      <a:pt x="13740" y="15848"/>
                      <a:pt x="15657" y="15026"/>
                      <a:pt x="15086" y="11930"/>
                    </a:cubicBezTo>
                    <a:cubicBezTo>
                      <a:pt x="14693" y="9852"/>
                      <a:pt x="12296" y="9591"/>
                      <a:pt x="11118" y="9591"/>
                    </a:cubicBezTo>
                    <a:cubicBezTo>
                      <a:pt x="10724" y="9591"/>
                      <a:pt x="10466" y="9621"/>
                      <a:pt x="10466" y="9621"/>
                    </a:cubicBezTo>
                    <a:cubicBezTo>
                      <a:pt x="10466" y="9621"/>
                      <a:pt x="11782" y="221"/>
                      <a:pt x="10130" y="221"/>
                    </a:cubicBezTo>
                    <a:cubicBezTo>
                      <a:pt x="10067" y="221"/>
                      <a:pt x="10001" y="235"/>
                      <a:pt x="9930" y="262"/>
                    </a:cubicBezTo>
                    <a:cubicBezTo>
                      <a:pt x="7978" y="1024"/>
                      <a:pt x="7489" y="9347"/>
                      <a:pt x="7489" y="9347"/>
                    </a:cubicBezTo>
                    <a:cubicBezTo>
                      <a:pt x="7489" y="9347"/>
                      <a:pt x="6494" y="1"/>
                      <a:pt x="5168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26"/>
              <p:cNvSpPr/>
              <p:nvPr/>
            </p:nvSpPr>
            <p:spPr>
              <a:xfrm>
                <a:off x="7341375" y="617550"/>
                <a:ext cx="56000" cy="126150"/>
              </a:xfrm>
              <a:custGeom>
                <a:rect b="b" l="l" r="r" t="t"/>
                <a:pathLst>
                  <a:path extrusionOk="0" h="5046" w="2240">
                    <a:moveTo>
                      <a:pt x="817" y="1"/>
                    </a:moveTo>
                    <a:cubicBezTo>
                      <a:pt x="679" y="1"/>
                      <a:pt x="555" y="82"/>
                      <a:pt x="525" y="223"/>
                    </a:cubicBezTo>
                    <a:cubicBezTo>
                      <a:pt x="501" y="295"/>
                      <a:pt x="1" y="2164"/>
                      <a:pt x="263" y="3760"/>
                    </a:cubicBezTo>
                    <a:lnTo>
                      <a:pt x="275" y="3855"/>
                    </a:lnTo>
                    <a:cubicBezTo>
                      <a:pt x="334" y="4081"/>
                      <a:pt x="417" y="4272"/>
                      <a:pt x="548" y="4438"/>
                    </a:cubicBezTo>
                    <a:cubicBezTo>
                      <a:pt x="644" y="4569"/>
                      <a:pt x="763" y="4664"/>
                      <a:pt x="906" y="4760"/>
                    </a:cubicBezTo>
                    <a:cubicBezTo>
                      <a:pt x="1251" y="4986"/>
                      <a:pt x="1680" y="5045"/>
                      <a:pt x="2072" y="5045"/>
                    </a:cubicBezTo>
                    <a:lnTo>
                      <a:pt x="2227" y="5045"/>
                    </a:lnTo>
                    <a:cubicBezTo>
                      <a:pt x="2239" y="4736"/>
                      <a:pt x="2239" y="4522"/>
                      <a:pt x="2239" y="4438"/>
                    </a:cubicBezTo>
                    <a:lnTo>
                      <a:pt x="2239" y="4438"/>
                    </a:lnTo>
                    <a:cubicBezTo>
                      <a:pt x="2176" y="4442"/>
                      <a:pt x="2111" y="4445"/>
                      <a:pt x="2046" y="4445"/>
                    </a:cubicBezTo>
                    <a:cubicBezTo>
                      <a:pt x="1746" y="4445"/>
                      <a:pt x="1440" y="4395"/>
                      <a:pt x="1215" y="4248"/>
                    </a:cubicBezTo>
                    <a:cubicBezTo>
                      <a:pt x="1025" y="4117"/>
                      <a:pt x="906" y="3926"/>
                      <a:pt x="858" y="3664"/>
                    </a:cubicBezTo>
                    <a:cubicBezTo>
                      <a:pt x="620" y="2200"/>
                      <a:pt x="1096" y="402"/>
                      <a:pt x="1108" y="378"/>
                    </a:cubicBezTo>
                    <a:cubicBezTo>
                      <a:pt x="1144" y="212"/>
                      <a:pt x="1049" y="57"/>
                      <a:pt x="894" y="9"/>
                    </a:cubicBezTo>
                    <a:cubicBezTo>
                      <a:pt x="868" y="4"/>
                      <a:pt x="843" y="1"/>
                      <a:pt x="8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26"/>
              <p:cNvSpPr/>
              <p:nvPr/>
            </p:nvSpPr>
            <p:spPr>
              <a:xfrm>
                <a:off x="7271725" y="614000"/>
                <a:ext cx="90525" cy="132375"/>
              </a:xfrm>
              <a:custGeom>
                <a:rect b="b" l="l" r="r" t="t"/>
                <a:pathLst>
                  <a:path extrusionOk="0" h="5295" w="3621">
                    <a:moveTo>
                      <a:pt x="1017" y="1"/>
                    </a:moveTo>
                    <a:cubicBezTo>
                      <a:pt x="897" y="1"/>
                      <a:pt x="785" y="78"/>
                      <a:pt x="739" y="199"/>
                    </a:cubicBezTo>
                    <a:cubicBezTo>
                      <a:pt x="703" y="270"/>
                      <a:pt x="1" y="2211"/>
                      <a:pt x="477" y="3794"/>
                    </a:cubicBezTo>
                    <a:cubicBezTo>
                      <a:pt x="751" y="4664"/>
                      <a:pt x="1156" y="5164"/>
                      <a:pt x="1703" y="5271"/>
                    </a:cubicBezTo>
                    <a:cubicBezTo>
                      <a:pt x="1787" y="5283"/>
                      <a:pt x="1858" y="5295"/>
                      <a:pt x="1941" y="5295"/>
                    </a:cubicBezTo>
                    <a:cubicBezTo>
                      <a:pt x="2739" y="5295"/>
                      <a:pt x="3430" y="4497"/>
                      <a:pt x="3513" y="4390"/>
                    </a:cubicBezTo>
                    <a:cubicBezTo>
                      <a:pt x="3620" y="4271"/>
                      <a:pt x="3596" y="4080"/>
                      <a:pt x="3465" y="3973"/>
                    </a:cubicBezTo>
                    <a:cubicBezTo>
                      <a:pt x="3412" y="3925"/>
                      <a:pt x="3344" y="3901"/>
                      <a:pt x="3275" y="3901"/>
                    </a:cubicBezTo>
                    <a:cubicBezTo>
                      <a:pt x="3192" y="3901"/>
                      <a:pt x="3108" y="3937"/>
                      <a:pt x="3049" y="4009"/>
                    </a:cubicBezTo>
                    <a:cubicBezTo>
                      <a:pt x="2872" y="4219"/>
                      <a:pt x="2366" y="4696"/>
                      <a:pt x="1923" y="4696"/>
                    </a:cubicBezTo>
                    <a:cubicBezTo>
                      <a:pt x="1889" y="4696"/>
                      <a:pt x="1855" y="4693"/>
                      <a:pt x="1822" y="4687"/>
                    </a:cubicBezTo>
                    <a:cubicBezTo>
                      <a:pt x="1429" y="4604"/>
                      <a:pt x="1191" y="4056"/>
                      <a:pt x="1060" y="3616"/>
                    </a:cubicBezTo>
                    <a:cubicBezTo>
                      <a:pt x="632" y="2235"/>
                      <a:pt x="1298" y="425"/>
                      <a:pt x="1298" y="401"/>
                    </a:cubicBezTo>
                    <a:cubicBezTo>
                      <a:pt x="1358" y="246"/>
                      <a:pt x="1287" y="80"/>
                      <a:pt x="1120" y="20"/>
                    </a:cubicBezTo>
                    <a:cubicBezTo>
                      <a:pt x="1086" y="7"/>
                      <a:pt x="1051" y="1"/>
                      <a:pt x="10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26"/>
              <p:cNvSpPr/>
              <p:nvPr/>
            </p:nvSpPr>
            <p:spPr>
              <a:xfrm>
                <a:off x="7119925" y="622250"/>
                <a:ext cx="129200" cy="80975"/>
              </a:xfrm>
              <a:custGeom>
                <a:rect b="b" l="l" r="r" t="t"/>
                <a:pathLst>
                  <a:path extrusionOk="0" h="3239" w="5168">
                    <a:moveTo>
                      <a:pt x="4444" y="1"/>
                    </a:moveTo>
                    <a:cubicBezTo>
                      <a:pt x="4403" y="1"/>
                      <a:pt x="4362" y="8"/>
                      <a:pt x="4322" y="24"/>
                    </a:cubicBezTo>
                    <a:cubicBezTo>
                      <a:pt x="4168" y="95"/>
                      <a:pt x="4108" y="274"/>
                      <a:pt x="4180" y="428"/>
                    </a:cubicBezTo>
                    <a:cubicBezTo>
                      <a:pt x="4239" y="547"/>
                      <a:pt x="4703" y="1667"/>
                      <a:pt x="3513" y="2262"/>
                    </a:cubicBezTo>
                    <a:cubicBezTo>
                      <a:pt x="2915" y="2555"/>
                      <a:pt x="2258" y="2640"/>
                      <a:pt x="1702" y="2640"/>
                    </a:cubicBezTo>
                    <a:cubicBezTo>
                      <a:pt x="973" y="2640"/>
                      <a:pt x="419" y="2495"/>
                      <a:pt x="405" y="2488"/>
                    </a:cubicBezTo>
                    <a:cubicBezTo>
                      <a:pt x="383" y="2483"/>
                      <a:pt x="361" y="2481"/>
                      <a:pt x="339" y="2481"/>
                    </a:cubicBezTo>
                    <a:cubicBezTo>
                      <a:pt x="206" y="2481"/>
                      <a:pt x="77" y="2570"/>
                      <a:pt x="36" y="2702"/>
                    </a:cubicBezTo>
                    <a:cubicBezTo>
                      <a:pt x="1" y="2869"/>
                      <a:pt x="96" y="3024"/>
                      <a:pt x="251" y="3072"/>
                    </a:cubicBezTo>
                    <a:cubicBezTo>
                      <a:pt x="298" y="3083"/>
                      <a:pt x="893" y="3238"/>
                      <a:pt x="1691" y="3238"/>
                    </a:cubicBezTo>
                    <a:cubicBezTo>
                      <a:pt x="2322" y="3238"/>
                      <a:pt x="3072" y="3143"/>
                      <a:pt x="3775" y="2798"/>
                    </a:cubicBezTo>
                    <a:cubicBezTo>
                      <a:pt x="5168" y="2107"/>
                      <a:pt x="5001" y="786"/>
                      <a:pt x="4727" y="178"/>
                    </a:cubicBezTo>
                    <a:cubicBezTo>
                      <a:pt x="4674" y="63"/>
                      <a:pt x="4562" y="1"/>
                      <a:pt x="4444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26"/>
              <p:cNvSpPr/>
              <p:nvPr/>
            </p:nvSpPr>
            <p:spPr>
              <a:xfrm>
                <a:off x="7185100" y="688175"/>
                <a:ext cx="82200" cy="107025"/>
              </a:xfrm>
              <a:custGeom>
                <a:rect b="b" l="l" r="r" t="t"/>
                <a:pathLst>
                  <a:path extrusionOk="0" h="4281" w="3288">
                    <a:moveTo>
                      <a:pt x="343" y="0"/>
                    </a:moveTo>
                    <a:cubicBezTo>
                      <a:pt x="247" y="0"/>
                      <a:pt x="156" y="48"/>
                      <a:pt x="96" y="137"/>
                    </a:cubicBezTo>
                    <a:cubicBezTo>
                      <a:pt x="1" y="280"/>
                      <a:pt x="37" y="458"/>
                      <a:pt x="180" y="554"/>
                    </a:cubicBezTo>
                    <a:cubicBezTo>
                      <a:pt x="203" y="565"/>
                      <a:pt x="2132" y="1863"/>
                      <a:pt x="2656" y="4054"/>
                    </a:cubicBezTo>
                    <a:cubicBezTo>
                      <a:pt x="2692" y="4185"/>
                      <a:pt x="2811" y="4280"/>
                      <a:pt x="2954" y="4280"/>
                    </a:cubicBezTo>
                    <a:cubicBezTo>
                      <a:pt x="2978" y="4280"/>
                      <a:pt x="3001" y="4280"/>
                      <a:pt x="3025" y="4268"/>
                    </a:cubicBezTo>
                    <a:cubicBezTo>
                      <a:pt x="3180" y="4233"/>
                      <a:pt x="3287" y="4078"/>
                      <a:pt x="3239" y="3911"/>
                    </a:cubicBezTo>
                    <a:cubicBezTo>
                      <a:pt x="2656" y="1494"/>
                      <a:pt x="596" y="113"/>
                      <a:pt x="513" y="54"/>
                    </a:cubicBezTo>
                    <a:cubicBezTo>
                      <a:pt x="459" y="18"/>
                      <a:pt x="400" y="0"/>
                      <a:pt x="343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7"/>
          <p:cNvSpPr txBox="1"/>
          <p:nvPr>
            <p:ph idx="2" type="subTitle"/>
          </p:nvPr>
        </p:nvSpPr>
        <p:spPr>
          <a:xfrm>
            <a:off x="721250" y="941000"/>
            <a:ext cx="3859800" cy="40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-Dari segi pandangan masyarakat, etika adalah panduan dan prinsip prinsip moral yang dipersetujui dan diterima oleh sesebuah masyarakat.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 M</a:t>
            </a:r>
            <a:r>
              <a:rPr lang="en"/>
              <a:t>emainkan peranan yang penting sebagai panduan dalam membentuk tingkahlaku individu dalam masyarakat berkenaan. </a:t>
            </a:r>
            <a:endParaRPr/>
          </a:p>
        </p:txBody>
      </p:sp>
      <p:grpSp>
        <p:nvGrpSpPr>
          <p:cNvPr id="488" name="Google Shape;488;p27"/>
          <p:cNvGrpSpPr/>
          <p:nvPr/>
        </p:nvGrpSpPr>
        <p:grpSpPr>
          <a:xfrm>
            <a:off x="5103960" y="1286708"/>
            <a:ext cx="3411540" cy="3636885"/>
            <a:chOff x="3503700" y="433571"/>
            <a:chExt cx="5127051" cy="4465175"/>
          </a:xfrm>
        </p:grpSpPr>
        <p:sp>
          <p:nvSpPr>
            <p:cNvPr id="489" name="Google Shape;489;p27"/>
            <p:cNvSpPr/>
            <p:nvPr/>
          </p:nvSpPr>
          <p:spPr>
            <a:xfrm>
              <a:off x="3553771" y="4688150"/>
              <a:ext cx="4836784" cy="210596"/>
            </a:xfrm>
            <a:custGeom>
              <a:rect b="b" l="l" r="r" t="t"/>
              <a:pathLst>
                <a:path extrusionOk="0" h="18753" w="309802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90" name="Google Shape;490;p27"/>
            <p:cNvGrpSpPr/>
            <p:nvPr/>
          </p:nvGrpSpPr>
          <p:grpSpPr>
            <a:xfrm flipH="1">
              <a:off x="3503700" y="433571"/>
              <a:ext cx="5127051" cy="4387550"/>
              <a:chOff x="1528150" y="911500"/>
              <a:chExt cx="4568750" cy="3909775"/>
            </a:xfrm>
          </p:grpSpPr>
          <p:sp>
            <p:nvSpPr>
              <p:cNvPr id="491" name="Google Shape;491;p27"/>
              <p:cNvSpPr/>
              <p:nvPr/>
            </p:nvSpPr>
            <p:spPr>
              <a:xfrm>
                <a:off x="2561925" y="1731575"/>
                <a:ext cx="534300" cy="890450"/>
              </a:xfrm>
              <a:custGeom>
                <a:rect b="b" l="l" r="r" t="t"/>
                <a:pathLst>
                  <a:path extrusionOk="0" h="35618" w="21372">
                    <a:moveTo>
                      <a:pt x="12035" y="1"/>
                    </a:moveTo>
                    <a:cubicBezTo>
                      <a:pt x="11104" y="1"/>
                      <a:pt x="10038" y="152"/>
                      <a:pt x="8870" y="573"/>
                    </a:cubicBezTo>
                    <a:cubicBezTo>
                      <a:pt x="4667" y="2073"/>
                      <a:pt x="3715" y="7740"/>
                      <a:pt x="4751" y="12336"/>
                    </a:cubicBezTo>
                    <a:cubicBezTo>
                      <a:pt x="5787" y="16944"/>
                      <a:pt x="0" y="32636"/>
                      <a:pt x="0" y="32636"/>
                    </a:cubicBezTo>
                    <a:cubicBezTo>
                      <a:pt x="0" y="32636"/>
                      <a:pt x="2119" y="35617"/>
                      <a:pt x="9003" y="35617"/>
                    </a:cubicBezTo>
                    <a:cubicBezTo>
                      <a:pt x="10328" y="35617"/>
                      <a:pt x="11829" y="35507"/>
                      <a:pt x="13526" y="35244"/>
                    </a:cubicBezTo>
                    <a:cubicBezTo>
                      <a:pt x="13526" y="35244"/>
                      <a:pt x="21372" y="20992"/>
                      <a:pt x="20788" y="10753"/>
                    </a:cubicBezTo>
                    <a:cubicBezTo>
                      <a:pt x="20257" y="1436"/>
                      <a:pt x="16683" y="1021"/>
                      <a:pt x="16050" y="1021"/>
                    </a:cubicBezTo>
                    <a:cubicBezTo>
                      <a:pt x="15988" y="1021"/>
                      <a:pt x="15954" y="1025"/>
                      <a:pt x="15954" y="1025"/>
                    </a:cubicBezTo>
                    <a:cubicBezTo>
                      <a:pt x="15954" y="1025"/>
                      <a:pt x="14452" y="1"/>
                      <a:pt x="120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27"/>
              <p:cNvSpPr/>
              <p:nvPr/>
            </p:nvSpPr>
            <p:spPr>
              <a:xfrm>
                <a:off x="3043825" y="2192525"/>
                <a:ext cx="510200" cy="601425"/>
              </a:xfrm>
              <a:custGeom>
                <a:rect b="b" l="l" r="r" t="t"/>
                <a:pathLst>
                  <a:path extrusionOk="0" h="24057" w="20408">
                    <a:moveTo>
                      <a:pt x="1601" y="1"/>
                    </a:moveTo>
                    <a:cubicBezTo>
                      <a:pt x="1096" y="1"/>
                      <a:pt x="564" y="88"/>
                      <a:pt x="0" y="268"/>
                    </a:cubicBezTo>
                    <a:lnTo>
                      <a:pt x="1548" y="6150"/>
                    </a:lnTo>
                    <a:cubicBezTo>
                      <a:pt x="1548" y="6150"/>
                      <a:pt x="7335" y="16651"/>
                      <a:pt x="9347" y="18723"/>
                    </a:cubicBezTo>
                    <a:cubicBezTo>
                      <a:pt x="11359" y="20794"/>
                      <a:pt x="19681" y="24057"/>
                      <a:pt x="19681" y="24057"/>
                    </a:cubicBezTo>
                    <a:lnTo>
                      <a:pt x="20408" y="20782"/>
                    </a:lnTo>
                    <a:lnTo>
                      <a:pt x="11668" y="15163"/>
                    </a:lnTo>
                    <a:cubicBezTo>
                      <a:pt x="11668" y="15163"/>
                      <a:pt x="10906" y="14555"/>
                      <a:pt x="8632" y="8424"/>
                    </a:cubicBezTo>
                    <a:cubicBezTo>
                      <a:pt x="6693" y="3166"/>
                      <a:pt x="4639" y="1"/>
                      <a:pt x="1601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27"/>
              <p:cNvSpPr/>
              <p:nvPr/>
            </p:nvSpPr>
            <p:spPr>
              <a:xfrm>
                <a:off x="2357125" y="3188925"/>
                <a:ext cx="541750" cy="1504375"/>
              </a:xfrm>
              <a:custGeom>
                <a:rect b="b" l="l" r="r" t="t"/>
                <a:pathLst>
                  <a:path extrusionOk="0" h="60175" w="21670">
                    <a:moveTo>
                      <a:pt x="8192" y="0"/>
                    </a:moveTo>
                    <a:cubicBezTo>
                      <a:pt x="8192" y="0"/>
                      <a:pt x="6478" y="8680"/>
                      <a:pt x="6763" y="21765"/>
                    </a:cubicBezTo>
                    <a:cubicBezTo>
                      <a:pt x="6763" y="21765"/>
                      <a:pt x="1" y="31730"/>
                      <a:pt x="5585" y="60174"/>
                    </a:cubicBezTo>
                    <a:lnTo>
                      <a:pt x="8502" y="60174"/>
                    </a:lnTo>
                    <a:cubicBezTo>
                      <a:pt x="8502" y="60174"/>
                      <a:pt x="10895" y="35969"/>
                      <a:pt x="12728" y="29420"/>
                    </a:cubicBezTo>
                    <a:cubicBezTo>
                      <a:pt x="14550" y="22860"/>
                      <a:pt x="21313" y="20848"/>
                      <a:pt x="21670" y="905"/>
                    </a:cubicBezTo>
                    <a:lnTo>
                      <a:pt x="8192" y="0"/>
                    </a:ln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27"/>
              <p:cNvSpPr/>
              <p:nvPr/>
            </p:nvSpPr>
            <p:spPr>
              <a:xfrm>
                <a:off x="1732350" y="3132050"/>
                <a:ext cx="495325" cy="695350"/>
              </a:xfrm>
              <a:custGeom>
                <a:rect b="b" l="l" r="r" t="t"/>
                <a:pathLst>
                  <a:path extrusionOk="0" h="27814" w="19813">
                    <a:moveTo>
                      <a:pt x="1977" y="1"/>
                    </a:moveTo>
                    <a:cubicBezTo>
                      <a:pt x="1707" y="1"/>
                      <a:pt x="1353" y="68"/>
                      <a:pt x="953" y="311"/>
                    </a:cubicBezTo>
                    <a:cubicBezTo>
                      <a:pt x="0" y="894"/>
                      <a:pt x="0" y="1585"/>
                      <a:pt x="0" y="1585"/>
                    </a:cubicBezTo>
                    <a:cubicBezTo>
                      <a:pt x="0" y="1585"/>
                      <a:pt x="5620" y="13836"/>
                      <a:pt x="9204" y="22813"/>
                    </a:cubicBezTo>
                    <a:cubicBezTo>
                      <a:pt x="10418" y="25826"/>
                      <a:pt x="13335" y="27814"/>
                      <a:pt x="16586" y="27814"/>
                    </a:cubicBezTo>
                    <a:lnTo>
                      <a:pt x="19812" y="27814"/>
                    </a:lnTo>
                    <a:cubicBezTo>
                      <a:pt x="18110" y="22218"/>
                      <a:pt x="13740" y="12824"/>
                      <a:pt x="2525" y="108"/>
                    </a:cubicBezTo>
                    <a:cubicBezTo>
                      <a:pt x="2525" y="108"/>
                      <a:pt x="2317" y="1"/>
                      <a:pt x="1977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27"/>
              <p:cNvSpPr/>
              <p:nvPr/>
            </p:nvSpPr>
            <p:spPr>
              <a:xfrm>
                <a:off x="1825800" y="2818925"/>
                <a:ext cx="1116250" cy="1385675"/>
              </a:xfrm>
              <a:custGeom>
                <a:rect b="b" l="l" r="r" t="t"/>
                <a:pathLst>
                  <a:path extrusionOk="0" h="55427" w="44650">
                    <a:moveTo>
                      <a:pt x="31541" y="1"/>
                    </a:moveTo>
                    <a:cubicBezTo>
                      <a:pt x="31541" y="1"/>
                      <a:pt x="18599" y="2632"/>
                      <a:pt x="11336" y="22551"/>
                    </a:cubicBezTo>
                    <a:cubicBezTo>
                      <a:pt x="11336" y="22551"/>
                      <a:pt x="10383" y="20968"/>
                      <a:pt x="9014" y="20063"/>
                    </a:cubicBezTo>
                    <a:cubicBezTo>
                      <a:pt x="8716" y="19872"/>
                      <a:pt x="8419" y="19705"/>
                      <a:pt x="8085" y="19598"/>
                    </a:cubicBezTo>
                    <a:cubicBezTo>
                      <a:pt x="7805" y="19503"/>
                      <a:pt x="7514" y="19449"/>
                      <a:pt x="7216" y="19449"/>
                    </a:cubicBezTo>
                    <a:cubicBezTo>
                      <a:pt x="6918" y="19449"/>
                      <a:pt x="6615" y="19503"/>
                      <a:pt x="6311" y="19622"/>
                    </a:cubicBezTo>
                    <a:cubicBezTo>
                      <a:pt x="3728" y="20670"/>
                      <a:pt x="7264" y="22920"/>
                      <a:pt x="4799" y="24980"/>
                    </a:cubicBezTo>
                    <a:cubicBezTo>
                      <a:pt x="2323" y="27040"/>
                      <a:pt x="1" y="30873"/>
                      <a:pt x="4799" y="34302"/>
                    </a:cubicBezTo>
                    <a:cubicBezTo>
                      <a:pt x="9597" y="37731"/>
                      <a:pt x="7561" y="42280"/>
                      <a:pt x="9050" y="45828"/>
                    </a:cubicBezTo>
                    <a:cubicBezTo>
                      <a:pt x="11145" y="50815"/>
                      <a:pt x="16503" y="51596"/>
                      <a:pt x="20959" y="51596"/>
                    </a:cubicBezTo>
                    <a:cubicBezTo>
                      <a:pt x="22630" y="51596"/>
                      <a:pt x="24175" y="51486"/>
                      <a:pt x="25373" y="51447"/>
                    </a:cubicBezTo>
                    <a:cubicBezTo>
                      <a:pt x="25440" y="51445"/>
                      <a:pt x="25507" y="51444"/>
                      <a:pt x="25572" y="51444"/>
                    </a:cubicBezTo>
                    <a:cubicBezTo>
                      <a:pt x="29718" y="51444"/>
                      <a:pt x="29963" y="55426"/>
                      <a:pt x="33635" y="55426"/>
                    </a:cubicBezTo>
                    <a:cubicBezTo>
                      <a:pt x="33682" y="55426"/>
                      <a:pt x="33730" y="55425"/>
                      <a:pt x="33779" y="55424"/>
                    </a:cubicBezTo>
                    <a:cubicBezTo>
                      <a:pt x="36529" y="55353"/>
                      <a:pt x="36482" y="51174"/>
                      <a:pt x="36482" y="51174"/>
                    </a:cubicBezTo>
                    <a:cubicBezTo>
                      <a:pt x="36482" y="51174"/>
                      <a:pt x="44649" y="35398"/>
                      <a:pt x="44352" y="4418"/>
                    </a:cubicBezTo>
                    <a:lnTo>
                      <a:pt x="315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27"/>
              <p:cNvSpPr/>
              <p:nvPr/>
            </p:nvSpPr>
            <p:spPr>
              <a:xfrm>
                <a:off x="2535425" y="2154100"/>
                <a:ext cx="695050" cy="775475"/>
              </a:xfrm>
              <a:custGeom>
                <a:rect b="b" l="l" r="r" t="t"/>
                <a:pathLst>
                  <a:path extrusionOk="0" h="31019" w="27802">
                    <a:moveTo>
                      <a:pt x="6387" y="1"/>
                    </a:moveTo>
                    <a:cubicBezTo>
                      <a:pt x="5801" y="1"/>
                      <a:pt x="5184" y="161"/>
                      <a:pt x="4477" y="567"/>
                    </a:cubicBezTo>
                    <a:cubicBezTo>
                      <a:pt x="0" y="3150"/>
                      <a:pt x="2096" y="12020"/>
                      <a:pt x="3227" y="16628"/>
                    </a:cubicBezTo>
                    <a:cubicBezTo>
                      <a:pt x="3644" y="18355"/>
                      <a:pt x="4180" y="22867"/>
                      <a:pt x="3168" y="26594"/>
                    </a:cubicBezTo>
                    <a:cubicBezTo>
                      <a:pt x="3168" y="26594"/>
                      <a:pt x="8852" y="31019"/>
                      <a:pt x="15481" y="31019"/>
                    </a:cubicBezTo>
                    <a:cubicBezTo>
                      <a:pt x="15642" y="31019"/>
                      <a:pt x="15804" y="31016"/>
                      <a:pt x="15967" y="31011"/>
                    </a:cubicBezTo>
                    <a:lnTo>
                      <a:pt x="19693" y="22903"/>
                    </a:lnTo>
                    <a:cubicBezTo>
                      <a:pt x="19693" y="22903"/>
                      <a:pt x="27802" y="13211"/>
                      <a:pt x="20336" y="1805"/>
                    </a:cubicBezTo>
                    <a:lnTo>
                      <a:pt x="20336" y="1805"/>
                    </a:lnTo>
                    <a:cubicBezTo>
                      <a:pt x="20336" y="1805"/>
                      <a:pt x="18630" y="2383"/>
                      <a:pt x="15963" y="2383"/>
                    </a:cubicBezTo>
                    <a:cubicBezTo>
                      <a:pt x="15100" y="2383"/>
                      <a:pt x="14136" y="2322"/>
                      <a:pt x="13097" y="2162"/>
                    </a:cubicBezTo>
                    <a:cubicBezTo>
                      <a:pt x="9852" y="1671"/>
                      <a:pt x="8280" y="1"/>
                      <a:pt x="63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27"/>
              <p:cNvSpPr/>
              <p:nvPr/>
            </p:nvSpPr>
            <p:spPr>
              <a:xfrm>
                <a:off x="2827725" y="1996825"/>
                <a:ext cx="189475" cy="263025"/>
              </a:xfrm>
              <a:custGeom>
                <a:rect b="b" l="l" r="r" t="t"/>
                <a:pathLst>
                  <a:path extrusionOk="0" h="10521" w="7579">
                    <a:moveTo>
                      <a:pt x="5307" y="0"/>
                    </a:moveTo>
                    <a:cubicBezTo>
                      <a:pt x="3520" y="0"/>
                      <a:pt x="1060" y="654"/>
                      <a:pt x="1060" y="654"/>
                    </a:cubicBezTo>
                    <a:cubicBezTo>
                      <a:pt x="1060" y="654"/>
                      <a:pt x="1548" y="4845"/>
                      <a:pt x="0" y="8667"/>
                    </a:cubicBezTo>
                    <a:cubicBezTo>
                      <a:pt x="0" y="8667"/>
                      <a:pt x="1254" y="10521"/>
                      <a:pt x="2778" y="10521"/>
                    </a:cubicBezTo>
                    <a:cubicBezTo>
                      <a:pt x="3279" y="10521"/>
                      <a:pt x="3809" y="10320"/>
                      <a:pt x="4334" y="9787"/>
                    </a:cubicBezTo>
                    <a:cubicBezTo>
                      <a:pt x="4334" y="9787"/>
                      <a:pt x="4525" y="5941"/>
                      <a:pt x="6906" y="1595"/>
                    </a:cubicBezTo>
                    <a:cubicBezTo>
                      <a:pt x="7578" y="356"/>
                      <a:pt x="6626" y="0"/>
                      <a:pt x="5307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27"/>
              <p:cNvSpPr/>
              <p:nvPr/>
            </p:nvSpPr>
            <p:spPr>
              <a:xfrm>
                <a:off x="2725375" y="2007375"/>
                <a:ext cx="71125" cy="78575"/>
              </a:xfrm>
              <a:custGeom>
                <a:rect b="b" l="l" r="r" t="t"/>
                <a:pathLst>
                  <a:path extrusionOk="0" h="3143" w="2845">
                    <a:moveTo>
                      <a:pt x="674" y="0"/>
                    </a:moveTo>
                    <a:cubicBezTo>
                      <a:pt x="303" y="0"/>
                      <a:pt x="0" y="224"/>
                      <a:pt x="94" y="1018"/>
                    </a:cubicBezTo>
                    <a:cubicBezTo>
                      <a:pt x="269" y="2496"/>
                      <a:pt x="1334" y="3142"/>
                      <a:pt x="2029" y="3142"/>
                    </a:cubicBezTo>
                    <a:cubicBezTo>
                      <a:pt x="2325" y="3142"/>
                      <a:pt x="2554" y="3025"/>
                      <a:pt x="2618" y="2804"/>
                    </a:cubicBezTo>
                    <a:cubicBezTo>
                      <a:pt x="2844" y="2066"/>
                      <a:pt x="1749" y="375"/>
                      <a:pt x="1749" y="375"/>
                    </a:cubicBezTo>
                    <a:cubicBezTo>
                      <a:pt x="1749" y="375"/>
                      <a:pt x="1154" y="0"/>
                      <a:pt x="674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27"/>
              <p:cNvSpPr/>
              <p:nvPr/>
            </p:nvSpPr>
            <p:spPr>
              <a:xfrm>
                <a:off x="3030725" y="1937825"/>
                <a:ext cx="65050" cy="89400"/>
              </a:xfrm>
              <a:custGeom>
                <a:rect b="b" l="l" r="r" t="t"/>
                <a:pathLst>
                  <a:path extrusionOk="0" h="3576" w="2602">
                    <a:moveTo>
                      <a:pt x="1355" y="0"/>
                    </a:moveTo>
                    <a:cubicBezTo>
                      <a:pt x="817" y="0"/>
                      <a:pt x="262" y="871"/>
                      <a:pt x="262" y="871"/>
                    </a:cubicBezTo>
                    <a:cubicBezTo>
                      <a:pt x="262" y="871"/>
                      <a:pt x="0" y="2860"/>
                      <a:pt x="512" y="3431"/>
                    </a:cubicBezTo>
                    <a:cubicBezTo>
                      <a:pt x="598" y="3529"/>
                      <a:pt x="717" y="3575"/>
                      <a:pt x="851" y="3575"/>
                    </a:cubicBezTo>
                    <a:cubicBezTo>
                      <a:pt x="1523" y="3575"/>
                      <a:pt x="2602" y="2426"/>
                      <a:pt x="2036" y="740"/>
                    </a:cubicBezTo>
                    <a:cubicBezTo>
                      <a:pt x="1851" y="189"/>
                      <a:pt x="1605" y="0"/>
                      <a:pt x="1355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27"/>
              <p:cNvSpPr/>
              <p:nvPr/>
            </p:nvSpPr>
            <p:spPr>
              <a:xfrm>
                <a:off x="2739325" y="1808450"/>
                <a:ext cx="332800" cy="370475"/>
              </a:xfrm>
              <a:custGeom>
                <a:rect b="b" l="l" r="r" t="t"/>
                <a:pathLst>
                  <a:path extrusionOk="0" h="14819" w="13312">
                    <a:moveTo>
                      <a:pt x="6847" y="1"/>
                    </a:moveTo>
                    <a:cubicBezTo>
                      <a:pt x="6303" y="1"/>
                      <a:pt x="5712" y="70"/>
                      <a:pt x="5072" y="212"/>
                    </a:cubicBezTo>
                    <a:cubicBezTo>
                      <a:pt x="1274" y="1058"/>
                      <a:pt x="0" y="3558"/>
                      <a:pt x="774" y="6987"/>
                    </a:cubicBezTo>
                    <a:cubicBezTo>
                      <a:pt x="2053" y="12697"/>
                      <a:pt x="4009" y="14818"/>
                      <a:pt x="6688" y="14818"/>
                    </a:cubicBezTo>
                    <a:cubicBezTo>
                      <a:pt x="7126" y="14818"/>
                      <a:pt x="7584" y="14762"/>
                      <a:pt x="8061" y="14655"/>
                    </a:cubicBezTo>
                    <a:cubicBezTo>
                      <a:pt x="11561" y="13869"/>
                      <a:pt x="13311" y="11666"/>
                      <a:pt x="11716" y="4534"/>
                    </a:cubicBezTo>
                    <a:cubicBezTo>
                      <a:pt x="11072" y="1683"/>
                      <a:pt x="9532" y="1"/>
                      <a:pt x="6847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27"/>
              <p:cNvSpPr/>
              <p:nvPr/>
            </p:nvSpPr>
            <p:spPr>
              <a:xfrm>
                <a:off x="2669675" y="1772225"/>
                <a:ext cx="380125" cy="274300"/>
              </a:xfrm>
              <a:custGeom>
                <a:rect b="b" l="l" r="r" t="t"/>
                <a:pathLst>
                  <a:path extrusionOk="0" h="10972" w="15205">
                    <a:moveTo>
                      <a:pt x="9014" y="0"/>
                    </a:moveTo>
                    <a:cubicBezTo>
                      <a:pt x="8583" y="0"/>
                      <a:pt x="8133" y="37"/>
                      <a:pt x="7668" y="114"/>
                    </a:cubicBezTo>
                    <a:cubicBezTo>
                      <a:pt x="3965" y="733"/>
                      <a:pt x="0" y="4412"/>
                      <a:pt x="4251" y="10972"/>
                    </a:cubicBezTo>
                    <a:cubicBezTo>
                      <a:pt x="4251" y="10972"/>
                      <a:pt x="3203" y="7126"/>
                      <a:pt x="3822" y="4412"/>
                    </a:cubicBezTo>
                    <a:cubicBezTo>
                      <a:pt x="3822" y="4412"/>
                      <a:pt x="5723" y="1767"/>
                      <a:pt x="9414" y="1767"/>
                    </a:cubicBezTo>
                    <a:cubicBezTo>
                      <a:pt x="10323" y="1767"/>
                      <a:pt x="11341" y="1928"/>
                      <a:pt x="12466" y="2328"/>
                    </a:cubicBezTo>
                    <a:cubicBezTo>
                      <a:pt x="12466" y="2328"/>
                      <a:pt x="14157" y="5055"/>
                      <a:pt x="14990" y="8853"/>
                    </a:cubicBezTo>
                    <a:cubicBezTo>
                      <a:pt x="14990" y="8853"/>
                      <a:pt x="15204" y="7483"/>
                      <a:pt x="14645" y="4447"/>
                    </a:cubicBezTo>
                    <a:cubicBezTo>
                      <a:pt x="14145" y="1782"/>
                      <a:pt x="12016" y="0"/>
                      <a:pt x="90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27"/>
              <p:cNvSpPr/>
              <p:nvPr/>
            </p:nvSpPr>
            <p:spPr>
              <a:xfrm>
                <a:off x="2715500" y="1745875"/>
                <a:ext cx="313450" cy="224450"/>
              </a:xfrm>
              <a:custGeom>
                <a:rect b="b" l="l" r="r" t="t"/>
                <a:pathLst>
                  <a:path extrusionOk="0" h="8978" w="12538">
                    <a:moveTo>
                      <a:pt x="7264" y="0"/>
                    </a:moveTo>
                    <a:cubicBezTo>
                      <a:pt x="3462" y="0"/>
                      <a:pt x="141" y="3852"/>
                      <a:pt x="72" y="6251"/>
                    </a:cubicBezTo>
                    <a:cubicBezTo>
                      <a:pt x="1" y="8740"/>
                      <a:pt x="1513" y="8978"/>
                      <a:pt x="1513" y="8978"/>
                    </a:cubicBezTo>
                    <a:cubicBezTo>
                      <a:pt x="1370" y="7240"/>
                      <a:pt x="2477" y="5823"/>
                      <a:pt x="2477" y="5823"/>
                    </a:cubicBezTo>
                    <a:lnTo>
                      <a:pt x="2477" y="5823"/>
                    </a:lnTo>
                    <a:cubicBezTo>
                      <a:pt x="1977" y="7180"/>
                      <a:pt x="2477" y="8311"/>
                      <a:pt x="2477" y="8311"/>
                    </a:cubicBezTo>
                    <a:cubicBezTo>
                      <a:pt x="2477" y="8311"/>
                      <a:pt x="2477" y="7406"/>
                      <a:pt x="3049" y="7013"/>
                    </a:cubicBezTo>
                    <a:cubicBezTo>
                      <a:pt x="3620" y="6609"/>
                      <a:pt x="5287" y="6859"/>
                      <a:pt x="6109" y="6121"/>
                    </a:cubicBezTo>
                    <a:cubicBezTo>
                      <a:pt x="6382" y="5874"/>
                      <a:pt x="6643" y="5792"/>
                      <a:pt x="6869" y="5792"/>
                    </a:cubicBezTo>
                    <a:cubicBezTo>
                      <a:pt x="7320" y="5792"/>
                      <a:pt x="7633" y="6121"/>
                      <a:pt x="7633" y="6121"/>
                    </a:cubicBezTo>
                    <a:cubicBezTo>
                      <a:pt x="8609" y="3537"/>
                      <a:pt x="8383" y="2537"/>
                      <a:pt x="8383" y="2537"/>
                    </a:cubicBezTo>
                    <a:lnTo>
                      <a:pt x="8383" y="2537"/>
                    </a:lnTo>
                    <a:cubicBezTo>
                      <a:pt x="9204" y="4442"/>
                      <a:pt x="8657" y="5501"/>
                      <a:pt x="8657" y="5501"/>
                    </a:cubicBezTo>
                    <a:cubicBezTo>
                      <a:pt x="8776" y="5477"/>
                      <a:pt x="8899" y="5467"/>
                      <a:pt x="9022" y="5467"/>
                    </a:cubicBezTo>
                    <a:cubicBezTo>
                      <a:pt x="9814" y="5467"/>
                      <a:pt x="10633" y="5894"/>
                      <a:pt x="10633" y="5894"/>
                    </a:cubicBezTo>
                    <a:cubicBezTo>
                      <a:pt x="11050" y="4597"/>
                      <a:pt x="10633" y="3382"/>
                      <a:pt x="10633" y="3382"/>
                    </a:cubicBezTo>
                    <a:lnTo>
                      <a:pt x="10633" y="3382"/>
                    </a:lnTo>
                    <a:cubicBezTo>
                      <a:pt x="11526" y="5061"/>
                      <a:pt x="11609" y="6382"/>
                      <a:pt x="11609" y="6382"/>
                    </a:cubicBezTo>
                    <a:cubicBezTo>
                      <a:pt x="11708" y="6362"/>
                      <a:pt x="11800" y="6353"/>
                      <a:pt x="11885" y="6353"/>
                    </a:cubicBezTo>
                    <a:cubicBezTo>
                      <a:pt x="12293" y="6353"/>
                      <a:pt x="12538" y="6549"/>
                      <a:pt x="12538" y="6549"/>
                    </a:cubicBezTo>
                    <a:cubicBezTo>
                      <a:pt x="12538" y="6549"/>
                      <a:pt x="11597" y="275"/>
                      <a:pt x="7633" y="13"/>
                    </a:cubicBezTo>
                    <a:cubicBezTo>
                      <a:pt x="7509" y="4"/>
                      <a:pt x="7386" y="0"/>
                      <a:pt x="7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27"/>
              <p:cNvSpPr/>
              <p:nvPr/>
            </p:nvSpPr>
            <p:spPr>
              <a:xfrm>
                <a:off x="2535725" y="2174775"/>
                <a:ext cx="190650" cy="537725"/>
              </a:xfrm>
              <a:custGeom>
                <a:rect b="b" l="l" r="r" t="t"/>
                <a:pathLst>
                  <a:path extrusionOk="0" h="21509" w="7626">
                    <a:moveTo>
                      <a:pt x="4787" y="1"/>
                    </a:moveTo>
                    <a:cubicBezTo>
                      <a:pt x="4378" y="1"/>
                      <a:pt x="3934" y="167"/>
                      <a:pt x="3465" y="537"/>
                    </a:cubicBezTo>
                    <a:cubicBezTo>
                      <a:pt x="2465" y="1335"/>
                      <a:pt x="2036" y="2954"/>
                      <a:pt x="1727" y="6026"/>
                    </a:cubicBezTo>
                    <a:cubicBezTo>
                      <a:pt x="1048" y="12706"/>
                      <a:pt x="0" y="17135"/>
                      <a:pt x="0" y="17135"/>
                    </a:cubicBezTo>
                    <a:cubicBezTo>
                      <a:pt x="0" y="17135"/>
                      <a:pt x="417" y="21266"/>
                      <a:pt x="1453" y="21492"/>
                    </a:cubicBezTo>
                    <a:cubicBezTo>
                      <a:pt x="1502" y="21503"/>
                      <a:pt x="1551" y="21508"/>
                      <a:pt x="1600" y="21508"/>
                    </a:cubicBezTo>
                    <a:cubicBezTo>
                      <a:pt x="4269" y="21508"/>
                      <a:pt x="7626" y="6251"/>
                      <a:pt x="7263" y="3621"/>
                    </a:cubicBezTo>
                    <a:cubicBezTo>
                      <a:pt x="6984" y="1603"/>
                      <a:pt x="6057" y="1"/>
                      <a:pt x="4787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27"/>
              <p:cNvSpPr/>
              <p:nvPr/>
            </p:nvSpPr>
            <p:spPr>
              <a:xfrm>
                <a:off x="2271400" y="2265000"/>
                <a:ext cx="356325" cy="447100"/>
              </a:xfrm>
              <a:custGeom>
                <a:rect b="b" l="l" r="r" t="t"/>
                <a:pathLst>
                  <a:path extrusionOk="0" h="17884" w="14253">
                    <a:moveTo>
                      <a:pt x="1965" y="0"/>
                    </a:moveTo>
                    <a:lnTo>
                      <a:pt x="1" y="798"/>
                    </a:lnTo>
                    <a:cubicBezTo>
                      <a:pt x="1179" y="4977"/>
                      <a:pt x="5835" y="13180"/>
                      <a:pt x="8430" y="15657"/>
                    </a:cubicBezTo>
                    <a:cubicBezTo>
                      <a:pt x="8844" y="16044"/>
                      <a:pt x="10582" y="17884"/>
                      <a:pt x="11926" y="17884"/>
                    </a:cubicBezTo>
                    <a:cubicBezTo>
                      <a:pt x="12362" y="17884"/>
                      <a:pt x="12756" y="17691"/>
                      <a:pt x="13050" y="17193"/>
                    </a:cubicBezTo>
                    <a:cubicBezTo>
                      <a:pt x="14252" y="15145"/>
                      <a:pt x="13312" y="12764"/>
                      <a:pt x="10597" y="10621"/>
                    </a:cubicBezTo>
                    <a:cubicBezTo>
                      <a:pt x="7894" y="8489"/>
                      <a:pt x="1965" y="0"/>
                      <a:pt x="1965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27"/>
              <p:cNvSpPr/>
              <p:nvPr/>
            </p:nvSpPr>
            <p:spPr>
              <a:xfrm>
                <a:off x="2112750" y="2125025"/>
                <a:ext cx="230125" cy="178750"/>
              </a:xfrm>
              <a:custGeom>
                <a:rect b="b" l="l" r="r" t="t"/>
                <a:pathLst>
                  <a:path extrusionOk="0" h="7150" w="9205">
                    <a:moveTo>
                      <a:pt x="1942" y="1"/>
                    </a:moveTo>
                    <a:cubicBezTo>
                      <a:pt x="1905" y="1"/>
                      <a:pt x="1873" y="5"/>
                      <a:pt x="1846" y="15"/>
                    </a:cubicBezTo>
                    <a:cubicBezTo>
                      <a:pt x="1298" y="218"/>
                      <a:pt x="2298" y="503"/>
                      <a:pt x="3680" y="1813"/>
                    </a:cubicBezTo>
                    <a:cubicBezTo>
                      <a:pt x="3621" y="1784"/>
                      <a:pt x="1943" y="993"/>
                      <a:pt x="981" y="993"/>
                    </a:cubicBezTo>
                    <a:cubicBezTo>
                      <a:pt x="770" y="993"/>
                      <a:pt x="594" y="1031"/>
                      <a:pt x="477" y="1122"/>
                    </a:cubicBezTo>
                    <a:cubicBezTo>
                      <a:pt x="1" y="1492"/>
                      <a:pt x="703" y="1063"/>
                      <a:pt x="3322" y="2801"/>
                    </a:cubicBezTo>
                    <a:cubicBezTo>
                      <a:pt x="3322" y="2801"/>
                      <a:pt x="2009" y="2327"/>
                      <a:pt x="1209" y="2327"/>
                    </a:cubicBezTo>
                    <a:cubicBezTo>
                      <a:pt x="1019" y="2327"/>
                      <a:pt x="858" y="2354"/>
                      <a:pt x="751" y="2420"/>
                    </a:cubicBezTo>
                    <a:cubicBezTo>
                      <a:pt x="239" y="2730"/>
                      <a:pt x="798" y="2849"/>
                      <a:pt x="1489" y="3135"/>
                    </a:cubicBezTo>
                    <a:cubicBezTo>
                      <a:pt x="1584" y="3170"/>
                      <a:pt x="1679" y="3206"/>
                      <a:pt x="1775" y="3254"/>
                    </a:cubicBezTo>
                    <a:cubicBezTo>
                      <a:pt x="1775" y="3254"/>
                      <a:pt x="1215" y="3408"/>
                      <a:pt x="2191" y="3968"/>
                    </a:cubicBezTo>
                    <a:cubicBezTo>
                      <a:pt x="3049" y="4456"/>
                      <a:pt x="4656" y="5563"/>
                      <a:pt x="5692" y="6623"/>
                    </a:cubicBezTo>
                    <a:cubicBezTo>
                      <a:pt x="6021" y="6953"/>
                      <a:pt x="6464" y="7149"/>
                      <a:pt x="6910" y="7149"/>
                    </a:cubicBezTo>
                    <a:cubicBezTo>
                      <a:pt x="7077" y="7149"/>
                      <a:pt x="7244" y="7122"/>
                      <a:pt x="7406" y="7064"/>
                    </a:cubicBezTo>
                    <a:cubicBezTo>
                      <a:pt x="7728" y="6945"/>
                      <a:pt x="8037" y="6718"/>
                      <a:pt x="8228" y="6302"/>
                    </a:cubicBezTo>
                    <a:cubicBezTo>
                      <a:pt x="9204" y="4242"/>
                      <a:pt x="7013" y="3599"/>
                      <a:pt x="7156" y="920"/>
                    </a:cubicBezTo>
                    <a:cubicBezTo>
                      <a:pt x="7156" y="920"/>
                      <a:pt x="7125" y="906"/>
                      <a:pt x="7075" y="906"/>
                    </a:cubicBezTo>
                    <a:cubicBezTo>
                      <a:pt x="6894" y="906"/>
                      <a:pt x="6473" y="1090"/>
                      <a:pt x="6501" y="2813"/>
                    </a:cubicBezTo>
                    <a:cubicBezTo>
                      <a:pt x="6501" y="2813"/>
                      <a:pt x="6359" y="2706"/>
                      <a:pt x="6132" y="2539"/>
                    </a:cubicBezTo>
                    <a:cubicBezTo>
                      <a:pt x="5180" y="1825"/>
                      <a:pt x="2665" y="1"/>
                      <a:pt x="1942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27"/>
              <p:cNvSpPr/>
              <p:nvPr/>
            </p:nvSpPr>
            <p:spPr>
              <a:xfrm>
                <a:off x="2250875" y="2188500"/>
                <a:ext cx="27700" cy="51800"/>
              </a:xfrm>
              <a:custGeom>
                <a:rect b="b" l="l" r="r" t="t"/>
                <a:pathLst>
                  <a:path extrusionOk="0" h="2072" w="1108">
                    <a:moveTo>
                      <a:pt x="607" y="0"/>
                    </a:moveTo>
                    <a:lnTo>
                      <a:pt x="607" y="0"/>
                    </a:lnTo>
                    <a:cubicBezTo>
                      <a:pt x="0" y="1346"/>
                      <a:pt x="1107" y="2072"/>
                      <a:pt x="1107" y="2072"/>
                    </a:cubicBezTo>
                    <a:cubicBezTo>
                      <a:pt x="500" y="1060"/>
                      <a:pt x="976" y="274"/>
                      <a:pt x="976" y="274"/>
                    </a:cubicBezTo>
                    <a:cubicBezTo>
                      <a:pt x="976" y="274"/>
                      <a:pt x="834" y="167"/>
                      <a:pt x="607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27"/>
              <p:cNvSpPr/>
              <p:nvPr/>
            </p:nvSpPr>
            <p:spPr>
              <a:xfrm>
                <a:off x="2149950" y="2200750"/>
                <a:ext cx="58975" cy="26175"/>
              </a:xfrm>
              <a:custGeom>
                <a:rect b="b" l="l" r="r" t="t"/>
                <a:pathLst>
                  <a:path extrusionOk="0" h="1047" w="2359">
                    <a:moveTo>
                      <a:pt x="263" y="1"/>
                    </a:moveTo>
                    <a:cubicBezTo>
                      <a:pt x="149" y="1"/>
                      <a:pt x="57" y="32"/>
                      <a:pt x="1" y="106"/>
                    </a:cubicBezTo>
                    <a:cubicBezTo>
                      <a:pt x="96" y="141"/>
                      <a:pt x="191" y="177"/>
                      <a:pt x="287" y="225"/>
                    </a:cubicBezTo>
                    <a:cubicBezTo>
                      <a:pt x="303" y="223"/>
                      <a:pt x="319" y="222"/>
                      <a:pt x="337" y="222"/>
                    </a:cubicBezTo>
                    <a:cubicBezTo>
                      <a:pt x="890" y="222"/>
                      <a:pt x="2127" y="931"/>
                      <a:pt x="2358" y="1046"/>
                    </a:cubicBezTo>
                    <a:cubicBezTo>
                      <a:pt x="2138" y="886"/>
                      <a:pt x="872" y="1"/>
                      <a:pt x="263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27"/>
              <p:cNvSpPr/>
              <p:nvPr/>
            </p:nvSpPr>
            <p:spPr>
              <a:xfrm>
                <a:off x="2441375" y="3209450"/>
                <a:ext cx="26500" cy="26225"/>
              </a:xfrm>
              <a:custGeom>
                <a:rect b="b" l="l" r="r" t="t"/>
                <a:pathLst>
                  <a:path extrusionOk="0" h="1049" w="1060">
                    <a:moveTo>
                      <a:pt x="536" y="1"/>
                    </a:moveTo>
                    <a:cubicBezTo>
                      <a:pt x="238" y="1"/>
                      <a:pt x="0" y="227"/>
                      <a:pt x="0" y="524"/>
                    </a:cubicBezTo>
                    <a:cubicBezTo>
                      <a:pt x="0" y="810"/>
                      <a:pt x="238" y="1048"/>
                      <a:pt x="536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27"/>
                      <a:pt x="822" y="1"/>
                      <a:pt x="53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27"/>
              <p:cNvSpPr/>
              <p:nvPr/>
            </p:nvSpPr>
            <p:spPr>
              <a:xfrm>
                <a:off x="2676800" y="3299950"/>
                <a:ext cx="26225" cy="26500"/>
              </a:xfrm>
              <a:custGeom>
                <a:rect b="b" l="l" r="r" t="t"/>
                <a:pathLst>
                  <a:path extrusionOk="0" h="1060" w="1049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1" y="1060"/>
                      <a:pt x="1049" y="822"/>
                      <a:pt x="1049" y="536"/>
                    </a:cubicBezTo>
                    <a:cubicBezTo>
                      <a:pt x="1049" y="238"/>
                      <a:pt x="811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27"/>
              <p:cNvSpPr/>
              <p:nvPr/>
            </p:nvSpPr>
            <p:spPr>
              <a:xfrm>
                <a:off x="2877125" y="3348750"/>
                <a:ext cx="26525" cy="26225"/>
              </a:xfrm>
              <a:custGeom>
                <a:rect b="b" l="l" r="r" t="t"/>
                <a:pathLst>
                  <a:path extrusionOk="0" h="1049" w="1061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48"/>
                      <a:pt x="525" y="1048"/>
                    </a:cubicBezTo>
                    <a:cubicBezTo>
                      <a:pt x="822" y="1048"/>
                      <a:pt x="1060" y="822"/>
                      <a:pt x="1060" y="525"/>
                    </a:cubicBezTo>
                    <a:cubicBezTo>
                      <a:pt x="1060" y="239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27"/>
              <p:cNvSpPr/>
              <p:nvPr/>
            </p:nvSpPr>
            <p:spPr>
              <a:xfrm>
                <a:off x="2569050" y="3037100"/>
                <a:ext cx="26525" cy="26525"/>
              </a:xfrm>
              <a:custGeom>
                <a:rect b="b" l="l" r="r" t="t"/>
                <a:pathLst>
                  <a:path extrusionOk="0" h="1061" w="1061">
                    <a:moveTo>
                      <a:pt x="537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1"/>
                      <a:pt x="537" y="1061"/>
                    </a:cubicBezTo>
                    <a:cubicBezTo>
                      <a:pt x="822" y="1061"/>
                      <a:pt x="1061" y="822"/>
                      <a:pt x="1061" y="525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2613700" y="3162425"/>
                <a:ext cx="26225" cy="26525"/>
              </a:xfrm>
              <a:custGeom>
                <a:rect b="b" l="l" r="r" t="t"/>
                <a:pathLst>
                  <a:path extrusionOk="0" h="1061" w="1049">
                    <a:moveTo>
                      <a:pt x="525" y="0"/>
                    </a:moveTo>
                    <a:cubicBezTo>
                      <a:pt x="227" y="0"/>
                      <a:pt x="1" y="239"/>
                      <a:pt x="1" y="524"/>
                    </a:cubicBezTo>
                    <a:cubicBezTo>
                      <a:pt x="1" y="822"/>
                      <a:pt x="227" y="1060"/>
                      <a:pt x="525" y="1060"/>
                    </a:cubicBezTo>
                    <a:cubicBezTo>
                      <a:pt x="810" y="1060"/>
                      <a:pt x="1049" y="822"/>
                      <a:pt x="1049" y="524"/>
                    </a:cubicBezTo>
                    <a:cubicBezTo>
                      <a:pt x="1049" y="239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27"/>
              <p:cNvSpPr/>
              <p:nvPr/>
            </p:nvSpPr>
            <p:spPr>
              <a:xfrm>
                <a:off x="2822075" y="3233850"/>
                <a:ext cx="26500" cy="26525"/>
              </a:xfrm>
              <a:custGeom>
                <a:rect b="b" l="l" r="r" t="t"/>
                <a:pathLst>
                  <a:path extrusionOk="0" h="1061" w="1060">
                    <a:moveTo>
                      <a:pt x="536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22"/>
                      <a:pt x="238" y="1061"/>
                      <a:pt x="536" y="1061"/>
                    </a:cubicBezTo>
                    <a:cubicBezTo>
                      <a:pt x="822" y="1061"/>
                      <a:pt x="1060" y="822"/>
                      <a:pt x="1060" y="525"/>
                    </a:cubicBezTo>
                    <a:cubicBezTo>
                      <a:pt x="1060" y="239"/>
                      <a:pt x="822" y="1"/>
                      <a:pt x="53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27"/>
              <p:cNvSpPr/>
              <p:nvPr/>
            </p:nvSpPr>
            <p:spPr>
              <a:xfrm>
                <a:off x="2850650" y="3017775"/>
                <a:ext cx="26500" cy="26200"/>
              </a:xfrm>
              <a:custGeom>
                <a:rect b="b" l="l" r="r" t="t"/>
                <a:pathLst>
                  <a:path extrusionOk="0" h="1048" w="1060">
                    <a:moveTo>
                      <a:pt x="536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22"/>
                      <a:pt x="238" y="1048"/>
                      <a:pt x="536" y="1048"/>
                    </a:cubicBezTo>
                    <a:cubicBezTo>
                      <a:pt x="822" y="1048"/>
                      <a:pt x="1060" y="822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2714025" y="2972825"/>
                <a:ext cx="26500" cy="26200"/>
              </a:xfrm>
              <a:custGeom>
                <a:rect b="b" l="l" r="r" t="t"/>
                <a:pathLst>
                  <a:path extrusionOk="0" h="1048" w="1060">
                    <a:moveTo>
                      <a:pt x="536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10"/>
                      <a:pt x="238" y="1048"/>
                      <a:pt x="536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27"/>
              <p:cNvSpPr/>
              <p:nvPr/>
            </p:nvSpPr>
            <p:spPr>
              <a:xfrm>
                <a:off x="2324675" y="3466625"/>
                <a:ext cx="26525" cy="26225"/>
              </a:xfrm>
              <a:custGeom>
                <a:rect b="b" l="l" r="r" t="t"/>
                <a:pathLst>
                  <a:path extrusionOk="0" h="1049" w="1061">
                    <a:moveTo>
                      <a:pt x="537" y="1"/>
                    </a:moveTo>
                    <a:cubicBezTo>
                      <a:pt x="239" y="1"/>
                      <a:pt x="1" y="239"/>
                      <a:pt x="1" y="524"/>
                    </a:cubicBezTo>
                    <a:cubicBezTo>
                      <a:pt x="1" y="810"/>
                      <a:pt x="239" y="1048"/>
                      <a:pt x="537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27"/>
              <p:cNvSpPr/>
              <p:nvPr/>
            </p:nvSpPr>
            <p:spPr>
              <a:xfrm>
                <a:off x="2136850" y="3410375"/>
                <a:ext cx="26525" cy="26500"/>
              </a:xfrm>
              <a:custGeom>
                <a:rect b="b" l="l" r="r" t="t"/>
                <a:pathLst>
                  <a:path extrusionOk="0" h="1060" w="1061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23" y="1060"/>
                      <a:pt x="1061" y="822"/>
                      <a:pt x="1061" y="536"/>
                    </a:cubicBezTo>
                    <a:cubicBezTo>
                      <a:pt x="1061" y="238"/>
                      <a:pt x="823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27"/>
              <p:cNvSpPr/>
              <p:nvPr/>
            </p:nvSpPr>
            <p:spPr>
              <a:xfrm>
                <a:off x="2027025" y="3308875"/>
                <a:ext cx="24125" cy="17575"/>
              </a:xfrm>
              <a:custGeom>
                <a:rect b="b" l="l" r="r" t="t"/>
                <a:pathLst>
                  <a:path extrusionOk="0" h="703" w="965">
                    <a:moveTo>
                      <a:pt x="36" y="0"/>
                    </a:moveTo>
                    <a:cubicBezTo>
                      <a:pt x="12" y="48"/>
                      <a:pt x="1" y="107"/>
                      <a:pt x="1" y="179"/>
                    </a:cubicBezTo>
                    <a:cubicBezTo>
                      <a:pt x="1" y="465"/>
                      <a:pt x="227" y="703"/>
                      <a:pt x="524" y="703"/>
                    </a:cubicBezTo>
                    <a:cubicBezTo>
                      <a:pt x="715" y="703"/>
                      <a:pt x="870" y="608"/>
                      <a:pt x="965" y="465"/>
                    </a:cubicBezTo>
                    <a:cubicBezTo>
                      <a:pt x="667" y="274"/>
                      <a:pt x="370" y="107"/>
                      <a:pt x="3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27"/>
              <p:cNvSpPr/>
              <p:nvPr/>
            </p:nvSpPr>
            <p:spPr>
              <a:xfrm>
                <a:off x="2392250" y="3638375"/>
                <a:ext cx="26225" cy="26525"/>
              </a:xfrm>
              <a:custGeom>
                <a:rect b="b" l="l" r="r" t="t"/>
                <a:pathLst>
                  <a:path extrusionOk="0" h="1061" w="1049">
                    <a:moveTo>
                      <a:pt x="524" y="0"/>
                    </a:moveTo>
                    <a:cubicBezTo>
                      <a:pt x="227" y="0"/>
                      <a:pt x="1" y="239"/>
                      <a:pt x="1" y="536"/>
                    </a:cubicBezTo>
                    <a:cubicBezTo>
                      <a:pt x="1" y="822"/>
                      <a:pt x="227" y="1060"/>
                      <a:pt x="524" y="1060"/>
                    </a:cubicBezTo>
                    <a:cubicBezTo>
                      <a:pt x="810" y="1060"/>
                      <a:pt x="1048" y="822"/>
                      <a:pt x="1048" y="536"/>
                    </a:cubicBezTo>
                    <a:cubicBezTo>
                      <a:pt x="1048" y="239"/>
                      <a:pt x="810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2054700" y="3825300"/>
                <a:ext cx="26525" cy="26525"/>
              </a:xfrm>
              <a:custGeom>
                <a:rect b="b" l="l" r="r" t="t"/>
                <a:pathLst>
                  <a:path extrusionOk="0" h="1061" w="1061">
                    <a:moveTo>
                      <a:pt x="537" y="1"/>
                    </a:moveTo>
                    <a:cubicBezTo>
                      <a:pt x="239" y="1"/>
                      <a:pt x="1" y="239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36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27"/>
              <p:cNvSpPr/>
              <p:nvPr/>
            </p:nvSpPr>
            <p:spPr>
              <a:xfrm>
                <a:off x="2192525" y="3712200"/>
                <a:ext cx="26525" cy="26200"/>
              </a:xfrm>
              <a:custGeom>
                <a:rect b="b" l="l" r="r" t="t"/>
                <a:pathLst>
                  <a:path extrusionOk="0" h="1048" w="1061">
                    <a:moveTo>
                      <a:pt x="536" y="0"/>
                    </a:moveTo>
                    <a:cubicBezTo>
                      <a:pt x="239" y="0"/>
                      <a:pt x="0" y="238"/>
                      <a:pt x="0" y="524"/>
                    </a:cubicBezTo>
                    <a:cubicBezTo>
                      <a:pt x="0" y="822"/>
                      <a:pt x="239" y="1048"/>
                      <a:pt x="536" y="1048"/>
                    </a:cubicBezTo>
                    <a:cubicBezTo>
                      <a:pt x="822" y="1048"/>
                      <a:pt x="1060" y="822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27"/>
              <p:cNvSpPr/>
              <p:nvPr/>
            </p:nvSpPr>
            <p:spPr>
              <a:xfrm>
                <a:off x="1987450" y="3611875"/>
                <a:ext cx="26200" cy="26525"/>
              </a:xfrm>
              <a:custGeom>
                <a:rect b="b" l="l" r="r" t="t"/>
                <a:pathLst>
                  <a:path extrusionOk="0" h="1061" w="1048">
                    <a:moveTo>
                      <a:pt x="524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48" y="822"/>
                      <a:pt x="1048" y="525"/>
                    </a:cubicBezTo>
                    <a:cubicBezTo>
                      <a:pt x="1048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27"/>
              <p:cNvSpPr/>
              <p:nvPr/>
            </p:nvSpPr>
            <p:spPr>
              <a:xfrm>
                <a:off x="2152925" y="4006575"/>
                <a:ext cx="26525" cy="26525"/>
              </a:xfrm>
              <a:custGeom>
                <a:rect b="b" l="l" r="r" t="t"/>
                <a:pathLst>
                  <a:path extrusionOk="0" h="1061" w="1061">
                    <a:moveTo>
                      <a:pt x="537" y="0"/>
                    </a:moveTo>
                    <a:cubicBezTo>
                      <a:pt x="239" y="0"/>
                      <a:pt x="1" y="239"/>
                      <a:pt x="1" y="524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24"/>
                    </a:cubicBezTo>
                    <a:cubicBezTo>
                      <a:pt x="1061" y="239"/>
                      <a:pt x="822" y="0"/>
                      <a:pt x="537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2278550" y="3313325"/>
                <a:ext cx="26500" cy="26225"/>
              </a:xfrm>
              <a:custGeom>
                <a:rect b="b" l="l" r="r" t="t"/>
                <a:pathLst>
                  <a:path extrusionOk="0" h="1049" w="1060">
                    <a:moveTo>
                      <a:pt x="524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11"/>
                      <a:pt x="238" y="1049"/>
                      <a:pt x="524" y="1049"/>
                    </a:cubicBezTo>
                    <a:cubicBezTo>
                      <a:pt x="822" y="1049"/>
                      <a:pt x="1060" y="811"/>
                      <a:pt x="1060" y="525"/>
                    </a:cubicBezTo>
                    <a:cubicBezTo>
                      <a:pt x="1060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2405350" y="3091275"/>
                <a:ext cx="26225" cy="26225"/>
              </a:xfrm>
              <a:custGeom>
                <a:rect b="b" l="l" r="r" t="t"/>
                <a:pathLst>
                  <a:path extrusionOk="0" h="1049" w="1049">
                    <a:moveTo>
                      <a:pt x="524" y="1"/>
                    </a:moveTo>
                    <a:cubicBezTo>
                      <a:pt x="239" y="1"/>
                      <a:pt x="0" y="227"/>
                      <a:pt x="0" y="525"/>
                    </a:cubicBezTo>
                    <a:cubicBezTo>
                      <a:pt x="0" y="810"/>
                      <a:pt x="239" y="1049"/>
                      <a:pt x="524" y="1049"/>
                    </a:cubicBezTo>
                    <a:cubicBezTo>
                      <a:pt x="822" y="1049"/>
                      <a:pt x="1048" y="810"/>
                      <a:pt x="1048" y="525"/>
                    </a:cubicBezTo>
                    <a:cubicBezTo>
                      <a:pt x="1048" y="227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27"/>
              <p:cNvSpPr/>
              <p:nvPr/>
            </p:nvSpPr>
            <p:spPr>
              <a:xfrm>
                <a:off x="2548825" y="2906450"/>
                <a:ext cx="26200" cy="26200"/>
              </a:xfrm>
              <a:custGeom>
                <a:rect b="b" l="l" r="r" t="t"/>
                <a:pathLst>
                  <a:path extrusionOk="0" h="1048" w="1048">
                    <a:moveTo>
                      <a:pt x="524" y="0"/>
                    </a:moveTo>
                    <a:cubicBezTo>
                      <a:pt x="226" y="0"/>
                      <a:pt x="0" y="226"/>
                      <a:pt x="0" y="524"/>
                    </a:cubicBezTo>
                    <a:cubicBezTo>
                      <a:pt x="0" y="810"/>
                      <a:pt x="226" y="1048"/>
                      <a:pt x="524" y="1048"/>
                    </a:cubicBezTo>
                    <a:cubicBezTo>
                      <a:pt x="810" y="1048"/>
                      <a:pt x="1048" y="810"/>
                      <a:pt x="1048" y="524"/>
                    </a:cubicBezTo>
                    <a:cubicBezTo>
                      <a:pt x="1048" y="226"/>
                      <a:pt x="810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27"/>
              <p:cNvSpPr/>
              <p:nvPr/>
            </p:nvSpPr>
            <p:spPr>
              <a:xfrm>
                <a:off x="2258000" y="3175525"/>
                <a:ext cx="26525" cy="26500"/>
              </a:xfrm>
              <a:custGeom>
                <a:rect b="b" l="l" r="r" t="t"/>
                <a:pathLst>
                  <a:path extrusionOk="0" h="1060" w="1061">
                    <a:moveTo>
                      <a:pt x="537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8"/>
                      <a:pt x="822" y="0"/>
                      <a:pt x="537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27"/>
              <p:cNvSpPr/>
              <p:nvPr/>
            </p:nvSpPr>
            <p:spPr>
              <a:xfrm>
                <a:off x="2418450" y="2959425"/>
                <a:ext cx="26500" cy="26525"/>
              </a:xfrm>
              <a:custGeom>
                <a:rect b="b" l="l" r="r" t="t"/>
                <a:pathLst>
                  <a:path extrusionOk="0" h="1061" w="1060">
                    <a:moveTo>
                      <a:pt x="524" y="0"/>
                    </a:moveTo>
                    <a:cubicBezTo>
                      <a:pt x="238" y="0"/>
                      <a:pt x="0" y="239"/>
                      <a:pt x="0" y="536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9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27"/>
              <p:cNvSpPr/>
              <p:nvPr/>
            </p:nvSpPr>
            <p:spPr>
              <a:xfrm>
                <a:off x="2166325" y="3553250"/>
                <a:ext cx="26225" cy="26500"/>
              </a:xfrm>
              <a:custGeom>
                <a:rect b="b" l="l" r="r" t="t"/>
                <a:pathLst>
                  <a:path extrusionOk="0" h="1060" w="1049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0" y="1060"/>
                      <a:pt x="1048" y="822"/>
                      <a:pt x="1048" y="536"/>
                    </a:cubicBezTo>
                    <a:cubicBezTo>
                      <a:pt x="1048" y="238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27"/>
              <p:cNvSpPr/>
              <p:nvPr/>
            </p:nvSpPr>
            <p:spPr>
              <a:xfrm>
                <a:off x="2000525" y="3436850"/>
                <a:ext cx="26525" cy="26525"/>
              </a:xfrm>
              <a:custGeom>
                <a:rect b="b" l="l" r="r" t="t"/>
                <a:pathLst>
                  <a:path extrusionOk="0" h="1061" w="1061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3"/>
                      <a:pt x="239" y="1061"/>
                      <a:pt x="525" y="1061"/>
                    </a:cubicBezTo>
                    <a:cubicBezTo>
                      <a:pt x="822" y="1061"/>
                      <a:pt x="1061" y="823"/>
                      <a:pt x="1061" y="525"/>
                    </a:cubicBezTo>
                    <a:cubicBezTo>
                      <a:pt x="1061" y="239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27"/>
              <p:cNvSpPr/>
              <p:nvPr/>
            </p:nvSpPr>
            <p:spPr>
              <a:xfrm>
                <a:off x="2480950" y="3397275"/>
                <a:ext cx="26525" cy="26525"/>
              </a:xfrm>
              <a:custGeom>
                <a:rect b="b" l="l" r="r" t="t"/>
                <a:pathLst>
                  <a:path extrusionOk="0" h="1061" w="1061">
                    <a:moveTo>
                      <a:pt x="536" y="0"/>
                    </a:moveTo>
                    <a:cubicBezTo>
                      <a:pt x="239" y="0"/>
                      <a:pt x="1" y="239"/>
                      <a:pt x="1" y="524"/>
                    </a:cubicBezTo>
                    <a:cubicBezTo>
                      <a:pt x="1" y="822"/>
                      <a:pt x="239" y="1060"/>
                      <a:pt x="536" y="1060"/>
                    </a:cubicBezTo>
                    <a:cubicBezTo>
                      <a:pt x="822" y="1060"/>
                      <a:pt x="1060" y="822"/>
                      <a:pt x="1060" y="524"/>
                    </a:cubicBezTo>
                    <a:cubicBezTo>
                      <a:pt x="1060" y="239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27"/>
              <p:cNvSpPr/>
              <p:nvPr/>
            </p:nvSpPr>
            <p:spPr>
              <a:xfrm>
                <a:off x="2753600" y="3466625"/>
                <a:ext cx="26525" cy="26225"/>
              </a:xfrm>
              <a:custGeom>
                <a:rect b="b" l="l" r="r" t="t"/>
                <a:pathLst>
                  <a:path extrusionOk="0" h="1049" w="1061">
                    <a:moveTo>
                      <a:pt x="537" y="1"/>
                    </a:moveTo>
                    <a:cubicBezTo>
                      <a:pt x="239" y="1"/>
                      <a:pt x="1" y="239"/>
                      <a:pt x="1" y="524"/>
                    </a:cubicBezTo>
                    <a:cubicBezTo>
                      <a:pt x="1" y="810"/>
                      <a:pt x="239" y="1048"/>
                      <a:pt x="537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27"/>
              <p:cNvSpPr/>
              <p:nvPr/>
            </p:nvSpPr>
            <p:spPr>
              <a:xfrm>
                <a:off x="2740500" y="3091275"/>
                <a:ext cx="26525" cy="26225"/>
              </a:xfrm>
              <a:custGeom>
                <a:rect b="b" l="l" r="r" t="t"/>
                <a:pathLst>
                  <a:path extrusionOk="0" h="1049" w="1061">
                    <a:moveTo>
                      <a:pt x="525" y="1"/>
                    </a:moveTo>
                    <a:cubicBezTo>
                      <a:pt x="239" y="1"/>
                      <a:pt x="1" y="227"/>
                      <a:pt x="1" y="525"/>
                    </a:cubicBezTo>
                    <a:cubicBezTo>
                      <a:pt x="1" y="810"/>
                      <a:pt x="239" y="1049"/>
                      <a:pt x="525" y="1049"/>
                    </a:cubicBezTo>
                    <a:cubicBezTo>
                      <a:pt x="822" y="1049"/>
                      <a:pt x="1061" y="810"/>
                      <a:pt x="1061" y="525"/>
                    </a:cubicBezTo>
                    <a:cubicBezTo>
                      <a:pt x="1061" y="227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27"/>
              <p:cNvSpPr/>
              <p:nvPr/>
            </p:nvSpPr>
            <p:spPr>
              <a:xfrm>
                <a:off x="2898850" y="3118675"/>
                <a:ext cx="26525" cy="26500"/>
              </a:xfrm>
              <a:custGeom>
                <a:rect b="b" l="l" r="r" t="t"/>
                <a:pathLst>
                  <a:path extrusionOk="0" h="1060" w="1061">
                    <a:moveTo>
                      <a:pt x="537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3" y="1060"/>
                      <a:pt x="1061" y="822"/>
                      <a:pt x="1061" y="536"/>
                    </a:cubicBezTo>
                    <a:cubicBezTo>
                      <a:pt x="1061" y="238"/>
                      <a:pt x="823" y="0"/>
                      <a:pt x="537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27"/>
              <p:cNvSpPr/>
              <p:nvPr/>
            </p:nvSpPr>
            <p:spPr>
              <a:xfrm>
                <a:off x="2582450" y="3566650"/>
                <a:ext cx="26225" cy="26200"/>
              </a:xfrm>
              <a:custGeom>
                <a:rect b="b" l="l" r="r" t="t"/>
                <a:pathLst>
                  <a:path extrusionOk="0" h="1048" w="1049">
                    <a:moveTo>
                      <a:pt x="525" y="0"/>
                    </a:moveTo>
                    <a:cubicBezTo>
                      <a:pt x="239" y="0"/>
                      <a:pt x="1" y="226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10" y="1048"/>
                      <a:pt x="1048" y="810"/>
                      <a:pt x="1048" y="524"/>
                    </a:cubicBezTo>
                    <a:cubicBezTo>
                      <a:pt x="1048" y="226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27"/>
              <p:cNvSpPr/>
              <p:nvPr/>
            </p:nvSpPr>
            <p:spPr>
              <a:xfrm>
                <a:off x="2467850" y="3801200"/>
                <a:ext cx="26525" cy="26200"/>
              </a:xfrm>
              <a:custGeom>
                <a:rect b="b" l="l" r="r" t="t"/>
                <a:pathLst>
                  <a:path extrusionOk="0" h="1048" w="1061">
                    <a:moveTo>
                      <a:pt x="525" y="0"/>
                    </a:moveTo>
                    <a:cubicBezTo>
                      <a:pt x="239" y="0"/>
                      <a:pt x="1" y="226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26"/>
                      <a:pt x="822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27"/>
              <p:cNvSpPr/>
              <p:nvPr/>
            </p:nvSpPr>
            <p:spPr>
              <a:xfrm>
                <a:off x="2265450" y="3838700"/>
                <a:ext cx="26225" cy="26225"/>
              </a:xfrm>
              <a:custGeom>
                <a:rect b="b" l="l" r="r" t="t"/>
                <a:pathLst>
                  <a:path extrusionOk="0" h="1049" w="1049">
                    <a:moveTo>
                      <a:pt x="524" y="0"/>
                    </a:moveTo>
                    <a:cubicBezTo>
                      <a:pt x="239" y="0"/>
                      <a:pt x="0" y="239"/>
                      <a:pt x="0" y="524"/>
                    </a:cubicBezTo>
                    <a:cubicBezTo>
                      <a:pt x="0" y="810"/>
                      <a:pt x="239" y="1048"/>
                      <a:pt x="524" y="1048"/>
                    </a:cubicBezTo>
                    <a:cubicBezTo>
                      <a:pt x="822" y="1048"/>
                      <a:pt x="1048" y="810"/>
                      <a:pt x="1048" y="524"/>
                    </a:cubicBezTo>
                    <a:cubicBezTo>
                      <a:pt x="1048" y="239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27"/>
              <p:cNvSpPr/>
              <p:nvPr/>
            </p:nvSpPr>
            <p:spPr>
              <a:xfrm>
                <a:off x="2822075" y="3638375"/>
                <a:ext cx="26500" cy="26525"/>
              </a:xfrm>
              <a:custGeom>
                <a:rect b="b" l="l" r="r" t="t"/>
                <a:pathLst>
                  <a:path extrusionOk="0" h="1061" w="1060">
                    <a:moveTo>
                      <a:pt x="536" y="0"/>
                    </a:moveTo>
                    <a:cubicBezTo>
                      <a:pt x="238" y="0"/>
                      <a:pt x="0" y="239"/>
                      <a:pt x="0" y="536"/>
                    </a:cubicBezTo>
                    <a:cubicBezTo>
                      <a:pt x="0" y="822"/>
                      <a:pt x="238" y="1060"/>
                      <a:pt x="536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9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27"/>
              <p:cNvSpPr/>
              <p:nvPr/>
            </p:nvSpPr>
            <p:spPr>
              <a:xfrm>
                <a:off x="2639900" y="3738375"/>
                <a:ext cx="26525" cy="26525"/>
              </a:xfrm>
              <a:custGeom>
                <a:rect b="b" l="l" r="r" t="t"/>
                <a:pathLst>
                  <a:path extrusionOk="0" h="1061" w="1061">
                    <a:moveTo>
                      <a:pt x="524" y="1"/>
                    </a:moveTo>
                    <a:cubicBezTo>
                      <a:pt x="239" y="1"/>
                      <a:pt x="1" y="239"/>
                      <a:pt x="1" y="537"/>
                    </a:cubicBezTo>
                    <a:cubicBezTo>
                      <a:pt x="1" y="823"/>
                      <a:pt x="239" y="1061"/>
                      <a:pt x="524" y="1061"/>
                    </a:cubicBezTo>
                    <a:cubicBezTo>
                      <a:pt x="822" y="1061"/>
                      <a:pt x="1060" y="823"/>
                      <a:pt x="1060" y="537"/>
                    </a:cubicBezTo>
                    <a:cubicBezTo>
                      <a:pt x="1060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27"/>
              <p:cNvSpPr/>
              <p:nvPr/>
            </p:nvSpPr>
            <p:spPr>
              <a:xfrm>
                <a:off x="2365750" y="4033075"/>
                <a:ext cx="26525" cy="26200"/>
              </a:xfrm>
              <a:custGeom>
                <a:rect b="b" l="l" r="r" t="t"/>
                <a:pathLst>
                  <a:path extrusionOk="0" h="1048" w="1061">
                    <a:moveTo>
                      <a:pt x="525" y="0"/>
                    </a:moveTo>
                    <a:cubicBezTo>
                      <a:pt x="239" y="0"/>
                      <a:pt x="1" y="238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22" y="1048"/>
                      <a:pt x="1061" y="810"/>
                      <a:pt x="1061" y="524"/>
                    </a:cubicBezTo>
                    <a:cubicBezTo>
                      <a:pt x="1061" y="238"/>
                      <a:pt x="822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27"/>
              <p:cNvSpPr/>
              <p:nvPr/>
            </p:nvSpPr>
            <p:spPr>
              <a:xfrm>
                <a:off x="2569050" y="3964300"/>
                <a:ext cx="26525" cy="26525"/>
              </a:xfrm>
              <a:custGeom>
                <a:rect b="b" l="l" r="r" t="t"/>
                <a:pathLst>
                  <a:path extrusionOk="0" h="1061" w="1061">
                    <a:moveTo>
                      <a:pt x="537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25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27"/>
              <p:cNvSpPr/>
              <p:nvPr/>
            </p:nvSpPr>
            <p:spPr>
              <a:xfrm>
                <a:off x="2765225" y="3886625"/>
                <a:ext cx="26200" cy="26500"/>
              </a:xfrm>
              <a:custGeom>
                <a:rect b="b" l="l" r="r" t="t"/>
                <a:pathLst>
                  <a:path extrusionOk="0" h="1060" w="1048">
                    <a:moveTo>
                      <a:pt x="524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48" y="822"/>
                      <a:pt x="1048" y="524"/>
                    </a:cubicBezTo>
                    <a:cubicBezTo>
                      <a:pt x="1048" y="238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27"/>
              <p:cNvSpPr/>
              <p:nvPr/>
            </p:nvSpPr>
            <p:spPr>
              <a:xfrm>
                <a:off x="2676800" y="4113425"/>
                <a:ext cx="26225" cy="26525"/>
              </a:xfrm>
              <a:custGeom>
                <a:rect b="b" l="l" r="r" t="t"/>
                <a:pathLst>
                  <a:path extrusionOk="0" h="1061" w="1049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1" y="1060"/>
                      <a:pt x="1049" y="822"/>
                      <a:pt x="1049" y="525"/>
                    </a:cubicBezTo>
                    <a:cubicBezTo>
                      <a:pt x="1049" y="239"/>
                      <a:pt x="811" y="1"/>
                      <a:pt x="52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27"/>
              <p:cNvSpPr/>
              <p:nvPr/>
            </p:nvSpPr>
            <p:spPr>
              <a:xfrm>
                <a:off x="2458025" y="4615100"/>
                <a:ext cx="243525" cy="206175"/>
              </a:xfrm>
              <a:custGeom>
                <a:rect b="b" l="l" r="r" t="t"/>
                <a:pathLst>
                  <a:path extrusionOk="0" h="8247" w="9741">
                    <a:moveTo>
                      <a:pt x="4861" y="1"/>
                    </a:moveTo>
                    <a:cubicBezTo>
                      <a:pt x="3778" y="1"/>
                      <a:pt x="2123" y="792"/>
                      <a:pt x="1965" y="2508"/>
                    </a:cubicBezTo>
                    <a:cubicBezTo>
                      <a:pt x="1965" y="2508"/>
                      <a:pt x="1580" y="2146"/>
                      <a:pt x="1256" y="2146"/>
                    </a:cubicBezTo>
                    <a:cubicBezTo>
                      <a:pt x="961" y="2146"/>
                      <a:pt x="716" y="2446"/>
                      <a:pt x="858" y="3591"/>
                    </a:cubicBezTo>
                    <a:cubicBezTo>
                      <a:pt x="1037" y="5008"/>
                      <a:pt x="1" y="6628"/>
                      <a:pt x="560" y="8247"/>
                    </a:cubicBezTo>
                    <a:lnTo>
                      <a:pt x="9228" y="8247"/>
                    </a:lnTo>
                    <a:cubicBezTo>
                      <a:pt x="9228" y="8247"/>
                      <a:pt x="9740" y="7997"/>
                      <a:pt x="9478" y="6735"/>
                    </a:cubicBezTo>
                    <a:cubicBezTo>
                      <a:pt x="9454" y="6639"/>
                      <a:pt x="9431" y="6544"/>
                      <a:pt x="9407" y="6449"/>
                    </a:cubicBezTo>
                    <a:cubicBezTo>
                      <a:pt x="9133" y="5437"/>
                      <a:pt x="7526" y="5449"/>
                      <a:pt x="6549" y="4044"/>
                    </a:cubicBezTo>
                    <a:cubicBezTo>
                      <a:pt x="6073" y="3341"/>
                      <a:pt x="5740" y="2294"/>
                      <a:pt x="5799" y="591"/>
                    </a:cubicBezTo>
                    <a:cubicBezTo>
                      <a:pt x="5811" y="203"/>
                      <a:pt x="5409" y="1"/>
                      <a:pt x="4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27"/>
              <p:cNvSpPr/>
              <p:nvPr/>
            </p:nvSpPr>
            <p:spPr>
              <a:xfrm>
                <a:off x="1528150" y="3030950"/>
                <a:ext cx="285475" cy="252125"/>
              </a:xfrm>
              <a:custGeom>
                <a:rect b="b" l="l" r="r" t="t"/>
                <a:pathLst>
                  <a:path extrusionOk="0" h="10085" w="11419">
                    <a:moveTo>
                      <a:pt x="8225" y="0"/>
                    </a:moveTo>
                    <a:cubicBezTo>
                      <a:pt x="7462" y="0"/>
                      <a:pt x="6422" y="294"/>
                      <a:pt x="5180" y="1378"/>
                    </a:cubicBezTo>
                    <a:cubicBezTo>
                      <a:pt x="2465" y="3735"/>
                      <a:pt x="1" y="6307"/>
                      <a:pt x="382" y="8510"/>
                    </a:cubicBezTo>
                    <a:cubicBezTo>
                      <a:pt x="585" y="9679"/>
                      <a:pt x="1256" y="10085"/>
                      <a:pt x="1957" y="10085"/>
                    </a:cubicBezTo>
                    <a:cubicBezTo>
                      <a:pt x="2570" y="10085"/>
                      <a:pt x="3206" y="9774"/>
                      <a:pt x="3573" y="9391"/>
                    </a:cubicBezTo>
                    <a:cubicBezTo>
                      <a:pt x="3692" y="9272"/>
                      <a:pt x="3823" y="9129"/>
                      <a:pt x="3954" y="8974"/>
                    </a:cubicBezTo>
                    <a:cubicBezTo>
                      <a:pt x="4632" y="8212"/>
                      <a:pt x="5466" y="7200"/>
                      <a:pt x="6263" y="6724"/>
                    </a:cubicBezTo>
                    <a:cubicBezTo>
                      <a:pt x="6347" y="6676"/>
                      <a:pt x="6442" y="6629"/>
                      <a:pt x="6513" y="6581"/>
                    </a:cubicBezTo>
                    <a:cubicBezTo>
                      <a:pt x="6706" y="6492"/>
                      <a:pt x="6884" y="6458"/>
                      <a:pt x="7049" y="6458"/>
                    </a:cubicBezTo>
                    <a:cubicBezTo>
                      <a:pt x="7604" y="6458"/>
                      <a:pt x="8012" y="6847"/>
                      <a:pt x="8366" y="6847"/>
                    </a:cubicBezTo>
                    <a:cubicBezTo>
                      <a:pt x="8471" y="6847"/>
                      <a:pt x="8571" y="6813"/>
                      <a:pt x="8668" y="6724"/>
                    </a:cubicBezTo>
                    <a:cubicBezTo>
                      <a:pt x="9192" y="6236"/>
                      <a:pt x="8383" y="5045"/>
                      <a:pt x="8383" y="5045"/>
                    </a:cubicBezTo>
                    <a:cubicBezTo>
                      <a:pt x="8383" y="5045"/>
                      <a:pt x="9266" y="4225"/>
                      <a:pt x="10091" y="4225"/>
                    </a:cubicBezTo>
                    <a:cubicBezTo>
                      <a:pt x="10341" y="4225"/>
                      <a:pt x="10586" y="4301"/>
                      <a:pt x="10800" y="4497"/>
                    </a:cubicBezTo>
                    <a:cubicBezTo>
                      <a:pt x="10800" y="4497"/>
                      <a:pt x="11419" y="4116"/>
                      <a:pt x="11109" y="3533"/>
                    </a:cubicBezTo>
                    <a:cubicBezTo>
                      <a:pt x="10800" y="2950"/>
                      <a:pt x="10252" y="2640"/>
                      <a:pt x="10252" y="2021"/>
                    </a:cubicBezTo>
                    <a:cubicBezTo>
                      <a:pt x="10252" y="1402"/>
                      <a:pt x="9645" y="414"/>
                      <a:pt x="9645" y="414"/>
                    </a:cubicBezTo>
                    <a:cubicBezTo>
                      <a:pt x="9645" y="414"/>
                      <a:pt x="9130" y="0"/>
                      <a:pt x="82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27"/>
              <p:cNvSpPr/>
              <p:nvPr/>
            </p:nvSpPr>
            <p:spPr>
              <a:xfrm>
                <a:off x="4208950" y="4493275"/>
                <a:ext cx="261550" cy="328000"/>
              </a:xfrm>
              <a:custGeom>
                <a:rect b="b" l="l" r="r" t="t"/>
                <a:pathLst>
                  <a:path extrusionOk="0" h="13120" w="10462">
                    <a:moveTo>
                      <a:pt x="3072" y="1"/>
                    </a:moveTo>
                    <a:cubicBezTo>
                      <a:pt x="1078" y="1"/>
                      <a:pt x="0" y="1605"/>
                      <a:pt x="520" y="6202"/>
                    </a:cubicBezTo>
                    <a:cubicBezTo>
                      <a:pt x="115" y="8429"/>
                      <a:pt x="32" y="10977"/>
                      <a:pt x="961" y="13120"/>
                    </a:cubicBezTo>
                    <a:lnTo>
                      <a:pt x="9164" y="13120"/>
                    </a:lnTo>
                    <a:cubicBezTo>
                      <a:pt x="9164" y="13120"/>
                      <a:pt x="10462" y="10334"/>
                      <a:pt x="8617" y="9369"/>
                    </a:cubicBezTo>
                    <a:cubicBezTo>
                      <a:pt x="8188" y="9143"/>
                      <a:pt x="7795" y="8655"/>
                      <a:pt x="7438" y="8024"/>
                    </a:cubicBezTo>
                    <a:cubicBezTo>
                      <a:pt x="7438" y="8024"/>
                      <a:pt x="7140" y="6178"/>
                      <a:pt x="7438" y="4250"/>
                    </a:cubicBezTo>
                    <a:cubicBezTo>
                      <a:pt x="7747" y="2309"/>
                      <a:pt x="6902" y="725"/>
                      <a:pt x="4152" y="130"/>
                    </a:cubicBezTo>
                    <a:cubicBezTo>
                      <a:pt x="3768" y="46"/>
                      <a:pt x="3407" y="1"/>
                      <a:pt x="30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27"/>
              <p:cNvSpPr/>
              <p:nvPr/>
            </p:nvSpPr>
            <p:spPr>
              <a:xfrm>
                <a:off x="4253500" y="3993375"/>
                <a:ext cx="350950" cy="632325"/>
              </a:xfrm>
              <a:custGeom>
                <a:rect b="b" l="l" r="r" t="t"/>
                <a:pathLst>
                  <a:path extrusionOk="0" h="25293" w="14038">
                    <a:moveTo>
                      <a:pt x="10449" y="0"/>
                    </a:moveTo>
                    <a:cubicBezTo>
                      <a:pt x="8083" y="0"/>
                      <a:pt x="5168" y="647"/>
                      <a:pt x="3751" y="3481"/>
                    </a:cubicBezTo>
                    <a:cubicBezTo>
                      <a:pt x="1143" y="8696"/>
                      <a:pt x="0" y="22936"/>
                      <a:pt x="0" y="22936"/>
                    </a:cubicBezTo>
                    <a:cubicBezTo>
                      <a:pt x="734" y="24786"/>
                      <a:pt x="1653" y="25292"/>
                      <a:pt x="2440" y="25292"/>
                    </a:cubicBezTo>
                    <a:cubicBezTo>
                      <a:pt x="3389" y="25292"/>
                      <a:pt x="4144" y="24555"/>
                      <a:pt x="4144" y="24555"/>
                    </a:cubicBezTo>
                    <a:cubicBezTo>
                      <a:pt x="4144" y="24555"/>
                      <a:pt x="7942" y="16888"/>
                      <a:pt x="11014" y="11304"/>
                    </a:cubicBezTo>
                    <a:cubicBezTo>
                      <a:pt x="14038" y="5815"/>
                      <a:pt x="14038" y="457"/>
                      <a:pt x="14038" y="457"/>
                    </a:cubicBezTo>
                    <a:cubicBezTo>
                      <a:pt x="14038" y="457"/>
                      <a:pt x="12437" y="0"/>
                      <a:pt x="10449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27"/>
              <p:cNvSpPr/>
              <p:nvPr/>
            </p:nvSpPr>
            <p:spPr>
              <a:xfrm>
                <a:off x="5386375" y="3569325"/>
                <a:ext cx="402150" cy="723625"/>
              </a:xfrm>
              <a:custGeom>
                <a:rect b="b" l="l" r="r" t="t"/>
                <a:pathLst>
                  <a:path extrusionOk="0" h="28945" w="16086">
                    <a:moveTo>
                      <a:pt x="8085" y="0"/>
                    </a:moveTo>
                    <a:cubicBezTo>
                      <a:pt x="8085" y="0"/>
                      <a:pt x="1" y="143"/>
                      <a:pt x="679" y="6727"/>
                    </a:cubicBezTo>
                    <a:cubicBezTo>
                      <a:pt x="1370" y="13311"/>
                      <a:pt x="12002" y="28944"/>
                      <a:pt x="12002" y="28944"/>
                    </a:cubicBezTo>
                    <a:cubicBezTo>
                      <a:pt x="15371" y="28266"/>
                      <a:pt x="16086" y="25992"/>
                      <a:pt x="16086" y="25992"/>
                    </a:cubicBezTo>
                    <a:cubicBezTo>
                      <a:pt x="12978" y="20562"/>
                      <a:pt x="8085" y="0"/>
                      <a:pt x="8085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27"/>
              <p:cNvSpPr/>
              <p:nvPr/>
            </p:nvSpPr>
            <p:spPr>
              <a:xfrm>
                <a:off x="4287125" y="2721900"/>
                <a:ext cx="1360625" cy="1377225"/>
              </a:xfrm>
              <a:custGeom>
                <a:rect b="b" l="l" r="r" t="t"/>
                <a:pathLst>
                  <a:path extrusionOk="0" h="55089" w="54425">
                    <a:moveTo>
                      <a:pt x="775" y="0"/>
                    </a:moveTo>
                    <a:lnTo>
                      <a:pt x="2811" y="14145"/>
                    </a:lnTo>
                    <a:cubicBezTo>
                      <a:pt x="2811" y="14145"/>
                      <a:pt x="2513" y="14490"/>
                      <a:pt x="2239" y="17955"/>
                    </a:cubicBezTo>
                    <a:cubicBezTo>
                      <a:pt x="2227" y="18038"/>
                      <a:pt x="2215" y="18133"/>
                      <a:pt x="2215" y="18229"/>
                    </a:cubicBezTo>
                    <a:cubicBezTo>
                      <a:pt x="2061" y="20288"/>
                      <a:pt x="1906" y="23372"/>
                      <a:pt x="1822" y="28004"/>
                    </a:cubicBezTo>
                    <a:lnTo>
                      <a:pt x="1822" y="28289"/>
                    </a:lnTo>
                    <a:cubicBezTo>
                      <a:pt x="1799" y="29301"/>
                      <a:pt x="1787" y="30373"/>
                      <a:pt x="1775" y="31540"/>
                    </a:cubicBezTo>
                    <a:lnTo>
                      <a:pt x="1775" y="31814"/>
                    </a:lnTo>
                    <a:cubicBezTo>
                      <a:pt x="1751" y="34469"/>
                      <a:pt x="1739" y="37529"/>
                      <a:pt x="1763" y="41041"/>
                    </a:cubicBezTo>
                    <a:cubicBezTo>
                      <a:pt x="1763" y="41136"/>
                      <a:pt x="1763" y="41231"/>
                      <a:pt x="1763" y="41327"/>
                    </a:cubicBezTo>
                    <a:cubicBezTo>
                      <a:pt x="1775" y="42422"/>
                      <a:pt x="1787" y="43553"/>
                      <a:pt x="1799" y="44732"/>
                    </a:cubicBezTo>
                    <a:cubicBezTo>
                      <a:pt x="1799" y="45815"/>
                      <a:pt x="953" y="47851"/>
                      <a:pt x="417" y="49018"/>
                    </a:cubicBezTo>
                    <a:cubicBezTo>
                      <a:pt x="382" y="49125"/>
                      <a:pt x="334" y="49221"/>
                      <a:pt x="298" y="49292"/>
                    </a:cubicBezTo>
                    <a:cubicBezTo>
                      <a:pt x="120" y="49673"/>
                      <a:pt x="1" y="49911"/>
                      <a:pt x="1" y="49911"/>
                    </a:cubicBezTo>
                    <a:cubicBezTo>
                      <a:pt x="1" y="49911"/>
                      <a:pt x="2131" y="55088"/>
                      <a:pt x="8157" y="55088"/>
                    </a:cubicBezTo>
                    <a:cubicBezTo>
                      <a:pt x="9683" y="55088"/>
                      <a:pt x="11459" y="54756"/>
                      <a:pt x="13514" y="53924"/>
                    </a:cubicBezTo>
                    <a:cubicBezTo>
                      <a:pt x="13514" y="53924"/>
                      <a:pt x="13681" y="53531"/>
                      <a:pt x="13919" y="52911"/>
                    </a:cubicBezTo>
                    <a:cubicBezTo>
                      <a:pt x="13967" y="52804"/>
                      <a:pt x="14014" y="52685"/>
                      <a:pt x="14062" y="52566"/>
                    </a:cubicBezTo>
                    <a:cubicBezTo>
                      <a:pt x="14491" y="51447"/>
                      <a:pt x="15050" y="49828"/>
                      <a:pt x="15300" y="48447"/>
                    </a:cubicBezTo>
                    <a:cubicBezTo>
                      <a:pt x="17932" y="33802"/>
                      <a:pt x="18134" y="25087"/>
                      <a:pt x="20372" y="23491"/>
                    </a:cubicBezTo>
                    <a:cubicBezTo>
                      <a:pt x="20456" y="23432"/>
                      <a:pt x="20551" y="23384"/>
                      <a:pt x="20646" y="23336"/>
                    </a:cubicBezTo>
                    <a:cubicBezTo>
                      <a:pt x="20777" y="23281"/>
                      <a:pt x="20929" y="23255"/>
                      <a:pt x="21100" y="23255"/>
                    </a:cubicBezTo>
                    <a:cubicBezTo>
                      <a:pt x="25199" y="23255"/>
                      <a:pt x="40542" y="38291"/>
                      <a:pt x="40542" y="38291"/>
                    </a:cubicBezTo>
                    <a:lnTo>
                      <a:pt x="42101" y="40612"/>
                    </a:lnTo>
                    <a:lnTo>
                      <a:pt x="42316" y="40910"/>
                    </a:lnTo>
                    <a:lnTo>
                      <a:pt x="43078" y="42041"/>
                    </a:lnTo>
                    <a:cubicBezTo>
                      <a:pt x="43078" y="42041"/>
                      <a:pt x="53126" y="41863"/>
                      <a:pt x="54424" y="38731"/>
                    </a:cubicBezTo>
                    <a:cubicBezTo>
                      <a:pt x="54424" y="38731"/>
                      <a:pt x="54222" y="38064"/>
                      <a:pt x="53877" y="37017"/>
                    </a:cubicBezTo>
                    <a:cubicBezTo>
                      <a:pt x="53841" y="36921"/>
                      <a:pt x="53805" y="36826"/>
                      <a:pt x="53769" y="36731"/>
                    </a:cubicBezTo>
                    <a:cubicBezTo>
                      <a:pt x="53007" y="34564"/>
                      <a:pt x="51638" y="31052"/>
                      <a:pt x="49876" y="28361"/>
                    </a:cubicBezTo>
                    <a:cubicBezTo>
                      <a:pt x="49209" y="27337"/>
                      <a:pt x="47292" y="25146"/>
                      <a:pt x="44756" y="22408"/>
                    </a:cubicBezTo>
                    <a:cubicBezTo>
                      <a:pt x="44697" y="22348"/>
                      <a:pt x="44637" y="22277"/>
                      <a:pt x="44566" y="22217"/>
                    </a:cubicBezTo>
                    <a:cubicBezTo>
                      <a:pt x="42720" y="20217"/>
                      <a:pt x="40565" y="17943"/>
                      <a:pt x="38327" y="15633"/>
                    </a:cubicBezTo>
                    <a:cubicBezTo>
                      <a:pt x="38244" y="15550"/>
                      <a:pt x="38172" y="15466"/>
                      <a:pt x="38089" y="15383"/>
                    </a:cubicBezTo>
                    <a:cubicBezTo>
                      <a:pt x="37422" y="14692"/>
                      <a:pt x="36755" y="14002"/>
                      <a:pt x="36089" y="13311"/>
                    </a:cubicBezTo>
                    <a:cubicBezTo>
                      <a:pt x="36029" y="13252"/>
                      <a:pt x="35958" y="13180"/>
                      <a:pt x="35886" y="13109"/>
                    </a:cubicBezTo>
                    <a:cubicBezTo>
                      <a:pt x="34184" y="11347"/>
                      <a:pt x="32493" y="9620"/>
                      <a:pt x="30921" y="8013"/>
                    </a:cubicBezTo>
                    <a:cubicBezTo>
                      <a:pt x="30838" y="7930"/>
                      <a:pt x="30743" y="7835"/>
                      <a:pt x="30659" y="7751"/>
                    </a:cubicBezTo>
                    <a:cubicBezTo>
                      <a:pt x="26325" y="3334"/>
                      <a:pt x="22992" y="0"/>
                      <a:pt x="2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27"/>
              <p:cNvSpPr/>
              <p:nvPr/>
            </p:nvSpPr>
            <p:spPr>
              <a:xfrm>
                <a:off x="4342500" y="3016875"/>
                <a:ext cx="138125" cy="160750"/>
              </a:xfrm>
              <a:custGeom>
                <a:rect b="b" l="l" r="r" t="t"/>
                <a:pathLst>
                  <a:path extrusionOk="0" h="6430" w="5525">
                    <a:moveTo>
                      <a:pt x="5263" y="0"/>
                    </a:moveTo>
                    <a:lnTo>
                      <a:pt x="4989" y="36"/>
                    </a:lnTo>
                    <a:cubicBezTo>
                      <a:pt x="4989" y="60"/>
                      <a:pt x="5239" y="2489"/>
                      <a:pt x="3715" y="4287"/>
                    </a:cubicBezTo>
                    <a:cubicBezTo>
                      <a:pt x="2870" y="5299"/>
                      <a:pt x="1620" y="5918"/>
                      <a:pt x="24" y="6156"/>
                    </a:cubicBezTo>
                    <a:cubicBezTo>
                      <a:pt x="12" y="6239"/>
                      <a:pt x="0" y="6334"/>
                      <a:pt x="0" y="6430"/>
                    </a:cubicBezTo>
                    <a:cubicBezTo>
                      <a:pt x="1703" y="6192"/>
                      <a:pt x="3013" y="5537"/>
                      <a:pt x="3929" y="4465"/>
                    </a:cubicBezTo>
                    <a:cubicBezTo>
                      <a:pt x="5525" y="2572"/>
                      <a:pt x="5275" y="107"/>
                      <a:pt x="5263" y="0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27"/>
              <p:cNvSpPr/>
              <p:nvPr/>
            </p:nvSpPr>
            <p:spPr>
              <a:xfrm>
                <a:off x="4924425" y="2846900"/>
                <a:ext cx="135750" cy="75650"/>
              </a:xfrm>
              <a:custGeom>
                <a:rect b="b" l="l" r="r" t="t"/>
                <a:pathLst>
                  <a:path extrusionOk="0" h="3026" w="5430">
                    <a:moveTo>
                      <a:pt x="191" y="1"/>
                    </a:moveTo>
                    <a:lnTo>
                      <a:pt x="0" y="191"/>
                    </a:lnTo>
                    <a:cubicBezTo>
                      <a:pt x="131" y="334"/>
                      <a:pt x="2703" y="3025"/>
                      <a:pt x="5179" y="3025"/>
                    </a:cubicBezTo>
                    <a:cubicBezTo>
                      <a:pt x="5263" y="3025"/>
                      <a:pt x="5346" y="3025"/>
                      <a:pt x="5429" y="3013"/>
                    </a:cubicBezTo>
                    <a:cubicBezTo>
                      <a:pt x="5346" y="2930"/>
                      <a:pt x="5251" y="2835"/>
                      <a:pt x="5167" y="2751"/>
                    </a:cubicBezTo>
                    <a:cubicBezTo>
                      <a:pt x="2798" y="2727"/>
                      <a:pt x="226" y="37"/>
                      <a:pt x="191" y="1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27"/>
              <p:cNvSpPr/>
              <p:nvPr/>
            </p:nvSpPr>
            <p:spPr>
              <a:xfrm>
                <a:off x="4294575" y="3947350"/>
                <a:ext cx="344100" cy="118775"/>
              </a:xfrm>
              <a:custGeom>
                <a:rect b="b" l="l" r="r" t="t"/>
                <a:pathLst>
                  <a:path extrusionOk="0" h="4751" w="13764">
                    <a:moveTo>
                      <a:pt x="119" y="0"/>
                    </a:moveTo>
                    <a:cubicBezTo>
                      <a:pt x="84" y="107"/>
                      <a:pt x="36" y="203"/>
                      <a:pt x="0" y="274"/>
                    </a:cubicBezTo>
                    <a:cubicBezTo>
                      <a:pt x="1667" y="2203"/>
                      <a:pt x="4703" y="4751"/>
                      <a:pt x="9097" y="4751"/>
                    </a:cubicBezTo>
                    <a:cubicBezTo>
                      <a:pt x="10466" y="4751"/>
                      <a:pt x="11978" y="4501"/>
                      <a:pt x="13621" y="3893"/>
                    </a:cubicBezTo>
                    <a:cubicBezTo>
                      <a:pt x="13669" y="3786"/>
                      <a:pt x="13716" y="3667"/>
                      <a:pt x="13764" y="3548"/>
                    </a:cubicBezTo>
                    <a:lnTo>
                      <a:pt x="13764" y="3548"/>
                    </a:lnTo>
                    <a:cubicBezTo>
                      <a:pt x="12066" y="4198"/>
                      <a:pt x="10510" y="4468"/>
                      <a:pt x="9097" y="4468"/>
                    </a:cubicBezTo>
                    <a:cubicBezTo>
                      <a:pt x="4736" y="4468"/>
                      <a:pt x="1738" y="1898"/>
                      <a:pt x="119" y="0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27"/>
              <p:cNvSpPr/>
              <p:nvPr/>
            </p:nvSpPr>
            <p:spPr>
              <a:xfrm>
                <a:off x="4674675" y="2934725"/>
                <a:ext cx="163450" cy="374475"/>
              </a:xfrm>
              <a:custGeom>
                <a:rect b="b" l="l" r="r" t="t"/>
                <a:pathLst>
                  <a:path extrusionOk="0" h="14979" w="6538">
                    <a:moveTo>
                      <a:pt x="227" y="0"/>
                    </a:moveTo>
                    <a:lnTo>
                      <a:pt x="1" y="167"/>
                    </a:lnTo>
                    <a:cubicBezTo>
                      <a:pt x="60" y="238"/>
                      <a:pt x="4858" y="6703"/>
                      <a:pt x="4870" y="14978"/>
                    </a:cubicBezTo>
                    <a:cubicBezTo>
                      <a:pt x="4954" y="14919"/>
                      <a:pt x="5049" y="14871"/>
                      <a:pt x="5144" y="14823"/>
                    </a:cubicBezTo>
                    <a:cubicBezTo>
                      <a:pt x="5132" y="13014"/>
                      <a:pt x="4894" y="11299"/>
                      <a:pt x="4525" y="9728"/>
                    </a:cubicBezTo>
                    <a:cubicBezTo>
                      <a:pt x="5192" y="9311"/>
                      <a:pt x="5632" y="8716"/>
                      <a:pt x="5823" y="7930"/>
                    </a:cubicBezTo>
                    <a:cubicBezTo>
                      <a:pt x="6537" y="4906"/>
                      <a:pt x="3430" y="203"/>
                      <a:pt x="3299" y="0"/>
                    </a:cubicBezTo>
                    <a:lnTo>
                      <a:pt x="3072" y="155"/>
                    </a:lnTo>
                    <a:cubicBezTo>
                      <a:pt x="3096" y="203"/>
                      <a:pt x="6240" y="4953"/>
                      <a:pt x="5549" y="7870"/>
                    </a:cubicBezTo>
                    <a:cubicBezTo>
                      <a:pt x="5394" y="8549"/>
                      <a:pt x="5013" y="9073"/>
                      <a:pt x="4454" y="9442"/>
                    </a:cubicBezTo>
                    <a:cubicBezTo>
                      <a:pt x="3108" y="3894"/>
                      <a:pt x="263" y="48"/>
                      <a:pt x="227" y="0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27"/>
              <p:cNvSpPr/>
              <p:nvPr/>
            </p:nvSpPr>
            <p:spPr>
              <a:xfrm>
                <a:off x="5155700" y="3049600"/>
                <a:ext cx="250350" cy="278950"/>
              </a:xfrm>
              <a:custGeom>
                <a:rect b="b" l="l" r="r" t="t"/>
                <a:pathLst>
                  <a:path extrusionOk="0" h="11158" w="10014">
                    <a:moveTo>
                      <a:pt x="1143" y="1"/>
                    </a:moveTo>
                    <a:lnTo>
                      <a:pt x="0" y="1906"/>
                    </a:lnTo>
                    <a:lnTo>
                      <a:pt x="72" y="1989"/>
                    </a:lnTo>
                    <a:cubicBezTo>
                      <a:pt x="143" y="2049"/>
                      <a:pt x="7061" y="8145"/>
                      <a:pt x="8132" y="10967"/>
                    </a:cubicBezTo>
                    <a:lnTo>
                      <a:pt x="8204" y="11157"/>
                    </a:lnTo>
                    <a:lnTo>
                      <a:pt x="8358" y="11014"/>
                    </a:lnTo>
                    <a:cubicBezTo>
                      <a:pt x="8430" y="10943"/>
                      <a:pt x="9192" y="10193"/>
                      <a:pt x="10013" y="9300"/>
                    </a:cubicBezTo>
                    <a:cubicBezTo>
                      <a:pt x="9954" y="9240"/>
                      <a:pt x="9894" y="9169"/>
                      <a:pt x="9823" y="9109"/>
                    </a:cubicBezTo>
                    <a:cubicBezTo>
                      <a:pt x="9299" y="9681"/>
                      <a:pt x="8751" y="10252"/>
                      <a:pt x="8311" y="10669"/>
                    </a:cubicBezTo>
                    <a:cubicBezTo>
                      <a:pt x="7192" y="8157"/>
                      <a:pt x="2310" y="3632"/>
                      <a:pt x="750" y="2216"/>
                    </a:cubicBezTo>
                    <a:lnTo>
                      <a:pt x="750" y="2216"/>
                    </a:lnTo>
                    <a:cubicBezTo>
                      <a:pt x="1536" y="2466"/>
                      <a:pt x="2250" y="2585"/>
                      <a:pt x="2870" y="2585"/>
                    </a:cubicBezTo>
                    <a:cubicBezTo>
                      <a:pt x="3120" y="2585"/>
                      <a:pt x="3358" y="2561"/>
                      <a:pt x="3584" y="2525"/>
                    </a:cubicBezTo>
                    <a:cubicBezTo>
                      <a:pt x="3501" y="2442"/>
                      <a:pt x="3429" y="2358"/>
                      <a:pt x="3346" y="2275"/>
                    </a:cubicBezTo>
                    <a:cubicBezTo>
                      <a:pt x="3200" y="2293"/>
                      <a:pt x="3040" y="2304"/>
                      <a:pt x="2865" y="2304"/>
                    </a:cubicBezTo>
                    <a:cubicBezTo>
                      <a:pt x="2243" y="2304"/>
                      <a:pt x="1432" y="2173"/>
                      <a:pt x="381" y="1811"/>
                    </a:cubicBezTo>
                    <a:lnTo>
                      <a:pt x="1346" y="203"/>
                    </a:lnTo>
                    <a:cubicBezTo>
                      <a:pt x="1286" y="144"/>
                      <a:pt x="1215" y="72"/>
                      <a:pt x="1143" y="1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27"/>
              <p:cNvSpPr/>
              <p:nvPr/>
            </p:nvSpPr>
            <p:spPr>
              <a:xfrm>
                <a:off x="4331175" y="3421975"/>
                <a:ext cx="126525" cy="339650"/>
              </a:xfrm>
              <a:custGeom>
                <a:rect b="b" l="l" r="r" t="t"/>
                <a:pathLst>
                  <a:path extrusionOk="0" h="13586" w="5061">
                    <a:moveTo>
                      <a:pt x="60" y="1"/>
                    </a:moveTo>
                    <a:lnTo>
                      <a:pt x="60" y="286"/>
                    </a:lnTo>
                    <a:cubicBezTo>
                      <a:pt x="1301" y="665"/>
                      <a:pt x="2893" y="1071"/>
                      <a:pt x="3880" y="1071"/>
                    </a:cubicBezTo>
                    <a:cubicBezTo>
                      <a:pt x="4011" y="1071"/>
                      <a:pt x="4132" y="1064"/>
                      <a:pt x="4239" y="1048"/>
                    </a:cubicBezTo>
                    <a:lnTo>
                      <a:pt x="4239" y="1048"/>
                    </a:lnTo>
                    <a:cubicBezTo>
                      <a:pt x="4097" y="1537"/>
                      <a:pt x="3632" y="2775"/>
                      <a:pt x="2465" y="3346"/>
                    </a:cubicBezTo>
                    <a:cubicBezTo>
                      <a:pt x="2050" y="3558"/>
                      <a:pt x="1577" y="3662"/>
                      <a:pt x="1057" y="3662"/>
                    </a:cubicBezTo>
                    <a:cubicBezTo>
                      <a:pt x="727" y="3662"/>
                      <a:pt x="378" y="3620"/>
                      <a:pt x="13" y="3537"/>
                    </a:cubicBezTo>
                    <a:lnTo>
                      <a:pt x="13" y="3811"/>
                    </a:lnTo>
                    <a:cubicBezTo>
                      <a:pt x="382" y="3894"/>
                      <a:pt x="739" y="3930"/>
                      <a:pt x="1072" y="3930"/>
                    </a:cubicBezTo>
                    <a:cubicBezTo>
                      <a:pt x="1632" y="3930"/>
                      <a:pt x="2144" y="3823"/>
                      <a:pt x="2596" y="3596"/>
                    </a:cubicBezTo>
                    <a:cubicBezTo>
                      <a:pt x="3549" y="3120"/>
                      <a:pt x="4061" y="2263"/>
                      <a:pt x="4311" y="1644"/>
                    </a:cubicBezTo>
                    <a:lnTo>
                      <a:pt x="4775" y="13062"/>
                    </a:lnTo>
                    <a:cubicBezTo>
                      <a:pt x="4434" y="13121"/>
                      <a:pt x="3366" y="13301"/>
                      <a:pt x="2172" y="13301"/>
                    </a:cubicBezTo>
                    <a:cubicBezTo>
                      <a:pt x="1450" y="13301"/>
                      <a:pt x="682" y="13235"/>
                      <a:pt x="1" y="13038"/>
                    </a:cubicBezTo>
                    <a:cubicBezTo>
                      <a:pt x="1" y="13133"/>
                      <a:pt x="1" y="13228"/>
                      <a:pt x="1" y="13324"/>
                    </a:cubicBezTo>
                    <a:cubicBezTo>
                      <a:pt x="691" y="13514"/>
                      <a:pt x="1442" y="13586"/>
                      <a:pt x="2168" y="13586"/>
                    </a:cubicBezTo>
                    <a:cubicBezTo>
                      <a:pt x="3597" y="13586"/>
                      <a:pt x="4847" y="13324"/>
                      <a:pt x="4942" y="13300"/>
                    </a:cubicBezTo>
                    <a:lnTo>
                      <a:pt x="5061" y="13276"/>
                    </a:lnTo>
                    <a:lnTo>
                      <a:pt x="4549" y="679"/>
                    </a:lnTo>
                    <a:lnTo>
                      <a:pt x="4382" y="739"/>
                    </a:lnTo>
                    <a:cubicBezTo>
                      <a:pt x="4248" y="784"/>
                      <a:pt x="4073" y="804"/>
                      <a:pt x="3866" y="804"/>
                    </a:cubicBezTo>
                    <a:cubicBezTo>
                      <a:pt x="2917" y="804"/>
                      <a:pt x="1312" y="382"/>
                      <a:pt x="60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27"/>
              <p:cNvSpPr/>
              <p:nvPr/>
            </p:nvSpPr>
            <p:spPr>
              <a:xfrm>
                <a:off x="5339650" y="3640150"/>
                <a:ext cx="294400" cy="106600"/>
              </a:xfrm>
              <a:custGeom>
                <a:rect b="b" l="l" r="r" t="t"/>
                <a:pathLst>
                  <a:path extrusionOk="0" h="4264" w="11776">
                    <a:moveTo>
                      <a:pt x="11668" y="1"/>
                    </a:moveTo>
                    <a:cubicBezTo>
                      <a:pt x="10135" y="1534"/>
                      <a:pt x="6907" y="3991"/>
                      <a:pt x="1865" y="3991"/>
                    </a:cubicBezTo>
                    <a:cubicBezTo>
                      <a:pt x="1269" y="3991"/>
                      <a:pt x="647" y="3957"/>
                      <a:pt x="0" y="3882"/>
                    </a:cubicBezTo>
                    <a:lnTo>
                      <a:pt x="0" y="3882"/>
                    </a:lnTo>
                    <a:lnTo>
                      <a:pt x="215" y="4180"/>
                    </a:lnTo>
                    <a:cubicBezTo>
                      <a:pt x="786" y="4240"/>
                      <a:pt x="1334" y="4263"/>
                      <a:pt x="1870" y="4263"/>
                    </a:cubicBezTo>
                    <a:cubicBezTo>
                      <a:pt x="6906" y="4263"/>
                      <a:pt x="10168" y="1858"/>
                      <a:pt x="11776" y="287"/>
                    </a:cubicBezTo>
                    <a:cubicBezTo>
                      <a:pt x="11740" y="191"/>
                      <a:pt x="11704" y="96"/>
                      <a:pt x="11668" y="1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27"/>
              <p:cNvSpPr/>
              <p:nvPr/>
            </p:nvSpPr>
            <p:spPr>
              <a:xfrm>
                <a:off x="4368700" y="1182425"/>
                <a:ext cx="659625" cy="963525"/>
              </a:xfrm>
              <a:custGeom>
                <a:rect b="b" l="l" r="r" t="t"/>
                <a:pathLst>
                  <a:path extrusionOk="0" h="38541" w="26385">
                    <a:moveTo>
                      <a:pt x="20645" y="0"/>
                    </a:moveTo>
                    <a:cubicBezTo>
                      <a:pt x="18657" y="0"/>
                      <a:pt x="17895" y="1108"/>
                      <a:pt x="17895" y="1108"/>
                    </a:cubicBezTo>
                    <a:cubicBezTo>
                      <a:pt x="16705" y="4572"/>
                      <a:pt x="15431" y="17883"/>
                      <a:pt x="14966" y="18360"/>
                    </a:cubicBezTo>
                    <a:cubicBezTo>
                      <a:pt x="14740" y="18598"/>
                      <a:pt x="0" y="28528"/>
                      <a:pt x="0" y="28528"/>
                    </a:cubicBezTo>
                    <a:cubicBezTo>
                      <a:pt x="8001" y="28670"/>
                      <a:pt x="12990" y="38541"/>
                      <a:pt x="12990" y="38541"/>
                    </a:cubicBezTo>
                    <a:cubicBezTo>
                      <a:pt x="13252" y="35290"/>
                      <a:pt x="22277" y="22455"/>
                      <a:pt x="22372" y="21312"/>
                    </a:cubicBezTo>
                    <a:cubicBezTo>
                      <a:pt x="22562" y="19145"/>
                      <a:pt x="26384" y="9501"/>
                      <a:pt x="23836" y="1405"/>
                    </a:cubicBezTo>
                    <a:cubicBezTo>
                      <a:pt x="23836" y="1405"/>
                      <a:pt x="23217" y="0"/>
                      <a:pt x="206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27"/>
              <p:cNvSpPr/>
              <p:nvPr/>
            </p:nvSpPr>
            <p:spPr>
              <a:xfrm>
                <a:off x="4322850" y="2767175"/>
                <a:ext cx="684925" cy="283125"/>
              </a:xfrm>
              <a:custGeom>
                <a:rect b="b" l="l" r="r" t="t"/>
                <a:pathLst>
                  <a:path extrusionOk="0" h="11325" w="27397">
                    <a:moveTo>
                      <a:pt x="23622" y="0"/>
                    </a:moveTo>
                    <a:cubicBezTo>
                      <a:pt x="18178" y="0"/>
                      <a:pt x="72" y="7595"/>
                      <a:pt x="72" y="7595"/>
                    </a:cubicBezTo>
                    <a:cubicBezTo>
                      <a:pt x="72" y="7595"/>
                      <a:pt x="0" y="10369"/>
                      <a:pt x="893" y="10548"/>
                    </a:cubicBezTo>
                    <a:cubicBezTo>
                      <a:pt x="1381" y="10651"/>
                      <a:pt x="3732" y="11325"/>
                      <a:pt x="7114" y="11325"/>
                    </a:cubicBezTo>
                    <a:cubicBezTo>
                      <a:pt x="10004" y="11325"/>
                      <a:pt x="13648" y="10832"/>
                      <a:pt x="17526" y="9072"/>
                    </a:cubicBezTo>
                    <a:cubicBezTo>
                      <a:pt x="25944" y="5250"/>
                      <a:pt x="27397" y="2416"/>
                      <a:pt x="24932" y="309"/>
                    </a:cubicBezTo>
                    <a:cubicBezTo>
                      <a:pt x="24684" y="96"/>
                      <a:pt x="24232" y="0"/>
                      <a:pt x="236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27"/>
              <p:cNvSpPr/>
              <p:nvPr/>
            </p:nvSpPr>
            <p:spPr>
              <a:xfrm>
                <a:off x="3908800" y="1891100"/>
                <a:ext cx="1080825" cy="1097400"/>
              </a:xfrm>
              <a:custGeom>
                <a:rect b="b" l="l" r="r" t="t"/>
                <a:pathLst>
                  <a:path extrusionOk="0" h="43896" w="43233">
                    <a:moveTo>
                      <a:pt x="20344" y="0"/>
                    </a:moveTo>
                    <a:cubicBezTo>
                      <a:pt x="18260" y="0"/>
                      <a:pt x="15898" y="620"/>
                      <a:pt x="13264" y="2097"/>
                    </a:cubicBezTo>
                    <a:cubicBezTo>
                      <a:pt x="13264" y="2097"/>
                      <a:pt x="11447" y="1883"/>
                      <a:pt x="9076" y="1883"/>
                    </a:cubicBezTo>
                    <a:cubicBezTo>
                      <a:pt x="6579" y="1883"/>
                      <a:pt x="3468" y="2121"/>
                      <a:pt x="1215" y="3098"/>
                    </a:cubicBezTo>
                    <a:cubicBezTo>
                      <a:pt x="1215" y="3098"/>
                      <a:pt x="1" y="8527"/>
                      <a:pt x="6025" y="20683"/>
                    </a:cubicBezTo>
                    <a:cubicBezTo>
                      <a:pt x="12062" y="32839"/>
                      <a:pt x="10657" y="40495"/>
                      <a:pt x="17455" y="43376"/>
                    </a:cubicBezTo>
                    <a:cubicBezTo>
                      <a:pt x="18305" y="43737"/>
                      <a:pt x="19387" y="43895"/>
                      <a:pt x="20621" y="43895"/>
                    </a:cubicBezTo>
                    <a:cubicBezTo>
                      <a:pt x="28154" y="43895"/>
                      <a:pt x="41347" y="37973"/>
                      <a:pt x="41828" y="35804"/>
                    </a:cubicBezTo>
                    <a:cubicBezTo>
                      <a:pt x="43232" y="29458"/>
                      <a:pt x="32362" y="18314"/>
                      <a:pt x="31672" y="11861"/>
                    </a:cubicBezTo>
                    <a:cubicBezTo>
                      <a:pt x="31149" y="6896"/>
                      <a:pt x="27294" y="0"/>
                      <a:pt x="20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27"/>
              <p:cNvSpPr/>
              <p:nvPr/>
            </p:nvSpPr>
            <p:spPr>
              <a:xfrm>
                <a:off x="3654600" y="1968250"/>
                <a:ext cx="390850" cy="370575"/>
              </a:xfrm>
              <a:custGeom>
                <a:rect b="b" l="l" r="r" t="t"/>
                <a:pathLst>
                  <a:path extrusionOk="0" h="14823" w="15634">
                    <a:moveTo>
                      <a:pt x="11474" y="0"/>
                    </a:moveTo>
                    <a:cubicBezTo>
                      <a:pt x="11415" y="0"/>
                      <a:pt x="11383" y="12"/>
                      <a:pt x="11383" y="12"/>
                    </a:cubicBezTo>
                    <a:cubicBezTo>
                      <a:pt x="6037" y="1905"/>
                      <a:pt x="25" y="7917"/>
                      <a:pt x="13" y="10811"/>
                    </a:cubicBezTo>
                    <a:cubicBezTo>
                      <a:pt x="1" y="13704"/>
                      <a:pt x="5037" y="14823"/>
                      <a:pt x="5037" y="14823"/>
                    </a:cubicBezTo>
                    <a:lnTo>
                      <a:pt x="13276" y="10811"/>
                    </a:lnTo>
                    <a:cubicBezTo>
                      <a:pt x="13276" y="10811"/>
                      <a:pt x="15634" y="9156"/>
                      <a:pt x="14134" y="4357"/>
                    </a:cubicBezTo>
                    <a:cubicBezTo>
                      <a:pt x="12872" y="320"/>
                      <a:pt x="11786" y="0"/>
                      <a:pt x="11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27"/>
              <p:cNvSpPr/>
              <p:nvPr/>
            </p:nvSpPr>
            <p:spPr>
              <a:xfrm>
                <a:off x="4331775" y="1953650"/>
                <a:ext cx="233100" cy="148550"/>
              </a:xfrm>
              <a:custGeom>
                <a:rect b="b" l="l" r="r" t="t"/>
                <a:pathLst>
                  <a:path extrusionOk="0" h="5942" w="9324">
                    <a:moveTo>
                      <a:pt x="1929" y="0"/>
                    </a:moveTo>
                    <a:cubicBezTo>
                      <a:pt x="1846" y="48"/>
                      <a:pt x="1" y="1012"/>
                      <a:pt x="298" y="2905"/>
                    </a:cubicBezTo>
                    <a:cubicBezTo>
                      <a:pt x="382" y="3465"/>
                      <a:pt x="786" y="4001"/>
                      <a:pt x="1465" y="4489"/>
                    </a:cubicBezTo>
                    <a:cubicBezTo>
                      <a:pt x="2703" y="5370"/>
                      <a:pt x="4680" y="5941"/>
                      <a:pt x="6287" y="5941"/>
                    </a:cubicBezTo>
                    <a:cubicBezTo>
                      <a:pt x="6609" y="5941"/>
                      <a:pt x="6918" y="5918"/>
                      <a:pt x="7204" y="5870"/>
                    </a:cubicBezTo>
                    <a:cubicBezTo>
                      <a:pt x="8073" y="5715"/>
                      <a:pt x="8668" y="5370"/>
                      <a:pt x="8954" y="4834"/>
                    </a:cubicBezTo>
                    <a:cubicBezTo>
                      <a:pt x="9323" y="4144"/>
                      <a:pt x="9026" y="3417"/>
                      <a:pt x="9002" y="3382"/>
                    </a:cubicBezTo>
                    <a:lnTo>
                      <a:pt x="9002" y="3382"/>
                    </a:lnTo>
                    <a:lnTo>
                      <a:pt x="8502" y="3608"/>
                    </a:lnTo>
                    <a:cubicBezTo>
                      <a:pt x="8502" y="3608"/>
                      <a:pt x="8716" y="4120"/>
                      <a:pt x="8466" y="4584"/>
                    </a:cubicBezTo>
                    <a:cubicBezTo>
                      <a:pt x="8264" y="4953"/>
                      <a:pt x="7811" y="5203"/>
                      <a:pt x="7109" y="5334"/>
                    </a:cubicBezTo>
                    <a:cubicBezTo>
                      <a:pt x="6848" y="5380"/>
                      <a:pt x="6565" y="5402"/>
                      <a:pt x="6267" y="5402"/>
                    </a:cubicBezTo>
                    <a:cubicBezTo>
                      <a:pt x="4781" y="5402"/>
                      <a:pt x="2937" y="4860"/>
                      <a:pt x="1787" y="4036"/>
                    </a:cubicBezTo>
                    <a:cubicBezTo>
                      <a:pt x="1239" y="3644"/>
                      <a:pt x="906" y="3227"/>
                      <a:pt x="846" y="2822"/>
                    </a:cubicBezTo>
                    <a:cubicBezTo>
                      <a:pt x="608" y="1322"/>
                      <a:pt x="2108" y="524"/>
                      <a:pt x="2180" y="488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27"/>
              <p:cNvSpPr/>
              <p:nvPr/>
            </p:nvSpPr>
            <p:spPr>
              <a:xfrm>
                <a:off x="4161825" y="1990850"/>
                <a:ext cx="163425" cy="256000"/>
              </a:xfrm>
              <a:custGeom>
                <a:rect b="b" l="l" r="r" t="t"/>
                <a:pathLst>
                  <a:path extrusionOk="0" h="10240" w="6537">
                    <a:moveTo>
                      <a:pt x="24" y="1"/>
                    </a:moveTo>
                    <a:lnTo>
                      <a:pt x="0" y="548"/>
                    </a:lnTo>
                    <a:cubicBezTo>
                      <a:pt x="60" y="548"/>
                      <a:pt x="1453" y="655"/>
                      <a:pt x="2489" y="2334"/>
                    </a:cubicBezTo>
                    <a:cubicBezTo>
                      <a:pt x="3108" y="3346"/>
                      <a:pt x="3024" y="4192"/>
                      <a:pt x="2905" y="5263"/>
                    </a:cubicBezTo>
                    <a:cubicBezTo>
                      <a:pt x="2822" y="5989"/>
                      <a:pt x="2739" y="6823"/>
                      <a:pt x="2870" y="7811"/>
                    </a:cubicBezTo>
                    <a:cubicBezTo>
                      <a:pt x="3143" y="9752"/>
                      <a:pt x="5120" y="10240"/>
                      <a:pt x="6299" y="10240"/>
                    </a:cubicBezTo>
                    <a:lnTo>
                      <a:pt x="6537" y="10240"/>
                    </a:lnTo>
                    <a:lnTo>
                      <a:pt x="6501" y="9692"/>
                    </a:lnTo>
                    <a:cubicBezTo>
                      <a:pt x="6488" y="9692"/>
                      <a:pt x="6443" y="9694"/>
                      <a:pt x="6374" y="9694"/>
                    </a:cubicBezTo>
                    <a:cubicBezTo>
                      <a:pt x="5819" y="9694"/>
                      <a:pt x="3682" y="9590"/>
                      <a:pt x="3417" y="7728"/>
                    </a:cubicBezTo>
                    <a:cubicBezTo>
                      <a:pt x="3286" y="6811"/>
                      <a:pt x="3370" y="6061"/>
                      <a:pt x="3453" y="5323"/>
                    </a:cubicBezTo>
                    <a:cubicBezTo>
                      <a:pt x="3572" y="4239"/>
                      <a:pt x="3679" y="3215"/>
                      <a:pt x="2953" y="2048"/>
                    </a:cubicBezTo>
                    <a:cubicBezTo>
                      <a:pt x="1762" y="120"/>
                      <a:pt x="95" y="1"/>
                      <a:pt x="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27"/>
              <p:cNvSpPr/>
              <p:nvPr/>
            </p:nvSpPr>
            <p:spPr>
              <a:xfrm>
                <a:off x="3920125" y="1805400"/>
                <a:ext cx="542050" cy="220000"/>
              </a:xfrm>
              <a:custGeom>
                <a:rect b="b" l="l" r="r" t="t"/>
                <a:pathLst>
                  <a:path extrusionOk="0" h="8800" w="21682">
                    <a:moveTo>
                      <a:pt x="13796" y="0"/>
                    </a:moveTo>
                    <a:cubicBezTo>
                      <a:pt x="9778" y="0"/>
                      <a:pt x="5176" y="944"/>
                      <a:pt x="3370" y="2858"/>
                    </a:cubicBezTo>
                    <a:cubicBezTo>
                      <a:pt x="0" y="6430"/>
                      <a:pt x="10633" y="8800"/>
                      <a:pt x="10633" y="8800"/>
                    </a:cubicBezTo>
                    <a:cubicBezTo>
                      <a:pt x="11142" y="7774"/>
                      <a:pt x="13356" y="7311"/>
                      <a:pt x="15185" y="7311"/>
                    </a:cubicBezTo>
                    <a:cubicBezTo>
                      <a:pt x="16308" y="7311"/>
                      <a:pt x="17285" y="7485"/>
                      <a:pt x="17633" y="7811"/>
                    </a:cubicBezTo>
                    <a:cubicBezTo>
                      <a:pt x="17633" y="7811"/>
                      <a:pt x="21682" y="5061"/>
                      <a:pt x="20717" y="2073"/>
                    </a:cubicBezTo>
                    <a:cubicBezTo>
                      <a:pt x="20271" y="697"/>
                      <a:pt x="17250" y="0"/>
                      <a:pt x="137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27"/>
              <p:cNvSpPr/>
              <p:nvPr/>
            </p:nvSpPr>
            <p:spPr>
              <a:xfrm>
                <a:off x="4102575" y="1866500"/>
                <a:ext cx="297950" cy="137975"/>
              </a:xfrm>
              <a:custGeom>
                <a:rect b="b" l="l" r="r" t="t"/>
                <a:pathLst>
                  <a:path extrusionOk="0" h="5519" w="11918">
                    <a:moveTo>
                      <a:pt x="5570" y="0"/>
                    </a:moveTo>
                    <a:cubicBezTo>
                      <a:pt x="3088" y="0"/>
                      <a:pt x="628" y="407"/>
                      <a:pt x="406" y="1260"/>
                    </a:cubicBezTo>
                    <a:cubicBezTo>
                      <a:pt x="1" y="2867"/>
                      <a:pt x="1132" y="4248"/>
                      <a:pt x="3061" y="4903"/>
                    </a:cubicBezTo>
                    <a:cubicBezTo>
                      <a:pt x="4338" y="5337"/>
                      <a:pt x="5455" y="5519"/>
                      <a:pt x="6417" y="5519"/>
                    </a:cubicBezTo>
                    <a:cubicBezTo>
                      <a:pt x="10685" y="5519"/>
                      <a:pt x="11918" y="1942"/>
                      <a:pt x="10645" y="903"/>
                    </a:cubicBezTo>
                    <a:cubicBezTo>
                      <a:pt x="9913" y="309"/>
                      <a:pt x="7733" y="0"/>
                      <a:pt x="55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27"/>
              <p:cNvSpPr/>
              <p:nvPr/>
            </p:nvSpPr>
            <p:spPr>
              <a:xfrm>
                <a:off x="4156150" y="1857200"/>
                <a:ext cx="168500" cy="147225"/>
              </a:xfrm>
              <a:custGeom>
                <a:rect b="b" l="l" r="r" t="t"/>
                <a:pathLst>
                  <a:path extrusionOk="0" h="5889" w="6740">
                    <a:moveTo>
                      <a:pt x="6061" y="1"/>
                    </a:moveTo>
                    <a:lnTo>
                      <a:pt x="1" y="775"/>
                    </a:lnTo>
                    <a:cubicBezTo>
                      <a:pt x="1" y="775"/>
                      <a:pt x="1704" y="3680"/>
                      <a:pt x="918" y="5275"/>
                    </a:cubicBezTo>
                    <a:cubicBezTo>
                      <a:pt x="918" y="5275"/>
                      <a:pt x="2694" y="5889"/>
                      <a:pt x="4284" y="5889"/>
                    </a:cubicBezTo>
                    <a:cubicBezTo>
                      <a:pt x="5573" y="5889"/>
                      <a:pt x="6740" y="5486"/>
                      <a:pt x="6740" y="4025"/>
                    </a:cubicBezTo>
                    <a:cubicBezTo>
                      <a:pt x="6740" y="4025"/>
                      <a:pt x="5645" y="1584"/>
                      <a:pt x="6061" y="1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27"/>
              <p:cNvSpPr/>
              <p:nvPr/>
            </p:nvSpPr>
            <p:spPr>
              <a:xfrm>
                <a:off x="4035900" y="1433050"/>
                <a:ext cx="398900" cy="380125"/>
              </a:xfrm>
              <a:custGeom>
                <a:rect b="b" l="l" r="r" t="t"/>
                <a:pathLst>
                  <a:path extrusionOk="0" h="15205" w="15956">
                    <a:moveTo>
                      <a:pt x="1596" y="0"/>
                    </a:moveTo>
                    <a:cubicBezTo>
                      <a:pt x="620" y="1929"/>
                      <a:pt x="1525" y="3191"/>
                      <a:pt x="1525" y="3191"/>
                    </a:cubicBezTo>
                    <a:cubicBezTo>
                      <a:pt x="1525" y="3191"/>
                      <a:pt x="406" y="4048"/>
                      <a:pt x="275" y="6239"/>
                    </a:cubicBezTo>
                    <a:cubicBezTo>
                      <a:pt x="1" y="10621"/>
                      <a:pt x="2870" y="15205"/>
                      <a:pt x="2870" y="15205"/>
                    </a:cubicBezTo>
                    <a:lnTo>
                      <a:pt x="11478" y="15205"/>
                    </a:lnTo>
                    <a:cubicBezTo>
                      <a:pt x="13753" y="14204"/>
                      <a:pt x="15955" y="4334"/>
                      <a:pt x="12693" y="3846"/>
                    </a:cubicBezTo>
                    <a:cubicBezTo>
                      <a:pt x="12693" y="3846"/>
                      <a:pt x="12300" y="1024"/>
                      <a:pt x="8558" y="1024"/>
                    </a:cubicBezTo>
                    <a:cubicBezTo>
                      <a:pt x="8284" y="1024"/>
                      <a:pt x="7992" y="1039"/>
                      <a:pt x="7680" y="1072"/>
                    </a:cubicBezTo>
                    <a:cubicBezTo>
                      <a:pt x="7039" y="1138"/>
                      <a:pt x="6460" y="1166"/>
                      <a:pt x="5938" y="1166"/>
                    </a:cubicBezTo>
                    <a:cubicBezTo>
                      <a:pt x="2602" y="1166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27"/>
              <p:cNvSpPr/>
              <p:nvPr/>
            </p:nvSpPr>
            <p:spPr>
              <a:xfrm>
                <a:off x="4026450" y="1691100"/>
                <a:ext cx="69025" cy="89550"/>
              </a:xfrm>
              <a:custGeom>
                <a:rect b="b" l="l" r="r" t="t"/>
                <a:pathLst>
                  <a:path extrusionOk="0" h="3582" w="2761">
                    <a:moveTo>
                      <a:pt x="836" y="0"/>
                    </a:moveTo>
                    <a:cubicBezTo>
                      <a:pt x="523" y="0"/>
                      <a:pt x="251" y="223"/>
                      <a:pt x="176" y="930"/>
                    </a:cubicBezTo>
                    <a:cubicBezTo>
                      <a:pt x="1" y="2657"/>
                      <a:pt x="1172" y="3581"/>
                      <a:pt x="1896" y="3581"/>
                    </a:cubicBezTo>
                    <a:cubicBezTo>
                      <a:pt x="2105" y="3581"/>
                      <a:pt x="2276" y="3504"/>
                      <a:pt x="2367" y="3347"/>
                    </a:cubicBezTo>
                    <a:cubicBezTo>
                      <a:pt x="2760" y="2632"/>
                      <a:pt x="2034" y="656"/>
                      <a:pt x="2034" y="656"/>
                    </a:cubicBezTo>
                    <a:cubicBezTo>
                      <a:pt x="2034" y="656"/>
                      <a:pt x="1374" y="0"/>
                      <a:pt x="836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27"/>
              <p:cNvSpPr/>
              <p:nvPr/>
            </p:nvSpPr>
            <p:spPr>
              <a:xfrm>
                <a:off x="4347250" y="1693975"/>
                <a:ext cx="68925" cy="89500"/>
              </a:xfrm>
              <a:custGeom>
                <a:rect b="b" l="l" r="r" t="t"/>
                <a:pathLst>
                  <a:path extrusionOk="0" h="3580" w="2757">
                    <a:moveTo>
                      <a:pt x="1912" y="1"/>
                    </a:moveTo>
                    <a:cubicBezTo>
                      <a:pt x="1379" y="1"/>
                      <a:pt x="727" y="648"/>
                      <a:pt x="727" y="648"/>
                    </a:cubicBezTo>
                    <a:cubicBezTo>
                      <a:pt x="727" y="648"/>
                      <a:pt x="1" y="2636"/>
                      <a:pt x="394" y="3339"/>
                    </a:cubicBezTo>
                    <a:cubicBezTo>
                      <a:pt x="483" y="3501"/>
                      <a:pt x="656" y="3580"/>
                      <a:pt x="867" y="3580"/>
                    </a:cubicBezTo>
                    <a:cubicBezTo>
                      <a:pt x="1588" y="3580"/>
                      <a:pt x="2757" y="2656"/>
                      <a:pt x="2573" y="934"/>
                    </a:cubicBezTo>
                    <a:cubicBezTo>
                      <a:pt x="2498" y="224"/>
                      <a:pt x="2225" y="1"/>
                      <a:pt x="1912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27"/>
              <p:cNvSpPr/>
              <p:nvPr/>
            </p:nvSpPr>
            <p:spPr>
              <a:xfrm>
                <a:off x="4074000" y="1521450"/>
                <a:ext cx="294725" cy="387275"/>
              </a:xfrm>
              <a:custGeom>
                <a:rect b="b" l="l" r="r" t="t"/>
                <a:pathLst>
                  <a:path extrusionOk="0" h="15491" w="11789">
                    <a:moveTo>
                      <a:pt x="5978" y="0"/>
                    </a:moveTo>
                    <a:cubicBezTo>
                      <a:pt x="1882" y="0"/>
                      <a:pt x="1" y="2263"/>
                      <a:pt x="1" y="5954"/>
                    </a:cubicBezTo>
                    <a:cubicBezTo>
                      <a:pt x="1" y="13109"/>
                      <a:pt x="2061" y="15490"/>
                      <a:pt x="5716" y="15490"/>
                    </a:cubicBezTo>
                    <a:cubicBezTo>
                      <a:pt x="9490" y="15490"/>
                      <a:pt x="11788" y="13645"/>
                      <a:pt x="11788" y="5954"/>
                    </a:cubicBezTo>
                    <a:cubicBezTo>
                      <a:pt x="11788" y="2263"/>
                      <a:pt x="10062" y="0"/>
                      <a:pt x="5978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27"/>
              <p:cNvSpPr/>
              <p:nvPr/>
            </p:nvSpPr>
            <p:spPr>
              <a:xfrm>
                <a:off x="3969825" y="1499125"/>
                <a:ext cx="476875" cy="235775"/>
              </a:xfrm>
              <a:custGeom>
                <a:rect b="b" l="l" r="r" t="t"/>
                <a:pathLst>
                  <a:path extrusionOk="0" h="9431" w="19075">
                    <a:moveTo>
                      <a:pt x="9538" y="0"/>
                    </a:moveTo>
                    <a:cubicBezTo>
                      <a:pt x="1" y="0"/>
                      <a:pt x="4299" y="9216"/>
                      <a:pt x="4299" y="9216"/>
                    </a:cubicBezTo>
                    <a:cubicBezTo>
                      <a:pt x="4299" y="9216"/>
                      <a:pt x="3513" y="3453"/>
                      <a:pt x="5287" y="1691"/>
                    </a:cubicBezTo>
                    <a:cubicBezTo>
                      <a:pt x="5287" y="1691"/>
                      <a:pt x="8290" y="2784"/>
                      <a:pt x="12804" y="2784"/>
                    </a:cubicBezTo>
                    <a:cubicBezTo>
                      <a:pt x="13430" y="2784"/>
                      <a:pt x="14084" y="2763"/>
                      <a:pt x="14764" y="2715"/>
                    </a:cubicBezTo>
                    <a:cubicBezTo>
                      <a:pt x="14764" y="2715"/>
                      <a:pt x="15955" y="4191"/>
                      <a:pt x="15812" y="9430"/>
                    </a:cubicBezTo>
                    <a:cubicBezTo>
                      <a:pt x="15812" y="9430"/>
                      <a:pt x="19074" y="0"/>
                      <a:pt x="95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27"/>
              <p:cNvSpPr/>
              <p:nvPr/>
            </p:nvSpPr>
            <p:spPr>
              <a:xfrm>
                <a:off x="4528825" y="2027600"/>
                <a:ext cx="32500" cy="31150"/>
              </a:xfrm>
              <a:custGeom>
                <a:rect b="b" l="l" r="r" t="t"/>
                <a:pathLst>
                  <a:path extrusionOk="0" h="1246" w="1300">
                    <a:moveTo>
                      <a:pt x="762" y="0"/>
                    </a:moveTo>
                    <a:cubicBezTo>
                      <a:pt x="739" y="0"/>
                      <a:pt x="716" y="2"/>
                      <a:pt x="691" y="7"/>
                    </a:cubicBezTo>
                    <a:cubicBezTo>
                      <a:pt x="1" y="126"/>
                      <a:pt x="72" y="626"/>
                      <a:pt x="691" y="1150"/>
                    </a:cubicBezTo>
                    <a:cubicBezTo>
                      <a:pt x="770" y="1217"/>
                      <a:pt x="840" y="1246"/>
                      <a:pt x="901" y="1246"/>
                    </a:cubicBezTo>
                    <a:cubicBezTo>
                      <a:pt x="1299" y="1246"/>
                      <a:pt x="1295" y="0"/>
                      <a:pt x="762" y="0"/>
                    </a:cubicBezTo>
                    <a:close/>
                  </a:path>
                </a:pathLst>
              </a:custGeom>
              <a:solidFill>
                <a:srgbClr val="CFD8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27"/>
              <p:cNvSpPr/>
              <p:nvPr/>
            </p:nvSpPr>
            <p:spPr>
              <a:xfrm>
                <a:off x="4300325" y="2229600"/>
                <a:ext cx="40550" cy="23025"/>
              </a:xfrm>
              <a:custGeom>
                <a:rect b="b" l="l" r="r" t="t"/>
                <a:pathLst>
                  <a:path extrusionOk="0" h="921" w="1622">
                    <a:moveTo>
                      <a:pt x="1175" y="0"/>
                    </a:moveTo>
                    <a:cubicBezTo>
                      <a:pt x="988" y="0"/>
                      <a:pt x="745" y="85"/>
                      <a:pt x="473" y="249"/>
                    </a:cubicBezTo>
                    <a:cubicBezTo>
                      <a:pt x="0" y="526"/>
                      <a:pt x="632" y="920"/>
                      <a:pt x="1112" y="920"/>
                    </a:cubicBezTo>
                    <a:cubicBezTo>
                      <a:pt x="1333" y="920"/>
                      <a:pt x="1522" y="836"/>
                      <a:pt x="1556" y="618"/>
                    </a:cubicBezTo>
                    <a:cubicBezTo>
                      <a:pt x="1621" y="200"/>
                      <a:pt x="1463" y="0"/>
                      <a:pt x="1175" y="0"/>
                    </a:cubicBezTo>
                    <a:close/>
                  </a:path>
                </a:pathLst>
              </a:custGeom>
              <a:solidFill>
                <a:srgbClr val="CFD8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27"/>
              <p:cNvSpPr/>
              <p:nvPr/>
            </p:nvSpPr>
            <p:spPr>
              <a:xfrm>
                <a:off x="4115675" y="2338800"/>
                <a:ext cx="114325" cy="213750"/>
              </a:xfrm>
              <a:custGeom>
                <a:rect b="b" l="l" r="r" t="t"/>
                <a:pathLst>
                  <a:path extrusionOk="0" h="8550" w="4573">
                    <a:moveTo>
                      <a:pt x="1584" y="1"/>
                    </a:moveTo>
                    <a:cubicBezTo>
                      <a:pt x="1584" y="1"/>
                      <a:pt x="489" y="2787"/>
                      <a:pt x="560" y="4370"/>
                    </a:cubicBezTo>
                    <a:cubicBezTo>
                      <a:pt x="608" y="5620"/>
                      <a:pt x="941" y="5748"/>
                      <a:pt x="1076" y="5748"/>
                    </a:cubicBezTo>
                    <a:cubicBezTo>
                      <a:pt x="1110" y="5748"/>
                      <a:pt x="1131" y="5740"/>
                      <a:pt x="1132" y="5740"/>
                    </a:cubicBezTo>
                    <a:lnTo>
                      <a:pt x="1132" y="5740"/>
                    </a:lnTo>
                    <a:cubicBezTo>
                      <a:pt x="1127" y="5741"/>
                      <a:pt x="310" y="6064"/>
                      <a:pt x="156" y="6978"/>
                    </a:cubicBezTo>
                    <a:cubicBezTo>
                      <a:pt x="1" y="7883"/>
                      <a:pt x="2287" y="8550"/>
                      <a:pt x="2453" y="8550"/>
                    </a:cubicBezTo>
                    <a:cubicBezTo>
                      <a:pt x="2608" y="8550"/>
                      <a:pt x="4227" y="7930"/>
                      <a:pt x="4227" y="7930"/>
                    </a:cubicBezTo>
                    <a:lnTo>
                      <a:pt x="4573" y="2775"/>
                    </a:lnTo>
                    <a:lnTo>
                      <a:pt x="3132" y="1870"/>
                    </a:lnTo>
                    <a:lnTo>
                      <a:pt x="1584" y="1"/>
                    </a:ln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27"/>
              <p:cNvSpPr/>
              <p:nvPr/>
            </p:nvSpPr>
            <p:spPr>
              <a:xfrm>
                <a:off x="4149900" y="2329575"/>
                <a:ext cx="114925" cy="236675"/>
              </a:xfrm>
              <a:custGeom>
                <a:rect b="b" l="l" r="r" t="t"/>
                <a:pathLst>
                  <a:path extrusionOk="0" h="9467" w="4597">
                    <a:moveTo>
                      <a:pt x="1084" y="1"/>
                    </a:moveTo>
                    <a:cubicBezTo>
                      <a:pt x="1084" y="1"/>
                      <a:pt x="1" y="489"/>
                      <a:pt x="251" y="2239"/>
                    </a:cubicBezTo>
                    <a:cubicBezTo>
                      <a:pt x="501" y="4001"/>
                      <a:pt x="2537" y="5013"/>
                      <a:pt x="2287" y="5966"/>
                    </a:cubicBezTo>
                    <a:cubicBezTo>
                      <a:pt x="2025" y="6930"/>
                      <a:pt x="2287" y="8240"/>
                      <a:pt x="2287" y="8240"/>
                    </a:cubicBezTo>
                    <a:lnTo>
                      <a:pt x="1763" y="8442"/>
                    </a:lnTo>
                    <a:cubicBezTo>
                      <a:pt x="1763" y="8442"/>
                      <a:pt x="1584" y="8026"/>
                      <a:pt x="1763" y="7549"/>
                    </a:cubicBezTo>
                    <a:cubicBezTo>
                      <a:pt x="1846" y="7328"/>
                      <a:pt x="1618" y="7269"/>
                      <a:pt x="1349" y="7269"/>
                    </a:cubicBezTo>
                    <a:cubicBezTo>
                      <a:pt x="1041" y="7269"/>
                      <a:pt x="680" y="7347"/>
                      <a:pt x="680" y="7347"/>
                    </a:cubicBezTo>
                    <a:cubicBezTo>
                      <a:pt x="680" y="7347"/>
                      <a:pt x="1" y="9061"/>
                      <a:pt x="489" y="9371"/>
                    </a:cubicBezTo>
                    <a:cubicBezTo>
                      <a:pt x="591" y="9438"/>
                      <a:pt x="782" y="9466"/>
                      <a:pt x="1024" y="9466"/>
                    </a:cubicBezTo>
                    <a:cubicBezTo>
                      <a:pt x="1937" y="9466"/>
                      <a:pt x="3571" y="9064"/>
                      <a:pt x="3835" y="8847"/>
                    </a:cubicBezTo>
                    <a:cubicBezTo>
                      <a:pt x="4156" y="8573"/>
                      <a:pt x="4597" y="2751"/>
                      <a:pt x="3835" y="1989"/>
                    </a:cubicBezTo>
                    <a:cubicBezTo>
                      <a:pt x="3061" y="1239"/>
                      <a:pt x="1084" y="1"/>
                      <a:pt x="1084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27"/>
              <p:cNvSpPr/>
              <p:nvPr/>
            </p:nvSpPr>
            <p:spPr>
              <a:xfrm>
                <a:off x="3649725" y="2174700"/>
                <a:ext cx="560325" cy="254825"/>
              </a:xfrm>
              <a:custGeom>
                <a:rect b="b" l="l" r="r" t="t"/>
                <a:pathLst>
                  <a:path extrusionOk="0" h="10193" w="22413">
                    <a:moveTo>
                      <a:pt x="4691" y="0"/>
                    </a:moveTo>
                    <a:cubicBezTo>
                      <a:pt x="1842" y="0"/>
                      <a:pt x="1" y="1050"/>
                      <a:pt x="541" y="3362"/>
                    </a:cubicBezTo>
                    <a:cubicBezTo>
                      <a:pt x="1454" y="7306"/>
                      <a:pt x="10129" y="10192"/>
                      <a:pt x="16214" y="10192"/>
                    </a:cubicBezTo>
                    <a:cubicBezTo>
                      <a:pt x="18066" y="10192"/>
                      <a:pt x="19678" y="9925"/>
                      <a:pt x="20758" y="9339"/>
                    </a:cubicBezTo>
                    <a:cubicBezTo>
                      <a:pt x="22413" y="8434"/>
                      <a:pt x="21770" y="6565"/>
                      <a:pt x="21770" y="6565"/>
                    </a:cubicBezTo>
                    <a:cubicBezTo>
                      <a:pt x="19817" y="1802"/>
                      <a:pt x="10793" y="659"/>
                      <a:pt x="6411" y="112"/>
                    </a:cubicBezTo>
                    <a:cubicBezTo>
                      <a:pt x="5808" y="38"/>
                      <a:pt x="5231" y="0"/>
                      <a:pt x="46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27"/>
              <p:cNvSpPr/>
              <p:nvPr/>
            </p:nvSpPr>
            <p:spPr>
              <a:xfrm>
                <a:off x="3759200" y="2153025"/>
                <a:ext cx="247275" cy="60200"/>
              </a:xfrm>
              <a:custGeom>
                <a:rect b="b" l="l" r="r" t="t"/>
                <a:pathLst>
                  <a:path extrusionOk="0" h="2408" w="9891">
                    <a:moveTo>
                      <a:pt x="1757" y="0"/>
                    </a:moveTo>
                    <a:cubicBezTo>
                      <a:pt x="1" y="0"/>
                      <a:pt x="5842" y="2089"/>
                      <a:pt x="9890" y="2407"/>
                    </a:cubicBezTo>
                    <a:cubicBezTo>
                      <a:pt x="9890" y="2407"/>
                      <a:pt x="4663" y="241"/>
                      <a:pt x="2056" y="14"/>
                    </a:cubicBezTo>
                    <a:cubicBezTo>
                      <a:pt x="1939" y="5"/>
                      <a:pt x="1840" y="0"/>
                      <a:pt x="1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27"/>
              <p:cNvSpPr/>
              <p:nvPr/>
            </p:nvSpPr>
            <p:spPr>
              <a:xfrm>
                <a:off x="4755350" y="911500"/>
                <a:ext cx="253325" cy="309625"/>
              </a:xfrm>
              <a:custGeom>
                <a:rect b="b" l="l" r="r" t="t"/>
                <a:pathLst>
                  <a:path extrusionOk="0" h="12385" w="10133">
                    <a:moveTo>
                      <a:pt x="6438" y="1"/>
                    </a:moveTo>
                    <a:cubicBezTo>
                      <a:pt x="6228" y="1"/>
                      <a:pt x="6030" y="180"/>
                      <a:pt x="5989" y="729"/>
                    </a:cubicBezTo>
                    <a:cubicBezTo>
                      <a:pt x="5887" y="2265"/>
                      <a:pt x="5443" y="3898"/>
                      <a:pt x="5357" y="3898"/>
                    </a:cubicBezTo>
                    <a:cubicBezTo>
                      <a:pt x="5352" y="3898"/>
                      <a:pt x="5349" y="3894"/>
                      <a:pt x="5346" y="3884"/>
                    </a:cubicBezTo>
                    <a:lnTo>
                      <a:pt x="5084" y="3860"/>
                    </a:lnTo>
                    <a:cubicBezTo>
                      <a:pt x="4537" y="1312"/>
                      <a:pt x="5179" y="669"/>
                      <a:pt x="4477" y="407"/>
                    </a:cubicBezTo>
                    <a:cubicBezTo>
                      <a:pt x="4423" y="386"/>
                      <a:pt x="4373" y="376"/>
                      <a:pt x="4326" y="376"/>
                    </a:cubicBezTo>
                    <a:cubicBezTo>
                      <a:pt x="3769" y="376"/>
                      <a:pt x="3741" y="1818"/>
                      <a:pt x="3763" y="2884"/>
                    </a:cubicBezTo>
                    <a:cubicBezTo>
                      <a:pt x="3786" y="3705"/>
                      <a:pt x="3667" y="5563"/>
                      <a:pt x="3120" y="6194"/>
                    </a:cubicBezTo>
                    <a:cubicBezTo>
                      <a:pt x="3108" y="6206"/>
                      <a:pt x="3096" y="6218"/>
                      <a:pt x="3084" y="6230"/>
                    </a:cubicBezTo>
                    <a:cubicBezTo>
                      <a:pt x="2959" y="6345"/>
                      <a:pt x="2771" y="6406"/>
                      <a:pt x="2571" y="6406"/>
                    </a:cubicBezTo>
                    <a:cubicBezTo>
                      <a:pt x="2524" y="6406"/>
                      <a:pt x="2477" y="6403"/>
                      <a:pt x="2429" y="6396"/>
                    </a:cubicBezTo>
                    <a:lnTo>
                      <a:pt x="2417" y="6396"/>
                    </a:lnTo>
                    <a:cubicBezTo>
                      <a:pt x="2346" y="6384"/>
                      <a:pt x="2274" y="6372"/>
                      <a:pt x="2215" y="6349"/>
                    </a:cubicBezTo>
                    <a:cubicBezTo>
                      <a:pt x="1893" y="6241"/>
                      <a:pt x="1512" y="5158"/>
                      <a:pt x="917" y="4729"/>
                    </a:cubicBezTo>
                    <a:cubicBezTo>
                      <a:pt x="778" y="4629"/>
                      <a:pt x="654" y="4591"/>
                      <a:pt x="545" y="4591"/>
                    </a:cubicBezTo>
                    <a:cubicBezTo>
                      <a:pt x="189" y="4591"/>
                      <a:pt x="0" y="5003"/>
                      <a:pt x="0" y="5003"/>
                    </a:cubicBezTo>
                    <a:cubicBezTo>
                      <a:pt x="0" y="5003"/>
                      <a:pt x="1131" y="6503"/>
                      <a:pt x="1512" y="7861"/>
                    </a:cubicBezTo>
                    <a:cubicBezTo>
                      <a:pt x="1893" y="9206"/>
                      <a:pt x="3001" y="9563"/>
                      <a:pt x="3346" y="10242"/>
                    </a:cubicBezTo>
                    <a:cubicBezTo>
                      <a:pt x="3525" y="10575"/>
                      <a:pt x="3346" y="11754"/>
                      <a:pt x="3346" y="11754"/>
                    </a:cubicBezTo>
                    <a:cubicBezTo>
                      <a:pt x="3986" y="12235"/>
                      <a:pt x="4673" y="12384"/>
                      <a:pt x="5278" y="12384"/>
                    </a:cubicBezTo>
                    <a:cubicBezTo>
                      <a:pt x="6259" y="12384"/>
                      <a:pt x="7025" y="11992"/>
                      <a:pt x="7025" y="11992"/>
                    </a:cubicBezTo>
                    <a:cubicBezTo>
                      <a:pt x="7025" y="11992"/>
                      <a:pt x="6751" y="10802"/>
                      <a:pt x="7263" y="10123"/>
                    </a:cubicBezTo>
                    <a:cubicBezTo>
                      <a:pt x="7775" y="9456"/>
                      <a:pt x="7942" y="8646"/>
                      <a:pt x="8216" y="7170"/>
                    </a:cubicBezTo>
                    <a:cubicBezTo>
                      <a:pt x="8216" y="7170"/>
                      <a:pt x="8859" y="5420"/>
                      <a:pt x="9263" y="4967"/>
                    </a:cubicBezTo>
                    <a:cubicBezTo>
                      <a:pt x="9656" y="4515"/>
                      <a:pt x="10132" y="3217"/>
                      <a:pt x="9597" y="3134"/>
                    </a:cubicBezTo>
                    <a:cubicBezTo>
                      <a:pt x="9568" y="3129"/>
                      <a:pt x="9542" y="3127"/>
                      <a:pt x="9517" y="3127"/>
                    </a:cubicBezTo>
                    <a:cubicBezTo>
                      <a:pt x="9083" y="3127"/>
                      <a:pt x="9143" y="3812"/>
                      <a:pt x="8073" y="5051"/>
                    </a:cubicBezTo>
                    <a:cubicBezTo>
                      <a:pt x="8180" y="4503"/>
                      <a:pt x="8323" y="3944"/>
                      <a:pt x="8478" y="3670"/>
                    </a:cubicBezTo>
                    <a:cubicBezTo>
                      <a:pt x="8819" y="3057"/>
                      <a:pt x="9044" y="1455"/>
                      <a:pt x="8427" y="1455"/>
                    </a:cubicBezTo>
                    <a:cubicBezTo>
                      <a:pt x="8420" y="1455"/>
                      <a:pt x="8413" y="1455"/>
                      <a:pt x="8406" y="1455"/>
                    </a:cubicBezTo>
                    <a:cubicBezTo>
                      <a:pt x="7763" y="1503"/>
                      <a:pt x="8144" y="2300"/>
                      <a:pt x="7037" y="4229"/>
                    </a:cubicBezTo>
                    <a:lnTo>
                      <a:pt x="6727" y="4063"/>
                    </a:lnTo>
                    <a:cubicBezTo>
                      <a:pt x="6751" y="3729"/>
                      <a:pt x="6799" y="3182"/>
                      <a:pt x="6834" y="2646"/>
                    </a:cubicBezTo>
                    <a:cubicBezTo>
                      <a:pt x="6882" y="1836"/>
                      <a:pt x="7132" y="729"/>
                      <a:pt x="6965" y="372"/>
                    </a:cubicBezTo>
                    <a:cubicBezTo>
                      <a:pt x="6886" y="196"/>
                      <a:pt x="6656" y="1"/>
                      <a:pt x="6438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27"/>
              <p:cNvSpPr/>
              <p:nvPr/>
            </p:nvSpPr>
            <p:spPr>
              <a:xfrm>
                <a:off x="4816075" y="1067225"/>
                <a:ext cx="50025" cy="44075"/>
              </a:xfrm>
              <a:custGeom>
                <a:rect b="b" l="l" r="r" t="t"/>
                <a:pathLst>
                  <a:path extrusionOk="0" h="1763" w="2001">
                    <a:moveTo>
                      <a:pt x="655" y="1"/>
                    </a:moveTo>
                    <a:cubicBezTo>
                      <a:pt x="530" y="116"/>
                      <a:pt x="342" y="177"/>
                      <a:pt x="142" y="177"/>
                    </a:cubicBezTo>
                    <a:cubicBezTo>
                      <a:pt x="95" y="177"/>
                      <a:pt x="48" y="174"/>
                      <a:pt x="0" y="167"/>
                    </a:cubicBezTo>
                    <a:lnTo>
                      <a:pt x="0" y="167"/>
                    </a:lnTo>
                    <a:cubicBezTo>
                      <a:pt x="167" y="227"/>
                      <a:pt x="1536" y="703"/>
                      <a:pt x="1929" y="1763"/>
                    </a:cubicBezTo>
                    <a:cubicBezTo>
                      <a:pt x="1929" y="1763"/>
                      <a:pt x="2000" y="596"/>
                      <a:pt x="655" y="1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27"/>
              <p:cNvSpPr/>
              <p:nvPr/>
            </p:nvSpPr>
            <p:spPr>
              <a:xfrm>
                <a:off x="4259150" y="4618250"/>
                <a:ext cx="117900" cy="35500"/>
              </a:xfrm>
              <a:custGeom>
                <a:rect b="b" l="l" r="r" t="t"/>
                <a:pathLst>
                  <a:path extrusionOk="0" h="1420" w="4716">
                    <a:moveTo>
                      <a:pt x="4715" y="1"/>
                    </a:moveTo>
                    <a:lnTo>
                      <a:pt x="4715" y="1"/>
                    </a:lnTo>
                    <a:cubicBezTo>
                      <a:pt x="4715" y="1"/>
                      <a:pt x="3334" y="488"/>
                      <a:pt x="1937" y="488"/>
                    </a:cubicBezTo>
                    <a:cubicBezTo>
                      <a:pt x="1239" y="488"/>
                      <a:pt x="536" y="366"/>
                      <a:pt x="1" y="1"/>
                    </a:cubicBezTo>
                    <a:lnTo>
                      <a:pt x="1" y="1"/>
                    </a:lnTo>
                    <a:lnTo>
                      <a:pt x="417" y="1346"/>
                    </a:lnTo>
                    <a:cubicBezTo>
                      <a:pt x="417" y="1346"/>
                      <a:pt x="1113" y="1420"/>
                      <a:pt x="1916" y="1420"/>
                    </a:cubicBezTo>
                    <a:cubicBezTo>
                      <a:pt x="2880" y="1420"/>
                      <a:pt x="3998" y="1314"/>
                      <a:pt x="4251" y="846"/>
                    </a:cubicBezTo>
                    <a:lnTo>
                      <a:pt x="4715" y="1"/>
                    </a:ln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27"/>
              <p:cNvSpPr/>
              <p:nvPr/>
            </p:nvSpPr>
            <p:spPr>
              <a:xfrm>
                <a:off x="4270750" y="4657200"/>
                <a:ext cx="122675" cy="27150"/>
              </a:xfrm>
              <a:custGeom>
                <a:rect b="b" l="l" r="r" t="t"/>
                <a:pathLst>
                  <a:path extrusionOk="0" h="1086" w="4907">
                    <a:moveTo>
                      <a:pt x="2472" y="0"/>
                    </a:moveTo>
                    <a:cubicBezTo>
                      <a:pt x="1622" y="0"/>
                      <a:pt x="647" y="88"/>
                      <a:pt x="1" y="419"/>
                    </a:cubicBezTo>
                    <a:lnTo>
                      <a:pt x="1" y="1086"/>
                    </a:lnTo>
                    <a:cubicBezTo>
                      <a:pt x="1" y="1086"/>
                      <a:pt x="1647" y="705"/>
                      <a:pt x="3100" y="705"/>
                    </a:cubicBezTo>
                    <a:cubicBezTo>
                      <a:pt x="3827" y="705"/>
                      <a:pt x="4505" y="800"/>
                      <a:pt x="4906" y="1086"/>
                    </a:cubicBezTo>
                    <a:lnTo>
                      <a:pt x="4216" y="110"/>
                    </a:lnTo>
                    <a:cubicBezTo>
                      <a:pt x="4216" y="110"/>
                      <a:pt x="3422" y="0"/>
                      <a:pt x="2472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27"/>
              <p:cNvSpPr/>
              <p:nvPr/>
            </p:nvSpPr>
            <p:spPr>
              <a:xfrm>
                <a:off x="4267200" y="4682925"/>
                <a:ext cx="129500" cy="36250"/>
              </a:xfrm>
              <a:custGeom>
                <a:rect b="b" l="l" r="r" t="t"/>
                <a:pathLst>
                  <a:path extrusionOk="0" h="1450" w="5180">
                    <a:moveTo>
                      <a:pt x="2557" y="1"/>
                    </a:moveTo>
                    <a:cubicBezTo>
                      <a:pt x="2468" y="1"/>
                      <a:pt x="2378" y="4"/>
                      <a:pt x="2286" y="9"/>
                    </a:cubicBezTo>
                    <a:cubicBezTo>
                      <a:pt x="560" y="105"/>
                      <a:pt x="0" y="1450"/>
                      <a:pt x="0" y="1450"/>
                    </a:cubicBezTo>
                    <a:cubicBezTo>
                      <a:pt x="1056" y="703"/>
                      <a:pt x="2169" y="491"/>
                      <a:pt x="3090" y="491"/>
                    </a:cubicBezTo>
                    <a:cubicBezTo>
                      <a:pt x="4298" y="491"/>
                      <a:pt x="5179" y="855"/>
                      <a:pt x="5179" y="855"/>
                    </a:cubicBezTo>
                    <a:cubicBezTo>
                      <a:pt x="5179" y="855"/>
                      <a:pt x="4133" y="1"/>
                      <a:pt x="2557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27"/>
              <p:cNvSpPr/>
              <p:nvPr/>
            </p:nvSpPr>
            <p:spPr>
              <a:xfrm>
                <a:off x="5654000" y="4182925"/>
                <a:ext cx="442900" cy="286525"/>
              </a:xfrm>
              <a:custGeom>
                <a:rect b="b" l="l" r="r" t="t"/>
                <a:pathLst>
                  <a:path extrusionOk="0" h="11461" w="17716">
                    <a:moveTo>
                      <a:pt x="5688" y="0"/>
                    </a:moveTo>
                    <a:cubicBezTo>
                      <a:pt x="4510" y="0"/>
                      <a:pt x="3934" y="853"/>
                      <a:pt x="4857" y="2924"/>
                    </a:cubicBezTo>
                    <a:cubicBezTo>
                      <a:pt x="4631" y="2531"/>
                      <a:pt x="4131" y="1852"/>
                      <a:pt x="3285" y="1662"/>
                    </a:cubicBezTo>
                    <a:cubicBezTo>
                      <a:pt x="3226" y="1649"/>
                      <a:pt x="3164" y="1642"/>
                      <a:pt x="3101" y="1642"/>
                    </a:cubicBezTo>
                    <a:cubicBezTo>
                      <a:pt x="1854" y="1642"/>
                      <a:pt x="1" y="4109"/>
                      <a:pt x="261" y="4948"/>
                    </a:cubicBezTo>
                    <a:cubicBezTo>
                      <a:pt x="535" y="5841"/>
                      <a:pt x="2619" y="7698"/>
                      <a:pt x="2619" y="7698"/>
                    </a:cubicBezTo>
                    <a:cubicBezTo>
                      <a:pt x="2619" y="7698"/>
                      <a:pt x="2678" y="9734"/>
                      <a:pt x="4833" y="11461"/>
                    </a:cubicBezTo>
                    <a:cubicBezTo>
                      <a:pt x="4833" y="11461"/>
                      <a:pt x="12263" y="10056"/>
                      <a:pt x="17716" y="2769"/>
                    </a:cubicBezTo>
                    <a:lnTo>
                      <a:pt x="17216" y="1924"/>
                    </a:lnTo>
                    <a:cubicBezTo>
                      <a:pt x="17216" y="1924"/>
                      <a:pt x="17239" y="840"/>
                      <a:pt x="15811" y="471"/>
                    </a:cubicBezTo>
                    <a:cubicBezTo>
                      <a:pt x="15442" y="377"/>
                      <a:pt x="15115" y="330"/>
                      <a:pt x="14801" y="330"/>
                    </a:cubicBezTo>
                    <a:cubicBezTo>
                      <a:pt x="13889" y="330"/>
                      <a:pt x="13087" y="725"/>
                      <a:pt x="11679" y="1495"/>
                    </a:cubicBezTo>
                    <a:cubicBezTo>
                      <a:pt x="11227" y="1745"/>
                      <a:pt x="10751" y="1948"/>
                      <a:pt x="10298" y="2090"/>
                    </a:cubicBezTo>
                    <a:cubicBezTo>
                      <a:pt x="10000" y="2186"/>
                      <a:pt x="9715" y="2257"/>
                      <a:pt x="9429" y="2293"/>
                    </a:cubicBezTo>
                    <a:cubicBezTo>
                      <a:pt x="9286" y="2317"/>
                      <a:pt x="9143" y="2340"/>
                      <a:pt x="9000" y="2340"/>
                    </a:cubicBezTo>
                    <a:cubicBezTo>
                      <a:pt x="8932" y="2343"/>
                      <a:pt x="8863" y="2345"/>
                      <a:pt x="8796" y="2345"/>
                    </a:cubicBezTo>
                    <a:cubicBezTo>
                      <a:pt x="8593" y="2345"/>
                      <a:pt x="8396" y="2332"/>
                      <a:pt x="8226" y="2305"/>
                    </a:cubicBezTo>
                    <a:cubicBezTo>
                      <a:pt x="7953" y="2257"/>
                      <a:pt x="7714" y="2162"/>
                      <a:pt x="7524" y="2019"/>
                    </a:cubicBezTo>
                    <a:cubicBezTo>
                      <a:pt x="7429" y="1959"/>
                      <a:pt x="7333" y="1888"/>
                      <a:pt x="7262" y="1793"/>
                    </a:cubicBezTo>
                    <a:cubicBezTo>
                      <a:pt x="6179" y="590"/>
                      <a:pt x="7607" y="233"/>
                      <a:pt x="6095" y="31"/>
                    </a:cubicBezTo>
                    <a:cubicBezTo>
                      <a:pt x="5953" y="11"/>
                      <a:pt x="5817" y="0"/>
                      <a:pt x="56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27"/>
              <p:cNvSpPr/>
              <p:nvPr/>
            </p:nvSpPr>
            <p:spPr>
              <a:xfrm>
                <a:off x="5774825" y="4251800"/>
                <a:ext cx="322075" cy="217650"/>
              </a:xfrm>
              <a:custGeom>
                <a:rect b="b" l="l" r="r" t="t"/>
                <a:pathLst>
                  <a:path extrusionOk="0" h="8706" w="12883">
                    <a:moveTo>
                      <a:pt x="12772" y="0"/>
                    </a:moveTo>
                    <a:cubicBezTo>
                      <a:pt x="12474" y="0"/>
                      <a:pt x="11546" y="213"/>
                      <a:pt x="9656" y="2312"/>
                    </a:cubicBezTo>
                    <a:cubicBezTo>
                      <a:pt x="7275" y="4943"/>
                      <a:pt x="3786" y="7075"/>
                      <a:pt x="0" y="8706"/>
                    </a:cubicBezTo>
                    <a:cubicBezTo>
                      <a:pt x="0" y="8706"/>
                      <a:pt x="7430" y="7301"/>
                      <a:pt x="12883" y="14"/>
                    </a:cubicBezTo>
                    <a:cubicBezTo>
                      <a:pt x="12883" y="14"/>
                      <a:pt x="12848" y="0"/>
                      <a:pt x="12772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27"/>
              <p:cNvSpPr/>
              <p:nvPr/>
            </p:nvSpPr>
            <p:spPr>
              <a:xfrm>
                <a:off x="5805475" y="4233400"/>
                <a:ext cx="54200" cy="46450"/>
              </a:xfrm>
              <a:custGeom>
                <a:rect b="b" l="l" r="r" t="t"/>
                <a:pathLst>
                  <a:path extrusionOk="0" h="1858" w="2168">
                    <a:moveTo>
                      <a:pt x="1465" y="0"/>
                    </a:moveTo>
                    <a:cubicBezTo>
                      <a:pt x="1358" y="12"/>
                      <a:pt x="131" y="119"/>
                      <a:pt x="1" y="1667"/>
                    </a:cubicBezTo>
                    <a:lnTo>
                      <a:pt x="620" y="1857"/>
                    </a:lnTo>
                    <a:cubicBezTo>
                      <a:pt x="620" y="1857"/>
                      <a:pt x="715" y="572"/>
                      <a:pt x="2167" y="286"/>
                    </a:cubicBezTo>
                    <a:cubicBezTo>
                      <a:pt x="1894" y="238"/>
                      <a:pt x="1655" y="143"/>
                      <a:pt x="1465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27"/>
              <p:cNvSpPr/>
              <p:nvPr/>
            </p:nvSpPr>
            <p:spPr>
              <a:xfrm>
                <a:off x="5844175" y="4240525"/>
                <a:ext cx="34850" cy="43775"/>
              </a:xfrm>
              <a:custGeom>
                <a:rect b="b" l="l" r="r" t="t"/>
                <a:pathLst>
                  <a:path extrusionOk="0" h="1751" w="1394">
                    <a:moveTo>
                      <a:pt x="619" y="1"/>
                    </a:moveTo>
                    <a:cubicBezTo>
                      <a:pt x="310" y="298"/>
                      <a:pt x="0" y="846"/>
                      <a:pt x="238" y="1751"/>
                    </a:cubicBezTo>
                    <a:lnTo>
                      <a:pt x="881" y="1727"/>
                    </a:lnTo>
                    <a:cubicBezTo>
                      <a:pt x="881" y="1727"/>
                      <a:pt x="631" y="787"/>
                      <a:pt x="1393" y="36"/>
                    </a:cubicBezTo>
                    <a:lnTo>
                      <a:pt x="1393" y="36"/>
                    </a:lnTo>
                    <a:cubicBezTo>
                      <a:pt x="1325" y="39"/>
                      <a:pt x="1256" y="41"/>
                      <a:pt x="1189" y="41"/>
                    </a:cubicBezTo>
                    <a:cubicBezTo>
                      <a:pt x="986" y="41"/>
                      <a:pt x="789" y="28"/>
                      <a:pt x="619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27"/>
              <p:cNvSpPr/>
              <p:nvPr/>
            </p:nvSpPr>
            <p:spPr>
              <a:xfrm>
                <a:off x="5883750" y="4235175"/>
                <a:ext cx="27725" cy="42000"/>
              </a:xfrm>
              <a:custGeom>
                <a:rect b="b" l="l" r="r" t="t"/>
                <a:pathLst>
                  <a:path extrusionOk="0" h="1680" w="1109">
                    <a:moveTo>
                      <a:pt x="1108" y="0"/>
                    </a:moveTo>
                    <a:lnTo>
                      <a:pt x="1108" y="0"/>
                    </a:lnTo>
                    <a:cubicBezTo>
                      <a:pt x="810" y="96"/>
                      <a:pt x="525" y="167"/>
                      <a:pt x="239" y="203"/>
                    </a:cubicBezTo>
                    <a:cubicBezTo>
                      <a:pt x="72" y="548"/>
                      <a:pt x="1" y="1024"/>
                      <a:pt x="251" y="1679"/>
                    </a:cubicBezTo>
                    <a:lnTo>
                      <a:pt x="882" y="1596"/>
                    </a:lnTo>
                    <a:cubicBezTo>
                      <a:pt x="882" y="1596"/>
                      <a:pt x="584" y="786"/>
                      <a:pt x="1108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27"/>
              <p:cNvSpPr/>
              <p:nvPr/>
            </p:nvSpPr>
            <p:spPr>
              <a:xfrm>
                <a:off x="4298025" y="2581250"/>
                <a:ext cx="115625" cy="301825"/>
              </a:xfrm>
              <a:custGeom>
                <a:rect b="b" l="l" r="r" t="t"/>
                <a:pathLst>
                  <a:path extrusionOk="0" h="12073" w="4625">
                    <a:moveTo>
                      <a:pt x="2929" y="0"/>
                    </a:moveTo>
                    <a:cubicBezTo>
                      <a:pt x="1958" y="0"/>
                      <a:pt x="2448" y="3762"/>
                      <a:pt x="1660" y="7353"/>
                    </a:cubicBezTo>
                    <a:cubicBezTo>
                      <a:pt x="1077" y="10047"/>
                      <a:pt x="1" y="12073"/>
                      <a:pt x="324" y="12073"/>
                    </a:cubicBezTo>
                    <a:cubicBezTo>
                      <a:pt x="469" y="12073"/>
                      <a:pt x="897" y="11663"/>
                      <a:pt x="1779" y="10722"/>
                    </a:cubicBezTo>
                    <a:cubicBezTo>
                      <a:pt x="4625" y="7698"/>
                      <a:pt x="3220" y="90"/>
                      <a:pt x="3220" y="90"/>
                    </a:cubicBezTo>
                    <a:cubicBezTo>
                      <a:pt x="3111" y="29"/>
                      <a:pt x="3014" y="0"/>
                      <a:pt x="29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27"/>
              <p:cNvSpPr/>
              <p:nvPr/>
            </p:nvSpPr>
            <p:spPr>
              <a:xfrm>
                <a:off x="4707125" y="2495450"/>
                <a:ext cx="171175" cy="143725"/>
              </a:xfrm>
              <a:custGeom>
                <a:rect b="b" l="l" r="r" t="t"/>
                <a:pathLst>
                  <a:path extrusionOk="0" h="5749" w="6847">
                    <a:moveTo>
                      <a:pt x="850" y="1"/>
                    </a:moveTo>
                    <a:cubicBezTo>
                      <a:pt x="571" y="1"/>
                      <a:pt x="288" y="41"/>
                      <a:pt x="0" y="129"/>
                    </a:cubicBezTo>
                    <a:cubicBezTo>
                      <a:pt x="0" y="129"/>
                      <a:pt x="4501" y="1605"/>
                      <a:pt x="6847" y="5748"/>
                    </a:cubicBezTo>
                    <a:cubicBezTo>
                      <a:pt x="6847" y="5748"/>
                      <a:pt x="4181" y="1"/>
                      <a:pt x="8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27"/>
              <p:cNvSpPr/>
              <p:nvPr/>
            </p:nvSpPr>
            <p:spPr>
              <a:xfrm>
                <a:off x="4559200" y="4566775"/>
                <a:ext cx="389950" cy="254500"/>
              </a:xfrm>
              <a:custGeom>
                <a:rect b="b" l="l" r="r" t="t"/>
                <a:pathLst>
                  <a:path extrusionOk="0" h="10180" w="15598">
                    <a:moveTo>
                      <a:pt x="5370" y="0"/>
                    </a:moveTo>
                    <a:lnTo>
                      <a:pt x="1488" y="1667"/>
                    </a:lnTo>
                    <a:cubicBezTo>
                      <a:pt x="1488" y="1667"/>
                      <a:pt x="202" y="5191"/>
                      <a:pt x="24" y="9263"/>
                    </a:cubicBezTo>
                    <a:cubicBezTo>
                      <a:pt x="12" y="9561"/>
                      <a:pt x="0" y="9870"/>
                      <a:pt x="0" y="10180"/>
                    </a:cubicBezTo>
                    <a:lnTo>
                      <a:pt x="15550" y="10180"/>
                    </a:lnTo>
                    <a:cubicBezTo>
                      <a:pt x="15550" y="10180"/>
                      <a:pt x="15597" y="9799"/>
                      <a:pt x="15597" y="9263"/>
                    </a:cubicBezTo>
                    <a:cubicBezTo>
                      <a:pt x="15597" y="8084"/>
                      <a:pt x="15347" y="6179"/>
                      <a:pt x="13692" y="5917"/>
                    </a:cubicBezTo>
                    <a:cubicBezTo>
                      <a:pt x="12716" y="5763"/>
                      <a:pt x="11335" y="5679"/>
                      <a:pt x="9966" y="5263"/>
                    </a:cubicBezTo>
                    <a:cubicBezTo>
                      <a:pt x="9632" y="5167"/>
                      <a:pt x="9287" y="5048"/>
                      <a:pt x="8965" y="4893"/>
                    </a:cubicBezTo>
                    <a:cubicBezTo>
                      <a:pt x="8823" y="4834"/>
                      <a:pt x="8680" y="4762"/>
                      <a:pt x="8537" y="4679"/>
                    </a:cubicBezTo>
                    <a:cubicBezTo>
                      <a:pt x="8227" y="4524"/>
                      <a:pt x="7930" y="4334"/>
                      <a:pt x="7644" y="4108"/>
                    </a:cubicBezTo>
                    <a:cubicBezTo>
                      <a:pt x="6560" y="3274"/>
                      <a:pt x="5703" y="2000"/>
                      <a:pt x="53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27"/>
              <p:cNvSpPr/>
              <p:nvPr/>
            </p:nvSpPr>
            <p:spPr>
              <a:xfrm>
                <a:off x="4559200" y="4798350"/>
                <a:ext cx="389950" cy="22925"/>
              </a:xfrm>
              <a:custGeom>
                <a:rect b="b" l="l" r="r" t="t"/>
                <a:pathLst>
                  <a:path extrusionOk="0" h="917" w="15598">
                    <a:moveTo>
                      <a:pt x="24" y="0"/>
                    </a:moveTo>
                    <a:cubicBezTo>
                      <a:pt x="12" y="298"/>
                      <a:pt x="0" y="607"/>
                      <a:pt x="0" y="917"/>
                    </a:cubicBezTo>
                    <a:lnTo>
                      <a:pt x="15550" y="917"/>
                    </a:lnTo>
                    <a:cubicBezTo>
                      <a:pt x="15550" y="917"/>
                      <a:pt x="15597" y="536"/>
                      <a:pt x="155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27"/>
              <p:cNvSpPr/>
              <p:nvPr/>
            </p:nvSpPr>
            <p:spPr>
              <a:xfrm>
                <a:off x="4707125" y="4669450"/>
                <a:ext cx="65500" cy="31575"/>
              </a:xfrm>
              <a:custGeom>
                <a:rect b="b" l="l" r="r" t="t"/>
                <a:pathLst>
                  <a:path extrusionOk="0" h="1263" w="2620">
                    <a:moveTo>
                      <a:pt x="1727" y="1"/>
                    </a:moveTo>
                    <a:lnTo>
                      <a:pt x="0" y="477"/>
                    </a:lnTo>
                    <a:lnTo>
                      <a:pt x="465" y="1263"/>
                    </a:lnTo>
                    <a:lnTo>
                      <a:pt x="2620" y="572"/>
                    </a:lnTo>
                    <a:cubicBezTo>
                      <a:pt x="2310" y="417"/>
                      <a:pt x="2013" y="227"/>
                      <a:pt x="17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27"/>
              <p:cNvSpPr/>
              <p:nvPr/>
            </p:nvSpPr>
            <p:spPr>
              <a:xfrm>
                <a:off x="4749400" y="4689100"/>
                <a:ext cx="58950" cy="33350"/>
              </a:xfrm>
              <a:custGeom>
                <a:rect b="b" l="l" r="r" t="t"/>
                <a:pathLst>
                  <a:path extrusionOk="0" h="1334" w="2358">
                    <a:moveTo>
                      <a:pt x="1357" y="0"/>
                    </a:moveTo>
                    <a:lnTo>
                      <a:pt x="0" y="989"/>
                    </a:lnTo>
                    <a:lnTo>
                      <a:pt x="905" y="1334"/>
                    </a:lnTo>
                    <a:lnTo>
                      <a:pt x="2358" y="370"/>
                    </a:lnTo>
                    <a:cubicBezTo>
                      <a:pt x="2024" y="274"/>
                      <a:pt x="1679" y="155"/>
                      <a:pt x="13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27"/>
              <p:cNvSpPr/>
              <p:nvPr/>
            </p:nvSpPr>
            <p:spPr>
              <a:xfrm>
                <a:off x="3168550" y="4522700"/>
                <a:ext cx="297675" cy="298575"/>
              </a:xfrm>
              <a:custGeom>
                <a:rect b="b" l="l" r="r" t="t"/>
                <a:pathLst>
                  <a:path extrusionOk="0" h="11943" w="11907">
                    <a:moveTo>
                      <a:pt x="6870" y="1"/>
                    </a:moveTo>
                    <a:cubicBezTo>
                      <a:pt x="6870" y="1"/>
                      <a:pt x="0" y="6061"/>
                      <a:pt x="1012" y="11026"/>
                    </a:cubicBezTo>
                    <a:cubicBezTo>
                      <a:pt x="1084" y="11336"/>
                      <a:pt x="1179" y="11633"/>
                      <a:pt x="1310" y="11943"/>
                    </a:cubicBezTo>
                    <a:lnTo>
                      <a:pt x="11656" y="11943"/>
                    </a:lnTo>
                    <a:cubicBezTo>
                      <a:pt x="11656" y="11943"/>
                      <a:pt x="11799" y="11550"/>
                      <a:pt x="11835" y="11026"/>
                    </a:cubicBezTo>
                    <a:cubicBezTo>
                      <a:pt x="11906" y="10228"/>
                      <a:pt x="11763" y="9133"/>
                      <a:pt x="10656" y="8550"/>
                    </a:cubicBezTo>
                    <a:cubicBezTo>
                      <a:pt x="8811" y="7585"/>
                      <a:pt x="9061" y="2918"/>
                      <a:pt x="9061" y="2918"/>
                    </a:cubicBezTo>
                    <a:lnTo>
                      <a:pt x="68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27"/>
              <p:cNvSpPr/>
              <p:nvPr/>
            </p:nvSpPr>
            <p:spPr>
              <a:xfrm>
                <a:off x="3193850" y="4798350"/>
                <a:ext cx="270575" cy="22925"/>
              </a:xfrm>
              <a:custGeom>
                <a:rect b="b" l="l" r="r" t="t"/>
                <a:pathLst>
                  <a:path extrusionOk="0" h="917" w="10823">
                    <a:moveTo>
                      <a:pt x="0" y="0"/>
                    </a:moveTo>
                    <a:cubicBezTo>
                      <a:pt x="72" y="310"/>
                      <a:pt x="167" y="607"/>
                      <a:pt x="298" y="917"/>
                    </a:cubicBezTo>
                    <a:lnTo>
                      <a:pt x="10644" y="917"/>
                    </a:lnTo>
                    <a:cubicBezTo>
                      <a:pt x="10644" y="917"/>
                      <a:pt x="10787" y="524"/>
                      <a:pt x="10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27"/>
              <p:cNvSpPr/>
              <p:nvPr/>
            </p:nvSpPr>
            <p:spPr>
              <a:xfrm>
                <a:off x="3264375" y="4699475"/>
                <a:ext cx="158675" cy="35200"/>
              </a:xfrm>
              <a:custGeom>
                <a:rect b="b" l="l" r="r" t="t"/>
                <a:pathLst>
                  <a:path extrusionOk="0" h="1408" w="6347">
                    <a:moveTo>
                      <a:pt x="3098" y="0"/>
                    </a:moveTo>
                    <a:cubicBezTo>
                      <a:pt x="1398" y="0"/>
                      <a:pt x="1" y="681"/>
                      <a:pt x="1" y="681"/>
                    </a:cubicBezTo>
                    <a:lnTo>
                      <a:pt x="1" y="1407"/>
                    </a:lnTo>
                    <a:cubicBezTo>
                      <a:pt x="783" y="896"/>
                      <a:pt x="1933" y="742"/>
                      <a:pt x="3039" y="742"/>
                    </a:cubicBezTo>
                    <a:cubicBezTo>
                      <a:pt x="4744" y="742"/>
                      <a:pt x="6347" y="1109"/>
                      <a:pt x="6347" y="1109"/>
                    </a:cubicBezTo>
                    <a:cubicBezTo>
                      <a:pt x="5322" y="262"/>
                      <a:pt x="4152" y="0"/>
                      <a:pt x="3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27"/>
              <p:cNvSpPr/>
              <p:nvPr/>
            </p:nvSpPr>
            <p:spPr>
              <a:xfrm>
                <a:off x="3264375" y="4671975"/>
                <a:ext cx="137250" cy="27575"/>
              </a:xfrm>
              <a:custGeom>
                <a:rect b="b" l="l" r="r" t="t"/>
                <a:pathLst>
                  <a:path extrusionOk="0" h="1103" w="5490">
                    <a:moveTo>
                      <a:pt x="2528" y="1"/>
                    </a:moveTo>
                    <a:cubicBezTo>
                      <a:pt x="1307" y="1"/>
                      <a:pt x="310" y="376"/>
                      <a:pt x="310" y="376"/>
                    </a:cubicBezTo>
                    <a:lnTo>
                      <a:pt x="1" y="1102"/>
                    </a:lnTo>
                    <a:cubicBezTo>
                      <a:pt x="902" y="678"/>
                      <a:pt x="1812" y="536"/>
                      <a:pt x="2625" y="536"/>
                    </a:cubicBezTo>
                    <a:cubicBezTo>
                      <a:pt x="4251" y="536"/>
                      <a:pt x="5490" y="1102"/>
                      <a:pt x="5490" y="1102"/>
                    </a:cubicBezTo>
                    <a:cubicBezTo>
                      <a:pt x="4622" y="240"/>
                      <a:pt x="3504" y="1"/>
                      <a:pt x="25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27"/>
              <p:cNvSpPr/>
              <p:nvPr/>
            </p:nvSpPr>
            <p:spPr>
              <a:xfrm>
                <a:off x="3252175" y="2957050"/>
                <a:ext cx="1580000" cy="1724325"/>
              </a:xfrm>
              <a:custGeom>
                <a:rect b="b" l="l" r="r" t="t"/>
                <a:pathLst>
                  <a:path extrusionOk="0" h="68973" w="63200">
                    <a:moveTo>
                      <a:pt x="35624" y="0"/>
                    </a:moveTo>
                    <a:lnTo>
                      <a:pt x="14991" y="7584"/>
                    </a:lnTo>
                    <a:lnTo>
                      <a:pt x="18241" y="14240"/>
                    </a:lnTo>
                    <a:cubicBezTo>
                      <a:pt x="18241" y="14240"/>
                      <a:pt x="18134" y="17752"/>
                      <a:pt x="17932" y="22408"/>
                    </a:cubicBezTo>
                    <a:cubicBezTo>
                      <a:pt x="17920" y="22515"/>
                      <a:pt x="17920" y="22622"/>
                      <a:pt x="17908" y="22729"/>
                    </a:cubicBezTo>
                    <a:cubicBezTo>
                      <a:pt x="17598" y="29599"/>
                      <a:pt x="17074" y="38791"/>
                      <a:pt x="16336" y="42922"/>
                    </a:cubicBezTo>
                    <a:cubicBezTo>
                      <a:pt x="16336" y="42922"/>
                      <a:pt x="6906" y="54423"/>
                      <a:pt x="1" y="65889"/>
                    </a:cubicBezTo>
                    <a:cubicBezTo>
                      <a:pt x="1" y="65889"/>
                      <a:pt x="3037" y="68485"/>
                      <a:pt x="6609" y="68973"/>
                    </a:cubicBezTo>
                    <a:cubicBezTo>
                      <a:pt x="6609" y="68973"/>
                      <a:pt x="25873" y="51066"/>
                      <a:pt x="27635" y="46815"/>
                    </a:cubicBezTo>
                    <a:cubicBezTo>
                      <a:pt x="29183" y="43077"/>
                      <a:pt x="32898" y="26753"/>
                      <a:pt x="33767" y="22860"/>
                    </a:cubicBezTo>
                    <a:cubicBezTo>
                      <a:pt x="33886" y="22324"/>
                      <a:pt x="33957" y="22015"/>
                      <a:pt x="33957" y="22015"/>
                    </a:cubicBezTo>
                    <a:lnTo>
                      <a:pt x="34005" y="22050"/>
                    </a:lnTo>
                    <a:lnTo>
                      <a:pt x="51721" y="35338"/>
                    </a:lnTo>
                    <a:cubicBezTo>
                      <a:pt x="51721" y="35338"/>
                      <a:pt x="51817" y="50137"/>
                      <a:pt x="52841" y="67342"/>
                    </a:cubicBezTo>
                    <a:cubicBezTo>
                      <a:pt x="52841" y="67342"/>
                      <a:pt x="54738" y="67814"/>
                      <a:pt x="57387" y="67814"/>
                    </a:cubicBezTo>
                    <a:cubicBezTo>
                      <a:pt x="58049" y="67814"/>
                      <a:pt x="58758" y="67785"/>
                      <a:pt x="59496" y="67711"/>
                    </a:cubicBezTo>
                    <a:cubicBezTo>
                      <a:pt x="59496" y="67711"/>
                      <a:pt x="63199" y="33766"/>
                      <a:pt x="63187" y="29599"/>
                    </a:cubicBezTo>
                    <a:cubicBezTo>
                      <a:pt x="63187" y="27730"/>
                      <a:pt x="49412" y="14526"/>
                      <a:pt x="43208" y="8692"/>
                    </a:cubicBezTo>
                    <a:cubicBezTo>
                      <a:pt x="43137" y="8620"/>
                      <a:pt x="43054" y="8549"/>
                      <a:pt x="42982" y="8477"/>
                    </a:cubicBezTo>
                    <a:cubicBezTo>
                      <a:pt x="41315" y="6906"/>
                      <a:pt x="40256" y="5918"/>
                      <a:pt x="40256" y="5918"/>
                    </a:cubicBezTo>
                    <a:lnTo>
                      <a:pt x="356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27"/>
              <p:cNvSpPr/>
              <p:nvPr/>
            </p:nvSpPr>
            <p:spPr>
              <a:xfrm>
                <a:off x="3699850" y="3361850"/>
                <a:ext cx="117000" cy="163450"/>
              </a:xfrm>
              <a:custGeom>
                <a:rect b="b" l="l" r="r" t="t"/>
                <a:pathLst>
                  <a:path extrusionOk="0" h="6538" w="4680">
                    <a:moveTo>
                      <a:pt x="3894" y="1"/>
                    </a:moveTo>
                    <a:lnTo>
                      <a:pt x="3632" y="60"/>
                    </a:lnTo>
                    <a:cubicBezTo>
                      <a:pt x="3632" y="96"/>
                      <a:pt x="4370" y="3858"/>
                      <a:pt x="25" y="6216"/>
                    </a:cubicBezTo>
                    <a:cubicBezTo>
                      <a:pt x="13" y="6323"/>
                      <a:pt x="13" y="6430"/>
                      <a:pt x="1" y="6537"/>
                    </a:cubicBezTo>
                    <a:cubicBezTo>
                      <a:pt x="4680" y="4084"/>
                      <a:pt x="3906" y="36"/>
                      <a:pt x="38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27"/>
              <p:cNvSpPr/>
              <p:nvPr/>
            </p:nvSpPr>
            <p:spPr>
              <a:xfrm>
                <a:off x="4024300" y="3216900"/>
                <a:ext cx="157475" cy="311675"/>
              </a:xfrm>
              <a:custGeom>
                <a:rect b="b" l="l" r="r" t="t"/>
                <a:pathLst>
                  <a:path extrusionOk="0" h="12467" w="6299">
                    <a:moveTo>
                      <a:pt x="3013" y="0"/>
                    </a:moveTo>
                    <a:lnTo>
                      <a:pt x="2775" y="131"/>
                    </a:lnTo>
                    <a:cubicBezTo>
                      <a:pt x="2810" y="191"/>
                      <a:pt x="5882" y="5894"/>
                      <a:pt x="2739" y="8680"/>
                    </a:cubicBezTo>
                    <a:cubicBezTo>
                      <a:pt x="1929" y="4453"/>
                      <a:pt x="251" y="2024"/>
                      <a:pt x="227" y="2001"/>
                    </a:cubicBezTo>
                    <a:lnTo>
                      <a:pt x="1" y="2155"/>
                    </a:lnTo>
                    <a:cubicBezTo>
                      <a:pt x="36" y="2203"/>
                      <a:pt x="2691" y="6013"/>
                      <a:pt x="2882" y="12466"/>
                    </a:cubicBezTo>
                    <a:cubicBezTo>
                      <a:pt x="3001" y="11930"/>
                      <a:pt x="3072" y="11621"/>
                      <a:pt x="3072" y="11621"/>
                    </a:cubicBezTo>
                    <a:lnTo>
                      <a:pt x="3120" y="11656"/>
                    </a:lnTo>
                    <a:cubicBezTo>
                      <a:pt x="3060" y="10704"/>
                      <a:pt x="2941" y="9823"/>
                      <a:pt x="2798" y="9001"/>
                    </a:cubicBezTo>
                    <a:cubicBezTo>
                      <a:pt x="6299" y="6108"/>
                      <a:pt x="3049" y="60"/>
                      <a:pt x="30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27"/>
              <p:cNvSpPr/>
              <p:nvPr/>
            </p:nvSpPr>
            <p:spPr>
              <a:xfrm>
                <a:off x="4216575" y="3115100"/>
                <a:ext cx="115825" cy="61050"/>
              </a:xfrm>
              <a:custGeom>
                <a:rect b="b" l="l" r="r" t="t"/>
                <a:pathLst>
                  <a:path extrusionOk="0" h="2442" w="4633">
                    <a:moveTo>
                      <a:pt x="180" y="0"/>
                    </a:moveTo>
                    <a:lnTo>
                      <a:pt x="1" y="215"/>
                    </a:lnTo>
                    <a:cubicBezTo>
                      <a:pt x="120" y="322"/>
                      <a:pt x="2668" y="2441"/>
                      <a:pt x="4192" y="2441"/>
                    </a:cubicBezTo>
                    <a:cubicBezTo>
                      <a:pt x="4347" y="2441"/>
                      <a:pt x="4490" y="2429"/>
                      <a:pt x="4621" y="2370"/>
                    </a:cubicBezTo>
                    <a:lnTo>
                      <a:pt x="4632" y="2370"/>
                    </a:lnTo>
                    <a:cubicBezTo>
                      <a:pt x="4561" y="2298"/>
                      <a:pt x="4478" y="2227"/>
                      <a:pt x="4406" y="2155"/>
                    </a:cubicBezTo>
                    <a:cubicBezTo>
                      <a:pt x="4335" y="2171"/>
                      <a:pt x="4259" y="2178"/>
                      <a:pt x="4178" y="2178"/>
                    </a:cubicBezTo>
                    <a:cubicBezTo>
                      <a:pt x="3017" y="2178"/>
                      <a:pt x="948" y="657"/>
                      <a:pt x="1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27"/>
              <p:cNvSpPr/>
              <p:nvPr/>
            </p:nvSpPr>
            <p:spPr>
              <a:xfrm>
                <a:off x="3663250" y="2252350"/>
                <a:ext cx="417325" cy="311525"/>
              </a:xfrm>
              <a:custGeom>
                <a:rect b="b" l="l" r="r" t="t"/>
                <a:pathLst>
                  <a:path extrusionOk="0" h="12461" w="16693">
                    <a:moveTo>
                      <a:pt x="3565" y="0"/>
                    </a:moveTo>
                    <a:cubicBezTo>
                      <a:pt x="1587" y="0"/>
                      <a:pt x="0" y="256"/>
                      <a:pt x="0" y="256"/>
                    </a:cubicBezTo>
                    <a:cubicBezTo>
                      <a:pt x="7668" y="3983"/>
                      <a:pt x="11240" y="12460"/>
                      <a:pt x="11240" y="12460"/>
                    </a:cubicBezTo>
                    <a:cubicBezTo>
                      <a:pt x="11787" y="9138"/>
                      <a:pt x="16693" y="8483"/>
                      <a:pt x="16693" y="8483"/>
                    </a:cubicBezTo>
                    <a:cubicBezTo>
                      <a:pt x="16693" y="8483"/>
                      <a:pt x="12561" y="3257"/>
                      <a:pt x="9418" y="1244"/>
                    </a:cubicBezTo>
                    <a:cubicBezTo>
                      <a:pt x="7856" y="250"/>
                      <a:pt x="5520" y="0"/>
                      <a:pt x="35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27"/>
              <p:cNvSpPr/>
              <p:nvPr/>
            </p:nvSpPr>
            <p:spPr>
              <a:xfrm>
                <a:off x="3239675" y="2257850"/>
                <a:ext cx="1040925" cy="1173150"/>
              </a:xfrm>
              <a:custGeom>
                <a:rect b="b" l="l" r="r" t="t"/>
                <a:pathLst>
                  <a:path extrusionOk="0" h="46926" w="41637">
                    <a:moveTo>
                      <a:pt x="17805" y="1"/>
                    </a:moveTo>
                    <a:cubicBezTo>
                      <a:pt x="17519" y="1"/>
                      <a:pt x="17231" y="12"/>
                      <a:pt x="16943" y="36"/>
                    </a:cubicBezTo>
                    <a:cubicBezTo>
                      <a:pt x="13514" y="310"/>
                      <a:pt x="10109" y="1894"/>
                      <a:pt x="7490" y="3310"/>
                    </a:cubicBezTo>
                    <a:cubicBezTo>
                      <a:pt x="4835" y="4739"/>
                      <a:pt x="405" y="10133"/>
                      <a:pt x="203" y="13443"/>
                    </a:cubicBezTo>
                    <a:cubicBezTo>
                      <a:pt x="1" y="16681"/>
                      <a:pt x="2394" y="19658"/>
                      <a:pt x="4013" y="22182"/>
                    </a:cubicBezTo>
                    <a:cubicBezTo>
                      <a:pt x="9049" y="30064"/>
                      <a:pt x="14360" y="37041"/>
                      <a:pt x="16610" y="46292"/>
                    </a:cubicBezTo>
                    <a:cubicBezTo>
                      <a:pt x="16614" y="46313"/>
                      <a:pt x="18128" y="46926"/>
                      <a:pt x="20699" y="46926"/>
                    </a:cubicBezTo>
                    <a:cubicBezTo>
                      <a:pt x="25224" y="46926"/>
                      <a:pt x="33026" y="45028"/>
                      <a:pt x="41637" y="34671"/>
                    </a:cubicBezTo>
                    <a:cubicBezTo>
                      <a:pt x="41637" y="34671"/>
                      <a:pt x="34005" y="24408"/>
                      <a:pt x="31374" y="15669"/>
                    </a:cubicBezTo>
                    <a:cubicBezTo>
                      <a:pt x="30302" y="12109"/>
                      <a:pt x="29207" y="8323"/>
                      <a:pt x="27147" y="5192"/>
                    </a:cubicBezTo>
                    <a:cubicBezTo>
                      <a:pt x="25035" y="1985"/>
                      <a:pt x="21527" y="1"/>
                      <a:pt x="178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27"/>
              <p:cNvSpPr/>
              <p:nvPr/>
            </p:nvSpPr>
            <p:spPr>
              <a:xfrm>
                <a:off x="3399225" y="2238500"/>
                <a:ext cx="168500" cy="147225"/>
              </a:xfrm>
              <a:custGeom>
                <a:rect b="b" l="l" r="r" t="t"/>
                <a:pathLst>
                  <a:path extrusionOk="0" h="5889" w="6740">
                    <a:moveTo>
                      <a:pt x="6061" y="1"/>
                    </a:moveTo>
                    <a:lnTo>
                      <a:pt x="0" y="774"/>
                    </a:lnTo>
                    <a:cubicBezTo>
                      <a:pt x="0" y="774"/>
                      <a:pt x="1691" y="3680"/>
                      <a:pt x="917" y="5275"/>
                    </a:cubicBezTo>
                    <a:cubicBezTo>
                      <a:pt x="917" y="5275"/>
                      <a:pt x="2693" y="5889"/>
                      <a:pt x="4283" y="5889"/>
                    </a:cubicBezTo>
                    <a:cubicBezTo>
                      <a:pt x="5572" y="5889"/>
                      <a:pt x="6739" y="5485"/>
                      <a:pt x="6739" y="4025"/>
                    </a:cubicBezTo>
                    <a:cubicBezTo>
                      <a:pt x="6739" y="4025"/>
                      <a:pt x="5644" y="1572"/>
                      <a:pt x="6061" y="1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27"/>
              <p:cNvSpPr/>
              <p:nvPr/>
            </p:nvSpPr>
            <p:spPr>
              <a:xfrm>
                <a:off x="3582875" y="2754625"/>
                <a:ext cx="197375" cy="144700"/>
              </a:xfrm>
              <a:custGeom>
                <a:rect b="b" l="l" r="r" t="t"/>
                <a:pathLst>
                  <a:path extrusionOk="0" h="5788" w="7895">
                    <a:moveTo>
                      <a:pt x="5608" y="1"/>
                    </a:moveTo>
                    <a:cubicBezTo>
                      <a:pt x="5608" y="1"/>
                      <a:pt x="2358" y="918"/>
                      <a:pt x="1548" y="2073"/>
                    </a:cubicBezTo>
                    <a:cubicBezTo>
                      <a:pt x="727" y="3216"/>
                      <a:pt x="1" y="5787"/>
                      <a:pt x="1" y="5787"/>
                    </a:cubicBezTo>
                    <a:lnTo>
                      <a:pt x="5608" y="5787"/>
                    </a:lnTo>
                    <a:lnTo>
                      <a:pt x="6656" y="3847"/>
                    </a:lnTo>
                    <a:lnTo>
                      <a:pt x="7894" y="1263"/>
                    </a:lnTo>
                    <a:lnTo>
                      <a:pt x="5608" y="1"/>
                    </a:ln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27"/>
              <p:cNvSpPr/>
              <p:nvPr/>
            </p:nvSpPr>
            <p:spPr>
              <a:xfrm>
                <a:off x="3236700" y="1823250"/>
                <a:ext cx="409300" cy="393250"/>
              </a:xfrm>
              <a:custGeom>
                <a:rect b="b" l="l" r="r" t="t"/>
                <a:pathLst>
                  <a:path extrusionOk="0" h="15730" w="16372">
                    <a:moveTo>
                      <a:pt x="8569" y="1"/>
                    </a:moveTo>
                    <a:cubicBezTo>
                      <a:pt x="8020" y="1"/>
                      <a:pt x="7383" y="62"/>
                      <a:pt x="6644" y="216"/>
                    </a:cubicBezTo>
                    <a:cubicBezTo>
                      <a:pt x="4001" y="775"/>
                      <a:pt x="1894" y="2371"/>
                      <a:pt x="965" y="5335"/>
                    </a:cubicBezTo>
                    <a:cubicBezTo>
                      <a:pt x="1" y="8431"/>
                      <a:pt x="1941" y="15075"/>
                      <a:pt x="4489" y="15729"/>
                    </a:cubicBezTo>
                    <a:lnTo>
                      <a:pt x="14086" y="14146"/>
                    </a:lnTo>
                    <a:cubicBezTo>
                      <a:pt x="14086" y="14146"/>
                      <a:pt x="16372" y="13193"/>
                      <a:pt x="14895" y="6347"/>
                    </a:cubicBezTo>
                    <a:cubicBezTo>
                      <a:pt x="13919" y="1811"/>
                      <a:pt x="12514" y="1132"/>
                      <a:pt x="11609" y="1097"/>
                    </a:cubicBezTo>
                    <a:cubicBezTo>
                      <a:pt x="11609" y="1097"/>
                      <a:pt x="10878" y="1"/>
                      <a:pt x="8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27"/>
              <p:cNvSpPr/>
              <p:nvPr/>
            </p:nvSpPr>
            <p:spPr>
              <a:xfrm>
                <a:off x="3592100" y="2038825"/>
                <a:ext cx="72550" cy="98450"/>
              </a:xfrm>
              <a:custGeom>
                <a:rect b="b" l="l" r="r" t="t"/>
                <a:pathLst>
                  <a:path extrusionOk="0" h="3938" w="2902">
                    <a:moveTo>
                      <a:pt x="1645" y="1"/>
                    </a:moveTo>
                    <a:cubicBezTo>
                      <a:pt x="1057" y="1"/>
                      <a:pt x="417" y="891"/>
                      <a:pt x="417" y="891"/>
                    </a:cubicBezTo>
                    <a:cubicBezTo>
                      <a:pt x="417" y="891"/>
                      <a:pt x="1" y="3094"/>
                      <a:pt x="525" y="3761"/>
                    </a:cubicBezTo>
                    <a:cubicBezTo>
                      <a:pt x="621" y="3880"/>
                      <a:pt x="762" y="3938"/>
                      <a:pt x="927" y="3938"/>
                    </a:cubicBezTo>
                    <a:cubicBezTo>
                      <a:pt x="1678" y="3938"/>
                      <a:pt x="2902" y="2743"/>
                      <a:pt x="2394" y="868"/>
                    </a:cubicBezTo>
                    <a:cubicBezTo>
                      <a:pt x="2213" y="218"/>
                      <a:pt x="1935" y="1"/>
                      <a:pt x="164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27"/>
              <p:cNvSpPr/>
              <p:nvPr/>
            </p:nvSpPr>
            <p:spPr>
              <a:xfrm>
                <a:off x="3254225" y="2101600"/>
                <a:ext cx="75675" cy="89550"/>
              </a:xfrm>
              <a:custGeom>
                <a:rect b="b" l="l" r="r" t="t"/>
                <a:pathLst>
                  <a:path extrusionOk="0" h="3582" w="3027">
                    <a:moveTo>
                      <a:pt x="705" y="1"/>
                    </a:moveTo>
                    <a:cubicBezTo>
                      <a:pt x="317" y="1"/>
                      <a:pt x="0" y="248"/>
                      <a:pt x="50" y="1095"/>
                    </a:cubicBezTo>
                    <a:cubicBezTo>
                      <a:pt x="144" y="2802"/>
                      <a:pt x="1344" y="3582"/>
                      <a:pt x="2120" y="3582"/>
                    </a:cubicBezTo>
                    <a:cubicBezTo>
                      <a:pt x="2420" y="3582"/>
                      <a:pt x="2657" y="3464"/>
                      <a:pt x="2740" y="3238"/>
                    </a:cubicBezTo>
                    <a:cubicBezTo>
                      <a:pt x="3026" y="2429"/>
                      <a:pt x="1931" y="488"/>
                      <a:pt x="1931" y="488"/>
                    </a:cubicBezTo>
                    <a:cubicBezTo>
                      <a:pt x="1931" y="488"/>
                      <a:pt x="1249" y="1"/>
                      <a:pt x="70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27"/>
              <p:cNvSpPr/>
              <p:nvPr/>
            </p:nvSpPr>
            <p:spPr>
              <a:xfrm>
                <a:off x="3276300" y="1888900"/>
                <a:ext cx="353625" cy="409850"/>
              </a:xfrm>
              <a:custGeom>
                <a:rect b="b" l="l" r="r" t="t"/>
                <a:pathLst>
                  <a:path extrusionOk="0" h="16394" w="14145">
                    <a:moveTo>
                      <a:pt x="7241" y="1"/>
                    </a:moveTo>
                    <a:cubicBezTo>
                      <a:pt x="6749" y="1"/>
                      <a:pt x="6224" y="46"/>
                      <a:pt x="5667" y="138"/>
                    </a:cubicBezTo>
                    <a:cubicBezTo>
                      <a:pt x="1405" y="852"/>
                      <a:pt x="0" y="3507"/>
                      <a:pt x="631" y="7353"/>
                    </a:cubicBezTo>
                    <a:cubicBezTo>
                      <a:pt x="1778" y="14316"/>
                      <a:pt x="3973" y="16394"/>
                      <a:pt x="7101" y="16394"/>
                    </a:cubicBezTo>
                    <a:cubicBezTo>
                      <a:pt x="7578" y="16394"/>
                      <a:pt x="8077" y="16345"/>
                      <a:pt x="8596" y="16259"/>
                    </a:cubicBezTo>
                    <a:cubicBezTo>
                      <a:pt x="12406" y="15628"/>
                      <a:pt x="14145" y="12794"/>
                      <a:pt x="12918" y="5329"/>
                    </a:cubicBezTo>
                    <a:cubicBezTo>
                      <a:pt x="12370" y="1985"/>
                      <a:pt x="10516" y="1"/>
                      <a:pt x="7241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27"/>
              <p:cNvSpPr/>
              <p:nvPr/>
            </p:nvSpPr>
            <p:spPr>
              <a:xfrm>
                <a:off x="3181050" y="1862300"/>
                <a:ext cx="487400" cy="277100"/>
              </a:xfrm>
              <a:custGeom>
                <a:rect b="b" l="l" r="r" t="t"/>
                <a:pathLst>
                  <a:path extrusionOk="0" h="11084" w="19496">
                    <a:moveTo>
                      <a:pt x="11948" y="1"/>
                    </a:moveTo>
                    <a:cubicBezTo>
                      <a:pt x="11349" y="1"/>
                      <a:pt x="10686" y="57"/>
                      <a:pt x="9954" y="178"/>
                    </a:cubicBezTo>
                    <a:cubicBezTo>
                      <a:pt x="0" y="1809"/>
                      <a:pt x="5036" y="11084"/>
                      <a:pt x="5036" y="11084"/>
                    </a:cubicBezTo>
                    <a:lnTo>
                      <a:pt x="4882" y="6274"/>
                    </a:lnTo>
                    <a:cubicBezTo>
                      <a:pt x="10275" y="6035"/>
                      <a:pt x="14573" y="2928"/>
                      <a:pt x="14573" y="2928"/>
                    </a:cubicBezTo>
                    <a:cubicBezTo>
                      <a:pt x="16693" y="4416"/>
                      <a:pt x="17002" y="8881"/>
                      <a:pt x="17002" y="8881"/>
                    </a:cubicBezTo>
                    <a:cubicBezTo>
                      <a:pt x="17002" y="8881"/>
                      <a:pt x="19496" y="1"/>
                      <a:pt x="11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27"/>
              <p:cNvSpPr/>
              <p:nvPr/>
            </p:nvSpPr>
            <p:spPr>
              <a:xfrm>
                <a:off x="3232525" y="1792950"/>
                <a:ext cx="371200" cy="227100"/>
              </a:xfrm>
              <a:custGeom>
                <a:rect b="b" l="l" r="r" t="t"/>
                <a:pathLst>
                  <a:path extrusionOk="0" h="9084" w="14848">
                    <a:moveTo>
                      <a:pt x="8939" y="0"/>
                    </a:moveTo>
                    <a:cubicBezTo>
                      <a:pt x="6940" y="0"/>
                      <a:pt x="4538" y="459"/>
                      <a:pt x="2549" y="1713"/>
                    </a:cubicBezTo>
                    <a:cubicBezTo>
                      <a:pt x="2144" y="1963"/>
                      <a:pt x="1751" y="2249"/>
                      <a:pt x="1394" y="2571"/>
                    </a:cubicBezTo>
                    <a:cubicBezTo>
                      <a:pt x="1" y="3809"/>
                      <a:pt x="799" y="9083"/>
                      <a:pt x="799" y="9083"/>
                    </a:cubicBezTo>
                    <a:cubicBezTo>
                      <a:pt x="799" y="9083"/>
                      <a:pt x="5226" y="4857"/>
                      <a:pt x="10726" y="4857"/>
                    </a:cubicBezTo>
                    <a:cubicBezTo>
                      <a:pt x="12053" y="4857"/>
                      <a:pt x="13443" y="5103"/>
                      <a:pt x="14848" y="5714"/>
                    </a:cubicBezTo>
                    <a:cubicBezTo>
                      <a:pt x="14848" y="5714"/>
                      <a:pt x="13979" y="2118"/>
                      <a:pt x="12824" y="928"/>
                    </a:cubicBezTo>
                    <a:cubicBezTo>
                      <a:pt x="12645" y="737"/>
                      <a:pt x="12336" y="570"/>
                      <a:pt x="11943" y="428"/>
                    </a:cubicBezTo>
                    <a:cubicBezTo>
                      <a:pt x="11208" y="168"/>
                      <a:pt x="10147" y="0"/>
                      <a:pt x="89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27"/>
              <p:cNvSpPr/>
              <p:nvPr/>
            </p:nvSpPr>
            <p:spPr>
              <a:xfrm>
                <a:off x="3267350" y="1823625"/>
                <a:ext cx="421525" cy="180950"/>
              </a:xfrm>
              <a:custGeom>
                <a:rect b="b" l="l" r="r" t="t"/>
                <a:pathLst>
                  <a:path extrusionOk="0" h="7238" w="16861">
                    <a:moveTo>
                      <a:pt x="9757" y="1"/>
                    </a:moveTo>
                    <a:cubicBezTo>
                      <a:pt x="6861" y="1"/>
                      <a:pt x="3697" y="723"/>
                      <a:pt x="2263" y="1998"/>
                    </a:cubicBezTo>
                    <a:cubicBezTo>
                      <a:pt x="965" y="3141"/>
                      <a:pt x="1" y="7237"/>
                      <a:pt x="1" y="7237"/>
                    </a:cubicBezTo>
                    <a:cubicBezTo>
                      <a:pt x="3764" y="4753"/>
                      <a:pt x="6854" y="4056"/>
                      <a:pt x="9138" y="4056"/>
                    </a:cubicBezTo>
                    <a:cubicBezTo>
                      <a:pt x="12065" y="4056"/>
                      <a:pt x="13669" y="5201"/>
                      <a:pt x="13669" y="5201"/>
                    </a:cubicBezTo>
                    <a:cubicBezTo>
                      <a:pt x="13669" y="5201"/>
                      <a:pt x="16860" y="1725"/>
                      <a:pt x="13669" y="570"/>
                    </a:cubicBezTo>
                    <a:cubicBezTo>
                      <a:pt x="12602" y="183"/>
                      <a:pt x="11213" y="1"/>
                      <a:pt x="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27"/>
              <p:cNvSpPr/>
              <p:nvPr/>
            </p:nvSpPr>
            <p:spPr>
              <a:xfrm>
                <a:off x="3413200" y="2683800"/>
                <a:ext cx="559925" cy="334100"/>
              </a:xfrm>
              <a:custGeom>
                <a:rect b="b" l="l" r="r" t="t"/>
                <a:pathLst>
                  <a:path extrusionOk="0" h="13364" w="22397">
                    <a:moveTo>
                      <a:pt x="3549" y="0"/>
                    </a:moveTo>
                    <a:cubicBezTo>
                      <a:pt x="1846" y="1250"/>
                      <a:pt x="1" y="7775"/>
                      <a:pt x="1" y="7775"/>
                    </a:cubicBezTo>
                    <a:cubicBezTo>
                      <a:pt x="1" y="7775"/>
                      <a:pt x="8439" y="13364"/>
                      <a:pt x="11439" y="13364"/>
                    </a:cubicBezTo>
                    <a:cubicBezTo>
                      <a:pt x="11585" y="13364"/>
                      <a:pt x="11717" y="13351"/>
                      <a:pt x="11836" y="13323"/>
                    </a:cubicBezTo>
                    <a:cubicBezTo>
                      <a:pt x="16717" y="12192"/>
                      <a:pt x="22397" y="1929"/>
                      <a:pt x="22397" y="1929"/>
                    </a:cubicBezTo>
                    <a:cubicBezTo>
                      <a:pt x="22107" y="1912"/>
                      <a:pt x="21819" y="1904"/>
                      <a:pt x="21535" y="1904"/>
                    </a:cubicBezTo>
                    <a:cubicBezTo>
                      <a:pt x="15101" y="1904"/>
                      <a:pt x="10252" y="6108"/>
                      <a:pt x="10252" y="6108"/>
                    </a:cubicBezTo>
                    <a:cubicBezTo>
                      <a:pt x="6026" y="3846"/>
                      <a:pt x="3549" y="0"/>
                      <a:pt x="3549" y="0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27"/>
              <p:cNvSpPr/>
              <p:nvPr/>
            </p:nvSpPr>
            <p:spPr>
              <a:xfrm>
                <a:off x="3149200" y="2478900"/>
                <a:ext cx="433700" cy="443650"/>
              </a:xfrm>
              <a:custGeom>
                <a:rect b="b" l="l" r="r" t="t"/>
                <a:pathLst>
                  <a:path extrusionOk="0" h="17746" w="17348">
                    <a:moveTo>
                      <a:pt x="6966" y="0"/>
                    </a:moveTo>
                    <a:cubicBezTo>
                      <a:pt x="6192" y="0"/>
                      <a:pt x="5497" y="365"/>
                      <a:pt x="4965" y="1231"/>
                    </a:cubicBezTo>
                    <a:cubicBezTo>
                      <a:pt x="0" y="9304"/>
                      <a:pt x="12145" y="17745"/>
                      <a:pt x="12145" y="17745"/>
                    </a:cubicBezTo>
                    <a:cubicBezTo>
                      <a:pt x="12109" y="13816"/>
                      <a:pt x="17348" y="11637"/>
                      <a:pt x="17348" y="11637"/>
                    </a:cubicBezTo>
                    <a:cubicBezTo>
                      <a:pt x="17348" y="11637"/>
                      <a:pt x="16038" y="10804"/>
                      <a:pt x="14264" y="6898"/>
                    </a:cubicBezTo>
                    <a:cubicBezTo>
                      <a:pt x="12896" y="3907"/>
                      <a:pt x="9502" y="0"/>
                      <a:pt x="69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27"/>
              <p:cNvSpPr/>
              <p:nvPr/>
            </p:nvSpPr>
            <p:spPr>
              <a:xfrm>
                <a:off x="3669500" y="2468000"/>
                <a:ext cx="527775" cy="326250"/>
              </a:xfrm>
              <a:custGeom>
                <a:rect b="b" l="l" r="r" t="t"/>
                <a:pathLst>
                  <a:path extrusionOk="0" h="13050" w="21111">
                    <a:moveTo>
                      <a:pt x="15740" y="0"/>
                    </a:moveTo>
                    <a:cubicBezTo>
                      <a:pt x="15740" y="0"/>
                      <a:pt x="13526" y="0"/>
                      <a:pt x="12323" y="1584"/>
                    </a:cubicBezTo>
                    <a:lnTo>
                      <a:pt x="13681" y="5834"/>
                    </a:lnTo>
                    <a:cubicBezTo>
                      <a:pt x="3191" y="9918"/>
                      <a:pt x="0" y="13049"/>
                      <a:pt x="0" y="13049"/>
                    </a:cubicBezTo>
                    <a:cubicBezTo>
                      <a:pt x="8406" y="12752"/>
                      <a:pt x="19610" y="11263"/>
                      <a:pt x="20193" y="9847"/>
                    </a:cubicBezTo>
                    <a:cubicBezTo>
                      <a:pt x="21110" y="7584"/>
                      <a:pt x="15740" y="0"/>
                      <a:pt x="15740" y="0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27"/>
              <p:cNvSpPr/>
              <p:nvPr/>
            </p:nvSpPr>
            <p:spPr>
              <a:xfrm>
                <a:off x="3956725" y="2514425"/>
                <a:ext cx="136475" cy="125050"/>
              </a:xfrm>
              <a:custGeom>
                <a:rect b="b" l="l" r="r" t="t"/>
                <a:pathLst>
                  <a:path extrusionOk="0" h="5002" w="5459">
                    <a:moveTo>
                      <a:pt x="3392" y="1"/>
                    </a:moveTo>
                    <a:cubicBezTo>
                      <a:pt x="3103" y="1"/>
                      <a:pt x="2726" y="200"/>
                      <a:pt x="2406" y="346"/>
                    </a:cubicBezTo>
                    <a:cubicBezTo>
                      <a:pt x="1858" y="584"/>
                      <a:pt x="1025" y="1846"/>
                      <a:pt x="894" y="2156"/>
                    </a:cubicBezTo>
                    <a:cubicBezTo>
                      <a:pt x="751" y="2465"/>
                      <a:pt x="858" y="3465"/>
                      <a:pt x="465" y="4013"/>
                    </a:cubicBezTo>
                    <a:cubicBezTo>
                      <a:pt x="84" y="4561"/>
                      <a:pt x="1" y="5001"/>
                      <a:pt x="1" y="5001"/>
                    </a:cubicBezTo>
                    <a:cubicBezTo>
                      <a:pt x="1691" y="4299"/>
                      <a:pt x="3073" y="4739"/>
                      <a:pt x="3335" y="4025"/>
                    </a:cubicBezTo>
                    <a:cubicBezTo>
                      <a:pt x="3513" y="3501"/>
                      <a:pt x="2382" y="3322"/>
                      <a:pt x="2382" y="3322"/>
                    </a:cubicBezTo>
                    <a:cubicBezTo>
                      <a:pt x="2382" y="3322"/>
                      <a:pt x="3459" y="2726"/>
                      <a:pt x="4321" y="2726"/>
                    </a:cubicBezTo>
                    <a:cubicBezTo>
                      <a:pt x="4337" y="2726"/>
                      <a:pt x="4354" y="2727"/>
                      <a:pt x="4370" y="2727"/>
                    </a:cubicBezTo>
                    <a:cubicBezTo>
                      <a:pt x="4386" y="2727"/>
                      <a:pt x="4402" y="2728"/>
                      <a:pt x="4417" y="2728"/>
                    </a:cubicBezTo>
                    <a:cubicBezTo>
                      <a:pt x="5458" y="2728"/>
                      <a:pt x="5203" y="1938"/>
                      <a:pt x="4335" y="1739"/>
                    </a:cubicBezTo>
                    <a:cubicBezTo>
                      <a:pt x="4134" y="1691"/>
                      <a:pt x="3922" y="1672"/>
                      <a:pt x="3714" y="1672"/>
                    </a:cubicBezTo>
                    <a:cubicBezTo>
                      <a:pt x="2999" y="1672"/>
                      <a:pt x="2334" y="1894"/>
                      <a:pt x="2334" y="1894"/>
                    </a:cubicBezTo>
                    <a:cubicBezTo>
                      <a:pt x="2846" y="894"/>
                      <a:pt x="3977" y="1084"/>
                      <a:pt x="3823" y="393"/>
                    </a:cubicBezTo>
                    <a:cubicBezTo>
                      <a:pt x="3758" y="101"/>
                      <a:pt x="3597" y="1"/>
                      <a:pt x="3392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16" name="Google Shape;616;p27"/>
          <p:cNvSpPr txBox="1"/>
          <p:nvPr/>
        </p:nvSpPr>
        <p:spPr>
          <a:xfrm>
            <a:off x="3048000" y="228600"/>
            <a:ext cx="56388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Bree Serif"/>
                <a:ea typeface="Bree Serif"/>
                <a:cs typeface="Bree Serif"/>
                <a:sym typeface="Bree Serif"/>
              </a:rPr>
              <a:t>DEFINISI ETIKA</a:t>
            </a:r>
            <a:endParaRPr b="1" sz="27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8"/>
          <p:cNvSpPr txBox="1"/>
          <p:nvPr>
            <p:ph idx="2" type="subTitle"/>
          </p:nvPr>
        </p:nvSpPr>
        <p:spPr>
          <a:xfrm>
            <a:off x="697650" y="1779625"/>
            <a:ext cx="77487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Sesuatu nilai yang diterima oleh masyarakat berkenaan haruslah dipatuhi dan diamalkan oleh individu yang berada dalam masyarakat tersebut. 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Prinsip etika dan moral boleh menjadi panduan dalam meningkatkan kesejahteraan kehidupan masyarakat.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9"/>
          <p:cNvSpPr/>
          <p:nvPr/>
        </p:nvSpPr>
        <p:spPr>
          <a:xfrm>
            <a:off x="4110975" y="-9800"/>
            <a:ext cx="5033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7" name="Google Shape;627;p29"/>
          <p:cNvGrpSpPr/>
          <p:nvPr/>
        </p:nvGrpSpPr>
        <p:grpSpPr>
          <a:xfrm>
            <a:off x="901061" y="1707110"/>
            <a:ext cx="3479076" cy="3205864"/>
            <a:chOff x="1292661" y="1707110"/>
            <a:chExt cx="3479076" cy="3205864"/>
          </a:xfrm>
        </p:grpSpPr>
        <p:sp>
          <p:nvSpPr>
            <p:cNvPr id="628" name="Google Shape;628;p29"/>
            <p:cNvSpPr/>
            <p:nvPr/>
          </p:nvSpPr>
          <p:spPr>
            <a:xfrm>
              <a:off x="1292661" y="4702378"/>
              <a:ext cx="3479076" cy="210596"/>
            </a:xfrm>
            <a:custGeom>
              <a:rect b="b" l="l" r="r" t="t"/>
              <a:pathLst>
                <a:path extrusionOk="0" h="18753" w="309802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29" name="Google Shape;629;p29"/>
            <p:cNvGrpSpPr/>
            <p:nvPr/>
          </p:nvGrpSpPr>
          <p:grpSpPr>
            <a:xfrm>
              <a:off x="1399685" y="1707110"/>
              <a:ext cx="3265010" cy="3091978"/>
              <a:chOff x="176800" y="-680600"/>
              <a:chExt cx="7268500" cy="6883300"/>
            </a:xfrm>
          </p:grpSpPr>
          <p:sp>
            <p:nvSpPr>
              <p:cNvPr id="630" name="Google Shape;630;p29"/>
              <p:cNvSpPr/>
              <p:nvPr/>
            </p:nvSpPr>
            <p:spPr>
              <a:xfrm>
                <a:off x="2420225" y="5720150"/>
                <a:ext cx="183375" cy="212975"/>
              </a:xfrm>
              <a:custGeom>
                <a:rect b="b" l="l" r="r" t="t"/>
                <a:pathLst>
                  <a:path extrusionOk="0" h="8519" w="7335">
                    <a:moveTo>
                      <a:pt x="2377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4" y="8518"/>
                    </a:cubicBezTo>
                    <a:cubicBezTo>
                      <a:pt x="4216" y="8518"/>
                      <a:pt x="4909" y="8453"/>
                      <a:pt x="5620" y="8324"/>
                    </a:cubicBezTo>
                    <a:lnTo>
                      <a:pt x="7335" y="1311"/>
                    </a:lnTo>
                    <a:cubicBezTo>
                      <a:pt x="7335" y="1311"/>
                      <a:pt x="4811" y="0"/>
                      <a:pt x="2377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29"/>
              <p:cNvSpPr/>
              <p:nvPr/>
            </p:nvSpPr>
            <p:spPr>
              <a:xfrm>
                <a:off x="3463225" y="5744800"/>
                <a:ext cx="183375" cy="209950"/>
              </a:xfrm>
              <a:custGeom>
                <a:rect b="b" l="l" r="r" t="t"/>
                <a:pathLst>
                  <a:path extrusionOk="0" h="8398" w="7335">
                    <a:moveTo>
                      <a:pt x="4949" y="0"/>
                    </a:moveTo>
                    <a:cubicBezTo>
                      <a:pt x="2517" y="0"/>
                      <a:pt x="0" y="1302"/>
                      <a:pt x="0" y="1302"/>
                    </a:cubicBezTo>
                    <a:lnTo>
                      <a:pt x="846" y="8398"/>
                    </a:lnTo>
                    <a:lnTo>
                      <a:pt x="6287" y="7921"/>
                    </a:lnTo>
                    <a:lnTo>
                      <a:pt x="7334" y="575"/>
                    </a:lnTo>
                    <a:cubicBezTo>
                      <a:pt x="6621" y="156"/>
                      <a:pt x="5790" y="0"/>
                      <a:pt x="4949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29"/>
              <p:cNvSpPr/>
              <p:nvPr/>
            </p:nvSpPr>
            <p:spPr>
              <a:xfrm>
                <a:off x="2401175" y="2727850"/>
                <a:ext cx="1430275" cy="3086125"/>
              </a:xfrm>
              <a:custGeom>
                <a:rect b="b" l="l" r="r" t="t"/>
                <a:pathLst>
                  <a:path extrusionOk="0" h="123445" w="57211">
                    <a:moveTo>
                      <a:pt x="53579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52" y="122289"/>
                    </a:lnTo>
                    <a:lnTo>
                      <a:pt x="28469" y="16764"/>
                    </a:lnTo>
                    <a:cubicBezTo>
                      <a:pt x="28469" y="16764"/>
                      <a:pt x="29855" y="16653"/>
                      <a:pt x="31199" y="16653"/>
                    </a:cubicBezTo>
                    <a:cubicBezTo>
                      <a:pt x="31871" y="16653"/>
                      <a:pt x="32533" y="16681"/>
                      <a:pt x="33005" y="16764"/>
                    </a:cubicBezTo>
                    <a:lnTo>
                      <a:pt x="41935" y="123444"/>
                    </a:lnTo>
                    <a:lnTo>
                      <a:pt x="50257" y="122003"/>
                    </a:lnTo>
                    <a:cubicBezTo>
                      <a:pt x="50257" y="122003"/>
                      <a:pt x="57210" y="41208"/>
                      <a:pt x="53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29"/>
              <p:cNvSpPr/>
              <p:nvPr/>
            </p:nvSpPr>
            <p:spPr>
              <a:xfrm>
                <a:off x="2578575" y="3171500"/>
                <a:ext cx="456925" cy="2444525"/>
              </a:xfrm>
              <a:custGeom>
                <a:rect b="b" l="l" r="r" t="t"/>
                <a:pathLst>
                  <a:path extrusionOk="0" h="97781" w="18277">
                    <a:moveTo>
                      <a:pt x="17892" y="1"/>
                    </a:moveTo>
                    <a:cubicBezTo>
                      <a:pt x="17725" y="1"/>
                      <a:pt x="17571" y="124"/>
                      <a:pt x="17539" y="304"/>
                    </a:cubicBezTo>
                    <a:lnTo>
                      <a:pt x="37" y="97352"/>
                    </a:lnTo>
                    <a:cubicBezTo>
                      <a:pt x="1" y="97554"/>
                      <a:pt x="132" y="97733"/>
                      <a:pt x="322" y="97769"/>
                    </a:cubicBezTo>
                    <a:cubicBezTo>
                      <a:pt x="346" y="97780"/>
                      <a:pt x="370" y="97780"/>
                      <a:pt x="382" y="97780"/>
                    </a:cubicBezTo>
                    <a:cubicBezTo>
                      <a:pt x="560" y="97780"/>
                      <a:pt x="715" y="97661"/>
                      <a:pt x="739" y="97483"/>
                    </a:cubicBezTo>
                    <a:lnTo>
                      <a:pt x="18241" y="423"/>
                    </a:lnTo>
                    <a:cubicBezTo>
                      <a:pt x="18277" y="233"/>
                      <a:pt x="18146" y="42"/>
                      <a:pt x="17955" y="7"/>
                    </a:cubicBezTo>
                    <a:cubicBezTo>
                      <a:pt x="17934" y="3"/>
                      <a:pt x="17913" y="1"/>
                      <a:pt x="17892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29"/>
              <p:cNvSpPr/>
              <p:nvPr/>
            </p:nvSpPr>
            <p:spPr>
              <a:xfrm>
                <a:off x="3106925" y="2777825"/>
                <a:ext cx="146775" cy="288175"/>
              </a:xfrm>
              <a:custGeom>
                <a:rect b="b" l="l" r="r" t="t"/>
                <a:pathLst>
                  <a:path extrusionOk="0" h="11527" w="5871">
                    <a:moveTo>
                      <a:pt x="5503" y="1"/>
                    </a:moveTo>
                    <a:cubicBezTo>
                      <a:pt x="5321" y="1"/>
                      <a:pt x="5155" y="140"/>
                      <a:pt x="5132" y="323"/>
                    </a:cubicBezTo>
                    <a:lnTo>
                      <a:pt x="4406" y="8217"/>
                    </a:lnTo>
                    <a:cubicBezTo>
                      <a:pt x="4275" y="9693"/>
                      <a:pt x="3060" y="10801"/>
                      <a:pt x="1572" y="10801"/>
                    </a:cubicBezTo>
                    <a:lnTo>
                      <a:pt x="358" y="10801"/>
                    </a:lnTo>
                    <a:cubicBezTo>
                      <a:pt x="155" y="10801"/>
                      <a:pt x="0" y="10967"/>
                      <a:pt x="0" y="11158"/>
                    </a:cubicBezTo>
                    <a:cubicBezTo>
                      <a:pt x="0" y="11360"/>
                      <a:pt x="155" y="11527"/>
                      <a:pt x="358" y="11527"/>
                    </a:cubicBezTo>
                    <a:lnTo>
                      <a:pt x="1572" y="11527"/>
                    </a:lnTo>
                    <a:cubicBezTo>
                      <a:pt x="3429" y="11527"/>
                      <a:pt x="4965" y="10134"/>
                      <a:pt x="5132" y="8276"/>
                    </a:cubicBezTo>
                    <a:lnTo>
                      <a:pt x="5858" y="394"/>
                    </a:lnTo>
                    <a:cubicBezTo>
                      <a:pt x="5870" y="192"/>
                      <a:pt x="5727" y="13"/>
                      <a:pt x="5525" y="2"/>
                    </a:cubicBezTo>
                    <a:cubicBezTo>
                      <a:pt x="5518" y="1"/>
                      <a:pt x="5510" y="1"/>
                      <a:pt x="550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29"/>
              <p:cNvSpPr/>
              <p:nvPr/>
            </p:nvSpPr>
            <p:spPr>
              <a:xfrm>
                <a:off x="3296525" y="3170100"/>
                <a:ext cx="209275" cy="2478075"/>
              </a:xfrm>
              <a:custGeom>
                <a:rect b="b" l="l" r="r" t="t"/>
                <a:pathLst>
                  <a:path extrusionOk="0" h="99123" w="8371">
                    <a:moveTo>
                      <a:pt x="387" y="1"/>
                    </a:moveTo>
                    <a:cubicBezTo>
                      <a:pt x="374" y="1"/>
                      <a:pt x="360" y="1"/>
                      <a:pt x="346" y="3"/>
                    </a:cubicBezTo>
                    <a:cubicBezTo>
                      <a:pt x="156" y="15"/>
                      <a:pt x="1" y="193"/>
                      <a:pt x="13" y="384"/>
                    </a:cubicBezTo>
                    <a:lnTo>
                      <a:pt x="7633" y="98789"/>
                    </a:lnTo>
                    <a:cubicBezTo>
                      <a:pt x="7645" y="98979"/>
                      <a:pt x="7799" y="99122"/>
                      <a:pt x="7990" y="99122"/>
                    </a:cubicBezTo>
                    <a:lnTo>
                      <a:pt x="8026" y="99122"/>
                    </a:lnTo>
                    <a:cubicBezTo>
                      <a:pt x="8216" y="99110"/>
                      <a:pt x="8371" y="98932"/>
                      <a:pt x="8347" y="98729"/>
                    </a:cubicBezTo>
                    <a:lnTo>
                      <a:pt x="739" y="336"/>
                    </a:lnTo>
                    <a:cubicBezTo>
                      <a:pt x="728" y="148"/>
                      <a:pt x="572" y="1"/>
                      <a:pt x="38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29"/>
              <p:cNvSpPr/>
              <p:nvPr/>
            </p:nvSpPr>
            <p:spPr>
              <a:xfrm>
                <a:off x="2618775" y="2702850"/>
                <a:ext cx="253025" cy="363150"/>
              </a:xfrm>
              <a:custGeom>
                <a:rect b="b" l="l" r="r" t="t"/>
                <a:pathLst>
                  <a:path extrusionOk="0" h="14526" w="10121">
                    <a:moveTo>
                      <a:pt x="9513" y="0"/>
                    </a:moveTo>
                    <a:cubicBezTo>
                      <a:pt x="9311" y="12"/>
                      <a:pt x="9156" y="167"/>
                      <a:pt x="9156" y="369"/>
                    </a:cubicBezTo>
                    <a:cubicBezTo>
                      <a:pt x="9394" y="11383"/>
                      <a:pt x="691" y="13716"/>
                      <a:pt x="310" y="13811"/>
                    </a:cubicBezTo>
                    <a:cubicBezTo>
                      <a:pt x="119" y="13859"/>
                      <a:pt x="0" y="14061"/>
                      <a:pt x="60" y="14252"/>
                    </a:cubicBezTo>
                    <a:cubicBezTo>
                      <a:pt x="95" y="14419"/>
                      <a:pt x="238" y="14526"/>
                      <a:pt x="405" y="14526"/>
                    </a:cubicBezTo>
                    <a:cubicBezTo>
                      <a:pt x="429" y="14526"/>
                      <a:pt x="465" y="14514"/>
                      <a:pt x="488" y="14514"/>
                    </a:cubicBezTo>
                    <a:cubicBezTo>
                      <a:pt x="584" y="14490"/>
                      <a:pt x="10121" y="11954"/>
                      <a:pt x="9882" y="357"/>
                    </a:cubicBezTo>
                    <a:cubicBezTo>
                      <a:pt x="9882" y="155"/>
                      <a:pt x="9716" y="0"/>
                      <a:pt x="9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29"/>
              <p:cNvSpPr/>
              <p:nvPr/>
            </p:nvSpPr>
            <p:spPr>
              <a:xfrm>
                <a:off x="3533175" y="2702850"/>
                <a:ext cx="181875" cy="305700"/>
              </a:xfrm>
              <a:custGeom>
                <a:rect b="b" l="l" r="r" t="t"/>
                <a:pathLst>
                  <a:path extrusionOk="0" h="12228" w="7275">
                    <a:moveTo>
                      <a:pt x="369" y="0"/>
                    </a:moveTo>
                    <a:cubicBezTo>
                      <a:pt x="179" y="0"/>
                      <a:pt x="12" y="167"/>
                      <a:pt x="12" y="369"/>
                    </a:cubicBezTo>
                    <a:cubicBezTo>
                      <a:pt x="0" y="9466"/>
                      <a:pt x="6668" y="12180"/>
                      <a:pt x="6739" y="12204"/>
                    </a:cubicBezTo>
                    <a:cubicBezTo>
                      <a:pt x="6775" y="12228"/>
                      <a:pt x="6822" y="12228"/>
                      <a:pt x="6870" y="12228"/>
                    </a:cubicBezTo>
                    <a:cubicBezTo>
                      <a:pt x="7013" y="12228"/>
                      <a:pt x="7144" y="12145"/>
                      <a:pt x="7203" y="12002"/>
                    </a:cubicBezTo>
                    <a:cubicBezTo>
                      <a:pt x="7275" y="11823"/>
                      <a:pt x="7180" y="11609"/>
                      <a:pt x="7001" y="11537"/>
                    </a:cubicBezTo>
                    <a:cubicBezTo>
                      <a:pt x="6739" y="11442"/>
                      <a:pt x="726" y="8954"/>
                      <a:pt x="738" y="369"/>
                    </a:cubicBezTo>
                    <a:cubicBezTo>
                      <a:pt x="738" y="167"/>
                      <a:pt x="572" y="0"/>
                      <a:pt x="369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29"/>
              <p:cNvSpPr/>
              <p:nvPr/>
            </p:nvSpPr>
            <p:spPr>
              <a:xfrm>
                <a:off x="1881775" y="5855325"/>
                <a:ext cx="719450" cy="347375"/>
              </a:xfrm>
              <a:custGeom>
                <a:rect b="b" l="l" r="r" t="t"/>
                <a:pathLst>
                  <a:path extrusionOk="0" h="13895" w="28778">
                    <a:moveTo>
                      <a:pt x="20777" y="0"/>
                    </a:moveTo>
                    <a:cubicBezTo>
                      <a:pt x="20777" y="0"/>
                      <a:pt x="15478" y="2810"/>
                      <a:pt x="13693" y="4477"/>
                    </a:cubicBezTo>
                    <a:cubicBezTo>
                      <a:pt x="13693" y="4477"/>
                      <a:pt x="7513" y="5620"/>
                      <a:pt x="3322" y="8084"/>
                    </a:cubicBezTo>
                    <a:cubicBezTo>
                      <a:pt x="1786" y="8989"/>
                      <a:pt x="691" y="10454"/>
                      <a:pt x="227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9" y="13895"/>
                    </a:lnTo>
                    <a:cubicBezTo>
                      <a:pt x="27468" y="13311"/>
                      <a:pt x="27551" y="12728"/>
                      <a:pt x="27635" y="12132"/>
                    </a:cubicBezTo>
                    <a:cubicBezTo>
                      <a:pt x="28123" y="8584"/>
                      <a:pt x="28778" y="4870"/>
                      <a:pt x="27635" y="976"/>
                    </a:cubicBezTo>
                    <a:cubicBezTo>
                      <a:pt x="27635" y="976"/>
                      <a:pt x="27077" y="1159"/>
                      <a:pt x="26020" y="1159"/>
                    </a:cubicBezTo>
                    <a:cubicBezTo>
                      <a:pt x="24855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29"/>
              <p:cNvSpPr/>
              <p:nvPr/>
            </p:nvSpPr>
            <p:spPr>
              <a:xfrm>
                <a:off x="2021075" y="5975875"/>
                <a:ext cx="240225" cy="54175"/>
              </a:xfrm>
              <a:custGeom>
                <a:rect b="b" l="l" r="r" t="t"/>
                <a:pathLst>
                  <a:path extrusionOk="0" h="2167" w="9609">
                    <a:moveTo>
                      <a:pt x="4263" y="0"/>
                    </a:moveTo>
                    <a:cubicBezTo>
                      <a:pt x="1727" y="12"/>
                      <a:pt x="0" y="2167"/>
                      <a:pt x="0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2" y="1031"/>
                      <a:pt x="5032" y="1050"/>
                      <a:pt x="5442" y="1095"/>
                    </a:cubicBezTo>
                    <a:cubicBezTo>
                      <a:pt x="6418" y="1215"/>
                      <a:pt x="7216" y="1500"/>
                      <a:pt x="7775" y="1750"/>
                    </a:cubicBezTo>
                    <a:cubicBezTo>
                      <a:pt x="8134" y="1922"/>
                      <a:pt x="8521" y="2010"/>
                      <a:pt x="8913" y="2010"/>
                    </a:cubicBezTo>
                    <a:cubicBezTo>
                      <a:pt x="9145" y="2010"/>
                      <a:pt x="9378" y="1979"/>
                      <a:pt x="9609" y="1917"/>
                    </a:cubicBezTo>
                    <a:cubicBezTo>
                      <a:pt x="9609" y="1917"/>
                      <a:pt x="7775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29"/>
              <p:cNvSpPr/>
              <p:nvPr/>
            </p:nvSpPr>
            <p:spPr>
              <a:xfrm>
                <a:off x="2108000" y="5949075"/>
                <a:ext cx="239925" cy="53900"/>
              </a:xfrm>
              <a:custGeom>
                <a:rect b="b" l="l" r="r" t="t"/>
                <a:pathLst>
                  <a:path extrusionOk="0" h="2156" w="9597">
                    <a:moveTo>
                      <a:pt x="4251" y="1"/>
                    </a:moveTo>
                    <a:cubicBezTo>
                      <a:pt x="1726" y="1"/>
                      <a:pt x="0" y="2156"/>
                      <a:pt x="0" y="2156"/>
                    </a:cubicBezTo>
                    <a:lnTo>
                      <a:pt x="2000" y="1358"/>
                    </a:lnTo>
                    <a:cubicBezTo>
                      <a:pt x="2000" y="1358"/>
                      <a:pt x="2846" y="1027"/>
                      <a:pt x="4285" y="1027"/>
                    </a:cubicBezTo>
                    <a:cubicBezTo>
                      <a:pt x="4636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7" y="1914"/>
                      <a:pt x="8514" y="1999"/>
                      <a:pt x="8902" y="1999"/>
                    </a:cubicBezTo>
                    <a:cubicBezTo>
                      <a:pt x="9135" y="1999"/>
                      <a:pt x="9368" y="1968"/>
                      <a:pt x="9597" y="1906"/>
                    </a:cubicBezTo>
                    <a:cubicBezTo>
                      <a:pt x="9597" y="1906"/>
                      <a:pt x="7775" y="1"/>
                      <a:pt x="425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29"/>
              <p:cNvSpPr/>
              <p:nvPr/>
            </p:nvSpPr>
            <p:spPr>
              <a:xfrm>
                <a:off x="2197275" y="5917825"/>
                <a:ext cx="240250" cy="53900"/>
              </a:xfrm>
              <a:custGeom>
                <a:rect b="b" l="l" r="r" t="t"/>
                <a:pathLst>
                  <a:path extrusionOk="0" h="2156" w="9610">
                    <a:moveTo>
                      <a:pt x="4263" y="0"/>
                    </a:moveTo>
                    <a:cubicBezTo>
                      <a:pt x="1727" y="0"/>
                      <a:pt x="1" y="2155"/>
                      <a:pt x="1" y="2155"/>
                    </a:cubicBezTo>
                    <a:lnTo>
                      <a:pt x="2013" y="1358"/>
                    </a:lnTo>
                    <a:cubicBezTo>
                      <a:pt x="2013" y="1358"/>
                      <a:pt x="2859" y="1027"/>
                      <a:pt x="4292" y="1027"/>
                    </a:cubicBezTo>
                    <a:cubicBezTo>
                      <a:pt x="4641" y="1027"/>
                      <a:pt x="5026" y="1047"/>
                      <a:pt x="5442" y="1096"/>
                    </a:cubicBezTo>
                    <a:cubicBezTo>
                      <a:pt x="6418" y="1203"/>
                      <a:pt x="7216" y="1501"/>
                      <a:pt x="7776" y="1751"/>
                    </a:cubicBezTo>
                    <a:cubicBezTo>
                      <a:pt x="8132" y="1914"/>
                      <a:pt x="8517" y="1999"/>
                      <a:pt x="8906" y="1999"/>
                    </a:cubicBezTo>
                    <a:cubicBezTo>
                      <a:pt x="9141" y="1999"/>
                      <a:pt x="9377" y="1968"/>
                      <a:pt x="9609" y="1905"/>
                    </a:cubicBezTo>
                    <a:cubicBezTo>
                      <a:pt x="9609" y="1905"/>
                      <a:pt x="7776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29"/>
              <p:cNvSpPr/>
              <p:nvPr/>
            </p:nvSpPr>
            <p:spPr>
              <a:xfrm>
                <a:off x="1881775" y="6158625"/>
                <a:ext cx="690875" cy="44075"/>
              </a:xfrm>
              <a:custGeom>
                <a:rect b="b" l="l" r="r" t="t"/>
                <a:pathLst>
                  <a:path extrusionOk="0" h="1763" w="27635">
                    <a:moveTo>
                      <a:pt x="227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9" y="1763"/>
                    </a:lnTo>
                    <a:cubicBezTo>
                      <a:pt x="27468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29"/>
              <p:cNvSpPr/>
              <p:nvPr/>
            </p:nvSpPr>
            <p:spPr>
              <a:xfrm>
                <a:off x="3440600" y="5867525"/>
                <a:ext cx="538775" cy="335175"/>
              </a:xfrm>
              <a:custGeom>
                <a:rect b="b" l="l" r="r" t="t"/>
                <a:pathLst>
                  <a:path extrusionOk="0" h="13407" w="21551">
                    <a:moveTo>
                      <a:pt x="7620" y="0"/>
                    </a:moveTo>
                    <a:cubicBezTo>
                      <a:pt x="6902" y="536"/>
                      <a:pt x="5466" y="680"/>
                      <a:pt x="4132" y="680"/>
                    </a:cubicBezTo>
                    <a:cubicBezTo>
                      <a:pt x="2593" y="680"/>
                      <a:pt x="1191" y="488"/>
                      <a:pt x="1191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191" y="12764"/>
                      <a:pt x="1417" y="13407"/>
                      <a:pt x="1417" y="13407"/>
                    </a:cubicBezTo>
                    <a:lnTo>
                      <a:pt x="21503" y="13407"/>
                    </a:lnTo>
                    <a:cubicBezTo>
                      <a:pt x="21551" y="12776"/>
                      <a:pt x="21527" y="12192"/>
                      <a:pt x="21455" y="11644"/>
                    </a:cubicBezTo>
                    <a:cubicBezTo>
                      <a:pt x="20705" y="5715"/>
                      <a:pt x="13669" y="4144"/>
                      <a:pt x="13669" y="4144"/>
                    </a:cubicBezTo>
                    <a:cubicBezTo>
                      <a:pt x="9513" y="560"/>
                      <a:pt x="7620" y="0"/>
                      <a:pt x="7620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29"/>
              <p:cNvSpPr/>
              <p:nvPr/>
            </p:nvSpPr>
            <p:spPr>
              <a:xfrm>
                <a:off x="3717125" y="598002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39" y="1"/>
                    </a:moveTo>
                    <a:cubicBezTo>
                      <a:pt x="1453" y="1"/>
                      <a:pt x="0" y="1906"/>
                      <a:pt x="0" y="1906"/>
                    </a:cubicBezTo>
                    <a:cubicBezTo>
                      <a:pt x="184" y="1968"/>
                      <a:pt x="371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93" y="1501"/>
                      <a:pt x="2524" y="1203"/>
                      <a:pt x="3298" y="1096"/>
                    </a:cubicBezTo>
                    <a:cubicBezTo>
                      <a:pt x="3628" y="1047"/>
                      <a:pt x="3932" y="1027"/>
                      <a:pt x="4209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6" y="2156"/>
                    </a:lnTo>
                    <a:cubicBezTo>
                      <a:pt x="7596" y="2156"/>
                      <a:pt x="6239" y="1"/>
                      <a:pt x="4239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29"/>
              <p:cNvSpPr/>
              <p:nvPr/>
            </p:nvSpPr>
            <p:spPr>
              <a:xfrm>
                <a:off x="3654025" y="5952950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27" y="0"/>
                    </a:moveTo>
                    <a:cubicBezTo>
                      <a:pt x="1441" y="0"/>
                      <a:pt x="0" y="1917"/>
                      <a:pt x="0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81" y="1500"/>
                      <a:pt x="2524" y="1215"/>
                      <a:pt x="3286" y="1096"/>
                    </a:cubicBezTo>
                    <a:cubicBezTo>
                      <a:pt x="3611" y="1050"/>
                      <a:pt x="3912" y="1031"/>
                      <a:pt x="4186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6" y="2155"/>
                    </a:lnTo>
                    <a:cubicBezTo>
                      <a:pt x="7596" y="2155"/>
                      <a:pt x="6227" y="0"/>
                      <a:pt x="422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29"/>
              <p:cNvSpPr/>
              <p:nvPr/>
            </p:nvSpPr>
            <p:spPr>
              <a:xfrm>
                <a:off x="3605200" y="5921975"/>
                <a:ext cx="189925" cy="53925"/>
              </a:xfrm>
              <a:custGeom>
                <a:rect b="b" l="l" r="r" t="t"/>
                <a:pathLst>
                  <a:path extrusionOk="0" h="2157" w="7597">
                    <a:moveTo>
                      <a:pt x="4201" y="1"/>
                    </a:moveTo>
                    <a:cubicBezTo>
                      <a:pt x="1444" y="1"/>
                      <a:pt x="1" y="1906"/>
                      <a:pt x="1" y="1906"/>
                    </a:cubicBezTo>
                    <a:cubicBezTo>
                      <a:pt x="184" y="1969"/>
                      <a:pt x="371" y="1999"/>
                      <a:pt x="557" y="1999"/>
                    </a:cubicBezTo>
                    <a:cubicBezTo>
                      <a:pt x="865" y="1999"/>
                      <a:pt x="1171" y="1915"/>
                      <a:pt x="1453" y="1751"/>
                    </a:cubicBezTo>
                    <a:cubicBezTo>
                      <a:pt x="1894" y="1489"/>
                      <a:pt x="2525" y="1204"/>
                      <a:pt x="3287" y="1096"/>
                    </a:cubicBezTo>
                    <a:cubicBezTo>
                      <a:pt x="3625" y="1046"/>
                      <a:pt x="3937" y="1026"/>
                      <a:pt x="4219" y="1026"/>
                    </a:cubicBezTo>
                    <a:cubicBezTo>
                      <a:pt x="5350" y="1026"/>
                      <a:pt x="6013" y="1346"/>
                      <a:pt x="6013" y="1346"/>
                    </a:cubicBezTo>
                    <a:lnTo>
                      <a:pt x="7597" y="2156"/>
                    </a:lnTo>
                    <a:cubicBezTo>
                      <a:pt x="7597" y="2156"/>
                      <a:pt x="6239" y="1"/>
                      <a:pt x="4227" y="1"/>
                    </a:cubicBezTo>
                    <a:cubicBezTo>
                      <a:pt x="4219" y="1"/>
                      <a:pt x="4210" y="1"/>
                      <a:pt x="420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29"/>
              <p:cNvSpPr/>
              <p:nvPr/>
            </p:nvSpPr>
            <p:spPr>
              <a:xfrm>
                <a:off x="3464700" y="6158625"/>
                <a:ext cx="514675" cy="44075"/>
              </a:xfrm>
              <a:custGeom>
                <a:rect b="b" l="l" r="r" t="t"/>
                <a:pathLst>
                  <a:path extrusionOk="0" h="1763" w="20587">
                    <a:moveTo>
                      <a:pt x="1" y="0"/>
                    </a:moveTo>
                    <a:cubicBezTo>
                      <a:pt x="227" y="1120"/>
                      <a:pt x="453" y="1763"/>
                      <a:pt x="453" y="1763"/>
                    </a:cubicBezTo>
                    <a:lnTo>
                      <a:pt x="20539" y="1763"/>
                    </a:lnTo>
                    <a:cubicBezTo>
                      <a:pt x="20587" y="1132"/>
                      <a:pt x="20563" y="548"/>
                      <a:pt x="20491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29"/>
              <p:cNvSpPr/>
              <p:nvPr/>
            </p:nvSpPr>
            <p:spPr>
              <a:xfrm>
                <a:off x="2574725" y="603175"/>
                <a:ext cx="1195400" cy="2249900"/>
              </a:xfrm>
              <a:custGeom>
                <a:rect b="b" l="l" r="r" t="t"/>
                <a:pathLst>
                  <a:path extrusionOk="0" h="89996" w="47816">
                    <a:moveTo>
                      <a:pt x="16966" y="1"/>
                    </a:moveTo>
                    <a:lnTo>
                      <a:pt x="14419" y="894"/>
                    </a:lnTo>
                    <a:lnTo>
                      <a:pt x="14061" y="1025"/>
                    </a:lnTo>
                    <a:lnTo>
                      <a:pt x="691" y="5716"/>
                    </a:lnTo>
                    <a:lnTo>
                      <a:pt x="0" y="49126"/>
                    </a:lnTo>
                    <a:lnTo>
                      <a:pt x="453" y="87309"/>
                    </a:lnTo>
                    <a:cubicBezTo>
                      <a:pt x="3179" y="89155"/>
                      <a:pt x="8489" y="89595"/>
                      <a:pt x="14061" y="89750"/>
                    </a:cubicBezTo>
                    <a:cubicBezTo>
                      <a:pt x="15073" y="89786"/>
                      <a:pt x="16109" y="89821"/>
                      <a:pt x="17157" y="89869"/>
                    </a:cubicBezTo>
                    <a:cubicBezTo>
                      <a:pt x="17788" y="89893"/>
                      <a:pt x="18419" y="89917"/>
                      <a:pt x="19062" y="89940"/>
                    </a:cubicBezTo>
                    <a:cubicBezTo>
                      <a:pt x="19562" y="89952"/>
                      <a:pt x="20086" y="89964"/>
                      <a:pt x="20598" y="89976"/>
                    </a:cubicBezTo>
                    <a:cubicBezTo>
                      <a:pt x="21365" y="89990"/>
                      <a:pt x="22136" y="89996"/>
                      <a:pt x="22907" y="89996"/>
                    </a:cubicBezTo>
                    <a:cubicBezTo>
                      <a:pt x="23452" y="89996"/>
                      <a:pt x="23996" y="89993"/>
                      <a:pt x="24539" y="89988"/>
                    </a:cubicBezTo>
                    <a:cubicBezTo>
                      <a:pt x="25051" y="89976"/>
                      <a:pt x="25575" y="89976"/>
                      <a:pt x="26087" y="89964"/>
                    </a:cubicBezTo>
                    <a:cubicBezTo>
                      <a:pt x="28516" y="89917"/>
                      <a:pt x="30921" y="89809"/>
                      <a:pt x="33171" y="89690"/>
                    </a:cubicBezTo>
                    <a:cubicBezTo>
                      <a:pt x="33361" y="89678"/>
                      <a:pt x="33564" y="89666"/>
                      <a:pt x="33754" y="89655"/>
                    </a:cubicBezTo>
                    <a:cubicBezTo>
                      <a:pt x="41386" y="89214"/>
                      <a:pt x="47232" y="88500"/>
                      <a:pt x="47232" y="88500"/>
                    </a:cubicBezTo>
                    <a:cubicBezTo>
                      <a:pt x="46303" y="76593"/>
                      <a:pt x="46684" y="64616"/>
                      <a:pt x="45994" y="54436"/>
                    </a:cubicBezTo>
                    <a:cubicBezTo>
                      <a:pt x="47816" y="33922"/>
                      <a:pt x="46494" y="4311"/>
                      <a:pt x="46494" y="4311"/>
                    </a:cubicBezTo>
                    <a:cubicBezTo>
                      <a:pt x="43815" y="2191"/>
                      <a:pt x="37017" y="1025"/>
                      <a:pt x="33171" y="548"/>
                    </a:cubicBezTo>
                    <a:cubicBezTo>
                      <a:pt x="32028" y="406"/>
                      <a:pt x="31147" y="334"/>
                      <a:pt x="30706" y="310"/>
                    </a:cubicBezTo>
                    <a:cubicBezTo>
                      <a:pt x="30552" y="298"/>
                      <a:pt x="28611" y="1"/>
                      <a:pt x="28611" y="1"/>
                    </a:cubicBezTo>
                    <a:cubicBezTo>
                      <a:pt x="27706" y="191"/>
                      <a:pt x="26861" y="334"/>
                      <a:pt x="26087" y="453"/>
                    </a:cubicBezTo>
                    <a:cubicBezTo>
                      <a:pt x="25539" y="536"/>
                      <a:pt x="25027" y="608"/>
                      <a:pt x="24539" y="656"/>
                    </a:cubicBezTo>
                    <a:cubicBezTo>
                      <a:pt x="23485" y="773"/>
                      <a:pt x="22557" y="819"/>
                      <a:pt x="21749" y="819"/>
                    </a:cubicBezTo>
                    <a:cubicBezTo>
                      <a:pt x="21333" y="819"/>
                      <a:pt x="20950" y="807"/>
                      <a:pt x="20598" y="787"/>
                    </a:cubicBezTo>
                    <a:cubicBezTo>
                      <a:pt x="20003" y="763"/>
                      <a:pt x="19491" y="703"/>
                      <a:pt x="19062" y="632"/>
                    </a:cubicBezTo>
                    <a:cubicBezTo>
                      <a:pt x="17562" y="394"/>
                      <a:pt x="16966" y="1"/>
                      <a:pt x="16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29"/>
              <p:cNvSpPr/>
              <p:nvPr/>
            </p:nvSpPr>
            <p:spPr>
              <a:xfrm>
                <a:off x="2672050" y="1209200"/>
                <a:ext cx="294400" cy="87550"/>
              </a:xfrm>
              <a:custGeom>
                <a:rect b="b" l="l" r="r" t="t"/>
                <a:pathLst>
                  <a:path extrusionOk="0" h="3502" w="11776">
                    <a:moveTo>
                      <a:pt x="0" y="1"/>
                    </a:moveTo>
                    <a:lnTo>
                      <a:pt x="0" y="1322"/>
                    </a:lnTo>
                    <a:lnTo>
                      <a:pt x="9811" y="1322"/>
                    </a:lnTo>
                    <a:lnTo>
                      <a:pt x="9811" y="2525"/>
                    </a:lnTo>
                    <a:cubicBezTo>
                      <a:pt x="9811" y="3073"/>
                      <a:pt x="10252" y="3501"/>
                      <a:pt x="10799" y="3501"/>
                    </a:cubicBezTo>
                    <a:cubicBezTo>
                      <a:pt x="11335" y="3501"/>
                      <a:pt x="11776" y="3073"/>
                      <a:pt x="11776" y="2525"/>
                    </a:cubicBezTo>
                    <a:lnTo>
                      <a:pt x="1177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29"/>
              <p:cNvSpPr/>
              <p:nvPr/>
            </p:nvSpPr>
            <p:spPr>
              <a:xfrm>
                <a:off x="2635150" y="2107525"/>
                <a:ext cx="425650" cy="354525"/>
              </a:xfrm>
              <a:custGeom>
                <a:rect b="b" l="l" r="r" t="t"/>
                <a:pathLst>
                  <a:path extrusionOk="0" h="14181" w="17026">
                    <a:moveTo>
                      <a:pt x="9180" y="1"/>
                    </a:moveTo>
                    <a:lnTo>
                      <a:pt x="0" y="8907"/>
                    </a:lnTo>
                    <a:cubicBezTo>
                      <a:pt x="0" y="8907"/>
                      <a:pt x="3268" y="14180"/>
                      <a:pt x="6908" y="14180"/>
                    </a:cubicBezTo>
                    <a:cubicBezTo>
                      <a:pt x="7567" y="14180"/>
                      <a:pt x="8239" y="14007"/>
                      <a:pt x="8906" y="13598"/>
                    </a:cubicBezTo>
                    <a:cubicBezTo>
                      <a:pt x="17026" y="8621"/>
                      <a:pt x="9180" y="1"/>
                      <a:pt x="91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29"/>
              <p:cNvSpPr/>
              <p:nvPr/>
            </p:nvSpPr>
            <p:spPr>
              <a:xfrm>
                <a:off x="3273900" y="2107525"/>
                <a:ext cx="425675" cy="354525"/>
              </a:xfrm>
              <a:custGeom>
                <a:rect b="b" l="l" r="r" t="t"/>
                <a:pathLst>
                  <a:path extrusionOk="0" h="14181" w="17027">
                    <a:moveTo>
                      <a:pt x="7847" y="1"/>
                    </a:moveTo>
                    <a:cubicBezTo>
                      <a:pt x="7847" y="1"/>
                      <a:pt x="1" y="8621"/>
                      <a:pt x="8109" y="13598"/>
                    </a:cubicBezTo>
                    <a:cubicBezTo>
                      <a:pt x="8778" y="14007"/>
                      <a:pt x="9451" y="14180"/>
                      <a:pt x="10112" y="14180"/>
                    </a:cubicBezTo>
                    <a:cubicBezTo>
                      <a:pt x="13759" y="14180"/>
                      <a:pt x="17027" y="8907"/>
                      <a:pt x="17027" y="8907"/>
                    </a:cubicBezTo>
                    <a:lnTo>
                      <a:pt x="784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29"/>
              <p:cNvSpPr/>
              <p:nvPr/>
            </p:nvSpPr>
            <p:spPr>
              <a:xfrm>
                <a:off x="3700750" y="480250"/>
                <a:ext cx="694150" cy="559025"/>
              </a:xfrm>
              <a:custGeom>
                <a:rect b="b" l="l" r="r" t="t"/>
                <a:pathLst>
                  <a:path extrusionOk="0" h="22361" w="27766">
                    <a:moveTo>
                      <a:pt x="26623" y="0"/>
                    </a:moveTo>
                    <a:cubicBezTo>
                      <a:pt x="13609" y="2048"/>
                      <a:pt x="358" y="9859"/>
                      <a:pt x="358" y="9859"/>
                    </a:cubicBezTo>
                    <a:cubicBezTo>
                      <a:pt x="191" y="14455"/>
                      <a:pt x="0" y="18372"/>
                      <a:pt x="334" y="22360"/>
                    </a:cubicBezTo>
                    <a:lnTo>
                      <a:pt x="27004" y="8597"/>
                    </a:lnTo>
                    <a:cubicBezTo>
                      <a:pt x="27766" y="3632"/>
                      <a:pt x="26623" y="0"/>
                      <a:pt x="266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29"/>
              <p:cNvSpPr/>
              <p:nvPr/>
            </p:nvSpPr>
            <p:spPr>
              <a:xfrm>
                <a:off x="1924050" y="425175"/>
                <a:ext cx="913225" cy="526275"/>
              </a:xfrm>
              <a:custGeom>
                <a:rect b="b" l="l" r="r" t="t"/>
                <a:pathLst>
                  <a:path extrusionOk="0" h="21051" w="36529">
                    <a:moveTo>
                      <a:pt x="762" y="1"/>
                    </a:moveTo>
                    <a:cubicBezTo>
                      <a:pt x="762" y="1"/>
                      <a:pt x="0" y="6121"/>
                      <a:pt x="667" y="8799"/>
                    </a:cubicBezTo>
                    <a:lnTo>
                      <a:pt x="29480" y="21051"/>
                    </a:lnTo>
                    <a:cubicBezTo>
                      <a:pt x="31873" y="21051"/>
                      <a:pt x="36528" y="15098"/>
                      <a:pt x="35993" y="10526"/>
                    </a:cubicBezTo>
                    <a:cubicBezTo>
                      <a:pt x="35993" y="10526"/>
                      <a:pt x="13895" y="1001"/>
                      <a:pt x="7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29"/>
              <p:cNvSpPr/>
              <p:nvPr/>
            </p:nvSpPr>
            <p:spPr>
              <a:xfrm>
                <a:off x="3087275" y="619550"/>
                <a:ext cx="100925" cy="2233475"/>
              </a:xfrm>
              <a:custGeom>
                <a:rect b="b" l="l" r="r" t="t"/>
                <a:pathLst>
                  <a:path extrusionOk="0" h="89339" w="4037">
                    <a:moveTo>
                      <a:pt x="4037" y="1"/>
                    </a:moveTo>
                    <a:cubicBezTo>
                      <a:pt x="3370" y="72"/>
                      <a:pt x="2751" y="120"/>
                      <a:pt x="2179" y="143"/>
                    </a:cubicBezTo>
                    <a:cubicBezTo>
                      <a:pt x="1918" y="155"/>
                      <a:pt x="1679" y="155"/>
                      <a:pt x="1441" y="167"/>
                    </a:cubicBezTo>
                    <a:cubicBezTo>
                      <a:pt x="917" y="167"/>
                      <a:pt x="429" y="155"/>
                      <a:pt x="1" y="132"/>
                    </a:cubicBezTo>
                    <a:lnTo>
                      <a:pt x="1" y="89321"/>
                    </a:lnTo>
                    <a:cubicBezTo>
                      <a:pt x="477" y="89321"/>
                      <a:pt x="965" y="89333"/>
                      <a:pt x="1441" y="89333"/>
                    </a:cubicBezTo>
                    <a:lnTo>
                      <a:pt x="2179" y="89333"/>
                    </a:lnTo>
                    <a:cubicBezTo>
                      <a:pt x="2386" y="89337"/>
                      <a:pt x="2592" y="89338"/>
                      <a:pt x="2799" y="89338"/>
                    </a:cubicBezTo>
                    <a:cubicBezTo>
                      <a:pt x="3211" y="89338"/>
                      <a:pt x="3624" y="89333"/>
                      <a:pt x="4037" y="89333"/>
                    </a:cubicBezTo>
                    <a:lnTo>
                      <a:pt x="40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29"/>
              <p:cNvSpPr/>
              <p:nvPr/>
            </p:nvSpPr>
            <p:spPr>
              <a:xfrm>
                <a:off x="3051250" y="618950"/>
                <a:ext cx="38425" cy="2233650"/>
              </a:xfrm>
              <a:custGeom>
                <a:rect b="b" l="l" r="r" t="t"/>
                <a:pathLst>
                  <a:path extrusionOk="0" h="89346" w="1537">
                    <a:moveTo>
                      <a:pt x="1" y="1"/>
                    </a:moveTo>
                    <a:lnTo>
                      <a:pt x="1" y="89309"/>
                    </a:lnTo>
                    <a:cubicBezTo>
                      <a:pt x="501" y="89321"/>
                      <a:pt x="1025" y="89333"/>
                      <a:pt x="1537" y="89345"/>
                    </a:cubicBezTo>
                    <a:lnTo>
                      <a:pt x="1537" y="156"/>
                    </a:lnTo>
                    <a:cubicBezTo>
                      <a:pt x="942" y="132"/>
                      <a:pt x="430" y="7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29"/>
              <p:cNvSpPr/>
              <p:nvPr/>
            </p:nvSpPr>
            <p:spPr>
              <a:xfrm>
                <a:off x="3188175" y="614500"/>
                <a:ext cx="38725" cy="2238375"/>
              </a:xfrm>
              <a:custGeom>
                <a:rect b="b" l="l" r="r" t="t"/>
                <a:pathLst>
                  <a:path extrusionOk="0" h="89535" w="1549">
                    <a:moveTo>
                      <a:pt x="1549" y="0"/>
                    </a:moveTo>
                    <a:cubicBezTo>
                      <a:pt x="1001" y="83"/>
                      <a:pt x="489" y="155"/>
                      <a:pt x="1" y="203"/>
                    </a:cubicBezTo>
                    <a:lnTo>
                      <a:pt x="1" y="89535"/>
                    </a:lnTo>
                    <a:cubicBezTo>
                      <a:pt x="513" y="89523"/>
                      <a:pt x="1037" y="89523"/>
                      <a:pt x="1549" y="89511"/>
                    </a:cubicBezTo>
                    <a:lnTo>
                      <a:pt x="15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29"/>
              <p:cNvSpPr/>
              <p:nvPr/>
            </p:nvSpPr>
            <p:spPr>
              <a:xfrm>
                <a:off x="3470075" y="-266875"/>
                <a:ext cx="106575" cy="220300"/>
              </a:xfrm>
              <a:custGeom>
                <a:rect b="b" l="l" r="r" t="t"/>
                <a:pathLst>
                  <a:path extrusionOk="0" h="8812" w="4263">
                    <a:moveTo>
                      <a:pt x="2036" y="1"/>
                    </a:moveTo>
                    <a:lnTo>
                      <a:pt x="0" y="2072"/>
                    </a:lnTo>
                    <a:cubicBezTo>
                      <a:pt x="345" y="5632"/>
                      <a:pt x="929" y="8811"/>
                      <a:pt x="929" y="8811"/>
                    </a:cubicBezTo>
                    <a:cubicBezTo>
                      <a:pt x="929" y="8811"/>
                      <a:pt x="4263" y="7799"/>
                      <a:pt x="3929" y="3608"/>
                    </a:cubicBezTo>
                    <a:cubicBezTo>
                      <a:pt x="3786" y="1787"/>
                      <a:pt x="2477" y="549"/>
                      <a:pt x="20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29"/>
              <p:cNvSpPr/>
              <p:nvPr/>
            </p:nvSpPr>
            <p:spPr>
              <a:xfrm>
                <a:off x="2937550" y="255925"/>
                <a:ext cx="368225" cy="422375"/>
              </a:xfrm>
              <a:custGeom>
                <a:rect b="b" l="l" r="r" t="t"/>
                <a:pathLst>
                  <a:path extrusionOk="0" h="16895" w="14729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1751" y="9581"/>
                      <a:pt x="1930" y="12212"/>
                      <a:pt x="1775" y="15748"/>
                    </a:cubicBezTo>
                    <a:cubicBezTo>
                      <a:pt x="3645" y="16513"/>
                      <a:pt x="5489" y="16895"/>
                      <a:pt x="7306" y="16895"/>
                    </a:cubicBezTo>
                    <a:cubicBezTo>
                      <a:pt x="9757" y="16895"/>
                      <a:pt x="12157" y="1620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29"/>
              <p:cNvSpPr/>
              <p:nvPr/>
            </p:nvSpPr>
            <p:spPr>
              <a:xfrm>
                <a:off x="2937550" y="255925"/>
                <a:ext cx="368225" cy="370500"/>
              </a:xfrm>
              <a:custGeom>
                <a:rect b="b" l="l" r="r" t="t"/>
                <a:pathLst>
                  <a:path extrusionOk="0" h="14820" w="14729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3573" y="10402"/>
                      <a:pt x="7704" y="1433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29"/>
              <p:cNvSpPr/>
              <p:nvPr/>
            </p:nvSpPr>
            <p:spPr>
              <a:xfrm>
                <a:off x="3443875" y="-87475"/>
                <a:ext cx="194425" cy="295500"/>
              </a:xfrm>
              <a:custGeom>
                <a:rect b="b" l="l" r="r" t="t"/>
                <a:pathLst>
                  <a:path extrusionOk="0" h="11820" w="7777">
                    <a:moveTo>
                      <a:pt x="4202" y="0"/>
                    </a:moveTo>
                    <a:cubicBezTo>
                      <a:pt x="2698" y="0"/>
                      <a:pt x="1274" y="1516"/>
                      <a:pt x="1274" y="1516"/>
                    </a:cubicBezTo>
                    <a:cubicBezTo>
                      <a:pt x="0" y="6624"/>
                      <a:pt x="1096" y="11803"/>
                      <a:pt x="1096" y="11803"/>
                    </a:cubicBezTo>
                    <a:cubicBezTo>
                      <a:pt x="1227" y="11814"/>
                      <a:pt x="1355" y="11820"/>
                      <a:pt x="1481" y="11820"/>
                    </a:cubicBezTo>
                    <a:cubicBezTo>
                      <a:pt x="6552" y="11820"/>
                      <a:pt x="7777" y="3139"/>
                      <a:pt x="5930" y="885"/>
                    </a:cubicBezTo>
                    <a:cubicBezTo>
                      <a:pt x="5396" y="234"/>
                      <a:pt x="4793" y="0"/>
                      <a:pt x="4202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29"/>
              <p:cNvSpPr/>
              <p:nvPr/>
            </p:nvSpPr>
            <p:spPr>
              <a:xfrm>
                <a:off x="2816400" y="-156725"/>
                <a:ext cx="325" cy="900"/>
              </a:xfrm>
              <a:custGeom>
                <a:rect b="b" l="l" r="r" t="t"/>
                <a:pathLst>
                  <a:path extrusionOk="0" h="36" w="13">
                    <a:moveTo>
                      <a:pt x="1" y="0"/>
                    </a:moveTo>
                    <a:lnTo>
                      <a:pt x="1" y="36"/>
                    </a:lnTo>
                    <a:cubicBezTo>
                      <a:pt x="1" y="36"/>
                      <a:pt x="13" y="24"/>
                      <a:pt x="13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29"/>
              <p:cNvSpPr/>
              <p:nvPr/>
            </p:nvSpPr>
            <p:spPr>
              <a:xfrm>
                <a:off x="2814325" y="-422300"/>
                <a:ext cx="769775" cy="924800"/>
              </a:xfrm>
              <a:custGeom>
                <a:rect b="b" l="l" r="r" t="t"/>
                <a:pathLst>
                  <a:path extrusionOk="0" h="36992" w="30791">
                    <a:moveTo>
                      <a:pt x="15258" y="1"/>
                    </a:moveTo>
                    <a:cubicBezTo>
                      <a:pt x="15162" y="1"/>
                      <a:pt x="15064" y="1"/>
                      <a:pt x="14967" y="3"/>
                    </a:cubicBezTo>
                    <a:cubicBezTo>
                      <a:pt x="4037" y="158"/>
                      <a:pt x="775" y="5194"/>
                      <a:pt x="132" y="8706"/>
                    </a:cubicBezTo>
                    <a:cubicBezTo>
                      <a:pt x="120" y="8742"/>
                      <a:pt x="84" y="10659"/>
                      <a:pt x="84" y="10659"/>
                    </a:cubicBezTo>
                    <a:cubicBezTo>
                      <a:pt x="1" y="15076"/>
                      <a:pt x="703" y="19577"/>
                      <a:pt x="2048" y="23565"/>
                    </a:cubicBezTo>
                    <a:cubicBezTo>
                      <a:pt x="2191" y="23970"/>
                      <a:pt x="2334" y="24375"/>
                      <a:pt x="2489" y="24768"/>
                    </a:cubicBezTo>
                    <a:cubicBezTo>
                      <a:pt x="2525" y="24875"/>
                      <a:pt x="2572" y="24970"/>
                      <a:pt x="2608" y="25077"/>
                    </a:cubicBezTo>
                    <a:cubicBezTo>
                      <a:pt x="2763" y="25470"/>
                      <a:pt x="2930" y="25863"/>
                      <a:pt x="3096" y="26244"/>
                    </a:cubicBezTo>
                    <a:cubicBezTo>
                      <a:pt x="5868" y="32505"/>
                      <a:pt x="10447" y="36992"/>
                      <a:pt x="16300" y="36992"/>
                    </a:cubicBezTo>
                    <a:cubicBezTo>
                      <a:pt x="17637" y="36992"/>
                      <a:pt x="19040" y="36758"/>
                      <a:pt x="20503" y="36257"/>
                    </a:cubicBezTo>
                    <a:cubicBezTo>
                      <a:pt x="30790" y="32757"/>
                      <a:pt x="29516" y="12778"/>
                      <a:pt x="29409" y="11290"/>
                    </a:cubicBezTo>
                    <a:cubicBezTo>
                      <a:pt x="29433" y="11290"/>
                      <a:pt x="29326" y="10397"/>
                      <a:pt x="29278" y="10206"/>
                    </a:cubicBezTo>
                    <a:cubicBezTo>
                      <a:pt x="28885" y="8801"/>
                      <a:pt x="28873" y="8563"/>
                      <a:pt x="28290" y="7504"/>
                    </a:cubicBezTo>
                    <a:cubicBezTo>
                      <a:pt x="26714" y="4658"/>
                      <a:pt x="22967" y="1"/>
                      <a:pt x="15258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29"/>
              <p:cNvSpPr/>
              <p:nvPr/>
            </p:nvSpPr>
            <p:spPr>
              <a:xfrm>
                <a:off x="2718075" y="-73500"/>
                <a:ext cx="228150" cy="279025"/>
              </a:xfrm>
              <a:custGeom>
                <a:rect b="b" l="l" r="r" t="t"/>
                <a:pathLst>
                  <a:path extrusionOk="0" h="11161" w="9126">
                    <a:moveTo>
                      <a:pt x="3668" y="0"/>
                    </a:moveTo>
                    <a:cubicBezTo>
                      <a:pt x="2701" y="0"/>
                      <a:pt x="1753" y="317"/>
                      <a:pt x="1231" y="1350"/>
                    </a:cubicBezTo>
                    <a:cubicBezTo>
                      <a:pt x="1" y="3790"/>
                      <a:pt x="2635" y="11161"/>
                      <a:pt x="7048" y="11161"/>
                    </a:cubicBezTo>
                    <a:cubicBezTo>
                      <a:pt x="7460" y="11161"/>
                      <a:pt x="7887" y="11097"/>
                      <a:pt x="8327" y="10959"/>
                    </a:cubicBezTo>
                    <a:cubicBezTo>
                      <a:pt x="8327" y="10959"/>
                      <a:pt x="9125" y="5494"/>
                      <a:pt x="6768" y="791"/>
                    </a:cubicBezTo>
                    <a:cubicBezTo>
                      <a:pt x="6768" y="791"/>
                      <a:pt x="5196" y="0"/>
                      <a:pt x="3668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29"/>
              <p:cNvSpPr/>
              <p:nvPr/>
            </p:nvSpPr>
            <p:spPr>
              <a:xfrm>
                <a:off x="2879525" y="188550"/>
                <a:ext cx="72050" cy="45275"/>
              </a:xfrm>
              <a:custGeom>
                <a:rect b="b" l="l" r="r" t="t"/>
                <a:pathLst>
                  <a:path extrusionOk="0" h="1811" w="2882">
                    <a:moveTo>
                      <a:pt x="2881" y="0"/>
                    </a:moveTo>
                    <a:lnTo>
                      <a:pt x="2881" y="0"/>
                    </a:lnTo>
                    <a:cubicBezTo>
                      <a:pt x="2881" y="0"/>
                      <a:pt x="1656" y="713"/>
                      <a:pt x="550" y="713"/>
                    </a:cubicBezTo>
                    <a:cubicBezTo>
                      <a:pt x="361" y="713"/>
                      <a:pt x="175" y="692"/>
                      <a:pt x="0" y="643"/>
                    </a:cubicBezTo>
                    <a:lnTo>
                      <a:pt x="0" y="643"/>
                    </a:lnTo>
                    <a:cubicBezTo>
                      <a:pt x="155" y="1036"/>
                      <a:pt x="322" y="1429"/>
                      <a:pt x="488" y="1810"/>
                    </a:cubicBezTo>
                    <a:cubicBezTo>
                      <a:pt x="1238" y="1774"/>
                      <a:pt x="2238" y="1429"/>
                      <a:pt x="2881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29"/>
              <p:cNvSpPr/>
              <p:nvPr/>
            </p:nvSpPr>
            <p:spPr>
              <a:xfrm>
                <a:off x="2788725" y="-518075"/>
                <a:ext cx="739700" cy="567650"/>
              </a:xfrm>
              <a:custGeom>
                <a:rect b="b" l="l" r="r" t="t"/>
                <a:pathLst>
                  <a:path extrusionOk="0" h="22706" w="29588">
                    <a:moveTo>
                      <a:pt x="16642" y="0"/>
                    </a:moveTo>
                    <a:cubicBezTo>
                      <a:pt x="9909" y="0"/>
                      <a:pt x="2806" y="4164"/>
                      <a:pt x="1037" y="10049"/>
                    </a:cubicBezTo>
                    <a:cubicBezTo>
                      <a:pt x="1" y="13490"/>
                      <a:pt x="1191" y="17752"/>
                      <a:pt x="1191" y="17752"/>
                    </a:cubicBezTo>
                    <a:cubicBezTo>
                      <a:pt x="5323" y="18645"/>
                      <a:pt x="5406" y="22705"/>
                      <a:pt x="5406" y="22705"/>
                    </a:cubicBezTo>
                    <a:lnTo>
                      <a:pt x="8585" y="22550"/>
                    </a:lnTo>
                    <a:cubicBezTo>
                      <a:pt x="8025" y="17883"/>
                      <a:pt x="5859" y="16645"/>
                      <a:pt x="6382" y="13216"/>
                    </a:cubicBezTo>
                    <a:cubicBezTo>
                      <a:pt x="3204" y="11275"/>
                      <a:pt x="2834" y="8775"/>
                      <a:pt x="2834" y="8775"/>
                    </a:cubicBezTo>
                    <a:lnTo>
                      <a:pt x="2834" y="8775"/>
                    </a:lnTo>
                    <a:cubicBezTo>
                      <a:pt x="3525" y="10096"/>
                      <a:pt x="5287" y="11085"/>
                      <a:pt x="6752" y="11704"/>
                    </a:cubicBezTo>
                    <a:cubicBezTo>
                      <a:pt x="6752" y="11692"/>
                      <a:pt x="6752" y="11692"/>
                      <a:pt x="6752" y="11680"/>
                    </a:cubicBezTo>
                    <a:cubicBezTo>
                      <a:pt x="6958" y="11051"/>
                      <a:pt x="7958" y="10747"/>
                      <a:pt x="9501" y="10747"/>
                    </a:cubicBezTo>
                    <a:cubicBezTo>
                      <a:pt x="11257" y="10747"/>
                      <a:pt x="13714" y="11140"/>
                      <a:pt x="16503" y="11894"/>
                    </a:cubicBezTo>
                    <a:cubicBezTo>
                      <a:pt x="19242" y="12638"/>
                      <a:pt x="21453" y="12910"/>
                      <a:pt x="23222" y="12910"/>
                    </a:cubicBezTo>
                    <a:cubicBezTo>
                      <a:pt x="28051" y="12910"/>
                      <a:pt x="29588" y="10882"/>
                      <a:pt x="29588" y="10882"/>
                    </a:cubicBezTo>
                    <a:cubicBezTo>
                      <a:pt x="27993" y="3104"/>
                      <a:pt x="22455" y="0"/>
                      <a:pt x="16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29"/>
              <p:cNvSpPr/>
              <p:nvPr/>
            </p:nvSpPr>
            <p:spPr>
              <a:xfrm>
                <a:off x="2923875" y="-21600"/>
                <a:ext cx="609300" cy="578375"/>
              </a:xfrm>
              <a:custGeom>
                <a:rect b="b" l="l" r="r" t="t"/>
                <a:pathLst>
                  <a:path extrusionOk="0" h="23135" w="24372">
                    <a:moveTo>
                      <a:pt x="2250" y="1"/>
                    </a:moveTo>
                    <a:lnTo>
                      <a:pt x="0" y="2846"/>
                    </a:lnTo>
                    <a:cubicBezTo>
                      <a:pt x="369" y="7382"/>
                      <a:pt x="3846" y="19074"/>
                      <a:pt x="7692" y="21765"/>
                    </a:cubicBezTo>
                    <a:cubicBezTo>
                      <a:pt x="9008" y="22689"/>
                      <a:pt x="10750" y="23135"/>
                      <a:pt x="12592" y="23135"/>
                    </a:cubicBezTo>
                    <a:cubicBezTo>
                      <a:pt x="16114" y="23135"/>
                      <a:pt x="20006" y="21508"/>
                      <a:pt x="22015" y="18491"/>
                    </a:cubicBezTo>
                    <a:cubicBezTo>
                      <a:pt x="24372" y="14967"/>
                      <a:pt x="23944" y="9538"/>
                      <a:pt x="23944" y="9537"/>
                    </a:cubicBezTo>
                    <a:lnTo>
                      <a:pt x="23944" y="9537"/>
                    </a:lnTo>
                    <a:cubicBezTo>
                      <a:pt x="23944" y="9538"/>
                      <a:pt x="23621" y="14955"/>
                      <a:pt x="15264" y="15550"/>
                    </a:cubicBezTo>
                    <a:cubicBezTo>
                      <a:pt x="15112" y="15561"/>
                      <a:pt x="14962" y="15566"/>
                      <a:pt x="14813" y="15566"/>
                    </a:cubicBezTo>
                    <a:cubicBezTo>
                      <a:pt x="6727" y="15566"/>
                      <a:pt x="2250" y="1"/>
                      <a:pt x="2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29"/>
              <p:cNvSpPr/>
              <p:nvPr/>
            </p:nvSpPr>
            <p:spPr>
              <a:xfrm>
                <a:off x="3389100" y="-132625"/>
                <a:ext cx="180700" cy="485200"/>
              </a:xfrm>
              <a:custGeom>
                <a:rect b="b" l="l" r="r" t="t"/>
                <a:pathLst>
                  <a:path extrusionOk="0" h="19408" w="7228">
                    <a:moveTo>
                      <a:pt x="6918" y="1"/>
                    </a:moveTo>
                    <a:lnTo>
                      <a:pt x="6501" y="1358"/>
                    </a:lnTo>
                    <a:cubicBezTo>
                      <a:pt x="6501" y="1358"/>
                      <a:pt x="6168" y="12133"/>
                      <a:pt x="3942" y="15598"/>
                    </a:cubicBezTo>
                    <a:cubicBezTo>
                      <a:pt x="2240" y="18245"/>
                      <a:pt x="838" y="19071"/>
                      <a:pt x="271" y="19314"/>
                    </a:cubicBezTo>
                    <a:lnTo>
                      <a:pt x="271" y="19314"/>
                    </a:lnTo>
                    <a:lnTo>
                      <a:pt x="5204" y="17598"/>
                    </a:lnTo>
                    <a:cubicBezTo>
                      <a:pt x="5204" y="17598"/>
                      <a:pt x="7228" y="5525"/>
                      <a:pt x="6918" y="1"/>
                    </a:cubicBezTo>
                    <a:close/>
                    <a:moveTo>
                      <a:pt x="271" y="19314"/>
                    </a:moveTo>
                    <a:lnTo>
                      <a:pt x="1" y="19408"/>
                    </a:lnTo>
                    <a:cubicBezTo>
                      <a:pt x="1" y="19408"/>
                      <a:pt x="96" y="19388"/>
                      <a:pt x="271" y="193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29"/>
              <p:cNvSpPr/>
              <p:nvPr/>
            </p:nvSpPr>
            <p:spPr>
              <a:xfrm>
                <a:off x="3119725" y="142300"/>
                <a:ext cx="386675" cy="176050"/>
              </a:xfrm>
              <a:custGeom>
                <a:rect b="b" l="l" r="r" t="t"/>
                <a:pathLst>
                  <a:path extrusionOk="0" h="7042" w="15467">
                    <a:moveTo>
                      <a:pt x="9126" y="0"/>
                    </a:moveTo>
                    <a:cubicBezTo>
                      <a:pt x="4702" y="0"/>
                      <a:pt x="280" y="3697"/>
                      <a:pt x="0" y="5541"/>
                    </a:cubicBezTo>
                    <a:lnTo>
                      <a:pt x="1655" y="7041"/>
                    </a:lnTo>
                    <a:cubicBezTo>
                      <a:pt x="1655" y="7041"/>
                      <a:pt x="3453" y="6684"/>
                      <a:pt x="5442" y="5291"/>
                    </a:cubicBezTo>
                    <a:cubicBezTo>
                      <a:pt x="6575" y="4501"/>
                      <a:pt x="7905" y="4089"/>
                      <a:pt x="9234" y="4089"/>
                    </a:cubicBezTo>
                    <a:cubicBezTo>
                      <a:pt x="10307" y="4089"/>
                      <a:pt x="11379" y="4357"/>
                      <a:pt x="12347" y="4910"/>
                    </a:cubicBezTo>
                    <a:cubicBezTo>
                      <a:pt x="13197" y="5396"/>
                      <a:pt x="14057" y="5738"/>
                      <a:pt x="14766" y="5738"/>
                    </a:cubicBezTo>
                    <a:cubicBezTo>
                      <a:pt x="14822" y="5738"/>
                      <a:pt x="14877" y="5736"/>
                      <a:pt x="14931" y="5732"/>
                    </a:cubicBezTo>
                    <a:lnTo>
                      <a:pt x="15467" y="3708"/>
                    </a:lnTo>
                    <a:cubicBezTo>
                      <a:pt x="15467" y="3708"/>
                      <a:pt x="13907" y="148"/>
                      <a:pt x="9394" y="5"/>
                    </a:cubicBezTo>
                    <a:cubicBezTo>
                      <a:pt x="9305" y="2"/>
                      <a:pt x="9216" y="0"/>
                      <a:pt x="9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29"/>
              <p:cNvSpPr/>
              <p:nvPr/>
            </p:nvSpPr>
            <p:spPr>
              <a:xfrm>
                <a:off x="3385075" y="701700"/>
                <a:ext cx="326425" cy="480900"/>
              </a:xfrm>
              <a:custGeom>
                <a:rect b="b" l="l" r="r" t="t"/>
                <a:pathLst>
                  <a:path extrusionOk="0" h="19236" w="13057">
                    <a:moveTo>
                      <a:pt x="3995" y="1"/>
                    </a:moveTo>
                    <a:cubicBezTo>
                      <a:pt x="3995" y="1"/>
                      <a:pt x="2471" y="2382"/>
                      <a:pt x="1483" y="4144"/>
                    </a:cubicBezTo>
                    <a:cubicBezTo>
                      <a:pt x="483" y="5906"/>
                      <a:pt x="519" y="7990"/>
                      <a:pt x="173" y="9883"/>
                    </a:cubicBezTo>
                    <a:cubicBezTo>
                      <a:pt x="1" y="10803"/>
                      <a:pt x="284" y="11221"/>
                      <a:pt x="709" y="11221"/>
                    </a:cubicBezTo>
                    <a:cubicBezTo>
                      <a:pt x="1164" y="11221"/>
                      <a:pt x="1780" y="10744"/>
                      <a:pt x="2174" y="9895"/>
                    </a:cubicBezTo>
                    <a:cubicBezTo>
                      <a:pt x="2857" y="8444"/>
                      <a:pt x="3392" y="6854"/>
                      <a:pt x="3819" y="6854"/>
                    </a:cubicBezTo>
                    <a:cubicBezTo>
                      <a:pt x="3876" y="6854"/>
                      <a:pt x="3931" y="6882"/>
                      <a:pt x="3983" y="6942"/>
                    </a:cubicBezTo>
                    <a:cubicBezTo>
                      <a:pt x="4448" y="7466"/>
                      <a:pt x="3805" y="15407"/>
                      <a:pt x="5007" y="17169"/>
                    </a:cubicBezTo>
                    <a:cubicBezTo>
                      <a:pt x="5142" y="17367"/>
                      <a:pt x="5266" y="17455"/>
                      <a:pt x="5378" y="17455"/>
                    </a:cubicBezTo>
                    <a:cubicBezTo>
                      <a:pt x="6270" y="17455"/>
                      <a:pt x="6496" y="11955"/>
                      <a:pt x="6496" y="11955"/>
                    </a:cubicBezTo>
                    <a:cubicBezTo>
                      <a:pt x="6496" y="11955"/>
                      <a:pt x="6829" y="18658"/>
                      <a:pt x="7972" y="19205"/>
                    </a:cubicBezTo>
                    <a:cubicBezTo>
                      <a:pt x="8015" y="19226"/>
                      <a:pt x="8056" y="19236"/>
                      <a:pt x="8094" y="19236"/>
                    </a:cubicBezTo>
                    <a:cubicBezTo>
                      <a:pt x="9085" y="19236"/>
                      <a:pt x="8710" y="12720"/>
                      <a:pt x="8710" y="12717"/>
                    </a:cubicBezTo>
                    <a:lnTo>
                      <a:pt x="8710" y="12717"/>
                    </a:lnTo>
                    <a:cubicBezTo>
                      <a:pt x="8710" y="12719"/>
                      <a:pt x="9057" y="17685"/>
                      <a:pt x="10137" y="17685"/>
                    </a:cubicBezTo>
                    <a:cubicBezTo>
                      <a:pt x="10153" y="17685"/>
                      <a:pt x="10170" y="17684"/>
                      <a:pt x="10187" y="17681"/>
                    </a:cubicBezTo>
                    <a:cubicBezTo>
                      <a:pt x="10984" y="17574"/>
                      <a:pt x="10830" y="13419"/>
                      <a:pt x="10699" y="11395"/>
                    </a:cubicBezTo>
                    <a:lnTo>
                      <a:pt x="10699" y="11395"/>
                    </a:lnTo>
                    <a:cubicBezTo>
                      <a:pt x="10699" y="11397"/>
                      <a:pt x="11127" y="15925"/>
                      <a:pt x="11831" y="15925"/>
                    </a:cubicBezTo>
                    <a:cubicBezTo>
                      <a:pt x="11870" y="15925"/>
                      <a:pt x="11909" y="15912"/>
                      <a:pt x="11949" y="15884"/>
                    </a:cubicBezTo>
                    <a:cubicBezTo>
                      <a:pt x="12913" y="15193"/>
                      <a:pt x="13056" y="5525"/>
                      <a:pt x="10996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29"/>
              <p:cNvSpPr/>
              <p:nvPr/>
            </p:nvSpPr>
            <p:spPr>
              <a:xfrm>
                <a:off x="3274500" y="457325"/>
                <a:ext cx="388875" cy="265525"/>
              </a:xfrm>
              <a:custGeom>
                <a:rect b="b" l="l" r="r" t="t"/>
                <a:pathLst>
                  <a:path extrusionOk="0" h="10621" w="15555">
                    <a:moveTo>
                      <a:pt x="7502" y="1"/>
                    </a:moveTo>
                    <a:cubicBezTo>
                      <a:pt x="5942" y="2001"/>
                      <a:pt x="429" y="3430"/>
                      <a:pt x="429" y="3430"/>
                    </a:cubicBezTo>
                    <a:cubicBezTo>
                      <a:pt x="1" y="4513"/>
                      <a:pt x="620" y="5835"/>
                      <a:pt x="620" y="5835"/>
                    </a:cubicBezTo>
                    <a:cubicBezTo>
                      <a:pt x="3263" y="6490"/>
                      <a:pt x="5799" y="7192"/>
                      <a:pt x="7394" y="8585"/>
                    </a:cubicBezTo>
                    <a:cubicBezTo>
                      <a:pt x="7775" y="8907"/>
                      <a:pt x="8109" y="9276"/>
                      <a:pt x="8371" y="9692"/>
                    </a:cubicBezTo>
                    <a:cubicBezTo>
                      <a:pt x="8383" y="9716"/>
                      <a:pt x="8406" y="9752"/>
                      <a:pt x="8418" y="9776"/>
                    </a:cubicBezTo>
                    <a:lnTo>
                      <a:pt x="11431" y="10431"/>
                    </a:lnTo>
                    <a:cubicBezTo>
                      <a:pt x="11562" y="10466"/>
                      <a:pt x="11705" y="10478"/>
                      <a:pt x="11835" y="10502"/>
                    </a:cubicBezTo>
                    <a:cubicBezTo>
                      <a:pt x="12470" y="10587"/>
                      <a:pt x="13071" y="10621"/>
                      <a:pt x="13597" y="10621"/>
                    </a:cubicBezTo>
                    <a:cubicBezTo>
                      <a:pt x="14759" y="10621"/>
                      <a:pt x="15555" y="10458"/>
                      <a:pt x="15538" y="10335"/>
                    </a:cubicBezTo>
                    <a:cubicBezTo>
                      <a:pt x="14717" y="5989"/>
                      <a:pt x="12621" y="3382"/>
                      <a:pt x="10752" y="1870"/>
                    </a:cubicBezTo>
                    <a:cubicBezTo>
                      <a:pt x="10192" y="1417"/>
                      <a:pt x="9669" y="1072"/>
                      <a:pt x="9192" y="798"/>
                    </a:cubicBezTo>
                    <a:cubicBezTo>
                      <a:pt x="8061" y="144"/>
                      <a:pt x="7502" y="1"/>
                      <a:pt x="7502" y="1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29"/>
              <p:cNvSpPr/>
              <p:nvPr/>
            </p:nvSpPr>
            <p:spPr>
              <a:xfrm>
                <a:off x="3444175" y="476975"/>
                <a:ext cx="99125" cy="45575"/>
              </a:xfrm>
              <a:custGeom>
                <a:rect b="b" l="l" r="r" t="t"/>
                <a:pathLst>
                  <a:path extrusionOk="0" h="1823" w="3965">
                    <a:moveTo>
                      <a:pt x="2405" y="0"/>
                    </a:moveTo>
                    <a:lnTo>
                      <a:pt x="619" y="441"/>
                    </a:lnTo>
                    <a:cubicBezTo>
                      <a:pt x="238" y="536"/>
                      <a:pt x="0" y="917"/>
                      <a:pt x="95" y="1298"/>
                    </a:cubicBezTo>
                    <a:cubicBezTo>
                      <a:pt x="179" y="1620"/>
                      <a:pt x="465" y="1822"/>
                      <a:pt x="774" y="1822"/>
                    </a:cubicBezTo>
                    <a:cubicBezTo>
                      <a:pt x="834" y="1822"/>
                      <a:pt x="893" y="1822"/>
                      <a:pt x="953" y="1810"/>
                    </a:cubicBezTo>
                    <a:lnTo>
                      <a:pt x="3965" y="1084"/>
                    </a:lnTo>
                    <a:cubicBezTo>
                      <a:pt x="3405" y="631"/>
                      <a:pt x="2882" y="286"/>
                      <a:pt x="2405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29"/>
              <p:cNvSpPr/>
              <p:nvPr/>
            </p:nvSpPr>
            <p:spPr>
              <a:xfrm>
                <a:off x="3459350" y="608350"/>
                <a:ext cx="68475" cy="91300"/>
              </a:xfrm>
              <a:custGeom>
                <a:rect b="b" l="l" r="r" t="t"/>
                <a:pathLst>
                  <a:path extrusionOk="0" h="3652" w="2739">
                    <a:moveTo>
                      <a:pt x="1935" y="1"/>
                    </a:moveTo>
                    <a:cubicBezTo>
                      <a:pt x="1698" y="1"/>
                      <a:pt x="1467" y="122"/>
                      <a:pt x="1334" y="341"/>
                    </a:cubicBezTo>
                    <a:lnTo>
                      <a:pt x="0" y="2544"/>
                    </a:lnTo>
                    <a:cubicBezTo>
                      <a:pt x="381" y="2866"/>
                      <a:pt x="715" y="3235"/>
                      <a:pt x="977" y="3651"/>
                    </a:cubicBezTo>
                    <a:lnTo>
                      <a:pt x="2536" y="1068"/>
                    </a:lnTo>
                    <a:cubicBezTo>
                      <a:pt x="2739" y="734"/>
                      <a:pt x="2632" y="306"/>
                      <a:pt x="2298" y="103"/>
                    </a:cubicBezTo>
                    <a:cubicBezTo>
                      <a:pt x="2184" y="34"/>
                      <a:pt x="2059" y="1"/>
                      <a:pt x="1935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29"/>
              <p:cNvSpPr/>
              <p:nvPr/>
            </p:nvSpPr>
            <p:spPr>
              <a:xfrm>
                <a:off x="2461900" y="1618375"/>
                <a:ext cx="384900" cy="313750"/>
              </a:xfrm>
              <a:custGeom>
                <a:rect b="b" l="l" r="r" t="t"/>
                <a:pathLst>
                  <a:path extrusionOk="0" h="12550" w="15396">
                    <a:moveTo>
                      <a:pt x="7730" y="0"/>
                    </a:moveTo>
                    <a:cubicBezTo>
                      <a:pt x="5730" y="0"/>
                      <a:pt x="3906" y="291"/>
                      <a:pt x="3906" y="291"/>
                    </a:cubicBezTo>
                    <a:cubicBezTo>
                      <a:pt x="3906" y="291"/>
                      <a:pt x="513" y="1541"/>
                      <a:pt x="143" y="6541"/>
                    </a:cubicBezTo>
                    <a:cubicBezTo>
                      <a:pt x="1" y="8601"/>
                      <a:pt x="763" y="10375"/>
                      <a:pt x="1156" y="11304"/>
                    </a:cubicBezTo>
                    <a:cubicBezTo>
                      <a:pt x="1356" y="11776"/>
                      <a:pt x="2013" y="12447"/>
                      <a:pt x="3463" y="12447"/>
                    </a:cubicBezTo>
                    <a:cubicBezTo>
                      <a:pt x="3475" y="12447"/>
                      <a:pt x="3488" y="12447"/>
                      <a:pt x="3501" y="12447"/>
                    </a:cubicBezTo>
                    <a:cubicBezTo>
                      <a:pt x="4128" y="12439"/>
                      <a:pt x="4604" y="12436"/>
                      <a:pt x="4961" y="12436"/>
                    </a:cubicBezTo>
                    <a:cubicBezTo>
                      <a:pt x="5673" y="12436"/>
                      <a:pt x="5906" y="12447"/>
                      <a:pt x="5906" y="12447"/>
                    </a:cubicBezTo>
                    <a:cubicBezTo>
                      <a:pt x="5906" y="12447"/>
                      <a:pt x="6505" y="12550"/>
                      <a:pt x="7253" y="12550"/>
                    </a:cubicBezTo>
                    <a:cubicBezTo>
                      <a:pt x="8228" y="12550"/>
                      <a:pt x="9457" y="12375"/>
                      <a:pt x="9942" y="11566"/>
                    </a:cubicBezTo>
                    <a:cubicBezTo>
                      <a:pt x="10240" y="11078"/>
                      <a:pt x="5716" y="10018"/>
                      <a:pt x="5716" y="10018"/>
                    </a:cubicBezTo>
                    <a:cubicBezTo>
                      <a:pt x="5716" y="10018"/>
                      <a:pt x="12538" y="9339"/>
                      <a:pt x="12609" y="8518"/>
                    </a:cubicBezTo>
                    <a:cubicBezTo>
                      <a:pt x="12740" y="7160"/>
                      <a:pt x="6049" y="6565"/>
                      <a:pt x="6049" y="6565"/>
                    </a:cubicBezTo>
                    <a:cubicBezTo>
                      <a:pt x="6049" y="6565"/>
                      <a:pt x="15395" y="6160"/>
                      <a:pt x="13478" y="4672"/>
                    </a:cubicBezTo>
                    <a:cubicBezTo>
                      <a:pt x="11562" y="3184"/>
                      <a:pt x="5204" y="3077"/>
                      <a:pt x="5204" y="3077"/>
                    </a:cubicBezTo>
                    <a:cubicBezTo>
                      <a:pt x="5204" y="3077"/>
                      <a:pt x="13764" y="2600"/>
                      <a:pt x="12383" y="1160"/>
                    </a:cubicBezTo>
                    <a:cubicBezTo>
                      <a:pt x="11515" y="241"/>
                      <a:pt x="9550" y="0"/>
                      <a:pt x="7730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29"/>
              <p:cNvSpPr/>
              <p:nvPr/>
            </p:nvSpPr>
            <p:spPr>
              <a:xfrm>
                <a:off x="2533050" y="1525900"/>
                <a:ext cx="53600" cy="133975"/>
              </a:xfrm>
              <a:custGeom>
                <a:rect b="b" l="l" r="r" t="t"/>
                <a:pathLst>
                  <a:path extrusionOk="0" h="5359" w="2144">
                    <a:moveTo>
                      <a:pt x="1758" y="0"/>
                    </a:moveTo>
                    <a:cubicBezTo>
                      <a:pt x="1491" y="0"/>
                      <a:pt x="877" y="574"/>
                      <a:pt x="703" y="1025"/>
                    </a:cubicBezTo>
                    <a:cubicBezTo>
                      <a:pt x="0" y="2847"/>
                      <a:pt x="584" y="5311"/>
                      <a:pt x="584" y="5311"/>
                    </a:cubicBezTo>
                    <a:lnTo>
                      <a:pt x="1858" y="5359"/>
                    </a:lnTo>
                    <a:cubicBezTo>
                      <a:pt x="2012" y="3859"/>
                      <a:pt x="2143" y="1537"/>
                      <a:pt x="1858" y="49"/>
                    </a:cubicBezTo>
                    <a:cubicBezTo>
                      <a:pt x="1836" y="15"/>
                      <a:pt x="1802" y="0"/>
                      <a:pt x="175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29"/>
              <p:cNvSpPr/>
              <p:nvPr/>
            </p:nvSpPr>
            <p:spPr>
              <a:xfrm>
                <a:off x="2867600" y="553800"/>
                <a:ext cx="219700" cy="285775"/>
              </a:xfrm>
              <a:custGeom>
                <a:rect b="b" l="l" r="r" t="t"/>
                <a:pathLst>
                  <a:path extrusionOk="0" h="11431" w="8788">
                    <a:moveTo>
                      <a:pt x="4454" y="0"/>
                    </a:moveTo>
                    <a:cubicBezTo>
                      <a:pt x="3306" y="0"/>
                      <a:pt x="910" y="414"/>
                      <a:pt x="1" y="3702"/>
                    </a:cubicBezTo>
                    <a:cubicBezTo>
                      <a:pt x="1" y="3702"/>
                      <a:pt x="1565" y="11430"/>
                      <a:pt x="8657" y="11430"/>
                    </a:cubicBezTo>
                    <a:cubicBezTo>
                      <a:pt x="8701" y="11430"/>
                      <a:pt x="8744" y="11430"/>
                      <a:pt x="8788" y="11429"/>
                    </a:cubicBezTo>
                    <a:lnTo>
                      <a:pt x="8788" y="4893"/>
                    </a:lnTo>
                    <a:cubicBezTo>
                      <a:pt x="8788" y="4893"/>
                      <a:pt x="4990" y="3440"/>
                      <a:pt x="5085" y="47"/>
                    </a:cubicBezTo>
                    <a:cubicBezTo>
                      <a:pt x="5085" y="47"/>
                      <a:pt x="4840" y="0"/>
                      <a:pt x="4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29"/>
              <p:cNvSpPr/>
              <p:nvPr/>
            </p:nvSpPr>
            <p:spPr>
              <a:xfrm>
                <a:off x="3188175" y="553800"/>
                <a:ext cx="220900" cy="285775"/>
              </a:xfrm>
              <a:custGeom>
                <a:rect b="b" l="l" r="r" t="t"/>
                <a:pathLst>
                  <a:path extrusionOk="0" h="11431" w="8836">
                    <a:moveTo>
                      <a:pt x="4380" y="0"/>
                    </a:moveTo>
                    <a:cubicBezTo>
                      <a:pt x="3995" y="0"/>
                      <a:pt x="3751" y="47"/>
                      <a:pt x="3751" y="47"/>
                    </a:cubicBezTo>
                    <a:cubicBezTo>
                      <a:pt x="3847" y="3440"/>
                      <a:pt x="1" y="4702"/>
                      <a:pt x="1" y="4702"/>
                    </a:cubicBezTo>
                    <a:lnTo>
                      <a:pt x="1" y="11429"/>
                    </a:lnTo>
                    <a:cubicBezTo>
                      <a:pt x="44" y="11430"/>
                      <a:pt x="88" y="11430"/>
                      <a:pt x="131" y="11430"/>
                    </a:cubicBezTo>
                    <a:cubicBezTo>
                      <a:pt x="7224" y="11430"/>
                      <a:pt x="8835" y="3702"/>
                      <a:pt x="8835" y="3702"/>
                    </a:cubicBezTo>
                    <a:cubicBezTo>
                      <a:pt x="7917" y="414"/>
                      <a:pt x="5525" y="0"/>
                      <a:pt x="43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29"/>
              <p:cNvSpPr/>
              <p:nvPr/>
            </p:nvSpPr>
            <p:spPr>
              <a:xfrm>
                <a:off x="4914600" y="1973875"/>
                <a:ext cx="539125" cy="3665875"/>
              </a:xfrm>
              <a:custGeom>
                <a:rect b="b" l="l" r="r" t="t"/>
                <a:pathLst>
                  <a:path extrusionOk="0" h="146635" w="21565">
                    <a:moveTo>
                      <a:pt x="0" y="1"/>
                    </a:moveTo>
                    <a:lnTo>
                      <a:pt x="4489" y="145209"/>
                    </a:lnTo>
                    <a:cubicBezTo>
                      <a:pt x="4489" y="145209"/>
                      <a:pt x="10433" y="146634"/>
                      <a:pt x="15122" y="146634"/>
                    </a:cubicBezTo>
                    <a:cubicBezTo>
                      <a:pt x="18711" y="146634"/>
                      <a:pt x="21565" y="145799"/>
                      <a:pt x="20455" y="142852"/>
                    </a:cubicBezTo>
                    <a:cubicBezTo>
                      <a:pt x="17895" y="136053"/>
                      <a:pt x="14561" y="60604"/>
                      <a:pt x="12811" y="44768"/>
                    </a:cubicBezTo>
                    <a:cubicBezTo>
                      <a:pt x="11049" y="2893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29"/>
              <p:cNvSpPr/>
              <p:nvPr/>
            </p:nvSpPr>
            <p:spPr>
              <a:xfrm>
                <a:off x="5010725" y="851425"/>
                <a:ext cx="576600" cy="695050"/>
              </a:xfrm>
              <a:custGeom>
                <a:rect b="b" l="l" r="r" t="t"/>
                <a:pathLst>
                  <a:path extrusionOk="0" h="27802" w="23064">
                    <a:moveTo>
                      <a:pt x="3299" y="1"/>
                    </a:moveTo>
                    <a:cubicBezTo>
                      <a:pt x="1" y="4787"/>
                      <a:pt x="1" y="17062"/>
                      <a:pt x="1" y="17062"/>
                    </a:cubicBezTo>
                    <a:lnTo>
                      <a:pt x="23063" y="27802"/>
                    </a:lnTo>
                    <a:lnTo>
                      <a:pt x="20420" y="13705"/>
                    </a:lnTo>
                    <a:lnTo>
                      <a:pt x="329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29"/>
              <p:cNvSpPr/>
              <p:nvPr/>
            </p:nvSpPr>
            <p:spPr>
              <a:xfrm>
                <a:off x="3837075" y="5720150"/>
                <a:ext cx="167000" cy="212975"/>
              </a:xfrm>
              <a:custGeom>
                <a:rect b="b" l="l" r="r" t="t"/>
                <a:pathLst>
                  <a:path extrusionOk="0" h="8519" w="6680">
                    <a:moveTo>
                      <a:pt x="2163" y="0"/>
                    </a:moveTo>
                    <a:cubicBezTo>
                      <a:pt x="1400" y="0"/>
                      <a:pt x="647" y="155"/>
                      <a:pt x="0" y="573"/>
                    </a:cubicBezTo>
                    <a:lnTo>
                      <a:pt x="0" y="7836"/>
                    </a:lnTo>
                    <a:cubicBezTo>
                      <a:pt x="1007" y="8293"/>
                      <a:pt x="2085" y="8518"/>
                      <a:pt x="3226" y="8518"/>
                    </a:cubicBezTo>
                    <a:cubicBezTo>
                      <a:pt x="3839" y="8518"/>
                      <a:pt x="4471" y="8453"/>
                      <a:pt x="5120" y="8324"/>
                    </a:cubicBezTo>
                    <a:lnTo>
                      <a:pt x="6680" y="1311"/>
                    </a:lnTo>
                    <a:cubicBezTo>
                      <a:pt x="6680" y="1311"/>
                      <a:pt x="4380" y="0"/>
                      <a:pt x="2163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29"/>
              <p:cNvSpPr/>
              <p:nvPr/>
            </p:nvSpPr>
            <p:spPr>
              <a:xfrm>
                <a:off x="4786600" y="5744800"/>
                <a:ext cx="167000" cy="209950"/>
              </a:xfrm>
              <a:custGeom>
                <a:rect b="b" l="l" r="r" t="t"/>
                <a:pathLst>
                  <a:path extrusionOk="0" h="8398" w="6680">
                    <a:moveTo>
                      <a:pt x="4508" y="0"/>
                    </a:moveTo>
                    <a:cubicBezTo>
                      <a:pt x="2294" y="0"/>
                      <a:pt x="0" y="1302"/>
                      <a:pt x="0" y="1302"/>
                    </a:cubicBezTo>
                    <a:lnTo>
                      <a:pt x="774" y="8398"/>
                    </a:lnTo>
                    <a:lnTo>
                      <a:pt x="5727" y="7921"/>
                    </a:lnTo>
                    <a:lnTo>
                      <a:pt x="6680" y="575"/>
                    </a:lnTo>
                    <a:cubicBezTo>
                      <a:pt x="6031" y="156"/>
                      <a:pt x="5274" y="0"/>
                      <a:pt x="450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29"/>
              <p:cNvSpPr/>
              <p:nvPr/>
            </p:nvSpPr>
            <p:spPr>
              <a:xfrm>
                <a:off x="3346825" y="5855325"/>
                <a:ext cx="655175" cy="347375"/>
              </a:xfrm>
              <a:custGeom>
                <a:rect b="b" l="l" r="r" t="t"/>
                <a:pathLst>
                  <a:path extrusionOk="0" h="13895" w="26207">
                    <a:moveTo>
                      <a:pt x="18920" y="0"/>
                    </a:moveTo>
                    <a:cubicBezTo>
                      <a:pt x="18920" y="0"/>
                      <a:pt x="14098" y="2810"/>
                      <a:pt x="12479" y="4477"/>
                    </a:cubicBezTo>
                    <a:cubicBezTo>
                      <a:pt x="12479" y="4477"/>
                      <a:pt x="6847" y="5620"/>
                      <a:pt x="3037" y="8084"/>
                    </a:cubicBezTo>
                    <a:cubicBezTo>
                      <a:pt x="1632" y="8989"/>
                      <a:pt x="632" y="10454"/>
                      <a:pt x="215" y="12132"/>
                    </a:cubicBezTo>
                    <a:cubicBezTo>
                      <a:pt x="72" y="12704"/>
                      <a:pt x="1" y="13287"/>
                      <a:pt x="1" y="13895"/>
                    </a:cubicBezTo>
                    <a:lnTo>
                      <a:pt x="24956" y="13895"/>
                    </a:lnTo>
                    <a:cubicBezTo>
                      <a:pt x="25016" y="13311"/>
                      <a:pt x="25087" y="12728"/>
                      <a:pt x="25159" y="12132"/>
                    </a:cubicBezTo>
                    <a:cubicBezTo>
                      <a:pt x="25599" y="8584"/>
                      <a:pt x="26207" y="4870"/>
                      <a:pt x="25159" y="976"/>
                    </a:cubicBezTo>
                    <a:cubicBezTo>
                      <a:pt x="25159" y="976"/>
                      <a:pt x="24650" y="1159"/>
                      <a:pt x="23687" y="1159"/>
                    </a:cubicBezTo>
                    <a:cubicBezTo>
                      <a:pt x="22626" y="1159"/>
                      <a:pt x="21012" y="937"/>
                      <a:pt x="189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29"/>
              <p:cNvSpPr/>
              <p:nvPr/>
            </p:nvSpPr>
            <p:spPr>
              <a:xfrm>
                <a:off x="3469475" y="5977050"/>
                <a:ext cx="240225" cy="53900"/>
              </a:xfrm>
              <a:custGeom>
                <a:rect b="b" l="l" r="r" t="t"/>
                <a:pathLst>
                  <a:path extrusionOk="0" h="2156" w="9609">
                    <a:moveTo>
                      <a:pt x="4263" y="1"/>
                    </a:moveTo>
                    <a:cubicBezTo>
                      <a:pt x="1727" y="1"/>
                      <a:pt x="0" y="2156"/>
                      <a:pt x="0" y="2156"/>
                    </a:cubicBezTo>
                    <a:lnTo>
                      <a:pt x="2012" y="1358"/>
                    </a:lnTo>
                    <a:cubicBezTo>
                      <a:pt x="2012" y="1358"/>
                      <a:pt x="2858" y="1027"/>
                      <a:pt x="4291" y="1027"/>
                    </a:cubicBezTo>
                    <a:cubicBezTo>
                      <a:pt x="4641" y="1027"/>
                      <a:pt x="5025" y="1047"/>
                      <a:pt x="5441" y="1096"/>
                    </a:cubicBezTo>
                    <a:cubicBezTo>
                      <a:pt x="6418" y="1203"/>
                      <a:pt x="7215" y="1501"/>
                      <a:pt x="7775" y="1751"/>
                    </a:cubicBezTo>
                    <a:cubicBezTo>
                      <a:pt x="8132" y="1914"/>
                      <a:pt x="8516" y="1999"/>
                      <a:pt x="8905" y="1999"/>
                    </a:cubicBezTo>
                    <a:cubicBezTo>
                      <a:pt x="9140" y="1999"/>
                      <a:pt x="9376" y="1968"/>
                      <a:pt x="9609" y="1906"/>
                    </a:cubicBezTo>
                    <a:cubicBezTo>
                      <a:pt x="9609" y="1906"/>
                      <a:pt x="7775" y="1"/>
                      <a:pt x="42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29"/>
              <p:cNvSpPr/>
              <p:nvPr/>
            </p:nvSpPr>
            <p:spPr>
              <a:xfrm>
                <a:off x="3556375" y="5950275"/>
                <a:ext cx="239950" cy="53900"/>
              </a:xfrm>
              <a:custGeom>
                <a:rect b="b" l="l" r="r" t="t"/>
                <a:pathLst>
                  <a:path extrusionOk="0" h="2156" w="9598">
                    <a:moveTo>
                      <a:pt x="4296" y="0"/>
                    </a:moveTo>
                    <a:cubicBezTo>
                      <a:pt x="4285" y="0"/>
                      <a:pt x="4274" y="0"/>
                      <a:pt x="4263" y="0"/>
                    </a:cubicBezTo>
                    <a:cubicBezTo>
                      <a:pt x="1727" y="0"/>
                      <a:pt x="1" y="2155"/>
                      <a:pt x="1" y="2155"/>
                    </a:cubicBezTo>
                    <a:lnTo>
                      <a:pt x="2001" y="1346"/>
                    </a:lnTo>
                    <a:cubicBezTo>
                      <a:pt x="2001" y="1346"/>
                      <a:pt x="2856" y="1019"/>
                      <a:pt x="4307" y="1019"/>
                    </a:cubicBezTo>
                    <a:cubicBezTo>
                      <a:pt x="4653" y="1019"/>
                      <a:pt x="5032" y="1038"/>
                      <a:pt x="5442" y="1084"/>
                    </a:cubicBezTo>
                    <a:cubicBezTo>
                      <a:pt x="6418" y="1203"/>
                      <a:pt x="7216" y="1488"/>
                      <a:pt x="7764" y="1750"/>
                    </a:cubicBezTo>
                    <a:cubicBezTo>
                      <a:pt x="8128" y="1914"/>
                      <a:pt x="8515" y="1998"/>
                      <a:pt x="8903" y="1998"/>
                    </a:cubicBezTo>
                    <a:cubicBezTo>
                      <a:pt x="9136" y="1998"/>
                      <a:pt x="9369" y="1968"/>
                      <a:pt x="9597" y="1905"/>
                    </a:cubicBezTo>
                    <a:cubicBezTo>
                      <a:pt x="9597" y="1905"/>
                      <a:pt x="7787" y="0"/>
                      <a:pt x="4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29"/>
              <p:cNvSpPr/>
              <p:nvPr/>
            </p:nvSpPr>
            <p:spPr>
              <a:xfrm>
                <a:off x="3645975" y="5919000"/>
                <a:ext cx="239950" cy="53900"/>
              </a:xfrm>
              <a:custGeom>
                <a:rect b="b" l="l" r="r" t="t"/>
                <a:pathLst>
                  <a:path extrusionOk="0" h="2156" w="9598">
                    <a:moveTo>
                      <a:pt x="4251" y="1"/>
                    </a:moveTo>
                    <a:cubicBezTo>
                      <a:pt x="1715" y="1"/>
                      <a:pt x="1" y="2156"/>
                      <a:pt x="1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8"/>
                      <a:pt x="4279" y="1028"/>
                    </a:cubicBezTo>
                    <a:cubicBezTo>
                      <a:pt x="4629" y="1028"/>
                      <a:pt x="5014" y="1047"/>
                      <a:pt x="5430" y="1096"/>
                    </a:cubicBezTo>
                    <a:cubicBezTo>
                      <a:pt x="6406" y="1204"/>
                      <a:pt x="7204" y="1489"/>
                      <a:pt x="7764" y="1751"/>
                    </a:cubicBezTo>
                    <a:cubicBezTo>
                      <a:pt x="8120" y="1915"/>
                      <a:pt x="8505" y="1999"/>
                      <a:pt x="8894" y="1999"/>
                    </a:cubicBezTo>
                    <a:cubicBezTo>
                      <a:pt x="9128" y="1999"/>
                      <a:pt x="9364" y="1969"/>
                      <a:pt x="9597" y="1906"/>
                    </a:cubicBezTo>
                    <a:cubicBezTo>
                      <a:pt x="9597" y="1906"/>
                      <a:pt x="7764" y="1"/>
                      <a:pt x="42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29"/>
              <p:cNvSpPr/>
              <p:nvPr/>
            </p:nvSpPr>
            <p:spPr>
              <a:xfrm>
                <a:off x="3346825" y="6158625"/>
                <a:ext cx="628975" cy="44075"/>
              </a:xfrm>
              <a:custGeom>
                <a:rect b="b" l="l" r="r" t="t"/>
                <a:pathLst>
                  <a:path extrusionOk="0" h="1763" w="25159">
                    <a:moveTo>
                      <a:pt x="215" y="0"/>
                    </a:moveTo>
                    <a:cubicBezTo>
                      <a:pt x="72" y="572"/>
                      <a:pt x="1" y="1155"/>
                      <a:pt x="1" y="1763"/>
                    </a:cubicBezTo>
                    <a:lnTo>
                      <a:pt x="24956" y="1763"/>
                    </a:lnTo>
                    <a:cubicBezTo>
                      <a:pt x="25016" y="1179"/>
                      <a:pt x="25087" y="596"/>
                      <a:pt x="251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29"/>
              <p:cNvSpPr/>
              <p:nvPr/>
            </p:nvSpPr>
            <p:spPr>
              <a:xfrm>
                <a:off x="4765750" y="5867525"/>
                <a:ext cx="490575" cy="335175"/>
              </a:xfrm>
              <a:custGeom>
                <a:rect b="b" l="l" r="r" t="t"/>
                <a:pathLst>
                  <a:path extrusionOk="0" h="13407" w="19623">
                    <a:moveTo>
                      <a:pt x="6954" y="0"/>
                    </a:moveTo>
                    <a:cubicBezTo>
                      <a:pt x="6297" y="536"/>
                      <a:pt x="4988" y="680"/>
                      <a:pt x="3774" y="680"/>
                    </a:cubicBezTo>
                    <a:cubicBezTo>
                      <a:pt x="2372" y="680"/>
                      <a:pt x="1096" y="488"/>
                      <a:pt x="1096" y="488"/>
                    </a:cubicBezTo>
                    <a:cubicBezTo>
                      <a:pt x="1" y="5287"/>
                      <a:pt x="465" y="9418"/>
                      <a:pt x="882" y="11644"/>
                    </a:cubicBezTo>
                    <a:cubicBezTo>
                      <a:pt x="1096" y="12764"/>
                      <a:pt x="1299" y="13407"/>
                      <a:pt x="1299" y="13407"/>
                    </a:cubicBezTo>
                    <a:lnTo>
                      <a:pt x="19575" y="13407"/>
                    </a:lnTo>
                    <a:cubicBezTo>
                      <a:pt x="19622" y="12776"/>
                      <a:pt x="19611" y="12192"/>
                      <a:pt x="19539" y="11644"/>
                    </a:cubicBezTo>
                    <a:cubicBezTo>
                      <a:pt x="18860" y="5715"/>
                      <a:pt x="12455" y="4144"/>
                      <a:pt x="12455" y="4144"/>
                    </a:cubicBezTo>
                    <a:cubicBezTo>
                      <a:pt x="8669" y="560"/>
                      <a:pt x="6954" y="0"/>
                      <a:pt x="69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29"/>
              <p:cNvSpPr/>
              <p:nvPr/>
            </p:nvSpPr>
            <p:spPr>
              <a:xfrm>
                <a:off x="5003600" y="5981225"/>
                <a:ext cx="188425" cy="54200"/>
              </a:xfrm>
              <a:custGeom>
                <a:rect b="b" l="l" r="r" t="t"/>
                <a:pathLst>
                  <a:path extrusionOk="0" h="2168" w="7537">
                    <a:moveTo>
                      <a:pt x="4201" y="0"/>
                    </a:moveTo>
                    <a:cubicBezTo>
                      <a:pt x="1432" y="0"/>
                      <a:pt x="0" y="1905"/>
                      <a:pt x="0" y="1905"/>
                    </a:cubicBezTo>
                    <a:cubicBezTo>
                      <a:pt x="184" y="1968"/>
                      <a:pt x="370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81" y="1489"/>
                      <a:pt x="2524" y="1203"/>
                      <a:pt x="3286" y="1084"/>
                    </a:cubicBezTo>
                    <a:cubicBezTo>
                      <a:pt x="3611" y="1038"/>
                      <a:pt x="3912" y="1020"/>
                      <a:pt x="4186" y="1020"/>
                    </a:cubicBezTo>
                    <a:cubicBezTo>
                      <a:pt x="5337" y="1020"/>
                      <a:pt x="6013" y="1346"/>
                      <a:pt x="6013" y="1346"/>
                    </a:cubicBezTo>
                    <a:lnTo>
                      <a:pt x="7537" y="2167"/>
                    </a:lnTo>
                    <a:cubicBezTo>
                      <a:pt x="7537" y="2167"/>
                      <a:pt x="6239" y="0"/>
                      <a:pt x="4227" y="0"/>
                    </a:cubicBezTo>
                    <a:cubicBezTo>
                      <a:pt x="4218" y="0"/>
                      <a:pt x="4210" y="0"/>
                      <a:pt x="4201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29"/>
              <p:cNvSpPr/>
              <p:nvPr/>
            </p:nvSpPr>
            <p:spPr>
              <a:xfrm>
                <a:off x="4940475" y="5954125"/>
                <a:ext cx="189950" cy="53900"/>
              </a:xfrm>
              <a:custGeom>
                <a:rect b="b" l="l" r="r" t="t"/>
                <a:pathLst>
                  <a:path extrusionOk="0" h="2156" w="7598">
                    <a:moveTo>
                      <a:pt x="4228" y="1"/>
                    </a:moveTo>
                    <a:cubicBezTo>
                      <a:pt x="1442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4" y="1358"/>
                      <a:pt x="6014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29"/>
              <p:cNvSpPr/>
              <p:nvPr/>
            </p:nvSpPr>
            <p:spPr>
              <a:xfrm>
                <a:off x="4891675" y="592287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27" y="1"/>
                    </a:moveTo>
                    <a:cubicBezTo>
                      <a:pt x="1441" y="1"/>
                      <a:pt x="0" y="1918"/>
                      <a:pt x="0" y="1918"/>
                    </a:cubicBezTo>
                    <a:cubicBezTo>
                      <a:pt x="178" y="1980"/>
                      <a:pt x="360" y="2010"/>
                      <a:pt x="542" y="2010"/>
                    </a:cubicBezTo>
                    <a:cubicBezTo>
                      <a:pt x="851" y="2010"/>
                      <a:pt x="1161" y="1923"/>
                      <a:pt x="1453" y="1751"/>
                    </a:cubicBezTo>
                    <a:cubicBezTo>
                      <a:pt x="1882" y="1501"/>
                      <a:pt x="2524" y="1215"/>
                      <a:pt x="3286" y="1096"/>
                    </a:cubicBezTo>
                    <a:cubicBezTo>
                      <a:pt x="3612" y="1050"/>
                      <a:pt x="3912" y="1032"/>
                      <a:pt x="4186" y="1032"/>
                    </a:cubicBezTo>
                    <a:cubicBezTo>
                      <a:pt x="5337" y="1032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7" y="1"/>
                      <a:pt x="42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29"/>
              <p:cNvSpPr/>
              <p:nvPr/>
            </p:nvSpPr>
            <p:spPr>
              <a:xfrm>
                <a:off x="4787800" y="6158625"/>
                <a:ext cx="468525" cy="44075"/>
              </a:xfrm>
              <a:custGeom>
                <a:rect b="b" l="l" r="r" t="t"/>
                <a:pathLst>
                  <a:path extrusionOk="0" h="1763" w="18741">
                    <a:moveTo>
                      <a:pt x="0" y="0"/>
                    </a:moveTo>
                    <a:cubicBezTo>
                      <a:pt x="214" y="1120"/>
                      <a:pt x="417" y="1763"/>
                      <a:pt x="417" y="1763"/>
                    </a:cubicBezTo>
                    <a:lnTo>
                      <a:pt x="18693" y="1763"/>
                    </a:lnTo>
                    <a:cubicBezTo>
                      <a:pt x="18740" y="1132"/>
                      <a:pt x="18729" y="548"/>
                      <a:pt x="18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29"/>
              <p:cNvSpPr/>
              <p:nvPr/>
            </p:nvSpPr>
            <p:spPr>
              <a:xfrm>
                <a:off x="3721875" y="688600"/>
                <a:ext cx="1473725" cy="5144525"/>
              </a:xfrm>
              <a:custGeom>
                <a:rect b="b" l="l" r="r" t="t"/>
                <a:pathLst>
                  <a:path extrusionOk="0" h="205781" w="58949">
                    <a:moveTo>
                      <a:pt x="26599" y="1"/>
                    </a:moveTo>
                    <a:cubicBezTo>
                      <a:pt x="26599" y="1"/>
                      <a:pt x="25468" y="203"/>
                      <a:pt x="23789" y="572"/>
                    </a:cubicBezTo>
                    <a:cubicBezTo>
                      <a:pt x="21944" y="977"/>
                      <a:pt x="19467" y="2215"/>
                      <a:pt x="17098" y="3608"/>
                    </a:cubicBezTo>
                    <a:cubicBezTo>
                      <a:pt x="16372" y="4037"/>
                      <a:pt x="15657" y="4478"/>
                      <a:pt x="14967" y="4918"/>
                    </a:cubicBezTo>
                    <a:cubicBezTo>
                      <a:pt x="13217" y="6049"/>
                      <a:pt x="11681" y="7156"/>
                      <a:pt x="10728" y="7907"/>
                    </a:cubicBezTo>
                    <a:cubicBezTo>
                      <a:pt x="10728" y="7907"/>
                      <a:pt x="10538" y="20718"/>
                      <a:pt x="15824" y="41661"/>
                    </a:cubicBezTo>
                    <a:cubicBezTo>
                      <a:pt x="16431" y="44030"/>
                      <a:pt x="16491" y="46483"/>
                      <a:pt x="16015" y="48876"/>
                    </a:cubicBezTo>
                    <a:cubicBezTo>
                      <a:pt x="15729" y="50364"/>
                      <a:pt x="15348" y="52245"/>
                      <a:pt x="14919" y="54388"/>
                    </a:cubicBezTo>
                    <a:cubicBezTo>
                      <a:pt x="13622" y="60723"/>
                      <a:pt x="11800" y="69355"/>
                      <a:pt x="9931" y="77010"/>
                    </a:cubicBezTo>
                    <a:cubicBezTo>
                      <a:pt x="9704" y="77927"/>
                      <a:pt x="9466" y="79475"/>
                      <a:pt x="9192" y="81570"/>
                    </a:cubicBezTo>
                    <a:cubicBezTo>
                      <a:pt x="8764" y="84880"/>
                      <a:pt x="8276" y="89512"/>
                      <a:pt x="7764" y="95060"/>
                    </a:cubicBezTo>
                    <a:cubicBezTo>
                      <a:pt x="7692" y="95763"/>
                      <a:pt x="7633" y="96477"/>
                      <a:pt x="7561" y="97215"/>
                    </a:cubicBezTo>
                    <a:cubicBezTo>
                      <a:pt x="7418" y="98870"/>
                      <a:pt x="7264" y="100596"/>
                      <a:pt x="7109" y="102394"/>
                    </a:cubicBezTo>
                    <a:cubicBezTo>
                      <a:pt x="7049" y="103097"/>
                      <a:pt x="6990" y="103811"/>
                      <a:pt x="6930" y="104549"/>
                    </a:cubicBezTo>
                    <a:cubicBezTo>
                      <a:pt x="4811" y="129683"/>
                      <a:pt x="2394" y="165438"/>
                      <a:pt x="1037" y="186000"/>
                    </a:cubicBezTo>
                    <a:cubicBezTo>
                      <a:pt x="989" y="186786"/>
                      <a:pt x="941" y="187560"/>
                      <a:pt x="882" y="188310"/>
                    </a:cubicBezTo>
                    <a:cubicBezTo>
                      <a:pt x="763" y="190179"/>
                      <a:pt x="656" y="191917"/>
                      <a:pt x="560" y="193465"/>
                    </a:cubicBezTo>
                    <a:cubicBezTo>
                      <a:pt x="501" y="194287"/>
                      <a:pt x="453" y="195060"/>
                      <a:pt x="406" y="195775"/>
                    </a:cubicBezTo>
                    <a:cubicBezTo>
                      <a:pt x="144" y="199871"/>
                      <a:pt x="1" y="202240"/>
                      <a:pt x="1" y="202240"/>
                    </a:cubicBezTo>
                    <a:cubicBezTo>
                      <a:pt x="1" y="202240"/>
                      <a:pt x="14621" y="205781"/>
                      <a:pt x="31334" y="205781"/>
                    </a:cubicBezTo>
                    <a:cubicBezTo>
                      <a:pt x="40608" y="205781"/>
                      <a:pt x="50527" y="204690"/>
                      <a:pt x="58949" y="201299"/>
                    </a:cubicBezTo>
                    <a:cubicBezTo>
                      <a:pt x="58949" y="201299"/>
                      <a:pt x="58949" y="200680"/>
                      <a:pt x="58949" y="199537"/>
                    </a:cubicBezTo>
                    <a:cubicBezTo>
                      <a:pt x="58937" y="198382"/>
                      <a:pt x="58937" y="196692"/>
                      <a:pt x="58925" y="194560"/>
                    </a:cubicBezTo>
                    <a:cubicBezTo>
                      <a:pt x="58913" y="193798"/>
                      <a:pt x="58901" y="192989"/>
                      <a:pt x="58901" y="192120"/>
                    </a:cubicBezTo>
                    <a:cubicBezTo>
                      <a:pt x="58889" y="190572"/>
                      <a:pt x="58877" y="188857"/>
                      <a:pt x="58853" y="187000"/>
                    </a:cubicBezTo>
                    <a:cubicBezTo>
                      <a:pt x="58853" y="186202"/>
                      <a:pt x="58841" y="185393"/>
                      <a:pt x="58830" y="184559"/>
                    </a:cubicBezTo>
                    <a:cubicBezTo>
                      <a:pt x="58627" y="163938"/>
                      <a:pt x="58079" y="128600"/>
                      <a:pt x="56686" y="103680"/>
                    </a:cubicBezTo>
                    <a:cubicBezTo>
                      <a:pt x="56639" y="102942"/>
                      <a:pt x="56603" y="102204"/>
                      <a:pt x="56555" y="101489"/>
                    </a:cubicBezTo>
                    <a:cubicBezTo>
                      <a:pt x="56448" y="99680"/>
                      <a:pt x="56341" y="97941"/>
                      <a:pt x="56222" y="96275"/>
                    </a:cubicBezTo>
                    <a:cubicBezTo>
                      <a:pt x="56174" y="95524"/>
                      <a:pt x="56115" y="94798"/>
                      <a:pt x="56067" y="94084"/>
                    </a:cubicBezTo>
                    <a:cubicBezTo>
                      <a:pt x="55472" y="86345"/>
                      <a:pt x="54770" y="80380"/>
                      <a:pt x="53924" y="77367"/>
                    </a:cubicBezTo>
                    <a:cubicBezTo>
                      <a:pt x="50412" y="64830"/>
                      <a:pt x="48007" y="53103"/>
                      <a:pt x="47019" y="47923"/>
                    </a:cubicBezTo>
                    <a:cubicBezTo>
                      <a:pt x="46661" y="46090"/>
                      <a:pt x="46685" y="44221"/>
                      <a:pt x="47078" y="42399"/>
                    </a:cubicBezTo>
                    <a:lnTo>
                      <a:pt x="48257" y="36958"/>
                    </a:lnTo>
                    <a:lnTo>
                      <a:pt x="52841" y="15812"/>
                    </a:lnTo>
                    <a:lnTo>
                      <a:pt x="54853" y="6514"/>
                    </a:lnTo>
                    <a:lnTo>
                      <a:pt x="53912" y="6168"/>
                    </a:lnTo>
                    <a:lnTo>
                      <a:pt x="46518" y="3573"/>
                    </a:lnTo>
                    <a:lnTo>
                      <a:pt x="45447" y="3204"/>
                    </a:lnTo>
                    <a:lnTo>
                      <a:pt x="44102" y="2727"/>
                    </a:lnTo>
                    <a:lnTo>
                      <a:pt x="39018" y="941"/>
                    </a:lnTo>
                    <a:lnTo>
                      <a:pt x="38279" y="679"/>
                    </a:lnTo>
                    <a:cubicBezTo>
                      <a:pt x="38279" y="679"/>
                      <a:pt x="37294" y="1014"/>
                      <a:pt x="34987" y="1014"/>
                    </a:cubicBezTo>
                    <a:cubicBezTo>
                      <a:pt x="33118" y="1014"/>
                      <a:pt x="30382" y="795"/>
                      <a:pt x="265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29"/>
              <p:cNvSpPr/>
              <p:nvPr/>
            </p:nvSpPr>
            <p:spPr>
              <a:xfrm>
                <a:off x="3910900" y="3040675"/>
                <a:ext cx="1216550" cy="132775"/>
              </a:xfrm>
              <a:custGeom>
                <a:rect b="b" l="l" r="r" t="t"/>
                <a:pathLst>
                  <a:path extrusionOk="0" h="5311" w="48662">
                    <a:moveTo>
                      <a:pt x="48506" y="1"/>
                    </a:moveTo>
                    <a:cubicBezTo>
                      <a:pt x="41982" y="1811"/>
                      <a:pt x="33659" y="3156"/>
                      <a:pt x="23289" y="3192"/>
                    </a:cubicBezTo>
                    <a:cubicBezTo>
                      <a:pt x="23134" y="3204"/>
                      <a:pt x="22991" y="3204"/>
                      <a:pt x="22848" y="3204"/>
                    </a:cubicBezTo>
                    <a:cubicBezTo>
                      <a:pt x="14073" y="3204"/>
                      <a:pt x="6465" y="2251"/>
                      <a:pt x="203" y="977"/>
                    </a:cubicBezTo>
                    <a:cubicBezTo>
                      <a:pt x="131" y="1680"/>
                      <a:pt x="72" y="2394"/>
                      <a:pt x="0" y="3132"/>
                    </a:cubicBezTo>
                    <a:cubicBezTo>
                      <a:pt x="6311" y="4382"/>
                      <a:pt x="13966" y="5311"/>
                      <a:pt x="22836" y="5311"/>
                    </a:cubicBezTo>
                    <a:lnTo>
                      <a:pt x="23289" y="5311"/>
                    </a:lnTo>
                    <a:cubicBezTo>
                      <a:pt x="33671" y="5275"/>
                      <a:pt x="42041" y="3966"/>
                      <a:pt x="48661" y="2192"/>
                    </a:cubicBezTo>
                    <a:cubicBezTo>
                      <a:pt x="48613" y="1441"/>
                      <a:pt x="48554" y="715"/>
                      <a:pt x="485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29"/>
              <p:cNvSpPr/>
              <p:nvPr/>
            </p:nvSpPr>
            <p:spPr>
              <a:xfrm>
                <a:off x="3895125" y="3225825"/>
                <a:ext cx="1243925" cy="134850"/>
              </a:xfrm>
              <a:custGeom>
                <a:rect b="b" l="l" r="r" t="t"/>
                <a:pathLst>
                  <a:path extrusionOk="0" h="5394" w="49757">
                    <a:moveTo>
                      <a:pt x="49625" y="0"/>
                    </a:moveTo>
                    <a:cubicBezTo>
                      <a:pt x="43053" y="1858"/>
                      <a:pt x="34612" y="3251"/>
                      <a:pt x="24063" y="3287"/>
                    </a:cubicBezTo>
                    <a:lnTo>
                      <a:pt x="23610" y="3287"/>
                    </a:lnTo>
                    <a:cubicBezTo>
                      <a:pt x="14466" y="3287"/>
                      <a:pt x="6584" y="2263"/>
                      <a:pt x="179" y="905"/>
                    </a:cubicBezTo>
                    <a:cubicBezTo>
                      <a:pt x="119" y="1608"/>
                      <a:pt x="60" y="2322"/>
                      <a:pt x="0" y="3060"/>
                    </a:cubicBezTo>
                    <a:cubicBezTo>
                      <a:pt x="6453" y="4394"/>
                      <a:pt x="14371" y="5394"/>
                      <a:pt x="23598" y="5394"/>
                    </a:cubicBezTo>
                    <a:lnTo>
                      <a:pt x="24063" y="5394"/>
                    </a:lnTo>
                    <a:cubicBezTo>
                      <a:pt x="34612" y="5358"/>
                      <a:pt x="43089" y="4013"/>
                      <a:pt x="49756" y="2191"/>
                    </a:cubicBezTo>
                    <a:cubicBezTo>
                      <a:pt x="49709" y="1453"/>
                      <a:pt x="49673" y="715"/>
                      <a:pt x="496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29"/>
              <p:cNvSpPr/>
              <p:nvPr/>
            </p:nvSpPr>
            <p:spPr>
              <a:xfrm>
                <a:off x="4149325" y="688600"/>
                <a:ext cx="735525" cy="416700"/>
              </a:xfrm>
              <a:custGeom>
                <a:rect b="b" l="l" r="r" t="t"/>
                <a:pathLst>
                  <a:path extrusionOk="0" h="16668" w="29421">
                    <a:moveTo>
                      <a:pt x="9501" y="1"/>
                    </a:moveTo>
                    <a:cubicBezTo>
                      <a:pt x="9501" y="1"/>
                      <a:pt x="8370" y="203"/>
                      <a:pt x="6691" y="572"/>
                    </a:cubicBezTo>
                    <a:cubicBezTo>
                      <a:pt x="4846" y="977"/>
                      <a:pt x="2369" y="2215"/>
                      <a:pt x="0" y="3608"/>
                    </a:cubicBezTo>
                    <a:cubicBezTo>
                      <a:pt x="2269" y="9064"/>
                      <a:pt x="6773" y="16667"/>
                      <a:pt x="14295" y="16667"/>
                    </a:cubicBezTo>
                    <a:cubicBezTo>
                      <a:pt x="15063" y="16667"/>
                      <a:pt x="15862" y="16588"/>
                      <a:pt x="16693" y="16419"/>
                    </a:cubicBezTo>
                    <a:cubicBezTo>
                      <a:pt x="24063" y="14919"/>
                      <a:pt x="27670" y="8823"/>
                      <a:pt x="29420" y="3573"/>
                    </a:cubicBezTo>
                    <a:lnTo>
                      <a:pt x="28349" y="3204"/>
                    </a:lnTo>
                    <a:lnTo>
                      <a:pt x="27004" y="2727"/>
                    </a:lnTo>
                    <a:lnTo>
                      <a:pt x="21920" y="941"/>
                    </a:lnTo>
                    <a:lnTo>
                      <a:pt x="21181" y="679"/>
                    </a:lnTo>
                    <a:cubicBezTo>
                      <a:pt x="21181" y="679"/>
                      <a:pt x="20196" y="1014"/>
                      <a:pt x="17889" y="1014"/>
                    </a:cubicBezTo>
                    <a:cubicBezTo>
                      <a:pt x="16020" y="1014"/>
                      <a:pt x="13284" y="795"/>
                      <a:pt x="95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29"/>
              <p:cNvSpPr/>
              <p:nvPr/>
            </p:nvSpPr>
            <p:spPr>
              <a:xfrm>
                <a:off x="3951675" y="756775"/>
                <a:ext cx="1118025" cy="1971100"/>
              </a:xfrm>
              <a:custGeom>
                <a:rect b="b" l="l" r="r" t="t"/>
                <a:pathLst>
                  <a:path extrusionOk="0" h="78844" w="44721">
                    <a:moveTo>
                      <a:pt x="34910" y="0"/>
                    </a:moveTo>
                    <a:cubicBezTo>
                      <a:pt x="32243" y="10442"/>
                      <a:pt x="23789" y="38005"/>
                      <a:pt x="5727" y="51661"/>
                    </a:cubicBezTo>
                    <a:cubicBezTo>
                      <a:pt x="4941" y="55495"/>
                      <a:pt x="3965" y="60162"/>
                      <a:pt x="2894" y="64949"/>
                    </a:cubicBezTo>
                    <a:cubicBezTo>
                      <a:pt x="2215" y="68080"/>
                      <a:pt x="1477" y="71259"/>
                      <a:pt x="739" y="74283"/>
                    </a:cubicBezTo>
                    <a:cubicBezTo>
                      <a:pt x="512" y="75200"/>
                      <a:pt x="274" y="76748"/>
                      <a:pt x="0" y="78843"/>
                    </a:cubicBezTo>
                    <a:cubicBezTo>
                      <a:pt x="0" y="78843"/>
                      <a:pt x="26539" y="74986"/>
                      <a:pt x="39065" y="34231"/>
                    </a:cubicBezTo>
                    <a:cubicBezTo>
                      <a:pt x="40958" y="28063"/>
                      <a:pt x="42530" y="21051"/>
                      <a:pt x="43649" y="13085"/>
                    </a:cubicBezTo>
                    <a:cubicBezTo>
                      <a:pt x="44077" y="10013"/>
                      <a:pt x="44435" y="6811"/>
                      <a:pt x="44720" y="3441"/>
                    </a:cubicBezTo>
                    <a:lnTo>
                      <a:pt x="42029" y="2501"/>
                    </a:lnTo>
                    <a:lnTo>
                      <a:pt x="349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29"/>
              <p:cNvSpPr/>
              <p:nvPr/>
            </p:nvSpPr>
            <p:spPr>
              <a:xfrm>
                <a:off x="3951675" y="819275"/>
                <a:ext cx="1118025" cy="1908600"/>
              </a:xfrm>
              <a:custGeom>
                <a:rect b="b" l="l" r="r" t="t"/>
                <a:pathLst>
                  <a:path extrusionOk="0" h="76344" w="44721">
                    <a:moveTo>
                      <a:pt x="42029" y="1"/>
                    </a:moveTo>
                    <a:cubicBezTo>
                      <a:pt x="38779" y="15764"/>
                      <a:pt x="28671" y="52138"/>
                      <a:pt x="2894" y="62449"/>
                    </a:cubicBezTo>
                    <a:cubicBezTo>
                      <a:pt x="2215" y="65580"/>
                      <a:pt x="1477" y="68759"/>
                      <a:pt x="739" y="71783"/>
                    </a:cubicBezTo>
                    <a:cubicBezTo>
                      <a:pt x="512" y="72700"/>
                      <a:pt x="274" y="74248"/>
                      <a:pt x="0" y="76343"/>
                    </a:cubicBezTo>
                    <a:cubicBezTo>
                      <a:pt x="0" y="76343"/>
                      <a:pt x="26539" y="72486"/>
                      <a:pt x="39065" y="31731"/>
                    </a:cubicBezTo>
                    <a:cubicBezTo>
                      <a:pt x="40958" y="25563"/>
                      <a:pt x="42530" y="18551"/>
                      <a:pt x="43649" y="10585"/>
                    </a:cubicBezTo>
                    <a:cubicBezTo>
                      <a:pt x="44077" y="7513"/>
                      <a:pt x="44435" y="4311"/>
                      <a:pt x="44720" y="941"/>
                    </a:cubicBezTo>
                    <a:lnTo>
                      <a:pt x="42029" y="1"/>
                    </a:lnTo>
                    <a:close/>
                  </a:path>
                </a:pathLst>
              </a:custGeom>
              <a:solidFill>
                <a:srgbClr val="000000">
                  <a:alpha val="192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29"/>
              <p:cNvSpPr/>
              <p:nvPr/>
            </p:nvSpPr>
            <p:spPr>
              <a:xfrm>
                <a:off x="3732000" y="5491575"/>
                <a:ext cx="1462700" cy="182500"/>
              </a:xfrm>
              <a:custGeom>
                <a:rect b="b" l="l" r="r" t="t"/>
                <a:pathLst>
                  <a:path extrusionOk="0" h="7300" w="58508">
                    <a:moveTo>
                      <a:pt x="58496" y="1"/>
                    </a:moveTo>
                    <a:cubicBezTo>
                      <a:pt x="48793" y="3849"/>
                      <a:pt x="38356" y="5009"/>
                      <a:pt x="29318" y="5009"/>
                    </a:cubicBezTo>
                    <a:cubicBezTo>
                      <a:pt x="25913" y="5009"/>
                      <a:pt x="22706" y="4844"/>
                      <a:pt x="19813" y="4596"/>
                    </a:cubicBezTo>
                    <a:cubicBezTo>
                      <a:pt x="11204" y="3870"/>
                      <a:pt x="4061" y="2322"/>
                      <a:pt x="155" y="1346"/>
                    </a:cubicBezTo>
                    <a:cubicBezTo>
                      <a:pt x="96" y="2168"/>
                      <a:pt x="48" y="2941"/>
                      <a:pt x="1" y="3656"/>
                    </a:cubicBezTo>
                    <a:cubicBezTo>
                      <a:pt x="4073" y="4656"/>
                      <a:pt x="11133" y="6144"/>
                      <a:pt x="19563" y="6871"/>
                    </a:cubicBezTo>
                    <a:cubicBezTo>
                      <a:pt x="22932" y="7156"/>
                      <a:pt x="26230" y="7299"/>
                      <a:pt x="29457" y="7299"/>
                    </a:cubicBezTo>
                    <a:cubicBezTo>
                      <a:pt x="33707" y="7299"/>
                      <a:pt x="37827" y="7049"/>
                      <a:pt x="41744" y="6549"/>
                    </a:cubicBezTo>
                    <a:cubicBezTo>
                      <a:pt x="47780" y="5775"/>
                      <a:pt x="53400" y="4394"/>
                      <a:pt x="58508" y="2441"/>
                    </a:cubicBezTo>
                    <a:cubicBezTo>
                      <a:pt x="58508" y="1679"/>
                      <a:pt x="58496" y="870"/>
                      <a:pt x="584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29"/>
              <p:cNvSpPr/>
              <p:nvPr/>
            </p:nvSpPr>
            <p:spPr>
              <a:xfrm>
                <a:off x="3743900" y="5302575"/>
                <a:ext cx="1449325" cy="181875"/>
              </a:xfrm>
              <a:custGeom>
                <a:rect b="b" l="l" r="r" t="t"/>
                <a:pathLst>
                  <a:path extrusionOk="0" h="7275" w="57973">
                    <a:moveTo>
                      <a:pt x="57949" y="0"/>
                    </a:moveTo>
                    <a:cubicBezTo>
                      <a:pt x="48255" y="3831"/>
                      <a:pt x="37846" y="4980"/>
                      <a:pt x="28828" y="4980"/>
                    </a:cubicBezTo>
                    <a:cubicBezTo>
                      <a:pt x="25429" y="4980"/>
                      <a:pt x="22228" y="4817"/>
                      <a:pt x="19337" y="4572"/>
                    </a:cubicBezTo>
                    <a:cubicBezTo>
                      <a:pt x="11074" y="3870"/>
                      <a:pt x="4156" y="2417"/>
                      <a:pt x="156" y="1441"/>
                    </a:cubicBezTo>
                    <a:cubicBezTo>
                      <a:pt x="108" y="2227"/>
                      <a:pt x="60" y="3001"/>
                      <a:pt x="1" y="3751"/>
                    </a:cubicBezTo>
                    <a:cubicBezTo>
                      <a:pt x="4144" y="4751"/>
                      <a:pt x="10990" y="6144"/>
                      <a:pt x="19087" y="6846"/>
                    </a:cubicBezTo>
                    <a:cubicBezTo>
                      <a:pt x="22456" y="7132"/>
                      <a:pt x="25754" y="7275"/>
                      <a:pt x="28981" y="7275"/>
                    </a:cubicBezTo>
                    <a:cubicBezTo>
                      <a:pt x="33231" y="7275"/>
                      <a:pt x="37351" y="7025"/>
                      <a:pt x="41268" y="6513"/>
                    </a:cubicBezTo>
                    <a:cubicBezTo>
                      <a:pt x="47292" y="5751"/>
                      <a:pt x="52876" y="4382"/>
                      <a:pt x="57972" y="2441"/>
                    </a:cubicBezTo>
                    <a:cubicBezTo>
                      <a:pt x="57972" y="1655"/>
                      <a:pt x="57960" y="834"/>
                      <a:pt x="579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29"/>
              <p:cNvSpPr/>
              <p:nvPr/>
            </p:nvSpPr>
            <p:spPr>
              <a:xfrm>
                <a:off x="3745700" y="886250"/>
                <a:ext cx="330725" cy="660225"/>
              </a:xfrm>
              <a:custGeom>
                <a:rect b="b" l="l" r="r" t="t"/>
                <a:pathLst>
                  <a:path extrusionOk="0" h="26409" w="13229">
                    <a:moveTo>
                      <a:pt x="9775" y="1"/>
                    </a:moveTo>
                    <a:lnTo>
                      <a:pt x="119" y="12419"/>
                    </a:lnTo>
                    <a:lnTo>
                      <a:pt x="0" y="26409"/>
                    </a:lnTo>
                    <a:lnTo>
                      <a:pt x="11490" y="17550"/>
                    </a:lnTo>
                    <a:cubicBezTo>
                      <a:pt x="11490" y="17550"/>
                      <a:pt x="13228" y="4596"/>
                      <a:pt x="97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29"/>
              <p:cNvSpPr/>
              <p:nvPr/>
            </p:nvSpPr>
            <p:spPr>
              <a:xfrm>
                <a:off x="4316600" y="688275"/>
                <a:ext cx="381025" cy="198000"/>
              </a:xfrm>
              <a:custGeom>
                <a:rect b="b" l="l" r="r" t="t"/>
                <a:pathLst>
                  <a:path extrusionOk="0" h="7920" w="15241">
                    <a:moveTo>
                      <a:pt x="6455" y="0"/>
                    </a:moveTo>
                    <a:cubicBezTo>
                      <a:pt x="5137" y="0"/>
                      <a:pt x="3864" y="14"/>
                      <a:pt x="2810" y="14"/>
                    </a:cubicBezTo>
                    <a:cubicBezTo>
                      <a:pt x="2810" y="14"/>
                      <a:pt x="1679" y="216"/>
                      <a:pt x="0" y="585"/>
                    </a:cubicBezTo>
                    <a:cubicBezTo>
                      <a:pt x="827" y="2399"/>
                      <a:pt x="3711" y="7919"/>
                      <a:pt x="8313" y="7919"/>
                    </a:cubicBezTo>
                    <a:cubicBezTo>
                      <a:pt x="8484" y="7919"/>
                      <a:pt x="8658" y="7912"/>
                      <a:pt x="8835" y="7896"/>
                    </a:cubicBezTo>
                    <a:cubicBezTo>
                      <a:pt x="13145" y="7503"/>
                      <a:pt x="14717" y="3181"/>
                      <a:pt x="15240" y="954"/>
                    </a:cubicBezTo>
                    <a:lnTo>
                      <a:pt x="14478" y="692"/>
                    </a:lnTo>
                    <a:cubicBezTo>
                      <a:pt x="13420" y="86"/>
                      <a:pt x="9795" y="0"/>
                      <a:pt x="6455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29"/>
              <p:cNvSpPr/>
              <p:nvPr/>
            </p:nvSpPr>
            <p:spPr>
              <a:xfrm>
                <a:off x="4747775" y="815100"/>
                <a:ext cx="335900" cy="511275"/>
              </a:xfrm>
              <a:custGeom>
                <a:rect b="b" l="l" r="r" t="t"/>
                <a:pathLst>
                  <a:path extrusionOk="0" h="20451" w="13436">
                    <a:moveTo>
                      <a:pt x="4280" y="1"/>
                    </a:moveTo>
                    <a:cubicBezTo>
                      <a:pt x="4280" y="1"/>
                      <a:pt x="2458" y="3097"/>
                      <a:pt x="1458" y="4930"/>
                    </a:cubicBezTo>
                    <a:cubicBezTo>
                      <a:pt x="446" y="6764"/>
                      <a:pt x="506" y="8919"/>
                      <a:pt x="160" y="10883"/>
                    </a:cubicBezTo>
                    <a:cubicBezTo>
                      <a:pt x="0" y="11826"/>
                      <a:pt x="296" y="12253"/>
                      <a:pt x="731" y="12253"/>
                    </a:cubicBezTo>
                    <a:cubicBezTo>
                      <a:pt x="1204" y="12253"/>
                      <a:pt x="1841" y="11751"/>
                      <a:pt x="2244" y="10859"/>
                    </a:cubicBezTo>
                    <a:cubicBezTo>
                      <a:pt x="2927" y="9357"/>
                      <a:pt x="3452" y="7707"/>
                      <a:pt x="3901" y="7707"/>
                    </a:cubicBezTo>
                    <a:cubicBezTo>
                      <a:pt x="3961" y="7707"/>
                      <a:pt x="4020" y="7736"/>
                      <a:pt x="4078" y="7800"/>
                    </a:cubicBezTo>
                    <a:cubicBezTo>
                      <a:pt x="4566" y="8335"/>
                      <a:pt x="3982" y="16551"/>
                      <a:pt x="5244" y="18348"/>
                    </a:cubicBezTo>
                    <a:cubicBezTo>
                      <a:pt x="5385" y="18550"/>
                      <a:pt x="5513" y="18640"/>
                      <a:pt x="5628" y="18640"/>
                    </a:cubicBezTo>
                    <a:cubicBezTo>
                      <a:pt x="6552" y="18640"/>
                      <a:pt x="6721" y="12943"/>
                      <a:pt x="6721" y="12943"/>
                    </a:cubicBezTo>
                    <a:cubicBezTo>
                      <a:pt x="6721" y="12943"/>
                      <a:pt x="7149" y="19861"/>
                      <a:pt x="8340" y="20420"/>
                    </a:cubicBezTo>
                    <a:cubicBezTo>
                      <a:pt x="8384" y="20441"/>
                      <a:pt x="8426" y="20451"/>
                      <a:pt x="8465" y="20451"/>
                    </a:cubicBezTo>
                    <a:cubicBezTo>
                      <a:pt x="9493" y="20451"/>
                      <a:pt x="9019" y="13709"/>
                      <a:pt x="9019" y="13705"/>
                    </a:cubicBezTo>
                    <a:lnTo>
                      <a:pt x="9019" y="13705"/>
                    </a:lnTo>
                    <a:cubicBezTo>
                      <a:pt x="9019" y="13709"/>
                      <a:pt x="9434" y="18829"/>
                      <a:pt x="10549" y="18829"/>
                    </a:cubicBezTo>
                    <a:cubicBezTo>
                      <a:pt x="10566" y="18829"/>
                      <a:pt x="10584" y="18827"/>
                      <a:pt x="10602" y="18825"/>
                    </a:cubicBezTo>
                    <a:cubicBezTo>
                      <a:pt x="11436" y="18694"/>
                      <a:pt x="11221" y="14407"/>
                      <a:pt x="11055" y="12312"/>
                    </a:cubicBezTo>
                    <a:lnTo>
                      <a:pt x="11055" y="12312"/>
                    </a:lnTo>
                    <a:cubicBezTo>
                      <a:pt x="11055" y="12314"/>
                      <a:pt x="11558" y="16987"/>
                      <a:pt x="12279" y="16987"/>
                    </a:cubicBezTo>
                    <a:cubicBezTo>
                      <a:pt x="12319" y="16987"/>
                      <a:pt x="12359" y="16973"/>
                      <a:pt x="12400" y="16943"/>
                    </a:cubicBezTo>
                    <a:cubicBezTo>
                      <a:pt x="13400" y="16217"/>
                      <a:pt x="13436" y="6240"/>
                      <a:pt x="11245" y="537"/>
                    </a:cubicBezTo>
                    <a:lnTo>
                      <a:pt x="4280" y="1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29"/>
              <p:cNvSpPr/>
              <p:nvPr/>
            </p:nvSpPr>
            <p:spPr>
              <a:xfrm>
                <a:off x="4664850" y="480250"/>
                <a:ext cx="370325" cy="359275"/>
              </a:xfrm>
              <a:custGeom>
                <a:rect b="b" l="l" r="r" t="t"/>
                <a:pathLst>
                  <a:path extrusionOk="0" h="14371" w="14813">
                    <a:moveTo>
                      <a:pt x="406" y="0"/>
                    </a:moveTo>
                    <a:cubicBezTo>
                      <a:pt x="1" y="2501"/>
                      <a:pt x="48" y="4453"/>
                      <a:pt x="48" y="4453"/>
                    </a:cubicBezTo>
                    <a:cubicBezTo>
                      <a:pt x="48" y="6144"/>
                      <a:pt x="310" y="8894"/>
                      <a:pt x="310" y="8894"/>
                    </a:cubicBezTo>
                    <a:cubicBezTo>
                      <a:pt x="3751" y="10276"/>
                      <a:pt x="6335" y="11299"/>
                      <a:pt x="7680" y="13514"/>
                    </a:cubicBezTo>
                    <a:lnTo>
                      <a:pt x="10681" y="14169"/>
                    </a:lnTo>
                    <a:cubicBezTo>
                      <a:pt x="10824" y="14205"/>
                      <a:pt x="10955" y="14228"/>
                      <a:pt x="11097" y="14252"/>
                    </a:cubicBezTo>
                    <a:cubicBezTo>
                      <a:pt x="11732" y="14338"/>
                      <a:pt x="12333" y="14371"/>
                      <a:pt x="12859" y="14371"/>
                    </a:cubicBezTo>
                    <a:cubicBezTo>
                      <a:pt x="14020" y="14371"/>
                      <a:pt x="14813" y="14208"/>
                      <a:pt x="14788" y="14086"/>
                    </a:cubicBezTo>
                    <a:cubicBezTo>
                      <a:pt x="13157" y="5453"/>
                      <a:pt x="406" y="0"/>
                      <a:pt x="4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29"/>
              <p:cNvSpPr/>
              <p:nvPr/>
            </p:nvSpPr>
            <p:spPr>
              <a:xfrm>
                <a:off x="3979350" y="815100"/>
                <a:ext cx="331300" cy="481425"/>
              </a:xfrm>
              <a:custGeom>
                <a:rect b="b" l="l" r="r" t="t"/>
                <a:pathLst>
                  <a:path extrusionOk="0" h="19257" w="13252">
                    <a:moveTo>
                      <a:pt x="8764" y="1"/>
                    </a:moveTo>
                    <a:lnTo>
                      <a:pt x="1608" y="692"/>
                    </a:lnTo>
                    <a:cubicBezTo>
                      <a:pt x="1" y="6109"/>
                      <a:pt x="1179" y="15705"/>
                      <a:pt x="2156" y="16301"/>
                    </a:cubicBezTo>
                    <a:cubicBezTo>
                      <a:pt x="2191" y="16323"/>
                      <a:pt x="2226" y="16334"/>
                      <a:pt x="2259" y="16334"/>
                    </a:cubicBezTo>
                    <a:cubicBezTo>
                      <a:pt x="2931" y="16334"/>
                      <a:pt x="3061" y="11931"/>
                      <a:pt x="3061" y="11931"/>
                    </a:cubicBezTo>
                    <a:cubicBezTo>
                      <a:pt x="3061" y="13884"/>
                      <a:pt x="3180" y="17848"/>
                      <a:pt x="3954" y="17908"/>
                    </a:cubicBezTo>
                    <a:cubicBezTo>
                      <a:pt x="3963" y="17909"/>
                      <a:pt x="3971" y="17909"/>
                      <a:pt x="3980" y="17909"/>
                    </a:cubicBezTo>
                    <a:cubicBezTo>
                      <a:pt x="5025" y="17909"/>
                      <a:pt x="5049" y="13062"/>
                      <a:pt x="5049" y="13062"/>
                    </a:cubicBezTo>
                    <a:cubicBezTo>
                      <a:pt x="5049" y="13062"/>
                      <a:pt x="5093" y="19256"/>
                      <a:pt x="6025" y="19256"/>
                    </a:cubicBezTo>
                    <a:cubicBezTo>
                      <a:pt x="6067" y="19256"/>
                      <a:pt x="6111" y="19244"/>
                      <a:pt x="6156" y="19218"/>
                    </a:cubicBezTo>
                    <a:cubicBezTo>
                      <a:pt x="7216" y="18622"/>
                      <a:pt x="7109" y="12194"/>
                      <a:pt x="7109" y="12193"/>
                    </a:cubicBezTo>
                    <a:lnTo>
                      <a:pt x="7109" y="12193"/>
                    </a:lnTo>
                    <a:cubicBezTo>
                      <a:pt x="7109" y="12194"/>
                      <a:pt x="7675" y="17383"/>
                      <a:pt x="8521" y="17383"/>
                    </a:cubicBezTo>
                    <a:cubicBezTo>
                      <a:pt x="8633" y="17383"/>
                      <a:pt x="8750" y="17292"/>
                      <a:pt x="8871" y="17086"/>
                    </a:cubicBezTo>
                    <a:cubicBezTo>
                      <a:pt x="9907" y="15324"/>
                      <a:pt x="8776" y="7788"/>
                      <a:pt x="9180" y="7252"/>
                    </a:cubicBezTo>
                    <a:cubicBezTo>
                      <a:pt x="9233" y="7186"/>
                      <a:pt x="9290" y="7155"/>
                      <a:pt x="9350" y="7155"/>
                    </a:cubicBezTo>
                    <a:cubicBezTo>
                      <a:pt x="9768" y="7155"/>
                      <a:pt x="10369" y="8623"/>
                      <a:pt x="11097" y="9955"/>
                    </a:cubicBezTo>
                    <a:cubicBezTo>
                      <a:pt x="11521" y="10712"/>
                      <a:pt x="12117" y="11126"/>
                      <a:pt x="12551" y="11126"/>
                    </a:cubicBezTo>
                    <a:cubicBezTo>
                      <a:pt x="12982" y="11126"/>
                      <a:pt x="13252" y="10715"/>
                      <a:pt x="13026" y="9824"/>
                    </a:cubicBezTo>
                    <a:cubicBezTo>
                      <a:pt x="12562" y="8026"/>
                      <a:pt x="12467" y="6025"/>
                      <a:pt x="11395" y="4418"/>
                    </a:cubicBezTo>
                    <a:cubicBezTo>
                      <a:pt x="10335" y="2799"/>
                      <a:pt x="8764" y="1"/>
                      <a:pt x="8764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29"/>
              <p:cNvSpPr/>
              <p:nvPr/>
            </p:nvSpPr>
            <p:spPr>
              <a:xfrm>
                <a:off x="4019125" y="538300"/>
                <a:ext cx="359400" cy="301225"/>
              </a:xfrm>
              <a:custGeom>
                <a:rect b="b" l="l" r="r" t="t"/>
                <a:pathLst>
                  <a:path extrusionOk="0" h="12049" w="14376">
                    <a:moveTo>
                      <a:pt x="9983" y="0"/>
                    </a:moveTo>
                    <a:cubicBezTo>
                      <a:pt x="6196" y="2417"/>
                      <a:pt x="981" y="6703"/>
                      <a:pt x="17" y="11764"/>
                    </a:cubicBezTo>
                    <a:cubicBezTo>
                      <a:pt x="1" y="11886"/>
                      <a:pt x="797" y="12049"/>
                      <a:pt x="1958" y="12049"/>
                    </a:cubicBezTo>
                    <a:cubicBezTo>
                      <a:pt x="2484" y="12049"/>
                      <a:pt x="3085" y="12016"/>
                      <a:pt x="3720" y="11930"/>
                    </a:cubicBezTo>
                    <a:cubicBezTo>
                      <a:pt x="3851" y="11906"/>
                      <a:pt x="3994" y="11883"/>
                      <a:pt x="4125" y="11847"/>
                    </a:cubicBezTo>
                    <a:lnTo>
                      <a:pt x="7137" y="11192"/>
                    </a:lnTo>
                    <a:cubicBezTo>
                      <a:pt x="8173" y="9478"/>
                      <a:pt x="9959" y="8477"/>
                      <a:pt x="12328" y="7465"/>
                    </a:cubicBezTo>
                    <a:cubicBezTo>
                      <a:pt x="12923" y="7203"/>
                      <a:pt x="13566" y="6953"/>
                      <a:pt x="14233" y="6680"/>
                    </a:cubicBezTo>
                    <a:cubicBezTo>
                      <a:pt x="14257" y="6489"/>
                      <a:pt x="14269" y="6287"/>
                      <a:pt x="14281" y="6096"/>
                    </a:cubicBezTo>
                    <a:cubicBezTo>
                      <a:pt x="14376" y="4703"/>
                      <a:pt x="14305" y="3203"/>
                      <a:pt x="14162" y="2024"/>
                    </a:cubicBezTo>
                    <a:cubicBezTo>
                      <a:pt x="13697" y="1965"/>
                      <a:pt x="13185" y="1822"/>
                      <a:pt x="12709" y="1691"/>
                    </a:cubicBezTo>
                    <a:cubicBezTo>
                      <a:pt x="11483" y="1381"/>
                      <a:pt x="10923" y="750"/>
                      <a:pt x="9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29"/>
              <p:cNvSpPr/>
              <p:nvPr/>
            </p:nvSpPr>
            <p:spPr>
              <a:xfrm>
                <a:off x="4350825" y="364675"/>
                <a:ext cx="343225" cy="391625"/>
              </a:xfrm>
              <a:custGeom>
                <a:rect b="b" l="l" r="r" t="t"/>
                <a:pathLst>
                  <a:path extrusionOk="0" h="15665" w="13729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2819" y="15183"/>
                      <a:pt x="4879" y="15665"/>
                      <a:pt x="6938" y="15665"/>
                    </a:cubicBezTo>
                    <a:cubicBezTo>
                      <a:pt x="9004" y="15665"/>
                      <a:pt x="11070" y="15180"/>
                      <a:pt x="13026" y="14208"/>
                    </a:cubicBezTo>
                    <a:cubicBezTo>
                      <a:pt x="12633" y="10981"/>
                      <a:pt x="12621" y="8564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29"/>
              <p:cNvSpPr/>
              <p:nvPr/>
            </p:nvSpPr>
            <p:spPr>
              <a:xfrm>
                <a:off x="4350825" y="364675"/>
                <a:ext cx="343225" cy="355500"/>
              </a:xfrm>
              <a:custGeom>
                <a:rect b="b" l="l" r="r" t="t"/>
                <a:pathLst>
                  <a:path extrusionOk="0" h="14220" w="13729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7049" y="13315"/>
                      <a:pt x="11014" y="9445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29"/>
              <p:cNvSpPr/>
              <p:nvPr/>
            </p:nvSpPr>
            <p:spPr>
              <a:xfrm>
                <a:off x="4038300" y="-680600"/>
                <a:ext cx="1114725" cy="1157750"/>
              </a:xfrm>
              <a:custGeom>
                <a:rect b="b" l="l" r="r" t="t"/>
                <a:pathLst>
                  <a:path extrusionOk="0" h="46310" w="44589">
                    <a:moveTo>
                      <a:pt x="32218" y="0"/>
                    </a:moveTo>
                    <a:cubicBezTo>
                      <a:pt x="26003" y="0"/>
                      <a:pt x="20848" y="4596"/>
                      <a:pt x="19979" y="10573"/>
                    </a:cubicBezTo>
                    <a:cubicBezTo>
                      <a:pt x="19612" y="10547"/>
                      <a:pt x="19245" y="10534"/>
                      <a:pt x="18879" y="10534"/>
                    </a:cubicBezTo>
                    <a:cubicBezTo>
                      <a:pt x="12172" y="10534"/>
                      <a:pt x="5772" y="14773"/>
                      <a:pt x="3548" y="19312"/>
                    </a:cubicBezTo>
                    <a:cubicBezTo>
                      <a:pt x="0" y="26622"/>
                      <a:pt x="48" y="39946"/>
                      <a:pt x="8775" y="43910"/>
                    </a:cubicBezTo>
                    <a:cubicBezTo>
                      <a:pt x="12930" y="45792"/>
                      <a:pt x="14478" y="46208"/>
                      <a:pt x="17895" y="46303"/>
                    </a:cubicBezTo>
                    <a:cubicBezTo>
                      <a:pt x="18048" y="46308"/>
                      <a:pt x="18201" y="46310"/>
                      <a:pt x="18354" y="46310"/>
                    </a:cubicBezTo>
                    <a:cubicBezTo>
                      <a:pt x="27083" y="46310"/>
                      <a:pt x="34428" y="39650"/>
                      <a:pt x="35493" y="30933"/>
                    </a:cubicBezTo>
                    <a:cubicBezTo>
                      <a:pt x="35743" y="28897"/>
                      <a:pt x="36147" y="26670"/>
                      <a:pt x="36005" y="24146"/>
                    </a:cubicBezTo>
                    <a:cubicBezTo>
                      <a:pt x="40981" y="22551"/>
                      <a:pt x="44589" y="17883"/>
                      <a:pt x="44589" y="12371"/>
                    </a:cubicBezTo>
                    <a:cubicBezTo>
                      <a:pt x="44589" y="5537"/>
                      <a:pt x="39053" y="0"/>
                      <a:pt x="32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29"/>
              <p:cNvSpPr/>
              <p:nvPr/>
            </p:nvSpPr>
            <p:spPr>
              <a:xfrm>
                <a:off x="4768750" y="-28750"/>
                <a:ext cx="300" cy="925"/>
              </a:xfrm>
              <a:custGeom>
                <a:rect b="b" l="l" r="r" t="t"/>
                <a:pathLst>
                  <a:path extrusionOk="0" h="37" w="12">
                    <a:moveTo>
                      <a:pt x="0" y="1"/>
                    </a:moveTo>
                    <a:cubicBezTo>
                      <a:pt x="12" y="25"/>
                      <a:pt x="12" y="37"/>
                      <a:pt x="12" y="37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29"/>
              <p:cNvSpPr/>
              <p:nvPr/>
            </p:nvSpPr>
            <p:spPr>
              <a:xfrm>
                <a:off x="4099300" y="-247700"/>
                <a:ext cx="674225" cy="850175"/>
              </a:xfrm>
              <a:custGeom>
                <a:rect b="b" l="l" r="r" t="t"/>
                <a:pathLst>
                  <a:path extrusionOk="0" h="34007" w="26969">
                    <a:moveTo>
                      <a:pt x="14247" y="1"/>
                    </a:moveTo>
                    <a:cubicBezTo>
                      <a:pt x="13675" y="1"/>
                      <a:pt x="13078" y="18"/>
                      <a:pt x="12455" y="55"/>
                    </a:cubicBezTo>
                    <a:cubicBezTo>
                      <a:pt x="7133" y="365"/>
                      <a:pt x="4001" y="2937"/>
                      <a:pt x="2227" y="5366"/>
                    </a:cubicBezTo>
                    <a:cubicBezTo>
                      <a:pt x="2180" y="5425"/>
                      <a:pt x="2144" y="5485"/>
                      <a:pt x="2108" y="5544"/>
                    </a:cubicBezTo>
                    <a:cubicBezTo>
                      <a:pt x="1525" y="6354"/>
                      <a:pt x="1096" y="7151"/>
                      <a:pt x="787" y="7830"/>
                    </a:cubicBezTo>
                    <a:cubicBezTo>
                      <a:pt x="322" y="8830"/>
                      <a:pt x="60" y="9926"/>
                      <a:pt x="1" y="11033"/>
                    </a:cubicBezTo>
                    <a:cubicBezTo>
                      <a:pt x="1" y="11223"/>
                      <a:pt x="1" y="11354"/>
                      <a:pt x="13" y="11366"/>
                    </a:cubicBezTo>
                    <a:cubicBezTo>
                      <a:pt x="13" y="11723"/>
                      <a:pt x="25" y="13224"/>
                      <a:pt x="215" y="15295"/>
                    </a:cubicBezTo>
                    <a:cubicBezTo>
                      <a:pt x="322" y="16379"/>
                      <a:pt x="465" y="17617"/>
                      <a:pt x="691" y="18927"/>
                    </a:cubicBezTo>
                    <a:cubicBezTo>
                      <a:pt x="1656" y="24773"/>
                      <a:pt x="4037" y="32083"/>
                      <a:pt x="9871" y="33595"/>
                    </a:cubicBezTo>
                    <a:cubicBezTo>
                      <a:pt x="10945" y="33874"/>
                      <a:pt x="11974" y="34007"/>
                      <a:pt x="12957" y="34007"/>
                    </a:cubicBezTo>
                    <a:cubicBezTo>
                      <a:pt x="18718" y="34007"/>
                      <a:pt x="22882" y="29453"/>
                      <a:pt x="25099" y="23249"/>
                    </a:cubicBezTo>
                    <a:cubicBezTo>
                      <a:pt x="25230" y="22880"/>
                      <a:pt x="25349" y="22522"/>
                      <a:pt x="25468" y="22153"/>
                    </a:cubicBezTo>
                    <a:cubicBezTo>
                      <a:pt x="25492" y="22046"/>
                      <a:pt x="25528" y="21951"/>
                      <a:pt x="25552" y="21844"/>
                    </a:cubicBezTo>
                    <a:cubicBezTo>
                      <a:pt x="25671" y="21475"/>
                      <a:pt x="25778" y="21106"/>
                      <a:pt x="25873" y="20725"/>
                    </a:cubicBezTo>
                    <a:cubicBezTo>
                      <a:pt x="26611" y="17867"/>
                      <a:pt x="26969" y="14783"/>
                      <a:pt x="26945" y="11688"/>
                    </a:cubicBezTo>
                    <a:cubicBezTo>
                      <a:pt x="26933" y="10723"/>
                      <a:pt x="26885" y="9747"/>
                      <a:pt x="26790" y="8795"/>
                    </a:cubicBezTo>
                    <a:cubicBezTo>
                      <a:pt x="26790" y="8795"/>
                      <a:pt x="26623" y="7032"/>
                      <a:pt x="26623" y="7009"/>
                    </a:cubicBezTo>
                    <a:cubicBezTo>
                      <a:pt x="25831" y="4039"/>
                      <a:pt x="22870" y="1"/>
                      <a:pt x="14247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29"/>
              <p:cNvSpPr/>
              <p:nvPr/>
            </p:nvSpPr>
            <p:spPr>
              <a:xfrm>
                <a:off x="4139200" y="-278850"/>
                <a:ext cx="661400" cy="755850"/>
              </a:xfrm>
              <a:custGeom>
                <a:rect b="b" l="l" r="r" t="t"/>
                <a:pathLst>
                  <a:path extrusionOk="0" h="30234" w="26456">
                    <a:moveTo>
                      <a:pt x="12400" y="1"/>
                    </a:moveTo>
                    <a:cubicBezTo>
                      <a:pt x="11864" y="1"/>
                      <a:pt x="11311" y="17"/>
                      <a:pt x="10740" y="51"/>
                    </a:cubicBezTo>
                    <a:cubicBezTo>
                      <a:pt x="5418" y="373"/>
                      <a:pt x="1786" y="3623"/>
                      <a:pt x="0" y="6052"/>
                    </a:cubicBezTo>
                    <a:cubicBezTo>
                      <a:pt x="3536" y="10517"/>
                      <a:pt x="13073" y="16898"/>
                      <a:pt x="13073" y="16898"/>
                    </a:cubicBezTo>
                    <a:cubicBezTo>
                      <a:pt x="15240" y="18089"/>
                      <a:pt x="17110" y="18732"/>
                      <a:pt x="18526" y="18982"/>
                    </a:cubicBezTo>
                    <a:cubicBezTo>
                      <a:pt x="18884" y="19875"/>
                      <a:pt x="19074" y="20959"/>
                      <a:pt x="18717" y="22018"/>
                    </a:cubicBezTo>
                    <a:cubicBezTo>
                      <a:pt x="17872" y="24578"/>
                      <a:pt x="16443" y="28376"/>
                      <a:pt x="19003" y="30233"/>
                    </a:cubicBezTo>
                    <a:cubicBezTo>
                      <a:pt x="19003" y="30233"/>
                      <a:pt x="17693" y="28186"/>
                      <a:pt x="19003" y="25864"/>
                    </a:cubicBezTo>
                    <a:cubicBezTo>
                      <a:pt x="20312" y="23554"/>
                      <a:pt x="23325" y="21292"/>
                      <a:pt x="22301" y="18077"/>
                    </a:cubicBezTo>
                    <a:cubicBezTo>
                      <a:pt x="22813" y="17506"/>
                      <a:pt x="22872" y="16637"/>
                      <a:pt x="23098" y="15696"/>
                    </a:cubicBezTo>
                    <a:cubicBezTo>
                      <a:pt x="23610" y="13636"/>
                      <a:pt x="26075" y="13398"/>
                      <a:pt x="26075" y="13398"/>
                    </a:cubicBezTo>
                    <a:cubicBezTo>
                      <a:pt x="26075" y="13398"/>
                      <a:pt x="26456" y="10993"/>
                      <a:pt x="26373" y="10041"/>
                    </a:cubicBezTo>
                    <a:cubicBezTo>
                      <a:pt x="26373" y="10041"/>
                      <a:pt x="25980" y="7469"/>
                      <a:pt x="25980" y="7445"/>
                    </a:cubicBezTo>
                    <a:cubicBezTo>
                      <a:pt x="25183" y="4459"/>
                      <a:pt x="21242" y="1"/>
                      <a:pt x="12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29"/>
              <p:cNvSpPr/>
              <p:nvPr/>
            </p:nvSpPr>
            <p:spPr>
              <a:xfrm>
                <a:off x="4665450" y="46625"/>
                <a:ext cx="206375" cy="261325"/>
              </a:xfrm>
              <a:custGeom>
                <a:rect b="b" l="l" r="r" t="t"/>
                <a:pathLst>
                  <a:path extrusionOk="0" h="10453" w="8255">
                    <a:moveTo>
                      <a:pt x="4883" y="1"/>
                    </a:moveTo>
                    <a:cubicBezTo>
                      <a:pt x="3401" y="1"/>
                      <a:pt x="1834" y="939"/>
                      <a:pt x="1834" y="939"/>
                    </a:cubicBezTo>
                    <a:cubicBezTo>
                      <a:pt x="1" y="5403"/>
                      <a:pt x="1108" y="10345"/>
                      <a:pt x="1108" y="10345"/>
                    </a:cubicBezTo>
                    <a:cubicBezTo>
                      <a:pt x="1422" y="10418"/>
                      <a:pt x="1726" y="10453"/>
                      <a:pt x="2020" y="10453"/>
                    </a:cubicBezTo>
                    <a:cubicBezTo>
                      <a:pt x="6238" y="10453"/>
                      <a:pt x="8255" y="3275"/>
                      <a:pt x="6930" y="1082"/>
                    </a:cubicBezTo>
                    <a:cubicBezTo>
                      <a:pt x="6438" y="267"/>
                      <a:pt x="5672" y="1"/>
                      <a:pt x="4883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29"/>
              <p:cNvSpPr/>
              <p:nvPr/>
            </p:nvSpPr>
            <p:spPr>
              <a:xfrm>
                <a:off x="4669025" y="296300"/>
                <a:ext cx="67000" cy="37250"/>
              </a:xfrm>
              <a:custGeom>
                <a:rect b="b" l="l" r="r" t="t"/>
                <a:pathLst>
                  <a:path extrusionOk="0" h="1490" w="2680">
                    <a:moveTo>
                      <a:pt x="0" y="0"/>
                    </a:moveTo>
                    <a:lnTo>
                      <a:pt x="0" y="0"/>
                    </a:lnTo>
                    <a:cubicBezTo>
                      <a:pt x="664" y="1223"/>
                      <a:pt x="1578" y="1489"/>
                      <a:pt x="2264" y="1489"/>
                    </a:cubicBezTo>
                    <a:cubicBezTo>
                      <a:pt x="2280" y="1489"/>
                      <a:pt x="2295" y="1489"/>
                      <a:pt x="2310" y="1489"/>
                    </a:cubicBezTo>
                    <a:cubicBezTo>
                      <a:pt x="2441" y="1131"/>
                      <a:pt x="2560" y="762"/>
                      <a:pt x="2679" y="393"/>
                    </a:cubicBezTo>
                    <a:lnTo>
                      <a:pt x="2679" y="393"/>
                    </a:lnTo>
                    <a:cubicBezTo>
                      <a:pt x="2468" y="469"/>
                      <a:pt x="2235" y="499"/>
                      <a:pt x="1998" y="499"/>
                    </a:cubicBezTo>
                    <a:cubicBezTo>
                      <a:pt x="1036" y="49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29"/>
              <p:cNvSpPr/>
              <p:nvPr/>
            </p:nvSpPr>
            <p:spPr>
              <a:xfrm>
                <a:off x="976000" y="5720150"/>
                <a:ext cx="183675" cy="212975"/>
              </a:xfrm>
              <a:custGeom>
                <a:rect b="b" l="l" r="r" t="t"/>
                <a:pathLst>
                  <a:path extrusionOk="0" h="8519" w="7347">
                    <a:moveTo>
                      <a:pt x="2378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7" y="8518"/>
                    </a:cubicBezTo>
                    <a:cubicBezTo>
                      <a:pt x="4221" y="8518"/>
                      <a:pt x="4917" y="8453"/>
                      <a:pt x="5632" y="8324"/>
                    </a:cubicBezTo>
                    <a:lnTo>
                      <a:pt x="7347" y="1311"/>
                    </a:lnTo>
                    <a:cubicBezTo>
                      <a:pt x="7347" y="1311"/>
                      <a:pt x="4816" y="0"/>
                      <a:pt x="237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29"/>
              <p:cNvSpPr/>
              <p:nvPr/>
            </p:nvSpPr>
            <p:spPr>
              <a:xfrm>
                <a:off x="2019000" y="5744800"/>
                <a:ext cx="183675" cy="209950"/>
              </a:xfrm>
              <a:custGeom>
                <a:rect b="b" l="l" r="r" t="t"/>
                <a:pathLst>
                  <a:path extrusionOk="0" h="8398" w="7347">
                    <a:moveTo>
                      <a:pt x="4959" y="0"/>
                    </a:moveTo>
                    <a:cubicBezTo>
                      <a:pt x="2524" y="0"/>
                      <a:pt x="0" y="1302"/>
                      <a:pt x="0" y="1302"/>
                    </a:cubicBezTo>
                    <a:lnTo>
                      <a:pt x="857" y="8398"/>
                    </a:lnTo>
                    <a:lnTo>
                      <a:pt x="6299" y="7921"/>
                    </a:lnTo>
                    <a:lnTo>
                      <a:pt x="7346" y="575"/>
                    </a:lnTo>
                    <a:cubicBezTo>
                      <a:pt x="6633" y="156"/>
                      <a:pt x="5801" y="0"/>
                      <a:pt x="495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29"/>
              <p:cNvSpPr/>
              <p:nvPr/>
            </p:nvSpPr>
            <p:spPr>
              <a:xfrm>
                <a:off x="956950" y="2727850"/>
                <a:ext cx="1430575" cy="3086125"/>
              </a:xfrm>
              <a:custGeom>
                <a:rect b="b" l="l" r="r" t="t"/>
                <a:pathLst>
                  <a:path extrusionOk="0" h="123445" w="57223">
                    <a:moveTo>
                      <a:pt x="53591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64" y="122289"/>
                    </a:lnTo>
                    <a:lnTo>
                      <a:pt x="28468" y="16764"/>
                    </a:lnTo>
                    <a:cubicBezTo>
                      <a:pt x="28468" y="16764"/>
                      <a:pt x="29860" y="16653"/>
                      <a:pt x="31208" y="16653"/>
                    </a:cubicBezTo>
                    <a:cubicBezTo>
                      <a:pt x="31882" y="16653"/>
                      <a:pt x="32544" y="16681"/>
                      <a:pt x="33017" y="16764"/>
                    </a:cubicBezTo>
                    <a:lnTo>
                      <a:pt x="41934" y="123444"/>
                    </a:lnTo>
                    <a:lnTo>
                      <a:pt x="50257" y="122003"/>
                    </a:lnTo>
                    <a:cubicBezTo>
                      <a:pt x="50257" y="122003"/>
                      <a:pt x="57222" y="41208"/>
                      <a:pt x="53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29"/>
              <p:cNvSpPr/>
              <p:nvPr/>
            </p:nvSpPr>
            <p:spPr>
              <a:xfrm>
                <a:off x="1130475" y="3255950"/>
                <a:ext cx="456950" cy="2444300"/>
              </a:xfrm>
              <a:custGeom>
                <a:rect b="b" l="l" r="r" t="t"/>
                <a:pathLst>
                  <a:path extrusionOk="0" h="97772" w="18278">
                    <a:moveTo>
                      <a:pt x="17877" y="1"/>
                    </a:moveTo>
                    <a:cubicBezTo>
                      <a:pt x="17706" y="1"/>
                      <a:pt x="17558" y="130"/>
                      <a:pt x="17527" y="296"/>
                    </a:cubicBezTo>
                    <a:lnTo>
                      <a:pt x="37" y="97343"/>
                    </a:lnTo>
                    <a:cubicBezTo>
                      <a:pt x="1" y="97546"/>
                      <a:pt x="120" y="97736"/>
                      <a:pt x="322" y="97772"/>
                    </a:cubicBezTo>
                    <a:lnTo>
                      <a:pt x="382" y="97772"/>
                    </a:lnTo>
                    <a:cubicBezTo>
                      <a:pt x="561" y="97772"/>
                      <a:pt x="703" y="97653"/>
                      <a:pt x="739" y="97474"/>
                    </a:cubicBezTo>
                    <a:lnTo>
                      <a:pt x="18241" y="427"/>
                    </a:lnTo>
                    <a:cubicBezTo>
                      <a:pt x="18277" y="224"/>
                      <a:pt x="18146" y="46"/>
                      <a:pt x="17956" y="10"/>
                    </a:cubicBezTo>
                    <a:cubicBezTo>
                      <a:pt x="17929" y="4"/>
                      <a:pt x="17903" y="1"/>
                      <a:pt x="1787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29"/>
              <p:cNvSpPr/>
              <p:nvPr/>
            </p:nvSpPr>
            <p:spPr>
              <a:xfrm>
                <a:off x="1653175" y="2785875"/>
                <a:ext cx="147050" cy="288175"/>
              </a:xfrm>
              <a:custGeom>
                <a:rect b="b" l="l" r="r" t="t"/>
                <a:pathLst>
                  <a:path extrusionOk="0" h="11527" w="5882">
                    <a:moveTo>
                      <a:pt x="5513" y="0"/>
                    </a:moveTo>
                    <a:cubicBezTo>
                      <a:pt x="5321" y="0"/>
                      <a:pt x="5155" y="140"/>
                      <a:pt x="5144" y="334"/>
                    </a:cubicBezTo>
                    <a:lnTo>
                      <a:pt x="4418" y="8216"/>
                    </a:lnTo>
                    <a:cubicBezTo>
                      <a:pt x="4287" y="9693"/>
                      <a:pt x="3060" y="10812"/>
                      <a:pt x="1584" y="10812"/>
                    </a:cubicBezTo>
                    <a:lnTo>
                      <a:pt x="358" y="10812"/>
                    </a:lnTo>
                    <a:cubicBezTo>
                      <a:pt x="167" y="10812"/>
                      <a:pt x="0" y="10967"/>
                      <a:pt x="0" y="11169"/>
                    </a:cubicBezTo>
                    <a:cubicBezTo>
                      <a:pt x="0" y="11372"/>
                      <a:pt x="167" y="11526"/>
                      <a:pt x="358" y="11526"/>
                    </a:cubicBezTo>
                    <a:lnTo>
                      <a:pt x="1584" y="11526"/>
                    </a:lnTo>
                    <a:cubicBezTo>
                      <a:pt x="3441" y="11526"/>
                      <a:pt x="4965" y="10133"/>
                      <a:pt x="5132" y="8288"/>
                    </a:cubicBezTo>
                    <a:lnTo>
                      <a:pt x="5858" y="394"/>
                    </a:lnTo>
                    <a:cubicBezTo>
                      <a:pt x="5882" y="203"/>
                      <a:pt x="5727" y="25"/>
                      <a:pt x="5537" y="1"/>
                    </a:cubicBezTo>
                    <a:cubicBezTo>
                      <a:pt x="5529" y="1"/>
                      <a:pt x="5521" y="0"/>
                      <a:pt x="5513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29"/>
              <p:cNvSpPr/>
              <p:nvPr/>
            </p:nvSpPr>
            <p:spPr>
              <a:xfrm>
                <a:off x="1866000" y="3254350"/>
                <a:ext cx="208975" cy="2478050"/>
              </a:xfrm>
              <a:custGeom>
                <a:rect b="b" l="l" r="r" t="t"/>
                <a:pathLst>
                  <a:path extrusionOk="0" h="99122" w="8359">
                    <a:moveTo>
                      <a:pt x="387" y="0"/>
                    </a:moveTo>
                    <a:cubicBezTo>
                      <a:pt x="373" y="0"/>
                      <a:pt x="359" y="1"/>
                      <a:pt x="346" y="2"/>
                    </a:cubicBezTo>
                    <a:cubicBezTo>
                      <a:pt x="143" y="26"/>
                      <a:pt x="0" y="193"/>
                      <a:pt x="12" y="395"/>
                    </a:cubicBezTo>
                    <a:lnTo>
                      <a:pt x="7632" y="98800"/>
                    </a:lnTo>
                    <a:cubicBezTo>
                      <a:pt x="7644" y="98979"/>
                      <a:pt x="7799" y="99122"/>
                      <a:pt x="7989" y="99122"/>
                    </a:cubicBezTo>
                    <a:lnTo>
                      <a:pt x="8013" y="99122"/>
                    </a:lnTo>
                    <a:cubicBezTo>
                      <a:pt x="8216" y="99110"/>
                      <a:pt x="8358" y="98931"/>
                      <a:pt x="8347" y="98741"/>
                    </a:cubicBezTo>
                    <a:lnTo>
                      <a:pt x="738" y="336"/>
                    </a:lnTo>
                    <a:cubicBezTo>
                      <a:pt x="716" y="147"/>
                      <a:pt x="570" y="0"/>
                      <a:pt x="387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29"/>
              <p:cNvSpPr/>
              <p:nvPr/>
            </p:nvSpPr>
            <p:spPr>
              <a:xfrm>
                <a:off x="1162925" y="2787375"/>
                <a:ext cx="253050" cy="362875"/>
              </a:xfrm>
              <a:custGeom>
                <a:rect b="b" l="l" r="r" t="t"/>
                <a:pathLst>
                  <a:path extrusionOk="0" h="14515" w="10122">
                    <a:moveTo>
                      <a:pt x="9514" y="1"/>
                    </a:moveTo>
                    <a:cubicBezTo>
                      <a:pt x="9311" y="1"/>
                      <a:pt x="9157" y="167"/>
                      <a:pt x="9169" y="370"/>
                    </a:cubicBezTo>
                    <a:cubicBezTo>
                      <a:pt x="9395" y="11371"/>
                      <a:pt x="691" y="13717"/>
                      <a:pt x="310" y="13812"/>
                    </a:cubicBezTo>
                    <a:cubicBezTo>
                      <a:pt x="120" y="13859"/>
                      <a:pt x="1" y="14050"/>
                      <a:pt x="60" y="14240"/>
                    </a:cubicBezTo>
                    <a:cubicBezTo>
                      <a:pt x="96" y="14407"/>
                      <a:pt x="239" y="14514"/>
                      <a:pt x="406" y="14514"/>
                    </a:cubicBezTo>
                    <a:cubicBezTo>
                      <a:pt x="429" y="14514"/>
                      <a:pt x="465" y="14514"/>
                      <a:pt x="489" y="14502"/>
                    </a:cubicBezTo>
                    <a:cubicBezTo>
                      <a:pt x="584" y="14479"/>
                      <a:pt x="10121" y="11943"/>
                      <a:pt x="9883" y="346"/>
                    </a:cubicBezTo>
                    <a:cubicBezTo>
                      <a:pt x="9883" y="155"/>
                      <a:pt x="9716" y="1"/>
                      <a:pt x="952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29"/>
              <p:cNvSpPr/>
              <p:nvPr/>
            </p:nvSpPr>
            <p:spPr>
              <a:xfrm>
                <a:off x="2102625" y="2787375"/>
                <a:ext cx="181900" cy="305725"/>
              </a:xfrm>
              <a:custGeom>
                <a:rect b="b" l="l" r="r" t="t"/>
                <a:pathLst>
                  <a:path extrusionOk="0" h="12229" w="7276">
                    <a:moveTo>
                      <a:pt x="370" y="1"/>
                    </a:moveTo>
                    <a:cubicBezTo>
                      <a:pt x="167" y="1"/>
                      <a:pt x="13" y="155"/>
                      <a:pt x="13" y="358"/>
                    </a:cubicBezTo>
                    <a:cubicBezTo>
                      <a:pt x="1" y="9454"/>
                      <a:pt x="6668" y="12181"/>
                      <a:pt x="6740" y="12204"/>
                    </a:cubicBezTo>
                    <a:cubicBezTo>
                      <a:pt x="6775" y="12216"/>
                      <a:pt x="6823" y="12228"/>
                      <a:pt x="6871" y="12228"/>
                    </a:cubicBezTo>
                    <a:cubicBezTo>
                      <a:pt x="7014" y="12228"/>
                      <a:pt x="7145" y="12145"/>
                      <a:pt x="7204" y="12002"/>
                    </a:cubicBezTo>
                    <a:cubicBezTo>
                      <a:pt x="7275" y="11812"/>
                      <a:pt x="7180" y="11609"/>
                      <a:pt x="7002" y="11526"/>
                    </a:cubicBezTo>
                    <a:cubicBezTo>
                      <a:pt x="6740" y="11431"/>
                      <a:pt x="727" y="8942"/>
                      <a:pt x="727" y="358"/>
                    </a:cubicBezTo>
                    <a:cubicBezTo>
                      <a:pt x="727" y="155"/>
                      <a:pt x="572" y="1"/>
                      <a:pt x="370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29"/>
              <p:cNvSpPr/>
              <p:nvPr/>
            </p:nvSpPr>
            <p:spPr>
              <a:xfrm>
                <a:off x="437550" y="5855325"/>
                <a:ext cx="719750" cy="347375"/>
              </a:xfrm>
              <a:custGeom>
                <a:rect b="b" l="l" r="r" t="t"/>
                <a:pathLst>
                  <a:path extrusionOk="0" h="13895" w="28790">
                    <a:moveTo>
                      <a:pt x="20777" y="0"/>
                    </a:moveTo>
                    <a:cubicBezTo>
                      <a:pt x="20777" y="0"/>
                      <a:pt x="15478" y="2810"/>
                      <a:pt x="13704" y="4477"/>
                    </a:cubicBezTo>
                    <a:cubicBezTo>
                      <a:pt x="13704" y="4477"/>
                      <a:pt x="7525" y="5620"/>
                      <a:pt x="3334" y="8084"/>
                    </a:cubicBezTo>
                    <a:cubicBezTo>
                      <a:pt x="1786" y="8989"/>
                      <a:pt x="691" y="10454"/>
                      <a:pt x="238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8" y="13895"/>
                    </a:lnTo>
                    <a:cubicBezTo>
                      <a:pt x="27480" y="13311"/>
                      <a:pt x="27551" y="12728"/>
                      <a:pt x="27635" y="12132"/>
                    </a:cubicBezTo>
                    <a:cubicBezTo>
                      <a:pt x="28123" y="8584"/>
                      <a:pt x="28790" y="4870"/>
                      <a:pt x="27647" y="976"/>
                    </a:cubicBezTo>
                    <a:lnTo>
                      <a:pt x="27647" y="976"/>
                    </a:lnTo>
                    <a:cubicBezTo>
                      <a:pt x="27646" y="976"/>
                      <a:pt x="27086" y="1159"/>
                      <a:pt x="26027" y="1159"/>
                    </a:cubicBezTo>
                    <a:cubicBezTo>
                      <a:pt x="24858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29"/>
              <p:cNvSpPr/>
              <p:nvPr/>
            </p:nvSpPr>
            <p:spPr>
              <a:xfrm>
                <a:off x="575350" y="5975875"/>
                <a:ext cx="239950" cy="54175"/>
              </a:xfrm>
              <a:custGeom>
                <a:rect b="b" l="l" r="r" t="t"/>
                <a:pathLst>
                  <a:path extrusionOk="0" h="2167" w="9598">
                    <a:moveTo>
                      <a:pt x="4251" y="0"/>
                    </a:moveTo>
                    <a:cubicBezTo>
                      <a:pt x="1715" y="12"/>
                      <a:pt x="1" y="2167"/>
                      <a:pt x="1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3" y="1031"/>
                      <a:pt x="5032" y="1050"/>
                      <a:pt x="5442" y="1095"/>
                    </a:cubicBezTo>
                    <a:cubicBezTo>
                      <a:pt x="6406" y="1215"/>
                      <a:pt x="7216" y="1500"/>
                      <a:pt x="7764" y="1750"/>
                    </a:cubicBezTo>
                    <a:cubicBezTo>
                      <a:pt x="8123" y="1922"/>
                      <a:pt x="8514" y="2010"/>
                      <a:pt x="8906" y="2010"/>
                    </a:cubicBezTo>
                    <a:cubicBezTo>
                      <a:pt x="9139" y="2010"/>
                      <a:pt x="9371" y="1979"/>
                      <a:pt x="9597" y="1917"/>
                    </a:cubicBezTo>
                    <a:cubicBezTo>
                      <a:pt x="9597" y="1917"/>
                      <a:pt x="7776" y="0"/>
                      <a:pt x="42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29"/>
              <p:cNvSpPr/>
              <p:nvPr/>
            </p:nvSpPr>
            <p:spPr>
              <a:xfrm>
                <a:off x="662275" y="5949075"/>
                <a:ext cx="239925" cy="53900"/>
              </a:xfrm>
              <a:custGeom>
                <a:rect b="b" l="l" r="r" t="t"/>
                <a:pathLst>
                  <a:path extrusionOk="0" h="2156" w="9597">
                    <a:moveTo>
                      <a:pt x="4251" y="1"/>
                    </a:moveTo>
                    <a:cubicBezTo>
                      <a:pt x="1715" y="1"/>
                      <a:pt x="0" y="2156"/>
                      <a:pt x="0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2" y="1096"/>
                    </a:cubicBezTo>
                    <a:cubicBezTo>
                      <a:pt x="6406" y="1203"/>
                      <a:pt x="7216" y="1501"/>
                      <a:pt x="7763" y="1751"/>
                    </a:cubicBezTo>
                    <a:cubicBezTo>
                      <a:pt x="8120" y="1914"/>
                      <a:pt x="8505" y="1999"/>
                      <a:pt x="8894" y="1999"/>
                    </a:cubicBezTo>
                    <a:cubicBezTo>
                      <a:pt x="9128" y="1999"/>
                      <a:pt x="9364" y="1968"/>
                      <a:pt x="9597" y="1906"/>
                    </a:cubicBezTo>
                    <a:cubicBezTo>
                      <a:pt x="9597" y="1906"/>
                      <a:pt x="7763" y="1"/>
                      <a:pt x="42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29"/>
              <p:cNvSpPr/>
              <p:nvPr/>
            </p:nvSpPr>
            <p:spPr>
              <a:xfrm>
                <a:off x="751575" y="5917825"/>
                <a:ext cx="239925" cy="53900"/>
              </a:xfrm>
              <a:custGeom>
                <a:rect b="b" l="l" r="r" t="t"/>
                <a:pathLst>
                  <a:path extrusionOk="0" h="2156" w="9597">
                    <a:moveTo>
                      <a:pt x="4251" y="0"/>
                    </a:moveTo>
                    <a:cubicBezTo>
                      <a:pt x="1727" y="0"/>
                      <a:pt x="0" y="2155"/>
                      <a:pt x="0" y="2155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0" y="1914"/>
                      <a:pt x="8509" y="1999"/>
                      <a:pt x="8899" y="1999"/>
                    </a:cubicBezTo>
                    <a:cubicBezTo>
                      <a:pt x="9134" y="1999"/>
                      <a:pt x="9368" y="1968"/>
                      <a:pt x="9597" y="1905"/>
                    </a:cubicBezTo>
                    <a:cubicBezTo>
                      <a:pt x="9597" y="1905"/>
                      <a:pt x="7775" y="0"/>
                      <a:pt x="42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29"/>
              <p:cNvSpPr/>
              <p:nvPr/>
            </p:nvSpPr>
            <p:spPr>
              <a:xfrm>
                <a:off x="437550" y="6158625"/>
                <a:ext cx="690875" cy="44075"/>
              </a:xfrm>
              <a:custGeom>
                <a:rect b="b" l="l" r="r" t="t"/>
                <a:pathLst>
                  <a:path extrusionOk="0" h="1763" w="27635">
                    <a:moveTo>
                      <a:pt x="238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8" y="1763"/>
                    </a:lnTo>
                    <a:cubicBezTo>
                      <a:pt x="27480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29"/>
              <p:cNvSpPr/>
              <p:nvPr/>
            </p:nvSpPr>
            <p:spPr>
              <a:xfrm>
                <a:off x="1996375" y="5867525"/>
                <a:ext cx="538775" cy="335175"/>
              </a:xfrm>
              <a:custGeom>
                <a:rect b="b" l="l" r="r" t="t"/>
                <a:pathLst>
                  <a:path extrusionOk="0" h="13407" w="21551">
                    <a:moveTo>
                      <a:pt x="7632" y="0"/>
                    </a:moveTo>
                    <a:cubicBezTo>
                      <a:pt x="6908" y="536"/>
                      <a:pt x="5471" y="680"/>
                      <a:pt x="4139" y="680"/>
                    </a:cubicBezTo>
                    <a:cubicBezTo>
                      <a:pt x="2601" y="680"/>
                      <a:pt x="1203" y="488"/>
                      <a:pt x="1203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203" y="12764"/>
                      <a:pt x="1429" y="13407"/>
                      <a:pt x="1429" y="13407"/>
                    </a:cubicBezTo>
                    <a:lnTo>
                      <a:pt x="21503" y="13407"/>
                    </a:lnTo>
                    <a:cubicBezTo>
                      <a:pt x="21551" y="12776"/>
                      <a:pt x="21539" y="12192"/>
                      <a:pt x="21467" y="11644"/>
                    </a:cubicBezTo>
                    <a:cubicBezTo>
                      <a:pt x="20717" y="5715"/>
                      <a:pt x="13681" y="4144"/>
                      <a:pt x="13681" y="4144"/>
                    </a:cubicBezTo>
                    <a:cubicBezTo>
                      <a:pt x="9513" y="560"/>
                      <a:pt x="7632" y="0"/>
                      <a:pt x="7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29"/>
              <p:cNvSpPr/>
              <p:nvPr/>
            </p:nvSpPr>
            <p:spPr>
              <a:xfrm>
                <a:off x="2271400" y="598002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27" y="1"/>
                    </a:moveTo>
                    <a:cubicBezTo>
                      <a:pt x="1441" y="1"/>
                      <a:pt x="1" y="1906"/>
                      <a:pt x="1" y="1906"/>
                    </a:cubicBezTo>
                    <a:cubicBezTo>
                      <a:pt x="180" y="1968"/>
                      <a:pt x="364" y="1999"/>
                      <a:pt x="548" y="1999"/>
                    </a:cubicBezTo>
                    <a:cubicBezTo>
                      <a:pt x="855" y="1999"/>
                      <a:pt x="1163" y="1914"/>
                      <a:pt x="1453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29"/>
              <p:cNvSpPr/>
              <p:nvPr/>
            </p:nvSpPr>
            <p:spPr>
              <a:xfrm>
                <a:off x="2208000" y="5952950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39" y="0"/>
                    </a:moveTo>
                    <a:cubicBezTo>
                      <a:pt x="1453" y="0"/>
                      <a:pt x="1" y="1917"/>
                      <a:pt x="1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94" y="1500"/>
                      <a:pt x="2525" y="1215"/>
                      <a:pt x="3299" y="1096"/>
                    </a:cubicBezTo>
                    <a:cubicBezTo>
                      <a:pt x="3621" y="1050"/>
                      <a:pt x="3921" y="1031"/>
                      <a:pt x="4193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7" y="2155"/>
                    </a:lnTo>
                    <a:cubicBezTo>
                      <a:pt x="7597" y="2155"/>
                      <a:pt x="6239" y="0"/>
                      <a:pt x="42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29"/>
              <p:cNvSpPr/>
              <p:nvPr/>
            </p:nvSpPr>
            <p:spPr>
              <a:xfrm>
                <a:off x="2159475" y="5921975"/>
                <a:ext cx="189950" cy="53925"/>
              </a:xfrm>
              <a:custGeom>
                <a:rect b="b" l="l" r="r" t="t"/>
                <a:pathLst>
                  <a:path extrusionOk="0" h="2157" w="7598">
                    <a:moveTo>
                      <a:pt x="4202" y="1"/>
                    </a:moveTo>
                    <a:cubicBezTo>
                      <a:pt x="1433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489"/>
                      <a:pt x="2525" y="1204"/>
                      <a:pt x="3287" y="1096"/>
                    </a:cubicBezTo>
                    <a:cubicBezTo>
                      <a:pt x="3623" y="1046"/>
                      <a:pt x="3933" y="1026"/>
                      <a:pt x="4215" y="1026"/>
                    </a:cubicBezTo>
                    <a:cubicBezTo>
                      <a:pt x="5343" y="1026"/>
                      <a:pt x="6014" y="1346"/>
                      <a:pt x="6014" y="1346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ubicBezTo>
                      <a:pt x="4219" y="1"/>
                      <a:pt x="4210" y="1"/>
                      <a:pt x="42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29"/>
              <p:cNvSpPr/>
              <p:nvPr/>
            </p:nvSpPr>
            <p:spPr>
              <a:xfrm>
                <a:off x="2020475" y="6158625"/>
                <a:ext cx="514675" cy="44075"/>
              </a:xfrm>
              <a:custGeom>
                <a:rect b="b" l="l" r="r" t="t"/>
                <a:pathLst>
                  <a:path extrusionOk="0" h="1763" w="20587">
                    <a:moveTo>
                      <a:pt x="1" y="0"/>
                    </a:moveTo>
                    <a:cubicBezTo>
                      <a:pt x="239" y="1120"/>
                      <a:pt x="465" y="1763"/>
                      <a:pt x="465" y="1763"/>
                    </a:cubicBezTo>
                    <a:lnTo>
                      <a:pt x="20539" y="1763"/>
                    </a:lnTo>
                    <a:cubicBezTo>
                      <a:pt x="20587" y="1132"/>
                      <a:pt x="20575" y="548"/>
                      <a:pt x="205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29"/>
              <p:cNvSpPr/>
              <p:nvPr/>
            </p:nvSpPr>
            <p:spPr>
              <a:xfrm>
                <a:off x="1141200" y="594250"/>
                <a:ext cx="1183200" cy="2258850"/>
              </a:xfrm>
              <a:custGeom>
                <a:rect b="b" l="l" r="r" t="t"/>
                <a:pathLst>
                  <a:path extrusionOk="0" h="90354" w="47328">
                    <a:moveTo>
                      <a:pt x="17562" y="1"/>
                    </a:moveTo>
                    <a:lnTo>
                      <a:pt x="13990" y="1251"/>
                    </a:lnTo>
                    <a:lnTo>
                      <a:pt x="263" y="6073"/>
                    </a:lnTo>
                    <a:lnTo>
                      <a:pt x="1025" y="34231"/>
                    </a:lnTo>
                    <a:lnTo>
                      <a:pt x="1025" y="34255"/>
                    </a:lnTo>
                    <a:lnTo>
                      <a:pt x="1513" y="52674"/>
                    </a:lnTo>
                    <a:lnTo>
                      <a:pt x="596" y="79867"/>
                    </a:lnTo>
                    <a:lnTo>
                      <a:pt x="560" y="81284"/>
                    </a:lnTo>
                    <a:lnTo>
                      <a:pt x="1" y="88130"/>
                    </a:lnTo>
                    <a:cubicBezTo>
                      <a:pt x="2834" y="90035"/>
                      <a:pt x="8502" y="89952"/>
                      <a:pt x="14348" y="90143"/>
                    </a:cubicBezTo>
                    <a:cubicBezTo>
                      <a:pt x="14860" y="90154"/>
                      <a:pt x="15383" y="90166"/>
                      <a:pt x="15907" y="90190"/>
                    </a:cubicBezTo>
                    <a:cubicBezTo>
                      <a:pt x="16181" y="90202"/>
                      <a:pt x="16455" y="90214"/>
                      <a:pt x="16729" y="90226"/>
                    </a:cubicBezTo>
                    <a:cubicBezTo>
                      <a:pt x="18615" y="90315"/>
                      <a:pt x="20550" y="90353"/>
                      <a:pt x="22484" y="90353"/>
                    </a:cubicBezTo>
                    <a:cubicBezTo>
                      <a:pt x="26217" y="90353"/>
                      <a:pt x="29951" y="90212"/>
                      <a:pt x="33338" y="90023"/>
                    </a:cubicBezTo>
                    <a:cubicBezTo>
                      <a:pt x="34267" y="89964"/>
                      <a:pt x="35184" y="89904"/>
                      <a:pt x="36053" y="89833"/>
                    </a:cubicBezTo>
                    <a:cubicBezTo>
                      <a:pt x="36541" y="89809"/>
                      <a:pt x="37029" y="89773"/>
                      <a:pt x="37493" y="89738"/>
                    </a:cubicBezTo>
                    <a:cubicBezTo>
                      <a:pt x="42994" y="89321"/>
                      <a:pt x="46816" y="88845"/>
                      <a:pt x="46816" y="88845"/>
                    </a:cubicBezTo>
                    <a:cubicBezTo>
                      <a:pt x="46411" y="83666"/>
                      <a:pt x="46256" y="78474"/>
                      <a:pt x="46137" y="73414"/>
                    </a:cubicBezTo>
                    <a:cubicBezTo>
                      <a:pt x="46125" y="72426"/>
                      <a:pt x="46102" y="71438"/>
                      <a:pt x="46078" y="70462"/>
                    </a:cubicBezTo>
                    <a:cubicBezTo>
                      <a:pt x="45983" y="64973"/>
                      <a:pt x="45899" y="59675"/>
                      <a:pt x="45566" y="54805"/>
                    </a:cubicBezTo>
                    <a:lnTo>
                      <a:pt x="45566" y="54793"/>
                    </a:lnTo>
                    <a:cubicBezTo>
                      <a:pt x="45613" y="54269"/>
                      <a:pt x="45661" y="53745"/>
                      <a:pt x="45709" y="53209"/>
                    </a:cubicBezTo>
                    <a:cubicBezTo>
                      <a:pt x="47328" y="32778"/>
                      <a:pt x="46066" y="4668"/>
                      <a:pt x="46066" y="4668"/>
                    </a:cubicBezTo>
                    <a:cubicBezTo>
                      <a:pt x="42601" y="1929"/>
                      <a:pt x="32183" y="751"/>
                      <a:pt x="30290" y="667"/>
                    </a:cubicBezTo>
                    <a:cubicBezTo>
                      <a:pt x="30123" y="655"/>
                      <a:pt x="28195" y="358"/>
                      <a:pt x="28195" y="358"/>
                    </a:cubicBezTo>
                    <a:cubicBezTo>
                      <a:pt x="25584" y="906"/>
                      <a:pt x="23588" y="1100"/>
                      <a:pt x="22072" y="1100"/>
                    </a:cubicBezTo>
                    <a:cubicBezTo>
                      <a:pt x="18455" y="1100"/>
                      <a:pt x="17562" y="1"/>
                      <a:pt x="175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29"/>
              <p:cNvSpPr/>
              <p:nvPr/>
            </p:nvSpPr>
            <p:spPr>
              <a:xfrm>
                <a:off x="292275" y="746050"/>
                <a:ext cx="909375" cy="1210300"/>
              </a:xfrm>
              <a:custGeom>
                <a:rect b="b" l="l" r="r" t="t"/>
                <a:pathLst>
                  <a:path extrusionOk="0" h="48412" w="36375">
                    <a:moveTo>
                      <a:pt x="34220" y="1"/>
                    </a:moveTo>
                    <a:cubicBezTo>
                      <a:pt x="34220" y="1"/>
                      <a:pt x="32112" y="5061"/>
                      <a:pt x="29219" y="11288"/>
                    </a:cubicBezTo>
                    <a:cubicBezTo>
                      <a:pt x="28886" y="12026"/>
                      <a:pt x="28528" y="12776"/>
                      <a:pt x="28171" y="13550"/>
                    </a:cubicBezTo>
                    <a:cubicBezTo>
                      <a:pt x="25040" y="20158"/>
                      <a:pt x="21230" y="27528"/>
                      <a:pt x="18194" y="31481"/>
                    </a:cubicBezTo>
                    <a:cubicBezTo>
                      <a:pt x="18194" y="31481"/>
                      <a:pt x="16670" y="28480"/>
                      <a:pt x="14872" y="24658"/>
                    </a:cubicBezTo>
                    <a:cubicBezTo>
                      <a:pt x="14646" y="24194"/>
                      <a:pt x="14419" y="23718"/>
                      <a:pt x="14205" y="23230"/>
                    </a:cubicBezTo>
                    <a:cubicBezTo>
                      <a:pt x="13205" y="21063"/>
                      <a:pt x="12169" y="18753"/>
                      <a:pt x="11300" y="16598"/>
                    </a:cubicBezTo>
                    <a:cubicBezTo>
                      <a:pt x="10312" y="14181"/>
                      <a:pt x="9395" y="11943"/>
                      <a:pt x="8633" y="10085"/>
                    </a:cubicBezTo>
                    <a:cubicBezTo>
                      <a:pt x="8407" y="9526"/>
                      <a:pt x="8192" y="9002"/>
                      <a:pt x="8002" y="8526"/>
                    </a:cubicBezTo>
                    <a:cubicBezTo>
                      <a:pt x="7026" y="6156"/>
                      <a:pt x="6418" y="4680"/>
                      <a:pt x="6418" y="4680"/>
                    </a:cubicBezTo>
                    <a:lnTo>
                      <a:pt x="1" y="6906"/>
                    </a:lnTo>
                    <a:cubicBezTo>
                      <a:pt x="1" y="6906"/>
                      <a:pt x="739" y="13348"/>
                      <a:pt x="2882" y="21444"/>
                    </a:cubicBezTo>
                    <a:cubicBezTo>
                      <a:pt x="3013" y="21944"/>
                      <a:pt x="3144" y="22456"/>
                      <a:pt x="3287" y="22968"/>
                    </a:cubicBezTo>
                    <a:cubicBezTo>
                      <a:pt x="5787" y="31886"/>
                      <a:pt x="9955" y="42363"/>
                      <a:pt x="16634" y="48411"/>
                    </a:cubicBezTo>
                    <a:cubicBezTo>
                      <a:pt x="16634" y="48411"/>
                      <a:pt x="23206" y="47149"/>
                      <a:pt x="29183" y="39303"/>
                    </a:cubicBezTo>
                    <a:cubicBezTo>
                      <a:pt x="29481" y="38898"/>
                      <a:pt x="29790" y="38482"/>
                      <a:pt x="30088" y="38041"/>
                    </a:cubicBezTo>
                    <a:cubicBezTo>
                      <a:pt x="31874" y="35469"/>
                      <a:pt x="33565" y="32267"/>
                      <a:pt x="34970" y="28290"/>
                    </a:cubicBezTo>
                    <a:cubicBezTo>
                      <a:pt x="34970" y="28290"/>
                      <a:pt x="34970" y="28254"/>
                      <a:pt x="34982" y="28183"/>
                    </a:cubicBezTo>
                    <a:lnTo>
                      <a:pt x="34982" y="28159"/>
                    </a:lnTo>
                    <a:cubicBezTo>
                      <a:pt x="35124" y="26694"/>
                      <a:pt x="36375" y="12776"/>
                      <a:pt x="34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29"/>
              <p:cNvSpPr/>
              <p:nvPr/>
            </p:nvSpPr>
            <p:spPr>
              <a:xfrm>
                <a:off x="176800" y="232750"/>
                <a:ext cx="457525" cy="685975"/>
              </a:xfrm>
              <a:custGeom>
                <a:rect b="b" l="l" r="r" t="t"/>
                <a:pathLst>
                  <a:path extrusionOk="0" h="27439" w="18301">
                    <a:moveTo>
                      <a:pt x="12261" y="0"/>
                    </a:moveTo>
                    <a:cubicBezTo>
                      <a:pt x="10712" y="0"/>
                      <a:pt x="9537" y="10924"/>
                      <a:pt x="9537" y="10924"/>
                    </a:cubicBezTo>
                    <a:cubicBezTo>
                      <a:pt x="9537" y="10924"/>
                      <a:pt x="8978" y="1185"/>
                      <a:pt x="6692" y="304"/>
                    </a:cubicBezTo>
                    <a:cubicBezTo>
                      <a:pt x="6608" y="272"/>
                      <a:pt x="6530" y="256"/>
                      <a:pt x="6457" y="256"/>
                    </a:cubicBezTo>
                    <a:cubicBezTo>
                      <a:pt x="4525" y="256"/>
                      <a:pt x="6073" y="11234"/>
                      <a:pt x="6073" y="11234"/>
                    </a:cubicBezTo>
                    <a:cubicBezTo>
                      <a:pt x="6073" y="11234"/>
                      <a:pt x="5768" y="11199"/>
                      <a:pt x="5302" y="11199"/>
                    </a:cubicBezTo>
                    <a:cubicBezTo>
                      <a:pt x="3920" y="11199"/>
                      <a:pt x="1121" y="11506"/>
                      <a:pt x="667" y="13937"/>
                    </a:cubicBezTo>
                    <a:cubicBezTo>
                      <a:pt x="0" y="17556"/>
                      <a:pt x="2239" y="18509"/>
                      <a:pt x="2239" y="18509"/>
                    </a:cubicBezTo>
                    <a:lnTo>
                      <a:pt x="2239" y="18556"/>
                    </a:lnTo>
                    <a:cubicBezTo>
                      <a:pt x="2239" y="18652"/>
                      <a:pt x="2251" y="18902"/>
                      <a:pt x="2263" y="19259"/>
                    </a:cubicBezTo>
                    <a:cubicBezTo>
                      <a:pt x="2334" y="21045"/>
                      <a:pt x="2715" y="25581"/>
                      <a:pt x="4620" y="27438"/>
                    </a:cubicBezTo>
                    <a:cubicBezTo>
                      <a:pt x="4620" y="27438"/>
                      <a:pt x="9335" y="27414"/>
                      <a:pt x="11037" y="25212"/>
                    </a:cubicBezTo>
                    <a:cubicBezTo>
                      <a:pt x="11037" y="25212"/>
                      <a:pt x="14776" y="20557"/>
                      <a:pt x="16538" y="17342"/>
                    </a:cubicBezTo>
                    <a:cubicBezTo>
                      <a:pt x="18300" y="14127"/>
                      <a:pt x="15502" y="12032"/>
                      <a:pt x="12800" y="11698"/>
                    </a:cubicBezTo>
                    <a:cubicBezTo>
                      <a:pt x="12800" y="11698"/>
                      <a:pt x="14466" y="2745"/>
                      <a:pt x="12704" y="304"/>
                    </a:cubicBezTo>
                    <a:cubicBezTo>
                      <a:pt x="12554" y="95"/>
                      <a:pt x="12406" y="0"/>
                      <a:pt x="12261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29"/>
              <p:cNvSpPr/>
              <p:nvPr/>
            </p:nvSpPr>
            <p:spPr>
              <a:xfrm>
                <a:off x="232750" y="566875"/>
                <a:ext cx="65525" cy="147350"/>
              </a:xfrm>
              <a:custGeom>
                <a:rect b="b" l="l" r="r" t="t"/>
                <a:pathLst>
                  <a:path extrusionOk="0" h="5894" w="2621">
                    <a:moveTo>
                      <a:pt x="1671" y="1"/>
                    </a:moveTo>
                    <a:cubicBezTo>
                      <a:pt x="1642" y="1"/>
                      <a:pt x="1613" y="4"/>
                      <a:pt x="1584" y="12"/>
                    </a:cubicBezTo>
                    <a:cubicBezTo>
                      <a:pt x="1394" y="60"/>
                      <a:pt x="1287" y="250"/>
                      <a:pt x="1334" y="441"/>
                    </a:cubicBezTo>
                    <a:cubicBezTo>
                      <a:pt x="1334" y="464"/>
                      <a:pt x="1894" y="2572"/>
                      <a:pt x="1620" y="4286"/>
                    </a:cubicBezTo>
                    <a:cubicBezTo>
                      <a:pt x="1572" y="4596"/>
                      <a:pt x="1429" y="4810"/>
                      <a:pt x="1191" y="4965"/>
                    </a:cubicBezTo>
                    <a:cubicBezTo>
                      <a:pt x="935" y="5143"/>
                      <a:pt x="572" y="5198"/>
                      <a:pt x="217" y="5198"/>
                    </a:cubicBezTo>
                    <a:cubicBezTo>
                      <a:pt x="144" y="5198"/>
                      <a:pt x="72" y="5195"/>
                      <a:pt x="1" y="5191"/>
                    </a:cubicBezTo>
                    <a:lnTo>
                      <a:pt x="1" y="5191"/>
                    </a:lnTo>
                    <a:cubicBezTo>
                      <a:pt x="1" y="5287"/>
                      <a:pt x="13" y="5537"/>
                      <a:pt x="25" y="5894"/>
                    </a:cubicBezTo>
                    <a:lnTo>
                      <a:pt x="203" y="5894"/>
                    </a:lnTo>
                    <a:cubicBezTo>
                      <a:pt x="667" y="5894"/>
                      <a:pt x="1168" y="5822"/>
                      <a:pt x="1572" y="5560"/>
                    </a:cubicBezTo>
                    <a:cubicBezTo>
                      <a:pt x="1727" y="5453"/>
                      <a:pt x="1870" y="5334"/>
                      <a:pt x="1977" y="5191"/>
                    </a:cubicBezTo>
                    <a:cubicBezTo>
                      <a:pt x="2132" y="4989"/>
                      <a:pt x="2239" y="4763"/>
                      <a:pt x="2299" y="4501"/>
                    </a:cubicBezTo>
                    <a:lnTo>
                      <a:pt x="2311" y="4394"/>
                    </a:lnTo>
                    <a:cubicBezTo>
                      <a:pt x="2620" y="2536"/>
                      <a:pt x="2037" y="357"/>
                      <a:pt x="2013" y="262"/>
                    </a:cubicBezTo>
                    <a:cubicBezTo>
                      <a:pt x="1973" y="102"/>
                      <a:pt x="1824" y="1"/>
                      <a:pt x="167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29"/>
              <p:cNvSpPr/>
              <p:nvPr/>
            </p:nvSpPr>
            <p:spPr>
              <a:xfrm>
                <a:off x="274125" y="562700"/>
                <a:ext cx="105400" cy="154800"/>
              </a:xfrm>
              <a:custGeom>
                <a:rect b="b" l="l" r="r" t="t"/>
                <a:pathLst>
                  <a:path extrusionOk="0" h="6192" w="4216">
                    <a:moveTo>
                      <a:pt x="3029" y="0"/>
                    </a:moveTo>
                    <a:cubicBezTo>
                      <a:pt x="2988" y="0"/>
                      <a:pt x="2946" y="8"/>
                      <a:pt x="2906" y="24"/>
                    </a:cubicBezTo>
                    <a:cubicBezTo>
                      <a:pt x="2727" y="96"/>
                      <a:pt x="2632" y="298"/>
                      <a:pt x="2703" y="477"/>
                    </a:cubicBezTo>
                    <a:cubicBezTo>
                      <a:pt x="2703" y="501"/>
                      <a:pt x="3477" y="2608"/>
                      <a:pt x="2989" y="4227"/>
                    </a:cubicBezTo>
                    <a:cubicBezTo>
                      <a:pt x="2822" y="4751"/>
                      <a:pt x="2549" y="5382"/>
                      <a:pt x="2084" y="5477"/>
                    </a:cubicBezTo>
                    <a:cubicBezTo>
                      <a:pt x="2044" y="5485"/>
                      <a:pt x="2002" y="5489"/>
                      <a:pt x="1960" y="5489"/>
                    </a:cubicBezTo>
                    <a:cubicBezTo>
                      <a:pt x="1450" y="5489"/>
                      <a:pt x="865" y="4923"/>
                      <a:pt x="667" y="4692"/>
                    </a:cubicBezTo>
                    <a:cubicBezTo>
                      <a:pt x="595" y="4606"/>
                      <a:pt x="497" y="4564"/>
                      <a:pt x="397" y="4564"/>
                    </a:cubicBezTo>
                    <a:cubicBezTo>
                      <a:pt x="317" y="4564"/>
                      <a:pt x="236" y="4591"/>
                      <a:pt x="167" y="4644"/>
                    </a:cubicBezTo>
                    <a:cubicBezTo>
                      <a:pt x="24" y="4763"/>
                      <a:pt x="1" y="4989"/>
                      <a:pt x="120" y="5132"/>
                    </a:cubicBezTo>
                    <a:cubicBezTo>
                      <a:pt x="215" y="5251"/>
                      <a:pt x="1025" y="6192"/>
                      <a:pt x="1965" y="6192"/>
                    </a:cubicBezTo>
                    <a:cubicBezTo>
                      <a:pt x="2049" y="6192"/>
                      <a:pt x="2132" y="6180"/>
                      <a:pt x="2227" y="6168"/>
                    </a:cubicBezTo>
                    <a:cubicBezTo>
                      <a:pt x="2870" y="6037"/>
                      <a:pt x="3346" y="5454"/>
                      <a:pt x="3656" y="4441"/>
                    </a:cubicBezTo>
                    <a:cubicBezTo>
                      <a:pt x="4215" y="2584"/>
                      <a:pt x="3394" y="322"/>
                      <a:pt x="3358" y="227"/>
                    </a:cubicBezTo>
                    <a:cubicBezTo>
                      <a:pt x="3303" y="89"/>
                      <a:pt x="3170" y="0"/>
                      <a:pt x="30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29"/>
              <p:cNvSpPr/>
              <p:nvPr/>
            </p:nvSpPr>
            <p:spPr>
              <a:xfrm>
                <a:off x="406000" y="572425"/>
                <a:ext cx="150925" cy="94775"/>
              </a:xfrm>
              <a:custGeom>
                <a:rect b="b" l="l" r="r" t="t"/>
                <a:pathLst>
                  <a:path extrusionOk="0" h="3791" w="6037">
                    <a:moveTo>
                      <a:pt x="848" y="1"/>
                    </a:moveTo>
                    <a:cubicBezTo>
                      <a:pt x="713" y="1"/>
                      <a:pt x="586" y="74"/>
                      <a:pt x="524" y="207"/>
                    </a:cubicBezTo>
                    <a:cubicBezTo>
                      <a:pt x="191" y="909"/>
                      <a:pt x="0" y="2457"/>
                      <a:pt x="1631" y="3267"/>
                    </a:cubicBezTo>
                    <a:cubicBezTo>
                      <a:pt x="2453" y="3671"/>
                      <a:pt x="3322" y="3791"/>
                      <a:pt x="4060" y="3791"/>
                    </a:cubicBezTo>
                    <a:cubicBezTo>
                      <a:pt x="4989" y="3791"/>
                      <a:pt x="5691" y="3600"/>
                      <a:pt x="5739" y="3588"/>
                    </a:cubicBezTo>
                    <a:cubicBezTo>
                      <a:pt x="5929" y="3541"/>
                      <a:pt x="6037" y="3350"/>
                      <a:pt x="5989" y="3160"/>
                    </a:cubicBezTo>
                    <a:cubicBezTo>
                      <a:pt x="5949" y="2999"/>
                      <a:pt x="5808" y="2898"/>
                      <a:pt x="5651" y="2898"/>
                    </a:cubicBezTo>
                    <a:cubicBezTo>
                      <a:pt x="5621" y="2898"/>
                      <a:pt x="5591" y="2902"/>
                      <a:pt x="5560" y="2909"/>
                    </a:cubicBezTo>
                    <a:cubicBezTo>
                      <a:pt x="5547" y="2916"/>
                      <a:pt x="4908" y="3082"/>
                      <a:pt x="4065" y="3082"/>
                    </a:cubicBezTo>
                    <a:cubicBezTo>
                      <a:pt x="3414" y="3082"/>
                      <a:pt x="2641" y="2983"/>
                      <a:pt x="1941" y="2636"/>
                    </a:cubicBezTo>
                    <a:cubicBezTo>
                      <a:pt x="548" y="1945"/>
                      <a:pt x="1096" y="647"/>
                      <a:pt x="1155" y="493"/>
                    </a:cubicBezTo>
                    <a:cubicBezTo>
                      <a:pt x="1238" y="326"/>
                      <a:pt x="1167" y="112"/>
                      <a:pt x="988" y="28"/>
                    </a:cubicBezTo>
                    <a:cubicBezTo>
                      <a:pt x="942" y="10"/>
                      <a:pt x="894" y="1"/>
                      <a:pt x="848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29"/>
              <p:cNvSpPr/>
              <p:nvPr/>
            </p:nvSpPr>
            <p:spPr>
              <a:xfrm>
                <a:off x="384850" y="649500"/>
                <a:ext cx="95875" cy="124850"/>
              </a:xfrm>
              <a:custGeom>
                <a:rect b="b" l="l" r="r" t="t"/>
                <a:pathLst>
                  <a:path extrusionOk="0" h="4994" w="3835">
                    <a:moveTo>
                      <a:pt x="3433" y="1"/>
                    </a:moveTo>
                    <a:cubicBezTo>
                      <a:pt x="3367" y="1"/>
                      <a:pt x="3300" y="18"/>
                      <a:pt x="3239" y="53"/>
                    </a:cubicBezTo>
                    <a:cubicBezTo>
                      <a:pt x="3144" y="124"/>
                      <a:pt x="739" y="1743"/>
                      <a:pt x="48" y="4565"/>
                    </a:cubicBezTo>
                    <a:cubicBezTo>
                      <a:pt x="1" y="4756"/>
                      <a:pt x="120" y="4946"/>
                      <a:pt x="310" y="4994"/>
                    </a:cubicBezTo>
                    <a:lnTo>
                      <a:pt x="394" y="4994"/>
                    </a:lnTo>
                    <a:cubicBezTo>
                      <a:pt x="548" y="4994"/>
                      <a:pt x="691" y="4887"/>
                      <a:pt x="727" y="4732"/>
                    </a:cubicBezTo>
                    <a:cubicBezTo>
                      <a:pt x="1346" y="2184"/>
                      <a:pt x="3608" y="660"/>
                      <a:pt x="3632" y="648"/>
                    </a:cubicBezTo>
                    <a:cubicBezTo>
                      <a:pt x="3787" y="541"/>
                      <a:pt x="3835" y="315"/>
                      <a:pt x="3727" y="160"/>
                    </a:cubicBezTo>
                    <a:cubicBezTo>
                      <a:pt x="3659" y="54"/>
                      <a:pt x="3548" y="1"/>
                      <a:pt x="3433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29"/>
              <p:cNvSpPr/>
              <p:nvPr/>
            </p:nvSpPr>
            <p:spPr>
              <a:xfrm>
                <a:off x="2251450" y="410600"/>
                <a:ext cx="754600" cy="581950"/>
              </a:xfrm>
              <a:custGeom>
                <a:rect b="b" l="l" r="r" t="t"/>
                <a:pathLst>
                  <a:path extrusionOk="0" h="23278" w="30184">
                    <a:moveTo>
                      <a:pt x="28933" y="0"/>
                    </a:moveTo>
                    <a:cubicBezTo>
                      <a:pt x="27957" y="155"/>
                      <a:pt x="26969" y="346"/>
                      <a:pt x="25980" y="572"/>
                    </a:cubicBezTo>
                    <a:cubicBezTo>
                      <a:pt x="25314" y="715"/>
                      <a:pt x="24647" y="881"/>
                      <a:pt x="23968" y="1048"/>
                    </a:cubicBezTo>
                    <a:cubicBezTo>
                      <a:pt x="18194" y="2584"/>
                      <a:pt x="12336" y="5049"/>
                      <a:pt x="7871" y="7156"/>
                    </a:cubicBezTo>
                    <a:cubicBezTo>
                      <a:pt x="7395" y="7382"/>
                      <a:pt x="6942" y="7597"/>
                      <a:pt x="6490" y="7811"/>
                    </a:cubicBezTo>
                    <a:cubicBezTo>
                      <a:pt x="2668" y="9680"/>
                      <a:pt x="168" y="11109"/>
                      <a:pt x="168" y="11109"/>
                    </a:cubicBezTo>
                    <a:cubicBezTo>
                      <a:pt x="1" y="15717"/>
                      <a:pt x="560" y="19812"/>
                      <a:pt x="2001" y="23277"/>
                    </a:cubicBezTo>
                    <a:lnTo>
                      <a:pt x="8788" y="19729"/>
                    </a:lnTo>
                    <a:lnTo>
                      <a:pt x="10276" y="18943"/>
                    </a:lnTo>
                    <a:lnTo>
                      <a:pt x="26135" y="10633"/>
                    </a:lnTo>
                    <a:lnTo>
                      <a:pt x="27433" y="9954"/>
                    </a:lnTo>
                    <a:lnTo>
                      <a:pt x="29731" y="8751"/>
                    </a:lnTo>
                    <a:cubicBezTo>
                      <a:pt x="30183" y="6037"/>
                      <a:pt x="28933" y="0"/>
                      <a:pt x="289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29"/>
              <p:cNvSpPr/>
              <p:nvPr/>
            </p:nvSpPr>
            <p:spPr>
              <a:xfrm>
                <a:off x="1539175" y="266000"/>
                <a:ext cx="372100" cy="429700"/>
              </a:xfrm>
              <a:custGeom>
                <a:rect b="b" l="l" r="r" t="t"/>
                <a:pathLst>
                  <a:path extrusionOk="0" h="17188" w="14884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1631" y="9654"/>
                      <a:pt x="1762" y="12333"/>
                      <a:pt x="1536" y="15917"/>
                    </a:cubicBezTo>
                    <a:cubicBezTo>
                      <a:pt x="3507" y="16764"/>
                      <a:pt x="5454" y="17188"/>
                      <a:pt x="7378" y="17188"/>
                    </a:cubicBezTo>
                    <a:cubicBezTo>
                      <a:pt x="9778" y="17188"/>
                      <a:pt x="12140" y="16529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29"/>
              <p:cNvSpPr/>
              <p:nvPr/>
            </p:nvSpPr>
            <p:spPr>
              <a:xfrm>
                <a:off x="1539175" y="266000"/>
                <a:ext cx="372100" cy="380375"/>
              </a:xfrm>
              <a:custGeom>
                <a:rect b="b" l="l" r="r" t="t"/>
                <a:pathLst>
                  <a:path extrusionOk="0" h="15215" w="14884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3465" y="10523"/>
                      <a:pt x="7585" y="14595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29"/>
              <p:cNvSpPr/>
              <p:nvPr/>
            </p:nvSpPr>
            <p:spPr>
              <a:xfrm>
                <a:off x="2057400" y="-73000"/>
                <a:ext cx="198650" cy="298500"/>
              </a:xfrm>
              <a:custGeom>
                <a:rect b="b" l="l" r="r" t="t"/>
                <a:pathLst>
                  <a:path extrusionOk="0" h="11940" w="7946">
                    <a:moveTo>
                      <a:pt x="4346" y="0"/>
                    </a:moveTo>
                    <a:cubicBezTo>
                      <a:pt x="2836" y="0"/>
                      <a:pt x="1393" y="1485"/>
                      <a:pt x="1393" y="1485"/>
                    </a:cubicBezTo>
                    <a:cubicBezTo>
                      <a:pt x="0" y="6640"/>
                      <a:pt x="1012" y="11915"/>
                      <a:pt x="1012" y="11915"/>
                    </a:cubicBezTo>
                    <a:cubicBezTo>
                      <a:pt x="1173" y="11931"/>
                      <a:pt x="1331" y="11939"/>
                      <a:pt x="1485" y="11939"/>
                    </a:cubicBezTo>
                    <a:cubicBezTo>
                      <a:pt x="6564" y="11939"/>
                      <a:pt x="7946" y="3236"/>
                      <a:pt x="6120" y="925"/>
                    </a:cubicBezTo>
                    <a:cubicBezTo>
                      <a:pt x="5578" y="243"/>
                      <a:pt x="4956" y="0"/>
                      <a:pt x="4346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29"/>
              <p:cNvSpPr/>
              <p:nvPr/>
            </p:nvSpPr>
            <p:spPr>
              <a:xfrm>
                <a:off x="1425475" y="-157325"/>
                <a:ext cx="300" cy="925"/>
              </a:xfrm>
              <a:custGeom>
                <a:rect b="b" l="l" r="r" t="t"/>
                <a:pathLst>
                  <a:path extrusionOk="0" h="37" w="12">
                    <a:moveTo>
                      <a:pt x="0" y="0"/>
                    </a:moveTo>
                    <a:lnTo>
                      <a:pt x="0" y="36"/>
                    </a:lnTo>
                    <a:cubicBezTo>
                      <a:pt x="0" y="36"/>
                      <a:pt x="0" y="24"/>
                      <a:pt x="12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29"/>
              <p:cNvSpPr/>
              <p:nvPr/>
            </p:nvSpPr>
            <p:spPr>
              <a:xfrm>
                <a:off x="1421300" y="-419575"/>
                <a:ext cx="771850" cy="938750"/>
              </a:xfrm>
              <a:custGeom>
                <a:rect b="b" l="l" r="r" t="t"/>
                <a:pathLst>
                  <a:path extrusionOk="0" h="37550" w="30874">
                    <a:moveTo>
                      <a:pt x="15311" y="1"/>
                    </a:moveTo>
                    <a:cubicBezTo>
                      <a:pt x="4338" y="1"/>
                      <a:pt x="973" y="5018"/>
                      <a:pt x="238" y="8550"/>
                    </a:cubicBezTo>
                    <a:cubicBezTo>
                      <a:pt x="238" y="8573"/>
                      <a:pt x="167" y="10526"/>
                      <a:pt x="167" y="10526"/>
                    </a:cubicBezTo>
                    <a:cubicBezTo>
                      <a:pt x="0" y="15003"/>
                      <a:pt x="608" y="19575"/>
                      <a:pt x="1905" y="23659"/>
                    </a:cubicBezTo>
                    <a:cubicBezTo>
                      <a:pt x="2036" y="24063"/>
                      <a:pt x="2179" y="24480"/>
                      <a:pt x="2322" y="24885"/>
                    </a:cubicBezTo>
                    <a:cubicBezTo>
                      <a:pt x="2370" y="24992"/>
                      <a:pt x="2405" y="25099"/>
                      <a:pt x="2441" y="25206"/>
                    </a:cubicBezTo>
                    <a:cubicBezTo>
                      <a:pt x="2596" y="25611"/>
                      <a:pt x="2751" y="26004"/>
                      <a:pt x="2917" y="26397"/>
                    </a:cubicBezTo>
                    <a:cubicBezTo>
                      <a:pt x="5646" y="32876"/>
                      <a:pt x="10277" y="37550"/>
                      <a:pt x="16323" y="37550"/>
                    </a:cubicBezTo>
                    <a:cubicBezTo>
                      <a:pt x="17610" y="37550"/>
                      <a:pt x="18961" y="37338"/>
                      <a:pt x="20372" y="36886"/>
                    </a:cubicBezTo>
                    <a:cubicBezTo>
                      <a:pt x="30873" y="33529"/>
                      <a:pt x="29980" y="13241"/>
                      <a:pt x="29897" y="11729"/>
                    </a:cubicBezTo>
                    <a:cubicBezTo>
                      <a:pt x="29921" y="11729"/>
                      <a:pt x="29909" y="11574"/>
                      <a:pt x="29885" y="11371"/>
                    </a:cubicBezTo>
                    <a:cubicBezTo>
                      <a:pt x="29766" y="10145"/>
                      <a:pt x="29409" y="8966"/>
                      <a:pt x="28837" y="7871"/>
                    </a:cubicBezTo>
                    <a:cubicBezTo>
                      <a:pt x="27278" y="4918"/>
                      <a:pt x="23491" y="37"/>
                      <a:pt x="15467" y="1"/>
                    </a:cubicBezTo>
                    <a:cubicBezTo>
                      <a:pt x="15415" y="1"/>
                      <a:pt x="15363" y="1"/>
                      <a:pt x="1531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29"/>
              <p:cNvSpPr/>
              <p:nvPr/>
            </p:nvSpPr>
            <p:spPr>
              <a:xfrm>
                <a:off x="1322000" y="-73150"/>
                <a:ext cx="230875" cy="284900"/>
              </a:xfrm>
              <a:custGeom>
                <a:rect b="b" l="l" r="r" t="t"/>
                <a:pathLst>
                  <a:path extrusionOk="0" h="11396" w="9235">
                    <a:moveTo>
                      <a:pt x="3720" y="0"/>
                    </a:moveTo>
                    <a:cubicBezTo>
                      <a:pt x="2769" y="0"/>
                      <a:pt x="1839" y="315"/>
                      <a:pt x="1305" y="1324"/>
                    </a:cubicBezTo>
                    <a:cubicBezTo>
                      <a:pt x="1" y="3791"/>
                      <a:pt x="2572" y="11396"/>
                      <a:pt x="7096" y="11396"/>
                    </a:cubicBezTo>
                    <a:cubicBezTo>
                      <a:pt x="7485" y="11396"/>
                      <a:pt x="7889" y="11339"/>
                      <a:pt x="8306" y="11218"/>
                    </a:cubicBezTo>
                    <a:cubicBezTo>
                      <a:pt x="8306" y="11218"/>
                      <a:pt x="9235" y="5682"/>
                      <a:pt x="6925" y="860"/>
                    </a:cubicBezTo>
                    <a:cubicBezTo>
                      <a:pt x="6925" y="860"/>
                      <a:pt x="5293" y="0"/>
                      <a:pt x="3720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29"/>
              <p:cNvSpPr/>
              <p:nvPr/>
            </p:nvSpPr>
            <p:spPr>
              <a:xfrm>
                <a:off x="1482325" y="195700"/>
                <a:ext cx="73250" cy="44675"/>
              </a:xfrm>
              <a:custGeom>
                <a:rect b="b" l="l" r="r" t="t"/>
                <a:pathLst>
                  <a:path extrusionOk="0" h="1787" w="2930">
                    <a:moveTo>
                      <a:pt x="2929" y="0"/>
                    </a:moveTo>
                    <a:cubicBezTo>
                      <a:pt x="2929" y="0"/>
                      <a:pt x="1713" y="676"/>
                      <a:pt x="604" y="676"/>
                    </a:cubicBezTo>
                    <a:cubicBezTo>
                      <a:pt x="396" y="676"/>
                      <a:pt x="192" y="652"/>
                      <a:pt x="0" y="595"/>
                    </a:cubicBezTo>
                    <a:lnTo>
                      <a:pt x="0" y="595"/>
                    </a:lnTo>
                    <a:cubicBezTo>
                      <a:pt x="155" y="1000"/>
                      <a:pt x="310" y="1393"/>
                      <a:pt x="476" y="1786"/>
                    </a:cubicBezTo>
                    <a:cubicBezTo>
                      <a:pt x="1238" y="1762"/>
                      <a:pt x="2250" y="1429"/>
                      <a:pt x="29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>
                <a:off x="1530525" y="-176975"/>
                <a:ext cx="654275" cy="935250"/>
              </a:xfrm>
              <a:custGeom>
                <a:rect b="b" l="l" r="r" t="t"/>
                <a:pathLst>
                  <a:path extrusionOk="0" h="37410" w="26171">
                    <a:moveTo>
                      <a:pt x="19277" y="18628"/>
                    </a:moveTo>
                    <a:cubicBezTo>
                      <a:pt x="19535" y="18628"/>
                      <a:pt x="19826" y="18652"/>
                      <a:pt x="20158" y="18705"/>
                    </a:cubicBezTo>
                    <a:cubicBezTo>
                      <a:pt x="21420" y="18908"/>
                      <a:pt x="22111" y="19420"/>
                      <a:pt x="22468" y="19872"/>
                    </a:cubicBezTo>
                    <a:cubicBezTo>
                      <a:pt x="22087" y="20813"/>
                      <a:pt x="21718" y="21551"/>
                      <a:pt x="21396" y="21932"/>
                    </a:cubicBezTo>
                    <a:cubicBezTo>
                      <a:pt x="20335" y="23195"/>
                      <a:pt x="19423" y="24274"/>
                      <a:pt x="18018" y="24274"/>
                    </a:cubicBezTo>
                    <a:cubicBezTo>
                      <a:pt x="17438" y="24274"/>
                      <a:pt x="16773" y="24090"/>
                      <a:pt x="15979" y="23658"/>
                    </a:cubicBezTo>
                    <a:cubicBezTo>
                      <a:pt x="15420" y="23354"/>
                      <a:pt x="14916" y="23233"/>
                      <a:pt x="14441" y="23233"/>
                    </a:cubicBezTo>
                    <a:cubicBezTo>
                      <a:pt x="12609" y="23233"/>
                      <a:pt x="11197" y="25027"/>
                      <a:pt x="8645" y="25027"/>
                    </a:cubicBezTo>
                    <a:cubicBezTo>
                      <a:pt x="7502" y="25027"/>
                      <a:pt x="6395" y="23825"/>
                      <a:pt x="5466" y="22134"/>
                    </a:cubicBezTo>
                    <a:cubicBezTo>
                      <a:pt x="6216" y="21586"/>
                      <a:pt x="6942" y="20027"/>
                      <a:pt x="10086" y="19003"/>
                    </a:cubicBezTo>
                    <a:cubicBezTo>
                      <a:pt x="10135" y="18987"/>
                      <a:pt x="10199" y="18980"/>
                      <a:pt x="10276" y="18980"/>
                    </a:cubicBezTo>
                    <a:cubicBezTo>
                      <a:pt x="11101" y="18980"/>
                      <a:pt x="13413" y="19786"/>
                      <a:pt x="14958" y="19786"/>
                    </a:cubicBezTo>
                    <a:cubicBezTo>
                      <a:pt x="15051" y="19786"/>
                      <a:pt x="15142" y="19783"/>
                      <a:pt x="15229" y="19777"/>
                    </a:cubicBezTo>
                    <a:cubicBezTo>
                      <a:pt x="17245" y="19642"/>
                      <a:pt x="17573" y="18628"/>
                      <a:pt x="19277" y="18628"/>
                    </a:cubicBezTo>
                    <a:close/>
                    <a:moveTo>
                      <a:pt x="24373" y="0"/>
                    </a:moveTo>
                    <a:cubicBezTo>
                      <a:pt x="24373" y="1"/>
                      <a:pt x="25004" y="4370"/>
                      <a:pt x="25266" y="7573"/>
                    </a:cubicBezTo>
                    <a:cubicBezTo>
                      <a:pt x="25409" y="9287"/>
                      <a:pt x="24718" y="12788"/>
                      <a:pt x="23802" y="15931"/>
                    </a:cubicBezTo>
                    <a:cubicBezTo>
                      <a:pt x="22998" y="15172"/>
                      <a:pt x="22189" y="14901"/>
                      <a:pt x="21377" y="14901"/>
                    </a:cubicBezTo>
                    <a:cubicBezTo>
                      <a:pt x="19566" y="14901"/>
                      <a:pt x="17733" y="16247"/>
                      <a:pt x="15884" y="16526"/>
                    </a:cubicBezTo>
                    <a:cubicBezTo>
                      <a:pt x="15652" y="16563"/>
                      <a:pt x="15419" y="16579"/>
                      <a:pt x="15187" y="16579"/>
                    </a:cubicBezTo>
                    <a:cubicBezTo>
                      <a:pt x="13293" y="16579"/>
                      <a:pt x="11394" y="15498"/>
                      <a:pt x="9599" y="15498"/>
                    </a:cubicBezTo>
                    <a:cubicBezTo>
                      <a:pt x="9106" y="15498"/>
                      <a:pt x="8620" y="15580"/>
                      <a:pt x="8145" y="15788"/>
                    </a:cubicBezTo>
                    <a:cubicBezTo>
                      <a:pt x="6194" y="16640"/>
                      <a:pt x="4722" y="16837"/>
                      <a:pt x="3773" y="16837"/>
                    </a:cubicBezTo>
                    <a:cubicBezTo>
                      <a:pt x="3622" y="16837"/>
                      <a:pt x="3483" y="16832"/>
                      <a:pt x="3359" y="16824"/>
                    </a:cubicBezTo>
                    <a:cubicBezTo>
                      <a:pt x="2906" y="15157"/>
                      <a:pt x="2644" y="13657"/>
                      <a:pt x="2656" y="12776"/>
                    </a:cubicBezTo>
                    <a:cubicBezTo>
                      <a:pt x="2716" y="9942"/>
                      <a:pt x="2073" y="5942"/>
                      <a:pt x="2073" y="5942"/>
                    </a:cubicBezTo>
                    <a:lnTo>
                      <a:pt x="1" y="9240"/>
                    </a:lnTo>
                    <a:cubicBezTo>
                      <a:pt x="1" y="9240"/>
                      <a:pt x="1144" y="25408"/>
                      <a:pt x="2811" y="27861"/>
                    </a:cubicBezTo>
                    <a:cubicBezTo>
                      <a:pt x="4478" y="30314"/>
                      <a:pt x="6180" y="29766"/>
                      <a:pt x="7942" y="33957"/>
                    </a:cubicBezTo>
                    <a:cubicBezTo>
                      <a:pt x="8921" y="36307"/>
                      <a:pt x="12095" y="37410"/>
                      <a:pt x="14928" y="37410"/>
                    </a:cubicBezTo>
                    <a:cubicBezTo>
                      <a:pt x="17163" y="37410"/>
                      <a:pt x="19186" y="36724"/>
                      <a:pt x="19753" y="35422"/>
                    </a:cubicBezTo>
                    <a:cubicBezTo>
                      <a:pt x="21039" y="32457"/>
                      <a:pt x="22409" y="32052"/>
                      <a:pt x="23778" y="29290"/>
                    </a:cubicBezTo>
                    <a:cubicBezTo>
                      <a:pt x="25135" y="26516"/>
                      <a:pt x="24790" y="23218"/>
                      <a:pt x="24861" y="20384"/>
                    </a:cubicBezTo>
                    <a:cubicBezTo>
                      <a:pt x="24933" y="17550"/>
                      <a:pt x="25933" y="12252"/>
                      <a:pt x="26052" y="8502"/>
                    </a:cubicBezTo>
                    <a:cubicBezTo>
                      <a:pt x="26171" y="4739"/>
                      <a:pt x="25254" y="215"/>
                      <a:pt x="25254" y="215"/>
                    </a:cubicBezTo>
                    <a:lnTo>
                      <a:pt x="243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29"/>
              <p:cNvSpPr/>
              <p:nvPr/>
            </p:nvSpPr>
            <p:spPr>
              <a:xfrm>
                <a:off x="1392725" y="-630000"/>
                <a:ext cx="827500" cy="683725"/>
              </a:xfrm>
              <a:custGeom>
                <a:rect b="b" l="l" r="r" t="t"/>
                <a:pathLst>
                  <a:path extrusionOk="0" h="27349" w="33100">
                    <a:moveTo>
                      <a:pt x="26146" y="0"/>
                    </a:moveTo>
                    <a:cubicBezTo>
                      <a:pt x="24730" y="2893"/>
                      <a:pt x="20955" y="4834"/>
                      <a:pt x="14978" y="6144"/>
                    </a:cubicBezTo>
                    <a:cubicBezTo>
                      <a:pt x="9287" y="7406"/>
                      <a:pt x="8478" y="7168"/>
                      <a:pt x="6025" y="8632"/>
                    </a:cubicBezTo>
                    <a:cubicBezTo>
                      <a:pt x="6013" y="8644"/>
                      <a:pt x="4549" y="9609"/>
                      <a:pt x="3989" y="9990"/>
                    </a:cubicBezTo>
                    <a:cubicBezTo>
                      <a:pt x="3846" y="10085"/>
                      <a:pt x="3703" y="10180"/>
                      <a:pt x="3560" y="10287"/>
                    </a:cubicBezTo>
                    <a:cubicBezTo>
                      <a:pt x="2048" y="11514"/>
                      <a:pt x="1655" y="12549"/>
                      <a:pt x="1453" y="13157"/>
                    </a:cubicBezTo>
                    <a:cubicBezTo>
                      <a:pt x="0" y="17479"/>
                      <a:pt x="1322" y="22253"/>
                      <a:pt x="1322" y="22253"/>
                    </a:cubicBezTo>
                    <a:cubicBezTo>
                      <a:pt x="5501" y="23241"/>
                      <a:pt x="5513" y="27349"/>
                      <a:pt x="5513" y="27349"/>
                    </a:cubicBezTo>
                    <a:lnTo>
                      <a:pt x="7323" y="26932"/>
                    </a:lnTo>
                    <a:cubicBezTo>
                      <a:pt x="8168" y="24741"/>
                      <a:pt x="6882" y="21015"/>
                      <a:pt x="7489" y="19074"/>
                    </a:cubicBezTo>
                    <a:cubicBezTo>
                      <a:pt x="7772" y="18190"/>
                      <a:pt x="8672" y="17781"/>
                      <a:pt x="9827" y="17781"/>
                    </a:cubicBezTo>
                    <a:cubicBezTo>
                      <a:pt x="10617" y="17781"/>
                      <a:pt x="11528" y="17973"/>
                      <a:pt x="12442" y="18336"/>
                    </a:cubicBezTo>
                    <a:cubicBezTo>
                      <a:pt x="12808" y="18482"/>
                      <a:pt x="13221" y="18545"/>
                      <a:pt x="13663" y="18545"/>
                    </a:cubicBezTo>
                    <a:cubicBezTo>
                      <a:pt x="15953" y="18545"/>
                      <a:pt x="18997" y="16843"/>
                      <a:pt x="20015" y="16205"/>
                    </a:cubicBezTo>
                    <a:cubicBezTo>
                      <a:pt x="20427" y="15950"/>
                      <a:pt x="21072" y="15812"/>
                      <a:pt x="21826" y="15812"/>
                    </a:cubicBezTo>
                    <a:cubicBezTo>
                      <a:pt x="23293" y="15812"/>
                      <a:pt x="25171" y="16335"/>
                      <a:pt x="26539" y="17538"/>
                    </a:cubicBezTo>
                    <a:cubicBezTo>
                      <a:pt x="27511" y="18387"/>
                      <a:pt x="28502" y="18612"/>
                      <a:pt x="29279" y="18612"/>
                    </a:cubicBezTo>
                    <a:cubicBezTo>
                      <a:pt x="30159" y="18612"/>
                      <a:pt x="30766" y="18324"/>
                      <a:pt x="30766" y="18324"/>
                    </a:cubicBezTo>
                    <a:cubicBezTo>
                      <a:pt x="30361" y="16133"/>
                      <a:pt x="29623" y="14335"/>
                      <a:pt x="28635" y="12883"/>
                    </a:cubicBezTo>
                    <a:cubicBezTo>
                      <a:pt x="33100" y="9025"/>
                      <a:pt x="29480" y="1584"/>
                      <a:pt x="29480" y="1584"/>
                    </a:cubicBezTo>
                    <a:lnTo>
                      <a:pt x="29480" y="1584"/>
                    </a:lnTo>
                    <a:cubicBezTo>
                      <a:pt x="28790" y="3834"/>
                      <a:pt x="26218" y="5310"/>
                      <a:pt x="26146" y="5358"/>
                    </a:cubicBezTo>
                    <a:cubicBezTo>
                      <a:pt x="27456" y="2631"/>
                      <a:pt x="26146" y="0"/>
                      <a:pt x="26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29"/>
              <p:cNvSpPr/>
              <p:nvPr/>
            </p:nvSpPr>
            <p:spPr>
              <a:xfrm>
                <a:off x="1323375" y="1814450"/>
                <a:ext cx="103000" cy="159450"/>
              </a:xfrm>
              <a:custGeom>
                <a:rect b="b" l="l" r="r" t="t"/>
                <a:pathLst>
                  <a:path extrusionOk="0" h="6378" w="4120">
                    <a:moveTo>
                      <a:pt x="3313" y="0"/>
                    </a:moveTo>
                    <a:cubicBezTo>
                      <a:pt x="3057" y="0"/>
                      <a:pt x="2816" y="139"/>
                      <a:pt x="2691" y="389"/>
                    </a:cubicBezTo>
                    <a:lnTo>
                      <a:pt x="179" y="5366"/>
                    </a:lnTo>
                    <a:cubicBezTo>
                      <a:pt x="0" y="5711"/>
                      <a:pt x="143" y="6128"/>
                      <a:pt x="488" y="6306"/>
                    </a:cubicBezTo>
                    <a:cubicBezTo>
                      <a:pt x="584" y="6354"/>
                      <a:pt x="691" y="6378"/>
                      <a:pt x="798" y="6378"/>
                    </a:cubicBezTo>
                    <a:cubicBezTo>
                      <a:pt x="1060" y="6378"/>
                      <a:pt x="1310" y="6235"/>
                      <a:pt x="1429" y="5997"/>
                    </a:cubicBezTo>
                    <a:lnTo>
                      <a:pt x="3953" y="1020"/>
                    </a:lnTo>
                    <a:cubicBezTo>
                      <a:pt x="4120" y="675"/>
                      <a:pt x="3989" y="246"/>
                      <a:pt x="3644" y="79"/>
                    </a:cubicBezTo>
                    <a:cubicBezTo>
                      <a:pt x="3536" y="26"/>
                      <a:pt x="3423" y="0"/>
                      <a:pt x="331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29"/>
              <p:cNvSpPr/>
              <p:nvPr/>
            </p:nvSpPr>
            <p:spPr>
              <a:xfrm>
                <a:off x="1508800" y="1484025"/>
                <a:ext cx="60750" cy="172575"/>
              </a:xfrm>
              <a:custGeom>
                <a:rect b="b" l="l" r="r" t="t"/>
                <a:pathLst>
                  <a:path extrusionOk="0" h="6903" w="2430">
                    <a:moveTo>
                      <a:pt x="756" y="0"/>
                    </a:moveTo>
                    <a:cubicBezTo>
                      <a:pt x="719" y="0"/>
                      <a:pt x="681" y="3"/>
                      <a:pt x="644" y="9"/>
                    </a:cubicBezTo>
                    <a:cubicBezTo>
                      <a:pt x="263" y="69"/>
                      <a:pt x="1" y="438"/>
                      <a:pt x="60" y="819"/>
                    </a:cubicBezTo>
                    <a:lnTo>
                      <a:pt x="977" y="6319"/>
                    </a:lnTo>
                    <a:cubicBezTo>
                      <a:pt x="1025" y="6665"/>
                      <a:pt x="1334" y="6903"/>
                      <a:pt x="1668" y="6903"/>
                    </a:cubicBezTo>
                    <a:lnTo>
                      <a:pt x="1787" y="6903"/>
                    </a:lnTo>
                    <a:cubicBezTo>
                      <a:pt x="2168" y="6831"/>
                      <a:pt x="2430" y="6474"/>
                      <a:pt x="2358" y="6093"/>
                    </a:cubicBezTo>
                    <a:lnTo>
                      <a:pt x="1453" y="593"/>
                    </a:lnTo>
                    <a:cubicBezTo>
                      <a:pt x="1389" y="238"/>
                      <a:pt x="1092" y="0"/>
                      <a:pt x="756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29"/>
              <p:cNvSpPr/>
              <p:nvPr/>
            </p:nvSpPr>
            <p:spPr>
              <a:xfrm>
                <a:off x="897125" y="1363075"/>
                <a:ext cx="175050" cy="39925"/>
              </a:xfrm>
              <a:custGeom>
                <a:rect b="b" l="l" r="r" t="t"/>
                <a:pathLst>
                  <a:path extrusionOk="0" h="1597" w="7002">
                    <a:moveTo>
                      <a:pt x="698" y="0"/>
                    </a:moveTo>
                    <a:cubicBezTo>
                      <a:pt x="324" y="0"/>
                      <a:pt x="24" y="312"/>
                      <a:pt x="12" y="680"/>
                    </a:cubicBezTo>
                    <a:cubicBezTo>
                      <a:pt x="0" y="1073"/>
                      <a:pt x="298" y="1394"/>
                      <a:pt x="691" y="1406"/>
                    </a:cubicBezTo>
                    <a:lnTo>
                      <a:pt x="6263" y="1597"/>
                    </a:lnTo>
                    <a:lnTo>
                      <a:pt x="6287" y="1597"/>
                    </a:lnTo>
                    <a:cubicBezTo>
                      <a:pt x="6668" y="1597"/>
                      <a:pt x="6978" y="1299"/>
                      <a:pt x="6989" y="918"/>
                    </a:cubicBezTo>
                    <a:cubicBezTo>
                      <a:pt x="7001" y="525"/>
                      <a:pt x="6704" y="204"/>
                      <a:pt x="6311" y="192"/>
                    </a:cubicBezTo>
                    <a:lnTo>
                      <a:pt x="739" y="1"/>
                    </a:lnTo>
                    <a:cubicBezTo>
                      <a:pt x="725" y="0"/>
                      <a:pt x="711" y="0"/>
                      <a:pt x="698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29"/>
              <p:cNvSpPr/>
              <p:nvPr/>
            </p:nvSpPr>
            <p:spPr>
              <a:xfrm>
                <a:off x="717625" y="1736950"/>
                <a:ext cx="175350" cy="39900"/>
              </a:xfrm>
              <a:custGeom>
                <a:rect b="b" l="l" r="r" t="t"/>
                <a:pathLst>
                  <a:path extrusionOk="0" h="1596" w="7014">
                    <a:moveTo>
                      <a:pt x="718" y="0"/>
                    </a:moveTo>
                    <a:cubicBezTo>
                      <a:pt x="346" y="0"/>
                      <a:pt x="25" y="306"/>
                      <a:pt x="13" y="691"/>
                    </a:cubicBezTo>
                    <a:cubicBezTo>
                      <a:pt x="1" y="1072"/>
                      <a:pt x="311" y="1394"/>
                      <a:pt x="692" y="1405"/>
                    </a:cubicBezTo>
                    <a:lnTo>
                      <a:pt x="6276" y="1596"/>
                    </a:lnTo>
                    <a:lnTo>
                      <a:pt x="6299" y="1596"/>
                    </a:lnTo>
                    <a:cubicBezTo>
                      <a:pt x="6668" y="1596"/>
                      <a:pt x="6978" y="1298"/>
                      <a:pt x="6990" y="917"/>
                    </a:cubicBezTo>
                    <a:cubicBezTo>
                      <a:pt x="7014" y="536"/>
                      <a:pt x="6704" y="203"/>
                      <a:pt x="6311" y="191"/>
                    </a:cubicBezTo>
                    <a:lnTo>
                      <a:pt x="739" y="1"/>
                    </a:lnTo>
                    <a:cubicBezTo>
                      <a:pt x="732" y="0"/>
                      <a:pt x="725" y="0"/>
                      <a:pt x="718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29"/>
              <p:cNvSpPr/>
              <p:nvPr/>
            </p:nvSpPr>
            <p:spPr>
              <a:xfrm>
                <a:off x="578325" y="1326775"/>
                <a:ext cx="85750" cy="110175"/>
              </a:xfrm>
              <a:custGeom>
                <a:rect b="b" l="l" r="r" t="t"/>
                <a:pathLst>
                  <a:path extrusionOk="0" h="4407" w="3430">
                    <a:moveTo>
                      <a:pt x="2763" y="1"/>
                    </a:moveTo>
                    <a:lnTo>
                      <a:pt x="239" y="3275"/>
                    </a:lnTo>
                    <a:cubicBezTo>
                      <a:pt x="1" y="3585"/>
                      <a:pt x="60" y="4025"/>
                      <a:pt x="370" y="4251"/>
                    </a:cubicBezTo>
                    <a:cubicBezTo>
                      <a:pt x="501" y="4358"/>
                      <a:pt x="656" y="4406"/>
                      <a:pt x="799" y="4406"/>
                    </a:cubicBezTo>
                    <a:cubicBezTo>
                      <a:pt x="1013" y="4406"/>
                      <a:pt x="1215" y="4311"/>
                      <a:pt x="1358" y="4132"/>
                    </a:cubicBezTo>
                    <a:lnTo>
                      <a:pt x="3430" y="1429"/>
                    </a:lnTo>
                    <a:cubicBezTo>
                      <a:pt x="3204" y="965"/>
                      <a:pt x="2977" y="489"/>
                      <a:pt x="276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29"/>
              <p:cNvSpPr/>
              <p:nvPr/>
            </p:nvSpPr>
            <p:spPr>
              <a:xfrm>
                <a:off x="364325" y="1282125"/>
                <a:ext cx="127125" cy="58975"/>
              </a:xfrm>
              <a:custGeom>
                <a:rect b="b" l="l" r="r" t="t"/>
                <a:pathLst>
                  <a:path extrusionOk="0" h="2359" w="5085">
                    <a:moveTo>
                      <a:pt x="0" y="1"/>
                    </a:moveTo>
                    <a:cubicBezTo>
                      <a:pt x="131" y="501"/>
                      <a:pt x="262" y="1013"/>
                      <a:pt x="405" y="1525"/>
                    </a:cubicBezTo>
                    <a:lnTo>
                      <a:pt x="4167" y="2334"/>
                    </a:lnTo>
                    <a:cubicBezTo>
                      <a:pt x="4215" y="2346"/>
                      <a:pt x="4263" y="2358"/>
                      <a:pt x="4310" y="2358"/>
                    </a:cubicBezTo>
                    <a:cubicBezTo>
                      <a:pt x="4644" y="2358"/>
                      <a:pt x="4929" y="2132"/>
                      <a:pt x="5001" y="1799"/>
                    </a:cubicBezTo>
                    <a:cubicBezTo>
                      <a:pt x="5084" y="1418"/>
                      <a:pt x="4834" y="1049"/>
                      <a:pt x="4453" y="96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29"/>
              <p:cNvSpPr/>
              <p:nvPr/>
            </p:nvSpPr>
            <p:spPr>
              <a:xfrm>
                <a:off x="430700" y="959175"/>
                <a:ext cx="77400" cy="108375"/>
              </a:xfrm>
              <a:custGeom>
                <a:rect b="b" l="l" r="r" t="t"/>
                <a:pathLst>
                  <a:path extrusionOk="0" h="4335" w="3096">
                    <a:moveTo>
                      <a:pt x="2465" y="1"/>
                    </a:moveTo>
                    <a:lnTo>
                      <a:pt x="227" y="3239"/>
                    </a:lnTo>
                    <a:cubicBezTo>
                      <a:pt x="0" y="3549"/>
                      <a:pt x="84" y="4001"/>
                      <a:pt x="405" y="4215"/>
                    </a:cubicBezTo>
                    <a:cubicBezTo>
                      <a:pt x="524" y="4299"/>
                      <a:pt x="667" y="4334"/>
                      <a:pt x="810" y="4334"/>
                    </a:cubicBezTo>
                    <a:cubicBezTo>
                      <a:pt x="1036" y="4334"/>
                      <a:pt x="1251" y="4239"/>
                      <a:pt x="1381" y="4037"/>
                    </a:cubicBezTo>
                    <a:lnTo>
                      <a:pt x="3096" y="1560"/>
                    </a:lnTo>
                    <a:cubicBezTo>
                      <a:pt x="2870" y="1001"/>
                      <a:pt x="2667" y="477"/>
                      <a:pt x="2465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29"/>
              <p:cNvSpPr/>
              <p:nvPr/>
            </p:nvSpPr>
            <p:spPr>
              <a:xfrm>
                <a:off x="996550" y="1028225"/>
                <a:ext cx="42575" cy="109875"/>
              </a:xfrm>
              <a:custGeom>
                <a:rect b="b" l="l" r="r" t="t"/>
                <a:pathLst>
                  <a:path extrusionOk="0" h="4395" w="1703">
                    <a:moveTo>
                      <a:pt x="1048" y="1"/>
                    </a:moveTo>
                    <a:cubicBezTo>
                      <a:pt x="715" y="739"/>
                      <a:pt x="357" y="1489"/>
                      <a:pt x="0" y="2263"/>
                    </a:cubicBezTo>
                    <a:lnTo>
                      <a:pt x="250" y="3799"/>
                    </a:lnTo>
                    <a:cubicBezTo>
                      <a:pt x="310" y="4144"/>
                      <a:pt x="607" y="4394"/>
                      <a:pt x="953" y="4394"/>
                    </a:cubicBezTo>
                    <a:cubicBezTo>
                      <a:pt x="988" y="4394"/>
                      <a:pt x="1024" y="4382"/>
                      <a:pt x="1060" y="4382"/>
                    </a:cubicBezTo>
                    <a:cubicBezTo>
                      <a:pt x="1453" y="4323"/>
                      <a:pt x="1703" y="3954"/>
                      <a:pt x="1643" y="3573"/>
                    </a:cubicBezTo>
                    <a:lnTo>
                      <a:pt x="1048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29"/>
              <p:cNvSpPr/>
              <p:nvPr/>
            </p:nvSpPr>
            <p:spPr>
              <a:xfrm>
                <a:off x="2096075" y="1552725"/>
                <a:ext cx="111050" cy="155075"/>
              </a:xfrm>
              <a:custGeom>
                <a:rect b="b" l="l" r="r" t="t"/>
                <a:pathLst>
                  <a:path extrusionOk="0" h="6203" w="4442">
                    <a:moveTo>
                      <a:pt x="3648" y="1"/>
                    </a:moveTo>
                    <a:cubicBezTo>
                      <a:pt x="3407" y="1"/>
                      <a:pt x="3172" y="123"/>
                      <a:pt x="3037" y="345"/>
                    </a:cubicBezTo>
                    <a:lnTo>
                      <a:pt x="203" y="5143"/>
                    </a:lnTo>
                    <a:cubicBezTo>
                      <a:pt x="1" y="5476"/>
                      <a:pt x="108" y="5917"/>
                      <a:pt x="441" y="6107"/>
                    </a:cubicBezTo>
                    <a:cubicBezTo>
                      <a:pt x="560" y="6179"/>
                      <a:pt x="679" y="6203"/>
                      <a:pt x="799" y="6203"/>
                    </a:cubicBezTo>
                    <a:cubicBezTo>
                      <a:pt x="1037" y="6203"/>
                      <a:pt x="1275" y="6084"/>
                      <a:pt x="1406" y="5857"/>
                    </a:cubicBezTo>
                    <a:lnTo>
                      <a:pt x="4251" y="1059"/>
                    </a:lnTo>
                    <a:cubicBezTo>
                      <a:pt x="4442" y="726"/>
                      <a:pt x="4335" y="297"/>
                      <a:pt x="4001" y="95"/>
                    </a:cubicBezTo>
                    <a:cubicBezTo>
                      <a:pt x="3890" y="31"/>
                      <a:pt x="3768" y="1"/>
                      <a:pt x="3648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>
                <a:off x="1284075" y="1059300"/>
                <a:ext cx="157200" cy="110950"/>
              </a:xfrm>
              <a:custGeom>
                <a:rect b="b" l="l" r="r" t="t"/>
                <a:pathLst>
                  <a:path extrusionOk="0" h="4438" w="6288">
                    <a:moveTo>
                      <a:pt x="801" y="0"/>
                    </a:moveTo>
                    <a:cubicBezTo>
                      <a:pt x="574" y="0"/>
                      <a:pt x="351" y="113"/>
                      <a:pt x="215" y="318"/>
                    </a:cubicBezTo>
                    <a:cubicBezTo>
                      <a:pt x="1" y="651"/>
                      <a:pt x="96" y="1080"/>
                      <a:pt x="417" y="1294"/>
                    </a:cubicBezTo>
                    <a:lnTo>
                      <a:pt x="5108" y="4318"/>
                    </a:lnTo>
                    <a:cubicBezTo>
                      <a:pt x="5227" y="4401"/>
                      <a:pt x="5358" y="4437"/>
                      <a:pt x="5489" y="4437"/>
                    </a:cubicBezTo>
                    <a:cubicBezTo>
                      <a:pt x="5716" y="4437"/>
                      <a:pt x="5942" y="4318"/>
                      <a:pt x="6073" y="4116"/>
                    </a:cubicBezTo>
                    <a:cubicBezTo>
                      <a:pt x="6287" y="3782"/>
                      <a:pt x="6192" y="3354"/>
                      <a:pt x="5870" y="3139"/>
                    </a:cubicBezTo>
                    <a:lnTo>
                      <a:pt x="1179" y="115"/>
                    </a:lnTo>
                    <a:cubicBezTo>
                      <a:pt x="1062" y="37"/>
                      <a:pt x="931" y="0"/>
                      <a:pt x="801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>
                <a:off x="1922850" y="2128350"/>
                <a:ext cx="103000" cy="159575"/>
              </a:xfrm>
              <a:custGeom>
                <a:rect b="b" l="l" r="r" t="t"/>
                <a:pathLst>
                  <a:path extrusionOk="0" h="6383" w="4120">
                    <a:moveTo>
                      <a:pt x="3319" y="1"/>
                    </a:moveTo>
                    <a:cubicBezTo>
                      <a:pt x="3063" y="1"/>
                      <a:pt x="2818" y="138"/>
                      <a:pt x="2691" y="382"/>
                    </a:cubicBezTo>
                    <a:lnTo>
                      <a:pt x="167" y="5359"/>
                    </a:lnTo>
                    <a:cubicBezTo>
                      <a:pt x="0" y="5704"/>
                      <a:pt x="131" y="6133"/>
                      <a:pt x="477" y="6312"/>
                    </a:cubicBezTo>
                    <a:cubicBezTo>
                      <a:pt x="584" y="6359"/>
                      <a:pt x="691" y="6383"/>
                      <a:pt x="798" y="6383"/>
                    </a:cubicBezTo>
                    <a:cubicBezTo>
                      <a:pt x="1060" y="6383"/>
                      <a:pt x="1298" y="6240"/>
                      <a:pt x="1429" y="6002"/>
                    </a:cubicBezTo>
                    <a:lnTo>
                      <a:pt x="3941" y="1025"/>
                    </a:lnTo>
                    <a:cubicBezTo>
                      <a:pt x="4120" y="680"/>
                      <a:pt x="3977" y="251"/>
                      <a:pt x="3632" y="73"/>
                    </a:cubicBezTo>
                    <a:cubicBezTo>
                      <a:pt x="3531" y="24"/>
                      <a:pt x="3424" y="1"/>
                      <a:pt x="331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>
                <a:off x="2171100" y="1924475"/>
                <a:ext cx="112825" cy="77700"/>
              </a:xfrm>
              <a:custGeom>
                <a:rect b="b" l="l" r="r" t="t"/>
                <a:pathLst>
                  <a:path extrusionOk="0" h="3108" w="4513">
                    <a:moveTo>
                      <a:pt x="4513" y="0"/>
                    </a:moveTo>
                    <a:lnTo>
                      <a:pt x="512" y="1751"/>
                    </a:lnTo>
                    <a:cubicBezTo>
                      <a:pt x="155" y="1905"/>
                      <a:pt x="0" y="2322"/>
                      <a:pt x="155" y="2679"/>
                    </a:cubicBezTo>
                    <a:cubicBezTo>
                      <a:pt x="274" y="2953"/>
                      <a:pt x="524" y="3108"/>
                      <a:pt x="798" y="3108"/>
                    </a:cubicBezTo>
                    <a:cubicBezTo>
                      <a:pt x="893" y="3108"/>
                      <a:pt x="988" y="3084"/>
                      <a:pt x="1072" y="3037"/>
                    </a:cubicBezTo>
                    <a:lnTo>
                      <a:pt x="4370" y="1596"/>
                    </a:lnTo>
                    <a:lnTo>
                      <a:pt x="4370" y="1584"/>
                    </a:lnTo>
                    <a:cubicBezTo>
                      <a:pt x="4417" y="1060"/>
                      <a:pt x="4465" y="536"/>
                      <a:pt x="451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>
                <a:off x="1646025" y="1154625"/>
                <a:ext cx="158375" cy="109075"/>
              </a:xfrm>
              <a:custGeom>
                <a:rect b="b" l="l" r="r" t="t"/>
                <a:pathLst>
                  <a:path extrusionOk="0" h="4363" w="6335">
                    <a:moveTo>
                      <a:pt x="5532" y="1"/>
                    </a:moveTo>
                    <a:cubicBezTo>
                      <a:pt x="5404" y="1"/>
                      <a:pt x="5274" y="36"/>
                      <a:pt x="5156" y="112"/>
                    </a:cubicBezTo>
                    <a:lnTo>
                      <a:pt x="429" y="3065"/>
                    </a:lnTo>
                    <a:cubicBezTo>
                      <a:pt x="108" y="3267"/>
                      <a:pt x="1" y="3708"/>
                      <a:pt x="203" y="4029"/>
                    </a:cubicBezTo>
                    <a:cubicBezTo>
                      <a:pt x="346" y="4244"/>
                      <a:pt x="572" y="4363"/>
                      <a:pt x="810" y="4363"/>
                    </a:cubicBezTo>
                    <a:cubicBezTo>
                      <a:pt x="929" y="4363"/>
                      <a:pt x="1060" y="4327"/>
                      <a:pt x="1179" y="4255"/>
                    </a:cubicBezTo>
                    <a:lnTo>
                      <a:pt x="5906" y="1303"/>
                    </a:lnTo>
                    <a:cubicBezTo>
                      <a:pt x="6228" y="1088"/>
                      <a:pt x="6335" y="660"/>
                      <a:pt x="6132" y="326"/>
                    </a:cubicBezTo>
                    <a:cubicBezTo>
                      <a:pt x="5994" y="119"/>
                      <a:pt x="5766" y="1"/>
                      <a:pt x="553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>
                <a:off x="1261750" y="1348850"/>
                <a:ext cx="88125" cy="147625"/>
              </a:xfrm>
              <a:custGeom>
                <a:rect b="b" l="l" r="r" t="t"/>
                <a:pathLst>
                  <a:path extrusionOk="0" h="5905" w="3525">
                    <a:moveTo>
                      <a:pt x="791" y="0"/>
                    </a:moveTo>
                    <a:cubicBezTo>
                      <a:pt x="698" y="0"/>
                      <a:pt x="603" y="19"/>
                      <a:pt x="513" y="58"/>
                    </a:cubicBezTo>
                    <a:cubicBezTo>
                      <a:pt x="155" y="213"/>
                      <a:pt x="1" y="618"/>
                      <a:pt x="143" y="975"/>
                    </a:cubicBezTo>
                    <a:lnTo>
                      <a:pt x="2084" y="5476"/>
                    </a:lnTo>
                    <a:cubicBezTo>
                      <a:pt x="2203" y="5750"/>
                      <a:pt x="2453" y="5904"/>
                      <a:pt x="2727" y="5904"/>
                    </a:cubicBezTo>
                    <a:cubicBezTo>
                      <a:pt x="2822" y="5904"/>
                      <a:pt x="2918" y="5880"/>
                      <a:pt x="3013" y="5845"/>
                    </a:cubicBezTo>
                    <a:cubicBezTo>
                      <a:pt x="3358" y="5690"/>
                      <a:pt x="3525" y="5285"/>
                      <a:pt x="3370" y="4928"/>
                    </a:cubicBezTo>
                    <a:lnTo>
                      <a:pt x="1441" y="427"/>
                    </a:lnTo>
                    <a:cubicBezTo>
                      <a:pt x="1326" y="161"/>
                      <a:pt x="1064" y="0"/>
                      <a:pt x="791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29"/>
              <p:cNvSpPr/>
              <p:nvPr/>
            </p:nvSpPr>
            <p:spPr>
              <a:xfrm>
                <a:off x="964700" y="1585200"/>
                <a:ext cx="79800" cy="143450"/>
              </a:xfrm>
              <a:custGeom>
                <a:rect b="b" l="l" r="r" t="t"/>
                <a:pathLst>
                  <a:path extrusionOk="0" h="5738" w="3192">
                    <a:moveTo>
                      <a:pt x="800" y="0"/>
                    </a:moveTo>
                    <a:cubicBezTo>
                      <a:pt x="708" y="0"/>
                      <a:pt x="615" y="19"/>
                      <a:pt x="524" y="58"/>
                    </a:cubicBezTo>
                    <a:cubicBezTo>
                      <a:pt x="167" y="213"/>
                      <a:pt x="0" y="617"/>
                      <a:pt x="155" y="987"/>
                    </a:cubicBezTo>
                    <a:lnTo>
                      <a:pt x="2096" y="5475"/>
                    </a:lnTo>
                    <a:cubicBezTo>
                      <a:pt x="2131" y="5582"/>
                      <a:pt x="2203" y="5678"/>
                      <a:pt x="2286" y="5737"/>
                    </a:cubicBezTo>
                    <a:cubicBezTo>
                      <a:pt x="2584" y="5332"/>
                      <a:pt x="2893" y="4916"/>
                      <a:pt x="3191" y="4475"/>
                    </a:cubicBezTo>
                    <a:lnTo>
                      <a:pt x="1441" y="427"/>
                    </a:lnTo>
                    <a:cubicBezTo>
                      <a:pt x="1325" y="160"/>
                      <a:pt x="1071" y="0"/>
                      <a:pt x="800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29"/>
              <p:cNvSpPr/>
              <p:nvPr/>
            </p:nvSpPr>
            <p:spPr>
              <a:xfrm>
                <a:off x="510175" y="1528925"/>
                <a:ext cx="88425" cy="147625"/>
              </a:xfrm>
              <a:custGeom>
                <a:rect b="b" l="l" r="r" t="t"/>
                <a:pathLst>
                  <a:path extrusionOk="0" h="5905" w="3537">
                    <a:moveTo>
                      <a:pt x="796" y="1"/>
                    </a:moveTo>
                    <a:cubicBezTo>
                      <a:pt x="704" y="1"/>
                      <a:pt x="612" y="19"/>
                      <a:pt x="524" y="59"/>
                    </a:cubicBezTo>
                    <a:cubicBezTo>
                      <a:pt x="167" y="213"/>
                      <a:pt x="0" y="618"/>
                      <a:pt x="155" y="975"/>
                    </a:cubicBezTo>
                    <a:lnTo>
                      <a:pt x="2084" y="5476"/>
                    </a:lnTo>
                    <a:cubicBezTo>
                      <a:pt x="2203" y="5750"/>
                      <a:pt x="2465" y="5905"/>
                      <a:pt x="2739" y="5905"/>
                    </a:cubicBezTo>
                    <a:cubicBezTo>
                      <a:pt x="2822" y="5905"/>
                      <a:pt x="2917" y="5893"/>
                      <a:pt x="3013" y="5845"/>
                    </a:cubicBezTo>
                    <a:cubicBezTo>
                      <a:pt x="3370" y="5690"/>
                      <a:pt x="3536" y="5285"/>
                      <a:pt x="3382" y="4928"/>
                    </a:cubicBezTo>
                    <a:lnTo>
                      <a:pt x="1441" y="428"/>
                    </a:lnTo>
                    <a:cubicBezTo>
                      <a:pt x="1325" y="161"/>
                      <a:pt x="1064" y="1"/>
                      <a:pt x="796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29"/>
              <p:cNvSpPr/>
              <p:nvPr/>
            </p:nvSpPr>
            <p:spPr>
              <a:xfrm>
                <a:off x="2149950" y="765200"/>
                <a:ext cx="107475" cy="137450"/>
              </a:xfrm>
              <a:custGeom>
                <a:rect b="b" l="l" r="r" t="t"/>
                <a:pathLst>
                  <a:path extrusionOk="0" h="5498" w="4299">
                    <a:moveTo>
                      <a:pt x="3501" y="1"/>
                    </a:moveTo>
                    <a:cubicBezTo>
                      <a:pt x="3272" y="1"/>
                      <a:pt x="3047" y="114"/>
                      <a:pt x="2918" y="318"/>
                    </a:cubicBezTo>
                    <a:lnTo>
                      <a:pt x="215" y="4414"/>
                    </a:lnTo>
                    <a:cubicBezTo>
                      <a:pt x="1" y="4735"/>
                      <a:pt x="96" y="5164"/>
                      <a:pt x="418" y="5378"/>
                    </a:cubicBezTo>
                    <a:cubicBezTo>
                      <a:pt x="537" y="5462"/>
                      <a:pt x="668" y="5497"/>
                      <a:pt x="799" y="5497"/>
                    </a:cubicBezTo>
                    <a:cubicBezTo>
                      <a:pt x="1037" y="5497"/>
                      <a:pt x="1251" y="5390"/>
                      <a:pt x="1394" y="5188"/>
                    </a:cubicBezTo>
                    <a:lnTo>
                      <a:pt x="4085" y="1092"/>
                    </a:lnTo>
                    <a:cubicBezTo>
                      <a:pt x="4299" y="771"/>
                      <a:pt x="4204" y="330"/>
                      <a:pt x="3882" y="116"/>
                    </a:cubicBezTo>
                    <a:cubicBezTo>
                      <a:pt x="3765" y="38"/>
                      <a:pt x="3632" y="1"/>
                      <a:pt x="3501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29"/>
              <p:cNvSpPr/>
              <p:nvPr/>
            </p:nvSpPr>
            <p:spPr>
              <a:xfrm>
                <a:off x="2825925" y="424875"/>
                <a:ext cx="75050" cy="69100"/>
              </a:xfrm>
              <a:custGeom>
                <a:rect b="b" l="l" r="r" t="t"/>
                <a:pathLst>
                  <a:path extrusionOk="0" h="2764" w="3002">
                    <a:moveTo>
                      <a:pt x="3001" y="1"/>
                    </a:moveTo>
                    <a:lnTo>
                      <a:pt x="3001" y="1"/>
                    </a:lnTo>
                    <a:cubicBezTo>
                      <a:pt x="2335" y="144"/>
                      <a:pt x="1668" y="310"/>
                      <a:pt x="989" y="477"/>
                    </a:cubicBezTo>
                    <a:lnTo>
                      <a:pt x="203" y="1680"/>
                    </a:lnTo>
                    <a:cubicBezTo>
                      <a:pt x="1" y="2001"/>
                      <a:pt x="84" y="2430"/>
                      <a:pt x="406" y="2644"/>
                    </a:cubicBezTo>
                    <a:cubicBezTo>
                      <a:pt x="525" y="2727"/>
                      <a:pt x="668" y="2763"/>
                      <a:pt x="799" y="2763"/>
                    </a:cubicBezTo>
                    <a:cubicBezTo>
                      <a:pt x="1025" y="2763"/>
                      <a:pt x="1251" y="2656"/>
                      <a:pt x="1382" y="2454"/>
                    </a:cubicBezTo>
                    <a:lnTo>
                      <a:pt x="3001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29"/>
              <p:cNvSpPr/>
              <p:nvPr/>
            </p:nvSpPr>
            <p:spPr>
              <a:xfrm>
                <a:off x="2471125" y="818300"/>
                <a:ext cx="42600" cy="85525"/>
              </a:xfrm>
              <a:custGeom>
                <a:rect b="b" l="l" r="r" t="t"/>
                <a:pathLst>
                  <a:path extrusionOk="0" h="3421" w="1704">
                    <a:moveTo>
                      <a:pt x="970" y="1"/>
                    </a:moveTo>
                    <a:cubicBezTo>
                      <a:pt x="606" y="1"/>
                      <a:pt x="296" y="276"/>
                      <a:pt x="263" y="647"/>
                    </a:cubicBezTo>
                    <a:lnTo>
                      <a:pt x="1" y="3421"/>
                    </a:lnTo>
                    <a:lnTo>
                      <a:pt x="1489" y="2635"/>
                    </a:lnTo>
                    <a:lnTo>
                      <a:pt x="1668" y="778"/>
                    </a:lnTo>
                    <a:cubicBezTo>
                      <a:pt x="1703" y="385"/>
                      <a:pt x="1418" y="40"/>
                      <a:pt x="1037" y="4"/>
                    </a:cubicBezTo>
                    <a:cubicBezTo>
                      <a:pt x="1014" y="2"/>
                      <a:pt x="992" y="1"/>
                      <a:pt x="970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29"/>
              <p:cNvSpPr/>
              <p:nvPr/>
            </p:nvSpPr>
            <p:spPr>
              <a:xfrm>
                <a:off x="2413675" y="589500"/>
                <a:ext cx="39025" cy="115500"/>
              </a:xfrm>
              <a:custGeom>
                <a:rect b="b" l="l" r="r" t="t"/>
                <a:pathLst>
                  <a:path extrusionOk="0" h="4620" w="1561">
                    <a:moveTo>
                      <a:pt x="1382" y="0"/>
                    </a:moveTo>
                    <a:cubicBezTo>
                      <a:pt x="906" y="226"/>
                      <a:pt x="453" y="441"/>
                      <a:pt x="1" y="655"/>
                    </a:cubicBezTo>
                    <a:lnTo>
                      <a:pt x="144" y="3941"/>
                    </a:lnTo>
                    <a:cubicBezTo>
                      <a:pt x="156" y="4322"/>
                      <a:pt x="465" y="4620"/>
                      <a:pt x="846" y="4620"/>
                    </a:cubicBezTo>
                    <a:lnTo>
                      <a:pt x="882" y="4620"/>
                    </a:lnTo>
                    <a:cubicBezTo>
                      <a:pt x="1263" y="4608"/>
                      <a:pt x="1561" y="4274"/>
                      <a:pt x="1549" y="3893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>
                <a:off x="2640500" y="539200"/>
                <a:ext cx="107475" cy="137525"/>
              </a:xfrm>
              <a:custGeom>
                <a:rect b="b" l="l" r="r" t="t"/>
                <a:pathLst>
                  <a:path extrusionOk="0" h="5501" w="4299">
                    <a:moveTo>
                      <a:pt x="3492" y="1"/>
                    </a:moveTo>
                    <a:cubicBezTo>
                      <a:pt x="3265" y="1"/>
                      <a:pt x="3040" y="112"/>
                      <a:pt x="2905" y="321"/>
                    </a:cubicBezTo>
                    <a:lnTo>
                      <a:pt x="215" y="4405"/>
                    </a:lnTo>
                    <a:cubicBezTo>
                      <a:pt x="0" y="4727"/>
                      <a:pt x="84" y="5167"/>
                      <a:pt x="405" y="5381"/>
                    </a:cubicBezTo>
                    <a:cubicBezTo>
                      <a:pt x="524" y="5465"/>
                      <a:pt x="667" y="5501"/>
                      <a:pt x="798" y="5501"/>
                    </a:cubicBezTo>
                    <a:cubicBezTo>
                      <a:pt x="1024" y="5501"/>
                      <a:pt x="1251" y="5381"/>
                      <a:pt x="1381" y="5179"/>
                    </a:cubicBezTo>
                    <a:lnTo>
                      <a:pt x="4084" y="1095"/>
                    </a:lnTo>
                    <a:cubicBezTo>
                      <a:pt x="4299" y="762"/>
                      <a:pt x="4203" y="333"/>
                      <a:pt x="3882" y="119"/>
                    </a:cubicBezTo>
                    <a:cubicBezTo>
                      <a:pt x="3763" y="39"/>
                      <a:pt x="3627" y="1"/>
                      <a:pt x="349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29"/>
              <p:cNvSpPr/>
              <p:nvPr/>
            </p:nvSpPr>
            <p:spPr>
              <a:xfrm>
                <a:off x="2851225" y="598225"/>
                <a:ext cx="86050" cy="78200"/>
              </a:xfrm>
              <a:custGeom>
                <a:rect b="b" l="l" r="r" t="t"/>
                <a:pathLst>
                  <a:path extrusionOk="0" h="3128" w="3442">
                    <a:moveTo>
                      <a:pt x="769" y="1"/>
                    </a:moveTo>
                    <a:cubicBezTo>
                      <a:pt x="594" y="1"/>
                      <a:pt x="419" y="66"/>
                      <a:pt x="287" y="199"/>
                    </a:cubicBezTo>
                    <a:cubicBezTo>
                      <a:pt x="13" y="473"/>
                      <a:pt x="1" y="913"/>
                      <a:pt x="275" y="1199"/>
                    </a:cubicBezTo>
                    <a:lnTo>
                      <a:pt x="2144" y="3128"/>
                    </a:lnTo>
                    <a:lnTo>
                      <a:pt x="3442" y="2449"/>
                    </a:lnTo>
                    <a:lnTo>
                      <a:pt x="1287" y="223"/>
                    </a:lnTo>
                    <a:cubicBezTo>
                      <a:pt x="1146" y="75"/>
                      <a:pt x="957" y="1"/>
                      <a:pt x="76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29"/>
              <p:cNvSpPr/>
              <p:nvPr/>
            </p:nvSpPr>
            <p:spPr>
              <a:xfrm>
                <a:off x="2114550" y="2533575"/>
                <a:ext cx="135150" cy="135950"/>
              </a:xfrm>
              <a:custGeom>
                <a:rect b="b" l="l" r="r" t="t"/>
                <a:pathLst>
                  <a:path extrusionOk="0" h="5438" w="5406">
                    <a:moveTo>
                      <a:pt x="772" y="1"/>
                    </a:moveTo>
                    <a:cubicBezTo>
                      <a:pt x="599" y="1"/>
                      <a:pt x="424" y="66"/>
                      <a:pt x="286" y="199"/>
                    </a:cubicBezTo>
                    <a:cubicBezTo>
                      <a:pt x="12" y="473"/>
                      <a:pt x="0" y="913"/>
                      <a:pt x="262" y="1187"/>
                    </a:cubicBezTo>
                    <a:lnTo>
                      <a:pt x="4131" y="5212"/>
                    </a:lnTo>
                    <a:cubicBezTo>
                      <a:pt x="4262" y="5354"/>
                      <a:pt x="4453" y="5438"/>
                      <a:pt x="4632" y="5438"/>
                    </a:cubicBezTo>
                    <a:cubicBezTo>
                      <a:pt x="4810" y="5438"/>
                      <a:pt x="4989" y="5366"/>
                      <a:pt x="5120" y="5235"/>
                    </a:cubicBezTo>
                    <a:cubicBezTo>
                      <a:pt x="5405" y="4973"/>
                      <a:pt x="5405" y="4521"/>
                      <a:pt x="5144" y="4247"/>
                    </a:cubicBezTo>
                    <a:lnTo>
                      <a:pt x="1274" y="223"/>
                    </a:lnTo>
                    <a:cubicBezTo>
                      <a:pt x="1139" y="75"/>
                      <a:pt x="956" y="1"/>
                      <a:pt x="77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29"/>
              <p:cNvSpPr/>
              <p:nvPr/>
            </p:nvSpPr>
            <p:spPr>
              <a:xfrm>
                <a:off x="1759725" y="2512725"/>
                <a:ext cx="135175" cy="135675"/>
              </a:xfrm>
              <a:custGeom>
                <a:rect b="b" l="l" r="r" t="t"/>
                <a:pathLst>
                  <a:path extrusionOk="0" h="5427" w="5407">
                    <a:moveTo>
                      <a:pt x="773" y="0"/>
                    </a:moveTo>
                    <a:cubicBezTo>
                      <a:pt x="597" y="0"/>
                      <a:pt x="420" y="66"/>
                      <a:pt x="287" y="200"/>
                    </a:cubicBezTo>
                    <a:cubicBezTo>
                      <a:pt x="1" y="461"/>
                      <a:pt x="1" y="914"/>
                      <a:pt x="263" y="1188"/>
                    </a:cubicBezTo>
                    <a:lnTo>
                      <a:pt x="4132" y="5212"/>
                    </a:lnTo>
                    <a:cubicBezTo>
                      <a:pt x="4263" y="5355"/>
                      <a:pt x="4454" y="5426"/>
                      <a:pt x="4632" y="5426"/>
                    </a:cubicBezTo>
                    <a:cubicBezTo>
                      <a:pt x="4811" y="5426"/>
                      <a:pt x="4989" y="5367"/>
                      <a:pt x="5120" y="5236"/>
                    </a:cubicBezTo>
                    <a:cubicBezTo>
                      <a:pt x="5406" y="4962"/>
                      <a:pt x="5406" y="4522"/>
                      <a:pt x="5144" y="4236"/>
                    </a:cubicBezTo>
                    <a:lnTo>
                      <a:pt x="1275" y="211"/>
                    </a:lnTo>
                    <a:cubicBezTo>
                      <a:pt x="1141" y="72"/>
                      <a:pt x="957" y="0"/>
                      <a:pt x="77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29"/>
              <p:cNvSpPr/>
              <p:nvPr/>
            </p:nvSpPr>
            <p:spPr>
              <a:xfrm>
                <a:off x="1473975" y="2407075"/>
                <a:ext cx="109875" cy="155900"/>
              </a:xfrm>
              <a:custGeom>
                <a:rect b="b" l="l" r="r" t="t"/>
                <a:pathLst>
                  <a:path extrusionOk="0" h="6236" w="4395">
                    <a:moveTo>
                      <a:pt x="3599" y="1"/>
                    </a:moveTo>
                    <a:cubicBezTo>
                      <a:pt x="3356" y="1"/>
                      <a:pt x="3118" y="128"/>
                      <a:pt x="2989" y="354"/>
                    </a:cubicBezTo>
                    <a:lnTo>
                      <a:pt x="191" y="5176"/>
                    </a:lnTo>
                    <a:cubicBezTo>
                      <a:pt x="1" y="5521"/>
                      <a:pt x="108" y="5950"/>
                      <a:pt x="441" y="6140"/>
                    </a:cubicBezTo>
                    <a:cubicBezTo>
                      <a:pt x="560" y="6200"/>
                      <a:pt x="679" y="6235"/>
                      <a:pt x="798" y="6235"/>
                    </a:cubicBezTo>
                    <a:cubicBezTo>
                      <a:pt x="1037" y="6235"/>
                      <a:pt x="1275" y="6104"/>
                      <a:pt x="1406" y="5878"/>
                    </a:cubicBezTo>
                    <a:lnTo>
                      <a:pt x="4204" y="1056"/>
                    </a:lnTo>
                    <a:cubicBezTo>
                      <a:pt x="4394" y="723"/>
                      <a:pt x="4275" y="294"/>
                      <a:pt x="3942" y="92"/>
                    </a:cubicBezTo>
                    <a:cubicBezTo>
                      <a:pt x="3834" y="30"/>
                      <a:pt x="3716" y="1"/>
                      <a:pt x="359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29"/>
              <p:cNvSpPr/>
              <p:nvPr/>
            </p:nvSpPr>
            <p:spPr>
              <a:xfrm>
                <a:off x="1452850" y="2724300"/>
                <a:ext cx="86050" cy="124725"/>
              </a:xfrm>
              <a:custGeom>
                <a:rect b="b" l="l" r="r" t="t"/>
                <a:pathLst>
                  <a:path extrusionOk="0" h="4989" w="3442">
                    <a:moveTo>
                      <a:pt x="792" y="1"/>
                    </a:moveTo>
                    <a:cubicBezTo>
                      <a:pt x="699" y="1"/>
                      <a:pt x="604" y="19"/>
                      <a:pt x="512" y="59"/>
                    </a:cubicBezTo>
                    <a:cubicBezTo>
                      <a:pt x="155" y="214"/>
                      <a:pt x="0" y="630"/>
                      <a:pt x="143" y="988"/>
                    </a:cubicBezTo>
                    <a:lnTo>
                      <a:pt x="1882" y="4941"/>
                    </a:lnTo>
                    <a:cubicBezTo>
                      <a:pt x="2394" y="4952"/>
                      <a:pt x="2917" y="4964"/>
                      <a:pt x="3441" y="4988"/>
                    </a:cubicBezTo>
                    <a:lnTo>
                      <a:pt x="1441" y="416"/>
                    </a:lnTo>
                    <a:cubicBezTo>
                      <a:pt x="1326" y="159"/>
                      <a:pt x="1065" y="1"/>
                      <a:pt x="79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29"/>
              <p:cNvSpPr/>
              <p:nvPr/>
            </p:nvSpPr>
            <p:spPr>
              <a:xfrm>
                <a:off x="1615075" y="2102275"/>
                <a:ext cx="103900" cy="159175"/>
              </a:xfrm>
              <a:custGeom>
                <a:rect b="b" l="l" r="r" t="t"/>
                <a:pathLst>
                  <a:path extrusionOk="0" h="6367" w="4156">
                    <a:moveTo>
                      <a:pt x="804" y="0"/>
                    </a:moveTo>
                    <a:cubicBezTo>
                      <a:pt x="693" y="0"/>
                      <a:pt x="581" y="26"/>
                      <a:pt x="477" y="80"/>
                    </a:cubicBezTo>
                    <a:cubicBezTo>
                      <a:pt x="131" y="258"/>
                      <a:pt x="0" y="675"/>
                      <a:pt x="179" y="1020"/>
                    </a:cubicBezTo>
                    <a:lnTo>
                      <a:pt x="2739" y="5985"/>
                    </a:lnTo>
                    <a:cubicBezTo>
                      <a:pt x="2858" y="6223"/>
                      <a:pt x="3108" y="6366"/>
                      <a:pt x="3358" y="6366"/>
                    </a:cubicBezTo>
                    <a:cubicBezTo>
                      <a:pt x="3465" y="6366"/>
                      <a:pt x="3572" y="6331"/>
                      <a:pt x="3679" y="6283"/>
                    </a:cubicBezTo>
                    <a:cubicBezTo>
                      <a:pt x="4025" y="6104"/>
                      <a:pt x="4156" y="5676"/>
                      <a:pt x="3977" y="5330"/>
                    </a:cubicBezTo>
                    <a:lnTo>
                      <a:pt x="1429" y="377"/>
                    </a:lnTo>
                    <a:cubicBezTo>
                      <a:pt x="1305" y="137"/>
                      <a:pt x="1058" y="0"/>
                      <a:pt x="804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042500" y="2731800"/>
                <a:ext cx="48850" cy="108275"/>
              </a:xfrm>
              <a:custGeom>
                <a:rect b="b" l="l" r="r" t="t"/>
                <a:pathLst>
                  <a:path extrusionOk="0" h="4331" w="1954">
                    <a:moveTo>
                      <a:pt x="1194" y="1"/>
                    </a:moveTo>
                    <a:cubicBezTo>
                      <a:pt x="854" y="1"/>
                      <a:pt x="556" y="258"/>
                      <a:pt x="513" y="604"/>
                    </a:cubicBezTo>
                    <a:lnTo>
                      <a:pt x="1" y="4331"/>
                    </a:lnTo>
                    <a:cubicBezTo>
                      <a:pt x="489" y="4307"/>
                      <a:pt x="977" y="4271"/>
                      <a:pt x="1441" y="4236"/>
                    </a:cubicBezTo>
                    <a:lnTo>
                      <a:pt x="1906" y="795"/>
                    </a:lnTo>
                    <a:cubicBezTo>
                      <a:pt x="1953" y="414"/>
                      <a:pt x="1691" y="57"/>
                      <a:pt x="1298" y="9"/>
                    </a:cubicBezTo>
                    <a:cubicBezTo>
                      <a:pt x="1263" y="4"/>
                      <a:pt x="1228" y="1"/>
                      <a:pt x="11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1614175" y="787575"/>
                <a:ext cx="103900" cy="159125"/>
              </a:xfrm>
              <a:custGeom>
                <a:rect b="b" l="l" r="r" t="t"/>
                <a:pathLst>
                  <a:path extrusionOk="0" h="6365" w="4156">
                    <a:moveTo>
                      <a:pt x="794" y="1"/>
                    </a:moveTo>
                    <a:cubicBezTo>
                      <a:pt x="687" y="1"/>
                      <a:pt x="578" y="26"/>
                      <a:pt x="477" y="78"/>
                    </a:cubicBezTo>
                    <a:cubicBezTo>
                      <a:pt x="132" y="257"/>
                      <a:pt x="1" y="685"/>
                      <a:pt x="179" y="1031"/>
                    </a:cubicBezTo>
                    <a:lnTo>
                      <a:pt x="2727" y="5983"/>
                    </a:lnTo>
                    <a:cubicBezTo>
                      <a:pt x="2858" y="6222"/>
                      <a:pt x="3108" y="6364"/>
                      <a:pt x="3358" y="6364"/>
                    </a:cubicBezTo>
                    <a:cubicBezTo>
                      <a:pt x="3465" y="6364"/>
                      <a:pt x="3572" y="6341"/>
                      <a:pt x="3680" y="6281"/>
                    </a:cubicBezTo>
                    <a:cubicBezTo>
                      <a:pt x="4025" y="6103"/>
                      <a:pt x="4156" y="5686"/>
                      <a:pt x="3977" y="5341"/>
                    </a:cubicBezTo>
                    <a:lnTo>
                      <a:pt x="1429" y="388"/>
                    </a:lnTo>
                    <a:cubicBezTo>
                      <a:pt x="1303" y="144"/>
                      <a:pt x="1052" y="1"/>
                      <a:pt x="7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29"/>
              <p:cNvSpPr/>
              <p:nvPr/>
            </p:nvSpPr>
            <p:spPr>
              <a:xfrm>
                <a:off x="2222875" y="2284750"/>
                <a:ext cx="71775" cy="144875"/>
              </a:xfrm>
              <a:custGeom>
                <a:rect b="b" l="l" r="r" t="t"/>
                <a:pathLst>
                  <a:path extrusionOk="0" h="5795" w="2871">
                    <a:moveTo>
                      <a:pt x="802" y="1"/>
                    </a:moveTo>
                    <a:cubicBezTo>
                      <a:pt x="684" y="1"/>
                      <a:pt x="564" y="30"/>
                      <a:pt x="453" y="91"/>
                    </a:cubicBezTo>
                    <a:cubicBezTo>
                      <a:pt x="120" y="282"/>
                      <a:pt x="1" y="710"/>
                      <a:pt x="191" y="1044"/>
                    </a:cubicBezTo>
                    <a:lnTo>
                      <a:pt x="2870" y="5794"/>
                    </a:lnTo>
                    <a:cubicBezTo>
                      <a:pt x="2858" y="4806"/>
                      <a:pt x="2835" y="3818"/>
                      <a:pt x="2811" y="2842"/>
                    </a:cubicBezTo>
                    <a:lnTo>
                      <a:pt x="1418" y="365"/>
                    </a:lnTo>
                    <a:cubicBezTo>
                      <a:pt x="1288" y="131"/>
                      <a:pt x="1050" y="1"/>
                      <a:pt x="80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29"/>
              <p:cNvSpPr/>
              <p:nvPr/>
            </p:nvSpPr>
            <p:spPr>
              <a:xfrm>
                <a:off x="2088650" y="1228550"/>
                <a:ext cx="64600" cy="172075"/>
              </a:xfrm>
              <a:custGeom>
                <a:rect b="b" l="l" r="r" t="t"/>
                <a:pathLst>
                  <a:path extrusionOk="0" h="6883" w="2584">
                    <a:moveTo>
                      <a:pt x="1822" y="0"/>
                    </a:moveTo>
                    <a:cubicBezTo>
                      <a:pt x="1491" y="0"/>
                      <a:pt x="1194" y="235"/>
                      <a:pt x="1131" y="572"/>
                    </a:cubicBezTo>
                    <a:lnTo>
                      <a:pt x="72" y="6049"/>
                    </a:lnTo>
                    <a:cubicBezTo>
                      <a:pt x="0" y="6430"/>
                      <a:pt x="250" y="6799"/>
                      <a:pt x="631" y="6871"/>
                    </a:cubicBezTo>
                    <a:cubicBezTo>
                      <a:pt x="679" y="6882"/>
                      <a:pt x="726" y="6882"/>
                      <a:pt x="762" y="6882"/>
                    </a:cubicBezTo>
                    <a:cubicBezTo>
                      <a:pt x="1096" y="6882"/>
                      <a:pt x="1393" y="6644"/>
                      <a:pt x="1453" y="6311"/>
                    </a:cubicBezTo>
                    <a:lnTo>
                      <a:pt x="2512" y="834"/>
                    </a:lnTo>
                    <a:cubicBezTo>
                      <a:pt x="2584" y="453"/>
                      <a:pt x="2334" y="84"/>
                      <a:pt x="1953" y="13"/>
                    </a:cubicBezTo>
                    <a:cubicBezTo>
                      <a:pt x="1909" y="4"/>
                      <a:pt x="1865" y="0"/>
                      <a:pt x="1822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29"/>
              <p:cNvSpPr/>
              <p:nvPr/>
            </p:nvSpPr>
            <p:spPr>
              <a:xfrm>
                <a:off x="1860625" y="1348800"/>
                <a:ext cx="64625" cy="172075"/>
              </a:xfrm>
              <a:custGeom>
                <a:rect b="b" l="l" r="r" t="t"/>
                <a:pathLst>
                  <a:path extrusionOk="0" h="6883" w="2585">
                    <a:moveTo>
                      <a:pt x="1823" y="1"/>
                    </a:moveTo>
                    <a:cubicBezTo>
                      <a:pt x="1492" y="1"/>
                      <a:pt x="1195" y="235"/>
                      <a:pt x="1132" y="572"/>
                    </a:cubicBezTo>
                    <a:lnTo>
                      <a:pt x="72" y="6049"/>
                    </a:lnTo>
                    <a:cubicBezTo>
                      <a:pt x="1" y="6430"/>
                      <a:pt x="251" y="6799"/>
                      <a:pt x="632" y="6871"/>
                    </a:cubicBezTo>
                    <a:cubicBezTo>
                      <a:pt x="680" y="6883"/>
                      <a:pt x="715" y="6883"/>
                      <a:pt x="763" y="6883"/>
                    </a:cubicBezTo>
                    <a:cubicBezTo>
                      <a:pt x="1096" y="6883"/>
                      <a:pt x="1394" y="6644"/>
                      <a:pt x="1454" y="6311"/>
                    </a:cubicBezTo>
                    <a:lnTo>
                      <a:pt x="2513" y="834"/>
                    </a:lnTo>
                    <a:cubicBezTo>
                      <a:pt x="2585" y="453"/>
                      <a:pt x="2335" y="84"/>
                      <a:pt x="1954" y="13"/>
                    </a:cubicBezTo>
                    <a:cubicBezTo>
                      <a:pt x="1910" y="4"/>
                      <a:pt x="1866" y="1"/>
                      <a:pt x="182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29"/>
              <p:cNvSpPr/>
              <p:nvPr/>
            </p:nvSpPr>
            <p:spPr>
              <a:xfrm>
                <a:off x="1948450" y="916325"/>
                <a:ext cx="114625" cy="152700"/>
              </a:xfrm>
              <a:custGeom>
                <a:rect b="b" l="l" r="r" t="t"/>
                <a:pathLst>
                  <a:path extrusionOk="0" h="6108" w="4585">
                    <a:moveTo>
                      <a:pt x="794" y="1"/>
                    </a:moveTo>
                    <a:cubicBezTo>
                      <a:pt x="666" y="1"/>
                      <a:pt x="535" y="35"/>
                      <a:pt x="417" y="107"/>
                    </a:cubicBezTo>
                    <a:cubicBezTo>
                      <a:pt x="96" y="322"/>
                      <a:pt x="0" y="750"/>
                      <a:pt x="203" y="1084"/>
                    </a:cubicBezTo>
                    <a:lnTo>
                      <a:pt x="3191" y="5786"/>
                    </a:lnTo>
                    <a:cubicBezTo>
                      <a:pt x="3322" y="6001"/>
                      <a:pt x="3560" y="6108"/>
                      <a:pt x="3787" y="6108"/>
                    </a:cubicBezTo>
                    <a:cubicBezTo>
                      <a:pt x="3917" y="6108"/>
                      <a:pt x="4048" y="6072"/>
                      <a:pt x="4168" y="6001"/>
                    </a:cubicBezTo>
                    <a:cubicBezTo>
                      <a:pt x="4489" y="5798"/>
                      <a:pt x="4584" y="5358"/>
                      <a:pt x="4382" y="5036"/>
                    </a:cubicBezTo>
                    <a:lnTo>
                      <a:pt x="1393" y="322"/>
                    </a:lnTo>
                    <a:cubicBezTo>
                      <a:pt x="1255" y="114"/>
                      <a:pt x="1028" y="1"/>
                      <a:pt x="7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29"/>
              <p:cNvSpPr/>
              <p:nvPr/>
            </p:nvSpPr>
            <p:spPr>
              <a:xfrm>
                <a:off x="1198650" y="2261375"/>
                <a:ext cx="90800" cy="164975"/>
              </a:xfrm>
              <a:custGeom>
                <a:rect b="b" l="l" r="r" t="t"/>
                <a:pathLst>
                  <a:path extrusionOk="0" h="6599" w="3632">
                    <a:moveTo>
                      <a:pt x="803" y="1"/>
                    </a:moveTo>
                    <a:cubicBezTo>
                      <a:pt x="718" y="1"/>
                      <a:pt x="632" y="16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46"/>
                    </a:lnTo>
                    <a:cubicBezTo>
                      <a:pt x="2286" y="6432"/>
                      <a:pt x="2548" y="6598"/>
                      <a:pt x="2834" y="6598"/>
                    </a:cubicBezTo>
                    <a:cubicBezTo>
                      <a:pt x="2918" y="6598"/>
                      <a:pt x="3001" y="6586"/>
                      <a:pt x="3084" y="6551"/>
                    </a:cubicBezTo>
                    <a:cubicBezTo>
                      <a:pt x="3453" y="6408"/>
                      <a:pt x="3632" y="6003"/>
                      <a:pt x="3489" y="5634"/>
                    </a:cubicBezTo>
                    <a:lnTo>
                      <a:pt x="1453" y="443"/>
                    </a:lnTo>
                    <a:cubicBezTo>
                      <a:pt x="1344" y="169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29"/>
              <p:cNvSpPr/>
              <p:nvPr/>
            </p:nvSpPr>
            <p:spPr>
              <a:xfrm>
                <a:off x="1351350" y="2127575"/>
                <a:ext cx="99150" cy="161150"/>
              </a:xfrm>
              <a:custGeom>
                <a:rect b="b" l="l" r="r" t="t"/>
                <a:pathLst>
                  <a:path extrusionOk="0" h="6446" w="3966">
                    <a:moveTo>
                      <a:pt x="3171" y="1"/>
                    </a:moveTo>
                    <a:cubicBezTo>
                      <a:pt x="2910" y="1"/>
                      <a:pt x="2657" y="151"/>
                      <a:pt x="2536" y="401"/>
                    </a:cubicBezTo>
                    <a:lnTo>
                      <a:pt x="131" y="5438"/>
                    </a:lnTo>
                    <a:cubicBezTo>
                      <a:pt x="0" y="5700"/>
                      <a:pt x="60" y="6009"/>
                      <a:pt x="250" y="6223"/>
                    </a:cubicBezTo>
                    <a:cubicBezTo>
                      <a:pt x="310" y="6283"/>
                      <a:pt x="381" y="6331"/>
                      <a:pt x="465" y="6378"/>
                    </a:cubicBezTo>
                    <a:cubicBezTo>
                      <a:pt x="560" y="6424"/>
                      <a:pt x="661" y="6446"/>
                      <a:pt x="761" y="6446"/>
                    </a:cubicBezTo>
                    <a:cubicBezTo>
                      <a:pt x="1026" y="6446"/>
                      <a:pt x="1284" y="6295"/>
                      <a:pt x="1405" y="6045"/>
                    </a:cubicBezTo>
                    <a:lnTo>
                      <a:pt x="3798" y="1009"/>
                    </a:lnTo>
                    <a:cubicBezTo>
                      <a:pt x="3965" y="663"/>
                      <a:pt x="3822" y="235"/>
                      <a:pt x="3465" y="68"/>
                    </a:cubicBezTo>
                    <a:cubicBezTo>
                      <a:pt x="3370" y="22"/>
                      <a:pt x="3270" y="1"/>
                      <a:pt x="3171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29"/>
              <p:cNvSpPr/>
              <p:nvPr/>
            </p:nvSpPr>
            <p:spPr>
              <a:xfrm>
                <a:off x="1738900" y="1752975"/>
                <a:ext cx="90800" cy="164975"/>
              </a:xfrm>
              <a:custGeom>
                <a:rect b="b" l="l" r="r" t="t"/>
                <a:pathLst>
                  <a:path extrusionOk="0" h="6599" w="3632">
                    <a:moveTo>
                      <a:pt x="803" y="1"/>
                    </a:moveTo>
                    <a:cubicBezTo>
                      <a:pt x="718" y="1"/>
                      <a:pt x="632" y="17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58"/>
                    </a:lnTo>
                    <a:cubicBezTo>
                      <a:pt x="2286" y="6432"/>
                      <a:pt x="2548" y="6599"/>
                      <a:pt x="2834" y="6599"/>
                    </a:cubicBezTo>
                    <a:cubicBezTo>
                      <a:pt x="2917" y="6599"/>
                      <a:pt x="3001" y="6587"/>
                      <a:pt x="3084" y="6551"/>
                    </a:cubicBezTo>
                    <a:cubicBezTo>
                      <a:pt x="3453" y="6408"/>
                      <a:pt x="3632" y="6003"/>
                      <a:pt x="3489" y="5646"/>
                    </a:cubicBezTo>
                    <a:lnTo>
                      <a:pt x="1453" y="443"/>
                    </a:lnTo>
                    <a:cubicBezTo>
                      <a:pt x="1343" y="170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29"/>
              <p:cNvSpPr/>
              <p:nvPr/>
            </p:nvSpPr>
            <p:spPr>
              <a:xfrm>
                <a:off x="1155200" y="2590925"/>
                <a:ext cx="122050" cy="57475"/>
              </a:xfrm>
              <a:custGeom>
                <a:rect b="b" l="l" r="r" t="t"/>
                <a:pathLst>
                  <a:path extrusionOk="0" h="2299" w="4882">
                    <a:moveTo>
                      <a:pt x="36" y="0"/>
                    </a:moveTo>
                    <a:lnTo>
                      <a:pt x="0" y="1429"/>
                    </a:lnTo>
                    <a:lnTo>
                      <a:pt x="3965" y="2286"/>
                    </a:lnTo>
                    <a:cubicBezTo>
                      <a:pt x="4013" y="2298"/>
                      <a:pt x="4072" y="2298"/>
                      <a:pt x="4120" y="2298"/>
                    </a:cubicBezTo>
                    <a:cubicBezTo>
                      <a:pt x="4441" y="2298"/>
                      <a:pt x="4727" y="2072"/>
                      <a:pt x="4798" y="1751"/>
                    </a:cubicBezTo>
                    <a:cubicBezTo>
                      <a:pt x="4882" y="1370"/>
                      <a:pt x="4644" y="1001"/>
                      <a:pt x="4263" y="917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29"/>
              <p:cNvSpPr/>
              <p:nvPr/>
            </p:nvSpPr>
            <p:spPr>
              <a:xfrm>
                <a:off x="1148350" y="762125"/>
                <a:ext cx="339475" cy="511500"/>
              </a:xfrm>
              <a:custGeom>
                <a:rect b="b" l="l" r="r" t="t"/>
                <a:pathLst>
                  <a:path extrusionOk="0" h="20460" w="13579">
                    <a:moveTo>
                      <a:pt x="9525" y="1"/>
                    </a:moveTo>
                    <a:lnTo>
                      <a:pt x="2251" y="560"/>
                    </a:lnTo>
                    <a:cubicBezTo>
                      <a:pt x="0" y="6239"/>
                      <a:pt x="131" y="16169"/>
                      <a:pt x="1131" y="16907"/>
                    </a:cubicBezTo>
                    <a:cubicBezTo>
                      <a:pt x="1173" y="16939"/>
                      <a:pt x="1213" y="16953"/>
                      <a:pt x="1254" y="16953"/>
                    </a:cubicBezTo>
                    <a:cubicBezTo>
                      <a:pt x="1969" y="16953"/>
                      <a:pt x="2524" y="12301"/>
                      <a:pt x="2524" y="12300"/>
                    </a:cubicBezTo>
                    <a:lnTo>
                      <a:pt x="2524" y="12300"/>
                    </a:lnTo>
                    <a:cubicBezTo>
                      <a:pt x="2334" y="14395"/>
                      <a:pt x="2072" y="18670"/>
                      <a:pt x="2905" y="18812"/>
                    </a:cubicBezTo>
                    <a:cubicBezTo>
                      <a:pt x="2924" y="18815"/>
                      <a:pt x="2943" y="18817"/>
                      <a:pt x="2962" y="18817"/>
                    </a:cubicBezTo>
                    <a:cubicBezTo>
                      <a:pt x="4065" y="18817"/>
                      <a:pt x="4548" y="13706"/>
                      <a:pt x="4549" y="13705"/>
                    </a:cubicBezTo>
                    <a:lnTo>
                      <a:pt x="4549" y="13705"/>
                    </a:lnTo>
                    <a:cubicBezTo>
                      <a:pt x="4548" y="13707"/>
                      <a:pt x="3995" y="20460"/>
                      <a:pt x="5034" y="20460"/>
                    </a:cubicBezTo>
                    <a:cubicBezTo>
                      <a:pt x="5072" y="20460"/>
                      <a:pt x="5113" y="20451"/>
                      <a:pt x="5156" y="20432"/>
                    </a:cubicBezTo>
                    <a:cubicBezTo>
                      <a:pt x="6346" y="19884"/>
                      <a:pt x="6846" y="12967"/>
                      <a:pt x="6846" y="12967"/>
                    </a:cubicBezTo>
                    <a:cubicBezTo>
                      <a:pt x="6846" y="12967"/>
                      <a:pt x="6959" y="18683"/>
                      <a:pt x="7881" y="18683"/>
                    </a:cubicBezTo>
                    <a:cubicBezTo>
                      <a:pt x="7995" y="18683"/>
                      <a:pt x="8122" y="18595"/>
                      <a:pt x="8263" y="18396"/>
                    </a:cubicBezTo>
                    <a:cubicBezTo>
                      <a:pt x="9549" y="16598"/>
                      <a:pt x="9061" y="8383"/>
                      <a:pt x="9549" y="7859"/>
                    </a:cubicBezTo>
                    <a:cubicBezTo>
                      <a:pt x="9606" y="7796"/>
                      <a:pt x="9664" y="7767"/>
                      <a:pt x="9724" y="7767"/>
                    </a:cubicBezTo>
                    <a:cubicBezTo>
                      <a:pt x="10171" y="7767"/>
                      <a:pt x="10685" y="9429"/>
                      <a:pt x="11347" y="10942"/>
                    </a:cubicBezTo>
                    <a:cubicBezTo>
                      <a:pt x="11745" y="11838"/>
                      <a:pt x="12380" y="12347"/>
                      <a:pt x="12852" y="12347"/>
                    </a:cubicBezTo>
                    <a:cubicBezTo>
                      <a:pt x="13284" y="12347"/>
                      <a:pt x="13578" y="11922"/>
                      <a:pt x="13431" y="10978"/>
                    </a:cubicBezTo>
                    <a:cubicBezTo>
                      <a:pt x="13109" y="9014"/>
                      <a:pt x="13192" y="6859"/>
                      <a:pt x="12204" y="5013"/>
                    </a:cubicBezTo>
                    <a:cubicBezTo>
                      <a:pt x="11216" y="3180"/>
                      <a:pt x="9525" y="1"/>
                      <a:pt x="9525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29"/>
              <p:cNvSpPr/>
              <p:nvPr/>
            </p:nvSpPr>
            <p:spPr>
              <a:xfrm>
                <a:off x="1204025" y="401675"/>
                <a:ext cx="383400" cy="381100"/>
              </a:xfrm>
              <a:custGeom>
                <a:rect b="b" l="l" r="r" t="t"/>
                <a:pathLst>
                  <a:path extrusionOk="0" h="15244" w="15336">
                    <a:moveTo>
                      <a:pt x="14287" y="0"/>
                    </a:moveTo>
                    <a:cubicBezTo>
                      <a:pt x="14287" y="0"/>
                      <a:pt x="1548" y="6334"/>
                      <a:pt x="24" y="14978"/>
                    </a:cubicBezTo>
                    <a:cubicBezTo>
                      <a:pt x="0" y="15096"/>
                      <a:pt x="727" y="15244"/>
                      <a:pt x="1803" y="15244"/>
                    </a:cubicBezTo>
                    <a:cubicBezTo>
                      <a:pt x="2364" y="15244"/>
                      <a:pt x="3021" y="15203"/>
                      <a:pt x="3715" y="15097"/>
                    </a:cubicBezTo>
                    <a:cubicBezTo>
                      <a:pt x="3857" y="15085"/>
                      <a:pt x="3988" y="15050"/>
                      <a:pt x="4131" y="15026"/>
                    </a:cubicBezTo>
                    <a:lnTo>
                      <a:pt x="7132" y="14323"/>
                    </a:lnTo>
                    <a:cubicBezTo>
                      <a:pt x="8441" y="12097"/>
                      <a:pt x="11573" y="11144"/>
                      <a:pt x="14871" y="10287"/>
                    </a:cubicBezTo>
                    <a:cubicBezTo>
                      <a:pt x="14871" y="10287"/>
                      <a:pt x="15002" y="9501"/>
                      <a:pt x="15037" y="7882"/>
                    </a:cubicBezTo>
                    <a:cubicBezTo>
                      <a:pt x="15037" y="7882"/>
                      <a:pt x="15335" y="2096"/>
                      <a:pt x="1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29"/>
              <p:cNvSpPr/>
              <p:nvPr/>
            </p:nvSpPr>
            <p:spPr>
              <a:xfrm>
                <a:off x="6195400" y="3371675"/>
                <a:ext cx="468850" cy="2517925"/>
              </a:xfrm>
              <a:custGeom>
                <a:rect b="b" l="l" r="r" t="t"/>
                <a:pathLst>
                  <a:path extrusionOk="0" h="100717" w="18754">
                    <a:moveTo>
                      <a:pt x="18753" y="1"/>
                    </a:moveTo>
                    <a:lnTo>
                      <a:pt x="1" y="5346"/>
                    </a:lnTo>
                    <a:lnTo>
                      <a:pt x="406" y="10454"/>
                    </a:lnTo>
                    <a:lnTo>
                      <a:pt x="691" y="14038"/>
                    </a:lnTo>
                    <a:lnTo>
                      <a:pt x="1120" y="19467"/>
                    </a:lnTo>
                    <a:lnTo>
                      <a:pt x="1834" y="28718"/>
                    </a:lnTo>
                    <a:cubicBezTo>
                      <a:pt x="691" y="37398"/>
                      <a:pt x="834" y="54448"/>
                      <a:pt x="2596" y="62127"/>
                    </a:cubicBezTo>
                    <a:lnTo>
                      <a:pt x="7037" y="100346"/>
                    </a:lnTo>
                    <a:cubicBezTo>
                      <a:pt x="7759" y="100592"/>
                      <a:pt x="8512" y="100716"/>
                      <a:pt x="9295" y="100716"/>
                    </a:cubicBezTo>
                    <a:cubicBezTo>
                      <a:pt x="10671" y="100716"/>
                      <a:pt x="12142" y="100334"/>
                      <a:pt x="13705" y="99560"/>
                    </a:cubicBezTo>
                    <a:lnTo>
                      <a:pt x="18027" y="37743"/>
                    </a:lnTo>
                    <a:lnTo>
                      <a:pt x="18503" y="13574"/>
                    </a:lnTo>
                    <a:lnTo>
                      <a:pt x="18634" y="6358"/>
                    </a:lnTo>
                    <a:lnTo>
                      <a:pt x="18646" y="5430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29"/>
              <p:cNvSpPr/>
              <p:nvPr/>
            </p:nvSpPr>
            <p:spPr>
              <a:xfrm>
                <a:off x="6205525" y="3507400"/>
                <a:ext cx="456025" cy="350975"/>
              </a:xfrm>
              <a:custGeom>
                <a:rect b="b" l="l" r="r" t="t"/>
                <a:pathLst>
                  <a:path extrusionOk="0" h="14039" w="18241">
                    <a:moveTo>
                      <a:pt x="18241" y="1"/>
                    </a:moveTo>
                    <a:lnTo>
                      <a:pt x="1" y="5025"/>
                    </a:lnTo>
                    <a:lnTo>
                      <a:pt x="286" y="8609"/>
                    </a:lnTo>
                    <a:lnTo>
                      <a:pt x="715" y="14038"/>
                    </a:lnTo>
                    <a:cubicBezTo>
                      <a:pt x="7740" y="12871"/>
                      <a:pt x="14109" y="10300"/>
                      <a:pt x="18098" y="8145"/>
                    </a:cubicBezTo>
                    <a:lnTo>
                      <a:pt x="18229" y="929"/>
                    </a:lnTo>
                    <a:lnTo>
                      <a:pt x="18241" y="1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>
                <a:off x="6342750" y="5856200"/>
                <a:ext cx="718275" cy="346500"/>
              </a:xfrm>
              <a:custGeom>
                <a:rect b="b" l="l" r="r" t="t"/>
                <a:pathLst>
                  <a:path extrusionOk="0" h="13860" w="28731">
                    <a:moveTo>
                      <a:pt x="8001" y="1"/>
                    </a:moveTo>
                    <a:cubicBezTo>
                      <a:pt x="5704" y="928"/>
                      <a:pt x="3935" y="1150"/>
                      <a:pt x="2769" y="1150"/>
                    </a:cubicBezTo>
                    <a:cubicBezTo>
                      <a:pt x="1705" y="1150"/>
                      <a:pt x="1143" y="965"/>
                      <a:pt x="1143" y="965"/>
                    </a:cubicBezTo>
                    <a:lnTo>
                      <a:pt x="1143" y="965"/>
                    </a:lnTo>
                    <a:cubicBezTo>
                      <a:pt x="0" y="4847"/>
                      <a:pt x="667" y="8561"/>
                      <a:pt x="1155" y="12097"/>
                    </a:cubicBezTo>
                    <a:cubicBezTo>
                      <a:pt x="1239" y="12693"/>
                      <a:pt x="1310" y="13276"/>
                      <a:pt x="1370" y="13860"/>
                    </a:cubicBezTo>
                    <a:lnTo>
                      <a:pt x="28730" y="13860"/>
                    </a:lnTo>
                    <a:cubicBezTo>
                      <a:pt x="28730" y="13252"/>
                      <a:pt x="28647" y="12669"/>
                      <a:pt x="28504" y="12097"/>
                    </a:cubicBezTo>
                    <a:cubicBezTo>
                      <a:pt x="28040" y="10431"/>
                      <a:pt x="26956" y="8966"/>
                      <a:pt x="25408" y="8061"/>
                    </a:cubicBezTo>
                    <a:cubicBezTo>
                      <a:pt x="21229" y="5609"/>
                      <a:pt x="15062" y="4466"/>
                      <a:pt x="15062" y="4466"/>
                    </a:cubicBezTo>
                    <a:cubicBezTo>
                      <a:pt x="13288" y="2787"/>
                      <a:pt x="8001" y="1"/>
                      <a:pt x="8001" y="1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29"/>
              <p:cNvSpPr/>
              <p:nvPr/>
            </p:nvSpPr>
            <p:spPr>
              <a:xfrm>
                <a:off x="6635925" y="5964850"/>
                <a:ext cx="253350" cy="51225"/>
              </a:xfrm>
              <a:custGeom>
                <a:rect b="b" l="l" r="r" t="t"/>
                <a:pathLst>
                  <a:path extrusionOk="0" h="2049" w="10134">
                    <a:moveTo>
                      <a:pt x="5335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9" y="1968"/>
                      <a:pt x="462" y="1999"/>
                      <a:pt x="696" y="1999"/>
                    </a:cubicBezTo>
                    <a:cubicBezTo>
                      <a:pt x="1083" y="1999"/>
                      <a:pt x="1470" y="1914"/>
                      <a:pt x="1835" y="1751"/>
                    </a:cubicBezTo>
                    <a:cubicBezTo>
                      <a:pt x="2382" y="1489"/>
                      <a:pt x="3192" y="1203"/>
                      <a:pt x="4156" y="1096"/>
                    </a:cubicBezTo>
                    <a:cubicBezTo>
                      <a:pt x="4575" y="1047"/>
                      <a:pt x="4961" y="1027"/>
                      <a:pt x="5312" y="1027"/>
                    </a:cubicBezTo>
                    <a:cubicBezTo>
                      <a:pt x="6751" y="1027"/>
                      <a:pt x="7597" y="1358"/>
                      <a:pt x="7597" y="1358"/>
                    </a:cubicBezTo>
                    <a:lnTo>
                      <a:pt x="10133" y="2048"/>
                    </a:lnTo>
                    <a:cubicBezTo>
                      <a:pt x="10133" y="2048"/>
                      <a:pt x="7871" y="1"/>
                      <a:pt x="5335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29"/>
              <p:cNvSpPr/>
              <p:nvPr/>
            </p:nvSpPr>
            <p:spPr>
              <a:xfrm>
                <a:off x="6544250" y="5937775"/>
                <a:ext cx="239950" cy="53900"/>
              </a:xfrm>
              <a:custGeom>
                <a:rect b="b" l="l" r="r" t="t"/>
                <a:pathLst>
                  <a:path extrusionOk="0" h="2156" w="9598">
                    <a:moveTo>
                      <a:pt x="5347" y="0"/>
                    </a:moveTo>
                    <a:cubicBezTo>
                      <a:pt x="1834" y="0"/>
                      <a:pt x="1" y="1917"/>
                      <a:pt x="1" y="1917"/>
                    </a:cubicBezTo>
                    <a:cubicBezTo>
                      <a:pt x="231" y="1979"/>
                      <a:pt x="465" y="2010"/>
                      <a:pt x="697" y="2010"/>
                    </a:cubicBezTo>
                    <a:cubicBezTo>
                      <a:pt x="1088" y="2010"/>
                      <a:pt x="1476" y="1922"/>
                      <a:pt x="1834" y="1750"/>
                    </a:cubicBezTo>
                    <a:cubicBezTo>
                      <a:pt x="2394" y="1500"/>
                      <a:pt x="3192" y="1215"/>
                      <a:pt x="4168" y="1095"/>
                    </a:cubicBezTo>
                    <a:cubicBezTo>
                      <a:pt x="4584" y="1046"/>
                      <a:pt x="4969" y="1027"/>
                      <a:pt x="5318" y="1027"/>
                    </a:cubicBezTo>
                    <a:cubicBezTo>
                      <a:pt x="6751" y="1027"/>
                      <a:pt x="7597" y="1357"/>
                      <a:pt x="7597" y="1357"/>
                    </a:cubicBezTo>
                    <a:lnTo>
                      <a:pt x="9597" y="2155"/>
                    </a:lnTo>
                    <a:cubicBezTo>
                      <a:pt x="9597" y="2155"/>
                      <a:pt x="7883" y="0"/>
                      <a:pt x="534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>
                <a:off x="6477875" y="5906800"/>
                <a:ext cx="239950" cy="53900"/>
              </a:xfrm>
              <a:custGeom>
                <a:rect b="b" l="l" r="r" t="t"/>
                <a:pathLst>
                  <a:path extrusionOk="0" h="2156" w="9598">
                    <a:moveTo>
                      <a:pt x="5314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7" y="1968"/>
                      <a:pt x="459" y="1999"/>
                      <a:pt x="692" y="1999"/>
                    </a:cubicBezTo>
                    <a:cubicBezTo>
                      <a:pt x="1084" y="1999"/>
                      <a:pt x="1475" y="1911"/>
                      <a:pt x="1834" y="1739"/>
                    </a:cubicBezTo>
                    <a:cubicBezTo>
                      <a:pt x="2382" y="1489"/>
                      <a:pt x="3192" y="1203"/>
                      <a:pt x="4156" y="1084"/>
                    </a:cubicBezTo>
                    <a:cubicBezTo>
                      <a:pt x="4566" y="1038"/>
                      <a:pt x="4945" y="1020"/>
                      <a:pt x="5291" y="1020"/>
                    </a:cubicBezTo>
                    <a:cubicBezTo>
                      <a:pt x="6743" y="1020"/>
                      <a:pt x="7597" y="1346"/>
                      <a:pt x="7597" y="1346"/>
                    </a:cubicBezTo>
                    <a:lnTo>
                      <a:pt x="9597" y="2156"/>
                    </a:lnTo>
                    <a:cubicBezTo>
                      <a:pt x="9597" y="2156"/>
                      <a:pt x="7883" y="1"/>
                      <a:pt x="5347" y="1"/>
                    </a:cubicBezTo>
                    <a:cubicBezTo>
                      <a:pt x="5336" y="1"/>
                      <a:pt x="5325" y="1"/>
                      <a:pt x="531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>
                <a:off x="6371625" y="6158625"/>
                <a:ext cx="689400" cy="44075"/>
              </a:xfrm>
              <a:custGeom>
                <a:rect b="b" l="l" r="r" t="t"/>
                <a:pathLst>
                  <a:path extrusionOk="0" h="1763" w="27576">
                    <a:moveTo>
                      <a:pt x="0" y="0"/>
                    </a:moveTo>
                    <a:cubicBezTo>
                      <a:pt x="84" y="596"/>
                      <a:pt x="155" y="1179"/>
                      <a:pt x="215" y="1763"/>
                    </a:cubicBezTo>
                    <a:lnTo>
                      <a:pt x="27575" y="1763"/>
                    </a:lnTo>
                    <a:cubicBezTo>
                      <a:pt x="27575" y="1155"/>
                      <a:pt x="27492" y="572"/>
                      <a:pt x="2734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>
                <a:off x="5215825" y="3435975"/>
                <a:ext cx="762325" cy="2496450"/>
              </a:xfrm>
              <a:custGeom>
                <a:rect b="b" l="l" r="r" t="t"/>
                <a:pathLst>
                  <a:path extrusionOk="0" h="99858" w="30493">
                    <a:moveTo>
                      <a:pt x="10894" y="0"/>
                    </a:moveTo>
                    <a:lnTo>
                      <a:pt x="10823" y="9644"/>
                    </a:lnTo>
                    <a:lnTo>
                      <a:pt x="10716" y="21705"/>
                    </a:lnTo>
                    <a:cubicBezTo>
                      <a:pt x="10716" y="21705"/>
                      <a:pt x="4667" y="44160"/>
                      <a:pt x="3977" y="53162"/>
                    </a:cubicBezTo>
                    <a:cubicBezTo>
                      <a:pt x="3286" y="62151"/>
                      <a:pt x="0" y="99858"/>
                      <a:pt x="0" y="99858"/>
                    </a:cubicBezTo>
                    <a:lnTo>
                      <a:pt x="6525" y="99858"/>
                    </a:lnTo>
                    <a:lnTo>
                      <a:pt x="27670" y="20324"/>
                    </a:lnTo>
                    <a:lnTo>
                      <a:pt x="28420" y="15574"/>
                    </a:lnTo>
                    <a:lnTo>
                      <a:pt x="29468" y="8942"/>
                    </a:lnTo>
                    <a:lnTo>
                      <a:pt x="29623" y="7954"/>
                    </a:lnTo>
                    <a:lnTo>
                      <a:pt x="30492" y="2489"/>
                    </a:lnTo>
                    <a:lnTo>
                      <a:pt x="10894" y="0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>
                <a:off x="5486400" y="3600575"/>
                <a:ext cx="466150" cy="244350"/>
              </a:xfrm>
              <a:custGeom>
                <a:rect b="b" l="l" r="r" t="t"/>
                <a:pathLst>
                  <a:path extrusionOk="0" h="9774" w="18646">
                    <a:moveTo>
                      <a:pt x="71" y="0"/>
                    </a:moveTo>
                    <a:lnTo>
                      <a:pt x="0" y="9644"/>
                    </a:lnTo>
                    <a:cubicBezTo>
                      <a:pt x="1354" y="9735"/>
                      <a:pt x="2805" y="9774"/>
                      <a:pt x="4291" y="9774"/>
                    </a:cubicBezTo>
                    <a:cubicBezTo>
                      <a:pt x="9073" y="9774"/>
                      <a:pt x="14209" y="9371"/>
                      <a:pt x="17597" y="8990"/>
                    </a:cubicBezTo>
                    <a:lnTo>
                      <a:pt x="18645" y="235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>
                <a:off x="4885125" y="5868125"/>
                <a:ext cx="537600" cy="334575"/>
              </a:xfrm>
              <a:custGeom>
                <a:rect b="b" l="l" r="r" t="t"/>
                <a:pathLst>
                  <a:path extrusionOk="0" h="13383" w="21504">
                    <a:moveTo>
                      <a:pt x="13323" y="0"/>
                    </a:moveTo>
                    <a:cubicBezTo>
                      <a:pt x="13323" y="0"/>
                      <a:pt x="12014" y="560"/>
                      <a:pt x="7859" y="4143"/>
                    </a:cubicBezTo>
                    <a:cubicBezTo>
                      <a:pt x="7859" y="4143"/>
                      <a:pt x="834" y="5703"/>
                      <a:pt x="84" y="11620"/>
                    </a:cubicBezTo>
                    <a:cubicBezTo>
                      <a:pt x="12" y="12168"/>
                      <a:pt x="0" y="12752"/>
                      <a:pt x="48" y="13383"/>
                    </a:cubicBezTo>
                    <a:lnTo>
                      <a:pt x="20086" y="13383"/>
                    </a:lnTo>
                    <a:cubicBezTo>
                      <a:pt x="20086" y="13383"/>
                      <a:pt x="20312" y="12740"/>
                      <a:pt x="20539" y="11620"/>
                    </a:cubicBezTo>
                    <a:cubicBezTo>
                      <a:pt x="21003" y="9406"/>
                      <a:pt x="21503" y="5274"/>
                      <a:pt x="20312" y="488"/>
                    </a:cubicBezTo>
                    <a:cubicBezTo>
                      <a:pt x="20312" y="488"/>
                      <a:pt x="18750" y="680"/>
                      <a:pt x="17061" y="680"/>
                    </a:cubicBezTo>
                    <a:cubicBezTo>
                      <a:pt x="15599" y="680"/>
                      <a:pt x="14042" y="536"/>
                      <a:pt x="13323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29"/>
              <p:cNvSpPr/>
              <p:nvPr/>
            </p:nvSpPr>
            <p:spPr>
              <a:xfrm>
                <a:off x="4963400" y="597467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3370" y="0"/>
                    </a:moveTo>
                    <a:cubicBezTo>
                      <a:pt x="1370" y="0"/>
                      <a:pt x="1" y="2155"/>
                      <a:pt x="1" y="2155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15"/>
                      <a:pt x="5716" y="1501"/>
                      <a:pt x="6144" y="1751"/>
                    </a:cubicBezTo>
                    <a:cubicBezTo>
                      <a:pt x="6440" y="1917"/>
                      <a:pt x="6755" y="2007"/>
                      <a:pt x="7068" y="2007"/>
                    </a:cubicBezTo>
                    <a:cubicBezTo>
                      <a:pt x="7246" y="2007"/>
                      <a:pt x="7424" y="1978"/>
                      <a:pt x="7597" y="1917"/>
                    </a:cubicBezTo>
                    <a:cubicBezTo>
                      <a:pt x="7597" y="1917"/>
                      <a:pt x="6156" y="0"/>
                      <a:pt x="3370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29"/>
              <p:cNvSpPr/>
              <p:nvPr/>
            </p:nvSpPr>
            <p:spPr>
              <a:xfrm>
                <a:off x="5026800" y="594787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3384" y="1"/>
                    </a:moveTo>
                    <a:cubicBezTo>
                      <a:pt x="3376" y="1"/>
                      <a:pt x="3367" y="1"/>
                      <a:pt x="3358" y="1"/>
                    </a:cubicBezTo>
                    <a:cubicBezTo>
                      <a:pt x="1358" y="1"/>
                      <a:pt x="1" y="2156"/>
                      <a:pt x="1" y="2156"/>
                    </a:cubicBezTo>
                    <a:lnTo>
                      <a:pt x="1584" y="1346"/>
                    </a:lnTo>
                    <a:cubicBezTo>
                      <a:pt x="1584" y="1346"/>
                      <a:pt x="2247" y="1026"/>
                      <a:pt x="3372" y="1026"/>
                    </a:cubicBezTo>
                    <a:cubicBezTo>
                      <a:pt x="3653" y="1026"/>
                      <a:pt x="3963" y="1046"/>
                      <a:pt x="4299" y="1096"/>
                    </a:cubicBezTo>
                    <a:cubicBezTo>
                      <a:pt x="5073" y="1203"/>
                      <a:pt x="5704" y="1489"/>
                      <a:pt x="6144" y="1751"/>
                    </a:cubicBezTo>
                    <a:cubicBezTo>
                      <a:pt x="6427" y="1915"/>
                      <a:pt x="6732" y="1999"/>
                      <a:pt x="7041" y="1999"/>
                    </a:cubicBezTo>
                    <a:cubicBezTo>
                      <a:pt x="7227" y="1999"/>
                      <a:pt x="7413" y="1969"/>
                      <a:pt x="7597" y="1906"/>
                    </a:cubicBezTo>
                    <a:cubicBezTo>
                      <a:pt x="7597" y="1906"/>
                      <a:pt x="6153" y="1"/>
                      <a:pt x="338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29"/>
              <p:cNvSpPr/>
              <p:nvPr/>
            </p:nvSpPr>
            <p:spPr>
              <a:xfrm>
                <a:off x="5075325" y="591662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3370" y="1"/>
                    </a:moveTo>
                    <a:cubicBezTo>
                      <a:pt x="1370" y="1"/>
                      <a:pt x="0" y="2156"/>
                      <a:pt x="0" y="2156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03"/>
                      <a:pt x="5715" y="1501"/>
                      <a:pt x="6144" y="1751"/>
                    </a:cubicBezTo>
                    <a:cubicBezTo>
                      <a:pt x="6434" y="1914"/>
                      <a:pt x="6742" y="1999"/>
                      <a:pt x="7049" y="1999"/>
                    </a:cubicBezTo>
                    <a:cubicBezTo>
                      <a:pt x="7234" y="1999"/>
                      <a:pt x="7418" y="1968"/>
                      <a:pt x="7597" y="1906"/>
                    </a:cubicBezTo>
                    <a:cubicBezTo>
                      <a:pt x="7597" y="1906"/>
                      <a:pt x="6156" y="1"/>
                      <a:pt x="3370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29"/>
              <p:cNvSpPr/>
              <p:nvPr/>
            </p:nvSpPr>
            <p:spPr>
              <a:xfrm>
                <a:off x="4885125" y="6158625"/>
                <a:ext cx="513475" cy="44075"/>
              </a:xfrm>
              <a:custGeom>
                <a:rect b="b" l="l" r="r" t="t"/>
                <a:pathLst>
                  <a:path extrusionOk="0" h="1763" w="20539">
                    <a:moveTo>
                      <a:pt x="84" y="0"/>
                    </a:moveTo>
                    <a:cubicBezTo>
                      <a:pt x="12" y="548"/>
                      <a:pt x="0" y="1132"/>
                      <a:pt x="48" y="1763"/>
                    </a:cubicBezTo>
                    <a:lnTo>
                      <a:pt x="20086" y="1763"/>
                    </a:lnTo>
                    <a:cubicBezTo>
                      <a:pt x="20086" y="1763"/>
                      <a:pt x="20312" y="1120"/>
                      <a:pt x="2053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29"/>
              <p:cNvSpPr/>
              <p:nvPr/>
            </p:nvSpPr>
            <p:spPr>
              <a:xfrm>
                <a:off x="5476575" y="713025"/>
                <a:ext cx="1288875" cy="1813025"/>
              </a:xfrm>
              <a:custGeom>
                <a:rect b="b" l="l" r="r" t="t"/>
                <a:pathLst>
                  <a:path extrusionOk="0" h="72521" w="51555">
                    <a:moveTo>
                      <a:pt x="17169" y="0"/>
                    </a:moveTo>
                    <a:cubicBezTo>
                      <a:pt x="17169" y="0"/>
                      <a:pt x="14704" y="441"/>
                      <a:pt x="11585" y="1203"/>
                    </a:cubicBezTo>
                    <a:cubicBezTo>
                      <a:pt x="11037" y="1334"/>
                      <a:pt x="10466" y="1476"/>
                      <a:pt x="9894" y="1631"/>
                    </a:cubicBezTo>
                    <a:cubicBezTo>
                      <a:pt x="8870" y="1893"/>
                      <a:pt x="7823" y="2191"/>
                      <a:pt x="6775" y="2500"/>
                    </a:cubicBezTo>
                    <a:cubicBezTo>
                      <a:pt x="6227" y="2679"/>
                      <a:pt x="5691" y="2846"/>
                      <a:pt x="5167" y="3036"/>
                    </a:cubicBezTo>
                    <a:cubicBezTo>
                      <a:pt x="3191" y="3703"/>
                      <a:pt x="1405" y="4465"/>
                      <a:pt x="274" y="5275"/>
                    </a:cubicBezTo>
                    <a:cubicBezTo>
                      <a:pt x="167" y="5346"/>
                      <a:pt x="83" y="5406"/>
                      <a:pt x="0" y="5477"/>
                    </a:cubicBezTo>
                    <a:cubicBezTo>
                      <a:pt x="0" y="5477"/>
                      <a:pt x="167" y="7680"/>
                      <a:pt x="667" y="11561"/>
                    </a:cubicBezTo>
                    <a:cubicBezTo>
                      <a:pt x="786" y="12442"/>
                      <a:pt x="905" y="13418"/>
                      <a:pt x="1060" y="14466"/>
                    </a:cubicBezTo>
                    <a:cubicBezTo>
                      <a:pt x="1203" y="15431"/>
                      <a:pt x="1357" y="16443"/>
                      <a:pt x="1512" y="17538"/>
                    </a:cubicBezTo>
                    <a:cubicBezTo>
                      <a:pt x="1762" y="19157"/>
                      <a:pt x="2060" y="20931"/>
                      <a:pt x="2393" y="22824"/>
                    </a:cubicBezTo>
                    <a:cubicBezTo>
                      <a:pt x="2560" y="23836"/>
                      <a:pt x="2750" y="24884"/>
                      <a:pt x="2953" y="25968"/>
                    </a:cubicBezTo>
                    <a:cubicBezTo>
                      <a:pt x="3012" y="26265"/>
                      <a:pt x="3072" y="26575"/>
                      <a:pt x="3120" y="26884"/>
                    </a:cubicBezTo>
                    <a:cubicBezTo>
                      <a:pt x="3310" y="27896"/>
                      <a:pt x="3524" y="28932"/>
                      <a:pt x="3739" y="30004"/>
                    </a:cubicBezTo>
                    <a:cubicBezTo>
                      <a:pt x="4096" y="31778"/>
                      <a:pt x="4477" y="33623"/>
                      <a:pt x="4905" y="35540"/>
                    </a:cubicBezTo>
                    <a:cubicBezTo>
                      <a:pt x="5132" y="36588"/>
                      <a:pt x="5382" y="37671"/>
                      <a:pt x="5632" y="38755"/>
                    </a:cubicBezTo>
                    <a:cubicBezTo>
                      <a:pt x="5679" y="38957"/>
                      <a:pt x="5727" y="39160"/>
                      <a:pt x="5775" y="39362"/>
                    </a:cubicBezTo>
                    <a:cubicBezTo>
                      <a:pt x="6025" y="40398"/>
                      <a:pt x="6275" y="41446"/>
                      <a:pt x="6537" y="42505"/>
                    </a:cubicBezTo>
                    <a:cubicBezTo>
                      <a:pt x="7049" y="44601"/>
                      <a:pt x="7596" y="46756"/>
                      <a:pt x="8204" y="48959"/>
                    </a:cubicBezTo>
                    <a:cubicBezTo>
                      <a:pt x="8132" y="49828"/>
                      <a:pt x="8049" y="50780"/>
                      <a:pt x="7894" y="51768"/>
                    </a:cubicBezTo>
                    <a:cubicBezTo>
                      <a:pt x="7894" y="51792"/>
                      <a:pt x="7894" y="51816"/>
                      <a:pt x="7894" y="51840"/>
                    </a:cubicBezTo>
                    <a:cubicBezTo>
                      <a:pt x="7775" y="52768"/>
                      <a:pt x="7608" y="53733"/>
                      <a:pt x="7430" y="54733"/>
                    </a:cubicBezTo>
                    <a:cubicBezTo>
                      <a:pt x="7406" y="54840"/>
                      <a:pt x="7394" y="54947"/>
                      <a:pt x="7370" y="55043"/>
                    </a:cubicBezTo>
                    <a:cubicBezTo>
                      <a:pt x="7108" y="56483"/>
                      <a:pt x="6799" y="58019"/>
                      <a:pt x="6453" y="59615"/>
                    </a:cubicBezTo>
                    <a:cubicBezTo>
                      <a:pt x="6168" y="60889"/>
                      <a:pt x="5870" y="62210"/>
                      <a:pt x="5560" y="63544"/>
                    </a:cubicBezTo>
                    <a:cubicBezTo>
                      <a:pt x="5334" y="64520"/>
                      <a:pt x="5108" y="65484"/>
                      <a:pt x="4870" y="66473"/>
                    </a:cubicBezTo>
                    <a:cubicBezTo>
                      <a:pt x="4394" y="68461"/>
                      <a:pt x="3905" y="70485"/>
                      <a:pt x="3417" y="72521"/>
                    </a:cubicBezTo>
                    <a:lnTo>
                      <a:pt x="43220" y="72521"/>
                    </a:lnTo>
                    <a:lnTo>
                      <a:pt x="41851" y="66508"/>
                    </a:lnTo>
                    <a:lnTo>
                      <a:pt x="41196" y="63603"/>
                    </a:lnTo>
                    <a:lnTo>
                      <a:pt x="40243" y="59424"/>
                    </a:lnTo>
                    <a:lnTo>
                      <a:pt x="39184" y="54804"/>
                    </a:lnTo>
                    <a:lnTo>
                      <a:pt x="38529" y="51899"/>
                    </a:lnTo>
                    <a:lnTo>
                      <a:pt x="38183" y="50399"/>
                    </a:lnTo>
                    <a:lnTo>
                      <a:pt x="39886" y="42565"/>
                    </a:lnTo>
                    <a:lnTo>
                      <a:pt x="40136" y="41410"/>
                    </a:lnTo>
                    <a:lnTo>
                      <a:pt x="40553" y="39457"/>
                    </a:lnTo>
                    <a:lnTo>
                      <a:pt x="40827" y="38183"/>
                    </a:lnTo>
                    <a:lnTo>
                      <a:pt x="42613" y="30004"/>
                    </a:lnTo>
                    <a:lnTo>
                      <a:pt x="43291" y="26861"/>
                    </a:lnTo>
                    <a:lnTo>
                      <a:pt x="44244" y="22443"/>
                    </a:lnTo>
                    <a:lnTo>
                      <a:pt x="51554" y="14466"/>
                    </a:lnTo>
                    <a:lnTo>
                      <a:pt x="47589" y="7001"/>
                    </a:lnTo>
                    <a:lnTo>
                      <a:pt x="45577" y="6298"/>
                    </a:lnTo>
                    <a:lnTo>
                      <a:pt x="43565" y="5596"/>
                    </a:lnTo>
                    <a:lnTo>
                      <a:pt x="42458" y="5203"/>
                    </a:lnTo>
                    <a:lnTo>
                      <a:pt x="37517" y="3465"/>
                    </a:lnTo>
                    <a:lnTo>
                      <a:pt x="37386" y="3417"/>
                    </a:lnTo>
                    <a:lnTo>
                      <a:pt x="33469" y="2036"/>
                    </a:lnTo>
                    <a:lnTo>
                      <a:pt x="29730" y="738"/>
                    </a:lnTo>
                    <a:cubicBezTo>
                      <a:pt x="29730" y="738"/>
                      <a:pt x="28676" y="1092"/>
                      <a:pt x="26213" y="1092"/>
                    </a:cubicBezTo>
                    <a:cubicBezTo>
                      <a:pt x="24202" y="1092"/>
                      <a:pt x="21252" y="856"/>
                      <a:pt x="17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29"/>
              <p:cNvSpPr/>
              <p:nvPr/>
            </p:nvSpPr>
            <p:spPr>
              <a:xfrm>
                <a:off x="5532825" y="855900"/>
                <a:ext cx="82475" cy="82775"/>
              </a:xfrm>
              <a:custGeom>
                <a:rect b="b" l="l" r="r" t="t"/>
                <a:pathLst>
                  <a:path extrusionOk="0" h="3311" w="3299">
                    <a:moveTo>
                      <a:pt x="1643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60"/>
                      <a:pt x="739" y="3310"/>
                      <a:pt x="1643" y="3310"/>
                    </a:cubicBezTo>
                    <a:cubicBezTo>
                      <a:pt x="2560" y="3310"/>
                      <a:pt x="3298" y="2560"/>
                      <a:pt x="3298" y="1655"/>
                    </a:cubicBezTo>
                    <a:cubicBezTo>
                      <a:pt x="3298" y="738"/>
                      <a:pt x="2560" y="0"/>
                      <a:pt x="1643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>
                <a:off x="5645925" y="753800"/>
                <a:ext cx="78025" cy="44075"/>
              </a:xfrm>
              <a:custGeom>
                <a:rect b="b" l="l" r="r" t="t"/>
                <a:pathLst>
                  <a:path extrusionOk="0" h="1763" w="3121">
                    <a:moveTo>
                      <a:pt x="3120" y="0"/>
                    </a:moveTo>
                    <a:cubicBezTo>
                      <a:pt x="2096" y="262"/>
                      <a:pt x="1049" y="560"/>
                      <a:pt x="1" y="869"/>
                    </a:cubicBezTo>
                    <a:cubicBezTo>
                      <a:pt x="287" y="1405"/>
                      <a:pt x="846" y="1762"/>
                      <a:pt x="1477" y="1762"/>
                    </a:cubicBezTo>
                    <a:cubicBezTo>
                      <a:pt x="2382" y="1762"/>
                      <a:pt x="3120" y="1024"/>
                      <a:pt x="3120" y="119"/>
                    </a:cubicBezTo>
                    <a:cubicBezTo>
                      <a:pt x="3120" y="72"/>
                      <a:pt x="3120" y="36"/>
                      <a:pt x="3120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29"/>
              <p:cNvSpPr/>
              <p:nvPr/>
            </p:nvSpPr>
            <p:spPr>
              <a:xfrm>
                <a:off x="5725100" y="967500"/>
                <a:ext cx="82475" cy="82775"/>
              </a:xfrm>
              <a:custGeom>
                <a:rect b="b" l="l" r="r" t="t"/>
                <a:pathLst>
                  <a:path extrusionOk="0" h="3311" w="3299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73"/>
                      <a:pt x="739" y="3311"/>
                      <a:pt x="1644" y="3311"/>
                    </a:cubicBezTo>
                    <a:cubicBezTo>
                      <a:pt x="2561" y="3311"/>
                      <a:pt x="3299" y="2573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5607825" y="1135400"/>
                <a:ext cx="82475" cy="82750"/>
              </a:xfrm>
              <a:custGeom>
                <a:rect b="b" l="l" r="r" t="t"/>
                <a:pathLst>
                  <a:path extrusionOk="0" h="3310" w="3299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310"/>
                      <a:pt x="1656" y="3310"/>
                    </a:cubicBezTo>
                    <a:cubicBezTo>
                      <a:pt x="2561" y="3310"/>
                      <a:pt x="3299" y="2560"/>
                      <a:pt x="3299" y="1655"/>
                    </a:cubicBezTo>
                    <a:cubicBezTo>
                      <a:pt x="3299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>
                <a:off x="5536400" y="1283625"/>
                <a:ext cx="37525" cy="78600"/>
              </a:xfrm>
              <a:custGeom>
                <a:rect b="b" l="l" r="r" t="t"/>
                <a:pathLst>
                  <a:path extrusionOk="0" h="3144" w="1501">
                    <a:moveTo>
                      <a:pt x="0" y="0"/>
                    </a:moveTo>
                    <a:lnTo>
                      <a:pt x="0" y="0"/>
                    </a:lnTo>
                    <a:cubicBezTo>
                      <a:pt x="167" y="1012"/>
                      <a:pt x="357" y="2060"/>
                      <a:pt x="560" y="3144"/>
                    </a:cubicBezTo>
                    <a:cubicBezTo>
                      <a:pt x="1119" y="2870"/>
                      <a:pt x="1500" y="2310"/>
                      <a:pt x="1500" y="1643"/>
                    </a:cubicBezTo>
                    <a:cubicBezTo>
                      <a:pt x="1500" y="786"/>
                      <a:pt x="846" y="72"/>
                      <a:pt x="0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>
                <a:off x="5864700" y="1242250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1" y="3298"/>
                      <a:pt x="3299" y="2560"/>
                      <a:pt x="3299" y="1655"/>
                    </a:cubicBezTo>
                    <a:cubicBezTo>
                      <a:pt x="3299" y="739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>
                <a:off x="6535925" y="843100"/>
                <a:ext cx="80100" cy="54200"/>
              </a:xfrm>
              <a:custGeom>
                <a:rect b="b" l="l" r="r" t="t"/>
                <a:pathLst>
                  <a:path extrusionOk="0" h="2168" w="3204">
                    <a:moveTo>
                      <a:pt x="84" y="0"/>
                    </a:moveTo>
                    <a:cubicBezTo>
                      <a:pt x="36" y="167"/>
                      <a:pt x="0" y="334"/>
                      <a:pt x="0" y="512"/>
                    </a:cubicBezTo>
                    <a:cubicBezTo>
                      <a:pt x="0" y="1417"/>
                      <a:pt x="751" y="2167"/>
                      <a:pt x="1655" y="2167"/>
                    </a:cubicBezTo>
                    <a:cubicBezTo>
                      <a:pt x="2370" y="2167"/>
                      <a:pt x="2965" y="1715"/>
                      <a:pt x="3203" y="1095"/>
                    </a:cubicBezTo>
                    <a:lnTo>
                      <a:pt x="1191" y="39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5682850" y="1398225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55" y="0"/>
                    </a:moveTo>
                    <a:cubicBezTo>
                      <a:pt x="738" y="0"/>
                      <a:pt x="0" y="738"/>
                      <a:pt x="0" y="1643"/>
                    </a:cubicBezTo>
                    <a:cubicBezTo>
                      <a:pt x="0" y="2560"/>
                      <a:pt x="738" y="3298"/>
                      <a:pt x="1655" y="3298"/>
                    </a:cubicBezTo>
                    <a:cubicBezTo>
                      <a:pt x="2560" y="3298"/>
                      <a:pt x="3298" y="2560"/>
                      <a:pt x="3298" y="1643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29"/>
              <p:cNvSpPr/>
              <p:nvPr/>
            </p:nvSpPr>
            <p:spPr>
              <a:xfrm>
                <a:off x="5958175" y="1482450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1"/>
                      <a:pt x="739" y="3299"/>
                      <a:pt x="1643" y="3299"/>
                    </a:cubicBezTo>
                    <a:cubicBezTo>
                      <a:pt x="2560" y="3299"/>
                      <a:pt x="3298" y="2561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29"/>
              <p:cNvSpPr/>
              <p:nvPr/>
            </p:nvSpPr>
            <p:spPr>
              <a:xfrm>
                <a:off x="6449900" y="1667300"/>
                <a:ext cx="47350" cy="80975"/>
              </a:xfrm>
              <a:custGeom>
                <a:rect b="b" l="l" r="r" t="t"/>
                <a:pathLst>
                  <a:path extrusionOk="0" h="3239" w="1894">
                    <a:moveTo>
                      <a:pt x="1656" y="0"/>
                    </a:moveTo>
                    <a:cubicBezTo>
                      <a:pt x="739" y="0"/>
                      <a:pt x="1" y="739"/>
                      <a:pt x="1" y="1644"/>
                    </a:cubicBezTo>
                    <a:cubicBezTo>
                      <a:pt x="1" y="2406"/>
                      <a:pt x="501" y="3037"/>
                      <a:pt x="1203" y="3239"/>
                    </a:cubicBezTo>
                    <a:lnTo>
                      <a:pt x="1620" y="1286"/>
                    </a:lnTo>
                    <a:lnTo>
                      <a:pt x="1894" y="12"/>
                    </a:lnTo>
                    <a:cubicBezTo>
                      <a:pt x="1822" y="0"/>
                      <a:pt x="1739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29"/>
              <p:cNvSpPr/>
              <p:nvPr/>
            </p:nvSpPr>
            <p:spPr>
              <a:xfrm>
                <a:off x="5599200" y="1600625"/>
                <a:ext cx="49725" cy="81275"/>
              </a:xfrm>
              <a:custGeom>
                <a:rect b="b" l="l" r="r" t="t"/>
                <a:pathLst>
                  <a:path extrusionOk="0" h="3251" w="1989">
                    <a:moveTo>
                      <a:pt x="346" y="0"/>
                    </a:moveTo>
                    <a:cubicBezTo>
                      <a:pt x="227" y="0"/>
                      <a:pt x="108" y="12"/>
                      <a:pt x="0" y="36"/>
                    </a:cubicBezTo>
                    <a:cubicBezTo>
                      <a:pt x="227" y="1084"/>
                      <a:pt x="477" y="2167"/>
                      <a:pt x="727" y="3251"/>
                    </a:cubicBezTo>
                    <a:cubicBezTo>
                      <a:pt x="1465" y="3084"/>
                      <a:pt x="1989" y="2429"/>
                      <a:pt x="1989" y="1655"/>
                    </a:cubicBezTo>
                    <a:cubicBezTo>
                      <a:pt x="1989" y="739"/>
                      <a:pt x="1251" y="0"/>
                      <a:pt x="34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29"/>
              <p:cNvSpPr/>
              <p:nvPr/>
            </p:nvSpPr>
            <p:spPr>
              <a:xfrm>
                <a:off x="6244525" y="1546450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55" y="1"/>
                    </a:moveTo>
                    <a:cubicBezTo>
                      <a:pt x="738" y="1"/>
                      <a:pt x="0" y="739"/>
                      <a:pt x="0" y="1656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60" y="3299"/>
                      <a:pt x="3298" y="2560"/>
                      <a:pt x="3298" y="1656"/>
                    </a:cubicBezTo>
                    <a:cubicBezTo>
                      <a:pt x="3298" y="739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29"/>
              <p:cNvSpPr/>
              <p:nvPr/>
            </p:nvSpPr>
            <p:spPr>
              <a:xfrm>
                <a:off x="6326975" y="1152650"/>
                <a:ext cx="82775" cy="82475"/>
              </a:xfrm>
              <a:custGeom>
                <a:rect b="b" l="l" r="r" t="t"/>
                <a:pathLst>
                  <a:path extrusionOk="0" h="3299" w="3311">
                    <a:moveTo>
                      <a:pt x="1655" y="1"/>
                    </a:moveTo>
                    <a:cubicBezTo>
                      <a:pt x="738" y="1"/>
                      <a:pt x="0" y="739"/>
                      <a:pt x="0" y="1644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72" y="3299"/>
                      <a:pt x="3310" y="2560"/>
                      <a:pt x="3310" y="1644"/>
                    </a:cubicBezTo>
                    <a:cubicBezTo>
                      <a:pt x="3310" y="739"/>
                      <a:pt x="2572" y="1"/>
                      <a:pt x="165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>
                <a:off x="6494850" y="1028825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0"/>
                      <a:pt x="739" y="3299"/>
                      <a:pt x="1643" y="3299"/>
                    </a:cubicBezTo>
                    <a:cubicBezTo>
                      <a:pt x="2560" y="3299"/>
                      <a:pt x="3298" y="2560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29"/>
              <p:cNvSpPr/>
              <p:nvPr/>
            </p:nvSpPr>
            <p:spPr>
              <a:xfrm>
                <a:off x="6351075" y="885050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1"/>
                      <a:pt x="739" y="3299"/>
                      <a:pt x="1644" y="3299"/>
                    </a:cubicBezTo>
                    <a:cubicBezTo>
                      <a:pt x="2561" y="3299"/>
                      <a:pt x="3299" y="2561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29"/>
              <p:cNvSpPr/>
              <p:nvPr/>
            </p:nvSpPr>
            <p:spPr>
              <a:xfrm>
                <a:off x="6040625" y="1756900"/>
                <a:ext cx="82475" cy="82775"/>
              </a:xfrm>
              <a:custGeom>
                <a:rect b="b" l="l" r="r" t="t"/>
                <a:pathLst>
                  <a:path extrusionOk="0" h="3311" w="3299">
                    <a:moveTo>
                      <a:pt x="1655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72"/>
                      <a:pt x="739" y="3310"/>
                      <a:pt x="1655" y="3310"/>
                    </a:cubicBezTo>
                    <a:cubicBezTo>
                      <a:pt x="2560" y="3310"/>
                      <a:pt x="3298" y="2572"/>
                      <a:pt x="3298" y="1655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29"/>
              <p:cNvSpPr/>
              <p:nvPr/>
            </p:nvSpPr>
            <p:spPr>
              <a:xfrm>
                <a:off x="5801000" y="1923875"/>
                <a:ext cx="82775" cy="82475"/>
              </a:xfrm>
              <a:custGeom>
                <a:rect b="b" l="l" r="r" t="t"/>
                <a:pathLst>
                  <a:path extrusionOk="0" h="3299" w="3311">
                    <a:moveTo>
                      <a:pt x="1656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0"/>
                      <a:pt x="739" y="3299"/>
                      <a:pt x="1656" y="3299"/>
                    </a:cubicBezTo>
                    <a:cubicBezTo>
                      <a:pt x="2573" y="3299"/>
                      <a:pt x="3311" y="2560"/>
                      <a:pt x="3311" y="1656"/>
                    </a:cubicBezTo>
                    <a:cubicBezTo>
                      <a:pt x="3311" y="739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29"/>
              <p:cNvSpPr/>
              <p:nvPr/>
            </p:nvSpPr>
            <p:spPr>
              <a:xfrm>
                <a:off x="5660825" y="2009000"/>
                <a:ext cx="39600" cy="80100"/>
              </a:xfrm>
              <a:custGeom>
                <a:rect b="b" l="l" r="r" t="t"/>
                <a:pathLst>
                  <a:path extrusionOk="0" h="3204" w="1584">
                    <a:moveTo>
                      <a:pt x="524" y="1"/>
                    </a:moveTo>
                    <a:cubicBezTo>
                      <a:pt x="405" y="929"/>
                      <a:pt x="238" y="1894"/>
                      <a:pt x="60" y="2894"/>
                    </a:cubicBezTo>
                    <a:cubicBezTo>
                      <a:pt x="36" y="3001"/>
                      <a:pt x="24" y="3108"/>
                      <a:pt x="0" y="3204"/>
                    </a:cubicBezTo>
                    <a:cubicBezTo>
                      <a:pt x="869" y="3168"/>
                      <a:pt x="1584" y="2442"/>
                      <a:pt x="1584" y="1549"/>
                    </a:cubicBezTo>
                    <a:cubicBezTo>
                      <a:pt x="1584" y="846"/>
                      <a:pt x="1143" y="25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29"/>
              <p:cNvSpPr/>
              <p:nvPr/>
            </p:nvSpPr>
            <p:spPr>
              <a:xfrm>
                <a:off x="5744150" y="1683075"/>
                <a:ext cx="82775" cy="82775"/>
              </a:xfrm>
              <a:custGeom>
                <a:rect b="b" l="l" r="r" t="t"/>
                <a:pathLst>
                  <a:path extrusionOk="0" h="3311" w="3311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73" y="3310"/>
                      <a:pt x="3311" y="2572"/>
                      <a:pt x="3311" y="1655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29"/>
              <p:cNvSpPr/>
              <p:nvPr/>
            </p:nvSpPr>
            <p:spPr>
              <a:xfrm>
                <a:off x="6127550" y="1264575"/>
                <a:ext cx="82750" cy="82475"/>
              </a:xfrm>
              <a:custGeom>
                <a:rect b="b" l="l" r="r" t="t"/>
                <a:pathLst>
                  <a:path extrusionOk="0" h="3299" w="331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cubicBezTo>
                      <a:pt x="2572" y="3298"/>
                      <a:pt x="3310" y="2560"/>
                      <a:pt x="3310" y="1643"/>
                    </a:cubicBezTo>
                    <a:cubicBezTo>
                      <a:pt x="3310" y="739"/>
                      <a:pt x="2572" y="0"/>
                      <a:pt x="165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29"/>
              <p:cNvSpPr/>
              <p:nvPr/>
            </p:nvSpPr>
            <p:spPr>
              <a:xfrm>
                <a:off x="6398400" y="1383925"/>
                <a:ext cx="82775" cy="82775"/>
              </a:xfrm>
              <a:custGeom>
                <a:rect b="b" l="l" r="r" t="t"/>
                <a:pathLst>
                  <a:path extrusionOk="0" h="3311" w="3311">
                    <a:moveTo>
                      <a:pt x="1656" y="1"/>
                    </a:moveTo>
                    <a:cubicBezTo>
                      <a:pt x="751" y="1"/>
                      <a:pt x="1" y="751"/>
                      <a:pt x="1" y="1656"/>
                    </a:cubicBezTo>
                    <a:cubicBezTo>
                      <a:pt x="1" y="2572"/>
                      <a:pt x="751" y="3311"/>
                      <a:pt x="1656" y="3311"/>
                    </a:cubicBezTo>
                    <a:cubicBezTo>
                      <a:pt x="2573" y="3311"/>
                      <a:pt x="3311" y="2572"/>
                      <a:pt x="3311" y="1656"/>
                    </a:cubicBezTo>
                    <a:cubicBezTo>
                      <a:pt x="3311" y="751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29"/>
              <p:cNvSpPr/>
              <p:nvPr/>
            </p:nvSpPr>
            <p:spPr>
              <a:xfrm>
                <a:off x="6297500" y="1830425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0" y="3298"/>
                      <a:pt x="3299" y="2560"/>
                      <a:pt x="3299" y="1655"/>
                    </a:cubicBezTo>
                    <a:cubicBezTo>
                      <a:pt x="3299" y="738"/>
                      <a:pt x="2560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29"/>
              <p:cNvSpPr/>
              <p:nvPr/>
            </p:nvSpPr>
            <p:spPr>
              <a:xfrm>
                <a:off x="6069800" y="2037875"/>
                <a:ext cx="82775" cy="82775"/>
              </a:xfrm>
              <a:custGeom>
                <a:rect b="b" l="l" r="r" t="t"/>
                <a:pathLst>
                  <a:path extrusionOk="0" h="3311" w="3311">
                    <a:moveTo>
                      <a:pt x="1655" y="1"/>
                    </a:moveTo>
                    <a:cubicBezTo>
                      <a:pt x="738" y="1"/>
                      <a:pt x="0" y="751"/>
                      <a:pt x="0" y="1656"/>
                    </a:cubicBezTo>
                    <a:cubicBezTo>
                      <a:pt x="0" y="2572"/>
                      <a:pt x="738" y="3311"/>
                      <a:pt x="1655" y="3311"/>
                    </a:cubicBezTo>
                    <a:cubicBezTo>
                      <a:pt x="2560" y="3311"/>
                      <a:pt x="3310" y="2572"/>
                      <a:pt x="3310" y="1656"/>
                    </a:cubicBezTo>
                    <a:cubicBezTo>
                      <a:pt x="3310" y="751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29"/>
              <p:cNvSpPr/>
              <p:nvPr/>
            </p:nvSpPr>
            <p:spPr>
              <a:xfrm>
                <a:off x="5801000" y="2166775"/>
                <a:ext cx="82775" cy="82775"/>
              </a:xfrm>
              <a:custGeom>
                <a:rect b="b" l="l" r="r" t="t"/>
                <a:pathLst>
                  <a:path extrusionOk="0" h="3311" w="3311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61" y="3310"/>
                      <a:pt x="3311" y="2572"/>
                      <a:pt x="3311" y="1655"/>
                    </a:cubicBezTo>
                    <a:cubicBezTo>
                      <a:pt x="3311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29"/>
              <p:cNvSpPr/>
              <p:nvPr/>
            </p:nvSpPr>
            <p:spPr>
              <a:xfrm>
                <a:off x="6315650" y="2140575"/>
                <a:ext cx="82775" cy="82475"/>
              </a:xfrm>
              <a:custGeom>
                <a:rect b="b" l="l" r="r" t="t"/>
                <a:pathLst>
                  <a:path extrusionOk="0" h="3299" w="3311">
                    <a:moveTo>
                      <a:pt x="1656" y="0"/>
                    </a:moveTo>
                    <a:cubicBezTo>
                      <a:pt x="751" y="0"/>
                      <a:pt x="1" y="739"/>
                      <a:pt x="1" y="1643"/>
                    </a:cubicBezTo>
                    <a:cubicBezTo>
                      <a:pt x="1" y="2560"/>
                      <a:pt x="751" y="3298"/>
                      <a:pt x="1656" y="3298"/>
                    </a:cubicBezTo>
                    <a:cubicBezTo>
                      <a:pt x="2573" y="3298"/>
                      <a:pt x="3311" y="2560"/>
                      <a:pt x="3311" y="1643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29"/>
              <p:cNvSpPr/>
              <p:nvPr/>
            </p:nvSpPr>
            <p:spPr>
              <a:xfrm>
                <a:off x="5766175" y="713025"/>
                <a:ext cx="547125" cy="426625"/>
              </a:xfrm>
              <a:custGeom>
                <a:rect b="b" l="l" r="r" t="t"/>
                <a:pathLst>
                  <a:path extrusionOk="0" h="17065" w="21885">
                    <a:moveTo>
                      <a:pt x="5585" y="0"/>
                    </a:moveTo>
                    <a:cubicBezTo>
                      <a:pt x="5585" y="0"/>
                      <a:pt x="3120" y="441"/>
                      <a:pt x="1" y="1203"/>
                    </a:cubicBezTo>
                    <a:cubicBezTo>
                      <a:pt x="1371" y="6086"/>
                      <a:pt x="5182" y="17064"/>
                      <a:pt x="11961" y="17064"/>
                    </a:cubicBezTo>
                    <a:cubicBezTo>
                      <a:pt x="12190" y="17064"/>
                      <a:pt x="12422" y="17052"/>
                      <a:pt x="12657" y="17026"/>
                    </a:cubicBezTo>
                    <a:cubicBezTo>
                      <a:pt x="18753" y="16371"/>
                      <a:pt x="21039" y="7787"/>
                      <a:pt x="21885" y="2048"/>
                    </a:cubicBezTo>
                    <a:lnTo>
                      <a:pt x="18146" y="726"/>
                    </a:lnTo>
                    <a:cubicBezTo>
                      <a:pt x="18146" y="726"/>
                      <a:pt x="17083" y="1087"/>
                      <a:pt x="14595" y="1087"/>
                    </a:cubicBezTo>
                    <a:cubicBezTo>
                      <a:pt x="12585" y="1087"/>
                      <a:pt x="9645" y="852"/>
                      <a:pt x="5585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29"/>
              <p:cNvSpPr/>
              <p:nvPr/>
            </p:nvSpPr>
            <p:spPr>
              <a:xfrm>
                <a:off x="5393225" y="2198625"/>
                <a:ext cx="1364775" cy="1559750"/>
              </a:xfrm>
              <a:custGeom>
                <a:rect b="b" l="l" r="r" t="t"/>
                <a:pathLst>
                  <a:path extrusionOk="0" h="62390" w="54591">
                    <a:moveTo>
                      <a:pt x="43577" y="0"/>
                    </a:moveTo>
                    <a:cubicBezTo>
                      <a:pt x="38091" y="1619"/>
                      <a:pt x="32470" y="2179"/>
                      <a:pt x="27315" y="2179"/>
                    </a:cubicBezTo>
                    <a:cubicBezTo>
                      <a:pt x="19920" y="2179"/>
                      <a:pt x="13485" y="1026"/>
                      <a:pt x="9787" y="191"/>
                    </a:cubicBezTo>
                    <a:cubicBezTo>
                      <a:pt x="9502" y="1465"/>
                      <a:pt x="9204" y="2774"/>
                      <a:pt x="8894" y="4120"/>
                    </a:cubicBezTo>
                    <a:cubicBezTo>
                      <a:pt x="8763" y="4667"/>
                      <a:pt x="8632" y="5215"/>
                      <a:pt x="8501" y="5763"/>
                    </a:cubicBezTo>
                    <a:cubicBezTo>
                      <a:pt x="8406" y="6191"/>
                      <a:pt x="8311" y="6620"/>
                      <a:pt x="8204" y="7049"/>
                    </a:cubicBezTo>
                    <a:cubicBezTo>
                      <a:pt x="8120" y="7370"/>
                      <a:pt x="8049" y="7703"/>
                      <a:pt x="7966" y="8037"/>
                    </a:cubicBezTo>
                    <a:cubicBezTo>
                      <a:pt x="7358" y="10585"/>
                      <a:pt x="6727" y="13168"/>
                      <a:pt x="6120" y="15740"/>
                    </a:cubicBezTo>
                    <a:cubicBezTo>
                      <a:pt x="5894" y="16716"/>
                      <a:pt x="5668" y="17693"/>
                      <a:pt x="5453" y="18645"/>
                    </a:cubicBezTo>
                    <a:cubicBezTo>
                      <a:pt x="5406" y="18860"/>
                      <a:pt x="5358" y="19074"/>
                      <a:pt x="5311" y="19276"/>
                    </a:cubicBezTo>
                    <a:cubicBezTo>
                      <a:pt x="5156" y="19967"/>
                      <a:pt x="5013" y="20669"/>
                      <a:pt x="4858" y="21348"/>
                    </a:cubicBezTo>
                    <a:cubicBezTo>
                      <a:pt x="4418" y="23432"/>
                      <a:pt x="4037" y="25456"/>
                      <a:pt x="3715" y="27361"/>
                    </a:cubicBezTo>
                    <a:cubicBezTo>
                      <a:pt x="3537" y="28385"/>
                      <a:pt x="3394" y="29361"/>
                      <a:pt x="3286" y="30301"/>
                    </a:cubicBezTo>
                    <a:cubicBezTo>
                      <a:pt x="3203" y="30944"/>
                      <a:pt x="3132" y="31563"/>
                      <a:pt x="3084" y="32159"/>
                    </a:cubicBezTo>
                    <a:cubicBezTo>
                      <a:pt x="3060" y="32361"/>
                      <a:pt x="3036" y="32564"/>
                      <a:pt x="3025" y="32766"/>
                    </a:cubicBezTo>
                    <a:lnTo>
                      <a:pt x="2834" y="34254"/>
                    </a:lnTo>
                    <a:lnTo>
                      <a:pt x="2239" y="39124"/>
                    </a:lnTo>
                    <a:lnTo>
                      <a:pt x="1882" y="42089"/>
                    </a:lnTo>
                    <a:lnTo>
                      <a:pt x="1572" y="44565"/>
                    </a:lnTo>
                    <a:lnTo>
                      <a:pt x="1310" y="46661"/>
                    </a:lnTo>
                    <a:lnTo>
                      <a:pt x="798" y="50875"/>
                    </a:lnTo>
                    <a:lnTo>
                      <a:pt x="548" y="52852"/>
                    </a:lnTo>
                    <a:lnTo>
                      <a:pt x="429" y="53840"/>
                    </a:lnTo>
                    <a:lnTo>
                      <a:pt x="0" y="57340"/>
                    </a:lnTo>
                    <a:cubicBezTo>
                      <a:pt x="6747" y="60509"/>
                      <a:pt x="15833" y="62389"/>
                      <a:pt x="25239" y="62389"/>
                    </a:cubicBezTo>
                    <a:cubicBezTo>
                      <a:pt x="35520" y="62389"/>
                      <a:pt x="46184" y="60142"/>
                      <a:pt x="54591" y="54876"/>
                    </a:cubicBezTo>
                    <a:lnTo>
                      <a:pt x="54317" y="53233"/>
                    </a:lnTo>
                    <a:lnTo>
                      <a:pt x="53864" y="50494"/>
                    </a:lnTo>
                    <a:lnTo>
                      <a:pt x="53829" y="50280"/>
                    </a:lnTo>
                    <a:lnTo>
                      <a:pt x="52959" y="45089"/>
                    </a:lnTo>
                    <a:lnTo>
                      <a:pt x="52614" y="42993"/>
                    </a:lnTo>
                    <a:lnTo>
                      <a:pt x="52400" y="41731"/>
                    </a:lnTo>
                    <a:lnTo>
                      <a:pt x="51912" y="38802"/>
                    </a:lnTo>
                    <a:lnTo>
                      <a:pt x="50935" y="32945"/>
                    </a:lnTo>
                    <a:lnTo>
                      <a:pt x="50578" y="30801"/>
                    </a:lnTo>
                    <a:lnTo>
                      <a:pt x="50542" y="30611"/>
                    </a:lnTo>
                    <a:lnTo>
                      <a:pt x="50435" y="30159"/>
                    </a:lnTo>
                    <a:lnTo>
                      <a:pt x="49792" y="27289"/>
                    </a:lnTo>
                    <a:lnTo>
                      <a:pt x="48316" y="20836"/>
                    </a:lnTo>
                    <a:lnTo>
                      <a:pt x="47828" y="18669"/>
                    </a:lnTo>
                    <a:lnTo>
                      <a:pt x="47816" y="18610"/>
                    </a:lnTo>
                    <a:lnTo>
                      <a:pt x="47161" y="15788"/>
                    </a:lnTo>
                    <a:lnTo>
                      <a:pt x="45935" y="10335"/>
                    </a:lnTo>
                    <a:lnTo>
                      <a:pt x="45447" y="8239"/>
                    </a:lnTo>
                    <a:lnTo>
                      <a:pt x="45185" y="7084"/>
                    </a:lnTo>
                    <a:lnTo>
                      <a:pt x="44530" y="4179"/>
                    </a:lnTo>
                    <a:lnTo>
                      <a:pt x="435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29"/>
              <p:cNvSpPr/>
              <p:nvPr/>
            </p:nvSpPr>
            <p:spPr>
              <a:xfrm>
                <a:off x="5592350" y="2340400"/>
                <a:ext cx="948950" cy="163050"/>
              </a:xfrm>
              <a:custGeom>
                <a:rect b="b" l="l" r="r" t="t"/>
                <a:pathLst>
                  <a:path extrusionOk="0" h="6522" w="37958">
                    <a:moveTo>
                      <a:pt x="1816" y="0"/>
                    </a:moveTo>
                    <a:cubicBezTo>
                      <a:pt x="1382" y="0"/>
                      <a:pt x="955" y="31"/>
                      <a:pt x="536" y="92"/>
                    </a:cubicBezTo>
                    <a:cubicBezTo>
                      <a:pt x="441" y="520"/>
                      <a:pt x="346" y="949"/>
                      <a:pt x="239" y="1378"/>
                    </a:cubicBezTo>
                    <a:cubicBezTo>
                      <a:pt x="155" y="1699"/>
                      <a:pt x="84" y="2032"/>
                      <a:pt x="1" y="2366"/>
                    </a:cubicBezTo>
                    <a:cubicBezTo>
                      <a:pt x="96" y="2342"/>
                      <a:pt x="203" y="2306"/>
                      <a:pt x="310" y="2282"/>
                    </a:cubicBezTo>
                    <a:cubicBezTo>
                      <a:pt x="799" y="2169"/>
                      <a:pt x="1306" y="2112"/>
                      <a:pt x="1831" y="2112"/>
                    </a:cubicBezTo>
                    <a:cubicBezTo>
                      <a:pt x="4005" y="2112"/>
                      <a:pt x="6487" y="3086"/>
                      <a:pt x="9240" y="5033"/>
                    </a:cubicBezTo>
                    <a:cubicBezTo>
                      <a:pt x="10764" y="6116"/>
                      <a:pt x="12145" y="6521"/>
                      <a:pt x="13419" y="6521"/>
                    </a:cubicBezTo>
                    <a:cubicBezTo>
                      <a:pt x="15407" y="6521"/>
                      <a:pt x="17134" y="5545"/>
                      <a:pt x="18741" y="4640"/>
                    </a:cubicBezTo>
                    <a:cubicBezTo>
                      <a:pt x="20454" y="3683"/>
                      <a:pt x="22096" y="2755"/>
                      <a:pt x="24097" y="2755"/>
                    </a:cubicBezTo>
                    <a:cubicBezTo>
                      <a:pt x="24933" y="2755"/>
                      <a:pt x="25832" y="2917"/>
                      <a:pt x="26825" y="3306"/>
                    </a:cubicBezTo>
                    <a:cubicBezTo>
                      <a:pt x="29518" y="4355"/>
                      <a:pt x="32273" y="5255"/>
                      <a:pt x="34789" y="5255"/>
                    </a:cubicBezTo>
                    <a:cubicBezTo>
                      <a:pt x="35901" y="5255"/>
                      <a:pt x="36966" y="5080"/>
                      <a:pt x="37958" y="4664"/>
                    </a:cubicBezTo>
                    <a:lnTo>
                      <a:pt x="37482" y="2568"/>
                    </a:lnTo>
                    <a:cubicBezTo>
                      <a:pt x="37458" y="2580"/>
                      <a:pt x="37446" y="2592"/>
                      <a:pt x="37422" y="2592"/>
                    </a:cubicBezTo>
                    <a:cubicBezTo>
                      <a:pt x="36668" y="2967"/>
                      <a:pt x="35814" y="3158"/>
                      <a:pt x="34798" y="3158"/>
                    </a:cubicBezTo>
                    <a:cubicBezTo>
                      <a:pt x="33008" y="3158"/>
                      <a:pt x="30717" y="2565"/>
                      <a:pt x="27587" y="1342"/>
                    </a:cubicBezTo>
                    <a:cubicBezTo>
                      <a:pt x="26330" y="851"/>
                      <a:pt x="25175" y="652"/>
                      <a:pt x="24108" y="652"/>
                    </a:cubicBezTo>
                    <a:cubicBezTo>
                      <a:pt x="21529" y="652"/>
                      <a:pt x="19465" y="1813"/>
                      <a:pt x="17705" y="2806"/>
                    </a:cubicBezTo>
                    <a:cubicBezTo>
                      <a:pt x="16150" y="3685"/>
                      <a:pt x="14851" y="4416"/>
                      <a:pt x="13446" y="4416"/>
                    </a:cubicBezTo>
                    <a:cubicBezTo>
                      <a:pt x="12528" y="4416"/>
                      <a:pt x="11564" y="4104"/>
                      <a:pt x="10454" y="3318"/>
                    </a:cubicBezTo>
                    <a:cubicBezTo>
                      <a:pt x="7338" y="1111"/>
                      <a:pt x="4441" y="0"/>
                      <a:pt x="18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29"/>
              <p:cNvSpPr/>
              <p:nvPr/>
            </p:nvSpPr>
            <p:spPr>
              <a:xfrm>
                <a:off x="5425975" y="3273450"/>
                <a:ext cx="1291250" cy="225350"/>
              </a:xfrm>
              <a:custGeom>
                <a:rect b="b" l="l" r="r" t="t"/>
                <a:pathLst>
                  <a:path extrusionOk="0" h="9014" w="51650">
                    <a:moveTo>
                      <a:pt x="51304" y="0"/>
                    </a:moveTo>
                    <a:cubicBezTo>
                      <a:pt x="49459" y="298"/>
                      <a:pt x="47625" y="1001"/>
                      <a:pt x="45887" y="2286"/>
                    </a:cubicBezTo>
                    <a:cubicBezTo>
                      <a:pt x="42973" y="4453"/>
                      <a:pt x="41198" y="5376"/>
                      <a:pt x="38993" y="5376"/>
                    </a:cubicBezTo>
                    <a:cubicBezTo>
                      <a:pt x="37054" y="5376"/>
                      <a:pt x="34782" y="4662"/>
                      <a:pt x="31111" y="3453"/>
                    </a:cubicBezTo>
                    <a:cubicBezTo>
                      <a:pt x="29426" y="2895"/>
                      <a:pt x="27915" y="2669"/>
                      <a:pt x="26544" y="2669"/>
                    </a:cubicBezTo>
                    <a:cubicBezTo>
                      <a:pt x="23208" y="2669"/>
                      <a:pt x="20705" y="4008"/>
                      <a:pt x="18562" y="5156"/>
                    </a:cubicBezTo>
                    <a:cubicBezTo>
                      <a:pt x="16778" y="6108"/>
                      <a:pt x="15291" y="6904"/>
                      <a:pt x="13639" y="6904"/>
                    </a:cubicBezTo>
                    <a:cubicBezTo>
                      <a:pt x="12525" y="6904"/>
                      <a:pt x="11336" y="6541"/>
                      <a:pt x="9930" y="5620"/>
                    </a:cubicBezTo>
                    <a:cubicBezTo>
                      <a:pt x="5965" y="3013"/>
                      <a:pt x="2774" y="1882"/>
                      <a:pt x="262" y="1572"/>
                    </a:cubicBezTo>
                    <a:lnTo>
                      <a:pt x="0" y="3668"/>
                    </a:lnTo>
                    <a:cubicBezTo>
                      <a:pt x="2179" y="3941"/>
                      <a:pt x="5072" y="4942"/>
                      <a:pt x="8775" y="7382"/>
                    </a:cubicBezTo>
                    <a:cubicBezTo>
                      <a:pt x="10585" y="8573"/>
                      <a:pt x="12168" y="9013"/>
                      <a:pt x="13621" y="9013"/>
                    </a:cubicBezTo>
                    <a:cubicBezTo>
                      <a:pt x="15823" y="9013"/>
                      <a:pt x="17705" y="8001"/>
                      <a:pt x="19562" y="7013"/>
                    </a:cubicBezTo>
                    <a:cubicBezTo>
                      <a:pt x="21630" y="5904"/>
                      <a:pt x="23751" y="4764"/>
                      <a:pt x="26550" y="4764"/>
                    </a:cubicBezTo>
                    <a:cubicBezTo>
                      <a:pt x="27715" y="4764"/>
                      <a:pt x="28999" y="4962"/>
                      <a:pt x="30444" y="5442"/>
                    </a:cubicBezTo>
                    <a:cubicBezTo>
                      <a:pt x="34217" y="6692"/>
                      <a:pt x="36745" y="7467"/>
                      <a:pt x="39003" y="7467"/>
                    </a:cubicBezTo>
                    <a:cubicBezTo>
                      <a:pt x="41585" y="7467"/>
                      <a:pt x="43815" y="6454"/>
                      <a:pt x="47149" y="3977"/>
                    </a:cubicBezTo>
                    <a:cubicBezTo>
                      <a:pt x="48566" y="2929"/>
                      <a:pt x="50102" y="2346"/>
                      <a:pt x="51649" y="2096"/>
                    </a:cubicBezTo>
                    <a:lnTo>
                      <a:pt x="51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29"/>
              <p:cNvSpPr/>
              <p:nvPr/>
            </p:nvSpPr>
            <p:spPr>
              <a:xfrm>
                <a:off x="5464075" y="2968650"/>
                <a:ext cx="1202550" cy="212850"/>
              </a:xfrm>
              <a:custGeom>
                <a:rect b="b" l="l" r="r" t="t"/>
                <a:pathLst>
                  <a:path extrusionOk="0" h="8514" w="48102">
                    <a:moveTo>
                      <a:pt x="47744" y="0"/>
                    </a:moveTo>
                    <a:cubicBezTo>
                      <a:pt x="46589" y="393"/>
                      <a:pt x="45458" y="977"/>
                      <a:pt x="44363" y="1786"/>
                    </a:cubicBezTo>
                    <a:cubicBezTo>
                      <a:pt x="41446" y="3955"/>
                      <a:pt x="39671" y="4881"/>
                      <a:pt x="37464" y="4881"/>
                    </a:cubicBezTo>
                    <a:cubicBezTo>
                      <a:pt x="35526" y="4881"/>
                      <a:pt x="33255" y="4167"/>
                      <a:pt x="29587" y="2953"/>
                    </a:cubicBezTo>
                    <a:cubicBezTo>
                      <a:pt x="27902" y="2395"/>
                      <a:pt x="26391" y="2169"/>
                      <a:pt x="25020" y="2169"/>
                    </a:cubicBezTo>
                    <a:cubicBezTo>
                      <a:pt x="21684" y="2169"/>
                      <a:pt x="19181" y="3508"/>
                      <a:pt x="17038" y="4656"/>
                    </a:cubicBezTo>
                    <a:cubicBezTo>
                      <a:pt x="15253" y="5609"/>
                      <a:pt x="13765" y="6409"/>
                      <a:pt x="12113" y="6409"/>
                    </a:cubicBezTo>
                    <a:cubicBezTo>
                      <a:pt x="10999" y="6409"/>
                      <a:pt x="9811" y="6045"/>
                      <a:pt x="8406" y="5120"/>
                    </a:cubicBezTo>
                    <a:cubicBezTo>
                      <a:pt x="5203" y="3001"/>
                      <a:pt x="2488" y="1870"/>
                      <a:pt x="238" y="1358"/>
                    </a:cubicBezTo>
                    <a:cubicBezTo>
                      <a:pt x="226" y="1560"/>
                      <a:pt x="202" y="1763"/>
                      <a:pt x="191" y="1965"/>
                    </a:cubicBezTo>
                    <a:lnTo>
                      <a:pt x="0" y="3453"/>
                    </a:lnTo>
                    <a:cubicBezTo>
                      <a:pt x="1953" y="3941"/>
                      <a:pt x="4346" y="4977"/>
                      <a:pt x="7251" y="6882"/>
                    </a:cubicBezTo>
                    <a:cubicBezTo>
                      <a:pt x="9061" y="8073"/>
                      <a:pt x="10644" y="8513"/>
                      <a:pt x="12097" y="8513"/>
                    </a:cubicBezTo>
                    <a:cubicBezTo>
                      <a:pt x="14299" y="8513"/>
                      <a:pt x="16181" y="7501"/>
                      <a:pt x="18038" y="6513"/>
                    </a:cubicBezTo>
                    <a:cubicBezTo>
                      <a:pt x="20103" y="5405"/>
                      <a:pt x="22221" y="4274"/>
                      <a:pt x="25013" y="4274"/>
                    </a:cubicBezTo>
                    <a:cubicBezTo>
                      <a:pt x="26182" y="4274"/>
                      <a:pt x="27469" y="4472"/>
                      <a:pt x="28920" y="4953"/>
                    </a:cubicBezTo>
                    <a:cubicBezTo>
                      <a:pt x="32696" y="6199"/>
                      <a:pt x="35224" y="6974"/>
                      <a:pt x="37484" y="6974"/>
                    </a:cubicBezTo>
                    <a:cubicBezTo>
                      <a:pt x="40064" y="6974"/>
                      <a:pt x="42293" y="5964"/>
                      <a:pt x="45625" y="3489"/>
                    </a:cubicBezTo>
                    <a:cubicBezTo>
                      <a:pt x="46423" y="2894"/>
                      <a:pt x="47244" y="2453"/>
                      <a:pt x="48101" y="2144"/>
                    </a:cubicBezTo>
                    <a:lnTo>
                      <a:pt x="4774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29"/>
              <p:cNvSpPr/>
              <p:nvPr/>
            </p:nvSpPr>
            <p:spPr>
              <a:xfrm>
                <a:off x="5514675" y="2663850"/>
                <a:ext cx="1086450" cy="178625"/>
              </a:xfrm>
              <a:custGeom>
                <a:rect b="b" l="l" r="r" t="t"/>
                <a:pathLst>
                  <a:path extrusionOk="0" h="7145" w="43458">
                    <a:moveTo>
                      <a:pt x="42958" y="1"/>
                    </a:moveTo>
                    <a:cubicBezTo>
                      <a:pt x="42755" y="131"/>
                      <a:pt x="42541" y="274"/>
                      <a:pt x="42339" y="429"/>
                    </a:cubicBezTo>
                    <a:cubicBezTo>
                      <a:pt x="39425" y="2589"/>
                      <a:pt x="37650" y="3513"/>
                      <a:pt x="35445" y="3513"/>
                    </a:cubicBezTo>
                    <a:cubicBezTo>
                      <a:pt x="33506" y="3513"/>
                      <a:pt x="31235" y="2799"/>
                      <a:pt x="27563" y="1584"/>
                    </a:cubicBezTo>
                    <a:cubicBezTo>
                      <a:pt x="25883" y="1031"/>
                      <a:pt x="24375" y="807"/>
                      <a:pt x="23007" y="807"/>
                    </a:cubicBezTo>
                    <a:cubicBezTo>
                      <a:pt x="19662" y="807"/>
                      <a:pt x="17152" y="2146"/>
                      <a:pt x="15014" y="3287"/>
                    </a:cubicBezTo>
                    <a:cubicBezTo>
                      <a:pt x="13232" y="4245"/>
                      <a:pt x="11747" y="5038"/>
                      <a:pt x="10098" y="5038"/>
                    </a:cubicBezTo>
                    <a:cubicBezTo>
                      <a:pt x="8982" y="5038"/>
                      <a:pt x="7791" y="4674"/>
                      <a:pt x="6382" y="3751"/>
                    </a:cubicBezTo>
                    <a:cubicBezTo>
                      <a:pt x="4179" y="2298"/>
                      <a:pt x="2203" y="1298"/>
                      <a:pt x="453" y="667"/>
                    </a:cubicBezTo>
                    <a:cubicBezTo>
                      <a:pt x="298" y="1358"/>
                      <a:pt x="155" y="2060"/>
                      <a:pt x="0" y="2739"/>
                    </a:cubicBezTo>
                    <a:cubicBezTo>
                      <a:pt x="1524" y="3322"/>
                      <a:pt x="3262" y="4215"/>
                      <a:pt x="5227" y="5513"/>
                    </a:cubicBezTo>
                    <a:cubicBezTo>
                      <a:pt x="7037" y="6704"/>
                      <a:pt x="8620" y="7144"/>
                      <a:pt x="10073" y="7144"/>
                    </a:cubicBezTo>
                    <a:cubicBezTo>
                      <a:pt x="12275" y="7144"/>
                      <a:pt x="14157" y="6144"/>
                      <a:pt x="16014" y="5144"/>
                    </a:cubicBezTo>
                    <a:cubicBezTo>
                      <a:pt x="18081" y="4043"/>
                      <a:pt x="20202" y="2907"/>
                      <a:pt x="22999" y="2907"/>
                    </a:cubicBezTo>
                    <a:cubicBezTo>
                      <a:pt x="24166" y="2907"/>
                      <a:pt x="25449" y="3104"/>
                      <a:pt x="26896" y="3584"/>
                    </a:cubicBezTo>
                    <a:cubicBezTo>
                      <a:pt x="30667" y="4828"/>
                      <a:pt x="33196" y="5603"/>
                      <a:pt x="35457" y="5603"/>
                    </a:cubicBezTo>
                    <a:cubicBezTo>
                      <a:pt x="38001" y="5603"/>
                      <a:pt x="40205" y="4622"/>
                      <a:pt x="43458" y="2227"/>
                    </a:cubicBezTo>
                    <a:lnTo>
                      <a:pt x="42970" y="60"/>
                    </a:lnTo>
                    <a:lnTo>
                      <a:pt x="4295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29"/>
              <p:cNvSpPr/>
              <p:nvPr/>
            </p:nvSpPr>
            <p:spPr>
              <a:xfrm>
                <a:off x="5393225" y="3460975"/>
                <a:ext cx="1364775" cy="297400"/>
              </a:xfrm>
              <a:custGeom>
                <a:rect b="b" l="l" r="r" t="t"/>
                <a:pathLst>
                  <a:path extrusionOk="0" h="11896" w="54591">
                    <a:moveTo>
                      <a:pt x="53864" y="0"/>
                    </a:moveTo>
                    <a:cubicBezTo>
                      <a:pt x="49530" y="2632"/>
                      <a:pt x="40636" y="6763"/>
                      <a:pt x="27301" y="6870"/>
                    </a:cubicBezTo>
                    <a:cubicBezTo>
                      <a:pt x="27051" y="6872"/>
                      <a:pt x="26803" y="6873"/>
                      <a:pt x="26556" y="6873"/>
                    </a:cubicBezTo>
                    <a:cubicBezTo>
                      <a:pt x="12893" y="6873"/>
                      <a:pt x="4314" y="3995"/>
                      <a:pt x="548" y="2358"/>
                    </a:cubicBezTo>
                    <a:lnTo>
                      <a:pt x="429" y="3358"/>
                    </a:lnTo>
                    <a:lnTo>
                      <a:pt x="0" y="6846"/>
                    </a:lnTo>
                    <a:cubicBezTo>
                      <a:pt x="6752" y="10015"/>
                      <a:pt x="15839" y="11895"/>
                      <a:pt x="25243" y="11895"/>
                    </a:cubicBezTo>
                    <a:cubicBezTo>
                      <a:pt x="35524" y="11895"/>
                      <a:pt x="46184" y="9648"/>
                      <a:pt x="54591" y="4382"/>
                    </a:cubicBezTo>
                    <a:lnTo>
                      <a:pt x="54317" y="2739"/>
                    </a:lnTo>
                    <a:lnTo>
                      <a:pt x="538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29"/>
              <p:cNvSpPr/>
              <p:nvPr/>
            </p:nvSpPr>
            <p:spPr>
              <a:xfrm>
                <a:off x="5460500" y="-570775"/>
                <a:ext cx="1230225" cy="1211775"/>
              </a:xfrm>
              <a:custGeom>
                <a:rect b="b" l="l" r="r" t="t"/>
                <a:pathLst>
                  <a:path extrusionOk="0" h="48471" w="49209">
                    <a:moveTo>
                      <a:pt x="24609" y="1"/>
                    </a:moveTo>
                    <a:cubicBezTo>
                      <a:pt x="23685" y="1"/>
                      <a:pt x="22759" y="370"/>
                      <a:pt x="22074" y="1108"/>
                    </a:cubicBezTo>
                    <a:cubicBezTo>
                      <a:pt x="21401" y="1828"/>
                      <a:pt x="20480" y="2214"/>
                      <a:pt x="19542" y="2214"/>
                    </a:cubicBezTo>
                    <a:cubicBezTo>
                      <a:pt x="19055" y="2214"/>
                      <a:pt x="18562" y="2110"/>
                      <a:pt x="18098" y="1894"/>
                    </a:cubicBezTo>
                    <a:cubicBezTo>
                      <a:pt x="17630" y="1681"/>
                      <a:pt x="17140" y="1581"/>
                      <a:pt x="16660" y="1581"/>
                    </a:cubicBezTo>
                    <a:cubicBezTo>
                      <a:pt x="15259" y="1581"/>
                      <a:pt x="13933" y="2433"/>
                      <a:pt x="13419" y="3834"/>
                    </a:cubicBezTo>
                    <a:cubicBezTo>
                      <a:pt x="12908" y="5204"/>
                      <a:pt x="11605" y="6098"/>
                      <a:pt x="10161" y="6098"/>
                    </a:cubicBezTo>
                    <a:cubicBezTo>
                      <a:pt x="10124" y="6098"/>
                      <a:pt x="10086" y="6098"/>
                      <a:pt x="10049" y="6097"/>
                    </a:cubicBezTo>
                    <a:lnTo>
                      <a:pt x="10037" y="6097"/>
                    </a:lnTo>
                    <a:cubicBezTo>
                      <a:pt x="9989" y="6095"/>
                      <a:pt x="9940" y="6094"/>
                      <a:pt x="9892" y="6094"/>
                    </a:cubicBezTo>
                    <a:cubicBezTo>
                      <a:pt x="7958" y="6094"/>
                      <a:pt x="6384" y="7717"/>
                      <a:pt x="6465" y="9668"/>
                    </a:cubicBezTo>
                    <a:lnTo>
                      <a:pt x="6465" y="9680"/>
                    </a:lnTo>
                    <a:cubicBezTo>
                      <a:pt x="6513" y="11169"/>
                      <a:pt x="5608" y="12526"/>
                      <a:pt x="4215" y="13050"/>
                    </a:cubicBezTo>
                    <a:cubicBezTo>
                      <a:pt x="2322" y="13740"/>
                      <a:pt x="1429" y="15895"/>
                      <a:pt x="2274" y="17729"/>
                    </a:cubicBezTo>
                    <a:cubicBezTo>
                      <a:pt x="2893" y="19086"/>
                      <a:pt x="2572" y="20682"/>
                      <a:pt x="1477" y="21694"/>
                    </a:cubicBezTo>
                    <a:lnTo>
                      <a:pt x="1477" y="21706"/>
                    </a:lnTo>
                    <a:cubicBezTo>
                      <a:pt x="0" y="23075"/>
                      <a:pt x="0" y="25397"/>
                      <a:pt x="1477" y="26766"/>
                    </a:cubicBezTo>
                    <a:lnTo>
                      <a:pt x="1477" y="26778"/>
                    </a:lnTo>
                    <a:cubicBezTo>
                      <a:pt x="2572" y="27790"/>
                      <a:pt x="2893" y="29385"/>
                      <a:pt x="2274" y="30742"/>
                    </a:cubicBezTo>
                    <a:cubicBezTo>
                      <a:pt x="1429" y="32576"/>
                      <a:pt x="2322" y="34731"/>
                      <a:pt x="4215" y="35433"/>
                    </a:cubicBezTo>
                    <a:cubicBezTo>
                      <a:pt x="5608" y="35945"/>
                      <a:pt x="6513" y="37303"/>
                      <a:pt x="6465" y="38791"/>
                    </a:cubicBezTo>
                    <a:lnTo>
                      <a:pt x="6465" y="38803"/>
                    </a:lnTo>
                    <a:cubicBezTo>
                      <a:pt x="6384" y="40773"/>
                      <a:pt x="7968" y="42389"/>
                      <a:pt x="9912" y="42389"/>
                    </a:cubicBezTo>
                    <a:cubicBezTo>
                      <a:pt x="9953" y="42389"/>
                      <a:pt x="9995" y="42388"/>
                      <a:pt x="10037" y="42387"/>
                    </a:cubicBezTo>
                    <a:lnTo>
                      <a:pt x="10049" y="42387"/>
                    </a:lnTo>
                    <a:cubicBezTo>
                      <a:pt x="10095" y="42385"/>
                      <a:pt x="10141" y="42384"/>
                      <a:pt x="10187" y="42384"/>
                    </a:cubicBezTo>
                    <a:cubicBezTo>
                      <a:pt x="11621" y="42384"/>
                      <a:pt x="12911" y="43276"/>
                      <a:pt x="13419" y="44637"/>
                    </a:cubicBezTo>
                    <a:cubicBezTo>
                      <a:pt x="13933" y="46038"/>
                      <a:pt x="15259" y="46891"/>
                      <a:pt x="16660" y="46891"/>
                    </a:cubicBezTo>
                    <a:cubicBezTo>
                      <a:pt x="17140" y="46891"/>
                      <a:pt x="17630" y="46791"/>
                      <a:pt x="18098" y="46578"/>
                    </a:cubicBezTo>
                    <a:cubicBezTo>
                      <a:pt x="18562" y="46362"/>
                      <a:pt x="19055" y="46257"/>
                      <a:pt x="19542" y="46257"/>
                    </a:cubicBezTo>
                    <a:cubicBezTo>
                      <a:pt x="20480" y="46257"/>
                      <a:pt x="21401" y="46643"/>
                      <a:pt x="22074" y="47364"/>
                    </a:cubicBezTo>
                    <a:cubicBezTo>
                      <a:pt x="22759" y="48102"/>
                      <a:pt x="23685" y="48471"/>
                      <a:pt x="24609" y="48471"/>
                    </a:cubicBezTo>
                    <a:cubicBezTo>
                      <a:pt x="25533" y="48471"/>
                      <a:pt x="26456" y="48102"/>
                      <a:pt x="27135" y="47364"/>
                    </a:cubicBezTo>
                    <a:lnTo>
                      <a:pt x="27146" y="47364"/>
                    </a:lnTo>
                    <a:cubicBezTo>
                      <a:pt x="27812" y="46643"/>
                      <a:pt x="28735" y="46257"/>
                      <a:pt x="29672" y="46257"/>
                    </a:cubicBezTo>
                    <a:cubicBezTo>
                      <a:pt x="30160" y="46257"/>
                      <a:pt x="30651" y="46362"/>
                      <a:pt x="31111" y="46578"/>
                    </a:cubicBezTo>
                    <a:lnTo>
                      <a:pt x="31123" y="46578"/>
                    </a:lnTo>
                    <a:cubicBezTo>
                      <a:pt x="31588" y="46791"/>
                      <a:pt x="32075" y="46891"/>
                      <a:pt x="32554" y="46891"/>
                    </a:cubicBezTo>
                    <a:cubicBezTo>
                      <a:pt x="33950" y="46891"/>
                      <a:pt x="35279" y="46038"/>
                      <a:pt x="35802" y="44637"/>
                    </a:cubicBezTo>
                    <a:cubicBezTo>
                      <a:pt x="36298" y="43276"/>
                      <a:pt x="37588" y="42384"/>
                      <a:pt x="39032" y="42384"/>
                    </a:cubicBezTo>
                    <a:cubicBezTo>
                      <a:pt x="39079" y="42384"/>
                      <a:pt x="39125" y="42385"/>
                      <a:pt x="39172" y="42387"/>
                    </a:cubicBezTo>
                    <a:cubicBezTo>
                      <a:pt x="39214" y="42388"/>
                      <a:pt x="39256" y="42389"/>
                      <a:pt x="39298" y="42389"/>
                    </a:cubicBezTo>
                    <a:cubicBezTo>
                      <a:pt x="41252" y="42389"/>
                      <a:pt x="42825" y="40773"/>
                      <a:pt x="42756" y="38803"/>
                    </a:cubicBezTo>
                    <a:lnTo>
                      <a:pt x="42756" y="38791"/>
                    </a:lnTo>
                    <a:cubicBezTo>
                      <a:pt x="42696" y="37303"/>
                      <a:pt x="43601" y="35945"/>
                      <a:pt x="45006" y="35433"/>
                    </a:cubicBezTo>
                    <a:cubicBezTo>
                      <a:pt x="46887" y="34731"/>
                      <a:pt x="47780" y="32576"/>
                      <a:pt x="46947" y="30742"/>
                    </a:cubicBezTo>
                    <a:cubicBezTo>
                      <a:pt x="46327" y="29385"/>
                      <a:pt x="46637" y="27790"/>
                      <a:pt x="47732" y="26778"/>
                    </a:cubicBezTo>
                    <a:lnTo>
                      <a:pt x="47744" y="26766"/>
                    </a:lnTo>
                    <a:cubicBezTo>
                      <a:pt x="49209" y="25397"/>
                      <a:pt x="49209" y="23075"/>
                      <a:pt x="47744" y="21706"/>
                    </a:cubicBezTo>
                    <a:lnTo>
                      <a:pt x="47732" y="21694"/>
                    </a:lnTo>
                    <a:cubicBezTo>
                      <a:pt x="46637" y="20682"/>
                      <a:pt x="46327" y="19086"/>
                      <a:pt x="46947" y="17729"/>
                    </a:cubicBezTo>
                    <a:cubicBezTo>
                      <a:pt x="47780" y="15895"/>
                      <a:pt x="46887" y="13740"/>
                      <a:pt x="45006" y="13050"/>
                    </a:cubicBezTo>
                    <a:cubicBezTo>
                      <a:pt x="43601" y="12526"/>
                      <a:pt x="42696" y="11169"/>
                      <a:pt x="42756" y="9680"/>
                    </a:cubicBezTo>
                    <a:lnTo>
                      <a:pt x="42756" y="9668"/>
                    </a:lnTo>
                    <a:cubicBezTo>
                      <a:pt x="42825" y="7717"/>
                      <a:pt x="41262" y="6094"/>
                      <a:pt x="39317" y="6094"/>
                    </a:cubicBezTo>
                    <a:cubicBezTo>
                      <a:pt x="39269" y="6094"/>
                      <a:pt x="39220" y="6095"/>
                      <a:pt x="39172" y="6097"/>
                    </a:cubicBezTo>
                    <a:cubicBezTo>
                      <a:pt x="39134" y="6098"/>
                      <a:pt x="39096" y="6098"/>
                      <a:pt x="39059" y="6098"/>
                    </a:cubicBezTo>
                    <a:cubicBezTo>
                      <a:pt x="37604" y="6098"/>
                      <a:pt x="36301" y="5204"/>
                      <a:pt x="35802" y="3834"/>
                    </a:cubicBezTo>
                    <a:cubicBezTo>
                      <a:pt x="35279" y="2433"/>
                      <a:pt x="33950" y="1581"/>
                      <a:pt x="32554" y="1581"/>
                    </a:cubicBezTo>
                    <a:cubicBezTo>
                      <a:pt x="32075" y="1581"/>
                      <a:pt x="31588" y="1681"/>
                      <a:pt x="31123" y="1894"/>
                    </a:cubicBezTo>
                    <a:lnTo>
                      <a:pt x="31111" y="1894"/>
                    </a:lnTo>
                    <a:cubicBezTo>
                      <a:pt x="30651" y="2110"/>
                      <a:pt x="30160" y="2214"/>
                      <a:pt x="29672" y="2214"/>
                    </a:cubicBezTo>
                    <a:cubicBezTo>
                      <a:pt x="28735" y="2214"/>
                      <a:pt x="27812" y="1828"/>
                      <a:pt x="27146" y="1108"/>
                    </a:cubicBezTo>
                    <a:lnTo>
                      <a:pt x="27135" y="1108"/>
                    </a:lnTo>
                    <a:cubicBezTo>
                      <a:pt x="26456" y="370"/>
                      <a:pt x="25533" y="1"/>
                      <a:pt x="24609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29"/>
              <p:cNvSpPr/>
              <p:nvPr/>
            </p:nvSpPr>
            <p:spPr>
              <a:xfrm>
                <a:off x="5891800" y="397600"/>
                <a:ext cx="338450" cy="393500"/>
              </a:xfrm>
              <a:custGeom>
                <a:rect b="b" l="l" r="r" t="t"/>
                <a:pathLst>
                  <a:path extrusionOk="0" h="15740" w="13538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41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2618" y="15173"/>
                      <a:pt x="4721" y="15739"/>
                      <a:pt x="6845" y="15739"/>
                    </a:cubicBezTo>
                    <a:cubicBezTo>
                      <a:pt x="8668" y="15739"/>
                      <a:pt x="10506" y="15322"/>
                      <a:pt x="12359" y="14486"/>
                    </a:cubicBezTo>
                    <a:cubicBezTo>
                      <a:pt x="12085" y="11212"/>
                      <a:pt x="12169" y="8771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29"/>
              <p:cNvSpPr/>
              <p:nvPr/>
            </p:nvSpPr>
            <p:spPr>
              <a:xfrm>
                <a:off x="5891800" y="397600"/>
                <a:ext cx="338450" cy="351150"/>
              </a:xfrm>
              <a:custGeom>
                <a:rect b="b" l="l" r="r" t="t"/>
                <a:pathLst>
                  <a:path extrusionOk="0" h="14046" w="13538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29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6811" y="13379"/>
                      <a:pt x="10502" y="9593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29"/>
              <p:cNvSpPr/>
              <p:nvPr/>
            </p:nvSpPr>
            <p:spPr>
              <a:xfrm>
                <a:off x="5570900" y="96225"/>
                <a:ext cx="182500" cy="271425"/>
              </a:xfrm>
              <a:custGeom>
                <a:rect b="b" l="l" r="r" t="t"/>
                <a:pathLst>
                  <a:path extrusionOk="0" h="10857" w="7300">
                    <a:moveTo>
                      <a:pt x="3250" y="0"/>
                    </a:moveTo>
                    <a:cubicBezTo>
                      <a:pt x="2680" y="0"/>
                      <a:pt x="2102" y="228"/>
                      <a:pt x="1609" y="872"/>
                    </a:cubicBezTo>
                    <a:cubicBezTo>
                      <a:pt x="0" y="2997"/>
                      <a:pt x="1374" y="10857"/>
                      <a:pt x="5946" y="10857"/>
                    </a:cubicBezTo>
                    <a:cubicBezTo>
                      <a:pt x="6111" y="10857"/>
                      <a:pt x="6281" y="10846"/>
                      <a:pt x="6455" y="10825"/>
                    </a:cubicBezTo>
                    <a:cubicBezTo>
                      <a:pt x="6455" y="10825"/>
                      <a:pt x="7300" y="5991"/>
                      <a:pt x="5943" y="1312"/>
                    </a:cubicBezTo>
                    <a:cubicBezTo>
                      <a:pt x="5943" y="1312"/>
                      <a:pt x="4619" y="0"/>
                      <a:pt x="325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29"/>
              <p:cNvSpPr/>
              <p:nvPr/>
            </p:nvSpPr>
            <p:spPr>
              <a:xfrm>
                <a:off x="6326075" y="7275"/>
                <a:ext cx="325" cy="925"/>
              </a:xfrm>
              <a:custGeom>
                <a:rect b="b" l="l" r="r" t="t"/>
                <a:pathLst>
                  <a:path extrusionOk="0" h="37" w="13">
                    <a:moveTo>
                      <a:pt x="1" y="0"/>
                    </a:moveTo>
                    <a:cubicBezTo>
                      <a:pt x="12" y="24"/>
                      <a:pt x="12" y="36"/>
                      <a:pt x="12" y="36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29"/>
              <p:cNvSpPr/>
              <p:nvPr/>
            </p:nvSpPr>
            <p:spPr>
              <a:xfrm>
                <a:off x="5634325" y="-226300"/>
                <a:ext cx="697725" cy="857900"/>
              </a:xfrm>
              <a:custGeom>
                <a:rect b="b" l="l" r="r" t="t"/>
                <a:pathLst>
                  <a:path extrusionOk="0" h="34316" w="27909">
                    <a:moveTo>
                      <a:pt x="14255" y="1"/>
                    </a:moveTo>
                    <a:cubicBezTo>
                      <a:pt x="14020" y="1"/>
                      <a:pt x="13781" y="4"/>
                      <a:pt x="13538" y="9"/>
                    </a:cubicBezTo>
                    <a:cubicBezTo>
                      <a:pt x="6215" y="164"/>
                      <a:pt x="2834" y="4688"/>
                      <a:pt x="1453" y="7415"/>
                    </a:cubicBezTo>
                    <a:cubicBezTo>
                      <a:pt x="953" y="8415"/>
                      <a:pt x="643" y="9510"/>
                      <a:pt x="548" y="10629"/>
                    </a:cubicBezTo>
                    <a:cubicBezTo>
                      <a:pt x="536" y="10820"/>
                      <a:pt x="536" y="10951"/>
                      <a:pt x="548" y="10951"/>
                    </a:cubicBezTo>
                    <a:cubicBezTo>
                      <a:pt x="500" y="12332"/>
                      <a:pt x="0" y="30882"/>
                      <a:pt x="9656" y="33775"/>
                    </a:cubicBezTo>
                    <a:cubicBezTo>
                      <a:pt x="10879" y="34143"/>
                      <a:pt x="12051" y="34316"/>
                      <a:pt x="13168" y="34316"/>
                    </a:cubicBezTo>
                    <a:cubicBezTo>
                      <a:pt x="18781" y="34316"/>
                      <a:pt x="23009" y="29944"/>
                      <a:pt x="25432" y="23917"/>
                    </a:cubicBezTo>
                    <a:cubicBezTo>
                      <a:pt x="25575" y="23548"/>
                      <a:pt x="25706" y="23190"/>
                      <a:pt x="25837" y="22821"/>
                    </a:cubicBezTo>
                    <a:cubicBezTo>
                      <a:pt x="25873" y="22714"/>
                      <a:pt x="25908" y="22619"/>
                      <a:pt x="25944" y="22524"/>
                    </a:cubicBezTo>
                    <a:cubicBezTo>
                      <a:pt x="26075" y="22155"/>
                      <a:pt x="26194" y="21774"/>
                      <a:pt x="26301" y="21393"/>
                    </a:cubicBezTo>
                    <a:cubicBezTo>
                      <a:pt x="27421" y="17654"/>
                      <a:pt x="27909" y="13463"/>
                      <a:pt x="27682" y="9379"/>
                    </a:cubicBezTo>
                    <a:cubicBezTo>
                      <a:pt x="27682" y="9379"/>
                      <a:pt x="27587" y="7593"/>
                      <a:pt x="27587" y="7569"/>
                    </a:cubicBezTo>
                    <a:cubicBezTo>
                      <a:pt x="26878" y="4420"/>
                      <a:pt x="23822" y="1"/>
                      <a:pt x="14255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29"/>
              <p:cNvSpPr/>
              <p:nvPr/>
            </p:nvSpPr>
            <p:spPr>
              <a:xfrm>
                <a:off x="6213850" y="84050"/>
                <a:ext cx="210050" cy="261450"/>
              </a:xfrm>
              <a:custGeom>
                <a:rect b="b" l="l" r="r" t="t"/>
                <a:pathLst>
                  <a:path extrusionOk="0" h="10458" w="8402">
                    <a:moveTo>
                      <a:pt x="5004" y="0"/>
                    </a:moveTo>
                    <a:cubicBezTo>
                      <a:pt x="3546" y="0"/>
                      <a:pt x="2025" y="835"/>
                      <a:pt x="2025" y="835"/>
                    </a:cubicBezTo>
                    <a:cubicBezTo>
                      <a:pt x="1" y="5276"/>
                      <a:pt x="930" y="10312"/>
                      <a:pt x="930" y="10312"/>
                    </a:cubicBezTo>
                    <a:cubicBezTo>
                      <a:pt x="1293" y="10411"/>
                      <a:pt x="1644" y="10458"/>
                      <a:pt x="1983" y="10458"/>
                    </a:cubicBezTo>
                    <a:cubicBezTo>
                      <a:pt x="6152" y="10458"/>
                      <a:pt x="8402" y="3414"/>
                      <a:pt x="7168" y="1168"/>
                    </a:cubicBezTo>
                    <a:cubicBezTo>
                      <a:pt x="6675" y="281"/>
                      <a:pt x="5850" y="0"/>
                      <a:pt x="5004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29"/>
              <p:cNvSpPr/>
              <p:nvPr/>
            </p:nvSpPr>
            <p:spPr>
              <a:xfrm>
                <a:off x="6213275" y="331725"/>
                <a:ext cx="66975" cy="39900"/>
              </a:xfrm>
              <a:custGeom>
                <a:rect b="b" l="l" r="r" t="t"/>
                <a:pathLst>
                  <a:path extrusionOk="0" h="1596" w="2679">
                    <a:moveTo>
                      <a:pt x="0" y="0"/>
                    </a:moveTo>
                    <a:lnTo>
                      <a:pt x="0" y="0"/>
                    </a:lnTo>
                    <a:cubicBezTo>
                      <a:pt x="643" y="1298"/>
                      <a:pt x="1572" y="1584"/>
                      <a:pt x="2274" y="1596"/>
                    </a:cubicBezTo>
                    <a:cubicBezTo>
                      <a:pt x="2417" y="1227"/>
                      <a:pt x="2548" y="869"/>
                      <a:pt x="2679" y="500"/>
                    </a:cubicBezTo>
                    <a:lnTo>
                      <a:pt x="2679" y="500"/>
                    </a:lnTo>
                    <a:cubicBezTo>
                      <a:pt x="2493" y="559"/>
                      <a:pt x="2293" y="583"/>
                      <a:pt x="2090" y="583"/>
                    </a:cubicBezTo>
                    <a:cubicBezTo>
                      <a:pt x="1092" y="5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29"/>
              <p:cNvSpPr/>
              <p:nvPr/>
            </p:nvSpPr>
            <p:spPr>
              <a:xfrm>
                <a:off x="5584700" y="-360275"/>
                <a:ext cx="847950" cy="620950"/>
              </a:xfrm>
              <a:custGeom>
                <a:rect b="b" l="l" r="r" t="t"/>
                <a:pathLst>
                  <a:path extrusionOk="0" h="24838" w="33918">
                    <a:moveTo>
                      <a:pt x="17763" y="1"/>
                    </a:moveTo>
                    <a:cubicBezTo>
                      <a:pt x="11444" y="1"/>
                      <a:pt x="4827" y="3642"/>
                      <a:pt x="2152" y="9452"/>
                    </a:cubicBezTo>
                    <a:cubicBezTo>
                      <a:pt x="1" y="14098"/>
                      <a:pt x="1981" y="24838"/>
                      <a:pt x="3061" y="24838"/>
                    </a:cubicBezTo>
                    <a:cubicBezTo>
                      <a:pt x="3141" y="24838"/>
                      <a:pt x="3215" y="24779"/>
                      <a:pt x="3283" y="24656"/>
                    </a:cubicBezTo>
                    <a:cubicBezTo>
                      <a:pt x="4283" y="22858"/>
                      <a:pt x="3021" y="19358"/>
                      <a:pt x="4355" y="16024"/>
                    </a:cubicBezTo>
                    <a:cubicBezTo>
                      <a:pt x="4474" y="15714"/>
                      <a:pt x="4581" y="15417"/>
                      <a:pt x="4664" y="15131"/>
                    </a:cubicBezTo>
                    <a:cubicBezTo>
                      <a:pt x="4966" y="14144"/>
                      <a:pt x="5849" y="13577"/>
                      <a:pt x="6755" y="13577"/>
                    </a:cubicBezTo>
                    <a:cubicBezTo>
                      <a:pt x="7281" y="13577"/>
                      <a:pt x="7815" y="13768"/>
                      <a:pt x="8248" y="14179"/>
                    </a:cubicBezTo>
                    <a:cubicBezTo>
                      <a:pt x="12308" y="18036"/>
                      <a:pt x="17523" y="21489"/>
                      <a:pt x="17523" y="21489"/>
                    </a:cubicBezTo>
                    <a:cubicBezTo>
                      <a:pt x="20750" y="23418"/>
                      <a:pt x="23405" y="24156"/>
                      <a:pt x="24964" y="24156"/>
                    </a:cubicBezTo>
                    <a:cubicBezTo>
                      <a:pt x="26119" y="24156"/>
                      <a:pt x="27858" y="22822"/>
                      <a:pt x="28501" y="20596"/>
                    </a:cubicBezTo>
                    <a:cubicBezTo>
                      <a:pt x="29132" y="18358"/>
                      <a:pt x="31001" y="17786"/>
                      <a:pt x="31001" y="17786"/>
                    </a:cubicBezTo>
                    <a:cubicBezTo>
                      <a:pt x="31001" y="17786"/>
                      <a:pt x="33918" y="8928"/>
                      <a:pt x="26488" y="2915"/>
                    </a:cubicBezTo>
                    <a:cubicBezTo>
                      <a:pt x="24008" y="911"/>
                      <a:pt x="20923" y="1"/>
                      <a:pt x="17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29"/>
              <p:cNvSpPr/>
              <p:nvPr/>
            </p:nvSpPr>
            <p:spPr>
              <a:xfrm>
                <a:off x="5613475" y="-364200"/>
                <a:ext cx="784950" cy="473600"/>
              </a:xfrm>
              <a:custGeom>
                <a:rect b="b" l="l" r="r" t="t"/>
                <a:pathLst>
                  <a:path extrusionOk="0" h="18944" w="31398">
                    <a:moveTo>
                      <a:pt x="15562" y="0"/>
                    </a:moveTo>
                    <a:cubicBezTo>
                      <a:pt x="14384" y="24"/>
                      <a:pt x="13217" y="120"/>
                      <a:pt x="12062" y="274"/>
                    </a:cubicBezTo>
                    <a:cubicBezTo>
                      <a:pt x="11479" y="358"/>
                      <a:pt x="10895" y="477"/>
                      <a:pt x="10312" y="620"/>
                    </a:cubicBezTo>
                    <a:cubicBezTo>
                      <a:pt x="9740" y="774"/>
                      <a:pt x="9169" y="953"/>
                      <a:pt x="8609" y="1179"/>
                    </a:cubicBezTo>
                    <a:cubicBezTo>
                      <a:pt x="7502" y="1620"/>
                      <a:pt x="6442" y="2215"/>
                      <a:pt x="5514" y="2977"/>
                    </a:cubicBezTo>
                    <a:cubicBezTo>
                      <a:pt x="4573" y="3715"/>
                      <a:pt x="3751" y="4608"/>
                      <a:pt x="3073" y="5573"/>
                    </a:cubicBezTo>
                    <a:cubicBezTo>
                      <a:pt x="1715" y="7525"/>
                      <a:pt x="906" y="9775"/>
                      <a:pt x="453" y="12050"/>
                    </a:cubicBezTo>
                    <a:cubicBezTo>
                      <a:pt x="239" y="13193"/>
                      <a:pt x="108" y="14347"/>
                      <a:pt x="61" y="15490"/>
                    </a:cubicBezTo>
                    <a:cubicBezTo>
                      <a:pt x="1" y="16645"/>
                      <a:pt x="13" y="17800"/>
                      <a:pt x="144" y="18943"/>
                    </a:cubicBezTo>
                    <a:lnTo>
                      <a:pt x="322" y="18931"/>
                    </a:lnTo>
                    <a:cubicBezTo>
                      <a:pt x="287" y="16657"/>
                      <a:pt x="537" y="14371"/>
                      <a:pt x="1096" y="12192"/>
                    </a:cubicBezTo>
                    <a:cubicBezTo>
                      <a:pt x="1644" y="10014"/>
                      <a:pt x="2525" y="7906"/>
                      <a:pt x="3859" y="6144"/>
                    </a:cubicBezTo>
                    <a:cubicBezTo>
                      <a:pt x="4525" y="5275"/>
                      <a:pt x="5299" y="4489"/>
                      <a:pt x="6180" y="3834"/>
                    </a:cubicBezTo>
                    <a:cubicBezTo>
                      <a:pt x="7049" y="3191"/>
                      <a:pt x="8026" y="2679"/>
                      <a:pt x="9038" y="2286"/>
                    </a:cubicBezTo>
                    <a:cubicBezTo>
                      <a:pt x="9550" y="2108"/>
                      <a:pt x="10074" y="1953"/>
                      <a:pt x="10609" y="1822"/>
                    </a:cubicBezTo>
                    <a:cubicBezTo>
                      <a:pt x="11145" y="1703"/>
                      <a:pt x="11681" y="1608"/>
                      <a:pt x="12229" y="1548"/>
                    </a:cubicBezTo>
                    <a:cubicBezTo>
                      <a:pt x="13256" y="1416"/>
                      <a:pt x="14295" y="1345"/>
                      <a:pt x="15324" y="1345"/>
                    </a:cubicBezTo>
                    <a:cubicBezTo>
                      <a:pt x="15403" y="1345"/>
                      <a:pt x="15483" y="1345"/>
                      <a:pt x="15562" y="1346"/>
                    </a:cubicBezTo>
                    <a:cubicBezTo>
                      <a:pt x="17789" y="1346"/>
                      <a:pt x="20003" y="1691"/>
                      <a:pt x="22016" y="2513"/>
                    </a:cubicBezTo>
                    <a:cubicBezTo>
                      <a:pt x="24028" y="3322"/>
                      <a:pt x="25802" y="4656"/>
                      <a:pt x="27076" y="6394"/>
                    </a:cubicBezTo>
                    <a:cubicBezTo>
                      <a:pt x="27719" y="7263"/>
                      <a:pt x="28255" y="8216"/>
                      <a:pt x="28671" y="9216"/>
                    </a:cubicBezTo>
                    <a:cubicBezTo>
                      <a:pt x="29088" y="10228"/>
                      <a:pt x="29398" y="11276"/>
                      <a:pt x="29600" y="12359"/>
                    </a:cubicBezTo>
                    <a:cubicBezTo>
                      <a:pt x="29969" y="14217"/>
                      <a:pt x="30029" y="16133"/>
                      <a:pt x="29874" y="18038"/>
                    </a:cubicBezTo>
                    <a:cubicBezTo>
                      <a:pt x="30338" y="18181"/>
                      <a:pt x="30767" y="18455"/>
                      <a:pt x="31076" y="18931"/>
                    </a:cubicBezTo>
                    <a:cubicBezTo>
                      <a:pt x="31398" y="16681"/>
                      <a:pt x="31398" y="14371"/>
                      <a:pt x="30993" y="12097"/>
                    </a:cubicBezTo>
                    <a:cubicBezTo>
                      <a:pt x="30791" y="10930"/>
                      <a:pt x="30457" y="9775"/>
                      <a:pt x="30005" y="8668"/>
                    </a:cubicBezTo>
                    <a:cubicBezTo>
                      <a:pt x="29552" y="7561"/>
                      <a:pt x="28969" y="6489"/>
                      <a:pt x="28243" y="5525"/>
                    </a:cubicBezTo>
                    <a:cubicBezTo>
                      <a:pt x="27516" y="4561"/>
                      <a:pt x="26659" y="3691"/>
                      <a:pt x="25695" y="2953"/>
                    </a:cubicBezTo>
                    <a:cubicBezTo>
                      <a:pt x="24730" y="2227"/>
                      <a:pt x="23659" y="1644"/>
                      <a:pt x="22540" y="1191"/>
                    </a:cubicBezTo>
                    <a:cubicBezTo>
                      <a:pt x="21432" y="739"/>
                      <a:pt x="20265" y="441"/>
                      <a:pt x="19099" y="251"/>
                    </a:cubicBezTo>
                    <a:cubicBezTo>
                      <a:pt x="18503" y="155"/>
                      <a:pt x="17920" y="96"/>
                      <a:pt x="17325" y="48"/>
                    </a:cubicBezTo>
                    <a:cubicBezTo>
                      <a:pt x="16741" y="12"/>
                      <a:pt x="16146" y="0"/>
                      <a:pt x="15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29"/>
              <p:cNvSpPr/>
              <p:nvPr/>
            </p:nvSpPr>
            <p:spPr>
              <a:xfrm>
                <a:off x="4948225" y="668675"/>
                <a:ext cx="597425" cy="530150"/>
              </a:xfrm>
              <a:custGeom>
                <a:rect b="b" l="l" r="r" t="t"/>
                <a:pathLst>
                  <a:path extrusionOk="0" h="21206" w="23897">
                    <a:moveTo>
                      <a:pt x="1" y="0"/>
                    </a:moveTo>
                    <a:cubicBezTo>
                      <a:pt x="1" y="1"/>
                      <a:pt x="4275" y="5168"/>
                      <a:pt x="5037" y="15562"/>
                    </a:cubicBezTo>
                    <a:cubicBezTo>
                      <a:pt x="10121" y="17800"/>
                      <a:pt x="17134" y="20562"/>
                      <a:pt x="23896" y="21205"/>
                    </a:cubicBezTo>
                    <a:lnTo>
                      <a:pt x="21598" y="6918"/>
                    </a:lnTo>
                    <a:cubicBezTo>
                      <a:pt x="21598" y="6918"/>
                      <a:pt x="20270" y="7746"/>
                      <a:pt x="17561" y="7746"/>
                    </a:cubicBezTo>
                    <a:cubicBezTo>
                      <a:pt x="14056" y="7746"/>
                      <a:pt x="8240" y="636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29"/>
              <p:cNvSpPr/>
              <p:nvPr/>
            </p:nvSpPr>
            <p:spPr>
              <a:xfrm>
                <a:off x="6188850" y="1652475"/>
                <a:ext cx="387875" cy="337050"/>
              </a:xfrm>
              <a:custGeom>
                <a:rect b="b" l="l" r="r" t="t"/>
                <a:pathLst>
                  <a:path extrusionOk="0" h="13482" w="15515">
                    <a:moveTo>
                      <a:pt x="6101" y="1"/>
                    </a:moveTo>
                    <a:cubicBezTo>
                      <a:pt x="5254" y="1"/>
                      <a:pt x="4499" y="138"/>
                      <a:pt x="3977" y="498"/>
                    </a:cubicBezTo>
                    <a:cubicBezTo>
                      <a:pt x="2334" y="1629"/>
                      <a:pt x="10609" y="3868"/>
                      <a:pt x="10609" y="3868"/>
                    </a:cubicBezTo>
                    <a:cubicBezTo>
                      <a:pt x="10609" y="3868"/>
                      <a:pt x="7585" y="3279"/>
                      <a:pt x="5008" y="3279"/>
                    </a:cubicBezTo>
                    <a:cubicBezTo>
                      <a:pt x="3884" y="3279"/>
                      <a:pt x="2845" y="3391"/>
                      <a:pt x="2180" y="3713"/>
                    </a:cubicBezTo>
                    <a:cubicBezTo>
                      <a:pt x="1" y="4761"/>
                      <a:pt x="9050" y="7106"/>
                      <a:pt x="9050" y="7106"/>
                    </a:cubicBezTo>
                    <a:cubicBezTo>
                      <a:pt x="9050" y="7106"/>
                      <a:pt x="7080" y="6867"/>
                      <a:pt x="5257" y="6867"/>
                    </a:cubicBezTo>
                    <a:cubicBezTo>
                      <a:pt x="3729" y="6867"/>
                      <a:pt x="2303" y="7035"/>
                      <a:pt x="2227" y="7654"/>
                    </a:cubicBezTo>
                    <a:cubicBezTo>
                      <a:pt x="2132" y="8463"/>
                      <a:pt x="8657" y="10559"/>
                      <a:pt x="8657" y="10559"/>
                    </a:cubicBezTo>
                    <a:cubicBezTo>
                      <a:pt x="8657" y="10559"/>
                      <a:pt x="4013" y="10642"/>
                      <a:pt x="4204" y="11178"/>
                    </a:cubicBezTo>
                    <a:cubicBezTo>
                      <a:pt x="4751" y="12762"/>
                      <a:pt x="7966" y="12893"/>
                      <a:pt x="7966" y="12893"/>
                    </a:cubicBezTo>
                    <a:cubicBezTo>
                      <a:pt x="7966" y="12893"/>
                      <a:pt x="8490" y="12976"/>
                      <a:pt x="10323" y="13381"/>
                    </a:cubicBezTo>
                    <a:cubicBezTo>
                      <a:pt x="10639" y="13451"/>
                      <a:pt x="10924" y="13482"/>
                      <a:pt x="11179" y="13482"/>
                    </a:cubicBezTo>
                    <a:cubicBezTo>
                      <a:pt x="12085" y="13482"/>
                      <a:pt x="12615" y="13096"/>
                      <a:pt x="12848" y="12762"/>
                    </a:cubicBezTo>
                    <a:cubicBezTo>
                      <a:pt x="13431" y="11928"/>
                      <a:pt x="14550" y="10357"/>
                      <a:pt x="14836" y="8321"/>
                    </a:cubicBezTo>
                    <a:cubicBezTo>
                      <a:pt x="15515" y="3344"/>
                      <a:pt x="12455" y="1403"/>
                      <a:pt x="12455" y="1403"/>
                    </a:cubicBezTo>
                    <a:cubicBezTo>
                      <a:pt x="12455" y="1403"/>
                      <a:pt x="8807" y="1"/>
                      <a:pt x="6101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29"/>
              <p:cNvSpPr/>
              <p:nvPr/>
            </p:nvSpPr>
            <p:spPr>
              <a:xfrm>
                <a:off x="6473725" y="1587025"/>
                <a:ext cx="71150" cy="135675"/>
              </a:xfrm>
              <a:custGeom>
                <a:rect b="b" l="l" r="r" t="t"/>
                <a:pathLst>
                  <a:path extrusionOk="0" h="5427" w="2846">
                    <a:moveTo>
                      <a:pt x="1626" y="1"/>
                    </a:moveTo>
                    <a:cubicBezTo>
                      <a:pt x="1597" y="1"/>
                      <a:pt x="1571" y="11"/>
                      <a:pt x="1548" y="33"/>
                    </a:cubicBezTo>
                    <a:cubicBezTo>
                      <a:pt x="595" y="1771"/>
                      <a:pt x="381" y="2842"/>
                      <a:pt x="0" y="5212"/>
                    </a:cubicBezTo>
                    <a:lnTo>
                      <a:pt x="1250" y="5426"/>
                    </a:lnTo>
                    <a:cubicBezTo>
                      <a:pt x="1250" y="5426"/>
                      <a:pt x="2846" y="2830"/>
                      <a:pt x="2346" y="949"/>
                    </a:cubicBezTo>
                    <a:cubicBezTo>
                      <a:pt x="2271" y="684"/>
                      <a:pt x="1865" y="1"/>
                      <a:pt x="1626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29"/>
              <p:cNvSpPr/>
              <p:nvPr/>
            </p:nvSpPr>
            <p:spPr>
              <a:xfrm>
                <a:off x="6565700" y="855900"/>
                <a:ext cx="790300" cy="909950"/>
              </a:xfrm>
              <a:custGeom>
                <a:rect b="b" l="l" r="r" t="t"/>
                <a:pathLst>
                  <a:path extrusionOk="0" h="36398" w="31612">
                    <a:moveTo>
                      <a:pt x="26265" y="0"/>
                    </a:moveTo>
                    <a:cubicBezTo>
                      <a:pt x="26265" y="0"/>
                      <a:pt x="24444" y="4405"/>
                      <a:pt x="22205" y="9918"/>
                    </a:cubicBezTo>
                    <a:cubicBezTo>
                      <a:pt x="19967" y="15431"/>
                      <a:pt x="16466" y="22300"/>
                      <a:pt x="16466" y="22300"/>
                    </a:cubicBezTo>
                    <a:cubicBezTo>
                      <a:pt x="11168" y="15442"/>
                      <a:pt x="4024" y="1286"/>
                      <a:pt x="4024" y="1286"/>
                    </a:cubicBezTo>
                    <a:cubicBezTo>
                      <a:pt x="1869" y="9930"/>
                      <a:pt x="988" y="10489"/>
                      <a:pt x="0" y="16550"/>
                    </a:cubicBezTo>
                    <a:cubicBezTo>
                      <a:pt x="5239" y="31373"/>
                      <a:pt x="17764" y="36397"/>
                      <a:pt x="17764" y="36397"/>
                    </a:cubicBezTo>
                    <a:cubicBezTo>
                      <a:pt x="28801" y="26396"/>
                      <a:pt x="31611" y="1857"/>
                      <a:pt x="31611" y="1857"/>
                    </a:cubicBezTo>
                    <a:lnTo>
                      <a:pt x="26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29"/>
              <p:cNvSpPr/>
              <p:nvPr/>
            </p:nvSpPr>
            <p:spPr>
              <a:xfrm>
                <a:off x="7053850" y="331425"/>
                <a:ext cx="391450" cy="587300"/>
              </a:xfrm>
              <a:custGeom>
                <a:rect b="b" l="l" r="r" t="t"/>
                <a:pathLst>
                  <a:path extrusionOk="0" h="23492" w="15658">
                    <a:moveTo>
                      <a:pt x="5168" y="1"/>
                    </a:moveTo>
                    <a:cubicBezTo>
                      <a:pt x="5043" y="1"/>
                      <a:pt x="4916" y="83"/>
                      <a:pt x="4787" y="262"/>
                    </a:cubicBezTo>
                    <a:cubicBezTo>
                      <a:pt x="3275" y="2358"/>
                      <a:pt x="4703" y="10013"/>
                      <a:pt x="4703" y="10013"/>
                    </a:cubicBezTo>
                    <a:cubicBezTo>
                      <a:pt x="2393" y="10299"/>
                      <a:pt x="0" y="12097"/>
                      <a:pt x="1501" y="14847"/>
                    </a:cubicBezTo>
                    <a:cubicBezTo>
                      <a:pt x="3013" y="17598"/>
                      <a:pt x="6215" y="21586"/>
                      <a:pt x="6215" y="21586"/>
                    </a:cubicBezTo>
                    <a:cubicBezTo>
                      <a:pt x="7668" y="23467"/>
                      <a:pt x="11704" y="23491"/>
                      <a:pt x="11704" y="23491"/>
                    </a:cubicBezTo>
                    <a:cubicBezTo>
                      <a:pt x="13335" y="21896"/>
                      <a:pt x="13657" y="18026"/>
                      <a:pt x="13728" y="16490"/>
                    </a:cubicBezTo>
                    <a:cubicBezTo>
                      <a:pt x="13740" y="16181"/>
                      <a:pt x="13740" y="15967"/>
                      <a:pt x="13740" y="15883"/>
                    </a:cubicBezTo>
                    <a:lnTo>
                      <a:pt x="13740" y="15848"/>
                    </a:lnTo>
                    <a:cubicBezTo>
                      <a:pt x="13740" y="15848"/>
                      <a:pt x="15657" y="15026"/>
                      <a:pt x="15086" y="11930"/>
                    </a:cubicBezTo>
                    <a:cubicBezTo>
                      <a:pt x="14693" y="9852"/>
                      <a:pt x="12296" y="9591"/>
                      <a:pt x="11118" y="9591"/>
                    </a:cubicBezTo>
                    <a:cubicBezTo>
                      <a:pt x="10724" y="9591"/>
                      <a:pt x="10466" y="9621"/>
                      <a:pt x="10466" y="9621"/>
                    </a:cubicBezTo>
                    <a:cubicBezTo>
                      <a:pt x="10466" y="9621"/>
                      <a:pt x="11782" y="221"/>
                      <a:pt x="10130" y="221"/>
                    </a:cubicBezTo>
                    <a:cubicBezTo>
                      <a:pt x="10067" y="221"/>
                      <a:pt x="10001" y="235"/>
                      <a:pt x="9930" y="262"/>
                    </a:cubicBezTo>
                    <a:cubicBezTo>
                      <a:pt x="7978" y="1024"/>
                      <a:pt x="7489" y="9347"/>
                      <a:pt x="7489" y="9347"/>
                    </a:cubicBezTo>
                    <a:cubicBezTo>
                      <a:pt x="7489" y="9347"/>
                      <a:pt x="6494" y="1"/>
                      <a:pt x="5168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29"/>
              <p:cNvSpPr/>
              <p:nvPr/>
            </p:nvSpPr>
            <p:spPr>
              <a:xfrm>
                <a:off x="7341375" y="617550"/>
                <a:ext cx="56000" cy="126150"/>
              </a:xfrm>
              <a:custGeom>
                <a:rect b="b" l="l" r="r" t="t"/>
                <a:pathLst>
                  <a:path extrusionOk="0" h="5046" w="2240">
                    <a:moveTo>
                      <a:pt x="817" y="1"/>
                    </a:moveTo>
                    <a:cubicBezTo>
                      <a:pt x="679" y="1"/>
                      <a:pt x="555" y="82"/>
                      <a:pt x="525" y="223"/>
                    </a:cubicBezTo>
                    <a:cubicBezTo>
                      <a:pt x="501" y="295"/>
                      <a:pt x="1" y="2164"/>
                      <a:pt x="263" y="3760"/>
                    </a:cubicBezTo>
                    <a:lnTo>
                      <a:pt x="275" y="3855"/>
                    </a:lnTo>
                    <a:cubicBezTo>
                      <a:pt x="334" y="4081"/>
                      <a:pt x="417" y="4272"/>
                      <a:pt x="548" y="4438"/>
                    </a:cubicBezTo>
                    <a:cubicBezTo>
                      <a:pt x="644" y="4569"/>
                      <a:pt x="763" y="4664"/>
                      <a:pt x="906" y="4760"/>
                    </a:cubicBezTo>
                    <a:cubicBezTo>
                      <a:pt x="1251" y="4986"/>
                      <a:pt x="1680" y="5045"/>
                      <a:pt x="2072" y="5045"/>
                    </a:cubicBezTo>
                    <a:lnTo>
                      <a:pt x="2227" y="5045"/>
                    </a:lnTo>
                    <a:cubicBezTo>
                      <a:pt x="2239" y="4736"/>
                      <a:pt x="2239" y="4522"/>
                      <a:pt x="2239" y="4438"/>
                    </a:cubicBezTo>
                    <a:lnTo>
                      <a:pt x="2239" y="4438"/>
                    </a:lnTo>
                    <a:cubicBezTo>
                      <a:pt x="2176" y="4442"/>
                      <a:pt x="2111" y="4445"/>
                      <a:pt x="2046" y="4445"/>
                    </a:cubicBezTo>
                    <a:cubicBezTo>
                      <a:pt x="1746" y="4445"/>
                      <a:pt x="1440" y="4395"/>
                      <a:pt x="1215" y="4248"/>
                    </a:cubicBezTo>
                    <a:cubicBezTo>
                      <a:pt x="1025" y="4117"/>
                      <a:pt x="906" y="3926"/>
                      <a:pt x="858" y="3664"/>
                    </a:cubicBezTo>
                    <a:cubicBezTo>
                      <a:pt x="620" y="2200"/>
                      <a:pt x="1096" y="402"/>
                      <a:pt x="1108" y="378"/>
                    </a:cubicBezTo>
                    <a:cubicBezTo>
                      <a:pt x="1144" y="212"/>
                      <a:pt x="1049" y="57"/>
                      <a:pt x="894" y="9"/>
                    </a:cubicBezTo>
                    <a:cubicBezTo>
                      <a:pt x="868" y="4"/>
                      <a:pt x="843" y="1"/>
                      <a:pt x="8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29"/>
              <p:cNvSpPr/>
              <p:nvPr/>
            </p:nvSpPr>
            <p:spPr>
              <a:xfrm>
                <a:off x="7271725" y="614000"/>
                <a:ext cx="90525" cy="132375"/>
              </a:xfrm>
              <a:custGeom>
                <a:rect b="b" l="l" r="r" t="t"/>
                <a:pathLst>
                  <a:path extrusionOk="0" h="5295" w="3621">
                    <a:moveTo>
                      <a:pt x="1017" y="1"/>
                    </a:moveTo>
                    <a:cubicBezTo>
                      <a:pt x="897" y="1"/>
                      <a:pt x="785" y="78"/>
                      <a:pt x="739" y="199"/>
                    </a:cubicBezTo>
                    <a:cubicBezTo>
                      <a:pt x="703" y="270"/>
                      <a:pt x="1" y="2211"/>
                      <a:pt x="477" y="3794"/>
                    </a:cubicBezTo>
                    <a:cubicBezTo>
                      <a:pt x="751" y="4664"/>
                      <a:pt x="1156" y="5164"/>
                      <a:pt x="1703" y="5271"/>
                    </a:cubicBezTo>
                    <a:cubicBezTo>
                      <a:pt x="1787" y="5283"/>
                      <a:pt x="1858" y="5295"/>
                      <a:pt x="1941" y="5295"/>
                    </a:cubicBezTo>
                    <a:cubicBezTo>
                      <a:pt x="2739" y="5295"/>
                      <a:pt x="3430" y="4497"/>
                      <a:pt x="3513" y="4390"/>
                    </a:cubicBezTo>
                    <a:cubicBezTo>
                      <a:pt x="3620" y="4271"/>
                      <a:pt x="3596" y="4080"/>
                      <a:pt x="3465" y="3973"/>
                    </a:cubicBezTo>
                    <a:cubicBezTo>
                      <a:pt x="3412" y="3925"/>
                      <a:pt x="3344" y="3901"/>
                      <a:pt x="3275" y="3901"/>
                    </a:cubicBezTo>
                    <a:cubicBezTo>
                      <a:pt x="3192" y="3901"/>
                      <a:pt x="3108" y="3937"/>
                      <a:pt x="3049" y="4009"/>
                    </a:cubicBezTo>
                    <a:cubicBezTo>
                      <a:pt x="2872" y="4219"/>
                      <a:pt x="2366" y="4696"/>
                      <a:pt x="1923" y="4696"/>
                    </a:cubicBezTo>
                    <a:cubicBezTo>
                      <a:pt x="1889" y="4696"/>
                      <a:pt x="1855" y="4693"/>
                      <a:pt x="1822" y="4687"/>
                    </a:cubicBezTo>
                    <a:cubicBezTo>
                      <a:pt x="1429" y="4604"/>
                      <a:pt x="1191" y="4056"/>
                      <a:pt x="1060" y="3616"/>
                    </a:cubicBezTo>
                    <a:cubicBezTo>
                      <a:pt x="632" y="2235"/>
                      <a:pt x="1298" y="425"/>
                      <a:pt x="1298" y="401"/>
                    </a:cubicBezTo>
                    <a:cubicBezTo>
                      <a:pt x="1358" y="246"/>
                      <a:pt x="1287" y="80"/>
                      <a:pt x="1120" y="20"/>
                    </a:cubicBezTo>
                    <a:cubicBezTo>
                      <a:pt x="1086" y="7"/>
                      <a:pt x="1051" y="1"/>
                      <a:pt x="10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29"/>
              <p:cNvSpPr/>
              <p:nvPr/>
            </p:nvSpPr>
            <p:spPr>
              <a:xfrm>
                <a:off x="7119925" y="622250"/>
                <a:ext cx="129200" cy="80975"/>
              </a:xfrm>
              <a:custGeom>
                <a:rect b="b" l="l" r="r" t="t"/>
                <a:pathLst>
                  <a:path extrusionOk="0" h="3239" w="5168">
                    <a:moveTo>
                      <a:pt x="4444" y="1"/>
                    </a:moveTo>
                    <a:cubicBezTo>
                      <a:pt x="4403" y="1"/>
                      <a:pt x="4362" y="8"/>
                      <a:pt x="4322" y="24"/>
                    </a:cubicBezTo>
                    <a:cubicBezTo>
                      <a:pt x="4168" y="95"/>
                      <a:pt x="4108" y="274"/>
                      <a:pt x="4180" y="428"/>
                    </a:cubicBezTo>
                    <a:cubicBezTo>
                      <a:pt x="4239" y="547"/>
                      <a:pt x="4703" y="1667"/>
                      <a:pt x="3513" y="2262"/>
                    </a:cubicBezTo>
                    <a:cubicBezTo>
                      <a:pt x="2915" y="2555"/>
                      <a:pt x="2258" y="2640"/>
                      <a:pt x="1702" y="2640"/>
                    </a:cubicBezTo>
                    <a:cubicBezTo>
                      <a:pt x="973" y="2640"/>
                      <a:pt x="419" y="2495"/>
                      <a:pt x="405" y="2488"/>
                    </a:cubicBezTo>
                    <a:cubicBezTo>
                      <a:pt x="383" y="2483"/>
                      <a:pt x="361" y="2481"/>
                      <a:pt x="339" y="2481"/>
                    </a:cubicBezTo>
                    <a:cubicBezTo>
                      <a:pt x="206" y="2481"/>
                      <a:pt x="77" y="2570"/>
                      <a:pt x="36" y="2702"/>
                    </a:cubicBezTo>
                    <a:cubicBezTo>
                      <a:pt x="1" y="2869"/>
                      <a:pt x="96" y="3024"/>
                      <a:pt x="251" y="3072"/>
                    </a:cubicBezTo>
                    <a:cubicBezTo>
                      <a:pt x="298" y="3083"/>
                      <a:pt x="893" y="3238"/>
                      <a:pt x="1691" y="3238"/>
                    </a:cubicBezTo>
                    <a:cubicBezTo>
                      <a:pt x="2322" y="3238"/>
                      <a:pt x="3072" y="3143"/>
                      <a:pt x="3775" y="2798"/>
                    </a:cubicBezTo>
                    <a:cubicBezTo>
                      <a:pt x="5168" y="2107"/>
                      <a:pt x="5001" y="786"/>
                      <a:pt x="4727" y="178"/>
                    </a:cubicBezTo>
                    <a:cubicBezTo>
                      <a:pt x="4674" y="63"/>
                      <a:pt x="4562" y="1"/>
                      <a:pt x="4444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29"/>
              <p:cNvSpPr/>
              <p:nvPr/>
            </p:nvSpPr>
            <p:spPr>
              <a:xfrm>
                <a:off x="7185100" y="688175"/>
                <a:ext cx="82200" cy="107025"/>
              </a:xfrm>
              <a:custGeom>
                <a:rect b="b" l="l" r="r" t="t"/>
                <a:pathLst>
                  <a:path extrusionOk="0" h="4281" w="3288">
                    <a:moveTo>
                      <a:pt x="343" y="0"/>
                    </a:moveTo>
                    <a:cubicBezTo>
                      <a:pt x="247" y="0"/>
                      <a:pt x="156" y="48"/>
                      <a:pt x="96" y="137"/>
                    </a:cubicBezTo>
                    <a:cubicBezTo>
                      <a:pt x="1" y="280"/>
                      <a:pt x="37" y="458"/>
                      <a:pt x="180" y="554"/>
                    </a:cubicBezTo>
                    <a:cubicBezTo>
                      <a:pt x="203" y="565"/>
                      <a:pt x="2132" y="1863"/>
                      <a:pt x="2656" y="4054"/>
                    </a:cubicBezTo>
                    <a:cubicBezTo>
                      <a:pt x="2692" y="4185"/>
                      <a:pt x="2811" y="4280"/>
                      <a:pt x="2954" y="4280"/>
                    </a:cubicBezTo>
                    <a:cubicBezTo>
                      <a:pt x="2978" y="4280"/>
                      <a:pt x="3001" y="4280"/>
                      <a:pt x="3025" y="4268"/>
                    </a:cubicBezTo>
                    <a:cubicBezTo>
                      <a:pt x="3180" y="4233"/>
                      <a:pt x="3287" y="4078"/>
                      <a:pt x="3239" y="3911"/>
                    </a:cubicBezTo>
                    <a:cubicBezTo>
                      <a:pt x="2656" y="1494"/>
                      <a:pt x="596" y="113"/>
                      <a:pt x="513" y="54"/>
                    </a:cubicBezTo>
                    <a:cubicBezTo>
                      <a:pt x="459" y="18"/>
                      <a:pt x="400" y="0"/>
                      <a:pt x="343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53" name="Google Shape;853;p29"/>
          <p:cNvSpPr txBox="1"/>
          <p:nvPr/>
        </p:nvSpPr>
        <p:spPr>
          <a:xfrm>
            <a:off x="4515375" y="959050"/>
            <a:ext cx="42243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Bagaimanakah caranya untuk kita mencapai kehidupan yang sejahtera?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30"/>
          <p:cNvSpPr txBox="1"/>
          <p:nvPr>
            <p:ph idx="15"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DEFINISI SEJAHTERA</a:t>
            </a:r>
            <a:endParaRPr b="1"/>
          </a:p>
        </p:txBody>
      </p:sp>
      <p:grpSp>
        <p:nvGrpSpPr>
          <p:cNvPr id="859" name="Google Shape;859;p30"/>
          <p:cNvGrpSpPr/>
          <p:nvPr/>
        </p:nvGrpSpPr>
        <p:grpSpPr>
          <a:xfrm rot="-401268">
            <a:off x="1110397" y="1928646"/>
            <a:ext cx="2309627" cy="2269550"/>
            <a:chOff x="13134975" y="392150"/>
            <a:chExt cx="5243225" cy="6019000"/>
          </a:xfrm>
        </p:grpSpPr>
        <p:sp>
          <p:nvSpPr>
            <p:cNvPr id="860" name="Google Shape;860;p30"/>
            <p:cNvSpPr/>
            <p:nvPr/>
          </p:nvSpPr>
          <p:spPr>
            <a:xfrm>
              <a:off x="17587000" y="2711175"/>
              <a:ext cx="627800" cy="900425"/>
            </a:xfrm>
            <a:custGeom>
              <a:rect b="b" l="l" r="r" t="t"/>
              <a:pathLst>
                <a:path extrusionOk="0" h="36017" w="25112">
                  <a:moveTo>
                    <a:pt x="24623" y="1"/>
                  </a:moveTo>
                  <a:cubicBezTo>
                    <a:pt x="16801" y="6692"/>
                    <a:pt x="6621" y="16765"/>
                    <a:pt x="2501" y="26718"/>
                  </a:cubicBezTo>
                  <a:cubicBezTo>
                    <a:pt x="1" y="32755"/>
                    <a:pt x="918" y="35886"/>
                    <a:pt x="953" y="36017"/>
                  </a:cubicBezTo>
                  <a:lnTo>
                    <a:pt x="1668" y="35803"/>
                  </a:lnTo>
                  <a:cubicBezTo>
                    <a:pt x="1656" y="35767"/>
                    <a:pt x="787" y="32802"/>
                    <a:pt x="3192" y="27004"/>
                  </a:cubicBezTo>
                  <a:cubicBezTo>
                    <a:pt x="7252" y="17181"/>
                    <a:pt x="17348" y="7204"/>
                    <a:pt x="25111" y="572"/>
                  </a:cubicBezTo>
                  <a:lnTo>
                    <a:pt x="246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17620050" y="2966875"/>
              <a:ext cx="219100" cy="203300"/>
            </a:xfrm>
            <a:custGeom>
              <a:rect b="b" l="l" r="r" t="t"/>
              <a:pathLst>
                <a:path extrusionOk="0" h="8132" w="8764">
                  <a:moveTo>
                    <a:pt x="465" y="0"/>
                  </a:moveTo>
                  <a:cubicBezTo>
                    <a:pt x="465" y="1"/>
                    <a:pt x="1" y="7013"/>
                    <a:pt x="6061" y="8132"/>
                  </a:cubicBezTo>
                  <a:cubicBezTo>
                    <a:pt x="6061" y="8132"/>
                    <a:pt x="8763" y="3774"/>
                    <a:pt x="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17754900" y="2790650"/>
              <a:ext cx="233375" cy="237850"/>
            </a:xfrm>
            <a:custGeom>
              <a:rect b="b" l="l" r="r" t="t"/>
              <a:pathLst>
                <a:path extrusionOk="0" h="9514" w="9335">
                  <a:moveTo>
                    <a:pt x="2738" y="1"/>
                  </a:moveTo>
                  <a:cubicBezTo>
                    <a:pt x="2738" y="1"/>
                    <a:pt x="0" y="6478"/>
                    <a:pt x="5370" y="9514"/>
                  </a:cubicBezTo>
                  <a:cubicBezTo>
                    <a:pt x="5370" y="9514"/>
                    <a:pt x="9334" y="6287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17908475" y="2636175"/>
              <a:ext cx="228925" cy="246475"/>
            </a:xfrm>
            <a:custGeom>
              <a:rect b="b" l="l" r="r" t="t"/>
              <a:pathLst>
                <a:path extrusionOk="0" h="9859" w="9157">
                  <a:moveTo>
                    <a:pt x="4084" y="0"/>
                  </a:moveTo>
                  <a:lnTo>
                    <a:pt x="4084" y="0"/>
                  </a:lnTo>
                  <a:cubicBezTo>
                    <a:pt x="4084" y="1"/>
                    <a:pt x="1" y="5715"/>
                    <a:pt x="4573" y="9859"/>
                  </a:cubicBezTo>
                  <a:cubicBezTo>
                    <a:pt x="4573" y="9859"/>
                    <a:pt x="9156" y="7573"/>
                    <a:pt x="4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18139450" y="2757700"/>
              <a:ext cx="238750" cy="104075"/>
            </a:xfrm>
            <a:custGeom>
              <a:rect b="b" l="l" r="r" t="t"/>
              <a:pathLst>
                <a:path extrusionOk="0" h="4163" w="9550">
                  <a:moveTo>
                    <a:pt x="3273" y="1"/>
                  </a:moveTo>
                  <a:cubicBezTo>
                    <a:pt x="2255" y="1"/>
                    <a:pt x="1154" y="264"/>
                    <a:pt x="1" y="938"/>
                  </a:cubicBezTo>
                  <a:cubicBezTo>
                    <a:pt x="1" y="938"/>
                    <a:pt x="510" y="4162"/>
                    <a:pt x="5183" y="4162"/>
                  </a:cubicBezTo>
                  <a:cubicBezTo>
                    <a:pt x="6357" y="4162"/>
                    <a:pt x="7793" y="3959"/>
                    <a:pt x="9550" y="3450"/>
                  </a:cubicBezTo>
                  <a:cubicBezTo>
                    <a:pt x="9550" y="3450"/>
                    <a:pt x="6956" y="1"/>
                    <a:pt x="3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17987350" y="2909675"/>
              <a:ext cx="238450" cy="104175"/>
            </a:xfrm>
            <a:custGeom>
              <a:rect b="b" l="l" r="r" t="t"/>
              <a:pathLst>
                <a:path extrusionOk="0" h="4167" w="9538">
                  <a:moveTo>
                    <a:pt x="3262" y="0"/>
                  </a:moveTo>
                  <a:cubicBezTo>
                    <a:pt x="2248" y="0"/>
                    <a:pt x="1150" y="262"/>
                    <a:pt x="1" y="931"/>
                  </a:cubicBezTo>
                  <a:cubicBezTo>
                    <a:pt x="1" y="931"/>
                    <a:pt x="511" y="4166"/>
                    <a:pt x="5183" y="4166"/>
                  </a:cubicBezTo>
                  <a:cubicBezTo>
                    <a:pt x="6354" y="4166"/>
                    <a:pt x="7786" y="3963"/>
                    <a:pt x="9538" y="3455"/>
                  </a:cubicBezTo>
                  <a:cubicBezTo>
                    <a:pt x="9538" y="3455"/>
                    <a:pt x="6947" y="0"/>
                    <a:pt x="3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17827525" y="3049525"/>
              <a:ext cx="246175" cy="100025"/>
            </a:xfrm>
            <a:custGeom>
              <a:rect b="b" l="l" r="r" t="t"/>
              <a:pathLst>
                <a:path extrusionOk="0" h="4001" w="9847">
                  <a:moveTo>
                    <a:pt x="4208" y="1"/>
                  </a:moveTo>
                  <a:cubicBezTo>
                    <a:pt x="2858" y="1"/>
                    <a:pt x="1401" y="432"/>
                    <a:pt x="0" y="1671"/>
                  </a:cubicBezTo>
                  <a:cubicBezTo>
                    <a:pt x="0" y="1671"/>
                    <a:pt x="854" y="4001"/>
                    <a:pt x="4098" y="4001"/>
                  </a:cubicBezTo>
                  <a:cubicBezTo>
                    <a:pt x="5515" y="4001"/>
                    <a:pt x="7389" y="3556"/>
                    <a:pt x="9847" y="2278"/>
                  </a:cubicBezTo>
                  <a:cubicBezTo>
                    <a:pt x="9847" y="2278"/>
                    <a:pt x="7309" y="1"/>
                    <a:pt x="4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18185000" y="2564125"/>
              <a:ext cx="176825" cy="176850"/>
            </a:xfrm>
            <a:custGeom>
              <a:rect b="b" l="l" r="r" t="t"/>
              <a:pathLst>
                <a:path extrusionOk="0" h="7074" w="7073">
                  <a:moveTo>
                    <a:pt x="7073" y="1"/>
                  </a:moveTo>
                  <a:lnTo>
                    <a:pt x="7073" y="1"/>
                  </a:lnTo>
                  <a:cubicBezTo>
                    <a:pt x="7072" y="1"/>
                    <a:pt x="84" y="739"/>
                    <a:pt x="0" y="6895"/>
                  </a:cubicBezTo>
                  <a:cubicBezTo>
                    <a:pt x="0" y="6895"/>
                    <a:pt x="440" y="7073"/>
                    <a:pt x="1117" y="7073"/>
                  </a:cubicBezTo>
                  <a:cubicBezTo>
                    <a:pt x="2666" y="7073"/>
                    <a:pt x="5457" y="6139"/>
                    <a:pt x="7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15629325" y="392150"/>
              <a:ext cx="1475800" cy="3543300"/>
            </a:xfrm>
            <a:custGeom>
              <a:rect b="b" l="l" r="r" t="t"/>
              <a:pathLst>
                <a:path extrusionOk="0" h="141732" w="59032">
                  <a:moveTo>
                    <a:pt x="33352" y="0"/>
                  </a:moveTo>
                  <a:cubicBezTo>
                    <a:pt x="32609" y="0"/>
                    <a:pt x="31746" y="230"/>
                    <a:pt x="30778" y="750"/>
                  </a:cubicBezTo>
                  <a:cubicBezTo>
                    <a:pt x="27278" y="2643"/>
                    <a:pt x="22884" y="7120"/>
                    <a:pt x="20658" y="10394"/>
                  </a:cubicBezTo>
                  <a:cubicBezTo>
                    <a:pt x="16860" y="16002"/>
                    <a:pt x="15359" y="22860"/>
                    <a:pt x="14681" y="29599"/>
                  </a:cubicBezTo>
                  <a:cubicBezTo>
                    <a:pt x="13794" y="28933"/>
                    <a:pt x="12712" y="28631"/>
                    <a:pt x="11608" y="28631"/>
                  </a:cubicBezTo>
                  <a:cubicBezTo>
                    <a:pt x="10385" y="28631"/>
                    <a:pt x="9136" y="29001"/>
                    <a:pt x="8097" y="29659"/>
                  </a:cubicBezTo>
                  <a:cubicBezTo>
                    <a:pt x="6120" y="30909"/>
                    <a:pt x="4822" y="32992"/>
                    <a:pt x="3941" y="35147"/>
                  </a:cubicBezTo>
                  <a:cubicBezTo>
                    <a:pt x="1715" y="40636"/>
                    <a:pt x="1894" y="47054"/>
                    <a:pt x="4441" y="52399"/>
                  </a:cubicBezTo>
                  <a:cubicBezTo>
                    <a:pt x="1334" y="57174"/>
                    <a:pt x="631" y="63091"/>
                    <a:pt x="489" y="68782"/>
                  </a:cubicBezTo>
                  <a:cubicBezTo>
                    <a:pt x="0" y="89654"/>
                    <a:pt x="6335" y="110621"/>
                    <a:pt x="18288" y="127730"/>
                  </a:cubicBezTo>
                  <a:cubicBezTo>
                    <a:pt x="21039" y="131647"/>
                    <a:pt x="24134" y="135445"/>
                    <a:pt x="28147" y="138065"/>
                  </a:cubicBezTo>
                  <a:cubicBezTo>
                    <a:pt x="31389" y="140193"/>
                    <a:pt x="37065" y="141732"/>
                    <a:pt x="42470" y="141732"/>
                  </a:cubicBezTo>
                  <a:cubicBezTo>
                    <a:pt x="48736" y="141732"/>
                    <a:pt x="54637" y="139665"/>
                    <a:pt x="55960" y="134052"/>
                  </a:cubicBezTo>
                  <a:cubicBezTo>
                    <a:pt x="59032" y="121039"/>
                    <a:pt x="53912" y="106216"/>
                    <a:pt x="48542" y="94548"/>
                  </a:cubicBezTo>
                  <a:cubicBezTo>
                    <a:pt x="42625" y="81701"/>
                    <a:pt x="34945" y="69628"/>
                    <a:pt x="30349" y="56245"/>
                  </a:cubicBezTo>
                  <a:cubicBezTo>
                    <a:pt x="27575" y="48173"/>
                    <a:pt x="26051" y="39469"/>
                    <a:pt x="26837" y="30921"/>
                  </a:cubicBezTo>
                  <a:cubicBezTo>
                    <a:pt x="27682" y="21908"/>
                    <a:pt x="32016" y="14657"/>
                    <a:pt x="35719" y="6608"/>
                  </a:cubicBezTo>
                  <a:cubicBezTo>
                    <a:pt x="37245" y="3293"/>
                    <a:pt x="36163" y="0"/>
                    <a:pt x="33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15629325" y="761825"/>
              <a:ext cx="1427875" cy="3173525"/>
            </a:xfrm>
            <a:custGeom>
              <a:rect b="b" l="l" r="r" t="t"/>
              <a:pathLst>
                <a:path extrusionOk="0" h="126941" w="57115">
                  <a:moveTo>
                    <a:pt x="18229" y="1"/>
                  </a:moveTo>
                  <a:cubicBezTo>
                    <a:pt x="16169" y="4608"/>
                    <a:pt x="15181" y="9740"/>
                    <a:pt x="14681" y="14812"/>
                  </a:cubicBezTo>
                  <a:cubicBezTo>
                    <a:pt x="13794" y="14146"/>
                    <a:pt x="12712" y="13844"/>
                    <a:pt x="11608" y="13844"/>
                  </a:cubicBezTo>
                  <a:cubicBezTo>
                    <a:pt x="10385" y="13844"/>
                    <a:pt x="9136" y="14214"/>
                    <a:pt x="8097" y="14872"/>
                  </a:cubicBezTo>
                  <a:cubicBezTo>
                    <a:pt x="6120" y="16122"/>
                    <a:pt x="4822" y="18205"/>
                    <a:pt x="3941" y="20360"/>
                  </a:cubicBezTo>
                  <a:cubicBezTo>
                    <a:pt x="1715" y="25849"/>
                    <a:pt x="1894" y="32267"/>
                    <a:pt x="4441" y="37612"/>
                  </a:cubicBezTo>
                  <a:cubicBezTo>
                    <a:pt x="1334" y="42387"/>
                    <a:pt x="631" y="48304"/>
                    <a:pt x="489" y="53995"/>
                  </a:cubicBezTo>
                  <a:cubicBezTo>
                    <a:pt x="0" y="74867"/>
                    <a:pt x="6335" y="95834"/>
                    <a:pt x="18288" y="112943"/>
                  </a:cubicBezTo>
                  <a:cubicBezTo>
                    <a:pt x="21039" y="116860"/>
                    <a:pt x="24134" y="120658"/>
                    <a:pt x="28147" y="123278"/>
                  </a:cubicBezTo>
                  <a:cubicBezTo>
                    <a:pt x="31390" y="125402"/>
                    <a:pt x="37070" y="126940"/>
                    <a:pt x="42477" y="126940"/>
                  </a:cubicBezTo>
                  <a:cubicBezTo>
                    <a:pt x="48740" y="126940"/>
                    <a:pt x="54637" y="124876"/>
                    <a:pt x="55960" y="119265"/>
                  </a:cubicBezTo>
                  <a:cubicBezTo>
                    <a:pt x="57103" y="114431"/>
                    <a:pt x="57115" y="109359"/>
                    <a:pt x="56400" y="104287"/>
                  </a:cubicBezTo>
                  <a:lnTo>
                    <a:pt x="56400" y="104287"/>
                  </a:lnTo>
                  <a:cubicBezTo>
                    <a:pt x="56031" y="104311"/>
                    <a:pt x="55650" y="104371"/>
                    <a:pt x="55281" y="104430"/>
                  </a:cubicBezTo>
                  <a:cubicBezTo>
                    <a:pt x="50912" y="105133"/>
                    <a:pt x="46317" y="105688"/>
                    <a:pt x="41811" y="105688"/>
                  </a:cubicBezTo>
                  <a:cubicBezTo>
                    <a:pt x="34566" y="105688"/>
                    <a:pt x="27551" y="104255"/>
                    <a:pt x="22075" y="99703"/>
                  </a:cubicBezTo>
                  <a:cubicBezTo>
                    <a:pt x="16919" y="95417"/>
                    <a:pt x="14038" y="89035"/>
                    <a:pt x="11466" y="82844"/>
                  </a:cubicBezTo>
                  <a:cubicBezTo>
                    <a:pt x="7990" y="74486"/>
                    <a:pt x="4680" y="65366"/>
                    <a:pt x="6858" y="56591"/>
                  </a:cubicBezTo>
                  <a:lnTo>
                    <a:pt x="6858" y="56591"/>
                  </a:lnTo>
                  <a:cubicBezTo>
                    <a:pt x="7528" y="57494"/>
                    <a:pt x="8541" y="57889"/>
                    <a:pt x="9619" y="57889"/>
                  </a:cubicBezTo>
                  <a:cubicBezTo>
                    <a:pt x="11396" y="57889"/>
                    <a:pt x="13351" y="56817"/>
                    <a:pt x="14240" y="55186"/>
                  </a:cubicBezTo>
                  <a:cubicBezTo>
                    <a:pt x="15681" y="52579"/>
                    <a:pt x="15217" y="49376"/>
                    <a:pt x="14728" y="46435"/>
                  </a:cubicBezTo>
                  <a:cubicBezTo>
                    <a:pt x="13940" y="41750"/>
                    <a:pt x="13163" y="37076"/>
                    <a:pt x="12374" y="32391"/>
                  </a:cubicBezTo>
                  <a:lnTo>
                    <a:pt x="12374" y="32391"/>
                  </a:lnTo>
                  <a:cubicBezTo>
                    <a:pt x="12650" y="33751"/>
                    <a:pt x="14008" y="34436"/>
                    <a:pt x="15442" y="34436"/>
                  </a:cubicBezTo>
                  <a:cubicBezTo>
                    <a:pt x="16554" y="34436"/>
                    <a:pt x="17711" y="34025"/>
                    <a:pt x="18443" y="33195"/>
                  </a:cubicBezTo>
                  <a:cubicBezTo>
                    <a:pt x="20158" y="31266"/>
                    <a:pt x="20170" y="28397"/>
                    <a:pt x="20074" y="25813"/>
                  </a:cubicBezTo>
                  <a:cubicBezTo>
                    <a:pt x="19789" y="17610"/>
                    <a:pt x="19705" y="9240"/>
                    <a:pt x="18467" y="1108"/>
                  </a:cubicBezTo>
                  <a:cubicBezTo>
                    <a:pt x="18407" y="727"/>
                    <a:pt x="18324" y="358"/>
                    <a:pt x="18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13134975" y="533675"/>
              <a:ext cx="4549975" cy="5877475"/>
            </a:xfrm>
            <a:custGeom>
              <a:rect b="b" l="l" r="r" t="t"/>
              <a:pathLst>
                <a:path extrusionOk="0" h="235099" w="181999">
                  <a:moveTo>
                    <a:pt x="31693" y="0"/>
                  </a:moveTo>
                  <a:cubicBezTo>
                    <a:pt x="25782" y="0"/>
                    <a:pt x="24063" y="7070"/>
                    <a:pt x="23741" y="8781"/>
                  </a:cubicBezTo>
                  <a:cubicBezTo>
                    <a:pt x="23824" y="15985"/>
                    <a:pt x="24741" y="23248"/>
                    <a:pt x="26230" y="30332"/>
                  </a:cubicBezTo>
                  <a:cubicBezTo>
                    <a:pt x="27742" y="37511"/>
                    <a:pt x="29944" y="44548"/>
                    <a:pt x="32957" y="51239"/>
                  </a:cubicBezTo>
                  <a:cubicBezTo>
                    <a:pt x="34433" y="54597"/>
                    <a:pt x="36195" y="57823"/>
                    <a:pt x="38124" y="60943"/>
                  </a:cubicBezTo>
                  <a:cubicBezTo>
                    <a:pt x="40041" y="64062"/>
                    <a:pt x="42232" y="67015"/>
                    <a:pt x="44637" y="69789"/>
                  </a:cubicBezTo>
                  <a:cubicBezTo>
                    <a:pt x="49399" y="75373"/>
                    <a:pt x="55209" y="80028"/>
                    <a:pt x="61615" y="83624"/>
                  </a:cubicBezTo>
                  <a:cubicBezTo>
                    <a:pt x="61698" y="83672"/>
                    <a:pt x="61722" y="83767"/>
                    <a:pt x="61674" y="83850"/>
                  </a:cubicBezTo>
                  <a:cubicBezTo>
                    <a:pt x="61650" y="83908"/>
                    <a:pt x="61590" y="83943"/>
                    <a:pt x="61529" y="83943"/>
                  </a:cubicBezTo>
                  <a:cubicBezTo>
                    <a:pt x="61501" y="83943"/>
                    <a:pt x="61474" y="83936"/>
                    <a:pt x="61448" y="83922"/>
                  </a:cubicBezTo>
                  <a:cubicBezTo>
                    <a:pt x="54983" y="80362"/>
                    <a:pt x="49078" y="75730"/>
                    <a:pt x="44220" y="70158"/>
                  </a:cubicBezTo>
                  <a:cubicBezTo>
                    <a:pt x="41767" y="67384"/>
                    <a:pt x="39529" y="64431"/>
                    <a:pt x="37564" y="61288"/>
                  </a:cubicBezTo>
                  <a:cubicBezTo>
                    <a:pt x="35588" y="58168"/>
                    <a:pt x="33778" y="54930"/>
                    <a:pt x="32254" y="51561"/>
                  </a:cubicBezTo>
                  <a:cubicBezTo>
                    <a:pt x="29158" y="44833"/>
                    <a:pt x="26861" y="37761"/>
                    <a:pt x="25265" y="30546"/>
                  </a:cubicBezTo>
                  <a:cubicBezTo>
                    <a:pt x="23741" y="23569"/>
                    <a:pt x="22753" y="16509"/>
                    <a:pt x="22562" y="9341"/>
                  </a:cubicBezTo>
                  <a:cubicBezTo>
                    <a:pt x="5334" y="12365"/>
                    <a:pt x="12740" y="36380"/>
                    <a:pt x="14133" y="40476"/>
                  </a:cubicBezTo>
                  <a:cubicBezTo>
                    <a:pt x="14264" y="40595"/>
                    <a:pt x="14347" y="40762"/>
                    <a:pt x="14347" y="40940"/>
                  </a:cubicBezTo>
                  <a:lnTo>
                    <a:pt x="14359" y="40952"/>
                  </a:lnTo>
                  <a:lnTo>
                    <a:pt x="14359" y="40988"/>
                  </a:lnTo>
                  <a:cubicBezTo>
                    <a:pt x="14502" y="44262"/>
                    <a:pt x="15026" y="47620"/>
                    <a:pt x="15740" y="50870"/>
                  </a:cubicBezTo>
                  <a:cubicBezTo>
                    <a:pt x="16454" y="54132"/>
                    <a:pt x="17395" y="57359"/>
                    <a:pt x="18562" y="60490"/>
                  </a:cubicBezTo>
                  <a:cubicBezTo>
                    <a:pt x="20884" y="66765"/>
                    <a:pt x="24158" y="72682"/>
                    <a:pt x="28277" y="77957"/>
                  </a:cubicBezTo>
                  <a:cubicBezTo>
                    <a:pt x="30325" y="80600"/>
                    <a:pt x="32659" y="83017"/>
                    <a:pt x="35123" y="85279"/>
                  </a:cubicBezTo>
                  <a:cubicBezTo>
                    <a:pt x="37576" y="87553"/>
                    <a:pt x="40303" y="89518"/>
                    <a:pt x="43089" y="91363"/>
                  </a:cubicBezTo>
                  <a:cubicBezTo>
                    <a:pt x="48768" y="94935"/>
                    <a:pt x="54983" y="97626"/>
                    <a:pt x="61448" y="99471"/>
                  </a:cubicBezTo>
                  <a:cubicBezTo>
                    <a:pt x="61651" y="99531"/>
                    <a:pt x="61770" y="99745"/>
                    <a:pt x="61710" y="99959"/>
                  </a:cubicBezTo>
                  <a:cubicBezTo>
                    <a:pt x="61661" y="100126"/>
                    <a:pt x="61506" y="100237"/>
                    <a:pt x="61340" y="100237"/>
                  </a:cubicBezTo>
                  <a:cubicBezTo>
                    <a:pt x="61305" y="100237"/>
                    <a:pt x="61269" y="100232"/>
                    <a:pt x="61234" y="100221"/>
                  </a:cubicBezTo>
                  <a:cubicBezTo>
                    <a:pt x="54697" y="98412"/>
                    <a:pt x="48375" y="95745"/>
                    <a:pt x="42589" y="92173"/>
                  </a:cubicBezTo>
                  <a:cubicBezTo>
                    <a:pt x="39731" y="90315"/>
                    <a:pt x="36945" y="88351"/>
                    <a:pt x="34421" y="86053"/>
                  </a:cubicBezTo>
                  <a:cubicBezTo>
                    <a:pt x="31897" y="83779"/>
                    <a:pt x="29516" y="81326"/>
                    <a:pt x="27396" y="78659"/>
                  </a:cubicBezTo>
                  <a:cubicBezTo>
                    <a:pt x="23158" y="73325"/>
                    <a:pt x="19764" y="67312"/>
                    <a:pt x="17347" y="60955"/>
                  </a:cubicBezTo>
                  <a:cubicBezTo>
                    <a:pt x="16121" y="57764"/>
                    <a:pt x="15145" y="54489"/>
                    <a:pt x="14383" y="51168"/>
                  </a:cubicBezTo>
                  <a:cubicBezTo>
                    <a:pt x="13764" y="48429"/>
                    <a:pt x="13287" y="45667"/>
                    <a:pt x="13025" y="42833"/>
                  </a:cubicBezTo>
                  <a:lnTo>
                    <a:pt x="13025" y="42833"/>
                  </a:lnTo>
                  <a:cubicBezTo>
                    <a:pt x="0" y="61609"/>
                    <a:pt x="14764" y="88148"/>
                    <a:pt x="16931" y="91839"/>
                  </a:cubicBezTo>
                  <a:cubicBezTo>
                    <a:pt x="16931" y="91839"/>
                    <a:pt x="16943" y="91839"/>
                    <a:pt x="16943" y="91851"/>
                  </a:cubicBezTo>
                  <a:lnTo>
                    <a:pt x="16966" y="91899"/>
                  </a:lnTo>
                  <a:cubicBezTo>
                    <a:pt x="16990" y="91935"/>
                    <a:pt x="17014" y="91958"/>
                    <a:pt x="17026" y="91994"/>
                  </a:cubicBezTo>
                  <a:cubicBezTo>
                    <a:pt x="17133" y="92173"/>
                    <a:pt x="17193" y="92268"/>
                    <a:pt x="17193" y="92268"/>
                  </a:cubicBezTo>
                  <a:cubicBezTo>
                    <a:pt x="17193" y="92268"/>
                    <a:pt x="17193" y="92280"/>
                    <a:pt x="17193" y="92280"/>
                  </a:cubicBezTo>
                  <a:cubicBezTo>
                    <a:pt x="18550" y="94721"/>
                    <a:pt x="20241" y="97078"/>
                    <a:pt x="22027" y="99304"/>
                  </a:cubicBezTo>
                  <a:cubicBezTo>
                    <a:pt x="23920" y="101650"/>
                    <a:pt x="25979" y="103865"/>
                    <a:pt x="28182" y="105936"/>
                  </a:cubicBezTo>
                  <a:cubicBezTo>
                    <a:pt x="32587" y="110056"/>
                    <a:pt x="37529" y="113640"/>
                    <a:pt x="42886" y="116461"/>
                  </a:cubicBezTo>
                  <a:cubicBezTo>
                    <a:pt x="45553" y="117878"/>
                    <a:pt x="48316" y="119140"/>
                    <a:pt x="51173" y="120176"/>
                  </a:cubicBezTo>
                  <a:cubicBezTo>
                    <a:pt x="52578" y="120736"/>
                    <a:pt x="54031" y="121164"/>
                    <a:pt x="55471" y="121629"/>
                  </a:cubicBezTo>
                  <a:cubicBezTo>
                    <a:pt x="56198" y="121855"/>
                    <a:pt x="56936" y="122033"/>
                    <a:pt x="57674" y="122236"/>
                  </a:cubicBezTo>
                  <a:cubicBezTo>
                    <a:pt x="58400" y="122438"/>
                    <a:pt x="59126" y="122641"/>
                    <a:pt x="59877" y="122795"/>
                  </a:cubicBezTo>
                  <a:cubicBezTo>
                    <a:pt x="65794" y="124153"/>
                    <a:pt x="71866" y="124831"/>
                    <a:pt x="77950" y="124867"/>
                  </a:cubicBezTo>
                  <a:cubicBezTo>
                    <a:pt x="78034" y="124867"/>
                    <a:pt x="78093" y="124927"/>
                    <a:pt x="78093" y="125010"/>
                  </a:cubicBezTo>
                  <a:cubicBezTo>
                    <a:pt x="78093" y="125081"/>
                    <a:pt x="78034" y="125141"/>
                    <a:pt x="77962" y="125141"/>
                  </a:cubicBezTo>
                  <a:cubicBezTo>
                    <a:pt x="77618" y="125145"/>
                    <a:pt x="77273" y="125147"/>
                    <a:pt x="76928" y="125147"/>
                  </a:cubicBezTo>
                  <a:cubicBezTo>
                    <a:pt x="71164" y="125147"/>
                    <a:pt x="65397" y="124582"/>
                    <a:pt x="59746" y="123391"/>
                  </a:cubicBezTo>
                  <a:cubicBezTo>
                    <a:pt x="58984" y="123248"/>
                    <a:pt x="58245" y="123057"/>
                    <a:pt x="57507" y="122867"/>
                  </a:cubicBezTo>
                  <a:cubicBezTo>
                    <a:pt x="56769" y="122676"/>
                    <a:pt x="56019" y="122510"/>
                    <a:pt x="55281" y="122295"/>
                  </a:cubicBezTo>
                  <a:cubicBezTo>
                    <a:pt x="53816" y="121855"/>
                    <a:pt x="52340" y="121438"/>
                    <a:pt x="50899" y="120902"/>
                  </a:cubicBezTo>
                  <a:cubicBezTo>
                    <a:pt x="48006" y="119902"/>
                    <a:pt x="45184" y="118688"/>
                    <a:pt x="42446" y="117295"/>
                  </a:cubicBezTo>
                  <a:cubicBezTo>
                    <a:pt x="36957" y="114544"/>
                    <a:pt x="31873" y="110996"/>
                    <a:pt x="27313" y="106877"/>
                  </a:cubicBezTo>
                  <a:cubicBezTo>
                    <a:pt x="25039" y="104805"/>
                    <a:pt x="22884" y="102591"/>
                    <a:pt x="20907" y="100233"/>
                  </a:cubicBezTo>
                  <a:cubicBezTo>
                    <a:pt x="19205" y="98173"/>
                    <a:pt x="17621" y="96066"/>
                    <a:pt x="16216" y="93756"/>
                  </a:cubicBezTo>
                  <a:lnTo>
                    <a:pt x="16216" y="93756"/>
                  </a:lnTo>
                  <a:cubicBezTo>
                    <a:pt x="10430" y="103686"/>
                    <a:pt x="16681" y="119128"/>
                    <a:pt x="19086" y="125141"/>
                  </a:cubicBezTo>
                  <a:cubicBezTo>
                    <a:pt x="21122" y="130213"/>
                    <a:pt x="27325" y="133047"/>
                    <a:pt x="29694" y="133963"/>
                  </a:cubicBezTo>
                  <a:cubicBezTo>
                    <a:pt x="29706" y="133963"/>
                    <a:pt x="29718" y="133963"/>
                    <a:pt x="29742" y="133975"/>
                  </a:cubicBezTo>
                  <a:lnTo>
                    <a:pt x="29789" y="133999"/>
                  </a:lnTo>
                  <a:cubicBezTo>
                    <a:pt x="29813" y="134011"/>
                    <a:pt x="29837" y="134023"/>
                    <a:pt x="29873" y="134035"/>
                  </a:cubicBezTo>
                  <a:cubicBezTo>
                    <a:pt x="30337" y="134214"/>
                    <a:pt x="30623" y="134297"/>
                    <a:pt x="30623" y="134297"/>
                  </a:cubicBezTo>
                  <a:cubicBezTo>
                    <a:pt x="30623" y="134321"/>
                    <a:pt x="30623" y="134344"/>
                    <a:pt x="30611" y="134356"/>
                  </a:cubicBezTo>
                  <a:cubicBezTo>
                    <a:pt x="34123" y="135880"/>
                    <a:pt x="37898" y="136964"/>
                    <a:pt x="41684" y="137750"/>
                  </a:cubicBezTo>
                  <a:cubicBezTo>
                    <a:pt x="45780" y="138571"/>
                    <a:pt x="49959" y="139107"/>
                    <a:pt x="54150" y="139202"/>
                  </a:cubicBezTo>
                  <a:cubicBezTo>
                    <a:pt x="54509" y="139227"/>
                    <a:pt x="54869" y="139234"/>
                    <a:pt x="55229" y="139234"/>
                  </a:cubicBezTo>
                  <a:cubicBezTo>
                    <a:pt x="55833" y="139234"/>
                    <a:pt x="56437" y="139213"/>
                    <a:pt x="57041" y="139213"/>
                  </a:cubicBezTo>
                  <a:cubicBezTo>
                    <a:pt x="57125" y="139213"/>
                    <a:pt x="57209" y="139213"/>
                    <a:pt x="57293" y="139214"/>
                  </a:cubicBezTo>
                  <a:cubicBezTo>
                    <a:pt x="58353" y="139202"/>
                    <a:pt x="59400" y="139214"/>
                    <a:pt x="60448" y="139119"/>
                  </a:cubicBezTo>
                  <a:lnTo>
                    <a:pt x="63591" y="138905"/>
                  </a:lnTo>
                  <a:cubicBezTo>
                    <a:pt x="64627" y="138797"/>
                    <a:pt x="65675" y="138631"/>
                    <a:pt x="66711" y="138512"/>
                  </a:cubicBezTo>
                  <a:cubicBezTo>
                    <a:pt x="68806" y="138297"/>
                    <a:pt x="70854" y="137797"/>
                    <a:pt x="72914" y="137416"/>
                  </a:cubicBezTo>
                  <a:cubicBezTo>
                    <a:pt x="73962" y="137250"/>
                    <a:pt x="74962" y="136916"/>
                    <a:pt x="75986" y="136666"/>
                  </a:cubicBezTo>
                  <a:lnTo>
                    <a:pt x="79034" y="135857"/>
                  </a:lnTo>
                  <a:lnTo>
                    <a:pt x="79034" y="135845"/>
                  </a:lnTo>
                  <a:cubicBezTo>
                    <a:pt x="79040" y="135843"/>
                    <a:pt x="79046" y="135842"/>
                    <a:pt x="79052" y="135842"/>
                  </a:cubicBezTo>
                  <a:cubicBezTo>
                    <a:pt x="79093" y="135842"/>
                    <a:pt x="79131" y="135875"/>
                    <a:pt x="79141" y="135916"/>
                  </a:cubicBezTo>
                  <a:cubicBezTo>
                    <a:pt x="79153" y="135952"/>
                    <a:pt x="79129" y="135999"/>
                    <a:pt x="79081" y="136011"/>
                  </a:cubicBezTo>
                  <a:lnTo>
                    <a:pt x="76045" y="136881"/>
                  </a:lnTo>
                  <a:cubicBezTo>
                    <a:pt x="75021" y="137154"/>
                    <a:pt x="74021" y="137512"/>
                    <a:pt x="72985" y="137702"/>
                  </a:cubicBezTo>
                  <a:cubicBezTo>
                    <a:pt x="70914" y="138131"/>
                    <a:pt x="68866" y="138666"/>
                    <a:pt x="66770" y="138916"/>
                  </a:cubicBezTo>
                  <a:cubicBezTo>
                    <a:pt x="65723" y="139059"/>
                    <a:pt x="64687" y="139238"/>
                    <a:pt x="63639" y="139369"/>
                  </a:cubicBezTo>
                  <a:lnTo>
                    <a:pt x="60472" y="139643"/>
                  </a:lnTo>
                  <a:cubicBezTo>
                    <a:pt x="59424" y="139762"/>
                    <a:pt x="58364" y="139774"/>
                    <a:pt x="57305" y="139798"/>
                  </a:cubicBezTo>
                  <a:cubicBezTo>
                    <a:pt x="56503" y="139807"/>
                    <a:pt x="55694" y="139865"/>
                    <a:pt x="54884" y="139865"/>
                  </a:cubicBezTo>
                  <a:cubicBezTo>
                    <a:pt x="54635" y="139865"/>
                    <a:pt x="54386" y="139859"/>
                    <a:pt x="54138" y="139845"/>
                  </a:cubicBezTo>
                  <a:cubicBezTo>
                    <a:pt x="49911" y="139833"/>
                    <a:pt x="45684" y="139381"/>
                    <a:pt x="41505" y="138619"/>
                  </a:cubicBezTo>
                  <a:cubicBezTo>
                    <a:pt x="37731" y="137904"/>
                    <a:pt x="34028" y="136940"/>
                    <a:pt x="30421" y="135476"/>
                  </a:cubicBezTo>
                  <a:lnTo>
                    <a:pt x="30420" y="135476"/>
                  </a:lnTo>
                  <a:cubicBezTo>
                    <a:pt x="27724" y="151685"/>
                    <a:pt x="39624" y="153186"/>
                    <a:pt x="44126" y="153186"/>
                  </a:cubicBezTo>
                  <a:cubicBezTo>
                    <a:pt x="45150" y="153186"/>
                    <a:pt x="45791" y="153109"/>
                    <a:pt x="45791" y="153109"/>
                  </a:cubicBezTo>
                  <a:cubicBezTo>
                    <a:pt x="47851" y="161634"/>
                    <a:pt x="60174" y="162741"/>
                    <a:pt x="60174" y="162741"/>
                  </a:cubicBezTo>
                  <a:cubicBezTo>
                    <a:pt x="60666" y="171498"/>
                    <a:pt x="71060" y="172462"/>
                    <a:pt x="75610" y="172462"/>
                  </a:cubicBezTo>
                  <a:cubicBezTo>
                    <a:pt x="76894" y="172462"/>
                    <a:pt x="77712" y="172385"/>
                    <a:pt x="77712" y="172385"/>
                  </a:cubicBezTo>
                  <a:cubicBezTo>
                    <a:pt x="82078" y="177582"/>
                    <a:pt x="87818" y="178470"/>
                    <a:pt x="91229" y="178470"/>
                  </a:cubicBezTo>
                  <a:cubicBezTo>
                    <a:pt x="92999" y="178470"/>
                    <a:pt x="94142" y="178231"/>
                    <a:pt x="94143" y="178231"/>
                  </a:cubicBezTo>
                  <a:lnTo>
                    <a:pt x="94143" y="178231"/>
                  </a:lnTo>
                  <a:cubicBezTo>
                    <a:pt x="91142" y="188494"/>
                    <a:pt x="77557" y="196555"/>
                    <a:pt x="77557" y="196555"/>
                  </a:cubicBezTo>
                  <a:cubicBezTo>
                    <a:pt x="70114" y="201885"/>
                    <a:pt x="60994" y="203645"/>
                    <a:pt x="52179" y="203645"/>
                  </a:cubicBezTo>
                  <a:cubicBezTo>
                    <a:pt x="35909" y="203645"/>
                    <a:pt x="20676" y="197649"/>
                    <a:pt x="18931" y="197031"/>
                  </a:cubicBezTo>
                  <a:cubicBezTo>
                    <a:pt x="17511" y="196528"/>
                    <a:pt x="14775" y="194663"/>
                    <a:pt x="12204" y="194663"/>
                  </a:cubicBezTo>
                  <a:cubicBezTo>
                    <a:pt x="9904" y="194663"/>
                    <a:pt x="7736" y="196157"/>
                    <a:pt x="6763" y="201460"/>
                  </a:cubicBezTo>
                  <a:cubicBezTo>
                    <a:pt x="4715" y="212676"/>
                    <a:pt x="18145" y="213938"/>
                    <a:pt x="18145" y="213938"/>
                  </a:cubicBezTo>
                  <a:cubicBezTo>
                    <a:pt x="16819" y="224069"/>
                    <a:pt x="31136" y="225269"/>
                    <a:pt x="37993" y="225269"/>
                  </a:cubicBezTo>
                  <a:cubicBezTo>
                    <a:pt x="40120" y="225269"/>
                    <a:pt x="41529" y="225153"/>
                    <a:pt x="41529" y="225153"/>
                  </a:cubicBezTo>
                  <a:cubicBezTo>
                    <a:pt x="43599" y="230175"/>
                    <a:pt x="47353" y="231421"/>
                    <a:pt x="50568" y="231421"/>
                  </a:cubicBezTo>
                  <a:cubicBezTo>
                    <a:pt x="53733" y="231421"/>
                    <a:pt x="56376" y="230213"/>
                    <a:pt x="56376" y="230213"/>
                  </a:cubicBezTo>
                  <a:cubicBezTo>
                    <a:pt x="58525" y="233621"/>
                    <a:pt x="60549" y="235099"/>
                    <a:pt x="62635" y="235099"/>
                  </a:cubicBezTo>
                  <a:cubicBezTo>
                    <a:pt x="67614" y="235099"/>
                    <a:pt x="72950" y="226686"/>
                    <a:pt x="81189" y="215997"/>
                  </a:cubicBezTo>
                  <a:cubicBezTo>
                    <a:pt x="92881" y="200829"/>
                    <a:pt x="106942" y="207782"/>
                    <a:pt x="136803" y="194185"/>
                  </a:cubicBezTo>
                  <a:cubicBezTo>
                    <a:pt x="166676" y="180600"/>
                    <a:pt x="168890" y="156264"/>
                    <a:pt x="169355" y="146941"/>
                  </a:cubicBezTo>
                  <a:cubicBezTo>
                    <a:pt x="169831" y="137619"/>
                    <a:pt x="170307" y="124188"/>
                    <a:pt x="176153" y="115652"/>
                  </a:cubicBezTo>
                  <a:cubicBezTo>
                    <a:pt x="181999" y="107103"/>
                    <a:pt x="175046" y="102221"/>
                    <a:pt x="175046" y="102221"/>
                  </a:cubicBezTo>
                  <a:cubicBezTo>
                    <a:pt x="171937" y="100412"/>
                    <a:pt x="169250" y="99679"/>
                    <a:pt x="166936" y="99679"/>
                  </a:cubicBezTo>
                  <a:cubicBezTo>
                    <a:pt x="157133" y="99679"/>
                    <a:pt x="154031" y="112818"/>
                    <a:pt x="154031" y="112818"/>
                  </a:cubicBezTo>
                  <a:cubicBezTo>
                    <a:pt x="150876" y="126248"/>
                    <a:pt x="139184" y="131618"/>
                    <a:pt x="139184" y="131618"/>
                  </a:cubicBezTo>
                  <a:cubicBezTo>
                    <a:pt x="139184" y="131618"/>
                    <a:pt x="124480" y="110913"/>
                    <a:pt x="103787" y="101436"/>
                  </a:cubicBezTo>
                  <a:cubicBezTo>
                    <a:pt x="83082" y="91958"/>
                    <a:pt x="63329" y="72051"/>
                    <a:pt x="46423" y="53239"/>
                  </a:cubicBezTo>
                  <a:cubicBezTo>
                    <a:pt x="29516" y="34439"/>
                    <a:pt x="35362" y="780"/>
                    <a:pt x="35362" y="780"/>
                  </a:cubicBezTo>
                  <a:cubicBezTo>
                    <a:pt x="33988" y="235"/>
                    <a:pt x="32771" y="0"/>
                    <a:pt x="31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13252825" y="5407050"/>
              <a:ext cx="2603325" cy="1004100"/>
            </a:xfrm>
            <a:custGeom>
              <a:rect b="b" l="l" r="r" t="t"/>
              <a:pathLst>
                <a:path extrusionOk="0" h="40164" w="104133">
                  <a:moveTo>
                    <a:pt x="53639" y="29611"/>
                  </a:moveTo>
                  <a:cubicBezTo>
                    <a:pt x="53550" y="29665"/>
                    <a:pt x="53466" y="29724"/>
                    <a:pt x="53388" y="29787"/>
                  </a:cubicBezTo>
                  <a:lnTo>
                    <a:pt x="53388" y="29787"/>
                  </a:lnTo>
                  <a:cubicBezTo>
                    <a:pt x="53472" y="29730"/>
                    <a:pt x="53556" y="29671"/>
                    <a:pt x="53639" y="29611"/>
                  </a:cubicBezTo>
                  <a:close/>
                  <a:moveTo>
                    <a:pt x="5930" y="0"/>
                  </a:moveTo>
                  <a:lnTo>
                    <a:pt x="5930" y="0"/>
                  </a:lnTo>
                  <a:cubicBezTo>
                    <a:pt x="4251" y="631"/>
                    <a:pt x="2799" y="2441"/>
                    <a:pt x="2049" y="6525"/>
                  </a:cubicBezTo>
                  <a:cubicBezTo>
                    <a:pt x="1" y="17741"/>
                    <a:pt x="13431" y="19003"/>
                    <a:pt x="13431" y="19003"/>
                  </a:cubicBezTo>
                  <a:cubicBezTo>
                    <a:pt x="12105" y="29134"/>
                    <a:pt x="26422" y="30334"/>
                    <a:pt x="33279" y="30334"/>
                  </a:cubicBezTo>
                  <a:cubicBezTo>
                    <a:pt x="35406" y="30334"/>
                    <a:pt x="36815" y="30218"/>
                    <a:pt x="36815" y="30218"/>
                  </a:cubicBezTo>
                  <a:cubicBezTo>
                    <a:pt x="38886" y="35237"/>
                    <a:pt x="42643" y="36481"/>
                    <a:pt x="45860" y="36481"/>
                  </a:cubicBezTo>
                  <a:cubicBezTo>
                    <a:pt x="49022" y="36481"/>
                    <a:pt x="51662" y="35278"/>
                    <a:pt x="51662" y="35278"/>
                  </a:cubicBezTo>
                  <a:cubicBezTo>
                    <a:pt x="53811" y="38686"/>
                    <a:pt x="55835" y="40164"/>
                    <a:pt x="57921" y="40164"/>
                  </a:cubicBezTo>
                  <a:cubicBezTo>
                    <a:pt x="62900" y="40164"/>
                    <a:pt x="68236" y="31751"/>
                    <a:pt x="76475" y="21062"/>
                  </a:cubicBezTo>
                  <a:cubicBezTo>
                    <a:pt x="83714" y="11656"/>
                    <a:pt x="91870" y="10752"/>
                    <a:pt x="104133" y="8192"/>
                  </a:cubicBezTo>
                  <a:lnTo>
                    <a:pt x="104133" y="8192"/>
                  </a:lnTo>
                  <a:cubicBezTo>
                    <a:pt x="101168" y="8204"/>
                    <a:pt x="98204" y="8335"/>
                    <a:pt x="95263" y="8716"/>
                  </a:cubicBezTo>
                  <a:cubicBezTo>
                    <a:pt x="88071" y="9656"/>
                    <a:pt x="80892" y="12109"/>
                    <a:pt x="75415" y="16871"/>
                  </a:cubicBezTo>
                  <a:cubicBezTo>
                    <a:pt x="70462" y="21181"/>
                    <a:pt x="67188" y="27087"/>
                    <a:pt x="62711" y="31909"/>
                  </a:cubicBezTo>
                  <a:cubicBezTo>
                    <a:pt x="61485" y="33231"/>
                    <a:pt x="60116" y="34516"/>
                    <a:pt x="58413" y="35136"/>
                  </a:cubicBezTo>
                  <a:cubicBezTo>
                    <a:pt x="57790" y="35364"/>
                    <a:pt x="57111" y="35487"/>
                    <a:pt x="56439" y="35487"/>
                  </a:cubicBezTo>
                  <a:cubicBezTo>
                    <a:pt x="55287" y="35487"/>
                    <a:pt x="54153" y="35126"/>
                    <a:pt x="53341" y="34314"/>
                  </a:cubicBezTo>
                  <a:cubicBezTo>
                    <a:pt x="52140" y="33102"/>
                    <a:pt x="52092" y="30831"/>
                    <a:pt x="53388" y="29787"/>
                  </a:cubicBezTo>
                  <a:lnTo>
                    <a:pt x="53388" y="29787"/>
                  </a:lnTo>
                  <a:cubicBezTo>
                    <a:pt x="51868" y="30813"/>
                    <a:pt x="50037" y="31316"/>
                    <a:pt x="48202" y="31316"/>
                  </a:cubicBezTo>
                  <a:cubicBezTo>
                    <a:pt x="45886" y="31316"/>
                    <a:pt x="43563" y="30514"/>
                    <a:pt x="41851" y="28944"/>
                  </a:cubicBezTo>
                  <a:cubicBezTo>
                    <a:pt x="41375" y="28492"/>
                    <a:pt x="40911" y="27968"/>
                    <a:pt x="40804" y="27313"/>
                  </a:cubicBezTo>
                  <a:cubicBezTo>
                    <a:pt x="40649" y="26313"/>
                    <a:pt x="41351" y="25396"/>
                    <a:pt x="42042" y="24658"/>
                  </a:cubicBezTo>
                  <a:cubicBezTo>
                    <a:pt x="44018" y="22551"/>
                    <a:pt x="46280" y="20729"/>
                    <a:pt x="48769" y="19276"/>
                  </a:cubicBezTo>
                  <a:lnTo>
                    <a:pt x="48769" y="19276"/>
                  </a:lnTo>
                  <a:cubicBezTo>
                    <a:pt x="42522" y="22905"/>
                    <a:pt x="35573" y="26638"/>
                    <a:pt x="28566" y="26638"/>
                  </a:cubicBezTo>
                  <a:cubicBezTo>
                    <a:pt x="27066" y="26638"/>
                    <a:pt x="25563" y="26467"/>
                    <a:pt x="24063" y="26087"/>
                  </a:cubicBezTo>
                  <a:cubicBezTo>
                    <a:pt x="22432" y="25670"/>
                    <a:pt x="20694" y="24837"/>
                    <a:pt x="20134" y="23253"/>
                  </a:cubicBezTo>
                  <a:cubicBezTo>
                    <a:pt x="19182" y="20527"/>
                    <a:pt x="22206" y="18169"/>
                    <a:pt x="24814" y="16895"/>
                  </a:cubicBezTo>
                  <a:cubicBezTo>
                    <a:pt x="29576" y="14573"/>
                    <a:pt x="34422" y="12395"/>
                    <a:pt x="39327" y="10394"/>
                  </a:cubicBezTo>
                  <a:lnTo>
                    <a:pt x="39327" y="10394"/>
                  </a:lnTo>
                  <a:cubicBezTo>
                    <a:pt x="33815" y="11799"/>
                    <a:pt x="28207" y="12799"/>
                    <a:pt x="22539" y="13419"/>
                  </a:cubicBezTo>
                  <a:cubicBezTo>
                    <a:pt x="21068" y="13581"/>
                    <a:pt x="19541" y="13698"/>
                    <a:pt x="18024" y="13698"/>
                  </a:cubicBezTo>
                  <a:cubicBezTo>
                    <a:pt x="14301" y="13698"/>
                    <a:pt x="10634" y="12992"/>
                    <a:pt x="7978" y="10513"/>
                  </a:cubicBezTo>
                  <a:cubicBezTo>
                    <a:pt x="5668" y="8358"/>
                    <a:pt x="4049" y="4108"/>
                    <a:pt x="5252" y="1000"/>
                  </a:cubicBezTo>
                  <a:cubicBezTo>
                    <a:pt x="5430" y="560"/>
                    <a:pt x="5656" y="250"/>
                    <a:pt x="59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17553375" y="3158775"/>
              <a:ext cx="257500" cy="158525"/>
            </a:xfrm>
            <a:custGeom>
              <a:rect b="b" l="l" r="r" t="t"/>
              <a:pathLst>
                <a:path extrusionOk="0" h="6341" w="10300">
                  <a:moveTo>
                    <a:pt x="1630" y="1"/>
                  </a:moveTo>
                  <a:cubicBezTo>
                    <a:pt x="1302" y="1"/>
                    <a:pt x="993" y="84"/>
                    <a:pt x="774" y="373"/>
                  </a:cubicBezTo>
                  <a:cubicBezTo>
                    <a:pt x="358" y="908"/>
                    <a:pt x="381" y="1778"/>
                    <a:pt x="405" y="2421"/>
                  </a:cubicBezTo>
                  <a:cubicBezTo>
                    <a:pt x="441" y="3254"/>
                    <a:pt x="560" y="4135"/>
                    <a:pt x="262" y="4945"/>
                  </a:cubicBezTo>
                  <a:cubicBezTo>
                    <a:pt x="191" y="5135"/>
                    <a:pt x="84" y="5326"/>
                    <a:pt x="36" y="5528"/>
                  </a:cubicBezTo>
                  <a:cubicBezTo>
                    <a:pt x="0" y="5742"/>
                    <a:pt x="12" y="5969"/>
                    <a:pt x="155" y="6135"/>
                  </a:cubicBezTo>
                  <a:cubicBezTo>
                    <a:pt x="305" y="6305"/>
                    <a:pt x="548" y="6341"/>
                    <a:pt x="784" y="6341"/>
                  </a:cubicBezTo>
                  <a:cubicBezTo>
                    <a:pt x="829" y="6341"/>
                    <a:pt x="873" y="6340"/>
                    <a:pt x="917" y="6338"/>
                  </a:cubicBezTo>
                  <a:cubicBezTo>
                    <a:pt x="3632" y="6219"/>
                    <a:pt x="6156" y="4992"/>
                    <a:pt x="8728" y="4135"/>
                  </a:cubicBezTo>
                  <a:cubicBezTo>
                    <a:pt x="9252" y="3968"/>
                    <a:pt x="9811" y="3778"/>
                    <a:pt x="10156" y="3361"/>
                  </a:cubicBezTo>
                  <a:cubicBezTo>
                    <a:pt x="10228" y="3266"/>
                    <a:pt x="10299" y="3147"/>
                    <a:pt x="10287" y="3028"/>
                  </a:cubicBezTo>
                  <a:cubicBezTo>
                    <a:pt x="10287" y="2790"/>
                    <a:pt x="10037" y="2647"/>
                    <a:pt x="9823" y="2551"/>
                  </a:cubicBezTo>
                  <a:cubicBezTo>
                    <a:pt x="8061" y="1754"/>
                    <a:pt x="6204" y="1182"/>
                    <a:pt x="4346" y="611"/>
                  </a:cubicBezTo>
                  <a:cubicBezTo>
                    <a:pt x="3572" y="373"/>
                    <a:pt x="2798" y="135"/>
                    <a:pt x="1989" y="27"/>
                  </a:cubicBezTo>
                  <a:cubicBezTo>
                    <a:pt x="1869" y="12"/>
                    <a:pt x="1748" y="1"/>
                    <a:pt x="1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13828050" y="3920550"/>
              <a:ext cx="1775100" cy="1074800"/>
            </a:xfrm>
            <a:custGeom>
              <a:rect b="b" l="l" r="r" t="t"/>
              <a:pathLst>
                <a:path extrusionOk="0" h="42992" w="71004">
                  <a:moveTo>
                    <a:pt x="2697" y="1"/>
                  </a:moveTo>
                  <a:cubicBezTo>
                    <a:pt x="1" y="16210"/>
                    <a:pt x="11901" y="17711"/>
                    <a:pt x="16403" y="17711"/>
                  </a:cubicBezTo>
                  <a:cubicBezTo>
                    <a:pt x="17427" y="17711"/>
                    <a:pt x="18068" y="17634"/>
                    <a:pt x="18068" y="17634"/>
                  </a:cubicBezTo>
                  <a:cubicBezTo>
                    <a:pt x="20128" y="26159"/>
                    <a:pt x="32451" y="27266"/>
                    <a:pt x="32451" y="27266"/>
                  </a:cubicBezTo>
                  <a:cubicBezTo>
                    <a:pt x="32944" y="36026"/>
                    <a:pt x="43367" y="36985"/>
                    <a:pt x="47907" y="36985"/>
                  </a:cubicBezTo>
                  <a:cubicBezTo>
                    <a:pt x="49179" y="36985"/>
                    <a:pt x="49989" y="36910"/>
                    <a:pt x="49989" y="36910"/>
                  </a:cubicBezTo>
                  <a:cubicBezTo>
                    <a:pt x="50192" y="37148"/>
                    <a:pt x="50394" y="37374"/>
                    <a:pt x="50608" y="37600"/>
                  </a:cubicBezTo>
                  <a:cubicBezTo>
                    <a:pt x="50680" y="37672"/>
                    <a:pt x="50751" y="37743"/>
                    <a:pt x="50811" y="37815"/>
                  </a:cubicBezTo>
                  <a:cubicBezTo>
                    <a:pt x="50954" y="37958"/>
                    <a:pt x="51096" y="38112"/>
                    <a:pt x="51239" y="38243"/>
                  </a:cubicBezTo>
                  <a:cubicBezTo>
                    <a:pt x="51323" y="38327"/>
                    <a:pt x="51406" y="38398"/>
                    <a:pt x="51489" y="38482"/>
                  </a:cubicBezTo>
                  <a:cubicBezTo>
                    <a:pt x="51620" y="38601"/>
                    <a:pt x="51751" y="38720"/>
                    <a:pt x="51882" y="38839"/>
                  </a:cubicBezTo>
                  <a:cubicBezTo>
                    <a:pt x="51977" y="38910"/>
                    <a:pt x="52061" y="38982"/>
                    <a:pt x="52144" y="39053"/>
                  </a:cubicBezTo>
                  <a:cubicBezTo>
                    <a:pt x="52275" y="39172"/>
                    <a:pt x="52406" y="39279"/>
                    <a:pt x="52549" y="39374"/>
                  </a:cubicBezTo>
                  <a:cubicBezTo>
                    <a:pt x="52632" y="39446"/>
                    <a:pt x="52728" y="39517"/>
                    <a:pt x="52811" y="39589"/>
                  </a:cubicBezTo>
                  <a:cubicBezTo>
                    <a:pt x="52942" y="39684"/>
                    <a:pt x="53073" y="39779"/>
                    <a:pt x="53216" y="39875"/>
                  </a:cubicBezTo>
                  <a:cubicBezTo>
                    <a:pt x="53299" y="39934"/>
                    <a:pt x="53394" y="39994"/>
                    <a:pt x="53490" y="40065"/>
                  </a:cubicBezTo>
                  <a:cubicBezTo>
                    <a:pt x="53621" y="40148"/>
                    <a:pt x="53752" y="40244"/>
                    <a:pt x="53882" y="40327"/>
                  </a:cubicBezTo>
                  <a:cubicBezTo>
                    <a:pt x="53978" y="40387"/>
                    <a:pt x="54073" y="40434"/>
                    <a:pt x="54156" y="40494"/>
                  </a:cubicBezTo>
                  <a:cubicBezTo>
                    <a:pt x="54299" y="40577"/>
                    <a:pt x="54430" y="40660"/>
                    <a:pt x="54561" y="40732"/>
                  </a:cubicBezTo>
                  <a:cubicBezTo>
                    <a:pt x="54656" y="40779"/>
                    <a:pt x="54752" y="40827"/>
                    <a:pt x="54835" y="40875"/>
                  </a:cubicBezTo>
                  <a:cubicBezTo>
                    <a:pt x="54978" y="40958"/>
                    <a:pt x="55109" y="41029"/>
                    <a:pt x="55252" y="41101"/>
                  </a:cubicBezTo>
                  <a:cubicBezTo>
                    <a:pt x="55335" y="41137"/>
                    <a:pt x="55430" y="41184"/>
                    <a:pt x="55514" y="41232"/>
                  </a:cubicBezTo>
                  <a:cubicBezTo>
                    <a:pt x="55657" y="41291"/>
                    <a:pt x="55799" y="41363"/>
                    <a:pt x="55942" y="41422"/>
                  </a:cubicBezTo>
                  <a:cubicBezTo>
                    <a:pt x="56026" y="41458"/>
                    <a:pt x="56109" y="41494"/>
                    <a:pt x="56192" y="41530"/>
                  </a:cubicBezTo>
                  <a:cubicBezTo>
                    <a:pt x="56335" y="41601"/>
                    <a:pt x="56478" y="41660"/>
                    <a:pt x="56621" y="41720"/>
                  </a:cubicBezTo>
                  <a:cubicBezTo>
                    <a:pt x="56704" y="41744"/>
                    <a:pt x="56776" y="41780"/>
                    <a:pt x="56859" y="41803"/>
                  </a:cubicBezTo>
                  <a:cubicBezTo>
                    <a:pt x="57014" y="41863"/>
                    <a:pt x="57157" y="41922"/>
                    <a:pt x="57300" y="41970"/>
                  </a:cubicBezTo>
                  <a:cubicBezTo>
                    <a:pt x="57383" y="41994"/>
                    <a:pt x="57454" y="42018"/>
                    <a:pt x="57526" y="42041"/>
                  </a:cubicBezTo>
                  <a:cubicBezTo>
                    <a:pt x="57681" y="42101"/>
                    <a:pt x="57835" y="42149"/>
                    <a:pt x="57990" y="42196"/>
                  </a:cubicBezTo>
                  <a:cubicBezTo>
                    <a:pt x="58050" y="42208"/>
                    <a:pt x="58121" y="42232"/>
                    <a:pt x="58181" y="42256"/>
                  </a:cubicBezTo>
                  <a:cubicBezTo>
                    <a:pt x="58347" y="42291"/>
                    <a:pt x="58502" y="42339"/>
                    <a:pt x="58657" y="42375"/>
                  </a:cubicBezTo>
                  <a:cubicBezTo>
                    <a:pt x="58716" y="42399"/>
                    <a:pt x="58776" y="42411"/>
                    <a:pt x="58835" y="42422"/>
                  </a:cubicBezTo>
                  <a:cubicBezTo>
                    <a:pt x="59002" y="42470"/>
                    <a:pt x="59169" y="42506"/>
                    <a:pt x="59324" y="42542"/>
                  </a:cubicBezTo>
                  <a:cubicBezTo>
                    <a:pt x="59371" y="42553"/>
                    <a:pt x="59431" y="42565"/>
                    <a:pt x="59478" y="42577"/>
                  </a:cubicBezTo>
                  <a:cubicBezTo>
                    <a:pt x="59645" y="42613"/>
                    <a:pt x="59824" y="42649"/>
                    <a:pt x="59990" y="42672"/>
                  </a:cubicBezTo>
                  <a:cubicBezTo>
                    <a:pt x="60026" y="42684"/>
                    <a:pt x="60062" y="42684"/>
                    <a:pt x="60098" y="42696"/>
                  </a:cubicBezTo>
                  <a:cubicBezTo>
                    <a:pt x="60288" y="42732"/>
                    <a:pt x="60467" y="42756"/>
                    <a:pt x="60657" y="42792"/>
                  </a:cubicBezTo>
                  <a:lnTo>
                    <a:pt x="60705" y="42792"/>
                  </a:lnTo>
                  <a:cubicBezTo>
                    <a:pt x="61724" y="42940"/>
                    <a:pt x="62665" y="42992"/>
                    <a:pt x="63477" y="42992"/>
                  </a:cubicBezTo>
                  <a:cubicBezTo>
                    <a:pt x="63964" y="42992"/>
                    <a:pt x="64405" y="42973"/>
                    <a:pt x="64789" y="42946"/>
                  </a:cubicBezTo>
                  <a:lnTo>
                    <a:pt x="64801" y="42946"/>
                  </a:lnTo>
                  <a:cubicBezTo>
                    <a:pt x="64920" y="42946"/>
                    <a:pt x="65039" y="42934"/>
                    <a:pt x="65134" y="42923"/>
                  </a:cubicBezTo>
                  <a:lnTo>
                    <a:pt x="65182" y="42923"/>
                  </a:lnTo>
                  <a:cubicBezTo>
                    <a:pt x="65277" y="42911"/>
                    <a:pt x="65372" y="42899"/>
                    <a:pt x="65455" y="42887"/>
                  </a:cubicBezTo>
                  <a:lnTo>
                    <a:pt x="65515" y="42887"/>
                  </a:lnTo>
                  <a:cubicBezTo>
                    <a:pt x="65586" y="42875"/>
                    <a:pt x="65658" y="42875"/>
                    <a:pt x="65729" y="42863"/>
                  </a:cubicBezTo>
                  <a:cubicBezTo>
                    <a:pt x="65753" y="42863"/>
                    <a:pt x="65777" y="42851"/>
                    <a:pt x="65789" y="42851"/>
                  </a:cubicBezTo>
                  <a:cubicBezTo>
                    <a:pt x="65860" y="42839"/>
                    <a:pt x="65908" y="42839"/>
                    <a:pt x="65967" y="42827"/>
                  </a:cubicBezTo>
                  <a:cubicBezTo>
                    <a:pt x="65979" y="42827"/>
                    <a:pt x="66003" y="42827"/>
                    <a:pt x="66027" y="42815"/>
                  </a:cubicBezTo>
                  <a:cubicBezTo>
                    <a:pt x="66063" y="42815"/>
                    <a:pt x="66110" y="42803"/>
                    <a:pt x="66146" y="42803"/>
                  </a:cubicBezTo>
                  <a:cubicBezTo>
                    <a:pt x="66170" y="42803"/>
                    <a:pt x="66194" y="42792"/>
                    <a:pt x="66205" y="42792"/>
                  </a:cubicBezTo>
                  <a:cubicBezTo>
                    <a:pt x="66229" y="42792"/>
                    <a:pt x="66253" y="42780"/>
                    <a:pt x="66277" y="42780"/>
                  </a:cubicBezTo>
                  <a:cubicBezTo>
                    <a:pt x="66301" y="42780"/>
                    <a:pt x="66325" y="42768"/>
                    <a:pt x="66348" y="42768"/>
                  </a:cubicBezTo>
                  <a:cubicBezTo>
                    <a:pt x="67968" y="41934"/>
                    <a:pt x="69527" y="40970"/>
                    <a:pt x="71004" y="39886"/>
                  </a:cubicBezTo>
                  <a:lnTo>
                    <a:pt x="71004" y="39886"/>
                  </a:lnTo>
                  <a:cubicBezTo>
                    <a:pt x="69868" y="39962"/>
                    <a:pt x="68709" y="40032"/>
                    <a:pt x="67556" y="40032"/>
                  </a:cubicBezTo>
                  <a:cubicBezTo>
                    <a:pt x="65240" y="40032"/>
                    <a:pt x="62950" y="39749"/>
                    <a:pt x="60931" y="38660"/>
                  </a:cubicBezTo>
                  <a:cubicBezTo>
                    <a:pt x="57919" y="37029"/>
                    <a:pt x="56002" y="32874"/>
                    <a:pt x="57954" y="30052"/>
                  </a:cubicBezTo>
                  <a:cubicBezTo>
                    <a:pt x="57800" y="30042"/>
                    <a:pt x="57646" y="30038"/>
                    <a:pt x="57493" y="30038"/>
                  </a:cubicBezTo>
                  <a:cubicBezTo>
                    <a:pt x="55395" y="30038"/>
                    <a:pt x="53365" y="30905"/>
                    <a:pt x="51335" y="31504"/>
                  </a:cubicBezTo>
                  <a:cubicBezTo>
                    <a:pt x="50265" y="31820"/>
                    <a:pt x="49113" y="32049"/>
                    <a:pt x="47996" y="32049"/>
                  </a:cubicBezTo>
                  <a:cubicBezTo>
                    <a:pt x="46836" y="32049"/>
                    <a:pt x="45714" y="31802"/>
                    <a:pt x="44762" y="31147"/>
                  </a:cubicBezTo>
                  <a:cubicBezTo>
                    <a:pt x="42548" y="29611"/>
                    <a:pt x="42155" y="26337"/>
                    <a:pt x="43155" y="23837"/>
                  </a:cubicBezTo>
                  <a:cubicBezTo>
                    <a:pt x="44155" y="21337"/>
                    <a:pt x="46191" y="19420"/>
                    <a:pt x="48179" y="17598"/>
                  </a:cubicBezTo>
                  <a:lnTo>
                    <a:pt x="48179" y="17598"/>
                  </a:lnTo>
                  <a:cubicBezTo>
                    <a:pt x="44153" y="19425"/>
                    <a:pt x="39935" y="21295"/>
                    <a:pt x="35534" y="21295"/>
                  </a:cubicBezTo>
                  <a:cubicBezTo>
                    <a:pt x="35289" y="21295"/>
                    <a:pt x="35043" y="21289"/>
                    <a:pt x="34797" y="21277"/>
                  </a:cubicBezTo>
                  <a:cubicBezTo>
                    <a:pt x="30130" y="21063"/>
                    <a:pt x="25248" y="17884"/>
                    <a:pt x="24772" y="13228"/>
                  </a:cubicBezTo>
                  <a:lnTo>
                    <a:pt x="24772" y="13228"/>
                  </a:lnTo>
                  <a:cubicBezTo>
                    <a:pt x="24790" y="13410"/>
                    <a:pt x="24474" y="13485"/>
                    <a:pt x="23946" y="13485"/>
                  </a:cubicBezTo>
                  <a:cubicBezTo>
                    <a:pt x="21743" y="13485"/>
                    <a:pt x="15852" y="12183"/>
                    <a:pt x="15247" y="11943"/>
                  </a:cubicBezTo>
                  <a:cubicBezTo>
                    <a:pt x="11032" y="10264"/>
                    <a:pt x="6984" y="7216"/>
                    <a:pt x="5353" y="2882"/>
                  </a:cubicBezTo>
                  <a:cubicBezTo>
                    <a:pt x="5079" y="2132"/>
                    <a:pt x="4757" y="1394"/>
                    <a:pt x="4424" y="655"/>
                  </a:cubicBezTo>
                  <a:cubicBezTo>
                    <a:pt x="3852" y="453"/>
                    <a:pt x="3269" y="239"/>
                    <a:pt x="2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4" name="Google Shape;874;p30"/>
          <p:cNvSpPr txBox="1"/>
          <p:nvPr/>
        </p:nvSpPr>
        <p:spPr>
          <a:xfrm>
            <a:off x="3579050" y="3075400"/>
            <a:ext cx="4125600" cy="15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bel"/>
                <a:ea typeface="Abel"/>
                <a:cs typeface="Abel"/>
                <a:sym typeface="Abel"/>
              </a:rPr>
              <a:t>Presiden Persatuan Nursejahtera Malaysia Datuk Dr Rajbans Singh berkata, </a:t>
            </a:r>
            <a:r>
              <a:rPr lang="en" sz="1700">
                <a:highlight>
                  <a:schemeClr val="accent1"/>
                </a:highlight>
                <a:latin typeface="Abel"/>
                <a:ea typeface="Abel"/>
                <a:cs typeface="Abel"/>
                <a:sym typeface="Abel"/>
              </a:rPr>
              <a:t>kesejahteraan menyeluruh meliputi lima aspek hidup iaitu sosial, emosi, intelektual, rohaniah dan fizikal.</a:t>
            </a:r>
            <a:r>
              <a:rPr lang="en" sz="1700">
                <a:highlight>
                  <a:srgbClr val="FFF2CC"/>
                </a:highlight>
                <a:latin typeface="Abel"/>
                <a:ea typeface="Abel"/>
                <a:cs typeface="Abel"/>
                <a:sym typeface="Abel"/>
              </a:rPr>
              <a:t> </a:t>
            </a:r>
            <a:endParaRPr sz="1700">
              <a:highlight>
                <a:srgbClr val="FFF2CC"/>
              </a:highlight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75" name="Google Shape;875;p30"/>
          <p:cNvSpPr txBox="1"/>
          <p:nvPr/>
        </p:nvSpPr>
        <p:spPr>
          <a:xfrm>
            <a:off x="3579050" y="1301900"/>
            <a:ext cx="36861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bel"/>
                <a:ea typeface="Abel"/>
                <a:cs typeface="Abel"/>
                <a:sym typeface="Abel"/>
              </a:rPr>
              <a:t>Menurut Dewan Bahasa dan Pustaka, ‘sejahtera’ bermaksud </a:t>
            </a:r>
            <a:r>
              <a:rPr lang="en" sz="2000">
                <a:highlight>
                  <a:schemeClr val="accent1"/>
                </a:highlight>
                <a:latin typeface="Abel"/>
                <a:ea typeface="Abel"/>
                <a:cs typeface="Abel"/>
                <a:sym typeface="Abel"/>
              </a:rPr>
              <a:t>aman dan makmur, senang dan tenteram, terpelihara daripada bencana (kesusahan, gangguan, dll)</a:t>
            </a:r>
            <a:endParaRPr sz="2000">
              <a:highlight>
                <a:schemeClr val="accent1"/>
              </a:highlight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" name="Google Shape;880;p31"/>
          <p:cNvGrpSpPr/>
          <p:nvPr/>
        </p:nvGrpSpPr>
        <p:grpSpPr>
          <a:xfrm flipH="1">
            <a:off x="5370488" y="2564249"/>
            <a:ext cx="3061175" cy="2043755"/>
            <a:chOff x="1199550" y="1331250"/>
            <a:chExt cx="4910450" cy="3278400"/>
          </a:xfrm>
        </p:grpSpPr>
        <p:sp>
          <p:nvSpPr>
            <p:cNvPr id="881" name="Google Shape;881;p31"/>
            <p:cNvSpPr/>
            <p:nvPr/>
          </p:nvSpPr>
          <p:spPr>
            <a:xfrm>
              <a:off x="2614300" y="3929775"/>
              <a:ext cx="1458550" cy="645650"/>
            </a:xfrm>
            <a:custGeom>
              <a:rect b="b" l="l" r="r" t="t"/>
              <a:pathLst>
                <a:path extrusionOk="0" h="25826" w="58342">
                  <a:moveTo>
                    <a:pt x="6073" y="1"/>
                  </a:moveTo>
                  <a:cubicBezTo>
                    <a:pt x="4215" y="1"/>
                    <a:pt x="2465" y="394"/>
                    <a:pt x="870" y="1096"/>
                  </a:cubicBezTo>
                  <a:cubicBezTo>
                    <a:pt x="834" y="1108"/>
                    <a:pt x="810" y="1120"/>
                    <a:pt x="775" y="1144"/>
                  </a:cubicBezTo>
                  <a:cubicBezTo>
                    <a:pt x="513" y="1251"/>
                    <a:pt x="251" y="1382"/>
                    <a:pt x="1" y="1513"/>
                  </a:cubicBezTo>
                  <a:lnTo>
                    <a:pt x="1" y="24313"/>
                  </a:lnTo>
                  <a:cubicBezTo>
                    <a:pt x="239" y="24444"/>
                    <a:pt x="489" y="24563"/>
                    <a:pt x="739" y="24670"/>
                  </a:cubicBezTo>
                  <a:cubicBezTo>
                    <a:pt x="786" y="24694"/>
                    <a:pt x="822" y="24718"/>
                    <a:pt x="870" y="24730"/>
                  </a:cubicBezTo>
                  <a:cubicBezTo>
                    <a:pt x="2358" y="25397"/>
                    <a:pt x="4013" y="25778"/>
                    <a:pt x="5739" y="25813"/>
                  </a:cubicBezTo>
                  <a:cubicBezTo>
                    <a:pt x="5847" y="25825"/>
                    <a:pt x="5954" y="25825"/>
                    <a:pt x="6073" y="25825"/>
                  </a:cubicBezTo>
                  <a:lnTo>
                    <a:pt x="58341" y="25825"/>
                  </a:lnTo>
                  <a:lnTo>
                    <a:pt x="58341" y="24670"/>
                  </a:lnTo>
                  <a:lnTo>
                    <a:pt x="870" y="24670"/>
                  </a:lnTo>
                  <a:lnTo>
                    <a:pt x="870" y="1144"/>
                  </a:lnTo>
                  <a:lnTo>
                    <a:pt x="58341" y="1144"/>
                  </a:lnTo>
                  <a:lnTo>
                    <a:pt x="58341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1199550" y="3929775"/>
              <a:ext cx="2919425" cy="645650"/>
            </a:xfrm>
            <a:custGeom>
              <a:rect b="b" l="l" r="r" t="t"/>
              <a:pathLst>
                <a:path extrusionOk="0" h="25826" w="116777">
                  <a:moveTo>
                    <a:pt x="56591" y="1513"/>
                  </a:moveTo>
                  <a:lnTo>
                    <a:pt x="56591" y="24313"/>
                  </a:lnTo>
                  <a:cubicBezTo>
                    <a:pt x="55460" y="23706"/>
                    <a:pt x="54436" y="22944"/>
                    <a:pt x="53531" y="22051"/>
                  </a:cubicBezTo>
                  <a:cubicBezTo>
                    <a:pt x="51197" y="19705"/>
                    <a:pt x="49756" y="16479"/>
                    <a:pt x="49756" y="12919"/>
                  </a:cubicBezTo>
                  <a:cubicBezTo>
                    <a:pt x="49756" y="12871"/>
                    <a:pt x="49756" y="12824"/>
                    <a:pt x="49756" y="12776"/>
                  </a:cubicBezTo>
                  <a:cubicBezTo>
                    <a:pt x="49804" y="7895"/>
                    <a:pt x="52554" y="3668"/>
                    <a:pt x="56591" y="1513"/>
                  </a:cubicBezTo>
                  <a:close/>
                  <a:moveTo>
                    <a:pt x="12907" y="1"/>
                  </a:moveTo>
                  <a:cubicBezTo>
                    <a:pt x="5834" y="1"/>
                    <a:pt x="72" y="5716"/>
                    <a:pt x="0" y="12776"/>
                  </a:cubicBezTo>
                  <a:cubicBezTo>
                    <a:pt x="0" y="12824"/>
                    <a:pt x="0" y="12871"/>
                    <a:pt x="0" y="12919"/>
                  </a:cubicBezTo>
                  <a:cubicBezTo>
                    <a:pt x="0" y="16479"/>
                    <a:pt x="1441" y="19705"/>
                    <a:pt x="3774" y="22051"/>
                  </a:cubicBezTo>
                  <a:cubicBezTo>
                    <a:pt x="6120" y="24385"/>
                    <a:pt x="9347" y="25825"/>
                    <a:pt x="12907" y="25825"/>
                  </a:cubicBezTo>
                  <a:lnTo>
                    <a:pt x="116777" y="25825"/>
                  </a:lnTo>
                  <a:lnTo>
                    <a:pt x="116777" y="24670"/>
                  </a:lnTo>
                  <a:lnTo>
                    <a:pt x="57460" y="24670"/>
                  </a:lnTo>
                  <a:lnTo>
                    <a:pt x="57460" y="1144"/>
                  </a:lnTo>
                  <a:lnTo>
                    <a:pt x="116777" y="1144"/>
                  </a:lnTo>
                  <a:lnTo>
                    <a:pt x="1167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1199550" y="4249175"/>
              <a:ext cx="2919425" cy="326250"/>
            </a:xfrm>
            <a:custGeom>
              <a:rect b="b" l="l" r="r" t="t"/>
              <a:pathLst>
                <a:path extrusionOk="0" h="13050" w="116777">
                  <a:moveTo>
                    <a:pt x="0" y="0"/>
                  </a:moveTo>
                  <a:cubicBezTo>
                    <a:pt x="0" y="48"/>
                    <a:pt x="0" y="95"/>
                    <a:pt x="0" y="143"/>
                  </a:cubicBezTo>
                  <a:cubicBezTo>
                    <a:pt x="0" y="3703"/>
                    <a:pt x="1441" y="6929"/>
                    <a:pt x="3774" y="9275"/>
                  </a:cubicBezTo>
                  <a:cubicBezTo>
                    <a:pt x="6120" y="11609"/>
                    <a:pt x="9347" y="13049"/>
                    <a:pt x="12907" y="13049"/>
                  </a:cubicBezTo>
                  <a:lnTo>
                    <a:pt x="116777" y="13049"/>
                  </a:lnTo>
                  <a:lnTo>
                    <a:pt x="116777" y="11894"/>
                  </a:lnTo>
                  <a:lnTo>
                    <a:pt x="114931" y="11894"/>
                  </a:lnTo>
                  <a:lnTo>
                    <a:pt x="1149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2636025" y="3958350"/>
              <a:ext cx="1436825" cy="588200"/>
            </a:xfrm>
            <a:custGeom>
              <a:rect b="b" l="l" r="r" t="t"/>
              <a:pathLst>
                <a:path extrusionOk="0" h="23528" w="57473">
                  <a:moveTo>
                    <a:pt x="1" y="1"/>
                  </a:moveTo>
                  <a:lnTo>
                    <a:pt x="1" y="23527"/>
                  </a:lnTo>
                  <a:lnTo>
                    <a:pt x="57472" y="23527"/>
                  </a:lnTo>
                  <a:lnTo>
                    <a:pt x="57472" y="1"/>
                  </a:lnTo>
                  <a:close/>
                </a:path>
              </a:pathLst>
            </a:custGeom>
            <a:solidFill>
              <a:srgbClr val="EAE6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2636025" y="4503950"/>
              <a:ext cx="1436525" cy="25"/>
            </a:xfrm>
            <a:custGeom>
              <a:rect b="b" l="l" r="r" t="t"/>
              <a:pathLst>
                <a:path extrusionOk="0" fill="none" h="1" w="57461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2636025" y="4457525"/>
              <a:ext cx="1436525" cy="25"/>
            </a:xfrm>
            <a:custGeom>
              <a:rect b="b" l="l" r="r" t="t"/>
              <a:pathLst>
                <a:path extrusionOk="0" fill="none" h="1" w="57461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2636025" y="4411375"/>
              <a:ext cx="1436525" cy="25"/>
            </a:xfrm>
            <a:custGeom>
              <a:rect b="b" l="l" r="r" t="t"/>
              <a:pathLst>
                <a:path extrusionOk="0" fill="none" h="1" w="57461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2636025" y="4364950"/>
              <a:ext cx="1436525" cy="25"/>
            </a:xfrm>
            <a:custGeom>
              <a:rect b="b" l="l" r="r" t="t"/>
              <a:pathLst>
                <a:path extrusionOk="0" fill="none" h="1" w="57461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636025" y="4318525"/>
              <a:ext cx="1436525" cy="25"/>
            </a:xfrm>
            <a:custGeom>
              <a:rect b="b" l="l" r="r" t="t"/>
              <a:pathLst>
                <a:path extrusionOk="0" fill="none" h="1" w="57461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636025" y="4272075"/>
              <a:ext cx="1436525" cy="25"/>
            </a:xfrm>
            <a:custGeom>
              <a:rect b="b" l="l" r="r" t="t"/>
              <a:pathLst>
                <a:path extrusionOk="0" fill="none" h="1" w="57461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636025" y="4225950"/>
              <a:ext cx="1436525" cy="25"/>
            </a:xfrm>
            <a:custGeom>
              <a:rect b="b" l="l" r="r" t="t"/>
              <a:pathLst>
                <a:path extrusionOk="0" fill="none" h="1" w="57461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636025" y="4179525"/>
              <a:ext cx="1436525" cy="0"/>
            </a:xfrm>
            <a:custGeom>
              <a:rect b="b" l="l" r="r" t="t"/>
              <a:pathLst>
                <a:path extrusionOk="0" fill="none" h="0" w="57461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2636025" y="4133075"/>
              <a:ext cx="1436525" cy="25"/>
            </a:xfrm>
            <a:custGeom>
              <a:rect b="b" l="l" r="r" t="t"/>
              <a:pathLst>
                <a:path extrusionOk="0" fill="none" h="1" w="57461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2636025" y="4086650"/>
              <a:ext cx="1436525" cy="25"/>
            </a:xfrm>
            <a:custGeom>
              <a:rect b="b" l="l" r="r" t="t"/>
              <a:pathLst>
                <a:path extrusionOk="0" fill="none" h="1" w="57461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2636025" y="4040500"/>
              <a:ext cx="1436525" cy="25"/>
            </a:xfrm>
            <a:custGeom>
              <a:rect b="b" l="l" r="r" t="t"/>
              <a:pathLst>
                <a:path extrusionOk="0" fill="none" h="1" w="57461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2636025" y="3994075"/>
              <a:ext cx="1436525" cy="25"/>
            </a:xfrm>
            <a:custGeom>
              <a:rect b="b" l="l" r="r" t="t"/>
              <a:pathLst>
                <a:path extrusionOk="0" fill="none" h="1" w="57461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2443450" y="3967575"/>
              <a:ext cx="170875" cy="570050"/>
            </a:xfrm>
            <a:custGeom>
              <a:rect b="b" l="l" r="r" t="t"/>
              <a:pathLst>
                <a:path extrusionOk="0" h="22802" w="6835">
                  <a:moveTo>
                    <a:pt x="6835" y="1"/>
                  </a:moveTo>
                  <a:cubicBezTo>
                    <a:pt x="2763" y="2180"/>
                    <a:pt x="0" y="6466"/>
                    <a:pt x="0" y="11407"/>
                  </a:cubicBezTo>
                  <a:cubicBezTo>
                    <a:pt x="0" y="14967"/>
                    <a:pt x="1441" y="18193"/>
                    <a:pt x="3775" y="20539"/>
                  </a:cubicBezTo>
                  <a:cubicBezTo>
                    <a:pt x="4680" y="21432"/>
                    <a:pt x="5704" y="22194"/>
                    <a:pt x="6835" y="22801"/>
                  </a:cubicBezTo>
                  <a:lnTo>
                    <a:pt x="6835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1283175" y="3929775"/>
              <a:ext cx="412000" cy="645650"/>
            </a:xfrm>
            <a:custGeom>
              <a:rect b="b" l="l" r="r" t="t"/>
              <a:pathLst>
                <a:path extrusionOk="0" h="25826" w="16480">
                  <a:moveTo>
                    <a:pt x="12907" y="1"/>
                  </a:moveTo>
                  <a:cubicBezTo>
                    <a:pt x="5775" y="1"/>
                    <a:pt x="1" y="5787"/>
                    <a:pt x="1" y="12919"/>
                  </a:cubicBezTo>
                  <a:cubicBezTo>
                    <a:pt x="1" y="16479"/>
                    <a:pt x="1442" y="19705"/>
                    <a:pt x="3775" y="22039"/>
                  </a:cubicBezTo>
                  <a:cubicBezTo>
                    <a:pt x="6121" y="24385"/>
                    <a:pt x="9347" y="25825"/>
                    <a:pt x="12907" y="25825"/>
                  </a:cubicBezTo>
                  <a:lnTo>
                    <a:pt x="16479" y="25825"/>
                  </a:lnTo>
                  <a:cubicBezTo>
                    <a:pt x="16479" y="25825"/>
                    <a:pt x="16479" y="25825"/>
                    <a:pt x="16479" y="25813"/>
                  </a:cubicBezTo>
                  <a:cubicBezTo>
                    <a:pt x="12967" y="25778"/>
                    <a:pt x="9800" y="24349"/>
                    <a:pt x="7490" y="22039"/>
                  </a:cubicBezTo>
                  <a:cubicBezTo>
                    <a:pt x="5156" y="19705"/>
                    <a:pt x="3704" y="16479"/>
                    <a:pt x="3704" y="12907"/>
                  </a:cubicBezTo>
                  <a:cubicBezTo>
                    <a:pt x="3704" y="5835"/>
                    <a:pt x="9395" y="84"/>
                    <a:pt x="164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2149375" y="3929775"/>
              <a:ext cx="411975" cy="645650"/>
            </a:xfrm>
            <a:custGeom>
              <a:rect b="b" l="l" r="r" t="t"/>
              <a:pathLst>
                <a:path extrusionOk="0" h="25826" w="16479">
                  <a:moveTo>
                    <a:pt x="12906" y="1"/>
                  </a:moveTo>
                  <a:cubicBezTo>
                    <a:pt x="5775" y="1"/>
                    <a:pt x="0" y="5775"/>
                    <a:pt x="0" y="12907"/>
                  </a:cubicBezTo>
                  <a:cubicBezTo>
                    <a:pt x="0" y="16479"/>
                    <a:pt x="1441" y="19705"/>
                    <a:pt x="3774" y="22039"/>
                  </a:cubicBezTo>
                  <a:cubicBezTo>
                    <a:pt x="6120" y="24373"/>
                    <a:pt x="9346" y="25825"/>
                    <a:pt x="12906" y="25825"/>
                  </a:cubicBezTo>
                  <a:lnTo>
                    <a:pt x="16478" y="25825"/>
                  </a:lnTo>
                  <a:cubicBezTo>
                    <a:pt x="16478" y="25825"/>
                    <a:pt x="16478" y="25813"/>
                    <a:pt x="16478" y="25813"/>
                  </a:cubicBezTo>
                  <a:cubicBezTo>
                    <a:pt x="12966" y="25778"/>
                    <a:pt x="9799" y="24337"/>
                    <a:pt x="7489" y="22039"/>
                  </a:cubicBezTo>
                  <a:cubicBezTo>
                    <a:pt x="5155" y="19705"/>
                    <a:pt x="3703" y="16479"/>
                    <a:pt x="3703" y="12907"/>
                  </a:cubicBezTo>
                  <a:cubicBezTo>
                    <a:pt x="3703" y="5835"/>
                    <a:pt x="9394" y="84"/>
                    <a:pt x="16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1842175" y="3459775"/>
              <a:ext cx="1240950" cy="448300"/>
            </a:xfrm>
            <a:custGeom>
              <a:rect b="b" l="l" r="r" t="t"/>
              <a:pathLst>
                <a:path extrusionOk="0" h="17932" w="49638">
                  <a:moveTo>
                    <a:pt x="1" y="1"/>
                  </a:moveTo>
                  <a:lnTo>
                    <a:pt x="1" y="17932"/>
                  </a:lnTo>
                  <a:lnTo>
                    <a:pt x="43863" y="17932"/>
                  </a:lnTo>
                  <a:cubicBezTo>
                    <a:pt x="44054" y="17836"/>
                    <a:pt x="44244" y="17729"/>
                    <a:pt x="44423" y="17634"/>
                  </a:cubicBezTo>
                  <a:cubicBezTo>
                    <a:pt x="44471" y="17622"/>
                    <a:pt x="44506" y="17598"/>
                    <a:pt x="44542" y="17574"/>
                  </a:cubicBezTo>
                  <a:cubicBezTo>
                    <a:pt x="44685" y="17491"/>
                    <a:pt x="44828" y="17408"/>
                    <a:pt x="44971" y="17324"/>
                  </a:cubicBezTo>
                  <a:cubicBezTo>
                    <a:pt x="45209" y="17181"/>
                    <a:pt x="45435" y="17027"/>
                    <a:pt x="45661" y="16860"/>
                  </a:cubicBezTo>
                  <a:cubicBezTo>
                    <a:pt x="45757" y="16789"/>
                    <a:pt x="45852" y="16717"/>
                    <a:pt x="45947" y="16646"/>
                  </a:cubicBezTo>
                  <a:cubicBezTo>
                    <a:pt x="46042" y="16562"/>
                    <a:pt x="46138" y="16491"/>
                    <a:pt x="46233" y="16408"/>
                  </a:cubicBezTo>
                  <a:cubicBezTo>
                    <a:pt x="46411" y="16253"/>
                    <a:pt x="46590" y="16086"/>
                    <a:pt x="46757" y="15919"/>
                  </a:cubicBezTo>
                  <a:cubicBezTo>
                    <a:pt x="46983" y="15693"/>
                    <a:pt x="47197" y="15467"/>
                    <a:pt x="47400" y="15217"/>
                  </a:cubicBezTo>
                  <a:cubicBezTo>
                    <a:pt x="47495" y="15098"/>
                    <a:pt x="47590" y="14979"/>
                    <a:pt x="47685" y="14860"/>
                  </a:cubicBezTo>
                  <a:cubicBezTo>
                    <a:pt x="47852" y="14634"/>
                    <a:pt x="48019" y="14395"/>
                    <a:pt x="48162" y="14145"/>
                  </a:cubicBezTo>
                  <a:cubicBezTo>
                    <a:pt x="48221" y="14050"/>
                    <a:pt x="48281" y="13955"/>
                    <a:pt x="48340" y="13860"/>
                  </a:cubicBezTo>
                  <a:cubicBezTo>
                    <a:pt x="48352" y="13836"/>
                    <a:pt x="48364" y="13824"/>
                    <a:pt x="48376" y="13800"/>
                  </a:cubicBezTo>
                  <a:cubicBezTo>
                    <a:pt x="48435" y="13693"/>
                    <a:pt x="48483" y="13598"/>
                    <a:pt x="48543" y="13491"/>
                  </a:cubicBezTo>
                  <a:cubicBezTo>
                    <a:pt x="48662" y="13264"/>
                    <a:pt x="48769" y="13038"/>
                    <a:pt x="48864" y="12800"/>
                  </a:cubicBezTo>
                  <a:cubicBezTo>
                    <a:pt x="48924" y="12669"/>
                    <a:pt x="48971" y="12550"/>
                    <a:pt x="49019" y="12419"/>
                  </a:cubicBezTo>
                  <a:cubicBezTo>
                    <a:pt x="49055" y="12312"/>
                    <a:pt x="49090" y="12193"/>
                    <a:pt x="49138" y="12086"/>
                  </a:cubicBezTo>
                  <a:cubicBezTo>
                    <a:pt x="49174" y="11967"/>
                    <a:pt x="49209" y="11859"/>
                    <a:pt x="49245" y="11728"/>
                  </a:cubicBezTo>
                  <a:cubicBezTo>
                    <a:pt x="49245" y="11716"/>
                    <a:pt x="49257" y="11705"/>
                    <a:pt x="49257" y="11681"/>
                  </a:cubicBezTo>
                  <a:cubicBezTo>
                    <a:pt x="49293" y="11574"/>
                    <a:pt x="49328" y="11455"/>
                    <a:pt x="49352" y="11347"/>
                  </a:cubicBezTo>
                  <a:cubicBezTo>
                    <a:pt x="49388" y="11216"/>
                    <a:pt x="49412" y="11085"/>
                    <a:pt x="49436" y="10954"/>
                  </a:cubicBezTo>
                  <a:cubicBezTo>
                    <a:pt x="49459" y="10847"/>
                    <a:pt x="49483" y="10740"/>
                    <a:pt x="49495" y="10633"/>
                  </a:cubicBezTo>
                  <a:cubicBezTo>
                    <a:pt x="49507" y="10609"/>
                    <a:pt x="49507" y="10597"/>
                    <a:pt x="49507" y="10573"/>
                  </a:cubicBezTo>
                  <a:lnTo>
                    <a:pt x="49507" y="10562"/>
                  </a:lnTo>
                  <a:cubicBezTo>
                    <a:pt x="49531" y="10395"/>
                    <a:pt x="49555" y="10240"/>
                    <a:pt x="49578" y="10073"/>
                  </a:cubicBezTo>
                  <a:cubicBezTo>
                    <a:pt x="49590" y="9954"/>
                    <a:pt x="49602" y="9823"/>
                    <a:pt x="49614" y="9692"/>
                  </a:cubicBezTo>
                  <a:cubicBezTo>
                    <a:pt x="49614" y="9657"/>
                    <a:pt x="49614" y="9609"/>
                    <a:pt x="49626" y="9561"/>
                  </a:cubicBezTo>
                  <a:cubicBezTo>
                    <a:pt x="49626" y="9526"/>
                    <a:pt x="49626" y="9490"/>
                    <a:pt x="49626" y="9454"/>
                  </a:cubicBezTo>
                  <a:cubicBezTo>
                    <a:pt x="49638" y="9300"/>
                    <a:pt x="49638" y="9133"/>
                    <a:pt x="49638" y="8966"/>
                  </a:cubicBezTo>
                  <a:cubicBezTo>
                    <a:pt x="49638" y="8609"/>
                    <a:pt x="49626" y="8264"/>
                    <a:pt x="49590" y="7918"/>
                  </a:cubicBezTo>
                  <a:cubicBezTo>
                    <a:pt x="49578" y="7811"/>
                    <a:pt x="49567" y="7692"/>
                    <a:pt x="49543" y="7585"/>
                  </a:cubicBezTo>
                  <a:cubicBezTo>
                    <a:pt x="49531" y="7478"/>
                    <a:pt x="49519" y="7371"/>
                    <a:pt x="49495" y="7275"/>
                  </a:cubicBezTo>
                  <a:cubicBezTo>
                    <a:pt x="49495" y="7264"/>
                    <a:pt x="49495" y="7252"/>
                    <a:pt x="49495" y="7228"/>
                  </a:cubicBezTo>
                  <a:cubicBezTo>
                    <a:pt x="49447" y="7014"/>
                    <a:pt x="49412" y="6811"/>
                    <a:pt x="49352" y="6609"/>
                  </a:cubicBezTo>
                  <a:cubicBezTo>
                    <a:pt x="49305" y="6371"/>
                    <a:pt x="49233" y="6156"/>
                    <a:pt x="49162" y="5930"/>
                  </a:cubicBezTo>
                  <a:cubicBezTo>
                    <a:pt x="49126" y="5823"/>
                    <a:pt x="49090" y="5716"/>
                    <a:pt x="49055" y="5620"/>
                  </a:cubicBezTo>
                  <a:cubicBezTo>
                    <a:pt x="49019" y="5513"/>
                    <a:pt x="48983" y="5406"/>
                    <a:pt x="48935" y="5311"/>
                  </a:cubicBezTo>
                  <a:cubicBezTo>
                    <a:pt x="48900" y="5204"/>
                    <a:pt x="48852" y="5109"/>
                    <a:pt x="48805" y="5001"/>
                  </a:cubicBezTo>
                  <a:cubicBezTo>
                    <a:pt x="48769" y="4906"/>
                    <a:pt x="48721" y="4799"/>
                    <a:pt x="48674" y="4704"/>
                  </a:cubicBezTo>
                  <a:cubicBezTo>
                    <a:pt x="48424" y="4180"/>
                    <a:pt x="48126" y="3680"/>
                    <a:pt x="47781" y="3215"/>
                  </a:cubicBezTo>
                  <a:cubicBezTo>
                    <a:pt x="47673" y="3061"/>
                    <a:pt x="47566" y="2918"/>
                    <a:pt x="47447" y="2775"/>
                  </a:cubicBezTo>
                  <a:cubicBezTo>
                    <a:pt x="47352" y="2668"/>
                    <a:pt x="47269" y="2561"/>
                    <a:pt x="47185" y="2465"/>
                  </a:cubicBezTo>
                  <a:cubicBezTo>
                    <a:pt x="47102" y="2370"/>
                    <a:pt x="47030" y="2287"/>
                    <a:pt x="46947" y="2203"/>
                  </a:cubicBezTo>
                  <a:cubicBezTo>
                    <a:pt x="46709" y="1953"/>
                    <a:pt x="46447" y="1703"/>
                    <a:pt x="46173" y="1465"/>
                  </a:cubicBezTo>
                  <a:cubicBezTo>
                    <a:pt x="46090" y="1406"/>
                    <a:pt x="46007" y="1334"/>
                    <a:pt x="45923" y="1275"/>
                  </a:cubicBezTo>
                  <a:cubicBezTo>
                    <a:pt x="45459" y="906"/>
                    <a:pt x="44959" y="572"/>
                    <a:pt x="44423" y="287"/>
                  </a:cubicBezTo>
                  <a:cubicBezTo>
                    <a:pt x="44233" y="191"/>
                    <a:pt x="44054" y="84"/>
                    <a:pt x="43852" y="1"/>
                  </a:cubicBezTo>
                  <a:close/>
                </a:path>
              </a:pathLst>
            </a:custGeom>
            <a:solidFill>
              <a:srgbClr val="EAE6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1"/>
            <p:cNvSpPr/>
            <p:nvPr/>
          </p:nvSpPr>
          <p:spPr>
            <a:xfrm>
              <a:off x="1703175" y="3438050"/>
              <a:ext cx="2188100" cy="491750"/>
            </a:xfrm>
            <a:custGeom>
              <a:rect b="b" l="l" r="r" t="t"/>
              <a:pathLst>
                <a:path extrusionOk="0" h="19670" w="87524">
                  <a:moveTo>
                    <a:pt x="49983" y="1156"/>
                  </a:moveTo>
                  <a:cubicBezTo>
                    <a:pt x="50519" y="1441"/>
                    <a:pt x="51019" y="1775"/>
                    <a:pt x="51483" y="2144"/>
                  </a:cubicBezTo>
                  <a:cubicBezTo>
                    <a:pt x="51567" y="2203"/>
                    <a:pt x="51650" y="2275"/>
                    <a:pt x="51733" y="2334"/>
                  </a:cubicBezTo>
                  <a:cubicBezTo>
                    <a:pt x="52007" y="2572"/>
                    <a:pt x="52269" y="2822"/>
                    <a:pt x="52507" y="3072"/>
                  </a:cubicBezTo>
                  <a:cubicBezTo>
                    <a:pt x="52590" y="3156"/>
                    <a:pt x="52662" y="3239"/>
                    <a:pt x="52745" y="3334"/>
                  </a:cubicBezTo>
                  <a:cubicBezTo>
                    <a:pt x="52829" y="3430"/>
                    <a:pt x="52912" y="3537"/>
                    <a:pt x="53007" y="3644"/>
                  </a:cubicBezTo>
                  <a:cubicBezTo>
                    <a:pt x="53126" y="3787"/>
                    <a:pt x="53233" y="3930"/>
                    <a:pt x="53341" y="4084"/>
                  </a:cubicBezTo>
                  <a:cubicBezTo>
                    <a:pt x="53686" y="4549"/>
                    <a:pt x="53984" y="5049"/>
                    <a:pt x="54234" y="5573"/>
                  </a:cubicBezTo>
                  <a:cubicBezTo>
                    <a:pt x="54281" y="5668"/>
                    <a:pt x="54329" y="5775"/>
                    <a:pt x="54365" y="5870"/>
                  </a:cubicBezTo>
                  <a:cubicBezTo>
                    <a:pt x="54412" y="5978"/>
                    <a:pt x="54460" y="6073"/>
                    <a:pt x="54495" y="6180"/>
                  </a:cubicBezTo>
                  <a:cubicBezTo>
                    <a:pt x="54543" y="6275"/>
                    <a:pt x="54579" y="6382"/>
                    <a:pt x="54615" y="6489"/>
                  </a:cubicBezTo>
                  <a:cubicBezTo>
                    <a:pt x="54650" y="6585"/>
                    <a:pt x="54686" y="6692"/>
                    <a:pt x="54722" y="6799"/>
                  </a:cubicBezTo>
                  <a:cubicBezTo>
                    <a:pt x="54793" y="7025"/>
                    <a:pt x="54865" y="7240"/>
                    <a:pt x="54912" y="7478"/>
                  </a:cubicBezTo>
                  <a:cubicBezTo>
                    <a:pt x="54972" y="7680"/>
                    <a:pt x="55007" y="7883"/>
                    <a:pt x="55055" y="8097"/>
                  </a:cubicBezTo>
                  <a:cubicBezTo>
                    <a:pt x="55055" y="8121"/>
                    <a:pt x="55055" y="8133"/>
                    <a:pt x="55055" y="8144"/>
                  </a:cubicBezTo>
                  <a:cubicBezTo>
                    <a:pt x="55079" y="8240"/>
                    <a:pt x="55091" y="8347"/>
                    <a:pt x="55103" y="8454"/>
                  </a:cubicBezTo>
                  <a:cubicBezTo>
                    <a:pt x="55127" y="8561"/>
                    <a:pt x="55138" y="8680"/>
                    <a:pt x="55150" y="8787"/>
                  </a:cubicBezTo>
                  <a:cubicBezTo>
                    <a:pt x="55186" y="9133"/>
                    <a:pt x="55198" y="9478"/>
                    <a:pt x="55198" y="9835"/>
                  </a:cubicBezTo>
                  <a:cubicBezTo>
                    <a:pt x="55198" y="10002"/>
                    <a:pt x="55198" y="10169"/>
                    <a:pt x="55186" y="10323"/>
                  </a:cubicBezTo>
                  <a:cubicBezTo>
                    <a:pt x="55186" y="10359"/>
                    <a:pt x="55186" y="10395"/>
                    <a:pt x="55186" y="10430"/>
                  </a:cubicBezTo>
                  <a:cubicBezTo>
                    <a:pt x="55174" y="10478"/>
                    <a:pt x="55174" y="10526"/>
                    <a:pt x="55174" y="10573"/>
                  </a:cubicBezTo>
                  <a:cubicBezTo>
                    <a:pt x="55162" y="10692"/>
                    <a:pt x="55150" y="10823"/>
                    <a:pt x="55138" y="10942"/>
                  </a:cubicBezTo>
                  <a:cubicBezTo>
                    <a:pt x="55115" y="11109"/>
                    <a:pt x="55091" y="11264"/>
                    <a:pt x="55067" y="11431"/>
                  </a:cubicBezTo>
                  <a:lnTo>
                    <a:pt x="55067" y="11442"/>
                  </a:lnTo>
                  <a:cubicBezTo>
                    <a:pt x="55067" y="11466"/>
                    <a:pt x="55067" y="11478"/>
                    <a:pt x="55055" y="11502"/>
                  </a:cubicBezTo>
                  <a:cubicBezTo>
                    <a:pt x="55043" y="11609"/>
                    <a:pt x="55019" y="11716"/>
                    <a:pt x="54996" y="11823"/>
                  </a:cubicBezTo>
                  <a:cubicBezTo>
                    <a:pt x="54972" y="11954"/>
                    <a:pt x="54948" y="12085"/>
                    <a:pt x="54912" y="12216"/>
                  </a:cubicBezTo>
                  <a:cubicBezTo>
                    <a:pt x="54888" y="12324"/>
                    <a:pt x="54853" y="12443"/>
                    <a:pt x="54817" y="12550"/>
                  </a:cubicBezTo>
                  <a:cubicBezTo>
                    <a:pt x="54817" y="12574"/>
                    <a:pt x="54805" y="12585"/>
                    <a:pt x="54805" y="12597"/>
                  </a:cubicBezTo>
                  <a:cubicBezTo>
                    <a:pt x="54769" y="12728"/>
                    <a:pt x="54734" y="12836"/>
                    <a:pt x="54698" y="12955"/>
                  </a:cubicBezTo>
                  <a:cubicBezTo>
                    <a:pt x="54650" y="13062"/>
                    <a:pt x="54615" y="13181"/>
                    <a:pt x="54579" y="13288"/>
                  </a:cubicBezTo>
                  <a:cubicBezTo>
                    <a:pt x="54531" y="13419"/>
                    <a:pt x="54484" y="13538"/>
                    <a:pt x="54424" y="13669"/>
                  </a:cubicBezTo>
                  <a:cubicBezTo>
                    <a:pt x="54329" y="13907"/>
                    <a:pt x="54222" y="14133"/>
                    <a:pt x="54103" y="14360"/>
                  </a:cubicBezTo>
                  <a:cubicBezTo>
                    <a:pt x="54043" y="14467"/>
                    <a:pt x="53995" y="14562"/>
                    <a:pt x="53936" y="14669"/>
                  </a:cubicBezTo>
                  <a:cubicBezTo>
                    <a:pt x="53924" y="14693"/>
                    <a:pt x="53912" y="14705"/>
                    <a:pt x="53900" y="14729"/>
                  </a:cubicBezTo>
                  <a:cubicBezTo>
                    <a:pt x="53841" y="14824"/>
                    <a:pt x="53781" y="14919"/>
                    <a:pt x="53722" y="15014"/>
                  </a:cubicBezTo>
                  <a:cubicBezTo>
                    <a:pt x="53579" y="15264"/>
                    <a:pt x="53412" y="15503"/>
                    <a:pt x="53245" y="15729"/>
                  </a:cubicBezTo>
                  <a:cubicBezTo>
                    <a:pt x="53150" y="15848"/>
                    <a:pt x="53055" y="15967"/>
                    <a:pt x="52960" y="16086"/>
                  </a:cubicBezTo>
                  <a:cubicBezTo>
                    <a:pt x="52757" y="16336"/>
                    <a:pt x="52543" y="16562"/>
                    <a:pt x="52317" y="16788"/>
                  </a:cubicBezTo>
                  <a:cubicBezTo>
                    <a:pt x="52150" y="16955"/>
                    <a:pt x="51971" y="17122"/>
                    <a:pt x="51781" y="17277"/>
                  </a:cubicBezTo>
                  <a:cubicBezTo>
                    <a:pt x="51698" y="17360"/>
                    <a:pt x="51602" y="17431"/>
                    <a:pt x="51507" y="17515"/>
                  </a:cubicBezTo>
                  <a:cubicBezTo>
                    <a:pt x="51412" y="17586"/>
                    <a:pt x="51317" y="17658"/>
                    <a:pt x="51221" y="17729"/>
                  </a:cubicBezTo>
                  <a:cubicBezTo>
                    <a:pt x="50995" y="17896"/>
                    <a:pt x="50769" y="18050"/>
                    <a:pt x="50531" y="18193"/>
                  </a:cubicBezTo>
                  <a:cubicBezTo>
                    <a:pt x="50388" y="18277"/>
                    <a:pt x="50245" y="18360"/>
                    <a:pt x="50102" y="18443"/>
                  </a:cubicBezTo>
                  <a:cubicBezTo>
                    <a:pt x="50066" y="18467"/>
                    <a:pt x="50031" y="18479"/>
                    <a:pt x="49983" y="18503"/>
                  </a:cubicBezTo>
                  <a:lnTo>
                    <a:pt x="49983" y="1156"/>
                  </a:lnTo>
                  <a:close/>
                  <a:moveTo>
                    <a:pt x="1" y="1"/>
                  </a:moveTo>
                  <a:lnTo>
                    <a:pt x="1" y="870"/>
                  </a:lnTo>
                  <a:lnTo>
                    <a:pt x="49328" y="870"/>
                  </a:lnTo>
                  <a:lnTo>
                    <a:pt x="49328" y="18801"/>
                  </a:lnTo>
                  <a:lnTo>
                    <a:pt x="1" y="18801"/>
                  </a:lnTo>
                  <a:lnTo>
                    <a:pt x="1" y="19670"/>
                  </a:lnTo>
                  <a:lnTo>
                    <a:pt x="77701" y="19670"/>
                  </a:lnTo>
                  <a:cubicBezTo>
                    <a:pt x="80403" y="19670"/>
                    <a:pt x="82868" y="18562"/>
                    <a:pt x="84654" y="16788"/>
                  </a:cubicBezTo>
                  <a:cubicBezTo>
                    <a:pt x="86071" y="15360"/>
                    <a:pt x="87059" y="13514"/>
                    <a:pt x="87392" y="11442"/>
                  </a:cubicBezTo>
                  <a:cubicBezTo>
                    <a:pt x="87452" y="11109"/>
                    <a:pt x="87488" y="10776"/>
                    <a:pt x="87512" y="10430"/>
                  </a:cubicBezTo>
                  <a:cubicBezTo>
                    <a:pt x="87523" y="10240"/>
                    <a:pt x="87523" y="10038"/>
                    <a:pt x="87523" y="9835"/>
                  </a:cubicBezTo>
                  <a:cubicBezTo>
                    <a:pt x="87523" y="4406"/>
                    <a:pt x="83130" y="1"/>
                    <a:pt x="77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1842175" y="3875300"/>
              <a:ext cx="1094225" cy="25"/>
            </a:xfrm>
            <a:custGeom>
              <a:rect b="b" l="l" r="r" t="t"/>
              <a:pathLst>
                <a:path extrusionOk="0" fill="none" h="1" w="43769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1842175" y="3839900"/>
              <a:ext cx="1094225" cy="0"/>
            </a:xfrm>
            <a:custGeom>
              <a:rect b="b" l="l" r="r" t="t"/>
              <a:pathLst>
                <a:path extrusionOk="0" fill="none" h="0" w="43769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1842175" y="3804775"/>
              <a:ext cx="1094225" cy="25"/>
            </a:xfrm>
            <a:custGeom>
              <a:rect b="b" l="l" r="r" t="t"/>
              <a:pathLst>
                <a:path extrusionOk="0" fill="none" h="1" w="43769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1842175" y="3769350"/>
              <a:ext cx="1094225" cy="25"/>
            </a:xfrm>
            <a:custGeom>
              <a:rect b="b" l="l" r="r" t="t"/>
              <a:pathLst>
                <a:path extrusionOk="0" fill="none" h="1" w="43769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1842175" y="3734225"/>
              <a:ext cx="1094225" cy="25"/>
            </a:xfrm>
            <a:custGeom>
              <a:rect b="b" l="l" r="r" t="t"/>
              <a:pathLst>
                <a:path extrusionOk="0" fill="none" h="1" w="43769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1842175" y="3698800"/>
              <a:ext cx="1094225" cy="25"/>
            </a:xfrm>
            <a:custGeom>
              <a:rect b="b" l="l" r="r" t="t"/>
              <a:pathLst>
                <a:path extrusionOk="0" fill="none" h="1" w="43769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1842175" y="3663375"/>
              <a:ext cx="1094225" cy="25"/>
            </a:xfrm>
            <a:custGeom>
              <a:rect b="b" l="l" r="r" t="t"/>
              <a:pathLst>
                <a:path extrusionOk="0" fill="none" h="1" w="43769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1842175" y="3628250"/>
              <a:ext cx="1094225" cy="25"/>
            </a:xfrm>
            <a:custGeom>
              <a:rect b="b" l="l" r="r" t="t"/>
              <a:pathLst>
                <a:path extrusionOk="0" fill="none" h="1" w="43769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1842175" y="3592825"/>
              <a:ext cx="1094225" cy="25"/>
            </a:xfrm>
            <a:custGeom>
              <a:rect b="b" l="l" r="r" t="t"/>
              <a:pathLst>
                <a:path extrusionOk="0" fill="none" h="1" w="43769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1842175" y="3557700"/>
              <a:ext cx="1094225" cy="25"/>
            </a:xfrm>
            <a:custGeom>
              <a:rect b="b" l="l" r="r" t="t"/>
              <a:pathLst>
                <a:path extrusionOk="0" fill="none" h="1" w="43769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1842175" y="3522300"/>
              <a:ext cx="1094225" cy="25"/>
            </a:xfrm>
            <a:custGeom>
              <a:rect b="b" l="l" r="r" t="t"/>
              <a:pathLst>
                <a:path extrusionOk="0" fill="none" h="1" w="43769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1842175" y="3487175"/>
              <a:ext cx="1094225" cy="25"/>
            </a:xfrm>
            <a:custGeom>
              <a:rect b="b" l="l" r="r" t="t"/>
              <a:pathLst>
                <a:path extrusionOk="0" fill="none" h="1" w="43769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cap="flat" cmpd="sng" w="11600">
              <a:solidFill>
                <a:srgbClr val="F9F5F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1703175" y="3698800"/>
              <a:ext cx="2187800" cy="231000"/>
            </a:xfrm>
            <a:custGeom>
              <a:rect b="b" l="l" r="r" t="t"/>
              <a:pathLst>
                <a:path extrusionOk="0" h="9240" w="87512">
                  <a:moveTo>
                    <a:pt x="49328" y="0"/>
                  </a:moveTo>
                  <a:lnTo>
                    <a:pt x="49328" y="8359"/>
                  </a:lnTo>
                  <a:lnTo>
                    <a:pt x="5561" y="8359"/>
                  </a:lnTo>
                  <a:lnTo>
                    <a:pt x="5561" y="8371"/>
                  </a:lnTo>
                  <a:lnTo>
                    <a:pt x="1" y="8371"/>
                  </a:lnTo>
                  <a:lnTo>
                    <a:pt x="1" y="9240"/>
                  </a:lnTo>
                  <a:lnTo>
                    <a:pt x="77701" y="9240"/>
                  </a:lnTo>
                  <a:cubicBezTo>
                    <a:pt x="80403" y="9240"/>
                    <a:pt x="82868" y="8132"/>
                    <a:pt x="84654" y="6358"/>
                  </a:cubicBezTo>
                  <a:cubicBezTo>
                    <a:pt x="86071" y="4930"/>
                    <a:pt x="87059" y="3084"/>
                    <a:pt x="87392" y="1012"/>
                  </a:cubicBezTo>
                  <a:cubicBezTo>
                    <a:pt x="87452" y="679"/>
                    <a:pt x="87488" y="346"/>
                    <a:pt x="87512" y="0"/>
                  </a:cubicBezTo>
                  <a:lnTo>
                    <a:pt x="55186" y="0"/>
                  </a:lnTo>
                  <a:cubicBezTo>
                    <a:pt x="55174" y="48"/>
                    <a:pt x="55174" y="96"/>
                    <a:pt x="55174" y="143"/>
                  </a:cubicBezTo>
                  <a:cubicBezTo>
                    <a:pt x="55162" y="262"/>
                    <a:pt x="55150" y="393"/>
                    <a:pt x="55138" y="512"/>
                  </a:cubicBezTo>
                  <a:cubicBezTo>
                    <a:pt x="55115" y="679"/>
                    <a:pt x="55091" y="834"/>
                    <a:pt x="55067" y="1001"/>
                  </a:cubicBezTo>
                  <a:lnTo>
                    <a:pt x="55067" y="1012"/>
                  </a:lnTo>
                  <a:cubicBezTo>
                    <a:pt x="55067" y="1036"/>
                    <a:pt x="55067" y="1048"/>
                    <a:pt x="55055" y="1072"/>
                  </a:cubicBezTo>
                  <a:cubicBezTo>
                    <a:pt x="55043" y="1179"/>
                    <a:pt x="55019" y="1286"/>
                    <a:pt x="54996" y="1393"/>
                  </a:cubicBezTo>
                  <a:cubicBezTo>
                    <a:pt x="54972" y="1524"/>
                    <a:pt x="54948" y="1655"/>
                    <a:pt x="54912" y="1786"/>
                  </a:cubicBezTo>
                  <a:cubicBezTo>
                    <a:pt x="54888" y="1894"/>
                    <a:pt x="54853" y="2013"/>
                    <a:pt x="54817" y="2120"/>
                  </a:cubicBezTo>
                  <a:cubicBezTo>
                    <a:pt x="54817" y="2144"/>
                    <a:pt x="54805" y="2155"/>
                    <a:pt x="54805" y="2167"/>
                  </a:cubicBezTo>
                  <a:cubicBezTo>
                    <a:pt x="54769" y="2298"/>
                    <a:pt x="54734" y="2406"/>
                    <a:pt x="54698" y="2525"/>
                  </a:cubicBezTo>
                  <a:cubicBezTo>
                    <a:pt x="54650" y="2632"/>
                    <a:pt x="54615" y="2751"/>
                    <a:pt x="54579" y="2858"/>
                  </a:cubicBezTo>
                  <a:cubicBezTo>
                    <a:pt x="54531" y="2989"/>
                    <a:pt x="54484" y="3108"/>
                    <a:pt x="54424" y="3239"/>
                  </a:cubicBezTo>
                  <a:cubicBezTo>
                    <a:pt x="54329" y="3477"/>
                    <a:pt x="54222" y="3703"/>
                    <a:pt x="54103" y="3930"/>
                  </a:cubicBezTo>
                  <a:cubicBezTo>
                    <a:pt x="54043" y="4037"/>
                    <a:pt x="53995" y="4132"/>
                    <a:pt x="53936" y="4239"/>
                  </a:cubicBezTo>
                  <a:cubicBezTo>
                    <a:pt x="53924" y="4263"/>
                    <a:pt x="53912" y="4275"/>
                    <a:pt x="53900" y="4299"/>
                  </a:cubicBezTo>
                  <a:cubicBezTo>
                    <a:pt x="53841" y="4394"/>
                    <a:pt x="53781" y="4489"/>
                    <a:pt x="53722" y="4584"/>
                  </a:cubicBezTo>
                  <a:cubicBezTo>
                    <a:pt x="53579" y="4834"/>
                    <a:pt x="53412" y="5073"/>
                    <a:pt x="53245" y="5299"/>
                  </a:cubicBezTo>
                  <a:cubicBezTo>
                    <a:pt x="53150" y="5418"/>
                    <a:pt x="53055" y="5537"/>
                    <a:pt x="52960" y="5656"/>
                  </a:cubicBezTo>
                  <a:cubicBezTo>
                    <a:pt x="52757" y="5906"/>
                    <a:pt x="52543" y="6132"/>
                    <a:pt x="52317" y="6358"/>
                  </a:cubicBezTo>
                  <a:cubicBezTo>
                    <a:pt x="52150" y="6525"/>
                    <a:pt x="51971" y="6692"/>
                    <a:pt x="51781" y="6847"/>
                  </a:cubicBezTo>
                  <a:cubicBezTo>
                    <a:pt x="51698" y="6930"/>
                    <a:pt x="51602" y="7001"/>
                    <a:pt x="51507" y="7085"/>
                  </a:cubicBezTo>
                  <a:cubicBezTo>
                    <a:pt x="51412" y="7156"/>
                    <a:pt x="51317" y="7228"/>
                    <a:pt x="51221" y="7299"/>
                  </a:cubicBezTo>
                  <a:cubicBezTo>
                    <a:pt x="50995" y="7466"/>
                    <a:pt x="50769" y="7620"/>
                    <a:pt x="50531" y="7763"/>
                  </a:cubicBezTo>
                  <a:cubicBezTo>
                    <a:pt x="50388" y="7847"/>
                    <a:pt x="50245" y="7930"/>
                    <a:pt x="50102" y="8013"/>
                  </a:cubicBezTo>
                  <a:cubicBezTo>
                    <a:pt x="50066" y="8025"/>
                    <a:pt x="50031" y="8049"/>
                    <a:pt x="49983" y="8073"/>
                  </a:cubicBezTo>
                  <a:lnTo>
                    <a:pt x="499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3513825" y="3438050"/>
              <a:ext cx="314050" cy="491750"/>
            </a:xfrm>
            <a:custGeom>
              <a:rect b="b" l="l" r="r" t="t"/>
              <a:pathLst>
                <a:path extrusionOk="0" h="19670" w="12562">
                  <a:moveTo>
                    <a:pt x="24" y="1"/>
                  </a:moveTo>
                  <a:cubicBezTo>
                    <a:pt x="5394" y="72"/>
                    <a:pt x="9728" y="4442"/>
                    <a:pt x="9728" y="9835"/>
                  </a:cubicBezTo>
                  <a:cubicBezTo>
                    <a:pt x="9728" y="12550"/>
                    <a:pt x="8632" y="15002"/>
                    <a:pt x="6846" y="16788"/>
                  </a:cubicBezTo>
                  <a:cubicBezTo>
                    <a:pt x="5096" y="18539"/>
                    <a:pt x="2679" y="19634"/>
                    <a:pt x="0" y="19658"/>
                  </a:cubicBezTo>
                  <a:cubicBezTo>
                    <a:pt x="0" y="19670"/>
                    <a:pt x="0" y="19670"/>
                    <a:pt x="0" y="19670"/>
                  </a:cubicBezTo>
                  <a:lnTo>
                    <a:pt x="2727" y="19670"/>
                  </a:lnTo>
                  <a:cubicBezTo>
                    <a:pt x="5441" y="19670"/>
                    <a:pt x="7894" y="18562"/>
                    <a:pt x="9680" y="16788"/>
                  </a:cubicBezTo>
                  <a:cubicBezTo>
                    <a:pt x="11454" y="15014"/>
                    <a:pt x="12561" y="12550"/>
                    <a:pt x="12561" y="9835"/>
                  </a:cubicBezTo>
                  <a:cubicBezTo>
                    <a:pt x="12561" y="4406"/>
                    <a:pt x="8156" y="1"/>
                    <a:pt x="27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2993225" y="3438050"/>
              <a:ext cx="314050" cy="491750"/>
            </a:xfrm>
            <a:custGeom>
              <a:rect b="b" l="l" r="r" t="t"/>
              <a:pathLst>
                <a:path extrusionOk="0" h="19670" w="12562">
                  <a:moveTo>
                    <a:pt x="24" y="1"/>
                  </a:moveTo>
                  <a:cubicBezTo>
                    <a:pt x="5394" y="60"/>
                    <a:pt x="9728" y="4442"/>
                    <a:pt x="9728" y="9823"/>
                  </a:cubicBezTo>
                  <a:cubicBezTo>
                    <a:pt x="9728" y="12550"/>
                    <a:pt x="8632" y="15002"/>
                    <a:pt x="6846" y="16776"/>
                  </a:cubicBezTo>
                  <a:cubicBezTo>
                    <a:pt x="5096" y="18539"/>
                    <a:pt x="2679" y="19634"/>
                    <a:pt x="0" y="19658"/>
                  </a:cubicBezTo>
                  <a:cubicBezTo>
                    <a:pt x="0" y="19658"/>
                    <a:pt x="0" y="19670"/>
                    <a:pt x="0" y="19670"/>
                  </a:cubicBezTo>
                  <a:lnTo>
                    <a:pt x="2727" y="19670"/>
                  </a:lnTo>
                  <a:cubicBezTo>
                    <a:pt x="5441" y="19670"/>
                    <a:pt x="7894" y="18562"/>
                    <a:pt x="9680" y="16788"/>
                  </a:cubicBezTo>
                  <a:cubicBezTo>
                    <a:pt x="11454" y="15002"/>
                    <a:pt x="12561" y="12550"/>
                    <a:pt x="12561" y="9835"/>
                  </a:cubicBezTo>
                  <a:cubicBezTo>
                    <a:pt x="12561" y="4406"/>
                    <a:pt x="8156" y="1"/>
                    <a:pt x="27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4977100" y="1786075"/>
              <a:ext cx="1097175" cy="1598125"/>
            </a:xfrm>
            <a:custGeom>
              <a:rect b="b" l="l" r="r" t="t"/>
              <a:pathLst>
                <a:path extrusionOk="0" fill="none" h="63925" w="43887">
                  <a:moveTo>
                    <a:pt x="0" y="63925"/>
                  </a:moveTo>
                  <a:lnTo>
                    <a:pt x="43887" y="63925"/>
                  </a:lnTo>
                  <a:lnTo>
                    <a:pt x="21944" y="0"/>
                  </a:lnTo>
                  <a:close/>
                </a:path>
              </a:pathLst>
            </a:custGeom>
            <a:solidFill>
              <a:schemeClr val="lt1"/>
            </a:solidFill>
            <a:ln cap="rnd" cmpd="sng" w="23225">
              <a:solidFill>
                <a:srgbClr val="F3787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1890700" y="1786075"/>
              <a:ext cx="1097175" cy="1598125"/>
            </a:xfrm>
            <a:custGeom>
              <a:rect b="b" l="l" r="r" t="t"/>
              <a:pathLst>
                <a:path extrusionOk="0" fill="none" h="63925" w="43887">
                  <a:moveTo>
                    <a:pt x="1" y="63925"/>
                  </a:moveTo>
                  <a:lnTo>
                    <a:pt x="43887" y="63925"/>
                  </a:lnTo>
                  <a:lnTo>
                    <a:pt x="21944" y="0"/>
                  </a:lnTo>
                  <a:close/>
                </a:path>
              </a:pathLst>
            </a:custGeom>
            <a:solidFill>
              <a:schemeClr val="lt1"/>
            </a:solidFill>
            <a:ln cap="rnd" cmpd="sng" w="23225">
              <a:solidFill>
                <a:srgbClr val="F3787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1"/>
            <p:cNvSpPr/>
            <p:nvPr/>
          </p:nvSpPr>
          <p:spPr>
            <a:xfrm>
              <a:off x="2298200" y="1502075"/>
              <a:ext cx="3389425" cy="558350"/>
            </a:xfrm>
            <a:custGeom>
              <a:rect b="b" l="l" r="r" t="t"/>
              <a:pathLst>
                <a:path extrusionOk="0" h="22334" w="135577">
                  <a:moveTo>
                    <a:pt x="91474" y="0"/>
                  </a:moveTo>
                  <a:cubicBezTo>
                    <a:pt x="91372" y="0"/>
                    <a:pt x="91269" y="1"/>
                    <a:pt x="91166" y="2"/>
                  </a:cubicBezTo>
                  <a:cubicBezTo>
                    <a:pt x="87892" y="13"/>
                    <a:pt x="84630" y="371"/>
                    <a:pt x="81439" y="1037"/>
                  </a:cubicBezTo>
                  <a:lnTo>
                    <a:pt x="80189" y="1311"/>
                  </a:lnTo>
                  <a:lnTo>
                    <a:pt x="79653" y="1442"/>
                  </a:lnTo>
                  <a:lnTo>
                    <a:pt x="79391" y="1502"/>
                  </a:lnTo>
                  <a:lnTo>
                    <a:pt x="79260" y="1526"/>
                  </a:lnTo>
                  <a:lnTo>
                    <a:pt x="79201" y="1549"/>
                  </a:lnTo>
                  <a:lnTo>
                    <a:pt x="79117" y="1573"/>
                  </a:lnTo>
                  <a:lnTo>
                    <a:pt x="79093" y="1573"/>
                  </a:lnTo>
                  <a:lnTo>
                    <a:pt x="79058" y="1585"/>
                  </a:lnTo>
                  <a:cubicBezTo>
                    <a:pt x="78272" y="1787"/>
                    <a:pt x="77486" y="2002"/>
                    <a:pt x="76712" y="2240"/>
                  </a:cubicBezTo>
                  <a:cubicBezTo>
                    <a:pt x="75164" y="2704"/>
                    <a:pt x="73640" y="3228"/>
                    <a:pt x="72140" y="3812"/>
                  </a:cubicBezTo>
                  <a:cubicBezTo>
                    <a:pt x="70616" y="4395"/>
                    <a:pt x="69128" y="5026"/>
                    <a:pt x="67675" y="5705"/>
                  </a:cubicBezTo>
                  <a:cubicBezTo>
                    <a:pt x="66223" y="5038"/>
                    <a:pt x="64734" y="4395"/>
                    <a:pt x="63210" y="3812"/>
                  </a:cubicBezTo>
                  <a:cubicBezTo>
                    <a:pt x="61710" y="3240"/>
                    <a:pt x="60186" y="2716"/>
                    <a:pt x="58627" y="2252"/>
                  </a:cubicBezTo>
                  <a:lnTo>
                    <a:pt x="57412" y="1895"/>
                  </a:lnTo>
                  <a:cubicBezTo>
                    <a:pt x="57007" y="1776"/>
                    <a:pt x="56698" y="1716"/>
                    <a:pt x="56341" y="1621"/>
                  </a:cubicBezTo>
                  <a:lnTo>
                    <a:pt x="56305" y="1609"/>
                  </a:lnTo>
                  <a:lnTo>
                    <a:pt x="56210" y="1585"/>
                  </a:lnTo>
                  <a:lnTo>
                    <a:pt x="56138" y="1561"/>
                  </a:lnTo>
                  <a:lnTo>
                    <a:pt x="55995" y="1526"/>
                  </a:lnTo>
                  <a:lnTo>
                    <a:pt x="55698" y="1454"/>
                  </a:lnTo>
                  <a:lnTo>
                    <a:pt x="55102" y="1311"/>
                  </a:lnTo>
                  <a:lnTo>
                    <a:pt x="53900" y="1049"/>
                  </a:lnTo>
                  <a:cubicBezTo>
                    <a:pt x="50709" y="406"/>
                    <a:pt x="47458" y="37"/>
                    <a:pt x="44184" y="25"/>
                  </a:cubicBezTo>
                  <a:cubicBezTo>
                    <a:pt x="43363" y="25"/>
                    <a:pt x="42541" y="49"/>
                    <a:pt x="41732" y="85"/>
                  </a:cubicBezTo>
                  <a:cubicBezTo>
                    <a:pt x="41315" y="109"/>
                    <a:pt x="40910" y="144"/>
                    <a:pt x="40493" y="168"/>
                  </a:cubicBezTo>
                  <a:cubicBezTo>
                    <a:pt x="40089" y="204"/>
                    <a:pt x="39624" y="252"/>
                    <a:pt x="39196" y="299"/>
                  </a:cubicBezTo>
                  <a:cubicBezTo>
                    <a:pt x="38791" y="347"/>
                    <a:pt x="38469" y="394"/>
                    <a:pt x="38112" y="454"/>
                  </a:cubicBezTo>
                  <a:lnTo>
                    <a:pt x="38076" y="454"/>
                  </a:lnTo>
                  <a:lnTo>
                    <a:pt x="37969" y="466"/>
                  </a:lnTo>
                  <a:lnTo>
                    <a:pt x="37886" y="478"/>
                  </a:lnTo>
                  <a:lnTo>
                    <a:pt x="37731" y="502"/>
                  </a:lnTo>
                  <a:lnTo>
                    <a:pt x="37433" y="549"/>
                  </a:lnTo>
                  <a:lnTo>
                    <a:pt x="36838" y="644"/>
                  </a:lnTo>
                  <a:cubicBezTo>
                    <a:pt x="36028" y="799"/>
                    <a:pt x="35243" y="954"/>
                    <a:pt x="34469" y="1145"/>
                  </a:cubicBezTo>
                  <a:cubicBezTo>
                    <a:pt x="31349" y="1883"/>
                    <a:pt x="28468" y="2895"/>
                    <a:pt x="25730" y="3942"/>
                  </a:cubicBezTo>
                  <a:lnTo>
                    <a:pt x="21705" y="5514"/>
                  </a:lnTo>
                  <a:lnTo>
                    <a:pt x="19729" y="6264"/>
                  </a:lnTo>
                  <a:cubicBezTo>
                    <a:pt x="19086" y="6502"/>
                    <a:pt x="18443" y="6740"/>
                    <a:pt x="17800" y="6967"/>
                  </a:cubicBezTo>
                  <a:cubicBezTo>
                    <a:pt x="15216" y="7848"/>
                    <a:pt x="12609" y="8574"/>
                    <a:pt x="9966" y="8967"/>
                  </a:cubicBezTo>
                  <a:cubicBezTo>
                    <a:pt x="8656" y="9157"/>
                    <a:pt x="7334" y="9276"/>
                    <a:pt x="6013" y="9276"/>
                  </a:cubicBezTo>
                  <a:cubicBezTo>
                    <a:pt x="5358" y="9276"/>
                    <a:pt x="4691" y="9241"/>
                    <a:pt x="4060" y="9193"/>
                  </a:cubicBezTo>
                  <a:cubicBezTo>
                    <a:pt x="3751" y="9145"/>
                    <a:pt x="3453" y="9134"/>
                    <a:pt x="3120" y="9086"/>
                  </a:cubicBezTo>
                  <a:lnTo>
                    <a:pt x="2060" y="8895"/>
                  </a:lnTo>
                  <a:cubicBezTo>
                    <a:pt x="1954" y="8875"/>
                    <a:pt x="1847" y="8865"/>
                    <a:pt x="1742" y="8865"/>
                  </a:cubicBezTo>
                  <a:cubicBezTo>
                    <a:pt x="1044" y="8865"/>
                    <a:pt x="390" y="9298"/>
                    <a:pt x="131" y="9991"/>
                  </a:cubicBezTo>
                  <a:cubicBezTo>
                    <a:pt x="24" y="10265"/>
                    <a:pt x="0" y="10550"/>
                    <a:pt x="24" y="10812"/>
                  </a:cubicBezTo>
                  <a:cubicBezTo>
                    <a:pt x="107" y="11431"/>
                    <a:pt x="524" y="11991"/>
                    <a:pt x="1155" y="12229"/>
                  </a:cubicBezTo>
                  <a:lnTo>
                    <a:pt x="2167" y="12598"/>
                  </a:lnTo>
                  <a:cubicBezTo>
                    <a:pt x="2524" y="12717"/>
                    <a:pt x="2929" y="12836"/>
                    <a:pt x="3322" y="12944"/>
                  </a:cubicBezTo>
                  <a:cubicBezTo>
                    <a:pt x="4084" y="13146"/>
                    <a:pt x="4846" y="13325"/>
                    <a:pt x="5608" y="13467"/>
                  </a:cubicBezTo>
                  <a:cubicBezTo>
                    <a:pt x="7144" y="13741"/>
                    <a:pt x="8692" y="13884"/>
                    <a:pt x="10228" y="13920"/>
                  </a:cubicBezTo>
                  <a:cubicBezTo>
                    <a:pt x="10627" y="13932"/>
                    <a:pt x="11025" y="13938"/>
                    <a:pt x="11423" y="13938"/>
                  </a:cubicBezTo>
                  <a:cubicBezTo>
                    <a:pt x="14099" y="13938"/>
                    <a:pt x="16745" y="13669"/>
                    <a:pt x="19336" y="13265"/>
                  </a:cubicBezTo>
                  <a:cubicBezTo>
                    <a:pt x="20086" y="13146"/>
                    <a:pt x="20812" y="13015"/>
                    <a:pt x="21550" y="12884"/>
                  </a:cubicBezTo>
                  <a:lnTo>
                    <a:pt x="23717" y="12467"/>
                  </a:lnTo>
                  <a:lnTo>
                    <a:pt x="27932" y="11634"/>
                  </a:lnTo>
                  <a:cubicBezTo>
                    <a:pt x="30694" y="11110"/>
                    <a:pt x="33361" y="10681"/>
                    <a:pt x="35909" y="10550"/>
                  </a:cubicBezTo>
                  <a:cubicBezTo>
                    <a:pt x="36540" y="10515"/>
                    <a:pt x="37171" y="10503"/>
                    <a:pt x="37791" y="10503"/>
                  </a:cubicBezTo>
                  <a:lnTo>
                    <a:pt x="38255" y="10503"/>
                  </a:lnTo>
                  <a:lnTo>
                    <a:pt x="38493" y="10515"/>
                  </a:lnTo>
                  <a:lnTo>
                    <a:pt x="38660" y="10515"/>
                  </a:lnTo>
                  <a:cubicBezTo>
                    <a:pt x="39005" y="10527"/>
                    <a:pt x="39398" y="10539"/>
                    <a:pt x="39708" y="10562"/>
                  </a:cubicBezTo>
                  <a:lnTo>
                    <a:pt x="40565" y="10634"/>
                  </a:lnTo>
                  <a:cubicBezTo>
                    <a:pt x="40862" y="10681"/>
                    <a:pt x="41172" y="10693"/>
                    <a:pt x="41482" y="10741"/>
                  </a:cubicBezTo>
                  <a:cubicBezTo>
                    <a:pt x="42089" y="10824"/>
                    <a:pt x="42696" y="10908"/>
                    <a:pt x="43303" y="11027"/>
                  </a:cubicBezTo>
                  <a:cubicBezTo>
                    <a:pt x="45732" y="11479"/>
                    <a:pt x="48125" y="12193"/>
                    <a:pt x="50435" y="13110"/>
                  </a:cubicBezTo>
                  <a:lnTo>
                    <a:pt x="51304" y="13467"/>
                  </a:lnTo>
                  <a:lnTo>
                    <a:pt x="51721" y="13658"/>
                  </a:lnTo>
                  <a:lnTo>
                    <a:pt x="51935" y="13753"/>
                  </a:lnTo>
                  <a:lnTo>
                    <a:pt x="52042" y="13801"/>
                  </a:lnTo>
                  <a:lnTo>
                    <a:pt x="52090" y="13825"/>
                  </a:lnTo>
                  <a:cubicBezTo>
                    <a:pt x="52411" y="13968"/>
                    <a:pt x="52781" y="14134"/>
                    <a:pt x="53054" y="14265"/>
                  </a:cubicBezTo>
                  <a:lnTo>
                    <a:pt x="53840" y="14658"/>
                  </a:lnTo>
                  <a:cubicBezTo>
                    <a:pt x="54959" y="15230"/>
                    <a:pt x="56055" y="15849"/>
                    <a:pt x="57138" y="16504"/>
                  </a:cubicBezTo>
                  <a:cubicBezTo>
                    <a:pt x="59317" y="17813"/>
                    <a:pt x="61436" y="19313"/>
                    <a:pt x="63532" y="20933"/>
                  </a:cubicBezTo>
                  <a:lnTo>
                    <a:pt x="63544" y="20933"/>
                  </a:lnTo>
                  <a:lnTo>
                    <a:pt x="63556" y="20945"/>
                  </a:lnTo>
                  <a:cubicBezTo>
                    <a:pt x="64127" y="21373"/>
                    <a:pt x="64746" y="21707"/>
                    <a:pt x="65413" y="21945"/>
                  </a:cubicBezTo>
                  <a:cubicBezTo>
                    <a:pt x="66145" y="22203"/>
                    <a:pt x="66915" y="22334"/>
                    <a:pt x="67688" y="22334"/>
                  </a:cubicBezTo>
                  <a:cubicBezTo>
                    <a:pt x="69128" y="22334"/>
                    <a:pt x="70579" y="21878"/>
                    <a:pt x="71819" y="20933"/>
                  </a:cubicBezTo>
                  <a:cubicBezTo>
                    <a:pt x="73926" y="19325"/>
                    <a:pt x="76045" y="17825"/>
                    <a:pt x="78212" y="16515"/>
                  </a:cubicBezTo>
                  <a:cubicBezTo>
                    <a:pt x="79308" y="15861"/>
                    <a:pt x="80403" y="15241"/>
                    <a:pt x="81522" y="14682"/>
                  </a:cubicBezTo>
                  <a:cubicBezTo>
                    <a:pt x="82082" y="14396"/>
                    <a:pt x="82641" y="14134"/>
                    <a:pt x="83213" y="13872"/>
                  </a:cubicBezTo>
                  <a:lnTo>
                    <a:pt x="83237" y="13860"/>
                  </a:lnTo>
                  <a:lnTo>
                    <a:pt x="83249" y="13848"/>
                  </a:lnTo>
                  <a:lnTo>
                    <a:pt x="83261" y="13848"/>
                  </a:lnTo>
                  <a:cubicBezTo>
                    <a:pt x="83261" y="13844"/>
                    <a:pt x="83259" y="13843"/>
                    <a:pt x="83257" y="13843"/>
                  </a:cubicBezTo>
                  <a:cubicBezTo>
                    <a:pt x="83253" y="13843"/>
                    <a:pt x="83245" y="13848"/>
                    <a:pt x="83237" y="13848"/>
                  </a:cubicBezTo>
                  <a:lnTo>
                    <a:pt x="83261" y="13837"/>
                  </a:lnTo>
                  <a:lnTo>
                    <a:pt x="83392" y="13789"/>
                  </a:lnTo>
                  <a:lnTo>
                    <a:pt x="83630" y="13682"/>
                  </a:lnTo>
                  <a:lnTo>
                    <a:pt x="84130" y="13467"/>
                  </a:lnTo>
                  <a:lnTo>
                    <a:pt x="84927" y="13134"/>
                  </a:lnTo>
                  <a:cubicBezTo>
                    <a:pt x="87225" y="12217"/>
                    <a:pt x="89630" y="11503"/>
                    <a:pt x="92059" y="11062"/>
                  </a:cubicBezTo>
                  <a:cubicBezTo>
                    <a:pt x="93274" y="10836"/>
                    <a:pt x="94488" y="10681"/>
                    <a:pt x="95715" y="10598"/>
                  </a:cubicBezTo>
                  <a:lnTo>
                    <a:pt x="96631" y="10550"/>
                  </a:lnTo>
                  <a:lnTo>
                    <a:pt x="97072" y="10550"/>
                  </a:lnTo>
                  <a:lnTo>
                    <a:pt x="97608" y="10539"/>
                  </a:lnTo>
                  <a:lnTo>
                    <a:pt x="98512" y="10550"/>
                  </a:lnTo>
                  <a:cubicBezTo>
                    <a:pt x="98786" y="10550"/>
                    <a:pt x="99132" y="10574"/>
                    <a:pt x="99441" y="10586"/>
                  </a:cubicBezTo>
                  <a:cubicBezTo>
                    <a:pt x="101989" y="10729"/>
                    <a:pt x="104644" y="11158"/>
                    <a:pt x="107406" y="11682"/>
                  </a:cubicBezTo>
                  <a:lnTo>
                    <a:pt x="111621" y="12527"/>
                  </a:lnTo>
                  <a:cubicBezTo>
                    <a:pt x="113050" y="12813"/>
                    <a:pt x="114526" y="13086"/>
                    <a:pt x="115991" y="13325"/>
                  </a:cubicBezTo>
                  <a:cubicBezTo>
                    <a:pt x="117515" y="13563"/>
                    <a:pt x="118991" y="13753"/>
                    <a:pt x="120527" y="13872"/>
                  </a:cubicBezTo>
                  <a:cubicBezTo>
                    <a:pt x="121685" y="13963"/>
                    <a:pt x="122856" y="14020"/>
                    <a:pt x="124036" y="14020"/>
                  </a:cubicBezTo>
                  <a:cubicBezTo>
                    <a:pt x="124398" y="14020"/>
                    <a:pt x="124760" y="14014"/>
                    <a:pt x="125123" y="14003"/>
                  </a:cubicBezTo>
                  <a:cubicBezTo>
                    <a:pt x="128207" y="13920"/>
                    <a:pt x="131350" y="13444"/>
                    <a:pt x="134279" y="12289"/>
                  </a:cubicBezTo>
                  <a:cubicBezTo>
                    <a:pt x="135088" y="11979"/>
                    <a:pt x="135577" y="11122"/>
                    <a:pt x="135398" y="10241"/>
                  </a:cubicBezTo>
                  <a:cubicBezTo>
                    <a:pt x="135230" y="9371"/>
                    <a:pt x="134463" y="8778"/>
                    <a:pt x="133616" y="8778"/>
                  </a:cubicBezTo>
                  <a:cubicBezTo>
                    <a:pt x="133501" y="8778"/>
                    <a:pt x="133384" y="8789"/>
                    <a:pt x="133267" y="8812"/>
                  </a:cubicBezTo>
                  <a:lnTo>
                    <a:pt x="133219" y="8824"/>
                  </a:lnTo>
                  <a:cubicBezTo>
                    <a:pt x="131945" y="9080"/>
                    <a:pt x="130644" y="9193"/>
                    <a:pt x="129335" y="9193"/>
                  </a:cubicBezTo>
                  <a:cubicBezTo>
                    <a:pt x="128025" y="9193"/>
                    <a:pt x="126706" y="9080"/>
                    <a:pt x="125397" y="8884"/>
                  </a:cubicBezTo>
                  <a:cubicBezTo>
                    <a:pt x="124075" y="8693"/>
                    <a:pt x="122766" y="8419"/>
                    <a:pt x="121468" y="8074"/>
                  </a:cubicBezTo>
                  <a:cubicBezTo>
                    <a:pt x="120170" y="7741"/>
                    <a:pt x="118848" y="7336"/>
                    <a:pt x="117586" y="6907"/>
                  </a:cubicBezTo>
                  <a:cubicBezTo>
                    <a:pt x="116277" y="6455"/>
                    <a:pt x="114991" y="5967"/>
                    <a:pt x="113669" y="5455"/>
                  </a:cubicBezTo>
                  <a:lnTo>
                    <a:pt x="109645" y="3895"/>
                  </a:lnTo>
                  <a:cubicBezTo>
                    <a:pt x="106906" y="2847"/>
                    <a:pt x="104013" y="1835"/>
                    <a:pt x="100894" y="1097"/>
                  </a:cubicBezTo>
                  <a:cubicBezTo>
                    <a:pt x="100501" y="1014"/>
                    <a:pt x="100144" y="918"/>
                    <a:pt x="99703" y="835"/>
                  </a:cubicBezTo>
                  <a:lnTo>
                    <a:pt x="98465" y="609"/>
                  </a:lnTo>
                  <a:lnTo>
                    <a:pt x="97941" y="513"/>
                  </a:lnTo>
                  <a:lnTo>
                    <a:pt x="97679" y="466"/>
                  </a:lnTo>
                  <a:lnTo>
                    <a:pt x="97536" y="442"/>
                  </a:lnTo>
                  <a:lnTo>
                    <a:pt x="97477" y="430"/>
                  </a:lnTo>
                  <a:lnTo>
                    <a:pt x="97358" y="418"/>
                  </a:lnTo>
                  <a:lnTo>
                    <a:pt x="97322" y="418"/>
                  </a:lnTo>
                  <a:lnTo>
                    <a:pt x="96084" y="252"/>
                  </a:lnTo>
                  <a:cubicBezTo>
                    <a:pt x="94554" y="84"/>
                    <a:pt x="93015" y="0"/>
                    <a:pt x="91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1"/>
            <p:cNvSpPr/>
            <p:nvPr/>
          </p:nvSpPr>
          <p:spPr>
            <a:xfrm>
              <a:off x="2298775" y="1691800"/>
              <a:ext cx="1634775" cy="358900"/>
            </a:xfrm>
            <a:custGeom>
              <a:rect b="b" l="l" r="r" t="t"/>
              <a:pathLst>
                <a:path extrusionOk="0" h="14356" w="65391">
                  <a:moveTo>
                    <a:pt x="38975" y="1"/>
                  </a:moveTo>
                  <a:cubicBezTo>
                    <a:pt x="30338" y="1"/>
                    <a:pt x="21262" y="2926"/>
                    <a:pt x="14467" y="4676"/>
                  </a:cubicBezTo>
                  <a:cubicBezTo>
                    <a:pt x="12683" y="5137"/>
                    <a:pt x="10969" y="5324"/>
                    <a:pt x="9361" y="5324"/>
                  </a:cubicBezTo>
                  <a:cubicBezTo>
                    <a:pt x="5443" y="5324"/>
                    <a:pt x="2154" y="4211"/>
                    <a:pt x="1" y="3223"/>
                  </a:cubicBezTo>
                  <a:lnTo>
                    <a:pt x="1" y="3223"/>
                  </a:lnTo>
                  <a:cubicBezTo>
                    <a:pt x="84" y="3842"/>
                    <a:pt x="501" y="4402"/>
                    <a:pt x="1132" y="4640"/>
                  </a:cubicBezTo>
                  <a:lnTo>
                    <a:pt x="2144" y="5009"/>
                  </a:lnTo>
                  <a:cubicBezTo>
                    <a:pt x="2501" y="5128"/>
                    <a:pt x="2906" y="5247"/>
                    <a:pt x="3299" y="5355"/>
                  </a:cubicBezTo>
                  <a:cubicBezTo>
                    <a:pt x="4073" y="5557"/>
                    <a:pt x="4823" y="5736"/>
                    <a:pt x="5585" y="5878"/>
                  </a:cubicBezTo>
                  <a:cubicBezTo>
                    <a:pt x="7121" y="6152"/>
                    <a:pt x="8669" y="6295"/>
                    <a:pt x="10205" y="6331"/>
                  </a:cubicBezTo>
                  <a:cubicBezTo>
                    <a:pt x="10604" y="6343"/>
                    <a:pt x="11002" y="6349"/>
                    <a:pt x="11400" y="6349"/>
                  </a:cubicBezTo>
                  <a:cubicBezTo>
                    <a:pt x="14076" y="6349"/>
                    <a:pt x="16722" y="6080"/>
                    <a:pt x="19313" y="5676"/>
                  </a:cubicBezTo>
                  <a:cubicBezTo>
                    <a:pt x="20063" y="5557"/>
                    <a:pt x="20801" y="5426"/>
                    <a:pt x="21527" y="5295"/>
                  </a:cubicBezTo>
                  <a:lnTo>
                    <a:pt x="23694" y="4878"/>
                  </a:lnTo>
                  <a:lnTo>
                    <a:pt x="27909" y="4045"/>
                  </a:lnTo>
                  <a:cubicBezTo>
                    <a:pt x="30671" y="3521"/>
                    <a:pt x="33338" y="3092"/>
                    <a:pt x="35886" y="2961"/>
                  </a:cubicBezTo>
                  <a:cubicBezTo>
                    <a:pt x="36517" y="2926"/>
                    <a:pt x="37148" y="2914"/>
                    <a:pt x="37780" y="2914"/>
                  </a:cubicBezTo>
                  <a:lnTo>
                    <a:pt x="38232" y="2914"/>
                  </a:lnTo>
                  <a:lnTo>
                    <a:pt x="38470" y="2926"/>
                  </a:lnTo>
                  <a:lnTo>
                    <a:pt x="38637" y="2926"/>
                  </a:lnTo>
                  <a:cubicBezTo>
                    <a:pt x="38982" y="2938"/>
                    <a:pt x="39375" y="2950"/>
                    <a:pt x="39685" y="2973"/>
                  </a:cubicBezTo>
                  <a:lnTo>
                    <a:pt x="40542" y="3045"/>
                  </a:lnTo>
                  <a:cubicBezTo>
                    <a:pt x="40839" y="3092"/>
                    <a:pt x="41149" y="3104"/>
                    <a:pt x="41459" y="3152"/>
                  </a:cubicBezTo>
                  <a:cubicBezTo>
                    <a:pt x="42066" y="3235"/>
                    <a:pt x="42673" y="3319"/>
                    <a:pt x="43280" y="3438"/>
                  </a:cubicBezTo>
                  <a:cubicBezTo>
                    <a:pt x="45709" y="3890"/>
                    <a:pt x="48102" y="4604"/>
                    <a:pt x="50412" y="5521"/>
                  </a:cubicBezTo>
                  <a:lnTo>
                    <a:pt x="51281" y="5878"/>
                  </a:lnTo>
                  <a:lnTo>
                    <a:pt x="51698" y="6069"/>
                  </a:lnTo>
                  <a:lnTo>
                    <a:pt x="51912" y="6164"/>
                  </a:lnTo>
                  <a:lnTo>
                    <a:pt x="52019" y="6212"/>
                  </a:lnTo>
                  <a:lnTo>
                    <a:pt x="52067" y="6236"/>
                  </a:lnTo>
                  <a:lnTo>
                    <a:pt x="52079" y="6236"/>
                  </a:lnTo>
                  <a:cubicBezTo>
                    <a:pt x="52388" y="6379"/>
                    <a:pt x="52758" y="6545"/>
                    <a:pt x="53031" y="6676"/>
                  </a:cubicBezTo>
                  <a:lnTo>
                    <a:pt x="53817" y="7069"/>
                  </a:lnTo>
                  <a:cubicBezTo>
                    <a:pt x="54936" y="7641"/>
                    <a:pt x="56032" y="8260"/>
                    <a:pt x="57115" y="8915"/>
                  </a:cubicBezTo>
                  <a:cubicBezTo>
                    <a:pt x="59294" y="10224"/>
                    <a:pt x="61413" y="11724"/>
                    <a:pt x="63509" y="13344"/>
                  </a:cubicBezTo>
                  <a:lnTo>
                    <a:pt x="63521" y="13344"/>
                  </a:lnTo>
                  <a:lnTo>
                    <a:pt x="63533" y="13356"/>
                  </a:lnTo>
                  <a:cubicBezTo>
                    <a:pt x="64104" y="13784"/>
                    <a:pt x="64723" y="14118"/>
                    <a:pt x="65390" y="14356"/>
                  </a:cubicBezTo>
                  <a:lnTo>
                    <a:pt x="65390" y="11189"/>
                  </a:lnTo>
                  <a:cubicBezTo>
                    <a:pt x="65390" y="11189"/>
                    <a:pt x="60199" y="6069"/>
                    <a:pt x="49162" y="1747"/>
                  </a:cubicBezTo>
                  <a:cubicBezTo>
                    <a:pt x="45963" y="490"/>
                    <a:pt x="42506" y="1"/>
                    <a:pt x="389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1"/>
            <p:cNvSpPr/>
            <p:nvPr/>
          </p:nvSpPr>
          <p:spPr>
            <a:xfrm>
              <a:off x="4048125" y="1691800"/>
              <a:ext cx="1634450" cy="358900"/>
            </a:xfrm>
            <a:custGeom>
              <a:rect b="b" l="l" r="r" t="t"/>
              <a:pathLst>
                <a:path extrusionOk="0" h="14356" w="65378">
                  <a:moveTo>
                    <a:pt x="26405" y="1"/>
                  </a:moveTo>
                  <a:cubicBezTo>
                    <a:pt x="22873" y="1"/>
                    <a:pt x="19415" y="490"/>
                    <a:pt x="16216" y="1747"/>
                  </a:cubicBezTo>
                  <a:cubicBezTo>
                    <a:pt x="5191" y="6069"/>
                    <a:pt x="0" y="11189"/>
                    <a:pt x="0" y="11189"/>
                  </a:cubicBezTo>
                  <a:lnTo>
                    <a:pt x="0" y="14356"/>
                  </a:lnTo>
                  <a:cubicBezTo>
                    <a:pt x="655" y="14118"/>
                    <a:pt x="1286" y="13784"/>
                    <a:pt x="1857" y="13356"/>
                  </a:cubicBezTo>
                  <a:lnTo>
                    <a:pt x="1869" y="13344"/>
                  </a:lnTo>
                  <a:cubicBezTo>
                    <a:pt x="3977" y="11724"/>
                    <a:pt x="6096" y="10224"/>
                    <a:pt x="8263" y="8915"/>
                  </a:cubicBezTo>
                  <a:cubicBezTo>
                    <a:pt x="9346" y="8260"/>
                    <a:pt x="10454" y="7641"/>
                    <a:pt x="11573" y="7069"/>
                  </a:cubicBezTo>
                  <a:lnTo>
                    <a:pt x="12359" y="6676"/>
                  </a:lnTo>
                  <a:cubicBezTo>
                    <a:pt x="12633" y="6545"/>
                    <a:pt x="13002" y="6379"/>
                    <a:pt x="13311" y="6236"/>
                  </a:cubicBezTo>
                  <a:lnTo>
                    <a:pt x="13323" y="6236"/>
                  </a:lnTo>
                  <a:lnTo>
                    <a:pt x="13371" y="6212"/>
                  </a:lnTo>
                  <a:lnTo>
                    <a:pt x="13478" y="6164"/>
                  </a:lnTo>
                  <a:lnTo>
                    <a:pt x="13680" y="6069"/>
                  </a:lnTo>
                  <a:lnTo>
                    <a:pt x="14109" y="5878"/>
                  </a:lnTo>
                  <a:lnTo>
                    <a:pt x="14978" y="5521"/>
                  </a:lnTo>
                  <a:cubicBezTo>
                    <a:pt x="17276" y="4604"/>
                    <a:pt x="19681" y="3890"/>
                    <a:pt x="22110" y="3438"/>
                  </a:cubicBezTo>
                  <a:cubicBezTo>
                    <a:pt x="22717" y="3319"/>
                    <a:pt x="23324" y="3235"/>
                    <a:pt x="23932" y="3152"/>
                  </a:cubicBezTo>
                  <a:cubicBezTo>
                    <a:pt x="24241" y="3104"/>
                    <a:pt x="24551" y="3092"/>
                    <a:pt x="24848" y="3045"/>
                  </a:cubicBezTo>
                  <a:lnTo>
                    <a:pt x="25694" y="2973"/>
                  </a:lnTo>
                  <a:cubicBezTo>
                    <a:pt x="26015" y="2950"/>
                    <a:pt x="26408" y="2938"/>
                    <a:pt x="26753" y="2926"/>
                  </a:cubicBezTo>
                  <a:lnTo>
                    <a:pt x="26920" y="2926"/>
                  </a:lnTo>
                  <a:lnTo>
                    <a:pt x="27146" y="2914"/>
                  </a:lnTo>
                  <a:lnTo>
                    <a:pt x="27611" y="2914"/>
                  </a:lnTo>
                  <a:cubicBezTo>
                    <a:pt x="28230" y="2914"/>
                    <a:pt x="28861" y="2926"/>
                    <a:pt x="29504" y="2961"/>
                  </a:cubicBezTo>
                  <a:cubicBezTo>
                    <a:pt x="32052" y="3092"/>
                    <a:pt x="34719" y="3521"/>
                    <a:pt x="37481" y="4045"/>
                  </a:cubicBezTo>
                  <a:lnTo>
                    <a:pt x="41696" y="4878"/>
                  </a:lnTo>
                  <a:lnTo>
                    <a:pt x="43863" y="5295"/>
                  </a:lnTo>
                  <a:cubicBezTo>
                    <a:pt x="44589" y="5426"/>
                    <a:pt x="45327" y="5557"/>
                    <a:pt x="46077" y="5676"/>
                  </a:cubicBezTo>
                  <a:cubicBezTo>
                    <a:pt x="48668" y="6080"/>
                    <a:pt x="51314" y="6349"/>
                    <a:pt x="53982" y="6349"/>
                  </a:cubicBezTo>
                  <a:cubicBezTo>
                    <a:pt x="54379" y="6349"/>
                    <a:pt x="54776" y="6343"/>
                    <a:pt x="55174" y="6331"/>
                  </a:cubicBezTo>
                  <a:cubicBezTo>
                    <a:pt x="56721" y="6295"/>
                    <a:pt x="58269" y="6152"/>
                    <a:pt x="59805" y="5878"/>
                  </a:cubicBezTo>
                  <a:cubicBezTo>
                    <a:pt x="60567" y="5736"/>
                    <a:pt x="61317" y="5557"/>
                    <a:pt x="62091" y="5355"/>
                  </a:cubicBezTo>
                  <a:cubicBezTo>
                    <a:pt x="62484" y="5247"/>
                    <a:pt x="62889" y="5128"/>
                    <a:pt x="63246" y="5009"/>
                  </a:cubicBezTo>
                  <a:lnTo>
                    <a:pt x="64258" y="4640"/>
                  </a:lnTo>
                  <a:cubicBezTo>
                    <a:pt x="64889" y="4402"/>
                    <a:pt x="65306" y="3842"/>
                    <a:pt x="65377" y="3223"/>
                  </a:cubicBezTo>
                  <a:lnTo>
                    <a:pt x="65377" y="3223"/>
                  </a:lnTo>
                  <a:cubicBezTo>
                    <a:pt x="63233" y="4211"/>
                    <a:pt x="59946" y="5324"/>
                    <a:pt x="56029" y="5324"/>
                  </a:cubicBezTo>
                  <a:cubicBezTo>
                    <a:pt x="54421" y="5324"/>
                    <a:pt x="52707" y="5137"/>
                    <a:pt x="50923" y="4676"/>
                  </a:cubicBezTo>
                  <a:cubicBezTo>
                    <a:pt x="44128" y="2926"/>
                    <a:pt x="35047" y="1"/>
                    <a:pt x="26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1"/>
            <p:cNvSpPr/>
            <p:nvPr/>
          </p:nvSpPr>
          <p:spPr>
            <a:xfrm>
              <a:off x="3229550" y="4287275"/>
              <a:ext cx="1521350" cy="161350"/>
            </a:xfrm>
            <a:custGeom>
              <a:rect b="b" l="l" r="r" t="t"/>
              <a:pathLst>
                <a:path extrusionOk="0" h="6454" w="60854">
                  <a:moveTo>
                    <a:pt x="2632" y="0"/>
                  </a:moveTo>
                  <a:cubicBezTo>
                    <a:pt x="1180" y="0"/>
                    <a:pt x="1" y="1179"/>
                    <a:pt x="1" y="2631"/>
                  </a:cubicBezTo>
                  <a:lnTo>
                    <a:pt x="1" y="3822"/>
                  </a:lnTo>
                  <a:cubicBezTo>
                    <a:pt x="1" y="5263"/>
                    <a:pt x="1180" y="6453"/>
                    <a:pt x="2632" y="6453"/>
                  </a:cubicBezTo>
                  <a:lnTo>
                    <a:pt x="58222" y="6453"/>
                  </a:lnTo>
                  <a:cubicBezTo>
                    <a:pt x="59663" y="6453"/>
                    <a:pt x="60854" y="5263"/>
                    <a:pt x="60854" y="3822"/>
                  </a:cubicBezTo>
                  <a:lnTo>
                    <a:pt x="60854" y="2631"/>
                  </a:lnTo>
                  <a:cubicBezTo>
                    <a:pt x="60854" y="1214"/>
                    <a:pt x="59711" y="48"/>
                    <a:pt x="58306" y="12"/>
                  </a:cubicBezTo>
                  <a:cubicBezTo>
                    <a:pt x="58282" y="0"/>
                    <a:pt x="58246" y="0"/>
                    <a:pt x="58222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1"/>
            <p:cNvSpPr/>
            <p:nvPr/>
          </p:nvSpPr>
          <p:spPr>
            <a:xfrm>
              <a:off x="2982200" y="4448600"/>
              <a:ext cx="2016050" cy="161050"/>
            </a:xfrm>
            <a:custGeom>
              <a:rect b="b" l="l" r="r" t="t"/>
              <a:pathLst>
                <a:path extrusionOk="0" h="6442" w="80642">
                  <a:moveTo>
                    <a:pt x="2632" y="0"/>
                  </a:moveTo>
                  <a:cubicBezTo>
                    <a:pt x="1179" y="0"/>
                    <a:pt x="1" y="1179"/>
                    <a:pt x="1" y="2620"/>
                  </a:cubicBezTo>
                  <a:lnTo>
                    <a:pt x="1" y="3822"/>
                  </a:lnTo>
                  <a:cubicBezTo>
                    <a:pt x="1" y="5263"/>
                    <a:pt x="1179" y="6441"/>
                    <a:pt x="2632" y="6441"/>
                  </a:cubicBezTo>
                  <a:lnTo>
                    <a:pt x="78010" y="6441"/>
                  </a:lnTo>
                  <a:cubicBezTo>
                    <a:pt x="79463" y="6441"/>
                    <a:pt x="80642" y="5263"/>
                    <a:pt x="80642" y="3822"/>
                  </a:cubicBezTo>
                  <a:lnTo>
                    <a:pt x="80642" y="2620"/>
                  </a:lnTo>
                  <a:cubicBezTo>
                    <a:pt x="80642" y="1179"/>
                    <a:pt x="79463" y="0"/>
                    <a:pt x="78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1"/>
            <p:cNvSpPr/>
            <p:nvPr/>
          </p:nvSpPr>
          <p:spPr>
            <a:xfrm>
              <a:off x="3612650" y="2929050"/>
              <a:ext cx="734025" cy="1358250"/>
            </a:xfrm>
            <a:custGeom>
              <a:rect b="b" l="l" r="r" t="t"/>
              <a:pathLst>
                <a:path extrusionOk="0" h="54330" w="29361">
                  <a:moveTo>
                    <a:pt x="9299" y="1"/>
                  </a:moveTo>
                  <a:cubicBezTo>
                    <a:pt x="9299" y="1"/>
                    <a:pt x="0" y="43518"/>
                    <a:pt x="9299" y="54329"/>
                  </a:cubicBezTo>
                  <a:lnTo>
                    <a:pt x="20908" y="54329"/>
                  </a:lnTo>
                  <a:cubicBezTo>
                    <a:pt x="21336" y="53829"/>
                    <a:pt x="21729" y="53269"/>
                    <a:pt x="22074" y="52626"/>
                  </a:cubicBezTo>
                  <a:cubicBezTo>
                    <a:pt x="29361" y="39601"/>
                    <a:pt x="20908" y="1"/>
                    <a:pt x="20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1"/>
            <p:cNvSpPr/>
            <p:nvPr/>
          </p:nvSpPr>
          <p:spPr>
            <a:xfrm>
              <a:off x="4095150" y="2929050"/>
              <a:ext cx="251525" cy="1315675"/>
            </a:xfrm>
            <a:custGeom>
              <a:rect b="b" l="l" r="r" t="t"/>
              <a:pathLst>
                <a:path extrusionOk="0" h="52627" w="10061">
                  <a:moveTo>
                    <a:pt x="0" y="1"/>
                  </a:moveTo>
                  <a:cubicBezTo>
                    <a:pt x="6644" y="33136"/>
                    <a:pt x="2441" y="52567"/>
                    <a:pt x="2441" y="52567"/>
                  </a:cubicBezTo>
                  <a:lnTo>
                    <a:pt x="2774" y="52626"/>
                  </a:lnTo>
                  <a:cubicBezTo>
                    <a:pt x="10061" y="39601"/>
                    <a:pt x="1608" y="1"/>
                    <a:pt x="1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1"/>
            <p:cNvSpPr/>
            <p:nvPr/>
          </p:nvSpPr>
          <p:spPr>
            <a:xfrm>
              <a:off x="3861475" y="1824450"/>
              <a:ext cx="257500" cy="1104625"/>
            </a:xfrm>
            <a:custGeom>
              <a:rect b="b" l="l" r="r" t="t"/>
              <a:pathLst>
                <a:path extrusionOk="0" h="44185" w="10300">
                  <a:moveTo>
                    <a:pt x="5144" y="1"/>
                  </a:moveTo>
                  <a:cubicBezTo>
                    <a:pt x="2311" y="1"/>
                    <a:pt x="1" y="9883"/>
                    <a:pt x="1" y="22087"/>
                  </a:cubicBezTo>
                  <a:cubicBezTo>
                    <a:pt x="1" y="34291"/>
                    <a:pt x="2311" y="44185"/>
                    <a:pt x="5144" y="44185"/>
                  </a:cubicBezTo>
                  <a:cubicBezTo>
                    <a:pt x="6002" y="44185"/>
                    <a:pt x="6811" y="43292"/>
                    <a:pt x="7514" y="41720"/>
                  </a:cubicBezTo>
                  <a:cubicBezTo>
                    <a:pt x="9169" y="38041"/>
                    <a:pt x="10300" y="30624"/>
                    <a:pt x="10300" y="22087"/>
                  </a:cubicBezTo>
                  <a:cubicBezTo>
                    <a:pt x="10300" y="15574"/>
                    <a:pt x="9645" y="9716"/>
                    <a:pt x="8597" y="5668"/>
                  </a:cubicBezTo>
                  <a:cubicBezTo>
                    <a:pt x="7680" y="2144"/>
                    <a:pt x="6478" y="1"/>
                    <a:pt x="5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1"/>
            <p:cNvSpPr/>
            <p:nvPr/>
          </p:nvSpPr>
          <p:spPr>
            <a:xfrm>
              <a:off x="3990075" y="1966150"/>
              <a:ext cx="167300" cy="962925"/>
            </a:xfrm>
            <a:custGeom>
              <a:rect b="b" l="l" r="r" t="t"/>
              <a:pathLst>
                <a:path extrusionOk="0" h="38517" w="6692">
                  <a:moveTo>
                    <a:pt x="3453" y="0"/>
                  </a:moveTo>
                  <a:cubicBezTo>
                    <a:pt x="3024" y="72"/>
                    <a:pt x="2643" y="274"/>
                    <a:pt x="2322" y="655"/>
                  </a:cubicBezTo>
                  <a:cubicBezTo>
                    <a:pt x="2322" y="655"/>
                    <a:pt x="6692" y="21527"/>
                    <a:pt x="0" y="38517"/>
                  </a:cubicBezTo>
                  <a:lnTo>
                    <a:pt x="2370" y="36052"/>
                  </a:lnTo>
                  <a:cubicBezTo>
                    <a:pt x="4025" y="32373"/>
                    <a:pt x="5156" y="24956"/>
                    <a:pt x="5156" y="16419"/>
                  </a:cubicBezTo>
                  <a:cubicBezTo>
                    <a:pt x="5156" y="9906"/>
                    <a:pt x="4501" y="4048"/>
                    <a:pt x="3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1"/>
            <p:cNvSpPr/>
            <p:nvPr/>
          </p:nvSpPr>
          <p:spPr>
            <a:xfrm>
              <a:off x="3527800" y="4126225"/>
              <a:ext cx="924550" cy="161075"/>
            </a:xfrm>
            <a:custGeom>
              <a:rect b="b" l="l" r="r" t="t"/>
              <a:pathLst>
                <a:path extrusionOk="0" h="6443" w="36982">
                  <a:moveTo>
                    <a:pt x="2632" y="1"/>
                  </a:moveTo>
                  <a:cubicBezTo>
                    <a:pt x="1192" y="1"/>
                    <a:pt x="1" y="1180"/>
                    <a:pt x="1" y="2620"/>
                  </a:cubicBezTo>
                  <a:lnTo>
                    <a:pt x="1" y="3823"/>
                  </a:lnTo>
                  <a:cubicBezTo>
                    <a:pt x="1" y="5263"/>
                    <a:pt x="1192" y="6442"/>
                    <a:pt x="2632" y="6442"/>
                  </a:cubicBezTo>
                  <a:lnTo>
                    <a:pt x="34362" y="6442"/>
                  </a:lnTo>
                  <a:cubicBezTo>
                    <a:pt x="35803" y="6442"/>
                    <a:pt x="36982" y="5263"/>
                    <a:pt x="36982" y="3823"/>
                  </a:cubicBezTo>
                  <a:lnTo>
                    <a:pt x="36982" y="2620"/>
                  </a:lnTo>
                  <a:cubicBezTo>
                    <a:pt x="36982" y="1180"/>
                    <a:pt x="35803" y="1"/>
                    <a:pt x="34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1"/>
            <p:cNvSpPr/>
            <p:nvPr/>
          </p:nvSpPr>
          <p:spPr>
            <a:xfrm>
              <a:off x="1855275" y="3360650"/>
              <a:ext cx="1168325" cy="279525"/>
            </a:xfrm>
            <a:custGeom>
              <a:rect b="b" l="l" r="r" t="t"/>
              <a:pathLst>
                <a:path extrusionOk="0" h="11181" w="46733">
                  <a:moveTo>
                    <a:pt x="989" y="1"/>
                  </a:moveTo>
                  <a:cubicBezTo>
                    <a:pt x="346" y="1"/>
                    <a:pt x="1" y="739"/>
                    <a:pt x="405" y="1239"/>
                  </a:cubicBezTo>
                  <a:cubicBezTo>
                    <a:pt x="5168" y="7216"/>
                    <a:pt x="13669" y="11181"/>
                    <a:pt x="23361" y="11181"/>
                  </a:cubicBezTo>
                  <a:cubicBezTo>
                    <a:pt x="33064" y="11181"/>
                    <a:pt x="41577" y="7204"/>
                    <a:pt x="46340" y="1215"/>
                  </a:cubicBezTo>
                  <a:cubicBezTo>
                    <a:pt x="46733" y="727"/>
                    <a:pt x="46364" y="1"/>
                    <a:pt x="45733" y="1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1"/>
            <p:cNvSpPr/>
            <p:nvPr/>
          </p:nvSpPr>
          <p:spPr>
            <a:xfrm>
              <a:off x="4941675" y="3360650"/>
              <a:ext cx="1168325" cy="279525"/>
            </a:xfrm>
            <a:custGeom>
              <a:rect b="b" l="l" r="r" t="t"/>
              <a:pathLst>
                <a:path extrusionOk="0" h="11181" w="46733">
                  <a:moveTo>
                    <a:pt x="989" y="1"/>
                  </a:moveTo>
                  <a:cubicBezTo>
                    <a:pt x="346" y="1"/>
                    <a:pt x="1" y="739"/>
                    <a:pt x="405" y="1239"/>
                  </a:cubicBezTo>
                  <a:cubicBezTo>
                    <a:pt x="3334" y="4906"/>
                    <a:pt x="7668" y="7823"/>
                    <a:pt x="12824" y="9526"/>
                  </a:cubicBezTo>
                  <a:lnTo>
                    <a:pt x="12859" y="9526"/>
                  </a:lnTo>
                  <a:cubicBezTo>
                    <a:pt x="16086" y="10598"/>
                    <a:pt x="19634" y="11181"/>
                    <a:pt x="23361" y="11181"/>
                  </a:cubicBezTo>
                  <a:cubicBezTo>
                    <a:pt x="33064" y="11181"/>
                    <a:pt x="41577" y="7204"/>
                    <a:pt x="46340" y="1215"/>
                  </a:cubicBezTo>
                  <a:cubicBezTo>
                    <a:pt x="46733" y="727"/>
                    <a:pt x="46364" y="1"/>
                    <a:pt x="45732" y="1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1"/>
            <p:cNvSpPr/>
            <p:nvPr/>
          </p:nvSpPr>
          <p:spPr>
            <a:xfrm>
              <a:off x="3718300" y="1331250"/>
              <a:ext cx="543850" cy="723925"/>
            </a:xfrm>
            <a:custGeom>
              <a:rect b="b" l="l" r="r" t="t"/>
              <a:pathLst>
                <a:path extrusionOk="0" h="28957" w="21754">
                  <a:moveTo>
                    <a:pt x="10871" y="0"/>
                  </a:moveTo>
                  <a:cubicBezTo>
                    <a:pt x="10871" y="0"/>
                    <a:pt x="1" y="12061"/>
                    <a:pt x="1" y="18074"/>
                  </a:cubicBezTo>
                  <a:cubicBezTo>
                    <a:pt x="1" y="20550"/>
                    <a:pt x="822" y="22836"/>
                    <a:pt x="2227" y="24658"/>
                  </a:cubicBezTo>
                  <a:lnTo>
                    <a:pt x="2239" y="24670"/>
                  </a:lnTo>
                  <a:cubicBezTo>
                    <a:pt x="2977" y="25658"/>
                    <a:pt x="3894" y="26504"/>
                    <a:pt x="4918" y="27182"/>
                  </a:cubicBezTo>
                  <a:cubicBezTo>
                    <a:pt x="6633" y="28301"/>
                    <a:pt x="8681" y="28956"/>
                    <a:pt x="10871" y="28956"/>
                  </a:cubicBezTo>
                  <a:cubicBezTo>
                    <a:pt x="14407" y="28956"/>
                    <a:pt x="17551" y="27266"/>
                    <a:pt x="19527" y="24658"/>
                  </a:cubicBezTo>
                  <a:cubicBezTo>
                    <a:pt x="20920" y="22836"/>
                    <a:pt x="21754" y="20539"/>
                    <a:pt x="21754" y="18074"/>
                  </a:cubicBezTo>
                  <a:cubicBezTo>
                    <a:pt x="21754" y="17812"/>
                    <a:pt x="21730" y="17550"/>
                    <a:pt x="21694" y="17276"/>
                  </a:cubicBezTo>
                  <a:cubicBezTo>
                    <a:pt x="20861" y="11061"/>
                    <a:pt x="10871" y="0"/>
                    <a:pt x="10871" y="0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1"/>
            <p:cNvSpPr/>
            <p:nvPr/>
          </p:nvSpPr>
          <p:spPr>
            <a:xfrm>
              <a:off x="3768025" y="2774875"/>
              <a:ext cx="444425" cy="308400"/>
            </a:xfrm>
            <a:custGeom>
              <a:rect b="b" l="l" r="r" t="t"/>
              <a:pathLst>
                <a:path extrusionOk="0" h="12336" w="17777">
                  <a:moveTo>
                    <a:pt x="8882" y="1"/>
                  </a:moveTo>
                  <a:cubicBezTo>
                    <a:pt x="3977" y="1"/>
                    <a:pt x="0" y="2763"/>
                    <a:pt x="0" y="6168"/>
                  </a:cubicBezTo>
                  <a:cubicBezTo>
                    <a:pt x="0" y="8728"/>
                    <a:pt x="2239" y="10919"/>
                    <a:pt x="5441" y="11847"/>
                  </a:cubicBezTo>
                  <a:lnTo>
                    <a:pt x="5453" y="11847"/>
                  </a:lnTo>
                  <a:cubicBezTo>
                    <a:pt x="6501" y="12157"/>
                    <a:pt x="7668" y="12335"/>
                    <a:pt x="8882" y="12335"/>
                  </a:cubicBezTo>
                  <a:cubicBezTo>
                    <a:pt x="13800" y="12335"/>
                    <a:pt x="17776" y="9573"/>
                    <a:pt x="17776" y="6168"/>
                  </a:cubicBezTo>
                  <a:cubicBezTo>
                    <a:pt x="17776" y="4739"/>
                    <a:pt x="17074" y="3418"/>
                    <a:pt x="15883" y="2370"/>
                  </a:cubicBezTo>
                  <a:cubicBezTo>
                    <a:pt x="14264" y="929"/>
                    <a:pt x="11728" y="1"/>
                    <a:pt x="8882" y="1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1"/>
            <p:cNvSpPr/>
            <p:nvPr/>
          </p:nvSpPr>
          <p:spPr>
            <a:xfrm>
              <a:off x="3851075" y="1685150"/>
              <a:ext cx="278325" cy="278350"/>
            </a:xfrm>
            <a:custGeom>
              <a:rect b="b" l="l" r="r" t="t"/>
              <a:pathLst>
                <a:path extrusionOk="0" fill="none" h="11134" w="11133">
                  <a:moveTo>
                    <a:pt x="11132" y="5573"/>
                  </a:moveTo>
                  <a:cubicBezTo>
                    <a:pt x="11132" y="8645"/>
                    <a:pt x="8632" y="11133"/>
                    <a:pt x="5560" y="11133"/>
                  </a:cubicBezTo>
                  <a:cubicBezTo>
                    <a:pt x="2488" y="11133"/>
                    <a:pt x="0" y="8645"/>
                    <a:pt x="0" y="5573"/>
                  </a:cubicBezTo>
                  <a:cubicBezTo>
                    <a:pt x="0" y="2501"/>
                    <a:pt x="2488" y="1"/>
                    <a:pt x="5560" y="1"/>
                  </a:cubicBezTo>
                  <a:cubicBezTo>
                    <a:pt x="8632" y="1"/>
                    <a:pt x="11132" y="2501"/>
                    <a:pt x="11132" y="5573"/>
                  </a:cubicBezTo>
                  <a:close/>
                </a:path>
              </a:pathLst>
            </a:custGeom>
            <a:noFill/>
            <a:ln cap="flat" cmpd="sng" w="11600">
              <a:solidFill>
                <a:srgbClr val="FFFFF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1"/>
            <p:cNvSpPr/>
            <p:nvPr/>
          </p:nvSpPr>
          <p:spPr>
            <a:xfrm>
              <a:off x="5263150" y="3360650"/>
              <a:ext cx="846850" cy="279525"/>
            </a:xfrm>
            <a:custGeom>
              <a:rect b="b" l="l" r="r" t="t"/>
              <a:pathLst>
                <a:path extrusionOk="0" h="11181" w="33874">
                  <a:moveTo>
                    <a:pt x="30826" y="1"/>
                  </a:moveTo>
                  <a:cubicBezTo>
                    <a:pt x="23261" y="8524"/>
                    <a:pt x="13356" y="10169"/>
                    <a:pt x="6834" y="10169"/>
                  </a:cubicBezTo>
                  <a:cubicBezTo>
                    <a:pt x="2988" y="10169"/>
                    <a:pt x="318" y="9597"/>
                    <a:pt x="0" y="9526"/>
                  </a:cubicBezTo>
                  <a:lnTo>
                    <a:pt x="0" y="9526"/>
                  </a:lnTo>
                  <a:cubicBezTo>
                    <a:pt x="3227" y="10598"/>
                    <a:pt x="6775" y="11181"/>
                    <a:pt x="10502" y="11181"/>
                  </a:cubicBezTo>
                  <a:cubicBezTo>
                    <a:pt x="20205" y="11181"/>
                    <a:pt x="28718" y="7204"/>
                    <a:pt x="33481" y="1215"/>
                  </a:cubicBezTo>
                  <a:cubicBezTo>
                    <a:pt x="33874" y="727"/>
                    <a:pt x="33505" y="1"/>
                    <a:pt x="32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1"/>
            <p:cNvSpPr/>
            <p:nvPr/>
          </p:nvSpPr>
          <p:spPr>
            <a:xfrm>
              <a:off x="2176750" y="3360650"/>
              <a:ext cx="846850" cy="279525"/>
            </a:xfrm>
            <a:custGeom>
              <a:rect b="b" l="l" r="r" t="t"/>
              <a:pathLst>
                <a:path extrusionOk="0" h="11181" w="33874">
                  <a:moveTo>
                    <a:pt x="30838" y="1"/>
                  </a:moveTo>
                  <a:cubicBezTo>
                    <a:pt x="23266" y="8524"/>
                    <a:pt x="13357" y="10169"/>
                    <a:pt x="6835" y="10169"/>
                  </a:cubicBezTo>
                  <a:cubicBezTo>
                    <a:pt x="2988" y="10169"/>
                    <a:pt x="318" y="9597"/>
                    <a:pt x="0" y="9526"/>
                  </a:cubicBezTo>
                  <a:lnTo>
                    <a:pt x="0" y="9526"/>
                  </a:lnTo>
                  <a:cubicBezTo>
                    <a:pt x="3227" y="10598"/>
                    <a:pt x="6775" y="11181"/>
                    <a:pt x="10502" y="11181"/>
                  </a:cubicBezTo>
                  <a:cubicBezTo>
                    <a:pt x="20205" y="11181"/>
                    <a:pt x="28718" y="7204"/>
                    <a:pt x="33481" y="1215"/>
                  </a:cubicBezTo>
                  <a:cubicBezTo>
                    <a:pt x="33874" y="727"/>
                    <a:pt x="33505" y="1"/>
                    <a:pt x="328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1"/>
            <p:cNvSpPr/>
            <p:nvPr/>
          </p:nvSpPr>
          <p:spPr>
            <a:xfrm>
              <a:off x="3904350" y="2834100"/>
              <a:ext cx="308100" cy="249175"/>
            </a:xfrm>
            <a:custGeom>
              <a:rect b="b" l="l" r="r" t="t"/>
              <a:pathLst>
                <a:path extrusionOk="0" h="9967" w="12324">
                  <a:moveTo>
                    <a:pt x="10430" y="1"/>
                  </a:moveTo>
                  <a:lnTo>
                    <a:pt x="10430" y="1"/>
                  </a:lnTo>
                  <a:cubicBezTo>
                    <a:pt x="10811" y="1275"/>
                    <a:pt x="10942" y="2846"/>
                    <a:pt x="10418" y="4561"/>
                  </a:cubicBezTo>
                  <a:cubicBezTo>
                    <a:pt x="9049" y="9026"/>
                    <a:pt x="238" y="9466"/>
                    <a:pt x="0" y="9478"/>
                  </a:cubicBezTo>
                  <a:cubicBezTo>
                    <a:pt x="1048" y="9788"/>
                    <a:pt x="2215" y="9966"/>
                    <a:pt x="3429" y="9966"/>
                  </a:cubicBezTo>
                  <a:cubicBezTo>
                    <a:pt x="8347" y="9966"/>
                    <a:pt x="12323" y="7204"/>
                    <a:pt x="12323" y="3799"/>
                  </a:cubicBezTo>
                  <a:cubicBezTo>
                    <a:pt x="12323" y="2370"/>
                    <a:pt x="11621" y="1049"/>
                    <a:pt x="10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3774275" y="1947700"/>
              <a:ext cx="432225" cy="183375"/>
            </a:xfrm>
            <a:custGeom>
              <a:rect b="b" l="l" r="r" t="t"/>
              <a:pathLst>
                <a:path extrusionOk="0" h="7335" w="17289">
                  <a:moveTo>
                    <a:pt x="17288" y="0"/>
                  </a:moveTo>
                  <a:cubicBezTo>
                    <a:pt x="15312" y="2608"/>
                    <a:pt x="12168" y="4298"/>
                    <a:pt x="8632" y="4298"/>
                  </a:cubicBezTo>
                  <a:cubicBezTo>
                    <a:pt x="6442" y="4298"/>
                    <a:pt x="4394" y="3643"/>
                    <a:pt x="2679" y="2524"/>
                  </a:cubicBezTo>
                  <a:cubicBezTo>
                    <a:pt x="1655" y="1846"/>
                    <a:pt x="738" y="1000"/>
                    <a:pt x="0" y="12"/>
                  </a:cubicBezTo>
                  <a:cubicBezTo>
                    <a:pt x="310" y="310"/>
                    <a:pt x="7858" y="7334"/>
                    <a:pt x="17288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3875">
              <a:solidFill>
                <a:srgbClr val="F37876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8" name="Google Shape;938;p31"/>
          <p:cNvSpPr txBox="1"/>
          <p:nvPr>
            <p:ph type="title"/>
          </p:nvPr>
        </p:nvSpPr>
        <p:spPr>
          <a:xfrm>
            <a:off x="712350" y="297448"/>
            <a:ext cx="7719300" cy="9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KEHIDUPAN SEJAHTERA BOLEH DICAPAI MELALUI ASPEK :</a:t>
            </a:r>
            <a:endParaRPr/>
          </a:p>
        </p:txBody>
      </p:sp>
      <p:sp>
        <p:nvSpPr>
          <p:cNvPr id="939" name="Google Shape;939;p31"/>
          <p:cNvSpPr/>
          <p:nvPr/>
        </p:nvSpPr>
        <p:spPr>
          <a:xfrm>
            <a:off x="879950" y="1498350"/>
            <a:ext cx="1487400" cy="13524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SAINS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40" name="Google Shape;940;p31"/>
          <p:cNvSpPr/>
          <p:nvPr/>
        </p:nvSpPr>
        <p:spPr>
          <a:xfrm>
            <a:off x="2941025" y="1498350"/>
            <a:ext cx="1487400" cy="13524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AGAMA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41" name="Google Shape;941;p31"/>
          <p:cNvSpPr/>
          <p:nvPr/>
        </p:nvSpPr>
        <p:spPr>
          <a:xfrm>
            <a:off x="1816825" y="3255600"/>
            <a:ext cx="1963200" cy="13524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FALSAFAH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Google Shape;946;p32"/>
          <p:cNvPicPr preferRelativeResize="0"/>
          <p:nvPr/>
        </p:nvPicPr>
        <p:blipFill rotWithShape="1">
          <a:blip r:embed="rId3">
            <a:alphaModFix/>
          </a:blip>
          <a:srcRect b="10205" l="39621" r="1678" t="19653"/>
          <a:stretch/>
        </p:blipFill>
        <p:spPr>
          <a:xfrm flipH="1">
            <a:off x="0" y="3724953"/>
            <a:ext cx="2191675" cy="1451648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32"/>
          <p:cNvSpPr/>
          <p:nvPr/>
        </p:nvSpPr>
        <p:spPr>
          <a:xfrm>
            <a:off x="6675825" y="117675"/>
            <a:ext cx="1918200" cy="1317900"/>
          </a:xfrm>
          <a:prstGeom prst="wedgeEllipseCallout">
            <a:avLst>
              <a:gd fmla="val -59496" name="adj1"/>
              <a:gd fmla="val -402" name="adj2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32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/>
              <a:t>DARI SEGI SAINS</a:t>
            </a:r>
            <a:endParaRPr b="1" sz="3400"/>
          </a:p>
        </p:txBody>
      </p:sp>
      <p:sp>
        <p:nvSpPr>
          <p:cNvPr id="949" name="Google Shape;949;p32"/>
          <p:cNvSpPr txBox="1"/>
          <p:nvPr/>
        </p:nvSpPr>
        <p:spPr>
          <a:xfrm>
            <a:off x="6783075" y="265175"/>
            <a:ext cx="1703700" cy="11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Abel"/>
                <a:ea typeface="Abel"/>
                <a:cs typeface="Abel"/>
                <a:sym typeface="Abel"/>
              </a:rPr>
              <a:t>Ilmu pengetahuan yang teratur dan dapat dibuktikan kebenarannya</a:t>
            </a:r>
            <a:endParaRPr b="1" sz="13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950" name="Google Shape;950;p32"/>
          <p:cNvSpPr/>
          <p:nvPr/>
        </p:nvSpPr>
        <p:spPr>
          <a:xfrm>
            <a:off x="3720150" y="1853913"/>
            <a:ext cx="1703700" cy="165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CONTOH APLIKASI SAINS DALAM KEHIDUPAN SEHARIAN</a:t>
            </a:r>
            <a:endParaRPr b="1" sz="15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951" name="Google Shape;951;p32"/>
          <p:cNvSpPr/>
          <p:nvPr/>
        </p:nvSpPr>
        <p:spPr>
          <a:xfrm>
            <a:off x="5741425" y="1853924"/>
            <a:ext cx="1210896" cy="557118"/>
          </a:xfrm>
          <a:prstGeom prst="flowChartTerminator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PERTANIAN</a:t>
            </a:r>
            <a:endParaRPr b="1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952" name="Google Shape;952;p32"/>
          <p:cNvSpPr/>
          <p:nvPr/>
        </p:nvSpPr>
        <p:spPr>
          <a:xfrm>
            <a:off x="5741425" y="3024324"/>
            <a:ext cx="1210896" cy="557118"/>
          </a:xfrm>
          <a:prstGeom prst="flowChartTerminator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PEMBUATAN</a:t>
            </a:r>
            <a:endParaRPr b="1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953" name="Google Shape;953;p32"/>
          <p:cNvSpPr/>
          <p:nvPr/>
        </p:nvSpPr>
        <p:spPr>
          <a:xfrm>
            <a:off x="2191651" y="1853925"/>
            <a:ext cx="1210896" cy="557118"/>
          </a:xfrm>
          <a:prstGeom prst="flowChartTerminator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PERHUBUNGAN</a:t>
            </a:r>
            <a:endParaRPr b="1"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954" name="Google Shape;954;p32"/>
          <p:cNvSpPr/>
          <p:nvPr/>
        </p:nvSpPr>
        <p:spPr>
          <a:xfrm>
            <a:off x="2191675" y="3024324"/>
            <a:ext cx="1210896" cy="557118"/>
          </a:xfrm>
          <a:prstGeom prst="flowChartTerminator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PERUBATAN</a:t>
            </a:r>
            <a:endParaRPr b="1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955" name="Google Shape;955;p32"/>
          <p:cNvCxnSpPr>
            <a:endCxn id="951" idx="1"/>
          </p:cNvCxnSpPr>
          <p:nvPr/>
        </p:nvCxnSpPr>
        <p:spPr>
          <a:xfrm flipH="1" rot="10800000">
            <a:off x="5430625" y="2132483"/>
            <a:ext cx="310800" cy="567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6" name="Google Shape;956;p32"/>
          <p:cNvCxnSpPr>
            <a:stCxn id="950" idx="6"/>
            <a:endCxn id="952" idx="1"/>
          </p:cNvCxnSpPr>
          <p:nvPr/>
        </p:nvCxnSpPr>
        <p:spPr>
          <a:xfrm>
            <a:off x="5423850" y="2678913"/>
            <a:ext cx="317700" cy="624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7" name="Google Shape;957;p32"/>
          <p:cNvCxnSpPr>
            <a:stCxn id="950" idx="2"/>
            <a:endCxn id="953" idx="3"/>
          </p:cNvCxnSpPr>
          <p:nvPr/>
        </p:nvCxnSpPr>
        <p:spPr>
          <a:xfrm rot="10800000">
            <a:off x="3402450" y="2132613"/>
            <a:ext cx="317700" cy="546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8" name="Google Shape;958;p32"/>
          <p:cNvCxnSpPr>
            <a:stCxn id="950" idx="2"/>
            <a:endCxn id="954" idx="3"/>
          </p:cNvCxnSpPr>
          <p:nvPr/>
        </p:nvCxnSpPr>
        <p:spPr>
          <a:xfrm flipH="1">
            <a:off x="3402450" y="2678913"/>
            <a:ext cx="317700" cy="624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9" name="Google Shape;959;p32"/>
          <p:cNvSpPr/>
          <p:nvPr/>
        </p:nvSpPr>
        <p:spPr>
          <a:xfrm>
            <a:off x="7269900" y="1620826"/>
            <a:ext cx="1389600" cy="1023300"/>
          </a:xfrm>
          <a:prstGeom prst="round1Rect">
            <a:avLst>
              <a:gd fmla="val 2375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Campuran bahan kimia yang tepat untuk pembuatan baja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0" name="Google Shape;960;p32"/>
          <p:cNvSpPr/>
          <p:nvPr/>
        </p:nvSpPr>
        <p:spPr>
          <a:xfrm>
            <a:off x="7269900" y="2791226"/>
            <a:ext cx="1389600" cy="1023300"/>
          </a:xfrm>
          <a:prstGeom prst="round1Rect">
            <a:avLst>
              <a:gd fmla="val 2375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Pembuatan bahan seperti plastik dan aloi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1" name="Google Shape;961;p32"/>
          <p:cNvSpPr/>
          <p:nvPr/>
        </p:nvSpPr>
        <p:spPr>
          <a:xfrm>
            <a:off x="484450" y="1620839"/>
            <a:ext cx="1389600" cy="1023300"/>
          </a:xfrm>
          <a:prstGeom prst="round1Rect">
            <a:avLst>
              <a:gd fmla="val 2375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Rangkaian sistem komunikasi menggunakan kab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el gentian kaca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2" name="Google Shape;962;p32"/>
          <p:cNvSpPr/>
          <p:nvPr/>
        </p:nvSpPr>
        <p:spPr>
          <a:xfrm>
            <a:off x="484500" y="2791239"/>
            <a:ext cx="1389600" cy="1023300"/>
          </a:xfrm>
          <a:prstGeom prst="round1Rect">
            <a:avLst>
              <a:gd fmla="val 2375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Penciptaan robot pembedahan untuk membantu pembedahan kompleks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63" name="Google Shape;963;p32"/>
          <p:cNvCxnSpPr>
            <a:stCxn id="953" idx="1"/>
            <a:endCxn id="961" idx="3"/>
          </p:cNvCxnSpPr>
          <p:nvPr/>
        </p:nvCxnSpPr>
        <p:spPr>
          <a:xfrm rot="10800000">
            <a:off x="1873951" y="2132484"/>
            <a:ext cx="31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4" name="Google Shape;964;p32"/>
          <p:cNvCxnSpPr>
            <a:stCxn id="954" idx="1"/>
            <a:endCxn id="962" idx="3"/>
          </p:cNvCxnSpPr>
          <p:nvPr/>
        </p:nvCxnSpPr>
        <p:spPr>
          <a:xfrm rot="10800000">
            <a:off x="1873975" y="3302883"/>
            <a:ext cx="31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5" name="Google Shape;965;p32"/>
          <p:cNvCxnSpPr>
            <a:stCxn id="951" idx="3"/>
            <a:endCxn id="959" idx="1"/>
          </p:cNvCxnSpPr>
          <p:nvPr/>
        </p:nvCxnSpPr>
        <p:spPr>
          <a:xfrm>
            <a:off x="6952321" y="2132483"/>
            <a:ext cx="31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6" name="Google Shape;966;p32"/>
          <p:cNvCxnSpPr>
            <a:stCxn id="952" idx="3"/>
            <a:endCxn id="960" idx="1"/>
          </p:cNvCxnSpPr>
          <p:nvPr/>
        </p:nvCxnSpPr>
        <p:spPr>
          <a:xfrm>
            <a:off x="6952321" y="3302883"/>
            <a:ext cx="31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67" name="Google Shape;96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0925" y="3181975"/>
            <a:ext cx="2426500" cy="24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1638" y="3503925"/>
            <a:ext cx="2673900" cy="17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3" name="Google Shape;973;p33"/>
          <p:cNvGrpSpPr/>
          <p:nvPr/>
        </p:nvGrpSpPr>
        <p:grpSpPr>
          <a:xfrm flipH="1" rot="5400000">
            <a:off x="7760179" y="2609948"/>
            <a:ext cx="33650" cy="692103"/>
            <a:chOff x="4783775" y="1199950"/>
            <a:chExt cx="33650" cy="773300"/>
          </a:xfrm>
        </p:grpSpPr>
        <p:sp>
          <p:nvSpPr>
            <p:cNvPr id="974" name="Google Shape;974;p33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0" name="Google Shape;980;p33"/>
          <p:cNvGrpSpPr/>
          <p:nvPr/>
        </p:nvGrpSpPr>
        <p:grpSpPr>
          <a:xfrm rot="5400000">
            <a:off x="1406525" y="2569350"/>
            <a:ext cx="33650" cy="773300"/>
            <a:chOff x="4783775" y="1199950"/>
            <a:chExt cx="33650" cy="773300"/>
          </a:xfrm>
        </p:grpSpPr>
        <p:sp>
          <p:nvSpPr>
            <p:cNvPr id="981" name="Google Shape;981;p33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7" name="Google Shape;987;p33"/>
          <p:cNvGrpSpPr/>
          <p:nvPr/>
        </p:nvGrpSpPr>
        <p:grpSpPr>
          <a:xfrm rot="5400000">
            <a:off x="2950475" y="2569350"/>
            <a:ext cx="33650" cy="773300"/>
            <a:chOff x="4783775" y="1199950"/>
            <a:chExt cx="33650" cy="773300"/>
          </a:xfrm>
        </p:grpSpPr>
        <p:sp>
          <p:nvSpPr>
            <p:cNvPr id="988" name="Google Shape;988;p33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4" name="Google Shape;994;p33"/>
          <p:cNvGrpSpPr/>
          <p:nvPr/>
        </p:nvGrpSpPr>
        <p:grpSpPr>
          <a:xfrm rot="5400000">
            <a:off x="4635550" y="2569350"/>
            <a:ext cx="33650" cy="773300"/>
            <a:chOff x="4783775" y="1199950"/>
            <a:chExt cx="33650" cy="773300"/>
          </a:xfrm>
        </p:grpSpPr>
        <p:sp>
          <p:nvSpPr>
            <p:cNvPr id="995" name="Google Shape;995;p33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1" name="Google Shape;1001;p33"/>
          <p:cNvGrpSpPr/>
          <p:nvPr/>
        </p:nvGrpSpPr>
        <p:grpSpPr>
          <a:xfrm rot="5400000">
            <a:off x="6168925" y="2569350"/>
            <a:ext cx="33650" cy="773300"/>
            <a:chOff x="4783775" y="1199950"/>
            <a:chExt cx="33650" cy="773300"/>
          </a:xfrm>
        </p:grpSpPr>
        <p:sp>
          <p:nvSpPr>
            <p:cNvPr id="1002" name="Google Shape;1002;p33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3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3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3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3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rect b="b" l="l" r="r" t="t"/>
              <a:pathLst>
                <a:path extrusionOk="0" h="1335" w="1346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8" name="Google Shape;1008;p33"/>
          <p:cNvSpPr/>
          <p:nvPr/>
        </p:nvSpPr>
        <p:spPr>
          <a:xfrm>
            <a:off x="1707850" y="2545850"/>
            <a:ext cx="985699" cy="819989"/>
          </a:xfrm>
          <a:custGeom>
            <a:rect b="b" l="l" r="r" t="t"/>
            <a:pathLst>
              <a:path extrusionOk="0" h="159842" w="192144">
                <a:moveTo>
                  <a:pt x="60961" y="0"/>
                </a:moveTo>
                <a:lnTo>
                  <a:pt x="1" y="57031"/>
                </a:lnTo>
                <a:lnTo>
                  <a:pt x="2477" y="115276"/>
                </a:lnTo>
                <a:lnTo>
                  <a:pt x="52091" y="157484"/>
                </a:lnTo>
                <a:lnTo>
                  <a:pt x="91072" y="159841"/>
                </a:lnTo>
                <a:lnTo>
                  <a:pt x="127064" y="157186"/>
                </a:lnTo>
                <a:lnTo>
                  <a:pt x="181774" y="156043"/>
                </a:lnTo>
                <a:lnTo>
                  <a:pt x="192144" y="132469"/>
                </a:lnTo>
                <a:lnTo>
                  <a:pt x="167415" y="30516"/>
                </a:lnTo>
                <a:lnTo>
                  <a:pt x="609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33"/>
          <p:cNvSpPr/>
          <p:nvPr/>
        </p:nvSpPr>
        <p:spPr>
          <a:xfrm rot="-831662">
            <a:off x="3371129" y="2567843"/>
            <a:ext cx="1028359" cy="922224"/>
          </a:xfrm>
          <a:custGeom>
            <a:rect b="b" l="l" r="r" t="t"/>
            <a:pathLst>
              <a:path extrusionOk="0" h="145352" w="162080">
                <a:moveTo>
                  <a:pt x="91857" y="0"/>
                </a:moveTo>
                <a:lnTo>
                  <a:pt x="61794" y="31469"/>
                </a:lnTo>
                <a:lnTo>
                  <a:pt x="27837" y="40196"/>
                </a:lnTo>
                <a:lnTo>
                  <a:pt x="0" y="57853"/>
                </a:lnTo>
                <a:lnTo>
                  <a:pt x="6037" y="118967"/>
                </a:lnTo>
                <a:lnTo>
                  <a:pt x="56198" y="123801"/>
                </a:lnTo>
                <a:lnTo>
                  <a:pt x="82689" y="130493"/>
                </a:lnTo>
                <a:lnTo>
                  <a:pt x="118920" y="145352"/>
                </a:lnTo>
                <a:lnTo>
                  <a:pt x="162080" y="116050"/>
                </a:lnTo>
                <a:lnTo>
                  <a:pt x="154722" y="80903"/>
                </a:lnTo>
                <a:lnTo>
                  <a:pt x="131731" y="57198"/>
                </a:lnTo>
                <a:lnTo>
                  <a:pt x="125694" y="17169"/>
                </a:lnTo>
                <a:lnTo>
                  <a:pt x="9185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33"/>
          <p:cNvSpPr/>
          <p:nvPr/>
        </p:nvSpPr>
        <p:spPr>
          <a:xfrm>
            <a:off x="15586" y="2611143"/>
            <a:ext cx="999568" cy="841920"/>
          </a:xfrm>
          <a:custGeom>
            <a:rect b="b" l="l" r="r" t="t"/>
            <a:pathLst>
              <a:path extrusionOk="0" h="171296" w="203371">
                <a:moveTo>
                  <a:pt x="99441" y="0"/>
                </a:moveTo>
                <a:lnTo>
                  <a:pt x="67783" y="22860"/>
                </a:lnTo>
                <a:lnTo>
                  <a:pt x="41601" y="47708"/>
                </a:lnTo>
                <a:lnTo>
                  <a:pt x="0" y="83237"/>
                </a:lnTo>
                <a:lnTo>
                  <a:pt x="6894" y="108061"/>
                </a:lnTo>
                <a:lnTo>
                  <a:pt x="90607" y="171295"/>
                </a:lnTo>
                <a:lnTo>
                  <a:pt x="192310" y="127480"/>
                </a:lnTo>
                <a:lnTo>
                  <a:pt x="203371" y="44744"/>
                </a:lnTo>
                <a:lnTo>
                  <a:pt x="164568" y="1238"/>
                </a:lnTo>
                <a:lnTo>
                  <a:pt x="994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33"/>
          <p:cNvSpPr/>
          <p:nvPr/>
        </p:nvSpPr>
        <p:spPr>
          <a:xfrm rot="-843596">
            <a:off x="4983466" y="2569582"/>
            <a:ext cx="924256" cy="925224"/>
          </a:xfrm>
          <a:custGeom>
            <a:rect b="b" l="l" r="r" t="t"/>
            <a:pathLst>
              <a:path extrusionOk="0" h="157734" w="157569">
                <a:moveTo>
                  <a:pt x="74070" y="0"/>
                </a:moveTo>
                <a:lnTo>
                  <a:pt x="10336" y="35207"/>
                </a:lnTo>
                <a:lnTo>
                  <a:pt x="1" y="84987"/>
                </a:lnTo>
                <a:lnTo>
                  <a:pt x="32934" y="131266"/>
                </a:lnTo>
                <a:lnTo>
                  <a:pt x="65402" y="141589"/>
                </a:lnTo>
                <a:lnTo>
                  <a:pt x="96406" y="147030"/>
                </a:lnTo>
                <a:lnTo>
                  <a:pt x="142912" y="157734"/>
                </a:lnTo>
                <a:lnTo>
                  <a:pt x="156711" y="140017"/>
                </a:lnTo>
                <a:lnTo>
                  <a:pt x="157568" y="48530"/>
                </a:lnTo>
                <a:lnTo>
                  <a:pt x="7407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33"/>
          <p:cNvSpPr/>
          <p:nvPr/>
        </p:nvSpPr>
        <p:spPr>
          <a:xfrm rot="10800000">
            <a:off x="6537498" y="2534943"/>
            <a:ext cx="999568" cy="841920"/>
          </a:xfrm>
          <a:custGeom>
            <a:rect b="b" l="l" r="r" t="t"/>
            <a:pathLst>
              <a:path extrusionOk="0" h="171296" w="203371">
                <a:moveTo>
                  <a:pt x="99441" y="0"/>
                </a:moveTo>
                <a:lnTo>
                  <a:pt x="67783" y="22860"/>
                </a:lnTo>
                <a:lnTo>
                  <a:pt x="41601" y="47708"/>
                </a:lnTo>
                <a:lnTo>
                  <a:pt x="0" y="83237"/>
                </a:lnTo>
                <a:lnTo>
                  <a:pt x="6894" y="108061"/>
                </a:lnTo>
                <a:lnTo>
                  <a:pt x="90607" y="171295"/>
                </a:lnTo>
                <a:lnTo>
                  <a:pt x="192310" y="127480"/>
                </a:lnTo>
                <a:lnTo>
                  <a:pt x="203371" y="44744"/>
                </a:lnTo>
                <a:lnTo>
                  <a:pt x="164568" y="1238"/>
                </a:lnTo>
                <a:lnTo>
                  <a:pt x="994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33"/>
          <p:cNvSpPr txBox="1"/>
          <p:nvPr>
            <p:ph idx="4294967295" type="title"/>
          </p:nvPr>
        </p:nvSpPr>
        <p:spPr>
          <a:xfrm>
            <a:off x="331350" y="412938"/>
            <a:ext cx="7719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/>
              <a:t>DARI SEGI AGAMA</a:t>
            </a:r>
            <a:endParaRPr/>
          </a:p>
        </p:txBody>
      </p:sp>
      <p:sp>
        <p:nvSpPr>
          <p:cNvPr id="1014" name="Google Shape;1014;p33"/>
          <p:cNvSpPr txBox="1"/>
          <p:nvPr>
            <p:ph idx="4294967295" type="title"/>
          </p:nvPr>
        </p:nvSpPr>
        <p:spPr>
          <a:xfrm>
            <a:off x="-88700" y="1987350"/>
            <a:ext cx="17259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Pembangunan ilmu</a:t>
            </a:r>
            <a:endParaRPr sz="1600"/>
          </a:p>
        </p:txBody>
      </p:sp>
      <p:sp>
        <p:nvSpPr>
          <p:cNvPr id="1015" name="Google Shape;1015;p33"/>
          <p:cNvSpPr txBox="1"/>
          <p:nvPr>
            <p:ph idx="4294967295" type="title"/>
          </p:nvPr>
        </p:nvSpPr>
        <p:spPr>
          <a:xfrm>
            <a:off x="1160600" y="3289650"/>
            <a:ext cx="1837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Pembangunan akidah</a:t>
            </a:r>
            <a:endParaRPr sz="1600"/>
          </a:p>
        </p:txBody>
      </p:sp>
      <p:sp>
        <p:nvSpPr>
          <p:cNvPr id="1016" name="Google Shape;1016;p33"/>
          <p:cNvSpPr txBox="1"/>
          <p:nvPr>
            <p:ph idx="4294967295" type="title"/>
          </p:nvPr>
        </p:nvSpPr>
        <p:spPr>
          <a:xfrm>
            <a:off x="176825" y="2823750"/>
            <a:ext cx="829500" cy="41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017" name="Google Shape;1017;p33"/>
          <p:cNvSpPr txBox="1"/>
          <p:nvPr>
            <p:ph idx="4294967295" type="title"/>
          </p:nvPr>
        </p:nvSpPr>
        <p:spPr>
          <a:xfrm>
            <a:off x="3395250" y="2823750"/>
            <a:ext cx="829500" cy="41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03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18" name="Google Shape;1018;p33"/>
          <p:cNvSpPr txBox="1"/>
          <p:nvPr>
            <p:ph idx="4294967295" type="title"/>
          </p:nvPr>
        </p:nvSpPr>
        <p:spPr>
          <a:xfrm>
            <a:off x="1752338" y="2750800"/>
            <a:ext cx="829500" cy="41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02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19" name="Google Shape;1019;p33"/>
          <p:cNvSpPr/>
          <p:nvPr/>
        </p:nvSpPr>
        <p:spPr>
          <a:xfrm rot="10800000">
            <a:off x="8070561" y="2572568"/>
            <a:ext cx="999568" cy="841920"/>
          </a:xfrm>
          <a:custGeom>
            <a:rect b="b" l="l" r="r" t="t"/>
            <a:pathLst>
              <a:path extrusionOk="0" h="171296" w="203371">
                <a:moveTo>
                  <a:pt x="99441" y="0"/>
                </a:moveTo>
                <a:lnTo>
                  <a:pt x="67783" y="22860"/>
                </a:lnTo>
                <a:lnTo>
                  <a:pt x="41601" y="47708"/>
                </a:lnTo>
                <a:lnTo>
                  <a:pt x="0" y="83237"/>
                </a:lnTo>
                <a:lnTo>
                  <a:pt x="6894" y="108061"/>
                </a:lnTo>
                <a:lnTo>
                  <a:pt x="90607" y="171295"/>
                </a:lnTo>
                <a:lnTo>
                  <a:pt x="192310" y="127480"/>
                </a:lnTo>
                <a:lnTo>
                  <a:pt x="203371" y="44744"/>
                </a:lnTo>
                <a:lnTo>
                  <a:pt x="164568" y="1238"/>
                </a:lnTo>
                <a:lnTo>
                  <a:pt x="9944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33"/>
          <p:cNvSpPr txBox="1"/>
          <p:nvPr>
            <p:ph idx="4294967295" type="title"/>
          </p:nvPr>
        </p:nvSpPr>
        <p:spPr>
          <a:xfrm>
            <a:off x="5077075" y="2826850"/>
            <a:ext cx="829500" cy="41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04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1" name="Google Shape;1021;p33"/>
          <p:cNvSpPr txBox="1"/>
          <p:nvPr>
            <p:ph idx="4294967295" type="title"/>
          </p:nvPr>
        </p:nvSpPr>
        <p:spPr>
          <a:xfrm>
            <a:off x="8068288" y="2788313"/>
            <a:ext cx="829500" cy="41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06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2" name="Google Shape;1022;p33"/>
          <p:cNvSpPr txBox="1"/>
          <p:nvPr>
            <p:ph idx="4294967295" type="title"/>
          </p:nvPr>
        </p:nvSpPr>
        <p:spPr>
          <a:xfrm>
            <a:off x="6547463" y="2788325"/>
            <a:ext cx="829500" cy="41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05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23" name="Google Shape;1023;p33"/>
          <p:cNvSpPr txBox="1"/>
          <p:nvPr>
            <p:ph idx="4294967295" type="title"/>
          </p:nvPr>
        </p:nvSpPr>
        <p:spPr>
          <a:xfrm>
            <a:off x="2967450" y="1987350"/>
            <a:ext cx="1837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Pembangunan ibadah</a:t>
            </a:r>
            <a:endParaRPr sz="1600"/>
          </a:p>
        </p:txBody>
      </p:sp>
      <p:sp>
        <p:nvSpPr>
          <p:cNvPr id="1024" name="Google Shape;1024;p33"/>
          <p:cNvSpPr txBox="1"/>
          <p:nvPr>
            <p:ph idx="4294967295" type="title"/>
          </p:nvPr>
        </p:nvSpPr>
        <p:spPr>
          <a:xfrm>
            <a:off x="4573075" y="3365850"/>
            <a:ext cx="1837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Pembangunan anggota tujuh</a:t>
            </a:r>
            <a:endParaRPr sz="1600"/>
          </a:p>
        </p:txBody>
      </p:sp>
      <p:sp>
        <p:nvSpPr>
          <p:cNvPr id="1025" name="Google Shape;1025;p33"/>
          <p:cNvSpPr txBox="1"/>
          <p:nvPr>
            <p:ph idx="4294967295" type="title"/>
          </p:nvPr>
        </p:nvSpPr>
        <p:spPr>
          <a:xfrm>
            <a:off x="6118538" y="1987350"/>
            <a:ext cx="1837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Pembangunan rohani &amp; akhlak</a:t>
            </a:r>
            <a:endParaRPr sz="1600"/>
          </a:p>
        </p:txBody>
      </p:sp>
      <p:sp>
        <p:nvSpPr>
          <p:cNvPr id="1026" name="Google Shape;1026;p33"/>
          <p:cNvSpPr txBox="1"/>
          <p:nvPr>
            <p:ph idx="4294967295" type="title"/>
          </p:nvPr>
        </p:nvSpPr>
        <p:spPr>
          <a:xfrm>
            <a:off x="7488100" y="3355650"/>
            <a:ext cx="1837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Pembangunan adab sosial</a:t>
            </a:r>
            <a:endParaRPr sz="1600"/>
          </a:p>
        </p:txBody>
      </p:sp>
      <p:sp>
        <p:nvSpPr>
          <p:cNvPr id="1027" name="Google Shape;1027;p33"/>
          <p:cNvSpPr/>
          <p:nvPr/>
        </p:nvSpPr>
        <p:spPr>
          <a:xfrm rot="10800000">
            <a:off x="6322175" y="658075"/>
            <a:ext cx="2786100" cy="1393200"/>
          </a:xfrm>
          <a:prstGeom prst="flowChartMagneticTap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33"/>
          <p:cNvSpPr txBox="1"/>
          <p:nvPr/>
        </p:nvSpPr>
        <p:spPr>
          <a:xfrm>
            <a:off x="6508775" y="737325"/>
            <a:ext cx="24129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Kepercayaan kepada Tuhan, atau sesuatu yang ghaib dan sakti. Agama juga merupakan amalan dan institusi yang berkait dengan kepercayaan tersebut.</a:t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uman Rights Lesson">
  <a:themeElements>
    <a:clrScheme name="Simple Light">
      <a:dk1>
        <a:srgbClr val="252D48"/>
      </a:dk1>
      <a:lt1>
        <a:srgbClr val="F27775"/>
      </a:lt1>
      <a:dk2>
        <a:srgbClr val="F99900"/>
      </a:dk2>
      <a:lt2>
        <a:srgbClr val="006D8C"/>
      </a:lt2>
      <a:accent1>
        <a:srgbClr val="FFE2E7"/>
      </a:accent1>
      <a:accent2>
        <a:srgbClr val="FC461A"/>
      </a:accent2>
      <a:accent3>
        <a:srgbClr val="FFF0DB"/>
      </a:accent3>
      <a:accent4>
        <a:srgbClr val="00485E"/>
      </a:accent4>
      <a:accent5>
        <a:srgbClr val="613932"/>
      </a:accent5>
      <a:accent6>
        <a:srgbClr val="DC663B"/>
      </a:accent6>
      <a:hlink>
        <a:srgbClr val="ED7C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