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68" r:id="rId4"/>
  </p:sldMasterIdLst>
  <p:notesMasterIdLst>
    <p:notesMasterId r:id="rId21"/>
  </p:notesMasterIdLst>
  <p:sldIdLst>
    <p:sldId id="256" r:id="rId5"/>
    <p:sldId id="288" r:id="rId6"/>
    <p:sldId id="289" r:id="rId7"/>
    <p:sldId id="276" r:id="rId8"/>
    <p:sldId id="272" r:id="rId9"/>
    <p:sldId id="287" r:id="rId10"/>
    <p:sldId id="286" r:id="rId11"/>
    <p:sldId id="277" r:id="rId12"/>
    <p:sldId id="282" r:id="rId13"/>
    <p:sldId id="281" r:id="rId14"/>
    <p:sldId id="279" r:id="rId15"/>
    <p:sldId id="283" r:id="rId16"/>
    <p:sldId id="284" r:id="rId17"/>
    <p:sldId id="273" r:id="rId18"/>
    <p:sldId id="275" r:id="rId19"/>
    <p:sldId id="28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4" autoAdjust="0"/>
    <p:restoredTop sz="88501" autoAdjust="0"/>
  </p:normalViewPr>
  <p:slideViewPr>
    <p:cSldViewPr snapToGrid="0">
      <p:cViewPr varScale="1">
        <p:scale>
          <a:sx n="82" d="100"/>
          <a:sy n="82" d="100"/>
        </p:scale>
        <p:origin x="4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0B757-B5FA-4D48-A88F-D104F0269256}" type="doc">
      <dgm:prSet loTypeId="urn:microsoft.com/office/officeart/2008/layout/AlternatingHexagons" loCatId="list" qsTypeId="urn:microsoft.com/office/officeart/2005/8/quickstyle/simple5" qsCatId="simple" csTypeId="urn:microsoft.com/office/officeart/2005/8/colors/accent1_2" csCatId="accent1" phldr="1"/>
      <dgm:spPr/>
      <dgm:t>
        <a:bodyPr/>
        <a:lstStyle/>
        <a:p>
          <a:endParaRPr lang="en-US"/>
        </a:p>
      </dgm:t>
    </dgm:pt>
    <dgm:pt modelId="{183FAE3F-6DF9-4533-BBD5-2D1F214E8078}">
      <dgm:prSet phldrT="[Text]" custT="1"/>
      <dgm:spPr>
        <a:solidFill>
          <a:srgbClr val="0070C0"/>
        </a:solidFill>
      </dgm:spPr>
      <dgm:t>
        <a:bodyPr/>
        <a:lstStyle/>
        <a:p>
          <a:r>
            <a:rPr lang="en-US" sz="1400" dirty="0"/>
            <a:t>DEFINE</a:t>
          </a:r>
        </a:p>
      </dgm:t>
    </dgm:pt>
    <dgm:pt modelId="{276B4170-311D-4273-9596-76A583A382E7}" type="parTrans" cxnId="{358BACD0-84EF-4E08-8D06-336A96DD8625}">
      <dgm:prSet/>
      <dgm:spPr/>
      <dgm:t>
        <a:bodyPr/>
        <a:lstStyle/>
        <a:p>
          <a:endParaRPr lang="en-US"/>
        </a:p>
      </dgm:t>
    </dgm:pt>
    <dgm:pt modelId="{A92105FD-BDD5-4974-BC2C-77C0A554C127}" type="sibTrans" cxnId="{358BACD0-84EF-4E08-8D06-336A96DD8625}">
      <dgm:prSet/>
      <dgm:spPr>
        <a:solidFill>
          <a:srgbClr val="00B0F0"/>
        </a:solidFill>
      </dgm:spPr>
      <dgm:t>
        <a:bodyPr/>
        <a:lstStyle/>
        <a:p>
          <a:endParaRPr lang="en-US"/>
        </a:p>
      </dgm:t>
    </dgm:pt>
    <dgm:pt modelId="{37CAA773-68EA-43F5-873E-45E33C651AC8}">
      <dgm:prSet phldrT="[Text]" custT="1"/>
      <dgm:spPr>
        <a:solidFill>
          <a:srgbClr val="FF0000"/>
        </a:solidFill>
      </dgm:spPr>
      <dgm:t>
        <a:bodyPr/>
        <a:lstStyle/>
        <a:p>
          <a:r>
            <a:rPr lang="en-US" sz="1400" dirty="0"/>
            <a:t>PROTOTYPE</a:t>
          </a:r>
        </a:p>
      </dgm:t>
    </dgm:pt>
    <dgm:pt modelId="{F79FB8D7-A89E-4958-B7AA-7A16D4C89262}" type="parTrans" cxnId="{053C0E5B-41D3-4DCA-AD67-B49125DB0F51}">
      <dgm:prSet/>
      <dgm:spPr/>
      <dgm:t>
        <a:bodyPr/>
        <a:lstStyle/>
        <a:p>
          <a:endParaRPr lang="en-US"/>
        </a:p>
      </dgm:t>
    </dgm:pt>
    <dgm:pt modelId="{4A280B4B-0D26-4B4A-8FED-2DD7EADA4922}" type="sibTrans" cxnId="{053C0E5B-41D3-4DCA-AD67-B49125DB0F51}">
      <dgm:prSet/>
      <dgm:spPr/>
      <dgm:t>
        <a:bodyPr/>
        <a:lstStyle/>
        <a:p>
          <a:endParaRPr lang="en-US"/>
        </a:p>
      </dgm:t>
    </dgm:pt>
    <dgm:pt modelId="{1548CD3D-8D29-41B7-B7FF-F2C898221425}">
      <dgm:prSet phldrT="[Text]" custT="1"/>
      <dgm:spPr>
        <a:solidFill>
          <a:srgbClr val="92D050"/>
        </a:solidFill>
      </dgm:spPr>
      <dgm:t>
        <a:bodyPr/>
        <a:lstStyle/>
        <a:p>
          <a:r>
            <a:rPr lang="en-US" sz="1400" dirty="0"/>
            <a:t>TEST</a:t>
          </a:r>
          <a:endParaRPr lang="en-US" sz="1600" dirty="0"/>
        </a:p>
      </dgm:t>
    </dgm:pt>
    <dgm:pt modelId="{C4A2FF0D-6314-487C-A54D-FB55E0E477E3}" type="sibTrans" cxnId="{CACE202B-4B4F-438E-89BD-9CBABFE22C43}">
      <dgm:prSet custT="1"/>
      <dgm:spPr>
        <a:solidFill>
          <a:srgbClr val="FFC000"/>
        </a:solidFill>
      </dgm:spPr>
      <dgm:t>
        <a:bodyPr/>
        <a:lstStyle/>
        <a:p>
          <a:r>
            <a:rPr lang="en-US" sz="1400" dirty="0"/>
            <a:t>IDEATE</a:t>
          </a:r>
        </a:p>
      </dgm:t>
    </dgm:pt>
    <dgm:pt modelId="{36095891-1468-4A01-89A0-2F00EAFB7C92}" type="parTrans" cxnId="{CACE202B-4B4F-438E-89BD-9CBABFE22C43}">
      <dgm:prSet/>
      <dgm:spPr/>
      <dgm:t>
        <a:bodyPr/>
        <a:lstStyle/>
        <a:p>
          <a:endParaRPr lang="en-US"/>
        </a:p>
      </dgm:t>
    </dgm:pt>
    <dgm:pt modelId="{6C474FCB-6FD4-4234-9B0B-CA241F9E0589}" type="pres">
      <dgm:prSet presAssocID="{A690B757-B5FA-4D48-A88F-D104F0269256}" presName="Name0" presStyleCnt="0">
        <dgm:presLayoutVars>
          <dgm:chMax/>
          <dgm:chPref/>
          <dgm:dir/>
          <dgm:animLvl val="lvl"/>
        </dgm:presLayoutVars>
      </dgm:prSet>
      <dgm:spPr/>
    </dgm:pt>
    <dgm:pt modelId="{8112B596-5D43-4FF3-A768-81989244B8F8}" type="pres">
      <dgm:prSet presAssocID="{183FAE3F-6DF9-4533-BBD5-2D1F214E8078}" presName="composite" presStyleCnt="0"/>
      <dgm:spPr/>
    </dgm:pt>
    <dgm:pt modelId="{526D355A-3731-4BEB-BF92-00C2CA067BF8}" type="pres">
      <dgm:prSet presAssocID="{183FAE3F-6DF9-4533-BBD5-2D1F214E8078}" presName="Parent1" presStyleLbl="node1" presStyleIdx="0" presStyleCnt="6" custLinFactX="-4092" custLinFactNeighborX="-100000" custLinFactNeighborY="1151">
        <dgm:presLayoutVars>
          <dgm:chMax val="1"/>
          <dgm:chPref val="1"/>
          <dgm:bulletEnabled val="1"/>
        </dgm:presLayoutVars>
      </dgm:prSet>
      <dgm:spPr/>
    </dgm:pt>
    <dgm:pt modelId="{8D85B2B2-3C21-4858-8B27-92DA3DD1FE7D}" type="pres">
      <dgm:prSet presAssocID="{183FAE3F-6DF9-4533-BBD5-2D1F214E8078}" presName="Childtext1" presStyleLbl="revTx" presStyleIdx="0" presStyleCnt="3">
        <dgm:presLayoutVars>
          <dgm:chMax val="0"/>
          <dgm:chPref val="0"/>
          <dgm:bulletEnabled val="1"/>
        </dgm:presLayoutVars>
      </dgm:prSet>
      <dgm:spPr/>
    </dgm:pt>
    <dgm:pt modelId="{181764DE-40E6-4E65-BC4B-3180EE42DDF1}" type="pres">
      <dgm:prSet presAssocID="{183FAE3F-6DF9-4533-BBD5-2D1F214E8078}" presName="BalanceSpacing" presStyleCnt="0"/>
      <dgm:spPr/>
    </dgm:pt>
    <dgm:pt modelId="{06E5038B-8CA2-4ED2-8463-15E0DA4FBE99}" type="pres">
      <dgm:prSet presAssocID="{183FAE3F-6DF9-4533-BBD5-2D1F214E8078}" presName="BalanceSpacing1" presStyleCnt="0"/>
      <dgm:spPr/>
    </dgm:pt>
    <dgm:pt modelId="{340142D7-A14B-4854-986C-7870E7F7AB47}" type="pres">
      <dgm:prSet presAssocID="{A92105FD-BDD5-4974-BC2C-77C0A554C127}" presName="Accent1Text" presStyleLbl="node1" presStyleIdx="1" presStyleCnt="6" custLinFactX="-2104" custLinFactNeighborX="-100000" custLinFactNeighborY="-82"/>
      <dgm:spPr/>
    </dgm:pt>
    <dgm:pt modelId="{877CC75F-BDB2-4372-A7AE-5783F3EAD604}" type="pres">
      <dgm:prSet presAssocID="{A92105FD-BDD5-4974-BC2C-77C0A554C127}" presName="spaceBetweenRectangles" presStyleCnt="0"/>
      <dgm:spPr/>
    </dgm:pt>
    <dgm:pt modelId="{C56C164A-1FE0-408C-8F3F-5E556DF8F745}" type="pres">
      <dgm:prSet presAssocID="{37CAA773-68EA-43F5-873E-45E33C651AC8}" presName="composite" presStyleCnt="0"/>
      <dgm:spPr/>
    </dgm:pt>
    <dgm:pt modelId="{4C9E3025-42AF-410F-A4AB-3310986BC887}" type="pres">
      <dgm:prSet presAssocID="{37CAA773-68EA-43F5-873E-45E33C651AC8}" presName="Parent1" presStyleLbl="node1" presStyleIdx="2" presStyleCnt="6" custLinFactNeighborX="55687" custLinFactNeighborY="80979">
        <dgm:presLayoutVars>
          <dgm:chMax val="1"/>
          <dgm:chPref val="1"/>
          <dgm:bulletEnabled val="1"/>
        </dgm:presLayoutVars>
      </dgm:prSet>
      <dgm:spPr/>
    </dgm:pt>
    <dgm:pt modelId="{7A09489A-93CF-4E6B-A393-B8AB21613CB6}" type="pres">
      <dgm:prSet presAssocID="{37CAA773-68EA-43F5-873E-45E33C651AC8}" presName="Childtext1" presStyleLbl="revTx" presStyleIdx="1" presStyleCnt="3">
        <dgm:presLayoutVars>
          <dgm:chMax val="0"/>
          <dgm:chPref val="0"/>
          <dgm:bulletEnabled val="1"/>
        </dgm:presLayoutVars>
      </dgm:prSet>
      <dgm:spPr/>
    </dgm:pt>
    <dgm:pt modelId="{AC19D23F-99A0-4386-BB99-27706B8545F8}" type="pres">
      <dgm:prSet presAssocID="{37CAA773-68EA-43F5-873E-45E33C651AC8}" presName="BalanceSpacing" presStyleCnt="0"/>
      <dgm:spPr/>
    </dgm:pt>
    <dgm:pt modelId="{CAEBB969-0C8E-4A3D-916A-B09CC0CF58FD}" type="pres">
      <dgm:prSet presAssocID="{37CAA773-68EA-43F5-873E-45E33C651AC8}" presName="BalanceSpacing1" presStyleCnt="0"/>
      <dgm:spPr/>
    </dgm:pt>
    <dgm:pt modelId="{272B7757-C229-4314-BFDD-2C751FCEDFAE}" type="pres">
      <dgm:prSet presAssocID="{4A280B4B-0D26-4B4A-8FED-2DD7EADA4922}" presName="Accent1Text" presStyleLbl="node1" presStyleIdx="3" presStyleCnt="6" custLinFactX="-5666" custLinFactNeighborX="-100000" custLinFactNeighborY="-1145"/>
      <dgm:spPr/>
    </dgm:pt>
    <dgm:pt modelId="{0AAA25D4-4CFC-4031-97CD-679558BA3454}" type="pres">
      <dgm:prSet presAssocID="{4A280B4B-0D26-4B4A-8FED-2DD7EADA4922}" presName="spaceBetweenRectangles" presStyleCnt="0"/>
      <dgm:spPr/>
    </dgm:pt>
    <dgm:pt modelId="{A62DC61C-A8EA-4E92-950F-DA8DFB66FB02}" type="pres">
      <dgm:prSet presAssocID="{1548CD3D-8D29-41B7-B7FF-F2C898221425}" presName="composite" presStyleCnt="0"/>
      <dgm:spPr/>
    </dgm:pt>
    <dgm:pt modelId="{BFDBCC27-5862-4C5C-8AE8-7CE834C31733}" type="pres">
      <dgm:prSet presAssocID="{1548CD3D-8D29-41B7-B7FF-F2C898221425}" presName="Parent1" presStyleLbl="node1" presStyleIdx="4" presStyleCnt="6" custLinFactX="5152" custLinFactNeighborX="100000" custLinFactNeighborY="-3853">
        <dgm:presLayoutVars>
          <dgm:chMax val="1"/>
          <dgm:chPref val="1"/>
          <dgm:bulletEnabled val="1"/>
        </dgm:presLayoutVars>
      </dgm:prSet>
      <dgm:spPr/>
    </dgm:pt>
    <dgm:pt modelId="{86DAA743-3470-4C4E-BAB5-7B0A18E85BF1}" type="pres">
      <dgm:prSet presAssocID="{1548CD3D-8D29-41B7-B7FF-F2C898221425}" presName="Childtext1" presStyleLbl="revTx" presStyleIdx="2" presStyleCnt="3">
        <dgm:presLayoutVars>
          <dgm:chMax val="0"/>
          <dgm:chPref val="0"/>
          <dgm:bulletEnabled val="1"/>
        </dgm:presLayoutVars>
      </dgm:prSet>
      <dgm:spPr/>
    </dgm:pt>
    <dgm:pt modelId="{C0F0C1D6-9BE7-4038-9C54-84C5DF75F4F3}" type="pres">
      <dgm:prSet presAssocID="{1548CD3D-8D29-41B7-B7FF-F2C898221425}" presName="BalanceSpacing" presStyleCnt="0"/>
      <dgm:spPr/>
    </dgm:pt>
    <dgm:pt modelId="{6FFF7685-08F4-48BA-B2A7-871BEC3D33EE}" type="pres">
      <dgm:prSet presAssocID="{1548CD3D-8D29-41B7-B7FF-F2C898221425}" presName="BalanceSpacing1" presStyleCnt="0"/>
      <dgm:spPr/>
    </dgm:pt>
    <dgm:pt modelId="{16D96AEE-B1C5-4281-8EC7-82C75366A568}" type="pres">
      <dgm:prSet presAssocID="{C4A2FF0D-6314-487C-A54D-FB55E0E477E3}" presName="Accent1Text" presStyleLbl="node1" presStyleIdx="5" presStyleCnt="6" custLinFactNeighborX="55766" custLinFactNeighborY="-86025"/>
      <dgm:spPr/>
    </dgm:pt>
  </dgm:ptLst>
  <dgm:cxnLst>
    <dgm:cxn modelId="{CACE202B-4B4F-438E-89BD-9CBABFE22C43}" srcId="{A690B757-B5FA-4D48-A88F-D104F0269256}" destId="{1548CD3D-8D29-41B7-B7FF-F2C898221425}" srcOrd="2" destOrd="0" parTransId="{36095891-1468-4A01-89A0-2F00EAFB7C92}" sibTransId="{C4A2FF0D-6314-487C-A54D-FB55E0E477E3}"/>
    <dgm:cxn modelId="{053C0E5B-41D3-4DCA-AD67-B49125DB0F51}" srcId="{A690B757-B5FA-4D48-A88F-D104F0269256}" destId="{37CAA773-68EA-43F5-873E-45E33C651AC8}" srcOrd="1" destOrd="0" parTransId="{F79FB8D7-A89E-4958-B7AA-7A16D4C89262}" sibTransId="{4A280B4B-0D26-4B4A-8FED-2DD7EADA4922}"/>
    <dgm:cxn modelId="{BCD69165-A645-475C-933F-CDB2821FB1C0}" type="presOf" srcId="{4A280B4B-0D26-4B4A-8FED-2DD7EADA4922}" destId="{272B7757-C229-4314-BFDD-2C751FCEDFAE}" srcOrd="0" destOrd="0" presId="urn:microsoft.com/office/officeart/2008/layout/AlternatingHexagons"/>
    <dgm:cxn modelId="{F8BB087B-7589-4C67-827F-A9AAF59A7BA5}" type="presOf" srcId="{A92105FD-BDD5-4974-BC2C-77C0A554C127}" destId="{340142D7-A14B-4854-986C-7870E7F7AB47}" srcOrd="0" destOrd="0" presId="urn:microsoft.com/office/officeart/2008/layout/AlternatingHexagons"/>
    <dgm:cxn modelId="{227A1B86-0BF9-4073-9C78-FCAB5D86292B}" type="presOf" srcId="{C4A2FF0D-6314-487C-A54D-FB55E0E477E3}" destId="{16D96AEE-B1C5-4281-8EC7-82C75366A568}" srcOrd="0" destOrd="0" presId="urn:microsoft.com/office/officeart/2008/layout/AlternatingHexagons"/>
    <dgm:cxn modelId="{50458EC7-5988-402F-BEC2-F518260D339E}" type="presOf" srcId="{A690B757-B5FA-4D48-A88F-D104F0269256}" destId="{6C474FCB-6FD4-4234-9B0B-CA241F9E0589}" srcOrd="0" destOrd="0" presId="urn:microsoft.com/office/officeart/2008/layout/AlternatingHexagons"/>
    <dgm:cxn modelId="{358BACD0-84EF-4E08-8D06-336A96DD8625}" srcId="{A690B757-B5FA-4D48-A88F-D104F0269256}" destId="{183FAE3F-6DF9-4533-BBD5-2D1F214E8078}" srcOrd="0" destOrd="0" parTransId="{276B4170-311D-4273-9596-76A583A382E7}" sibTransId="{A92105FD-BDD5-4974-BC2C-77C0A554C127}"/>
    <dgm:cxn modelId="{BBD292E5-DF1B-41FD-9FC3-70CC3BE02CE2}" type="presOf" srcId="{37CAA773-68EA-43F5-873E-45E33C651AC8}" destId="{4C9E3025-42AF-410F-A4AB-3310986BC887}" srcOrd="0" destOrd="0" presId="urn:microsoft.com/office/officeart/2008/layout/AlternatingHexagons"/>
    <dgm:cxn modelId="{4EAFECFC-5D62-4F43-A0B5-11F84E4F05C9}" type="presOf" srcId="{1548CD3D-8D29-41B7-B7FF-F2C898221425}" destId="{BFDBCC27-5862-4C5C-8AE8-7CE834C31733}" srcOrd="0" destOrd="0" presId="urn:microsoft.com/office/officeart/2008/layout/AlternatingHexagons"/>
    <dgm:cxn modelId="{A3A0B9FD-70D8-4E08-BDF1-D3B02DD32DC9}" type="presOf" srcId="{183FAE3F-6DF9-4533-BBD5-2D1F214E8078}" destId="{526D355A-3731-4BEB-BF92-00C2CA067BF8}" srcOrd="0" destOrd="0" presId="urn:microsoft.com/office/officeart/2008/layout/AlternatingHexagons"/>
    <dgm:cxn modelId="{F84B075F-F483-424B-A3DC-6F480AA12C71}" type="presParOf" srcId="{6C474FCB-6FD4-4234-9B0B-CA241F9E0589}" destId="{8112B596-5D43-4FF3-A768-81989244B8F8}" srcOrd="0" destOrd="0" presId="urn:microsoft.com/office/officeart/2008/layout/AlternatingHexagons"/>
    <dgm:cxn modelId="{B3EAA2E6-D4AC-4983-A314-F69717BDA5FC}" type="presParOf" srcId="{8112B596-5D43-4FF3-A768-81989244B8F8}" destId="{526D355A-3731-4BEB-BF92-00C2CA067BF8}" srcOrd="0" destOrd="0" presId="urn:microsoft.com/office/officeart/2008/layout/AlternatingHexagons"/>
    <dgm:cxn modelId="{F37881E9-62E6-49DE-9535-7BCD249D4B8E}" type="presParOf" srcId="{8112B596-5D43-4FF3-A768-81989244B8F8}" destId="{8D85B2B2-3C21-4858-8B27-92DA3DD1FE7D}" srcOrd="1" destOrd="0" presId="urn:microsoft.com/office/officeart/2008/layout/AlternatingHexagons"/>
    <dgm:cxn modelId="{A1610E8C-B93B-4A14-A43E-7E987C1E4C9A}" type="presParOf" srcId="{8112B596-5D43-4FF3-A768-81989244B8F8}" destId="{181764DE-40E6-4E65-BC4B-3180EE42DDF1}" srcOrd="2" destOrd="0" presId="urn:microsoft.com/office/officeart/2008/layout/AlternatingHexagons"/>
    <dgm:cxn modelId="{B9AE029F-FCCD-4771-B33A-3DF2B7F37B74}" type="presParOf" srcId="{8112B596-5D43-4FF3-A768-81989244B8F8}" destId="{06E5038B-8CA2-4ED2-8463-15E0DA4FBE99}" srcOrd="3" destOrd="0" presId="urn:microsoft.com/office/officeart/2008/layout/AlternatingHexagons"/>
    <dgm:cxn modelId="{3E370966-7A51-4083-8197-55B2270D5856}" type="presParOf" srcId="{8112B596-5D43-4FF3-A768-81989244B8F8}" destId="{340142D7-A14B-4854-986C-7870E7F7AB47}" srcOrd="4" destOrd="0" presId="urn:microsoft.com/office/officeart/2008/layout/AlternatingHexagons"/>
    <dgm:cxn modelId="{4E66204E-7120-44DC-98C0-A42813C89462}" type="presParOf" srcId="{6C474FCB-6FD4-4234-9B0B-CA241F9E0589}" destId="{877CC75F-BDB2-4372-A7AE-5783F3EAD604}" srcOrd="1" destOrd="0" presId="urn:microsoft.com/office/officeart/2008/layout/AlternatingHexagons"/>
    <dgm:cxn modelId="{3A31973E-7165-41E7-B47F-11481ABFDA4A}" type="presParOf" srcId="{6C474FCB-6FD4-4234-9B0B-CA241F9E0589}" destId="{C56C164A-1FE0-408C-8F3F-5E556DF8F745}" srcOrd="2" destOrd="0" presId="urn:microsoft.com/office/officeart/2008/layout/AlternatingHexagons"/>
    <dgm:cxn modelId="{0B54EAB9-AAF2-47C1-957E-3E2779EF6885}" type="presParOf" srcId="{C56C164A-1FE0-408C-8F3F-5E556DF8F745}" destId="{4C9E3025-42AF-410F-A4AB-3310986BC887}" srcOrd="0" destOrd="0" presId="urn:microsoft.com/office/officeart/2008/layout/AlternatingHexagons"/>
    <dgm:cxn modelId="{2FC3C4E9-7392-4BD0-AB22-506BC4E9B4E3}" type="presParOf" srcId="{C56C164A-1FE0-408C-8F3F-5E556DF8F745}" destId="{7A09489A-93CF-4E6B-A393-B8AB21613CB6}" srcOrd="1" destOrd="0" presId="urn:microsoft.com/office/officeart/2008/layout/AlternatingHexagons"/>
    <dgm:cxn modelId="{38FA6B27-70AD-4DCF-920E-CBAAE6F768F0}" type="presParOf" srcId="{C56C164A-1FE0-408C-8F3F-5E556DF8F745}" destId="{AC19D23F-99A0-4386-BB99-27706B8545F8}" srcOrd="2" destOrd="0" presId="urn:microsoft.com/office/officeart/2008/layout/AlternatingHexagons"/>
    <dgm:cxn modelId="{D3985DB5-BB37-40E9-A475-D738E1B1A0AD}" type="presParOf" srcId="{C56C164A-1FE0-408C-8F3F-5E556DF8F745}" destId="{CAEBB969-0C8E-4A3D-916A-B09CC0CF58FD}" srcOrd="3" destOrd="0" presId="urn:microsoft.com/office/officeart/2008/layout/AlternatingHexagons"/>
    <dgm:cxn modelId="{CB156684-F785-4760-B047-B8334D067473}" type="presParOf" srcId="{C56C164A-1FE0-408C-8F3F-5E556DF8F745}" destId="{272B7757-C229-4314-BFDD-2C751FCEDFAE}" srcOrd="4" destOrd="0" presId="urn:microsoft.com/office/officeart/2008/layout/AlternatingHexagons"/>
    <dgm:cxn modelId="{98F16A89-082E-4235-845E-DC55D4601430}" type="presParOf" srcId="{6C474FCB-6FD4-4234-9B0B-CA241F9E0589}" destId="{0AAA25D4-4CFC-4031-97CD-679558BA3454}" srcOrd="3" destOrd="0" presId="urn:microsoft.com/office/officeart/2008/layout/AlternatingHexagons"/>
    <dgm:cxn modelId="{90308B2E-C7D8-4F10-903E-87C803C3EDA1}" type="presParOf" srcId="{6C474FCB-6FD4-4234-9B0B-CA241F9E0589}" destId="{A62DC61C-A8EA-4E92-950F-DA8DFB66FB02}" srcOrd="4" destOrd="0" presId="urn:microsoft.com/office/officeart/2008/layout/AlternatingHexagons"/>
    <dgm:cxn modelId="{74DEA974-0D0A-4AB5-8298-E3486B4374D2}" type="presParOf" srcId="{A62DC61C-A8EA-4E92-950F-DA8DFB66FB02}" destId="{BFDBCC27-5862-4C5C-8AE8-7CE834C31733}" srcOrd="0" destOrd="0" presId="urn:microsoft.com/office/officeart/2008/layout/AlternatingHexagons"/>
    <dgm:cxn modelId="{8F629064-1C2F-487F-8061-9C037B789E86}" type="presParOf" srcId="{A62DC61C-A8EA-4E92-950F-DA8DFB66FB02}" destId="{86DAA743-3470-4C4E-BAB5-7B0A18E85BF1}" srcOrd="1" destOrd="0" presId="urn:microsoft.com/office/officeart/2008/layout/AlternatingHexagons"/>
    <dgm:cxn modelId="{6B801EFC-1F35-45AE-A9A7-35687D3EB196}" type="presParOf" srcId="{A62DC61C-A8EA-4E92-950F-DA8DFB66FB02}" destId="{C0F0C1D6-9BE7-4038-9C54-84C5DF75F4F3}" srcOrd="2" destOrd="0" presId="urn:microsoft.com/office/officeart/2008/layout/AlternatingHexagons"/>
    <dgm:cxn modelId="{FFD6C68E-F6E8-4E73-9474-EE1244B56E26}" type="presParOf" srcId="{A62DC61C-A8EA-4E92-950F-DA8DFB66FB02}" destId="{6FFF7685-08F4-48BA-B2A7-871BEC3D33EE}" srcOrd="3" destOrd="0" presId="urn:microsoft.com/office/officeart/2008/layout/AlternatingHexagons"/>
    <dgm:cxn modelId="{53158624-4F3F-459C-81F9-888C50502995}" type="presParOf" srcId="{A62DC61C-A8EA-4E92-950F-DA8DFB66FB02}" destId="{16D96AEE-B1C5-4281-8EC7-82C75366A56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D355A-3731-4BEB-BF92-00C2CA067BF8}">
      <dsp:nvSpPr>
        <dsp:cNvPr id="0" name=""/>
        <dsp:cNvSpPr/>
      </dsp:nvSpPr>
      <dsp:spPr>
        <a:xfrm rot="5400000">
          <a:off x="1083282" y="88378"/>
          <a:ext cx="1142863" cy="994291"/>
        </a:xfrm>
        <a:prstGeom prst="hexagon">
          <a:avLst>
            <a:gd name="adj" fmla="val 25000"/>
            <a:gd name="vf" fmla="val 115470"/>
          </a:avLst>
        </a:prstGeom>
        <a:solidFill>
          <a:srgbClr val="0070C0"/>
        </a:solid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DEFINE</a:t>
          </a:r>
        </a:p>
      </dsp:txBody>
      <dsp:txXfrm rot="-5400000">
        <a:off x="1312512" y="192188"/>
        <a:ext cx="684403" cy="786671"/>
      </dsp:txXfrm>
    </dsp:sp>
    <dsp:sp modelId="{8D85B2B2-3C21-4858-8B27-92DA3DD1FE7D}">
      <dsp:nvSpPr>
        <dsp:cNvPr id="0" name=""/>
        <dsp:cNvSpPr/>
      </dsp:nvSpPr>
      <dsp:spPr>
        <a:xfrm>
          <a:off x="3217008" y="229510"/>
          <a:ext cx="1275435" cy="685718"/>
        </a:xfrm>
        <a:prstGeom prst="rect">
          <a:avLst/>
        </a:prstGeom>
        <a:noFill/>
        <a:ln>
          <a:noFill/>
        </a:ln>
        <a:effectLst/>
      </dsp:spPr>
      <dsp:style>
        <a:lnRef idx="0">
          <a:scrgbClr r="0" g="0" b="0"/>
        </a:lnRef>
        <a:fillRef idx="0">
          <a:scrgbClr r="0" g="0" b="0"/>
        </a:fillRef>
        <a:effectRef idx="0">
          <a:scrgbClr r="0" g="0" b="0"/>
        </a:effectRef>
        <a:fontRef idx="minor"/>
      </dsp:style>
    </dsp:sp>
    <dsp:sp modelId="{340142D7-A14B-4854-986C-7870E7F7AB47}">
      <dsp:nvSpPr>
        <dsp:cNvPr id="0" name=""/>
        <dsp:cNvSpPr/>
      </dsp:nvSpPr>
      <dsp:spPr>
        <a:xfrm rot="5400000">
          <a:off x="29214" y="74286"/>
          <a:ext cx="1142863" cy="994291"/>
        </a:xfrm>
        <a:prstGeom prst="hexagon">
          <a:avLst>
            <a:gd name="adj" fmla="val 25000"/>
            <a:gd name="vf" fmla="val 115470"/>
          </a:avLst>
        </a:prstGeom>
        <a:solidFill>
          <a:srgbClr val="00B0F0"/>
        </a:solid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58444" y="178096"/>
        <a:ext cx="684403" cy="786671"/>
      </dsp:txXfrm>
    </dsp:sp>
    <dsp:sp modelId="{4C9E3025-42AF-410F-A4AB-3310986BC887}">
      <dsp:nvSpPr>
        <dsp:cNvPr id="0" name=""/>
        <dsp:cNvSpPr/>
      </dsp:nvSpPr>
      <dsp:spPr>
        <a:xfrm rot="5400000">
          <a:off x="2132976" y="1970765"/>
          <a:ext cx="1142863" cy="994291"/>
        </a:xfrm>
        <a:prstGeom prst="hexagon">
          <a:avLst>
            <a:gd name="adj" fmla="val 25000"/>
            <a:gd name="vf" fmla="val 115470"/>
          </a:avLst>
        </a:prstGeom>
        <a:solidFill>
          <a:srgbClr val="FF0000"/>
        </a:solid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PROTOTYPE</a:t>
          </a:r>
        </a:p>
      </dsp:txBody>
      <dsp:txXfrm rot="-5400000">
        <a:off x="2362206" y="2074575"/>
        <a:ext cx="684403" cy="786671"/>
      </dsp:txXfrm>
    </dsp:sp>
    <dsp:sp modelId="{7A09489A-93CF-4E6B-A393-B8AB21613CB6}">
      <dsp:nvSpPr>
        <dsp:cNvPr id="0" name=""/>
        <dsp:cNvSpPr/>
      </dsp:nvSpPr>
      <dsp:spPr>
        <a:xfrm>
          <a:off x="378135" y="1199572"/>
          <a:ext cx="1234292" cy="685718"/>
        </a:xfrm>
        <a:prstGeom prst="rect">
          <a:avLst/>
        </a:prstGeom>
        <a:noFill/>
        <a:ln>
          <a:noFill/>
        </a:ln>
        <a:effectLst/>
      </dsp:spPr>
      <dsp:style>
        <a:lnRef idx="0">
          <a:scrgbClr r="0" g="0" b="0"/>
        </a:lnRef>
        <a:fillRef idx="0">
          <a:scrgbClr r="0" g="0" b="0"/>
        </a:fillRef>
        <a:effectRef idx="0">
          <a:scrgbClr r="0" g="0" b="0"/>
        </a:effectRef>
        <a:fontRef idx="minor"/>
      </dsp:style>
    </dsp:sp>
    <dsp:sp modelId="{272B7757-C229-4314-BFDD-2C751FCEDFAE}">
      <dsp:nvSpPr>
        <dsp:cNvPr id="0" name=""/>
        <dsp:cNvSpPr/>
      </dsp:nvSpPr>
      <dsp:spPr>
        <a:xfrm rot="5400000">
          <a:off x="1602492" y="1032200"/>
          <a:ext cx="1142863" cy="994291"/>
        </a:xfrm>
        <a:prstGeom prst="hexagon">
          <a:avLst>
            <a:gd name="adj" fmla="val 25000"/>
            <a:gd name="vf" fmla="val 115470"/>
          </a:avLst>
        </a:prstGeom>
        <a:blipFill>
          <a:blip xmlns:r="http://schemas.openxmlformats.org/officeDocument/2006/relationships" r:embed="rId1">
            <a:duotone>
              <a:schemeClr val="accent1">
                <a:hueOff val="0"/>
                <a:satOff val="0"/>
                <a:lumOff val="0"/>
                <a:alphaOff val="0"/>
                <a:shade val="74000"/>
                <a:satMod val="130000"/>
                <a:lumMod val="90000"/>
              </a:schemeClr>
              <a:schemeClr val="accent1">
                <a:hueOff val="0"/>
                <a:satOff val="0"/>
                <a:lumOff val="0"/>
                <a:alphaOff val="0"/>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831722" y="1136010"/>
        <a:ext cx="684403" cy="786671"/>
      </dsp:txXfrm>
    </dsp:sp>
    <dsp:sp modelId="{BFDBCC27-5862-4C5C-8AE8-7CE834C31733}">
      <dsp:nvSpPr>
        <dsp:cNvPr id="0" name=""/>
        <dsp:cNvSpPr/>
      </dsp:nvSpPr>
      <dsp:spPr>
        <a:xfrm rot="5400000">
          <a:off x="3163776" y="1971314"/>
          <a:ext cx="1142863" cy="994291"/>
        </a:xfrm>
        <a:prstGeom prst="hexagon">
          <a:avLst>
            <a:gd name="adj" fmla="val 25000"/>
            <a:gd name="vf" fmla="val 115470"/>
          </a:avLst>
        </a:prstGeom>
        <a:solidFill>
          <a:srgbClr val="92D050"/>
        </a:solid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TEST</a:t>
          </a:r>
          <a:endParaRPr lang="en-US" sz="1600" kern="1200" dirty="0"/>
        </a:p>
      </dsp:txBody>
      <dsp:txXfrm rot="-5400000">
        <a:off x="3393006" y="2075124"/>
        <a:ext cx="684403" cy="786671"/>
      </dsp:txXfrm>
    </dsp:sp>
    <dsp:sp modelId="{86DAA743-3470-4C4E-BAB5-7B0A18E85BF1}">
      <dsp:nvSpPr>
        <dsp:cNvPr id="0" name=""/>
        <dsp:cNvSpPr/>
      </dsp:nvSpPr>
      <dsp:spPr>
        <a:xfrm>
          <a:off x="3217008" y="2169635"/>
          <a:ext cx="1275435" cy="685718"/>
        </a:xfrm>
        <a:prstGeom prst="rect">
          <a:avLst/>
        </a:prstGeom>
        <a:noFill/>
        <a:ln>
          <a:noFill/>
        </a:ln>
        <a:effectLst/>
      </dsp:spPr>
      <dsp:style>
        <a:lnRef idx="0">
          <a:scrgbClr r="0" g="0" b="0"/>
        </a:lnRef>
        <a:fillRef idx="0">
          <a:scrgbClr r="0" g="0" b="0"/>
        </a:fillRef>
        <a:effectRef idx="0">
          <a:scrgbClr r="0" g="0" b="0"/>
        </a:effectRef>
        <a:fontRef idx="minor"/>
      </dsp:style>
    </dsp:sp>
    <dsp:sp modelId="{16D96AEE-B1C5-4281-8EC7-82C75366A568}">
      <dsp:nvSpPr>
        <dsp:cNvPr id="0" name=""/>
        <dsp:cNvSpPr/>
      </dsp:nvSpPr>
      <dsp:spPr>
        <a:xfrm rot="5400000">
          <a:off x="1598901" y="1032200"/>
          <a:ext cx="1142863" cy="994291"/>
        </a:xfrm>
        <a:prstGeom prst="hexagon">
          <a:avLst>
            <a:gd name="adj" fmla="val 25000"/>
            <a:gd name="vf" fmla="val 115470"/>
          </a:avLst>
        </a:prstGeom>
        <a:solidFill>
          <a:srgbClr val="FFC000"/>
        </a:solidFill>
        <a:ln>
          <a:noFill/>
        </a:ln>
        <a:effectLst>
          <a:outerShdw blurRad="38100" dist="254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IDEATE</a:t>
          </a:r>
        </a:p>
      </dsp:txBody>
      <dsp:txXfrm rot="-5400000">
        <a:off x="1828131" y="1136010"/>
        <a:ext cx="684403" cy="786671"/>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1BBD7-2276-4DDA-BFFE-26CAACEE5E98}" type="datetimeFigureOut">
              <a:rPr lang="en-US" smtClean="0"/>
              <a:t>09-Dec-18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79F17-7BA4-49BC-BB37-7F646CF8D2F0}" type="slidenum">
              <a:rPr lang="en-US" smtClean="0"/>
              <a:t>‹#›</a:t>
            </a:fld>
            <a:endParaRPr lang="en-US"/>
          </a:p>
        </p:txBody>
      </p:sp>
    </p:spTree>
    <p:extLst>
      <p:ext uri="{BB962C8B-B14F-4D97-AF65-F5344CB8AC3E}">
        <p14:creationId xmlns:p14="http://schemas.microsoft.com/office/powerpoint/2010/main" val="42657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46CE7D5-CF57-46EF-B807-FDD0502418D4}" type="datetimeFigureOut">
              <a:rPr lang="en-US" smtClean="0"/>
              <a:t>09-Dec-18</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30EA680-D336-4FF7-8B7A-9848BB0A1C32}"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85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09-Dec-18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36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09-Dec-18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637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530739"/>
            <a:ext cx="4718304" cy="476250"/>
          </a:xfrm>
        </p:spPr>
        <p:txBody>
          <a:bodyPr anchor="b">
            <a:noAutofit/>
          </a:bodyPr>
          <a:lstStyle>
            <a:lvl1pPr marL="0" indent="0">
              <a:buNone/>
              <a:defRPr sz="28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116261"/>
            <a:ext cx="4718304" cy="2632605"/>
          </a:xfrm>
        </p:spPr>
        <p:txBody>
          <a:bodyPr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530739"/>
            <a:ext cx="4718304" cy="476250"/>
          </a:xfrm>
        </p:spPr>
        <p:txBody>
          <a:bodyPr anchor="b">
            <a:noAutofit/>
          </a:bodyPr>
          <a:lstStyle>
            <a:lvl1pPr marL="0" indent="0">
              <a:buNone/>
              <a:defRPr sz="2800" b="0">
                <a:solidFill>
                  <a:schemeClr val="accent2">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116261"/>
            <a:ext cx="4718304" cy="2632605"/>
          </a:xfrm>
        </p:spPr>
        <p:txBody>
          <a:bodyPr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09-Dec-18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17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dirty="0"/>
              <a:t>Click to edit title</a:t>
            </a:r>
          </a:p>
        </p:txBody>
      </p:sp>
      <p:sp>
        <p:nvSpPr>
          <p:cNvPr id="5" name="Date Placeholder 4"/>
          <p:cNvSpPr>
            <a:spLocks noGrp="1"/>
          </p:cNvSpPr>
          <p:nvPr>
            <p:ph type="dt" sz="half" idx="10"/>
          </p:nvPr>
        </p:nvSpPr>
        <p:spPr/>
        <p:txBody>
          <a:bodyPr/>
          <a:lstStyle/>
          <a:p>
            <a:fld id="{846CE7D5-CF57-46EF-B807-FDD0502418D4}" type="datetimeFigureOut">
              <a:rPr lang="en-US" smtClean="0"/>
              <a:t>09-Dec-18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ZA" dirty="0"/>
              <a:t>Insert Photo or Drag &amp; Drop your Photo</a:t>
            </a:r>
          </a:p>
        </p:txBody>
      </p:sp>
      <p:sp>
        <p:nvSpPr>
          <p:cNvPr id="13" name="Text Placeholder 3">
            <a:extLst>
              <a:ext uri="{FF2B5EF4-FFF2-40B4-BE49-F238E27FC236}">
                <a16:creationId xmlns:a16="http://schemas.microsoft.com/office/drawing/2014/main" id="{809CB875-1032-49F8-A74E-BD0BA58F9727}"/>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8245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5288294" y="895547"/>
            <a:ext cx="5871325" cy="49749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09-Dec-18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3" name="Text Placeholder 3">
            <a:extLst>
              <a:ext uri="{FF2B5EF4-FFF2-40B4-BE49-F238E27FC236}">
                <a16:creationId xmlns:a16="http://schemas.microsoft.com/office/drawing/2014/main" id="{379CAAA9-085A-46C2-A892-DE935E67C328}"/>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8711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09-Dec-18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45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09-Dec-18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792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09-Dec-18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471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8A5301E-AB93-4945-A0AA-2215B6872DB2}"/>
              </a:ext>
            </a:extLst>
          </p:cNvPr>
          <p:cNvSpPr>
            <a:spLocks noChangeAspect="1"/>
          </p:cNvSpPr>
          <p:nvPr userDrawn="1"/>
        </p:nvSpPr>
        <p:spPr>
          <a:xfrm>
            <a:off x="1871401" y="2602132"/>
            <a:ext cx="1801368"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FF1D57-3E5F-584B-94C2-629CD166831B}"/>
              </a:ext>
            </a:extLst>
          </p:cNvPr>
          <p:cNvSpPr>
            <a:spLocks noChangeAspect="1"/>
          </p:cNvSpPr>
          <p:nvPr userDrawn="1"/>
        </p:nvSpPr>
        <p:spPr>
          <a:xfrm>
            <a:off x="5194632" y="2602132"/>
            <a:ext cx="1801368"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0A619F7-99B1-EB46-8946-F77C733C4D86}"/>
              </a:ext>
            </a:extLst>
          </p:cNvPr>
          <p:cNvSpPr>
            <a:spLocks noChangeAspect="1"/>
          </p:cNvSpPr>
          <p:nvPr userDrawn="1"/>
        </p:nvSpPr>
        <p:spPr>
          <a:xfrm>
            <a:off x="8519230" y="2602132"/>
            <a:ext cx="1801368"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2" y="982132"/>
            <a:ext cx="9601196" cy="1303867"/>
          </a:xfrm>
        </p:spPr>
        <p:txBody>
          <a:bodyPr/>
          <a:lstStyle/>
          <a:p>
            <a:r>
              <a:rPr lang="en-US"/>
              <a:t>Click to edit Master title style</a:t>
            </a:r>
            <a:endParaRPr lang="en-US" dirty="0"/>
          </a:p>
        </p:txBody>
      </p:sp>
      <p:sp>
        <p:nvSpPr>
          <p:cNvPr id="3" name="Content Placeholder 2"/>
          <p:cNvSpPr>
            <a:spLocks noGrp="1"/>
          </p:cNvSpPr>
          <p:nvPr>
            <p:ph idx="1"/>
          </p:nvPr>
        </p:nvSpPr>
        <p:spPr>
          <a:xfrm>
            <a:off x="1295401" y="4804495"/>
            <a:ext cx="2952000" cy="1109133"/>
          </a:xfrm>
        </p:spPr>
        <p:txBody>
          <a:bodyPr/>
          <a:lstStyle/>
          <a:p>
            <a:pPr lvl="0"/>
            <a:r>
              <a:rPr lang="en-US"/>
              <a:t>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846CE7D5-CF57-46EF-B807-FDD0502418D4}" type="datetimeFigureOut">
              <a:rPr lang="en-US" smtClean="0"/>
              <a:t>09-Dec-18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9" name="Content Placeholder 2">
            <a:extLst>
              <a:ext uri="{FF2B5EF4-FFF2-40B4-BE49-F238E27FC236}">
                <a16:creationId xmlns:a16="http://schemas.microsoft.com/office/drawing/2014/main" id="{D2FC6D4A-DA65-4AB4-A214-ABFCCC77CE2F}"/>
              </a:ext>
            </a:extLst>
          </p:cNvPr>
          <p:cNvSpPr>
            <a:spLocks noGrp="1"/>
          </p:cNvSpPr>
          <p:nvPr>
            <p:ph idx="13"/>
          </p:nvPr>
        </p:nvSpPr>
        <p:spPr>
          <a:xfrm>
            <a:off x="4620000" y="4804495"/>
            <a:ext cx="2952000" cy="1109133"/>
          </a:xfrm>
        </p:spPr>
        <p:txBody>
          <a:bodyPr/>
          <a:lstStyle/>
          <a:p>
            <a:pPr lvl="0"/>
            <a:r>
              <a:rPr lang="en-US"/>
              <a:t>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4EDB116-654D-48D8-BED5-DCA5C06DA378}"/>
              </a:ext>
            </a:extLst>
          </p:cNvPr>
          <p:cNvSpPr>
            <a:spLocks noGrp="1"/>
          </p:cNvSpPr>
          <p:nvPr>
            <p:ph idx="14"/>
          </p:nvPr>
        </p:nvSpPr>
        <p:spPr>
          <a:xfrm>
            <a:off x="7944598" y="4804495"/>
            <a:ext cx="2952000" cy="1109133"/>
          </a:xfrm>
        </p:spPr>
        <p:txBody>
          <a:bodyPr/>
          <a:lstStyle/>
          <a:p>
            <a:pPr lvl="0"/>
            <a:r>
              <a:rPr lang="en-US"/>
              <a:t>Edit Master text styles</a:t>
            </a:r>
          </a:p>
          <a:p>
            <a:pPr lvl="1"/>
            <a:r>
              <a:rPr lang="en-US"/>
              <a:t>Second level</a:t>
            </a:r>
          </a:p>
          <a:p>
            <a:pPr lvl="2"/>
            <a:r>
              <a:rPr lang="en-US"/>
              <a:t>Third level</a:t>
            </a:r>
          </a:p>
        </p:txBody>
      </p:sp>
      <p:sp>
        <p:nvSpPr>
          <p:cNvPr id="12" name="Picture Placeholder 11">
            <a:extLst>
              <a:ext uri="{FF2B5EF4-FFF2-40B4-BE49-F238E27FC236}">
                <a16:creationId xmlns:a16="http://schemas.microsoft.com/office/drawing/2014/main" id="{0E6232E7-9350-493B-BFD0-883015EB07CE}"/>
              </a:ext>
            </a:extLst>
          </p:cNvPr>
          <p:cNvSpPr>
            <a:spLocks noGrp="1" noChangeAspect="1"/>
          </p:cNvSpPr>
          <p:nvPr>
            <p:ph type="pic" sz="quarter" idx="15" hasCustomPrompt="1"/>
          </p:nvPr>
        </p:nvSpPr>
        <p:spPr>
          <a:xfrm>
            <a:off x="2191441" y="2922172"/>
            <a:ext cx="1161288" cy="1161288"/>
          </a:xfrm>
          <a:prstGeom prst="ellipse">
            <a:avLst/>
          </a:prstGeom>
          <a:noFill/>
        </p:spPr>
        <p:txBody>
          <a:bodyPr anchor="ctr"/>
          <a:lstStyle>
            <a:lvl1pPr marL="0" indent="0" algn="ctr">
              <a:buNone/>
              <a:defRPr sz="1400" i="1">
                <a:solidFill>
                  <a:schemeClr val="bg1"/>
                </a:solidFill>
              </a:defRPr>
            </a:lvl1pPr>
          </a:lstStyle>
          <a:p>
            <a:r>
              <a:rPr lang="en-ZA" dirty="0"/>
              <a:t>Insert Icon or Picture</a:t>
            </a:r>
          </a:p>
        </p:txBody>
      </p:sp>
      <p:sp>
        <p:nvSpPr>
          <p:cNvPr id="14" name="Picture Placeholder 13">
            <a:extLst>
              <a:ext uri="{FF2B5EF4-FFF2-40B4-BE49-F238E27FC236}">
                <a16:creationId xmlns:a16="http://schemas.microsoft.com/office/drawing/2014/main" id="{E13A6892-C6C0-404F-96AD-993154ED8C7C}"/>
              </a:ext>
            </a:extLst>
          </p:cNvPr>
          <p:cNvSpPr>
            <a:spLocks noGrp="1" noChangeAspect="1"/>
          </p:cNvSpPr>
          <p:nvPr>
            <p:ph type="pic" sz="quarter" idx="16" hasCustomPrompt="1"/>
          </p:nvPr>
        </p:nvSpPr>
        <p:spPr>
          <a:xfrm>
            <a:off x="5514672" y="2922172"/>
            <a:ext cx="1161288" cy="1161288"/>
          </a:xfrm>
          <a:prstGeom prst="ellipse">
            <a:avLst/>
          </a:prstGeom>
          <a:solidFill>
            <a:schemeClr val="accent2"/>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ZA" dirty="0"/>
              <a:t>Insert Icon or Picture</a:t>
            </a:r>
          </a:p>
        </p:txBody>
      </p:sp>
      <p:sp>
        <p:nvSpPr>
          <p:cNvPr id="16" name="Picture Placeholder 15">
            <a:extLst>
              <a:ext uri="{FF2B5EF4-FFF2-40B4-BE49-F238E27FC236}">
                <a16:creationId xmlns:a16="http://schemas.microsoft.com/office/drawing/2014/main" id="{70281C28-F044-4622-B651-CE20C022E723}"/>
              </a:ext>
            </a:extLst>
          </p:cNvPr>
          <p:cNvSpPr>
            <a:spLocks noGrp="1"/>
          </p:cNvSpPr>
          <p:nvPr>
            <p:ph type="pic" sz="quarter" idx="17" hasCustomPrompt="1"/>
          </p:nvPr>
        </p:nvSpPr>
        <p:spPr>
          <a:xfrm>
            <a:off x="8838000" y="2920902"/>
            <a:ext cx="1163828" cy="1163828"/>
          </a:xfrm>
          <a:prstGeom prst="ellipse">
            <a:avLst/>
          </a:prstGeom>
          <a:no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b="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ZA" dirty="0"/>
              <a:t>Insert Icon or Picture</a:t>
            </a:r>
          </a:p>
        </p:txBody>
      </p:sp>
    </p:spTree>
    <p:extLst>
      <p:ext uri="{BB962C8B-B14F-4D97-AF65-F5344CB8AC3E}">
        <p14:creationId xmlns:p14="http://schemas.microsoft.com/office/powerpoint/2010/main" val="146703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8" name="Straight Connector 7"/>
          <p:cNvCxnSpPr>
            <a:cxnSpLocks/>
          </p:cNvCxnSpPr>
          <p:nvPr/>
        </p:nvCxnSpPr>
        <p:spPr>
          <a:xfrm>
            <a:off x="3498694" y="2421466"/>
            <a:ext cx="740731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498694" y="982132"/>
            <a:ext cx="7397903"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498694" y="2560320"/>
            <a:ext cx="3580381"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316216" y="2560320"/>
            <a:ext cx="3580381"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09-Dec-18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388783" y="248341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211380" y="144283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422103" y="1691853"/>
            <a:ext cx="2736000" cy="336731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376265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82F76-1F28-4871-AA44-ADE3B29E465F}"/>
              </a:ext>
            </a:extLst>
          </p:cNvPr>
          <p:cNvSpPr/>
          <p:nvPr userDrawn="1"/>
        </p:nvSpPr>
        <p:spPr>
          <a:xfrm>
            <a:off x="1066800" y="1009665"/>
            <a:ext cx="7056969"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hasCustomPrompt="1"/>
          </p:nvPr>
        </p:nvSpPr>
        <p:spPr>
          <a:xfrm>
            <a:off x="8216900" y="982132"/>
            <a:ext cx="2679698" cy="1412725"/>
          </a:xfrm>
        </p:spPr>
        <p:txBody>
          <a:bodyPr anchor="t"/>
          <a:lstStyle>
            <a:lvl1pPr algn="r">
              <a:defRPr/>
            </a:lvl1pPr>
          </a:lstStyle>
          <a:p>
            <a:r>
              <a:rPr lang="en-US" dirty="0"/>
              <a:t>Click to title</a:t>
            </a:r>
          </a:p>
        </p:txBody>
      </p:sp>
      <p:sp>
        <p:nvSpPr>
          <p:cNvPr id="4" name="Date Placeholder 3"/>
          <p:cNvSpPr>
            <a:spLocks noGrp="1"/>
          </p:cNvSpPr>
          <p:nvPr>
            <p:ph type="dt" sz="half" idx="10"/>
          </p:nvPr>
        </p:nvSpPr>
        <p:spPr/>
        <p:txBody>
          <a:bodyPr/>
          <a:lstStyle/>
          <a:p>
            <a:fld id="{846CE7D5-CF57-46EF-B807-FDD0502418D4}" type="datetimeFigureOut">
              <a:rPr lang="en-US" smtClean="0"/>
              <a:t>09-Dec-18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1" name="Picture Placeholder 10">
            <a:extLst>
              <a:ext uri="{FF2B5EF4-FFF2-40B4-BE49-F238E27FC236}">
                <a16:creationId xmlns:a16="http://schemas.microsoft.com/office/drawing/2014/main" id="{087D12F9-00B3-48A4-8EFB-78ACCA9F99DC}"/>
              </a:ext>
            </a:extLst>
          </p:cNvPr>
          <p:cNvSpPr>
            <a:spLocks noGrp="1"/>
          </p:cNvSpPr>
          <p:nvPr>
            <p:ph type="pic" sz="quarter" idx="13" hasCustomPrompt="1"/>
          </p:nvPr>
        </p:nvSpPr>
        <p:spPr>
          <a:xfrm>
            <a:off x="5482052" y="1318687"/>
            <a:ext cx="2338493" cy="2881988"/>
          </a:xfrm>
          <a:solidFill>
            <a:schemeClr val="bg1">
              <a:lumMod val="95000"/>
            </a:schemeClr>
          </a:solidFill>
        </p:spPr>
        <p:txBody>
          <a:bodyPr anchor="ctr"/>
          <a:lstStyle>
            <a:lvl1pPr marL="0" indent="0" algn="ctr">
              <a:buNone/>
              <a:defRPr sz="1200" i="1"/>
            </a:lvl1pPr>
          </a:lstStyle>
          <a:p>
            <a:r>
              <a:rPr lang="en-ZA" dirty="0"/>
              <a:t>Pictures of buildings</a:t>
            </a:r>
          </a:p>
        </p:txBody>
      </p:sp>
      <p:sp>
        <p:nvSpPr>
          <p:cNvPr id="12" name="Picture Placeholder 10">
            <a:extLst>
              <a:ext uri="{FF2B5EF4-FFF2-40B4-BE49-F238E27FC236}">
                <a16:creationId xmlns:a16="http://schemas.microsoft.com/office/drawing/2014/main" id="{242B44F9-2E79-4910-8D1A-CE37EF05242B}"/>
              </a:ext>
            </a:extLst>
          </p:cNvPr>
          <p:cNvSpPr>
            <a:spLocks noGrp="1"/>
          </p:cNvSpPr>
          <p:nvPr>
            <p:ph type="pic" sz="quarter" idx="14" hasCustomPrompt="1"/>
          </p:nvPr>
        </p:nvSpPr>
        <p:spPr>
          <a:xfrm>
            <a:off x="1374222" y="3128436"/>
            <a:ext cx="3974629" cy="2424639"/>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ZA" dirty="0"/>
              <a:t> Pictures of jobs</a:t>
            </a:r>
          </a:p>
        </p:txBody>
      </p:sp>
      <p:sp>
        <p:nvSpPr>
          <p:cNvPr id="13" name="Picture Placeholder 10">
            <a:extLst>
              <a:ext uri="{FF2B5EF4-FFF2-40B4-BE49-F238E27FC236}">
                <a16:creationId xmlns:a16="http://schemas.microsoft.com/office/drawing/2014/main" id="{68412D06-1A64-446B-8E3E-026437ADFB5D}"/>
              </a:ext>
            </a:extLst>
          </p:cNvPr>
          <p:cNvSpPr>
            <a:spLocks noGrp="1"/>
          </p:cNvSpPr>
          <p:nvPr>
            <p:ph type="pic" sz="quarter" idx="15" hasCustomPrompt="1"/>
          </p:nvPr>
        </p:nvSpPr>
        <p:spPr>
          <a:xfrm>
            <a:off x="3600451" y="1318687"/>
            <a:ext cx="1748400" cy="1680173"/>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ZA" dirty="0"/>
              <a:t>Pictures of transportation</a:t>
            </a:r>
          </a:p>
        </p:txBody>
      </p:sp>
      <p:sp>
        <p:nvSpPr>
          <p:cNvPr id="14" name="Picture Placeholder 10">
            <a:extLst>
              <a:ext uri="{FF2B5EF4-FFF2-40B4-BE49-F238E27FC236}">
                <a16:creationId xmlns:a16="http://schemas.microsoft.com/office/drawing/2014/main" id="{3152ED43-82C8-44B9-8B8E-2C0C9CEB1F19}"/>
              </a:ext>
            </a:extLst>
          </p:cNvPr>
          <p:cNvSpPr>
            <a:spLocks noGrp="1"/>
          </p:cNvSpPr>
          <p:nvPr>
            <p:ph type="pic" sz="quarter" idx="16" hasCustomPrompt="1"/>
          </p:nvPr>
        </p:nvSpPr>
        <p:spPr>
          <a:xfrm>
            <a:off x="1374222" y="1318687"/>
            <a:ext cx="2093027" cy="1680173"/>
          </a:xfrm>
          <a:solidFill>
            <a:schemeClr val="bg1">
              <a:lumMod val="95000"/>
            </a:schemeClr>
          </a:solidFill>
        </p:spPr>
        <p:txBody>
          <a:bodyPr anchor="ctr"/>
          <a:lstStyle>
            <a:lvl1pPr marL="0" indent="0" algn="ctr">
              <a:buNone/>
              <a:defRPr sz="1200" i="1"/>
            </a:lvl1pPr>
          </a:lstStyle>
          <a:p>
            <a:r>
              <a:rPr lang="en-ZA" dirty="0"/>
              <a:t>Pictures of clothing</a:t>
            </a:r>
          </a:p>
        </p:txBody>
      </p:sp>
      <p:sp>
        <p:nvSpPr>
          <p:cNvPr id="19" name="Picture Placeholder 10">
            <a:extLst>
              <a:ext uri="{FF2B5EF4-FFF2-40B4-BE49-F238E27FC236}">
                <a16:creationId xmlns:a16="http://schemas.microsoft.com/office/drawing/2014/main" id="{0BCC3DC8-BDE4-4B07-A8CA-0321A364356B}"/>
              </a:ext>
            </a:extLst>
          </p:cNvPr>
          <p:cNvSpPr>
            <a:spLocks noGrp="1"/>
          </p:cNvSpPr>
          <p:nvPr>
            <p:ph type="pic" sz="quarter" idx="17" hasCustomPrompt="1"/>
          </p:nvPr>
        </p:nvSpPr>
        <p:spPr>
          <a:xfrm>
            <a:off x="5482052" y="4333875"/>
            <a:ext cx="2338493" cy="1219200"/>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dirty="0"/>
              <a:t>Pictures of other items that capture the era</a:t>
            </a:r>
            <a:endParaRPr lang="en-ZA" dirty="0"/>
          </a:p>
        </p:txBody>
      </p:sp>
      <p:sp>
        <p:nvSpPr>
          <p:cNvPr id="21" name="Text Placeholder 20">
            <a:extLst>
              <a:ext uri="{FF2B5EF4-FFF2-40B4-BE49-F238E27FC236}">
                <a16:creationId xmlns:a16="http://schemas.microsoft.com/office/drawing/2014/main" id="{2E769B50-B286-4700-AFD4-EFDA8F2FBA04}"/>
              </a:ext>
            </a:extLst>
          </p:cNvPr>
          <p:cNvSpPr>
            <a:spLocks noGrp="1"/>
          </p:cNvSpPr>
          <p:nvPr>
            <p:ph type="body" sz="quarter" idx="18" hasCustomPrompt="1"/>
          </p:nvPr>
        </p:nvSpPr>
        <p:spPr>
          <a:xfrm>
            <a:off x="8216900" y="2507046"/>
            <a:ext cx="2679698" cy="3349763"/>
          </a:xfr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err="1"/>
              <a:t>Subheader</a:t>
            </a:r>
            <a:endParaRPr lang="en-ZA" dirty="0"/>
          </a:p>
        </p:txBody>
      </p:sp>
    </p:spTree>
    <p:extLst>
      <p:ext uri="{BB962C8B-B14F-4D97-AF65-F5344CB8AC3E}">
        <p14:creationId xmlns:p14="http://schemas.microsoft.com/office/powerpoint/2010/main" val="426007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CE66FB-7564-43B1-9A0A-6594394A243B}"/>
              </a:ext>
            </a:extLst>
          </p:cNvPr>
          <p:cNvSpPr/>
          <p:nvPr userDrawn="1"/>
        </p:nvSpPr>
        <p:spPr>
          <a:xfrm>
            <a:off x="476250" y="476250"/>
            <a:ext cx="11239500"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Picture Placeholder 10">
            <a:extLst>
              <a:ext uri="{FF2B5EF4-FFF2-40B4-BE49-F238E27FC236}">
                <a16:creationId xmlns:a16="http://schemas.microsoft.com/office/drawing/2014/main" id="{D335E96D-A567-4898-B2BA-3B8C2F40BA6E}"/>
              </a:ext>
            </a:extLst>
          </p:cNvPr>
          <p:cNvSpPr>
            <a:spLocks noGrp="1"/>
          </p:cNvSpPr>
          <p:nvPr>
            <p:ph type="pic" sz="quarter" idx="10" hasCustomPrompt="1"/>
          </p:nvPr>
        </p:nvSpPr>
        <p:spPr>
          <a:xfrm>
            <a:off x="552000" y="567000"/>
            <a:ext cx="11088000" cy="5724000"/>
          </a:xfrm>
          <a:solidFill>
            <a:schemeClr val="bg1">
              <a:lumMod val="95000"/>
            </a:schemeClr>
          </a:solidFill>
        </p:spPr>
        <p:txBody>
          <a:bodyPr anchor="ctr"/>
          <a:lstStyle>
            <a:lvl1pPr marL="0" indent="0" algn="ctr">
              <a:buNone/>
              <a:defRPr sz="1600" i="1">
                <a:solidFill>
                  <a:schemeClr val="tx1">
                    <a:lumMod val="85000"/>
                    <a:lumOff val="15000"/>
                  </a:schemeClr>
                </a:solidFill>
              </a:defRPr>
            </a:lvl1pPr>
          </a:lstStyle>
          <a:p>
            <a:r>
              <a:rPr lang="en-ZA" dirty="0"/>
              <a:t>Insert an iconic picture from the era</a:t>
            </a:r>
          </a:p>
        </p:txBody>
      </p:sp>
      <p:sp>
        <p:nvSpPr>
          <p:cNvPr id="2" name="Title 1"/>
          <p:cNvSpPr>
            <a:spLocks noGrp="1"/>
          </p:cNvSpPr>
          <p:nvPr>
            <p:ph type="title"/>
          </p:nvPr>
        </p:nvSpPr>
        <p:spPr>
          <a:xfrm>
            <a:off x="1295402" y="692939"/>
            <a:ext cx="9601196" cy="751418"/>
          </a:xfrm>
        </p:spPr>
        <p:txBody>
          <a:bodyPr/>
          <a:lstStyle/>
          <a:p>
            <a:r>
              <a:rPr lang="en-US"/>
              <a:t>Click to edit Master title style</a:t>
            </a:r>
            <a:endParaRPr lang="en-US" dirty="0"/>
          </a:p>
        </p:txBody>
      </p:sp>
      <p:pic>
        <p:nvPicPr>
          <p:cNvPr id="7" name="Picture 6" descr="HD-PanelContent-GrommetsCombined.png">
            <a:extLst>
              <a:ext uri="{FF2B5EF4-FFF2-40B4-BE49-F238E27FC236}">
                <a16:creationId xmlns:a16="http://schemas.microsoft.com/office/drawing/2014/main"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8" name="Picture 7" descr="HD-PanelContent-GrommetsCombined.png">
            <a:extLst>
              <a:ext uri="{FF2B5EF4-FFF2-40B4-BE49-F238E27FC236}">
                <a16:creationId xmlns:a16="http://schemas.microsoft.com/office/drawing/2014/main"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9" name="Picture 8" descr="HD-PanelContent-GrommetsCombined.png">
            <a:extLst>
              <a:ext uri="{FF2B5EF4-FFF2-40B4-BE49-F238E27FC236}">
                <a16:creationId xmlns:a16="http://schemas.microsoft.com/office/drawing/2014/main"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10" name="Picture 9" descr="HD-PanelContent-GrommetsCombined.png">
            <a:extLst>
              <a:ext uri="{FF2B5EF4-FFF2-40B4-BE49-F238E27FC236}">
                <a16:creationId xmlns:a16="http://schemas.microsoft.com/office/drawing/2014/main"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281828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1295401" y="2560320"/>
            <a:ext cx="3580381"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09-Dec-18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ZA" dirty="0"/>
              <a:t>Insert Photo or Drag &amp; Drop your Photo</a:t>
            </a:r>
          </a:p>
        </p:txBody>
      </p:sp>
    </p:spTree>
    <p:extLst>
      <p:ext uri="{BB962C8B-B14F-4D97-AF65-F5344CB8AC3E}">
        <p14:creationId xmlns:p14="http://schemas.microsoft.com/office/powerpoint/2010/main" val="16838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Content Alt">
    <p:spTree>
      <p:nvGrpSpPr>
        <p:cNvPr id="1" name=""/>
        <p:cNvGrpSpPr/>
        <p:nvPr/>
      </p:nvGrpSpPr>
      <p:grpSpPr>
        <a:xfrm>
          <a:off x="0" y="0"/>
          <a:ext cx="0" cy="0"/>
          <a:chOff x="0" y="0"/>
          <a:chExt cx="0" cy="0"/>
        </a:xfrm>
      </p:grpSpPr>
      <p:pic>
        <p:nvPicPr>
          <p:cNvPr id="9" name="Picture 8" descr="HD-PanelContent-GrommetsCombined.png">
            <a:extLst>
              <a:ext uri="{FF2B5EF4-FFF2-40B4-BE49-F238E27FC236}">
                <a16:creationId xmlns:a16="http://schemas.microsoft.com/office/drawing/2014/main"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cxnSp>
        <p:nvCxnSpPr>
          <p:cNvPr id="7" name="Straight Connector 6"/>
          <p:cNvCxnSpPr>
            <a:cxnSpLocks/>
          </p:cNvCxnSpPr>
          <p:nvPr/>
        </p:nvCxnSpPr>
        <p:spPr>
          <a:xfrm>
            <a:off x="1295401" y="2421466"/>
            <a:ext cx="466966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2" y="982132"/>
            <a:ext cx="4669664" cy="1303867"/>
          </a:xfrm>
        </p:spPr>
        <p:txBody>
          <a:bodyPr/>
          <a:lstStyle/>
          <a:p>
            <a:r>
              <a:rPr lang="en-US" dirty="0"/>
              <a:t>Click to edit title</a:t>
            </a:r>
          </a:p>
        </p:txBody>
      </p:sp>
      <p:sp>
        <p:nvSpPr>
          <p:cNvPr id="3" name="Content Placeholder 2"/>
          <p:cNvSpPr>
            <a:spLocks noGrp="1"/>
          </p:cNvSpPr>
          <p:nvPr>
            <p:ph idx="1"/>
          </p:nvPr>
        </p:nvSpPr>
        <p:spPr>
          <a:xfrm>
            <a:off x="1295401" y="2556932"/>
            <a:ext cx="4669666" cy="33189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09-Dec-18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1" name="Content Placeholder 2">
            <a:extLst>
              <a:ext uri="{FF2B5EF4-FFF2-40B4-BE49-F238E27FC236}">
                <a16:creationId xmlns:a16="http://schemas.microsoft.com/office/drawing/2014/main" id="{68FEA8B0-7C15-481C-885B-E54C78BC32E7}"/>
              </a:ext>
            </a:extLst>
          </p:cNvPr>
          <p:cNvSpPr>
            <a:spLocks noGrp="1"/>
          </p:cNvSpPr>
          <p:nvPr>
            <p:ph idx="13"/>
          </p:nvPr>
        </p:nvSpPr>
        <p:spPr>
          <a:xfrm>
            <a:off x="6226935" y="982132"/>
            <a:ext cx="4669666" cy="41265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8DCEB7F9-6056-41AE-93D6-C5D4C94C8F50}"/>
              </a:ext>
            </a:extLst>
          </p:cNvPr>
          <p:cNvSpPr>
            <a:spLocks noGrp="1"/>
          </p:cNvSpPr>
          <p:nvPr>
            <p:ph type="body" sz="quarter" idx="14" hasCustomPrompt="1"/>
          </p:nvPr>
        </p:nvSpPr>
        <p:spPr>
          <a:xfrm rot="21043309">
            <a:off x="8122162" y="5338536"/>
            <a:ext cx="2746356" cy="425315"/>
          </a:xfrm>
        </p:spPr>
        <p:txBody>
          <a:bodyPr/>
          <a:lstStyle>
            <a:lvl1pPr marL="0" indent="0" algn="r">
              <a:buNone/>
              <a:defRPr i="0">
                <a:latin typeface="Lucida Handwriting" panose="03010101010101010101" pitchFamily="66"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Generation XYZ</a:t>
            </a:r>
            <a:endParaRPr lang="en-ZA" dirty="0"/>
          </a:p>
        </p:txBody>
      </p:sp>
    </p:spTree>
    <p:extLst>
      <p:ext uri="{BB962C8B-B14F-4D97-AF65-F5344CB8AC3E}">
        <p14:creationId xmlns:p14="http://schemas.microsoft.com/office/powerpoint/2010/main" val="145577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1295400" y="979709"/>
            <a:ext cx="9601197"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295400" y="3073155"/>
            <a:ext cx="9601197" cy="520392"/>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09-Dec-18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16" name="Straight Connector 15"/>
          <p:cNvCxnSpPr/>
          <p:nvPr/>
        </p:nvCxnSpPr>
        <p:spPr>
          <a:xfrm>
            <a:off x="2012723" y="2937688"/>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4202A890-9091-4399-80AF-8AF212A1ED43}"/>
              </a:ext>
            </a:extLst>
          </p:cNvPr>
          <p:cNvSpPr>
            <a:spLocks noGrp="1"/>
          </p:cNvSpPr>
          <p:nvPr>
            <p:ph idx="13" hasCustomPrompt="1"/>
          </p:nvPr>
        </p:nvSpPr>
        <p:spPr>
          <a:xfrm>
            <a:off x="1295401" y="3864479"/>
            <a:ext cx="2952000" cy="1109133"/>
          </a:xfrm>
          <a:ln w="44450" cap="sq" cmpd="thinThick">
            <a:solidFill>
              <a:schemeClr val="accent1"/>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id="{F1661F6C-2BB1-41AF-BF4C-144E940F7B25}"/>
              </a:ext>
            </a:extLst>
          </p:cNvPr>
          <p:cNvSpPr>
            <a:spLocks noGrp="1"/>
          </p:cNvSpPr>
          <p:nvPr>
            <p:ph idx="14" hasCustomPrompt="1"/>
          </p:nvPr>
        </p:nvSpPr>
        <p:spPr>
          <a:xfrm>
            <a:off x="4620000" y="3864479"/>
            <a:ext cx="2952000" cy="1109133"/>
          </a:xfrm>
          <a:ln w="44450" cap="sq" cmpd="thinThick">
            <a:solidFill>
              <a:schemeClr val="accent3"/>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id="{3AFB258B-8362-4F6C-94EF-7C1F32CEBF2D}"/>
              </a:ext>
            </a:extLst>
          </p:cNvPr>
          <p:cNvSpPr>
            <a:spLocks noGrp="1"/>
          </p:cNvSpPr>
          <p:nvPr>
            <p:ph idx="15" hasCustomPrompt="1"/>
          </p:nvPr>
        </p:nvSpPr>
        <p:spPr>
          <a:xfrm>
            <a:off x="7944598" y="3864479"/>
            <a:ext cx="2952000" cy="1109133"/>
          </a:xfrm>
          <a:ln w="44450" cap="sq" cmpd="thinThick">
            <a:solidFill>
              <a:schemeClr val="accent2"/>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Tree>
    <p:extLst>
      <p:ext uri="{BB962C8B-B14F-4D97-AF65-F5344CB8AC3E}">
        <p14:creationId xmlns:p14="http://schemas.microsoft.com/office/powerpoint/2010/main" val="3672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46CE7D5-CF57-46EF-B807-FDD0502418D4}" type="datetimeFigureOut">
              <a:rPr lang="en-US" smtClean="0"/>
              <a:t>09-Dec-18</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4342580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86" r:id="rId3"/>
    <p:sldLayoutId id="2147484187" r:id="rId4"/>
    <p:sldLayoutId id="2147484188" r:id="rId5"/>
    <p:sldLayoutId id="2147484189" r:id="rId6"/>
    <p:sldLayoutId id="2147484190" r:id="rId7"/>
    <p:sldLayoutId id="2147484191" r:id="rId8"/>
    <p:sldLayoutId id="2147484192" r:id="rId9"/>
    <p:sldLayoutId id="2147484171" r:id="rId10"/>
    <p:sldLayoutId id="2147484172" r:id="rId11"/>
    <p:sldLayoutId id="2147484173" r:id="rId12"/>
    <p:sldLayoutId id="2147484193" r:id="rId13"/>
    <p:sldLayoutId id="2147484194" r:id="rId14"/>
    <p:sldLayoutId id="2147484174" r:id="rId15"/>
    <p:sldLayoutId id="2147484175" r:id="rId16"/>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1871131"/>
            <a:ext cx="6815669" cy="722779"/>
          </a:xfrm>
        </p:spPr>
        <p:txBody>
          <a:bodyPr/>
          <a:lstStyle/>
          <a:p>
            <a:r>
              <a:rPr lang="en-US" sz="4400" dirty="0"/>
              <a:t>Design Thinking Report</a:t>
            </a:r>
          </a:p>
        </p:txBody>
      </p:sp>
      <p:sp>
        <p:nvSpPr>
          <p:cNvPr id="4" name="Content Placeholder 4">
            <a:extLst>
              <a:ext uri="{FF2B5EF4-FFF2-40B4-BE49-F238E27FC236}">
                <a16:creationId xmlns:a16="http://schemas.microsoft.com/office/drawing/2014/main" id="{3F415D88-BAF9-4830-AE41-FAE7AA4E6AD7}"/>
              </a:ext>
            </a:extLst>
          </p:cNvPr>
          <p:cNvSpPr txBox="1">
            <a:spLocks/>
          </p:cNvSpPr>
          <p:nvPr/>
        </p:nvSpPr>
        <p:spPr>
          <a:xfrm>
            <a:off x="2692398" y="2834258"/>
            <a:ext cx="6815669" cy="443205"/>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sz="2000" b="1" dirty="0"/>
              <a:t>Group 7 : The Honey Badger</a:t>
            </a:r>
          </a:p>
        </p:txBody>
      </p:sp>
      <p:sp>
        <p:nvSpPr>
          <p:cNvPr id="10" name="Content Placeholder 4">
            <a:extLst>
              <a:ext uri="{FF2B5EF4-FFF2-40B4-BE49-F238E27FC236}">
                <a16:creationId xmlns:a16="http://schemas.microsoft.com/office/drawing/2014/main" id="{B80D9354-13C2-49A3-8ECD-605269D2DA99}"/>
              </a:ext>
            </a:extLst>
          </p:cNvPr>
          <p:cNvSpPr txBox="1">
            <a:spLocks/>
          </p:cNvSpPr>
          <p:nvPr/>
        </p:nvSpPr>
        <p:spPr>
          <a:xfrm>
            <a:off x="2692397" y="3580537"/>
            <a:ext cx="5555863" cy="2335071"/>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1600" dirty="0"/>
              <a:t>Tan Jun Han</a:t>
            </a:r>
          </a:p>
          <a:p>
            <a:r>
              <a:rPr lang="en-US" sz="1600" dirty="0" err="1"/>
              <a:t>Putera</a:t>
            </a:r>
            <a:r>
              <a:rPr lang="en-US" sz="1600" dirty="0"/>
              <a:t> Muhammad </a:t>
            </a:r>
            <a:r>
              <a:rPr lang="en-US" sz="1600" dirty="0" err="1"/>
              <a:t>Syabil</a:t>
            </a:r>
            <a:r>
              <a:rPr lang="en-US" sz="1600" dirty="0"/>
              <a:t> Bin </a:t>
            </a:r>
            <a:r>
              <a:rPr lang="en-US" sz="1600" dirty="0" err="1"/>
              <a:t>Sarianto</a:t>
            </a:r>
            <a:endParaRPr lang="en-US" sz="1600" dirty="0"/>
          </a:p>
          <a:p>
            <a:r>
              <a:rPr lang="en-US" sz="1600" dirty="0"/>
              <a:t>Nurul </a:t>
            </a:r>
            <a:r>
              <a:rPr lang="en-US" sz="1600" dirty="0" err="1"/>
              <a:t>Aneesha</a:t>
            </a:r>
            <a:r>
              <a:rPr lang="en-US" sz="1600" dirty="0"/>
              <a:t> </a:t>
            </a:r>
            <a:r>
              <a:rPr lang="en-US" sz="1600" dirty="0" err="1"/>
              <a:t>Bt</a:t>
            </a:r>
            <a:r>
              <a:rPr lang="en-US" sz="1600" dirty="0"/>
              <a:t> Md Zin</a:t>
            </a:r>
          </a:p>
          <a:p>
            <a:r>
              <a:rPr lang="en-US" sz="1600" dirty="0"/>
              <a:t>Nur Ilham Muhammad </a:t>
            </a:r>
            <a:r>
              <a:rPr lang="en-US" sz="1600" dirty="0" err="1"/>
              <a:t>Shahfilzuah</a:t>
            </a:r>
            <a:endParaRPr lang="en-US" sz="1600" dirty="0"/>
          </a:p>
          <a:p>
            <a:r>
              <a:rPr lang="en-US" sz="1600" dirty="0" err="1"/>
              <a:t>Seyyed</a:t>
            </a:r>
            <a:r>
              <a:rPr lang="en-US" sz="1600" dirty="0"/>
              <a:t> </a:t>
            </a:r>
            <a:r>
              <a:rPr lang="en-US" sz="1600" dirty="0" err="1"/>
              <a:t>Naquib</a:t>
            </a:r>
            <a:r>
              <a:rPr lang="en-US" sz="1600" dirty="0"/>
              <a:t> Al </a:t>
            </a:r>
            <a:r>
              <a:rPr lang="en-US" sz="1600" dirty="0" err="1"/>
              <a:t>Faruqi</a:t>
            </a:r>
            <a:endParaRPr lang="en-US" sz="1600" dirty="0"/>
          </a:p>
          <a:p>
            <a:endParaRPr lang="en-US" dirty="0"/>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E091CFA8-A06A-4F5C-9AE2-A69E3A42A69F}"/>
              </a:ext>
            </a:extLst>
          </p:cNvPr>
          <p:cNvPicPr>
            <a:picLocks noChangeAspect="1"/>
          </p:cNvPicPr>
          <p:nvPr/>
        </p:nvPicPr>
        <p:blipFill>
          <a:blip r:embed="rId2"/>
          <a:stretch>
            <a:fillRect/>
          </a:stretch>
        </p:blipFill>
        <p:spPr>
          <a:xfrm>
            <a:off x="548159" y="566680"/>
            <a:ext cx="11095682" cy="5724640"/>
          </a:xfrm>
          <a:prstGeom prst="rect">
            <a:avLst/>
          </a:prstGeom>
        </p:spPr>
      </p:pic>
      <p:pic>
        <p:nvPicPr>
          <p:cNvPr id="5" name="Picture 4" descr="decorative element">
            <a:extLst>
              <a:ext uri="{FF2B5EF4-FFF2-40B4-BE49-F238E27FC236}">
                <a16:creationId xmlns:a16="http://schemas.microsoft.com/office/drawing/2014/main" id="{E7391D2C-9999-4BB5-9064-EBE186B9519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6" name="Picture 5" descr="decorative element">
            <a:extLst>
              <a:ext uri="{FF2B5EF4-FFF2-40B4-BE49-F238E27FC236}">
                <a16:creationId xmlns:a16="http://schemas.microsoft.com/office/drawing/2014/main" id="{D967E7C8-E760-47F2-908B-AB31194CA0A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7" name="Picture 6" descr="decorative element">
            <a:extLst>
              <a:ext uri="{FF2B5EF4-FFF2-40B4-BE49-F238E27FC236}">
                <a16:creationId xmlns:a16="http://schemas.microsoft.com/office/drawing/2014/main" id="{4579E219-3230-41BC-96F9-1E0FEFF8006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8" name="Picture 7" descr="decorative element">
            <a:extLst>
              <a:ext uri="{FF2B5EF4-FFF2-40B4-BE49-F238E27FC236}">
                <a16:creationId xmlns:a16="http://schemas.microsoft.com/office/drawing/2014/main" id="{EE2D0509-AF4E-4935-ADF8-25BD255C1DB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grpSp>
        <p:nvGrpSpPr>
          <p:cNvPr id="24" name="Group 23">
            <a:extLst>
              <a:ext uri="{FF2B5EF4-FFF2-40B4-BE49-F238E27FC236}">
                <a16:creationId xmlns:a16="http://schemas.microsoft.com/office/drawing/2014/main" id="{36D97D8E-C5DD-44AF-B00B-8EB37C7F2804}"/>
              </a:ext>
            </a:extLst>
          </p:cNvPr>
          <p:cNvGrpSpPr/>
          <p:nvPr/>
        </p:nvGrpSpPr>
        <p:grpSpPr>
          <a:xfrm>
            <a:off x="7990375" y="851494"/>
            <a:ext cx="3291012" cy="1137892"/>
            <a:chOff x="8024019" y="4461595"/>
            <a:chExt cx="3291012" cy="1137892"/>
          </a:xfrm>
        </p:grpSpPr>
        <p:grpSp>
          <p:nvGrpSpPr>
            <p:cNvPr id="25" name="Group 24">
              <a:extLst>
                <a:ext uri="{FF2B5EF4-FFF2-40B4-BE49-F238E27FC236}">
                  <a16:creationId xmlns:a16="http://schemas.microsoft.com/office/drawing/2014/main" id="{62E05A98-1F5A-4762-BE1A-BE4751701166}"/>
                </a:ext>
              </a:extLst>
            </p:cNvPr>
            <p:cNvGrpSpPr/>
            <p:nvPr/>
          </p:nvGrpSpPr>
          <p:grpSpPr>
            <a:xfrm rot="21171028">
              <a:off x="8024019" y="4461595"/>
              <a:ext cx="2592883" cy="727923"/>
              <a:chOff x="7008797" y="2624713"/>
              <a:chExt cx="2592883" cy="727923"/>
            </a:xfrm>
            <a:solidFill>
              <a:schemeClr val="accent6">
                <a:lumMod val="60000"/>
                <a:lumOff val="40000"/>
              </a:schemeClr>
            </a:solidFill>
          </p:grpSpPr>
          <p:sp>
            <p:nvSpPr>
              <p:cNvPr id="33" name="Folded Corner 11">
                <a:extLst>
                  <a:ext uri="{FF2B5EF4-FFF2-40B4-BE49-F238E27FC236}">
                    <a16:creationId xmlns:a16="http://schemas.microsoft.com/office/drawing/2014/main" id="{7F888857-E47D-427B-8580-367D9117F584}"/>
                  </a:ext>
                </a:extLst>
              </p:cNvPr>
              <p:cNvSpPr/>
              <p:nvPr/>
            </p:nvSpPr>
            <p:spPr>
              <a:xfrm>
                <a:off x="7008797" y="2624713"/>
                <a:ext cx="2592883" cy="727923"/>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25A088F-10A3-4B66-8028-821A370BDA9C}"/>
                  </a:ext>
                </a:extLst>
              </p:cNvPr>
              <p:cNvSpPr txBox="1"/>
              <p:nvPr/>
            </p:nvSpPr>
            <p:spPr>
              <a:xfrm>
                <a:off x="7154193" y="2767315"/>
                <a:ext cx="2299715" cy="461665"/>
              </a:xfrm>
              <a:prstGeom prst="rect">
                <a:avLst/>
              </a:prstGeom>
              <a:grpFill/>
            </p:spPr>
            <p:txBody>
              <a:bodyPr wrap="square" rtlCol="0">
                <a:spAutoFit/>
              </a:bodyPr>
              <a:lstStyle/>
              <a:p>
                <a:pPr algn="ctr"/>
                <a:r>
                  <a:rPr lang="en-US" sz="1200" dirty="0">
                    <a:latin typeface="Bell MT" panose="02020503060305020303" pitchFamily="18" charset="0"/>
                  </a:rPr>
                  <a:t>NOT ENOUGH SPACE FOR PARKING </a:t>
                </a:r>
              </a:p>
            </p:txBody>
          </p:sp>
        </p:grpSp>
        <p:grpSp>
          <p:nvGrpSpPr>
            <p:cNvPr id="27" name="Group 26">
              <a:extLst>
                <a:ext uri="{FF2B5EF4-FFF2-40B4-BE49-F238E27FC236}">
                  <a16:creationId xmlns:a16="http://schemas.microsoft.com/office/drawing/2014/main" id="{6572A9C1-FC3D-4689-90BD-247DD26A5EEC}"/>
                </a:ext>
              </a:extLst>
            </p:cNvPr>
            <p:cNvGrpSpPr/>
            <p:nvPr/>
          </p:nvGrpSpPr>
          <p:grpSpPr>
            <a:xfrm rot="20977119">
              <a:off x="8882858" y="5074525"/>
              <a:ext cx="2432173" cy="524962"/>
              <a:chOff x="8884346" y="3384841"/>
              <a:chExt cx="2432173" cy="524962"/>
            </a:xfrm>
          </p:grpSpPr>
          <p:sp>
            <p:nvSpPr>
              <p:cNvPr id="31" name="Snip Diagonal Corner Rectangle 32">
                <a:extLst>
                  <a:ext uri="{FF2B5EF4-FFF2-40B4-BE49-F238E27FC236}">
                    <a16:creationId xmlns:a16="http://schemas.microsoft.com/office/drawing/2014/main" id="{01D95D66-EAB2-40D7-AB31-FEDDF2FB8981}"/>
                  </a:ext>
                </a:extLst>
              </p:cNvPr>
              <p:cNvSpPr/>
              <p:nvPr/>
            </p:nvSpPr>
            <p:spPr>
              <a:xfrm>
                <a:off x="8884346" y="3384841"/>
                <a:ext cx="1904778" cy="511178"/>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3C49839-0189-4EF7-9945-D8002D8F76F0}"/>
                  </a:ext>
                </a:extLst>
              </p:cNvPr>
              <p:cNvSpPr txBox="1"/>
              <p:nvPr/>
            </p:nvSpPr>
            <p:spPr>
              <a:xfrm>
                <a:off x="9008940" y="3386583"/>
                <a:ext cx="2307579" cy="523220"/>
              </a:xfrm>
              <a:prstGeom prst="rect">
                <a:avLst/>
              </a:prstGeom>
              <a:noFill/>
            </p:spPr>
            <p:txBody>
              <a:bodyPr wrap="square" rtlCol="0">
                <a:spAutoFit/>
              </a:bodyPr>
              <a:lstStyle/>
              <a:p>
                <a:r>
                  <a:rPr lang="en-US" sz="1400" dirty="0">
                    <a:latin typeface="Bell MT" panose="02020503060305020303" pitchFamily="18" charset="0"/>
                  </a:rPr>
                  <a:t>PROVIDE EXTRA PARKING SPACE </a:t>
                </a:r>
              </a:p>
            </p:txBody>
          </p:sp>
        </p:grpSp>
      </p:grpSp>
      <p:grpSp>
        <p:nvGrpSpPr>
          <p:cNvPr id="2" name="Group 1">
            <a:extLst>
              <a:ext uri="{FF2B5EF4-FFF2-40B4-BE49-F238E27FC236}">
                <a16:creationId xmlns:a16="http://schemas.microsoft.com/office/drawing/2014/main" id="{18FD535E-6C67-4E91-B44C-E4F1ADC39165}"/>
              </a:ext>
            </a:extLst>
          </p:cNvPr>
          <p:cNvGrpSpPr/>
          <p:nvPr/>
        </p:nvGrpSpPr>
        <p:grpSpPr>
          <a:xfrm>
            <a:off x="8684446" y="3668343"/>
            <a:ext cx="2874370" cy="1139073"/>
            <a:chOff x="9203487" y="2793652"/>
            <a:chExt cx="2874370" cy="1139073"/>
          </a:xfrm>
        </p:grpSpPr>
        <p:grpSp>
          <p:nvGrpSpPr>
            <p:cNvPr id="35" name="Group 34">
              <a:extLst>
                <a:ext uri="{FF2B5EF4-FFF2-40B4-BE49-F238E27FC236}">
                  <a16:creationId xmlns:a16="http://schemas.microsoft.com/office/drawing/2014/main" id="{A8F3FE32-478A-498C-8B8F-C372B70FAD0F}"/>
                </a:ext>
              </a:extLst>
            </p:cNvPr>
            <p:cNvGrpSpPr/>
            <p:nvPr/>
          </p:nvGrpSpPr>
          <p:grpSpPr>
            <a:xfrm>
              <a:off x="9203487" y="2793652"/>
              <a:ext cx="2821147" cy="1139073"/>
              <a:chOff x="6464648" y="1171173"/>
              <a:chExt cx="2821147" cy="1139073"/>
            </a:xfrm>
          </p:grpSpPr>
          <p:grpSp>
            <p:nvGrpSpPr>
              <p:cNvPr id="38" name="Group 37">
                <a:extLst>
                  <a:ext uri="{FF2B5EF4-FFF2-40B4-BE49-F238E27FC236}">
                    <a16:creationId xmlns:a16="http://schemas.microsoft.com/office/drawing/2014/main" id="{E48A9E3F-A0B5-4D76-8CD7-3DFF19926BC1}"/>
                  </a:ext>
                </a:extLst>
              </p:cNvPr>
              <p:cNvGrpSpPr/>
              <p:nvPr/>
            </p:nvGrpSpPr>
            <p:grpSpPr>
              <a:xfrm rot="21200054">
                <a:off x="6464648" y="1171173"/>
                <a:ext cx="2116988" cy="846223"/>
                <a:chOff x="9675342" y="4507931"/>
                <a:chExt cx="2677298" cy="1440745"/>
              </a:xfrm>
              <a:solidFill>
                <a:schemeClr val="accent6">
                  <a:lumMod val="60000"/>
                  <a:lumOff val="40000"/>
                </a:schemeClr>
              </a:solidFill>
            </p:grpSpPr>
            <p:sp>
              <p:nvSpPr>
                <p:cNvPr id="42" name="Folded Corner 20">
                  <a:extLst>
                    <a:ext uri="{FF2B5EF4-FFF2-40B4-BE49-F238E27FC236}">
                      <a16:creationId xmlns:a16="http://schemas.microsoft.com/office/drawing/2014/main" id="{E27534A5-678D-47E8-A274-8677EC59D9D9}"/>
                    </a:ext>
                  </a:extLst>
                </p:cNvPr>
                <p:cNvSpPr/>
                <p:nvPr/>
              </p:nvSpPr>
              <p:spPr>
                <a:xfrm>
                  <a:off x="9675342" y="4507931"/>
                  <a:ext cx="2677298" cy="144074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BC27377-5639-4B98-9A49-3CC2FBA4E563}"/>
                    </a:ext>
                  </a:extLst>
                </p:cNvPr>
                <p:cNvSpPr txBox="1"/>
                <p:nvPr/>
              </p:nvSpPr>
              <p:spPr>
                <a:xfrm>
                  <a:off x="9864337" y="4620470"/>
                  <a:ext cx="2240693" cy="772754"/>
                </a:xfrm>
                <a:prstGeom prst="rect">
                  <a:avLst/>
                </a:prstGeom>
                <a:grpFill/>
              </p:spPr>
              <p:txBody>
                <a:bodyPr wrap="square" rtlCol="0">
                  <a:spAutoFit/>
                </a:bodyPr>
                <a:lstStyle/>
                <a:p>
                  <a:pPr algn="ctr"/>
                  <a:r>
                    <a:rPr lang="en-US" sz="1200" dirty="0">
                      <a:latin typeface="Bell MT" panose="02020503060305020303" pitchFamily="18" charset="0"/>
                    </a:rPr>
                    <a:t>THE STUDENT IS TOO STRESS WITH THEIR STUDIES</a:t>
                  </a:r>
                </a:p>
              </p:txBody>
            </p:sp>
          </p:grpSp>
          <p:sp>
            <p:nvSpPr>
              <p:cNvPr id="37" name="Snip Diagonal Corner Rectangle 40">
                <a:extLst>
                  <a:ext uri="{FF2B5EF4-FFF2-40B4-BE49-F238E27FC236}">
                    <a16:creationId xmlns:a16="http://schemas.microsoft.com/office/drawing/2014/main" id="{8C185874-9A95-44CD-BC0A-C9FC1A1BA7D5}"/>
                  </a:ext>
                </a:extLst>
              </p:cNvPr>
              <p:cNvSpPr/>
              <p:nvPr/>
            </p:nvSpPr>
            <p:spPr>
              <a:xfrm rot="20977119">
                <a:off x="7025949" y="1719517"/>
                <a:ext cx="2259846" cy="590729"/>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0258BD52-4489-42E8-ABF7-D596C101810A}"/>
                </a:ext>
              </a:extLst>
            </p:cNvPr>
            <p:cNvSpPr txBox="1"/>
            <p:nvPr/>
          </p:nvSpPr>
          <p:spPr>
            <a:xfrm rot="21049556">
              <a:off x="9730073" y="3453547"/>
              <a:ext cx="2347784" cy="461665"/>
            </a:xfrm>
            <a:prstGeom prst="rect">
              <a:avLst/>
            </a:prstGeom>
            <a:noFill/>
          </p:spPr>
          <p:txBody>
            <a:bodyPr wrap="square" rtlCol="0">
              <a:spAutoFit/>
            </a:bodyPr>
            <a:lstStyle/>
            <a:p>
              <a:pPr algn="ctr"/>
              <a:r>
                <a:rPr lang="en-US" sz="1200" dirty="0">
                  <a:latin typeface="Bell MT" panose="02020503060305020303" pitchFamily="18" charset="0"/>
                </a:rPr>
                <a:t>PROVIDE ENTERTAINMENT PLACE</a:t>
              </a:r>
            </a:p>
          </p:txBody>
        </p:sp>
      </p:grpSp>
      <p:grpSp>
        <p:nvGrpSpPr>
          <p:cNvPr id="76" name="Group 75">
            <a:extLst>
              <a:ext uri="{FF2B5EF4-FFF2-40B4-BE49-F238E27FC236}">
                <a16:creationId xmlns:a16="http://schemas.microsoft.com/office/drawing/2014/main" id="{F2828489-B7A1-4D8A-885A-5F8083B7FC45}"/>
              </a:ext>
            </a:extLst>
          </p:cNvPr>
          <p:cNvGrpSpPr/>
          <p:nvPr/>
        </p:nvGrpSpPr>
        <p:grpSpPr>
          <a:xfrm>
            <a:off x="4136162" y="957011"/>
            <a:ext cx="3811754" cy="1297901"/>
            <a:chOff x="4770366" y="1261262"/>
            <a:chExt cx="3811754" cy="1297901"/>
          </a:xfrm>
        </p:grpSpPr>
        <p:grpSp>
          <p:nvGrpSpPr>
            <p:cNvPr id="10" name="Group 9">
              <a:extLst>
                <a:ext uri="{FF2B5EF4-FFF2-40B4-BE49-F238E27FC236}">
                  <a16:creationId xmlns:a16="http://schemas.microsoft.com/office/drawing/2014/main" id="{4D931331-7027-410B-94FB-C535B6BFB64F}"/>
                </a:ext>
              </a:extLst>
            </p:cNvPr>
            <p:cNvGrpSpPr/>
            <p:nvPr/>
          </p:nvGrpSpPr>
          <p:grpSpPr>
            <a:xfrm rot="21206580">
              <a:off x="4770366" y="1261262"/>
              <a:ext cx="3163330" cy="1006134"/>
              <a:chOff x="517783" y="475134"/>
              <a:chExt cx="3163330" cy="1006134"/>
            </a:xfrm>
          </p:grpSpPr>
          <p:sp>
            <p:nvSpPr>
              <p:cNvPr id="11" name="Folded Corner 4">
                <a:extLst>
                  <a:ext uri="{FF2B5EF4-FFF2-40B4-BE49-F238E27FC236}">
                    <a16:creationId xmlns:a16="http://schemas.microsoft.com/office/drawing/2014/main" id="{BEFEF2D5-8826-429E-8C2A-42D6F212FEC4}"/>
                  </a:ext>
                </a:extLst>
              </p:cNvPr>
              <p:cNvSpPr/>
              <p:nvPr/>
            </p:nvSpPr>
            <p:spPr>
              <a:xfrm>
                <a:off x="517783" y="475134"/>
                <a:ext cx="3163330" cy="807309"/>
              </a:xfrm>
              <a:prstGeom prst="foldedCorner">
                <a:avLst/>
              </a:prstGeom>
              <a:solidFill>
                <a:schemeClr val="accent6">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000CAA-DDF2-41CB-AF06-57EA0C8516E1}"/>
                  </a:ext>
                </a:extLst>
              </p:cNvPr>
              <p:cNvSpPr txBox="1"/>
              <p:nvPr/>
            </p:nvSpPr>
            <p:spPr>
              <a:xfrm>
                <a:off x="634313" y="557938"/>
                <a:ext cx="2932671" cy="923330"/>
              </a:xfrm>
              <a:prstGeom prst="rect">
                <a:avLst/>
              </a:prstGeom>
              <a:noFill/>
            </p:spPr>
            <p:txBody>
              <a:bodyPr wrap="square" rtlCol="0">
                <a:spAutoFit/>
              </a:bodyPr>
              <a:lstStyle/>
              <a:p>
                <a:pPr algn="ctr"/>
                <a:r>
                  <a:rPr lang="en-US" dirty="0">
                    <a:latin typeface="Bell MT" panose="02020503060305020303" pitchFamily="18" charset="0"/>
                  </a:rPr>
                  <a:t>STUDENT IS NOT PUNCTUAL</a:t>
                </a:r>
              </a:p>
              <a:p>
                <a:pPr algn="ctr"/>
                <a:endParaRPr lang="en-US" dirty="0">
                  <a:latin typeface="Bell MT" panose="02020503060305020303" pitchFamily="18" charset="0"/>
                </a:endParaRPr>
              </a:p>
            </p:txBody>
          </p:sp>
        </p:grpSp>
        <p:sp>
          <p:nvSpPr>
            <p:cNvPr id="45" name="Snip Diagonal Corner Rectangle 54">
              <a:extLst>
                <a:ext uri="{FF2B5EF4-FFF2-40B4-BE49-F238E27FC236}">
                  <a16:creationId xmlns:a16="http://schemas.microsoft.com/office/drawing/2014/main" id="{5E0CB38F-F807-43C8-9B3C-ABF8E6B9C518}"/>
                </a:ext>
              </a:extLst>
            </p:cNvPr>
            <p:cNvSpPr/>
            <p:nvPr/>
          </p:nvSpPr>
          <p:spPr>
            <a:xfrm rot="20977119">
              <a:off x="6340680" y="1771578"/>
              <a:ext cx="2241440" cy="787585"/>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1B906CD-9428-47C2-83CD-B236F92A197D}"/>
                </a:ext>
              </a:extLst>
            </p:cNvPr>
            <p:cNvSpPr txBox="1"/>
            <p:nvPr/>
          </p:nvSpPr>
          <p:spPr>
            <a:xfrm rot="21014190">
              <a:off x="6504948" y="1931776"/>
              <a:ext cx="1825851" cy="523220"/>
            </a:xfrm>
            <a:prstGeom prst="rect">
              <a:avLst/>
            </a:prstGeom>
            <a:noFill/>
          </p:spPr>
          <p:txBody>
            <a:bodyPr wrap="square" rtlCol="0">
              <a:spAutoFit/>
            </a:bodyPr>
            <a:lstStyle/>
            <a:p>
              <a:pPr algn="ctr"/>
              <a:r>
                <a:rPr lang="en-US" sz="1400" dirty="0">
                  <a:latin typeface="Bell MT" panose="02020503060305020303" pitchFamily="18" charset="0"/>
                </a:rPr>
                <a:t>REMIND THEM THE TIME</a:t>
              </a:r>
            </a:p>
          </p:txBody>
        </p:sp>
      </p:grpSp>
      <p:grpSp>
        <p:nvGrpSpPr>
          <p:cNvPr id="75" name="Group 74">
            <a:extLst>
              <a:ext uri="{FF2B5EF4-FFF2-40B4-BE49-F238E27FC236}">
                <a16:creationId xmlns:a16="http://schemas.microsoft.com/office/drawing/2014/main" id="{6C6CEB1E-6768-415B-A598-20F8AB9E1474}"/>
              </a:ext>
            </a:extLst>
          </p:cNvPr>
          <p:cNvGrpSpPr/>
          <p:nvPr/>
        </p:nvGrpSpPr>
        <p:grpSpPr>
          <a:xfrm>
            <a:off x="332136" y="650146"/>
            <a:ext cx="3576670" cy="1224309"/>
            <a:chOff x="277173" y="670030"/>
            <a:chExt cx="3576670" cy="1224309"/>
          </a:xfrm>
        </p:grpSpPr>
        <p:grpSp>
          <p:nvGrpSpPr>
            <p:cNvPr id="13" name="Group 12">
              <a:extLst>
                <a:ext uri="{FF2B5EF4-FFF2-40B4-BE49-F238E27FC236}">
                  <a16:creationId xmlns:a16="http://schemas.microsoft.com/office/drawing/2014/main" id="{02E55704-A54F-4BF0-830D-BE6EF38AC945}"/>
                </a:ext>
              </a:extLst>
            </p:cNvPr>
            <p:cNvGrpSpPr/>
            <p:nvPr/>
          </p:nvGrpSpPr>
          <p:grpSpPr>
            <a:xfrm rot="748757">
              <a:off x="277173" y="670030"/>
              <a:ext cx="2998573" cy="796148"/>
              <a:chOff x="5447305" y="844749"/>
              <a:chExt cx="2998573" cy="796148"/>
            </a:xfrm>
            <a:solidFill>
              <a:schemeClr val="accent6">
                <a:lumMod val="60000"/>
                <a:lumOff val="40000"/>
              </a:schemeClr>
            </a:solidFill>
          </p:grpSpPr>
          <p:sp>
            <p:nvSpPr>
              <p:cNvPr id="14" name="Folded Corner 7">
                <a:extLst>
                  <a:ext uri="{FF2B5EF4-FFF2-40B4-BE49-F238E27FC236}">
                    <a16:creationId xmlns:a16="http://schemas.microsoft.com/office/drawing/2014/main" id="{682F62A6-6D29-4876-9CAC-8B750149A161}"/>
                  </a:ext>
                </a:extLst>
              </p:cNvPr>
              <p:cNvSpPr/>
              <p:nvPr/>
            </p:nvSpPr>
            <p:spPr>
              <a:xfrm rot="20461563">
                <a:off x="5447305" y="844749"/>
                <a:ext cx="2998573" cy="782594"/>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2813DEE-A9CC-40EA-82BB-F89669407AC5}"/>
                  </a:ext>
                </a:extLst>
              </p:cNvPr>
              <p:cNvSpPr txBox="1"/>
              <p:nvPr/>
            </p:nvSpPr>
            <p:spPr>
              <a:xfrm rot="20461563">
                <a:off x="5520908" y="902233"/>
                <a:ext cx="2677297" cy="738664"/>
              </a:xfrm>
              <a:prstGeom prst="rect">
                <a:avLst/>
              </a:prstGeom>
              <a:grpFill/>
            </p:spPr>
            <p:txBody>
              <a:bodyPr wrap="square" rtlCol="0">
                <a:spAutoFit/>
              </a:bodyPr>
              <a:lstStyle/>
              <a:p>
                <a:pPr algn="ctr"/>
                <a:r>
                  <a:rPr lang="en-US" sz="1400" dirty="0">
                    <a:latin typeface="Bell MT" panose="02020503060305020303" pitchFamily="18" charset="0"/>
                  </a:rPr>
                  <a:t>TRAVELLING FROM ONE PLACE TO ANOTHER IS TIME CONSUMING</a:t>
                </a:r>
              </a:p>
            </p:txBody>
          </p:sp>
        </p:grpSp>
        <p:sp>
          <p:nvSpPr>
            <p:cNvPr id="48" name="Snip Diagonal Corner Rectangle 58">
              <a:extLst>
                <a:ext uri="{FF2B5EF4-FFF2-40B4-BE49-F238E27FC236}">
                  <a16:creationId xmlns:a16="http://schemas.microsoft.com/office/drawing/2014/main" id="{D0237FD5-2B2E-4BE8-9178-449401F6F5AD}"/>
                </a:ext>
              </a:extLst>
            </p:cNvPr>
            <p:cNvSpPr/>
            <p:nvPr/>
          </p:nvSpPr>
          <p:spPr>
            <a:xfrm rot="20977119">
              <a:off x="1593997" y="1303610"/>
              <a:ext cx="2259846" cy="590729"/>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1CFD3F3-548D-4AED-916A-F821E1FC3006}"/>
                </a:ext>
              </a:extLst>
            </p:cNvPr>
            <p:cNvSpPr txBox="1"/>
            <p:nvPr/>
          </p:nvSpPr>
          <p:spPr>
            <a:xfrm rot="21014455">
              <a:off x="1842332" y="1318700"/>
              <a:ext cx="1797477" cy="461665"/>
            </a:xfrm>
            <a:prstGeom prst="rect">
              <a:avLst/>
            </a:prstGeom>
            <a:noFill/>
          </p:spPr>
          <p:txBody>
            <a:bodyPr wrap="square" rtlCol="0">
              <a:spAutoFit/>
            </a:bodyPr>
            <a:lstStyle/>
            <a:p>
              <a:pPr algn="ctr"/>
              <a:r>
                <a:rPr lang="en-US" sz="1200" dirty="0">
                  <a:latin typeface="Bell MT" panose="02020503060305020303" pitchFamily="18" charset="0"/>
                </a:rPr>
                <a:t>PROVIDE A FASTER TRANSPORTATION</a:t>
              </a:r>
            </a:p>
          </p:txBody>
        </p:sp>
      </p:grpSp>
      <p:grpSp>
        <p:nvGrpSpPr>
          <p:cNvPr id="73" name="Group 72">
            <a:extLst>
              <a:ext uri="{FF2B5EF4-FFF2-40B4-BE49-F238E27FC236}">
                <a16:creationId xmlns:a16="http://schemas.microsoft.com/office/drawing/2014/main" id="{C39471B5-B14C-4107-A92D-740C5785CD26}"/>
              </a:ext>
            </a:extLst>
          </p:cNvPr>
          <p:cNvGrpSpPr/>
          <p:nvPr/>
        </p:nvGrpSpPr>
        <p:grpSpPr>
          <a:xfrm>
            <a:off x="189163" y="2678896"/>
            <a:ext cx="3803598" cy="1378917"/>
            <a:chOff x="407376" y="2542824"/>
            <a:chExt cx="3803598" cy="1378917"/>
          </a:xfrm>
        </p:grpSpPr>
        <p:grpSp>
          <p:nvGrpSpPr>
            <p:cNvPr id="16" name="Group 15">
              <a:extLst>
                <a:ext uri="{FF2B5EF4-FFF2-40B4-BE49-F238E27FC236}">
                  <a16:creationId xmlns:a16="http://schemas.microsoft.com/office/drawing/2014/main" id="{5B647560-6AB8-4F26-8170-5A3413393994}"/>
                </a:ext>
              </a:extLst>
            </p:cNvPr>
            <p:cNvGrpSpPr/>
            <p:nvPr/>
          </p:nvGrpSpPr>
          <p:grpSpPr>
            <a:xfrm rot="20869578">
              <a:off x="407376" y="2542824"/>
              <a:ext cx="3441690" cy="1076647"/>
              <a:chOff x="1331708" y="1532140"/>
              <a:chExt cx="3756454" cy="1326292"/>
            </a:xfrm>
            <a:solidFill>
              <a:schemeClr val="accent6">
                <a:lumMod val="60000"/>
                <a:lumOff val="40000"/>
              </a:schemeClr>
            </a:solidFill>
          </p:grpSpPr>
          <p:sp>
            <p:nvSpPr>
              <p:cNvPr id="17" name="Folded Corner 9">
                <a:extLst>
                  <a:ext uri="{FF2B5EF4-FFF2-40B4-BE49-F238E27FC236}">
                    <a16:creationId xmlns:a16="http://schemas.microsoft.com/office/drawing/2014/main" id="{40B243FA-4907-40E4-A7CC-7BA1B5D8D709}"/>
                  </a:ext>
                </a:extLst>
              </p:cNvPr>
              <p:cNvSpPr/>
              <p:nvPr/>
            </p:nvSpPr>
            <p:spPr>
              <a:xfrm>
                <a:off x="1331708" y="1532140"/>
                <a:ext cx="3756454" cy="1326292"/>
              </a:xfrm>
              <a:prstGeom prst="foldedCorne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440718-09A4-4A0A-B430-801A408B37EB}"/>
                  </a:ext>
                </a:extLst>
              </p:cNvPr>
              <p:cNvSpPr txBox="1"/>
              <p:nvPr/>
            </p:nvSpPr>
            <p:spPr>
              <a:xfrm>
                <a:off x="1556952" y="1804982"/>
                <a:ext cx="3229233" cy="644540"/>
              </a:xfrm>
              <a:prstGeom prst="rect">
                <a:avLst/>
              </a:prstGeom>
              <a:grpFill/>
            </p:spPr>
            <p:txBody>
              <a:bodyPr wrap="square" rtlCol="0">
                <a:spAutoFit/>
              </a:bodyPr>
              <a:lstStyle/>
              <a:p>
                <a:pPr algn="ctr"/>
                <a:r>
                  <a:rPr lang="en-US" sz="1400" dirty="0">
                    <a:latin typeface="Bell MT" panose="02020503060305020303" pitchFamily="18" charset="0"/>
                  </a:rPr>
                  <a:t>WATER IS SO POLLUTED HENCE IT IS VERY EXPENSIVE</a:t>
                </a:r>
              </a:p>
            </p:txBody>
          </p:sp>
        </p:grpSp>
        <p:grpSp>
          <p:nvGrpSpPr>
            <p:cNvPr id="72" name="Group 71">
              <a:extLst>
                <a:ext uri="{FF2B5EF4-FFF2-40B4-BE49-F238E27FC236}">
                  <a16:creationId xmlns:a16="http://schemas.microsoft.com/office/drawing/2014/main" id="{12EB6BB9-B5A9-407B-84B4-BB793970CF01}"/>
                </a:ext>
              </a:extLst>
            </p:cNvPr>
            <p:cNvGrpSpPr/>
            <p:nvPr/>
          </p:nvGrpSpPr>
          <p:grpSpPr>
            <a:xfrm>
              <a:off x="1839379" y="3216207"/>
              <a:ext cx="2371595" cy="705534"/>
              <a:chOff x="1839379" y="3216207"/>
              <a:chExt cx="2371595" cy="705534"/>
            </a:xfrm>
          </p:grpSpPr>
          <p:sp>
            <p:nvSpPr>
              <p:cNvPr id="47" name="Snip Diagonal Corner Rectangle 57">
                <a:extLst>
                  <a:ext uri="{FF2B5EF4-FFF2-40B4-BE49-F238E27FC236}">
                    <a16:creationId xmlns:a16="http://schemas.microsoft.com/office/drawing/2014/main" id="{4B792268-C2FF-43F1-9E39-37BB809B75C0}"/>
                  </a:ext>
                </a:extLst>
              </p:cNvPr>
              <p:cNvSpPr/>
              <p:nvPr/>
            </p:nvSpPr>
            <p:spPr>
              <a:xfrm rot="20826264">
                <a:off x="1839379" y="3235473"/>
                <a:ext cx="2371595" cy="686268"/>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C287270E-769B-49AC-B604-17AB0A76C0AE}"/>
                  </a:ext>
                </a:extLst>
              </p:cNvPr>
              <p:cNvSpPr txBox="1"/>
              <p:nvPr/>
            </p:nvSpPr>
            <p:spPr>
              <a:xfrm rot="20794851">
                <a:off x="2017341" y="3216207"/>
                <a:ext cx="2015163" cy="646331"/>
              </a:xfrm>
              <a:prstGeom prst="rect">
                <a:avLst/>
              </a:prstGeom>
              <a:noFill/>
            </p:spPr>
            <p:txBody>
              <a:bodyPr wrap="square" rtlCol="0">
                <a:spAutoFit/>
              </a:bodyPr>
              <a:lstStyle/>
              <a:p>
                <a:pPr algn="ctr"/>
                <a:r>
                  <a:rPr lang="en-US" sz="1200" dirty="0">
                    <a:latin typeface="Bell MT" panose="02020503060305020303" pitchFamily="18" charset="0"/>
                  </a:rPr>
                  <a:t>PROVIDE CONTINUOUS WATER SUPPLY AT A LOWER COST</a:t>
                </a:r>
              </a:p>
            </p:txBody>
          </p:sp>
        </p:grpSp>
      </p:grpSp>
      <p:grpSp>
        <p:nvGrpSpPr>
          <p:cNvPr id="78" name="Group 77">
            <a:extLst>
              <a:ext uri="{FF2B5EF4-FFF2-40B4-BE49-F238E27FC236}">
                <a16:creationId xmlns:a16="http://schemas.microsoft.com/office/drawing/2014/main" id="{1990A8A2-83AC-4302-8C94-F387018B1964}"/>
              </a:ext>
            </a:extLst>
          </p:cNvPr>
          <p:cNvGrpSpPr/>
          <p:nvPr/>
        </p:nvGrpSpPr>
        <p:grpSpPr>
          <a:xfrm>
            <a:off x="642772" y="4531568"/>
            <a:ext cx="3877641" cy="1338058"/>
            <a:chOff x="642772" y="4531568"/>
            <a:chExt cx="3877641" cy="1338058"/>
          </a:xfrm>
        </p:grpSpPr>
        <p:sp>
          <p:nvSpPr>
            <p:cNvPr id="19" name="Folded Corner 17">
              <a:extLst>
                <a:ext uri="{FF2B5EF4-FFF2-40B4-BE49-F238E27FC236}">
                  <a16:creationId xmlns:a16="http://schemas.microsoft.com/office/drawing/2014/main" id="{06ABC75F-530F-43C4-BDD7-B197FC0FB16C}"/>
                </a:ext>
              </a:extLst>
            </p:cNvPr>
            <p:cNvSpPr/>
            <p:nvPr/>
          </p:nvSpPr>
          <p:spPr>
            <a:xfrm rot="21149922">
              <a:off x="683780" y="4531568"/>
              <a:ext cx="2130691" cy="888869"/>
            </a:xfrm>
            <a:prstGeom prst="foldedCorner">
              <a:avLst/>
            </a:prstGeom>
            <a:solidFill>
              <a:schemeClr val="accent6">
                <a:lumMod val="60000"/>
                <a:lumOff val="40000"/>
              </a:schemeClr>
            </a:solidFill>
            <a:ln>
              <a:solidFill>
                <a:schemeClr val="tx1">
                  <a:lumMod val="65000"/>
                  <a:lumOff val="3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8E2527EA-F4CB-4ECF-9885-59921C1E0B0E}"/>
                </a:ext>
              </a:extLst>
            </p:cNvPr>
            <p:cNvGrpSpPr/>
            <p:nvPr/>
          </p:nvGrpSpPr>
          <p:grpSpPr>
            <a:xfrm>
              <a:off x="642772" y="4556984"/>
              <a:ext cx="3877641" cy="1312642"/>
              <a:chOff x="642772" y="4556984"/>
              <a:chExt cx="3877641" cy="1312642"/>
            </a:xfrm>
          </p:grpSpPr>
          <p:sp>
            <p:nvSpPr>
              <p:cNvPr id="20" name="TextBox 19">
                <a:extLst>
                  <a:ext uri="{FF2B5EF4-FFF2-40B4-BE49-F238E27FC236}">
                    <a16:creationId xmlns:a16="http://schemas.microsoft.com/office/drawing/2014/main" id="{B5B4496A-B6E1-41AC-A7BD-3FDF08CF6036}"/>
                  </a:ext>
                </a:extLst>
              </p:cNvPr>
              <p:cNvSpPr txBox="1"/>
              <p:nvPr/>
            </p:nvSpPr>
            <p:spPr>
              <a:xfrm rot="21149922">
                <a:off x="642772" y="4556984"/>
                <a:ext cx="2101134" cy="830997"/>
              </a:xfrm>
              <a:prstGeom prst="rect">
                <a:avLst/>
              </a:prstGeom>
              <a:noFill/>
            </p:spPr>
            <p:txBody>
              <a:bodyPr wrap="square" rtlCol="0">
                <a:spAutoFit/>
              </a:bodyPr>
              <a:lstStyle/>
              <a:p>
                <a:pPr algn="ctr"/>
                <a:r>
                  <a:rPr lang="en-US" sz="1200" dirty="0">
                    <a:latin typeface="Bell MT" panose="02020503060305020303" pitchFamily="18" charset="0"/>
                  </a:rPr>
                  <a:t>THE STUDENT DOES NOT APRECIATE THE KNOWLEDGE CREATED BY ANCESTORS</a:t>
                </a:r>
              </a:p>
            </p:txBody>
          </p:sp>
          <p:sp>
            <p:nvSpPr>
              <p:cNvPr id="46" name="Snip Diagonal Corner Rectangle 56">
                <a:extLst>
                  <a:ext uri="{FF2B5EF4-FFF2-40B4-BE49-F238E27FC236}">
                    <a16:creationId xmlns:a16="http://schemas.microsoft.com/office/drawing/2014/main" id="{976F68F7-1387-4ECC-B936-A5A3B654DAA0}"/>
                  </a:ext>
                </a:extLst>
              </p:cNvPr>
              <p:cNvSpPr/>
              <p:nvPr/>
            </p:nvSpPr>
            <p:spPr>
              <a:xfrm rot="21035636">
                <a:off x="1888572" y="5089935"/>
                <a:ext cx="2631841" cy="779691"/>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941BC96E-23F5-4BDF-9C31-FD5BB71B389A}"/>
                  </a:ext>
                </a:extLst>
              </p:cNvPr>
              <p:cNvSpPr txBox="1"/>
              <p:nvPr/>
            </p:nvSpPr>
            <p:spPr>
              <a:xfrm rot="21036242">
                <a:off x="2218465" y="5017661"/>
                <a:ext cx="2221447" cy="830997"/>
              </a:xfrm>
              <a:prstGeom prst="rect">
                <a:avLst/>
              </a:prstGeom>
              <a:noFill/>
            </p:spPr>
            <p:txBody>
              <a:bodyPr wrap="square" rtlCol="0">
                <a:spAutoFit/>
              </a:bodyPr>
              <a:lstStyle/>
              <a:p>
                <a:r>
                  <a:rPr lang="en-US" sz="1200" dirty="0">
                    <a:latin typeface="Bell MT" panose="02020503060305020303" pitchFamily="18" charset="0"/>
                  </a:rPr>
                  <a:t>PRESERVE THE ANCIENT LOOKING STYLE OF KNOWLEDGE STORAGE DEVICE (BOOKS)</a:t>
                </a:r>
              </a:p>
            </p:txBody>
          </p:sp>
        </p:grpSp>
      </p:grpSp>
      <p:grpSp>
        <p:nvGrpSpPr>
          <p:cNvPr id="70" name="Group 69">
            <a:extLst>
              <a:ext uri="{FF2B5EF4-FFF2-40B4-BE49-F238E27FC236}">
                <a16:creationId xmlns:a16="http://schemas.microsoft.com/office/drawing/2014/main" id="{54163840-D623-4A8A-9438-674354581CF1}"/>
              </a:ext>
            </a:extLst>
          </p:cNvPr>
          <p:cNvGrpSpPr/>
          <p:nvPr/>
        </p:nvGrpSpPr>
        <p:grpSpPr>
          <a:xfrm>
            <a:off x="4391582" y="2894794"/>
            <a:ext cx="3462384" cy="1690649"/>
            <a:chOff x="5523716" y="3423934"/>
            <a:chExt cx="3462384" cy="1690649"/>
          </a:xfrm>
        </p:grpSpPr>
        <p:grpSp>
          <p:nvGrpSpPr>
            <p:cNvPr id="21" name="Group 20">
              <a:extLst>
                <a:ext uri="{FF2B5EF4-FFF2-40B4-BE49-F238E27FC236}">
                  <a16:creationId xmlns:a16="http://schemas.microsoft.com/office/drawing/2014/main" id="{D4C4AE2C-10CD-4F5C-A586-322F864DCDDF}"/>
                </a:ext>
              </a:extLst>
            </p:cNvPr>
            <p:cNvGrpSpPr/>
            <p:nvPr/>
          </p:nvGrpSpPr>
          <p:grpSpPr>
            <a:xfrm rot="21199194">
              <a:off x="5523716" y="3423934"/>
              <a:ext cx="2352390" cy="1327229"/>
              <a:chOff x="5100509" y="2724880"/>
              <a:chExt cx="2552505" cy="1392195"/>
            </a:xfrm>
            <a:solidFill>
              <a:schemeClr val="accent6">
                <a:lumMod val="60000"/>
                <a:lumOff val="40000"/>
              </a:schemeClr>
            </a:solidFill>
          </p:grpSpPr>
          <p:sp>
            <p:nvSpPr>
              <p:cNvPr id="22" name="Folded Corner 23">
                <a:extLst>
                  <a:ext uri="{FF2B5EF4-FFF2-40B4-BE49-F238E27FC236}">
                    <a16:creationId xmlns:a16="http://schemas.microsoft.com/office/drawing/2014/main" id="{CBBD2AF8-D034-480B-9E01-4F39ACE54963}"/>
                  </a:ext>
                </a:extLst>
              </p:cNvPr>
              <p:cNvSpPr/>
              <p:nvPr/>
            </p:nvSpPr>
            <p:spPr>
              <a:xfrm>
                <a:off x="5100509" y="2724880"/>
                <a:ext cx="2552505" cy="139219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F704287-24D9-4CD1-976D-CEE97C0D5A50}"/>
                  </a:ext>
                </a:extLst>
              </p:cNvPr>
              <p:cNvSpPr txBox="1"/>
              <p:nvPr/>
            </p:nvSpPr>
            <p:spPr>
              <a:xfrm>
                <a:off x="5338389" y="2842220"/>
                <a:ext cx="2087907" cy="1065379"/>
              </a:xfrm>
              <a:prstGeom prst="rect">
                <a:avLst/>
              </a:prstGeom>
              <a:grpFill/>
            </p:spPr>
            <p:txBody>
              <a:bodyPr wrap="square" rtlCol="0">
                <a:spAutoFit/>
              </a:bodyPr>
              <a:lstStyle/>
              <a:p>
                <a:r>
                  <a:rPr lang="en-US" sz="1200" dirty="0">
                    <a:latin typeface="Bell MT" panose="02020503060305020303" pitchFamily="18" charset="0"/>
                  </a:rPr>
                  <a:t>STUDENT AND LECTURERS CANNOT CONCENTRATE IF THE WEATHER IS TOO EXTREME</a:t>
                </a:r>
              </a:p>
            </p:txBody>
          </p:sp>
        </p:grpSp>
        <p:sp>
          <p:nvSpPr>
            <p:cNvPr id="44" name="Snip Diagonal Corner Rectangle 53">
              <a:extLst>
                <a:ext uri="{FF2B5EF4-FFF2-40B4-BE49-F238E27FC236}">
                  <a16:creationId xmlns:a16="http://schemas.microsoft.com/office/drawing/2014/main" id="{69FBA60E-CBAD-4824-9D91-CACA7DE3BE0F}"/>
                </a:ext>
              </a:extLst>
            </p:cNvPr>
            <p:cNvSpPr/>
            <p:nvPr/>
          </p:nvSpPr>
          <p:spPr>
            <a:xfrm rot="21178820">
              <a:off x="6720640" y="4336568"/>
              <a:ext cx="2265460" cy="778015"/>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B97A362-0864-4929-B54B-81A1D3A89E96}"/>
                </a:ext>
              </a:extLst>
            </p:cNvPr>
            <p:cNvSpPr txBox="1"/>
            <p:nvPr/>
          </p:nvSpPr>
          <p:spPr>
            <a:xfrm rot="21201379">
              <a:off x="6845577" y="4319886"/>
              <a:ext cx="2068630" cy="738664"/>
            </a:xfrm>
            <a:prstGeom prst="rect">
              <a:avLst/>
            </a:prstGeom>
            <a:noFill/>
          </p:spPr>
          <p:txBody>
            <a:bodyPr wrap="square" rtlCol="0">
              <a:spAutoFit/>
            </a:bodyPr>
            <a:lstStyle/>
            <a:p>
              <a:pPr algn="ctr"/>
              <a:r>
                <a:rPr lang="en-US" sz="1400" dirty="0">
                  <a:latin typeface="Bell MT" panose="02020503060305020303" pitchFamily="18" charset="0"/>
                </a:rPr>
                <a:t>CREATE SOMETHING TO REGULATE THE TEMPERATURE</a:t>
              </a:r>
            </a:p>
          </p:txBody>
        </p:sp>
      </p:grpSp>
      <p:sp>
        <p:nvSpPr>
          <p:cNvPr id="67" name="TextBox 66">
            <a:extLst>
              <a:ext uri="{FF2B5EF4-FFF2-40B4-BE49-F238E27FC236}">
                <a16:creationId xmlns:a16="http://schemas.microsoft.com/office/drawing/2014/main" id="{46591F47-15F3-4684-AD29-5C0009E9615B}"/>
              </a:ext>
            </a:extLst>
          </p:cNvPr>
          <p:cNvSpPr txBox="1"/>
          <p:nvPr/>
        </p:nvSpPr>
        <p:spPr>
          <a:xfrm>
            <a:off x="6721236" y="6384643"/>
            <a:ext cx="4288885" cy="461665"/>
          </a:xfrm>
          <a:prstGeom prst="rect">
            <a:avLst/>
          </a:prstGeom>
          <a:noFill/>
        </p:spPr>
        <p:txBody>
          <a:bodyPr wrap="square" rtlCol="0">
            <a:spAutoFit/>
          </a:bodyPr>
          <a:lstStyle/>
          <a:p>
            <a:r>
              <a:rPr lang="en-US" sz="2400" dirty="0">
                <a:latin typeface="STHupo" panose="02010800040101010101" pitchFamily="2" charset="-122"/>
                <a:ea typeface="STHupo" panose="02010800040101010101" pitchFamily="2" charset="-122"/>
              </a:rPr>
              <a:t>PROBLEMS IN FUTURE SCHOOL</a:t>
            </a:r>
          </a:p>
        </p:txBody>
      </p:sp>
    </p:spTree>
    <p:extLst>
      <p:ext uri="{BB962C8B-B14F-4D97-AF65-F5344CB8AC3E}">
        <p14:creationId xmlns:p14="http://schemas.microsoft.com/office/powerpoint/2010/main" val="264556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E091CFA8-A06A-4F5C-9AE2-A69E3A42A69F}"/>
              </a:ext>
            </a:extLst>
          </p:cNvPr>
          <p:cNvPicPr>
            <a:picLocks noChangeAspect="1"/>
          </p:cNvPicPr>
          <p:nvPr/>
        </p:nvPicPr>
        <p:blipFill>
          <a:blip r:embed="rId2"/>
          <a:stretch>
            <a:fillRect/>
          </a:stretch>
        </p:blipFill>
        <p:spPr>
          <a:xfrm>
            <a:off x="548159" y="566680"/>
            <a:ext cx="11095682" cy="5724640"/>
          </a:xfrm>
          <a:prstGeom prst="rect">
            <a:avLst/>
          </a:prstGeom>
        </p:spPr>
      </p:pic>
      <p:pic>
        <p:nvPicPr>
          <p:cNvPr id="5" name="Picture 4" descr="decorative element">
            <a:extLst>
              <a:ext uri="{FF2B5EF4-FFF2-40B4-BE49-F238E27FC236}">
                <a16:creationId xmlns:a16="http://schemas.microsoft.com/office/drawing/2014/main" id="{E7391D2C-9999-4BB5-9064-EBE186B9519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6" name="Picture 5" descr="decorative element">
            <a:extLst>
              <a:ext uri="{FF2B5EF4-FFF2-40B4-BE49-F238E27FC236}">
                <a16:creationId xmlns:a16="http://schemas.microsoft.com/office/drawing/2014/main" id="{D967E7C8-E760-47F2-908B-AB31194CA0A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7" name="Picture 6" descr="decorative element">
            <a:extLst>
              <a:ext uri="{FF2B5EF4-FFF2-40B4-BE49-F238E27FC236}">
                <a16:creationId xmlns:a16="http://schemas.microsoft.com/office/drawing/2014/main" id="{4579E219-3230-41BC-96F9-1E0FEFF8006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8" name="Picture 7" descr="decorative element">
            <a:extLst>
              <a:ext uri="{FF2B5EF4-FFF2-40B4-BE49-F238E27FC236}">
                <a16:creationId xmlns:a16="http://schemas.microsoft.com/office/drawing/2014/main" id="{EE2D0509-AF4E-4935-ADF8-25BD255C1DB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grpSp>
        <p:nvGrpSpPr>
          <p:cNvPr id="24" name="Group 23">
            <a:extLst>
              <a:ext uri="{FF2B5EF4-FFF2-40B4-BE49-F238E27FC236}">
                <a16:creationId xmlns:a16="http://schemas.microsoft.com/office/drawing/2014/main" id="{36D97D8E-C5DD-44AF-B00B-8EB37C7F2804}"/>
              </a:ext>
            </a:extLst>
          </p:cNvPr>
          <p:cNvGrpSpPr/>
          <p:nvPr/>
        </p:nvGrpSpPr>
        <p:grpSpPr>
          <a:xfrm>
            <a:off x="7990375" y="851494"/>
            <a:ext cx="3685926" cy="1840196"/>
            <a:chOff x="8024019" y="4461595"/>
            <a:chExt cx="3685926" cy="1840196"/>
          </a:xfrm>
        </p:grpSpPr>
        <p:grpSp>
          <p:nvGrpSpPr>
            <p:cNvPr id="25" name="Group 24">
              <a:extLst>
                <a:ext uri="{FF2B5EF4-FFF2-40B4-BE49-F238E27FC236}">
                  <a16:creationId xmlns:a16="http://schemas.microsoft.com/office/drawing/2014/main" id="{62E05A98-1F5A-4762-BE1A-BE4751701166}"/>
                </a:ext>
              </a:extLst>
            </p:cNvPr>
            <p:cNvGrpSpPr/>
            <p:nvPr/>
          </p:nvGrpSpPr>
          <p:grpSpPr>
            <a:xfrm rot="21171028">
              <a:off x="8024019" y="4461595"/>
              <a:ext cx="2592883" cy="727923"/>
              <a:chOff x="7008797" y="2624713"/>
              <a:chExt cx="2592883" cy="727923"/>
            </a:xfrm>
            <a:solidFill>
              <a:schemeClr val="accent6">
                <a:lumMod val="60000"/>
                <a:lumOff val="40000"/>
              </a:schemeClr>
            </a:solidFill>
          </p:grpSpPr>
          <p:sp>
            <p:nvSpPr>
              <p:cNvPr id="33" name="Folded Corner 11">
                <a:extLst>
                  <a:ext uri="{FF2B5EF4-FFF2-40B4-BE49-F238E27FC236}">
                    <a16:creationId xmlns:a16="http://schemas.microsoft.com/office/drawing/2014/main" id="{7F888857-E47D-427B-8580-367D9117F584}"/>
                  </a:ext>
                </a:extLst>
              </p:cNvPr>
              <p:cNvSpPr/>
              <p:nvPr/>
            </p:nvSpPr>
            <p:spPr>
              <a:xfrm>
                <a:off x="7008797" y="2624713"/>
                <a:ext cx="2592883" cy="727923"/>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25A088F-10A3-4B66-8028-821A370BDA9C}"/>
                  </a:ext>
                </a:extLst>
              </p:cNvPr>
              <p:cNvSpPr txBox="1"/>
              <p:nvPr/>
            </p:nvSpPr>
            <p:spPr>
              <a:xfrm>
                <a:off x="7154193" y="2767315"/>
                <a:ext cx="2299715" cy="461665"/>
              </a:xfrm>
              <a:prstGeom prst="rect">
                <a:avLst/>
              </a:prstGeom>
              <a:grpFill/>
            </p:spPr>
            <p:txBody>
              <a:bodyPr wrap="square" rtlCol="0">
                <a:spAutoFit/>
              </a:bodyPr>
              <a:lstStyle/>
              <a:p>
                <a:pPr algn="ctr"/>
                <a:r>
                  <a:rPr lang="en-US" sz="1200" dirty="0">
                    <a:latin typeface="Bell MT" panose="02020503060305020303" pitchFamily="18" charset="0"/>
                  </a:rPr>
                  <a:t>NOT ENOUGH SPACE FOR PARKING </a:t>
                </a:r>
              </a:p>
            </p:txBody>
          </p:sp>
        </p:grpSp>
        <p:grpSp>
          <p:nvGrpSpPr>
            <p:cNvPr id="26" name="Group 25">
              <a:extLst>
                <a:ext uri="{FF2B5EF4-FFF2-40B4-BE49-F238E27FC236}">
                  <a16:creationId xmlns:a16="http://schemas.microsoft.com/office/drawing/2014/main" id="{2145EF30-FB6F-4356-AD7C-35EEFC8ADD1E}"/>
                </a:ext>
              </a:extLst>
            </p:cNvPr>
            <p:cNvGrpSpPr/>
            <p:nvPr/>
          </p:nvGrpSpPr>
          <p:grpSpPr>
            <a:xfrm>
              <a:off x="8882858" y="5074525"/>
              <a:ext cx="2827087" cy="1227266"/>
              <a:chOff x="7422829" y="3450757"/>
              <a:chExt cx="2827087" cy="1227266"/>
            </a:xfrm>
          </p:grpSpPr>
          <p:grpSp>
            <p:nvGrpSpPr>
              <p:cNvPr id="27" name="Group 26">
                <a:extLst>
                  <a:ext uri="{FF2B5EF4-FFF2-40B4-BE49-F238E27FC236}">
                    <a16:creationId xmlns:a16="http://schemas.microsoft.com/office/drawing/2014/main" id="{6572A9C1-FC3D-4689-90BD-247DD26A5EEC}"/>
                  </a:ext>
                </a:extLst>
              </p:cNvPr>
              <p:cNvGrpSpPr/>
              <p:nvPr/>
            </p:nvGrpSpPr>
            <p:grpSpPr>
              <a:xfrm rot="20977119">
                <a:off x="7422829" y="3450757"/>
                <a:ext cx="2432173" cy="524962"/>
                <a:chOff x="8884346" y="3384841"/>
                <a:chExt cx="2432173" cy="524962"/>
              </a:xfrm>
            </p:grpSpPr>
            <p:sp>
              <p:nvSpPr>
                <p:cNvPr id="31" name="Snip Diagonal Corner Rectangle 32">
                  <a:extLst>
                    <a:ext uri="{FF2B5EF4-FFF2-40B4-BE49-F238E27FC236}">
                      <a16:creationId xmlns:a16="http://schemas.microsoft.com/office/drawing/2014/main" id="{01D95D66-EAB2-40D7-AB31-FEDDF2FB8981}"/>
                    </a:ext>
                  </a:extLst>
                </p:cNvPr>
                <p:cNvSpPr/>
                <p:nvPr/>
              </p:nvSpPr>
              <p:spPr>
                <a:xfrm>
                  <a:off x="8884346" y="3384841"/>
                  <a:ext cx="1904778" cy="511178"/>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3C49839-0189-4EF7-9945-D8002D8F76F0}"/>
                    </a:ext>
                  </a:extLst>
                </p:cNvPr>
                <p:cNvSpPr txBox="1"/>
                <p:nvPr/>
              </p:nvSpPr>
              <p:spPr>
                <a:xfrm>
                  <a:off x="9008940" y="3386583"/>
                  <a:ext cx="2307579" cy="523220"/>
                </a:xfrm>
                <a:prstGeom prst="rect">
                  <a:avLst/>
                </a:prstGeom>
                <a:noFill/>
              </p:spPr>
              <p:txBody>
                <a:bodyPr wrap="square" rtlCol="0">
                  <a:spAutoFit/>
                </a:bodyPr>
                <a:lstStyle/>
                <a:p>
                  <a:r>
                    <a:rPr lang="en-US" sz="1400" dirty="0">
                      <a:latin typeface="Bell MT" panose="02020503060305020303" pitchFamily="18" charset="0"/>
                    </a:rPr>
                    <a:t>PROVIDE EXTRA PARKING SPACE </a:t>
                  </a:r>
                </a:p>
              </p:txBody>
            </p:sp>
          </p:grpSp>
          <p:grpSp>
            <p:nvGrpSpPr>
              <p:cNvPr id="28" name="Group 27">
                <a:extLst>
                  <a:ext uri="{FF2B5EF4-FFF2-40B4-BE49-F238E27FC236}">
                    <a16:creationId xmlns:a16="http://schemas.microsoft.com/office/drawing/2014/main" id="{F541A894-8100-476F-A40D-91DCDBCA1F1C}"/>
                  </a:ext>
                </a:extLst>
              </p:cNvPr>
              <p:cNvGrpSpPr/>
              <p:nvPr/>
            </p:nvGrpSpPr>
            <p:grpSpPr>
              <a:xfrm>
                <a:off x="8303324" y="3806154"/>
                <a:ext cx="1946592" cy="871869"/>
                <a:chOff x="8316928" y="3806346"/>
                <a:chExt cx="1946592" cy="871869"/>
              </a:xfrm>
            </p:grpSpPr>
            <p:sp>
              <p:nvSpPr>
                <p:cNvPr id="29" name="Round Single Corner Rectangle 35">
                  <a:extLst>
                    <a:ext uri="{FF2B5EF4-FFF2-40B4-BE49-F238E27FC236}">
                      <a16:creationId xmlns:a16="http://schemas.microsoft.com/office/drawing/2014/main" id="{F2A517C3-7A43-456C-A265-B511F2CF3761}"/>
                    </a:ext>
                  </a:extLst>
                </p:cNvPr>
                <p:cNvSpPr/>
                <p:nvPr/>
              </p:nvSpPr>
              <p:spPr>
                <a:xfrm rot="20907746">
                  <a:off x="8316928" y="3806346"/>
                  <a:ext cx="1946592" cy="87186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53994C9A-986E-444F-98EA-8DFF2FC247BC}"/>
                    </a:ext>
                  </a:extLst>
                </p:cNvPr>
                <p:cNvSpPr txBox="1"/>
                <p:nvPr/>
              </p:nvSpPr>
              <p:spPr>
                <a:xfrm rot="20932703">
                  <a:off x="8481556" y="3905804"/>
                  <a:ext cx="1617548" cy="523220"/>
                </a:xfrm>
                <a:prstGeom prst="rect">
                  <a:avLst/>
                </a:prstGeom>
                <a:noFill/>
              </p:spPr>
              <p:txBody>
                <a:bodyPr wrap="square" rtlCol="0">
                  <a:spAutoFit/>
                </a:bodyPr>
                <a:lstStyle/>
                <a:p>
                  <a:pPr algn="ctr"/>
                  <a:r>
                    <a:rPr lang="en-US" sz="1400" dirty="0"/>
                    <a:t>BUILD MULTISTORY CAR-PARK</a:t>
                  </a:r>
                </a:p>
              </p:txBody>
            </p:sp>
          </p:grpSp>
        </p:grpSp>
      </p:grpSp>
      <p:grpSp>
        <p:nvGrpSpPr>
          <p:cNvPr id="2" name="Group 1">
            <a:extLst>
              <a:ext uri="{FF2B5EF4-FFF2-40B4-BE49-F238E27FC236}">
                <a16:creationId xmlns:a16="http://schemas.microsoft.com/office/drawing/2014/main" id="{18FD535E-6C67-4E91-B44C-E4F1ADC39165}"/>
              </a:ext>
            </a:extLst>
          </p:cNvPr>
          <p:cNvGrpSpPr/>
          <p:nvPr/>
        </p:nvGrpSpPr>
        <p:grpSpPr>
          <a:xfrm>
            <a:off x="8684446" y="3668343"/>
            <a:ext cx="2922067" cy="1744016"/>
            <a:chOff x="9203487" y="2793652"/>
            <a:chExt cx="2922067" cy="1744016"/>
          </a:xfrm>
        </p:grpSpPr>
        <p:grpSp>
          <p:nvGrpSpPr>
            <p:cNvPr id="35" name="Group 34">
              <a:extLst>
                <a:ext uri="{FF2B5EF4-FFF2-40B4-BE49-F238E27FC236}">
                  <a16:creationId xmlns:a16="http://schemas.microsoft.com/office/drawing/2014/main" id="{A8F3FE32-478A-498C-8B8F-C372B70FAD0F}"/>
                </a:ext>
              </a:extLst>
            </p:cNvPr>
            <p:cNvGrpSpPr/>
            <p:nvPr/>
          </p:nvGrpSpPr>
          <p:grpSpPr>
            <a:xfrm>
              <a:off x="9203487" y="2793652"/>
              <a:ext cx="2922067" cy="1744016"/>
              <a:chOff x="6464648" y="1171173"/>
              <a:chExt cx="2922067" cy="1744016"/>
            </a:xfrm>
          </p:grpSpPr>
          <p:grpSp>
            <p:nvGrpSpPr>
              <p:cNvPr id="36" name="Group 35">
                <a:extLst>
                  <a:ext uri="{FF2B5EF4-FFF2-40B4-BE49-F238E27FC236}">
                    <a16:creationId xmlns:a16="http://schemas.microsoft.com/office/drawing/2014/main" id="{49CF4317-D298-4EE9-9470-8CCF690F74C0}"/>
                  </a:ext>
                </a:extLst>
              </p:cNvPr>
              <p:cNvGrpSpPr/>
              <p:nvPr/>
            </p:nvGrpSpPr>
            <p:grpSpPr>
              <a:xfrm>
                <a:off x="6464648" y="1171173"/>
                <a:ext cx="2922067" cy="1744016"/>
                <a:chOff x="6546277" y="1154076"/>
                <a:chExt cx="2922067" cy="1744016"/>
              </a:xfrm>
            </p:grpSpPr>
            <p:grpSp>
              <p:nvGrpSpPr>
                <p:cNvPr id="38" name="Group 37">
                  <a:extLst>
                    <a:ext uri="{FF2B5EF4-FFF2-40B4-BE49-F238E27FC236}">
                      <a16:creationId xmlns:a16="http://schemas.microsoft.com/office/drawing/2014/main" id="{E48A9E3F-A0B5-4D76-8CD7-3DFF19926BC1}"/>
                    </a:ext>
                  </a:extLst>
                </p:cNvPr>
                <p:cNvGrpSpPr/>
                <p:nvPr/>
              </p:nvGrpSpPr>
              <p:grpSpPr>
                <a:xfrm rot="21200054">
                  <a:off x="6546277" y="1154076"/>
                  <a:ext cx="2116988" cy="846223"/>
                  <a:chOff x="9675342" y="4507931"/>
                  <a:chExt cx="2677298" cy="1440745"/>
                </a:xfrm>
                <a:solidFill>
                  <a:schemeClr val="accent6">
                    <a:lumMod val="60000"/>
                    <a:lumOff val="40000"/>
                  </a:schemeClr>
                </a:solidFill>
              </p:grpSpPr>
              <p:sp>
                <p:nvSpPr>
                  <p:cNvPr id="42" name="Folded Corner 20">
                    <a:extLst>
                      <a:ext uri="{FF2B5EF4-FFF2-40B4-BE49-F238E27FC236}">
                        <a16:creationId xmlns:a16="http://schemas.microsoft.com/office/drawing/2014/main" id="{E27534A5-678D-47E8-A274-8677EC59D9D9}"/>
                      </a:ext>
                    </a:extLst>
                  </p:cNvPr>
                  <p:cNvSpPr/>
                  <p:nvPr/>
                </p:nvSpPr>
                <p:spPr>
                  <a:xfrm>
                    <a:off x="9675342" y="4507931"/>
                    <a:ext cx="2677298" cy="144074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BC27377-5639-4B98-9A49-3CC2FBA4E563}"/>
                      </a:ext>
                    </a:extLst>
                  </p:cNvPr>
                  <p:cNvSpPr txBox="1"/>
                  <p:nvPr/>
                </p:nvSpPr>
                <p:spPr>
                  <a:xfrm>
                    <a:off x="9864337" y="4620470"/>
                    <a:ext cx="2240693" cy="772754"/>
                  </a:xfrm>
                  <a:prstGeom prst="rect">
                    <a:avLst/>
                  </a:prstGeom>
                  <a:grpFill/>
                </p:spPr>
                <p:txBody>
                  <a:bodyPr wrap="square" rtlCol="0">
                    <a:spAutoFit/>
                  </a:bodyPr>
                  <a:lstStyle/>
                  <a:p>
                    <a:pPr algn="ctr"/>
                    <a:r>
                      <a:rPr lang="en-US" sz="1200" dirty="0">
                        <a:latin typeface="Bell MT" panose="02020503060305020303" pitchFamily="18" charset="0"/>
                      </a:rPr>
                      <a:t>THE STUDENT IS TOO STRESS WITH THEIR STUDIES</a:t>
                    </a:r>
                  </a:p>
                </p:txBody>
              </p:sp>
            </p:grpSp>
            <p:grpSp>
              <p:nvGrpSpPr>
                <p:cNvPr id="39" name="Group 38">
                  <a:extLst>
                    <a:ext uri="{FF2B5EF4-FFF2-40B4-BE49-F238E27FC236}">
                      <a16:creationId xmlns:a16="http://schemas.microsoft.com/office/drawing/2014/main" id="{F8BA88BA-515B-420A-A13F-21A2A2CA53A4}"/>
                    </a:ext>
                  </a:extLst>
                </p:cNvPr>
                <p:cNvGrpSpPr/>
                <p:nvPr/>
              </p:nvGrpSpPr>
              <p:grpSpPr>
                <a:xfrm>
                  <a:off x="7986642" y="2221356"/>
                  <a:ext cx="1481702" cy="676736"/>
                  <a:chOff x="7986642" y="2221356"/>
                  <a:chExt cx="1481702" cy="676736"/>
                </a:xfrm>
              </p:grpSpPr>
              <p:sp>
                <p:nvSpPr>
                  <p:cNvPr id="40" name="Round Single Corner Rectangle 42">
                    <a:extLst>
                      <a:ext uri="{FF2B5EF4-FFF2-40B4-BE49-F238E27FC236}">
                        <a16:creationId xmlns:a16="http://schemas.microsoft.com/office/drawing/2014/main" id="{8F8383A7-A878-43B3-ABB0-03636BC30C85}"/>
                      </a:ext>
                    </a:extLst>
                  </p:cNvPr>
                  <p:cNvSpPr/>
                  <p:nvPr/>
                </p:nvSpPr>
                <p:spPr>
                  <a:xfrm rot="20907746">
                    <a:off x="7986642" y="2221356"/>
                    <a:ext cx="1481702" cy="676736"/>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F7E364F1-9666-458F-8303-02F881A04B17}"/>
                      </a:ext>
                    </a:extLst>
                  </p:cNvPr>
                  <p:cNvSpPr txBox="1"/>
                  <p:nvPr/>
                </p:nvSpPr>
                <p:spPr>
                  <a:xfrm rot="20875475">
                    <a:off x="8280625" y="2301691"/>
                    <a:ext cx="1048869" cy="523220"/>
                  </a:xfrm>
                  <a:prstGeom prst="rect">
                    <a:avLst/>
                  </a:prstGeom>
                  <a:noFill/>
                </p:spPr>
                <p:txBody>
                  <a:bodyPr wrap="square" rtlCol="0">
                    <a:spAutoFit/>
                  </a:bodyPr>
                  <a:lstStyle/>
                  <a:p>
                    <a:r>
                      <a:rPr lang="en-US" sz="1400" dirty="0"/>
                      <a:t>CREATE PAVILION</a:t>
                    </a:r>
                  </a:p>
                </p:txBody>
              </p:sp>
            </p:grpSp>
          </p:grpSp>
          <p:sp>
            <p:nvSpPr>
              <p:cNvPr id="37" name="Snip Diagonal Corner Rectangle 40">
                <a:extLst>
                  <a:ext uri="{FF2B5EF4-FFF2-40B4-BE49-F238E27FC236}">
                    <a16:creationId xmlns:a16="http://schemas.microsoft.com/office/drawing/2014/main" id="{8C185874-9A95-44CD-BC0A-C9FC1A1BA7D5}"/>
                  </a:ext>
                </a:extLst>
              </p:cNvPr>
              <p:cNvSpPr/>
              <p:nvPr/>
            </p:nvSpPr>
            <p:spPr>
              <a:xfrm rot="20977119">
                <a:off x="7025949" y="1719517"/>
                <a:ext cx="2259846" cy="590729"/>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0258BD52-4489-42E8-ABF7-D596C101810A}"/>
                </a:ext>
              </a:extLst>
            </p:cNvPr>
            <p:cNvSpPr txBox="1"/>
            <p:nvPr/>
          </p:nvSpPr>
          <p:spPr>
            <a:xfrm rot="21049556">
              <a:off x="9730073" y="3453547"/>
              <a:ext cx="2347784" cy="461665"/>
            </a:xfrm>
            <a:prstGeom prst="rect">
              <a:avLst/>
            </a:prstGeom>
            <a:noFill/>
          </p:spPr>
          <p:txBody>
            <a:bodyPr wrap="square" rtlCol="0">
              <a:spAutoFit/>
            </a:bodyPr>
            <a:lstStyle/>
            <a:p>
              <a:pPr algn="ctr"/>
              <a:r>
                <a:rPr lang="en-US" sz="1200" dirty="0">
                  <a:latin typeface="Bell MT" panose="02020503060305020303" pitchFamily="18" charset="0"/>
                </a:rPr>
                <a:t>PROVIDE ENTERTAINMENT PLACE</a:t>
              </a:r>
            </a:p>
          </p:txBody>
        </p:sp>
      </p:grpSp>
      <p:grpSp>
        <p:nvGrpSpPr>
          <p:cNvPr id="76" name="Group 75">
            <a:extLst>
              <a:ext uri="{FF2B5EF4-FFF2-40B4-BE49-F238E27FC236}">
                <a16:creationId xmlns:a16="http://schemas.microsoft.com/office/drawing/2014/main" id="{F2828489-B7A1-4D8A-885A-5F8083B7FC45}"/>
              </a:ext>
            </a:extLst>
          </p:cNvPr>
          <p:cNvGrpSpPr/>
          <p:nvPr/>
        </p:nvGrpSpPr>
        <p:grpSpPr>
          <a:xfrm>
            <a:off x="4136162" y="957011"/>
            <a:ext cx="4324710" cy="1755702"/>
            <a:chOff x="4770366" y="1261262"/>
            <a:chExt cx="4324710" cy="1755702"/>
          </a:xfrm>
        </p:grpSpPr>
        <p:grpSp>
          <p:nvGrpSpPr>
            <p:cNvPr id="10" name="Group 9">
              <a:extLst>
                <a:ext uri="{FF2B5EF4-FFF2-40B4-BE49-F238E27FC236}">
                  <a16:creationId xmlns:a16="http://schemas.microsoft.com/office/drawing/2014/main" id="{4D931331-7027-410B-94FB-C535B6BFB64F}"/>
                </a:ext>
              </a:extLst>
            </p:cNvPr>
            <p:cNvGrpSpPr/>
            <p:nvPr/>
          </p:nvGrpSpPr>
          <p:grpSpPr>
            <a:xfrm rot="21206580">
              <a:off x="4770366" y="1261262"/>
              <a:ext cx="3163330" cy="1006134"/>
              <a:chOff x="517783" y="475134"/>
              <a:chExt cx="3163330" cy="1006134"/>
            </a:xfrm>
          </p:grpSpPr>
          <p:sp>
            <p:nvSpPr>
              <p:cNvPr id="11" name="Folded Corner 4">
                <a:extLst>
                  <a:ext uri="{FF2B5EF4-FFF2-40B4-BE49-F238E27FC236}">
                    <a16:creationId xmlns:a16="http://schemas.microsoft.com/office/drawing/2014/main" id="{BEFEF2D5-8826-429E-8C2A-42D6F212FEC4}"/>
                  </a:ext>
                </a:extLst>
              </p:cNvPr>
              <p:cNvSpPr/>
              <p:nvPr/>
            </p:nvSpPr>
            <p:spPr>
              <a:xfrm>
                <a:off x="517783" y="475134"/>
                <a:ext cx="3163330" cy="807309"/>
              </a:xfrm>
              <a:prstGeom prst="foldedCorner">
                <a:avLst/>
              </a:prstGeom>
              <a:solidFill>
                <a:schemeClr val="accent6">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000CAA-DDF2-41CB-AF06-57EA0C8516E1}"/>
                  </a:ext>
                </a:extLst>
              </p:cNvPr>
              <p:cNvSpPr txBox="1"/>
              <p:nvPr/>
            </p:nvSpPr>
            <p:spPr>
              <a:xfrm>
                <a:off x="634313" y="557938"/>
                <a:ext cx="2932671" cy="923330"/>
              </a:xfrm>
              <a:prstGeom prst="rect">
                <a:avLst/>
              </a:prstGeom>
              <a:noFill/>
            </p:spPr>
            <p:txBody>
              <a:bodyPr wrap="square" rtlCol="0">
                <a:spAutoFit/>
              </a:bodyPr>
              <a:lstStyle/>
              <a:p>
                <a:pPr algn="ctr"/>
                <a:r>
                  <a:rPr lang="en-US" dirty="0">
                    <a:latin typeface="Bell MT" panose="02020503060305020303" pitchFamily="18" charset="0"/>
                  </a:rPr>
                  <a:t>STUDENT IS NOT PUNCTUAL</a:t>
                </a:r>
              </a:p>
              <a:p>
                <a:pPr algn="ctr"/>
                <a:endParaRPr lang="en-US" dirty="0">
                  <a:latin typeface="Bell MT" panose="02020503060305020303" pitchFamily="18" charset="0"/>
                </a:endParaRPr>
              </a:p>
            </p:txBody>
          </p:sp>
        </p:grpSp>
        <p:sp>
          <p:nvSpPr>
            <p:cNvPr id="45" name="Snip Diagonal Corner Rectangle 54">
              <a:extLst>
                <a:ext uri="{FF2B5EF4-FFF2-40B4-BE49-F238E27FC236}">
                  <a16:creationId xmlns:a16="http://schemas.microsoft.com/office/drawing/2014/main" id="{5E0CB38F-F807-43C8-9B3C-ABF8E6B9C518}"/>
                </a:ext>
              </a:extLst>
            </p:cNvPr>
            <p:cNvSpPr/>
            <p:nvPr/>
          </p:nvSpPr>
          <p:spPr>
            <a:xfrm rot="20977119">
              <a:off x="6340680" y="1771578"/>
              <a:ext cx="2241440" cy="787585"/>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1B906CD-9428-47C2-83CD-B236F92A197D}"/>
                </a:ext>
              </a:extLst>
            </p:cNvPr>
            <p:cNvSpPr txBox="1"/>
            <p:nvPr/>
          </p:nvSpPr>
          <p:spPr>
            <a:xfrm rot="21014190">
              <a:off x="6504948" y="1931776"/>
              <a:ext cx="1825851" cy="523220"/>
            </a:xfrm>
            <a:prstGeom prst="rect">
              <a:avLst/>
            </a:prstGeom>
            <a:noFill/>
          </p:spPr>
          <p:txBody>
            <a:bodyPr wrap="square" rtlCol="0">
              <a:spAutoFit/>
            </a:bodyPr>
            <a:lstStyle/>
            <a:p>
              <a:pPr algn="ctr"/>
              <a:r>
                <a:rPr lang="en-US" sz="1400" dirty="0">
                  <a:latin typeface="Bell MT" panose="02020503060305020303" pitchFamily="18" charset="0"/>
                </a:rPr>
                <a:t>REMIND THEM THE TIME</a:t>
              </a:r>
            </a:p>
          </p:txBody>
        </p:sp>
        <p:sp>
          <p:nvSpPr>
            <p:cNvPr id="50" name="Round Single Corner Rectangle 47">
              <a:extLst>
                <a:ext uri="{FF2B5EF4-FFF2-40B4-BE49-F238E27FC236}">
                  <a16:creationId xmlns:a16="http://schemas.microsoft.com/office/drawing/2014/main" id="{BAAD1F51-F081-4104-B064-32FCE3F6C9F6}"/>
                </a:ext>
              </a:extLst>
            </p:cNvPr>
            <p:cNvSpPr/>
            <p:nvPr/>
          </p:nvSpPr>
          <p:spPr>
            <a:xfrm rot="20907746">
              <a:off x="7316649" y="2317123"/>
              <a:ext cx="1778427" cy="699841"/>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675C1D1F-D8F7-48CB-A5BE-195CA5385E09}"/>
                </a:ext>
              </a:extLst>
            </p:cNvPr>
            <p:cNvSpPr txBox="1"/>
            <p:nvPr/>
          </p:nvSpPr>
          <p:spPr>
            <a:xfrm rot="20926125">
              <a:off x="7438857" y="2483529"/>
              <a:ext cx="1398695" cy="461665"/>
            </a:xfrm>
            <a:prstGeom prst="rect">
              <a:avLst/>
            </a:prstGeom>
            <a:noFill/>
          </p:spPr>
          <p:txBody>
            <a:bodyPr wrap="square" rtlCol="0">
              <a:spAutoFit/>
            </a:bodyPr>
            <a:lstStyle/>
            <a:p>
              <a:pPr algn="ctr"/>
              <a:r>
                <a:rPr lang="en-US" sz="1200" dirty="0">
                  <a:latin typeface="Trebuchet MS (Body)"/>
                </a:rPr>
                <a:t>BUILD A CLOCK TOWER</a:t>
              </a:r>
            </a:p>
          </p:txBody>
        </p:sp>
      </p:grpSp>
      <p:grpSp>
        <p:nvGrpSpPr>
          <p:cNvPr id="75" name="Group 74">
            <a:extLst>
              <a:ext uri="{FF2B5EF4-FFF2-40B4-BE49-F238E27FC236}">
                <a16:creationId xmlns:a16="http://schemas.microsoft.com/office/drawing/2014/main" id="{6C6CEB1E-6768-415B-A598-20F8AB9E1474}"/>
              </a:ext>
            </a:extLst>
          </p:cNvPr>
          <p:cNvGrpSpPr/>
          <p:nvPr/>
        </p:nvGrpSpPr>
        <p:grpSpPr>
          <a:xfrm>
            <a:off x="332136" y="650146"/>
            <a:ext cx="3782191" cy="1625781"/>
            <a:chOff x="277173" y="670030"/>
            <a:chExt cx="3782191" cy="1625781"/>
          </a:xfrm>
        </p:grpSpPr>
        <p:grpSp>
          <p:nvGrpSpPr>
            <p:cNvPr id="13" name="Group 12">
              <a:extLst>
                <a:ext uri="{FF2B5EF4-FFF2-40B4-BE49-F238E27FC236}">
                  <a16:creationId xmlns:a16="http://schemas.microsoft.com/office/drawing/2014/main" id="{02E55704-A54F-4BF0-830D-BE6EF38AC945}"/>
                </a:ext>
              </a:extLst>
            </p:cNvPr>
            <p:cNvGrpSpPr/>
            <p:nvPr/>
          </p:nvGrpSpPr>
          <p:grpSpPr>
            <a:xfrm rot="748757">
              <a:off x="277173" y="670030"/>
              <a:ext cx="2998573" cy="796148"/>
              <a:chOff x="5447305" y="844749"/>
              <a:chExt cx="2998573" cy="796148"/>
            </a:xfrm>
            <a:solidFill>
              <a:schemeClr val="accent6">
                <a:lumMod val="60000"/>
                <a:lumOff val="40000"/>
              </a:schemeClr>
            </a:solidFill>
          </p:grpSpPr>
          <p:sp>
            <p:nvSpPr>
              <p:cNvPr id="14" name="Folded Corner 7">
                <a:extLst>
                  <a:ext uri="{FF2B5EF4-FFF2-40B4-BE49-F238E27FC236}">
                    <a16:creationId xmlns:a16="http://schemas.microsoft.com/office/drawing/2014/main" id="{682F62A6-6D29-4876-9CAC-8B750149A161}"/>
                  </a:ext>
                </a:extLst>
              </p:cNvPr>
              <p:cNvSpPr/>
              <p:nvPr/>
            </p:nvSpPr>
            <p:spPr>
              <a:xfrm rot="20461563">
                <a:off x="5447305" y="844749"/>
                <a:ext cx="2998573" cy="782594"/>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2813DEE-A9CC-40EA-82BB-F89669407AC5}"/>
                  </a:ext>
                </a:extLst>
              </p:cNvPr>
              <p:cNvSpPr txBox="1"/>
              <p:nvPr/>
            </p:nvSpPr>
            <p:spPr>
              <a:xfrm rot="20461563">
                <a:off x="5520908" y="902233"/>
                <a:ext cx="2677297" cy="738664"/>
              </a:xfrm>
              <a:prstGeom prst="rect">
                <a:avLst/>
              </a:prstGeom>
              <a:grpFill/>
            </p:spPr>
            <p:txBody>
              <a:bodyPr wrap="square" rtlCol="0">
                <a:spAutoFit/>
              </a:bodyPr>
              <a:lstStyle/>
              <a:p>
                <a:pPr algn="ctr"/>
                <a:r>
                  <a:rPr lang="en-US" sz="1400" dirty="0">
                    <a:latin typeface="Bell MT" panose="02020503060305020303" pitchFamily="18" charset="0"/>
                  </a:rPr>
                  <a:t>TRAVELLING FROM ONE PLACE TO ANOTHER IS TIME CONSUMING</a:t>
                </a:r>
              </a:p>
            </p:txBody>
          </p:sp>
        </p:grpSp>
        <p:sp>
          <p:nvSpPr>
            <p:cNvPr id="48" name="Snip Diagonal Corner Rectangle 58">
              <a:extLst>
                <a:ext uri="{FF2B5EF4-FFF2-40B4-BE49-F238E27FC236}">
                  <a16:creationId xmlns:a16="http://schemas.microsoft.com/office/drawing/2014/main" id="{D0237FD5-2B2E-4BE8-9178-449401F6F5AD}"/>
                </a:ext>
              </a:extLst>
            </p:cNvPr>
            <p:cNvSpPr/>
            <p:nvPr/>
          </p:nvSpPr>
          <p:spPr>
            <a:xfrm rot="20977119">
              <a:off x="1593997" y="1303610"/>
              <a:ext cx="2259846" cy="590729"/>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1CFD3F3-548D-4AED-916A-F821E1FC3006}"/>
                </a:ext>
              </a:extLst>
            </p:cNvPr>
            <p:cNvSpPr txBox="1"/>
            <p:nvPr/>
          </p:nvSpPr>
          <p:spPr>
            <a:xfrm rot="21014455">
              <a:off x="1842332" y="1318700"/>
              <a:ext cx="1797477" cy="461665"/>
            </a:xfrm>
            <a:prstGeom prst="rect">
              <a:avLst/>
            </a:prstGeom>
            <a:noFill/>
          </p:spPr>
          <p:txBody>
            <a:bodyPr wrap="square" rtlCol="0">
              <a:spAutoFit/>
            </a:bodyPr>
            <a:lstStyle/>
            <a:p>
              <a:pPr algn="ctr"/>
              <a:r>
                <a:rPr lang="en-US" sz="1200" dirty="0">
                  <a:latin typeface="Bell MT" panose="02020503060305020303" pitchFamily="18" charset="0"/>
                </a:rPr>
                <a:t>PROVIDE A FASTER TRANSPORTATION</a:t>
              </a:r>
            </a:p>
          </p:txBody>
        </p:sp>
        <p:grpSp>
          <p:nvGrpSpPr>
            <p:cNvPr id="54" name="Group 53">
              <a:extLst>
                <a:ext uri="{FF2B5EF4-FFF2-40B4-BE49-F238E27FC236}">
                  <a16:creationId xmlns:a16="http://schemas.microsoft.com/office/drawing/2014/main" id="{F45E6C57-96A4-42AB-91F5-EEF2579DBDC1}"/>
                </a:ext>
              </a:extLst>
            </p:cNvPr>
            <p:cNvGrpSpPr/>
            <p:nvPr/>
          </p:nvGrpSpPr>
          <p:grpSpPr>
            <a:xfrm>
              <a:off x="2384799" y="1678647"/>
              <a:ext cx="1674565" cy="617164"/>
              <a:chOff x="2268432" y="1568342"/>
              <a:chExt cx="1674565" cy="617164"/>
            </a:xfrm>
          </p:grpSpPr>
          <p:sp>
            <p:nvSpPr>
              <p:cNvPr id="55" name="Round Single Corner Rectangle 45">
                <a:extLst>
                  <a:ext uri="{FF2B5EF4-FFF2-40B4-BE49-F238E27FC236}">
                    <a16:creationId xmlns:a16="http://schemas.microsoft.com/office/drawing/2014/main" id="{7523DAFF-6CD4-4E06-8F4C-2A310AA6D02A}"/>
                  </a:ext>
                </a:extLst>
              </p:cNvPr>
              <p:cNvSpPr/>
              <p:nvPr/>
            </p:nvSpPr>
            <p:spPr>
              <a:xfrm rot="20907746">
                <a:off x="2268432" y="1568342"/>
                <a:ext cx="1674565" cy="617164"/>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7ACA8110-88EF-4B14-A413-D1B3A3101FBD}"/>
                  </a:ext>
                </a:extLst>
              </p:cNvPr>
              <p:cNvSpPr txBox="1"/>
              <p:nvPr/>
            </p:nvSpPr>
            <p:spPr>
              <a:xfrm rot="21046538">
                <a:off x="2474813" y="1606891"/>
                <a:ext cx="1409522" cy="523220"/>
              </a:xfrm>
              <a:prstGeom prst="rect">
                <a:avLst/>
              </a:prstGeom>
              <a:noFill/>
            </p:spPr>
            <p:txBody>
              <a:bodyPr wrap="square" rtlCol="0">
                <a:spAutoFit/>
              </a:bodyPr>
              <a:lstStyle/>
              <a:p>
                <a:pPr algn="ctr"/>
                <a:r>
                  <a:rPr lang="en-US" sz="1400" dirty="0"/>
                  <a:t>BUILD A HYPERLOOP</a:t>
                </a:r>
              </a:p>
            </p:txBody>
          </p:sp>
        </p:grpSp>
      </p:grpSp>
      <p:grpSp>
        <p:nvGrpSpPr>
          <p:cNvPr id="73" name="Group 72">
            <a:extLst>
              <a:ext uri="{FF2B5EF4-FFF2-40B4-BE49-F238E27FC236}">
                <a16:creationId xmlns:a16="http://schemas.microsoft.com/office/drawing/2014/main" id="{C39471B5-B14C-4107-A92D-740C5785CD26}"/>
              </a:ext>
            </a:extLst>
          </p:cNvPr>
          <p:cNvGrpSpPr/>
          <p:nvPr/>
        </p:nvGrpSpPr>
        <p:grpSpPr>
          <a:xfrm>
            <a:off x="189163" y="2678896"/>
            <a:ext cx="4533702" cy="1668060"/>
            <a:chOff x="407376" y="2542824"/>
            <a:chExt cx="4533702" cy="1668060"/>
          </a:xfrm>
        </p:grpSpPr>
        <p:grpSp>
          <p:nvGrpSpPr>
            <p:cNvPr id="16" name="Group 15">
              <a:extLst>
                <a:ext uri="{FF2B5EF4-FFF2-40B4-BE49-F238E27FC236}">
                  <a16:creationId xmlns:a16="http://schemas.microsoft.com/office/drawing/2014/main" id="{5B647560-6AB8-4F26-8170-5A3413393994}"/>
                </a:ext>
              </a:extLst>
            </p:cNvPr>
            <p:cNvGrpSpPr/>
            <p:nvPr/>
          </p:nvGrpSpPr>
          <p:grpSpPr>
            <a:xfrm rot="20869578">
              <a:off x="407376" y="2542824"/>
              <a:ext cx="3441690" cy="1076647"/>
              <a:chOff x="1331708" y="1532140"/>
              <a:chExt cx="3756454" cy="1326292"/>
            </a:xfrm>
            <a:solidFill>
              <a:schemeClr val="accent6">
                <a:lumMod val="60000"/>
                <a:lumOff val="40000"/>
              </a:schemeClr>
            </a:solidFill>
          </p:grpSpPr>
          <p:sp>
            <p:nvSpPr>
              <p:cNvPr id="17" name="Folded Corner 9">
                <a:extLst>
                  <a:ext uri="{FF2B5EF4-FFF2-40B4-BE49-F238E27FC236}">
                    <a16:creationId xmlns:a16="http://schemas.microsoft.com/office/drawing/2014/main" id="{40B243FA-4907-40E4-A7CC-7BA1B5D8D709}"/>
                  </a:ext>
                </a:extLst>
              </p:cNvPr>
              <p:cNvSpPr/>
              <p:nvPr/>
            </p:nvSpPr>
            <p:spPr>
              <a:xfrm>
                <a:off x="1331708" y="1532140"/>
                <a:ext cx="3756454" cy="1326292"/>
              </a:xfrm>
              <a:prstGeom prst="foldedCorne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440718-09A4-4A0A-B430-801A408B37EB}"/>
                  </a:ext>
                </a:extLst>
              </p:cNvPr>
              <p:cNvSpPr txBox="1"/>
              <p:nvPr/>
            </p:nvSpPr>
            <p:spPr>
              <a:xfrm>
                <a:off x="1556952" y="1804982"/>
                <a:ext cx="3229233" cy="644540"/>
              </a:xfrm>
              <a:prstGeom prst="rect">
                <a:avLst/>
              </a:prstGeom>
              <a:grpFill/>
            </p:spPr>
            <p:txBody>
              <a:bodyPr wrap="square" rtlCol="0">
                <a:spAutoFit/>
              </a:bodyPr>
              <a:lstStyle/>
              <a:p>
                <a:pPr algn="ctr"/>
                <a:r>
                  <a:rPr lang="en-US" sz="1400" dirty="0">
                    <a:latin typeface="Bell MT" panose="02020503060305020303" pitchFamily="18" charset="0"/>
                  </a:rPr>
                  <a:t>WATER IS SO POLLUTED HENCE IT IS VERY EXPENSIVE</a:t>
                </a:r>
              </a:p>
            </p:txBody>
          </p:sp>
        </p:grpSp>
        <p:grpSp>
          <p:nvGrpSpPr>
            <p:cNvPr id="72" name="Group 71">
              <a:extLst>
                <a:ext uri="{FF2B5EF4-FFF2-40B4-BE49-F238E27FC236}">
                  <a16:creationId xmlns:a16="http://schemas.microsoft.com/office/drawing/2014/main" id="{12EB6BB9-B5A9-407B-84B4-BB793970CF01}"/>
                </a:ext>
              </a:extLst>
            </p:cNvPr>
            <p:cNvGrpSpPr/>
            <p:nvPr/>
          </p:nvGrpSpPr>
          <p:grpSpPr>
            <a:xfrm>
              <a:off x="1839379" y="3216207"/>
              <a:ext cx="3101699" cy="994677"/>
              <a:chOff x="1839379" y="3216207"/>
              <a:chExt cx="3101699" cy="994677"/>
            </a:xfrm>
          </p:grpSpPr>
          <p:sp>
            <p:nvSpPr>
              <p:cNvPr id="47" name="Snip Diagonal Corner Rectangle 57">
                <a:extLst>
                  <a:ext uri="{FF2B5EF4-FFF2-40B4-BE49-F238E27FC236}">
                    <a16:creationId xmlns:a16="http://schemas.microsoft.com/office/drawing/2014/main" id="{4B792268-C2FF-43F1-9E39-37BB809B75C0}"/>
                  </a:ext>
                </a:extLst>
              </p:cNvPr>
              <p:cNvSpPr/>
              <p:nvPr/>
            </p:nvSpPr>
            <p:spPr>
              <a:xfrm rot="20826264">
                <a:off x="1839379" y="3235473"/>
                <a:ext cx="2371595" cy="686268"/>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C287270E-769B-49AC-B604-17AB0A76C0AE}"/>
                  </a:ext>
                </a:extLst>
              </p:cNvPr>
              <p:cNvSpPr txBox="1"/>
              <p:nvPr/>
            </p:nvSpPr>
            <p:spPr>
              <a:xfrm rot="20794851">
                <a:off x="2017341" y="3216207"/>
                <a:ext cx="2015163" cy="646331"/>
              </a:xfrm>
              <a:prstGeom prst="rect">
                <a:avLst/>
              </a:prstGeom>
              <a:noFill/>
            </p:spPr>
            <p:txBody>
              <a:bodyPr wrap="square" rtlCol="0">
                <a:spAutoFit/>
              </a:bodyPr>
              <a:lstStyle/>
              <a:p>
                <a:pPr algn="ctr"/>
                <a:r>
                  <a:rPr lang="en-US" sz="1200" dirty="0">
                    <a:latin typeface="Bell MT" panose="02020503060305020303" pitchFamily="18" charset="0"/>
                  </a:rPr>
                  <a:t>PROVIDE CONTINUOUS WATER SUPPLY AT A LOWER COST</a:t>
                </a:r>
              </a:p>
            </p:txBody>
          </p:sp>
          <p:grpSp>
            <p:nvGrpSpPr>
              <p:cNvPr id="58" name="Group 57">
                <a:extLst>
                  <a:ext uri="{FF2B5EF4-FFF2-40B4-BE49-F238E27FC236}">
                    <a16:creationId xmlns:a16="http://schemas.microsoft.com/office/drawing/2014/main" id="{8C8D3F1E-821F-4912-B3EC-395FA7674F78}"/>
                  </a:ext>
                </a:extLst>
              </p:cNvPr>
              <p:cNvGrpSpPr/>
              <p:nvPr/>
            </p:nvGrpSpPr>
            <p:grpSpPr>
              <a:xfrm>
                <a:off x="3219703" y="3618723"/>
                <a:ext cx="1721375" cy="592161"/>
                <a:chOff x="2893133" y="3096468"/>
                <a:chExt cx="2074868" cy="592161"/>
              </a:xfrm>
            </p:grpSpPr>
            <p:sp>
              <p:nvSpPr>
                <p:cNvPr id="59" name="Round Single Corner Rectangle 46">
                  <a:extLst>
                    <a:ext uri="{FF2B5EF4-FFF2-40B4-BE49-F238E27FC236}">
                      <a16:creationId xmlns:a16="http://schemas.microsoft.com/office/drawing/2014/main" id="{E4D08485-73BB-4FC9-933A-8E1702BE65E0}"/>
                    </a:ext>
                  </a:extLst>
                </p:cNvPr>
                <p:cNvSpPr/>
                <p:nvPr/>
              </p:nvSpPr>
              <p:spPr>
                <a:xfrm rot="20907746">
                  <a:off x="2893133" y="3096468"/>
                  <a:ext cx="2074868" cy="592161"/>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60BE0CCA-1E62-4B38-B22E-C1424C8D95CB}"/>
                    </a:ext>
                  </a:extLst>
                </p:cNvPr>
                <p:cNvSpPr txBox="1"/>
                <p:nvPr/>
              </p:nvSpPr>
              <p:spPr>
                <a:xfrm rot="20880559">
                  <a:off x="3143384" y="3143071"/>
                  <a:ext cx="1648776" cy="523220"/>
                </a:xfrm>
                <a:prstGeom prst="rect">
                  <a:avLst/>
                </a:prstGeom>
                <a:noFill/>
              </p:spPr>
              <p:txBody>
                <a:bodyPr wrap="square" rtlCol="0">
                  <a:spAutoFit/>
                </a:bodyPr>
                <a:lstStyle/>
                <a:p>
                  <a:r>
                    <a:rPr lang="en-US" sz="1400" dirty="0">
                      <a:latin typeface="Trebuchet MS (Body)"/>
                    </a:rPr>
                    <a:t>BUILD A HUGE WATER FILTER</a:t>
                  </a:r>
                </a:p>
              </p:txBody>
            </p:sp>
          </p:grpSp>
        </p:grpSp>
      </p:grpSp>
      <p:grpSp>
        <p:nvGrpSpPr>
          <p:cNvPr id="78" name="Group 77">
            <a:extLst>
              <a:ext uri="{FF2B5EF4-FFF2-40B4-BE49-F238E27FC236}">
                <a16:creationId xmlns:a16="http://schemas.microsoft.com/office/drawing/2014/main" id="{1990A8A2-83AC-4302-8C94-F387018B1964}"/>
              </a:ext>
            </a:extLst>
          </p:cNvPr>
          <p:cNvGrpSpPr/>
          <p:nvPr/>
        </p:nvGrpSpPr>
        <p:grpSpPr>
          <a:xfrm>
            <a:off x="642772" y="4531568"/>
            <a:ext cx="4516231" cy="1863331"/>
            <a:chOff x="642772" y="4531568"/>
            <a:chExt cx="4516231" cy="1863331"/>
          </a:xfrm>
        </p:grpSpPr>
        <p:sp>
          <p:nvSpPr>
            <p:cNvPr id="19" name="Folded Corner 17">
              <a:extLst>
                <a:ext uri="{FF2B5EF4-FFF2-40B4-BE49-F238E27FC236}">
                  <a16:creationId xmlns:a16="http://schemas.microsoft.com/office/drawing/2014/main" id="{06ABC75F-530F-43C4-BDD7-B197FC0FB16C}"/>
                </a:ext>
              </a:extLst>
            </p:cNvPr>
            <p:cNvSpPr/>
            <p:nvPr/>
          </p:nvSpPr>
          <p:spPr>
            <a:xfrm rot="21149922">
              <a:off x="683780" y="4531568"/>
              <a:ext cx="2130691" cy="888869"/>
            </a:xfrm>
            <a:prstGeom prst="foldedCorner">
              <a:avLst/>
            </a:prstGeom>
            <a:solidFill>
              <a:schemeClr val="accent6">
                <a:lumMod val="60000"/>
                <a:lumOff val="40000"/>
              </a:schemeClr>
            </a:solidFill>
            <a:ln>
              <a:solidFill>
                <a:schemeClr val="tx1">
                  <a:lumMod val="65000"/>
                  <a:lumOff val="3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8E2527EA-F4CB-4ECF-9885-59921C1E0B0E}"/>
                </a:ext>
              </a:extLst>
            </p:cNvPr>
            <p:cNvGrpSpPr/>
            <p:nvPr/>
          </p:nvGrpSpPr>
          <p:grpSpPr>
            <a:xfrm>
              <a:off x="642772" y="4556984"/>
              <a:ext cx="4516231" cy="1837915"/>
              <a:chOff x="642772" y="4556984"/>
              <a:chExt cx="4516231" cy="1837915"/>
            </a:xfrm>
          </p:grpSpPr>
          <p:sp>
            <p:nvSpPr>
              <p:cNvPr id="20" name="TextBox 19">
                <a:extLst>
                  <a:ext uri="{FF2B5EF4-FFF2-40B4-BE49-F238E27FC236}">
                    <a16:creationId xmlns:a16="http://schemas.microsoft.com/office/drawing/2014/main" id="{B5B4496A-B6E1-41AC-A7BD-3FDF08CF6036}"/>
                  </a:ext>
                </a:extLst>
              </p:cNvPr>
              <p:cNvSpPr txBox="1"/>
              <p:nvPr/>
            </p:nvSpPr>
            <p:spPr>
              <a:xfrm rot="21149922">
                <a:off x="642772" y="4556984"/>
                <a:ext cx="2101134" cy="830997"/>
              </a:xfrm>
              <a:prstGeom prst="rect">
                <a:avLst/>
              </a:prstGeom>
              <a:noFill/>
            </p:spPr>
            <p:txBody>
              <a:bodyPr wrap="square" rtlCol="0">
                <a:spAutoFit/>
              </a:bodyPr>
              <a:lstStyle/>
              <a:p>
                <a:pPr algn="ctr"/>
                <a:r>
                  <a:rPr lang="en-US" sz="1200" dirty="0">
                    <a:latin typeface="Bell MT" panose="02020503060305020303" pitchFamily="18" charset="0"/>
                  </a:rPr>
                  <a:t>THE STUDENT DOES NOT APRECIATE THE KNOWLEDGE CREATED BY ANCESTORS</a:t>
                </a:r>
              </a:p>
            </p:txBody>
          </p:sp>
          <p:sp>
            <p:nvSpPr>
              <p:cNvPr id="46" name="Snip Diagonal Corner Rectangle 56">
                <a:extLst>
                  <a:ext uri="{FF2B5EF4-FFF2-40B4-BE49-F238E27FC236}">
                    <a16:creationId xmlns:a16="http://schemas.microsoft.com/office/drawing/2014/main" id="{976F68F7-1387-4ECC-B936-A5A3B654DAA0}"/>
                  </a:ext>
                </a:extLst>
              </p:cNvPr>
              <p:cNvSpPr/>
              <p:nvPr/>
            </p:nvSpPr>
            <p:spPr>
              <a:xfrm rot="21035636">
                <a:off x="1888572" y="5089935"/>
                <a:ext cx="2631841" cy="779691"/>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941BC96E-23F5-4BDF-9C31-FD5BB71B389A}"/>
                  </a:ext>
                </a:extLst>
              </p:cNvPr>
              <p:cNvSpPr txBox="1"/>
              <p:nvPr/>
            </p:nvSpPr>
            <p:spPr>
              <a:xfrm rot="21036242">
                <a:off x="2218465" y="5017661"/>
                <a:ext cx="2221447" cy="830997"/>
              </a:xfrm>
              <a:prstGeom prst="rect">
                <a:avLst/>
              </a:prstGeom>
              <a:noFill/>
            </p:spPr>
            <p:txBody>
              <a:bodyPr wrap="square" rtlCol="0">
                <a:spAutoFit/>
              </a:bodyPr>
              <a:lstStyle/>
              <a:p>
                <a:r>
                  <a:rPr lang="en-US" sz="1200" dirty="0">
                    <a:latin typeface="Bell MT" panose="02020503060305020303" pitchFamily="18" charset="0"/>
                  </a:rPr>
                  <a:t>PRESERVE THE ANCIENT LOOKING STYLE OF KNOWLEDGE STORAGE DEVICE (BOOKS)</a:t>
                </a:r>
              </a:p>
            </p:txBody>
          </p:sp>
          <p:sp>
            <p:nvSpPr>
              <p:cNvPr id="62" name="Round Single Corner Rectangle 44">
                <a:extLst>
                  <a:ext uri="{FF2B5EF4-FFF2-40B4-BE49-F238E27FC236}">
                    <a16:creationId xmlns:a16="http://schemas.microsoft.com/office/drawing/2014/main" id="{FEFD660B-84A5-4317-9E6E-23D76B1D445C}"/>
                  </a:ext>
                </a:extLst>
              </p:cNvPr>
              <p:cNvSpPr/>
              <p:nvPr/>
            </p:nvSpPr>
            <p:spPr>
              <a:xfrm rot="20907746">
                <a:off x="3298876" y="5656286"/>
                <a:ext cx="1860127" cy="730272"/>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35E74CEF-5C2B-4DD4-82B0-1D0BAD4FFF6A}"/>
                  </a:ext>
                </a:extLst>
              </p:cNvPr>
              <p:cNvSpPr txBox="1"/>
              <p:nvPr/>
            </p:nvSpPr>
            <p:spPr>
              <a:xfrm rot="20862089">
                <a:off x="3439984" y="5656235"/>
                <a:ext cx="1566500" cy="738664"/>
              </a:xfrm>
              <a:prstGeom prst="rect">
                <a:avLst/>
              </a:prstGeom>
              <a:noFill/>
            </p:spPr>
            <p:txBody>
              <a:bodyPr wrap="square" rtlCol="0">
                <a:spAutoFit/>
              </a:bodyPr>
              <a:lstStyle/>
              <a:p>
                <a:pPr algn="ctr"/>
                <a:r>
                  <a:rPr lang="en-US" sz="1400" dirty="0">
                    <a:latin typeface="Trebuchet MS (Body)"/>
                  </a:rPr>
                  <a:t>CREATE A MUSUEM TO STORE BOOKS</a:t>
                </a:r>
              </a:p>
            </p:txBody>
          </p:sp>
        </p:grpSp>
      </p:grpSp>
      <p:grpSp>
        <p:nvGrpSpPr>
          <p:cNvPr id="70" name="Group 69">
            <a:extLst>
              <a:ext uri="{FF2B5EF4-FFF2-40B4-BE49-F238E27FC236}">
                <a16:creationId xmlns:a16="http://schemas.microsoft.com/office/drawing/2014/main" id="{54163840-D623-4A8A-9438-674354581CF1}"/>
              </a:ext>
            </a:extLst>
          </p:cNvPr>
          <p:cNvGrpSpPr/>
          <p:nvPr/>
        </p:nvGrpSpPr>
        <p:grpSpPr>
          <a:xfrm>
            <a:off x="4391582" y="2894794"/>
            <a:ext cx="4343771" cy="2323014"/>
            <a:chOff x="5523716" y="3423934"/>
            <a:chExt cx="4343771" cy="2323014"/>
          </a:xfrm>
        </p:grpSpPr>
        <p:grpSp>
          <p:nvGrpSpPr>
            <p:cNvPr id="21" name="Group 20">
              <a:extLst>
                <a:ext uri="{FF2B5EF4-FFF2-40B4-BE49-F238E27FC236}">
                  <a16:creationId xmlns:a16="http://schemas.microsoft.com/office/drawing/2014/main" id="{D4C4AE2C-10CD-4F5C-A586-322F864DCDDF}"/>
                </a:ext>
              </a:extLst>
            </p:cNvPr>
            <p:cNvGrpSpPr/>
            <p:nvPr/>
          </p:nvGrpSpPr>
          <p:grpSpPr>
            <a:xfrm rot="21199194">
              <a:off x="5523716" y="3423934"/>
              <a:ext cx="2352390" cy="1327229"/>
              <a:chOff x="5100509" y="2724880"/>
              <a:chExt cx="2552505" cy="1392195"/>
            </a:xfrm>
            <a:solidFill>
              <a:schemeClr val="accent6">
                <a:lumMod val="60000"/>
                <a:lumOff val="40000"/>
              </a:schemeClr>
            </a:solidFill>
          </p:grpSpPr>
          <p:sp>
            <p:nvSpPr>
              <p:cNvPr id="22" name="Folded Corner 23">
                <a:extLst>
                  <a:ext uri="{FF2B5EF4-FFF2-40B4-BE49-F238E27FC236}">
                    <a16:creationId xmlns:a16="http://schemas.microsoft.com/office/drawing/2014/main" id="{CBBD2AF8-D034-480B-9E01-4F39ACE54963}"/>
                  </a:ext>
                </a:extLst>
              </p:cNvPr>
              <p:cNvSpPr/>
              <p:nvPr/>
            </p:nvSpPr>
            <p:spPr>
              <a:xfrm>
                <a:off x="5100509" y="2724880"/>
                <a:ext cx="2552505" cy="139219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F704287-24D9-4CD1-976D-CEE97C0D5A50}"/>
                  </a:ext>
                </a:extLst>
              </p:cNvPr>
              <p:cNvSpPr txBox="1"/>
              <p:nvPr/>
            </p:nvSpPr>
            <p:spPr>
              <a:xfrm>
                <a:off x="5338389" y="2842220"/>
                <a:ext cx="2087907" cy="1065379"/>
              </a:xfrm>
              <a:prstGeom prst="rect">
                <a:avLst/>
              </a:prstGeom>
              <a:grpFill/>
            </p:spPr>
            <p:txBody>
              <a:bodyPr wrap="square" rtlCol="0">
                <a:spAutoFit/>
              </a:bodyPr>
              <a:lstStyle/>
              <a:p>
                <a:r>
                  <a:rPr lang="en-US" sz="1200" dirty="0">
                    <a:latin typeface="Bell MT" panose="02020503060305020303" pitchFamily="18" charset="0"/>
                  </a:rPr>
                  <a:t>STUDENT AND LECTURERS CANNOT CONCENTRATE IF THE WEATHER IS TOO EXTREME</a:t>
                </a:r>
              </a:p>
            </p:txBody>
          </p:sp>
        </p:grpSp>
        <p:sp>
          <p:nvSpPr>
            <p:cNvPr id="44" name="Snip Diagonal Corner Rectangle 53">
              <a:extLst>
                <a:ext uri="{FF2B5EF4-FFF2-40B4-BE49-F238E27FC236}">
                  <a16:creationId xmlns:a16="http://schemas.microsoft.com/office/drawing/2014/main" id="{69FBA60E-CBAD-4824-9D91-CACA7DE3BE0F}"/>
                </a:ext>
              </a:extLst>
            </p:cNvPr>
            <p:cNvSpPr/>
            <p:nvPr/>
          </p:nvSpPr>
          <p:spPr>
            <a:xfrm rot="21178820">
              <a:off x="6720640" y="4336568"/>
              <a:ext cx="2265460" cy="778015"/>
            </a:xfrm>
            <a:prstGeom prst="snip2DiagRect">
              <a:avLst/>
            </a:prstGeom>
            <a:solidFill>
              <a:srgbClr val="F0A9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6B97A362-0864-4929-B54B-81A1D3A89E96}"/>
                </a:ext>
              </a:extLst>
            </p:cNvPr>
            <p:cNvSpPr txBox="1"/>
            <p:nvPr/>
          </p:nvSpPr>
          <p:spPr>
            <a:xfrm rot="21201379">
              <a:off x="6845577" y="4319886"/>
              <a:ext cx="2068630" cy="738664"/>
            </a:xfrm>
            <a:prstGeom prst="rect">
              <a:avLst/>
            </a:prstGeom>
            <a:noFill/>
          </p:spPr>
          <p:txBody>
            <a:bodyPr wrap="square" rtlCol="0">
              <a:spAutoFit/>
            </a:bodyPr>
            <a:lstStyle/>
            <a:p>
              <a:pPr algn="ctr"/>
              <a:r>
                <a:rPr lang="en-US" sz="1400" dirty="0">
                  <a:latin typeface="Bell MT" panose="02020503060305020303" pitchFamily="18" charset="0"/>
                </a:rPr>
                <a:t>CREATE SOMETHING TO REGULATE THE TEMPERATURE</a:t>
              </a:r>
            </a:p>
          </p:txBody>
        </p:sp>
        <p:sp>
          <p:nvSpPr>
            <p:cNvPr id="65" name="Round Single Corner Rectangle 43">
              <a:extLst>
                <a:ext uri="{FF2B5EF4-FFF2-40B4-BE49-F238E27FC236}">
                  <a16:creationId xmlns:a16="http://schemas.microsoft.com/office/drawing/2014/main" id="{1827334D-7B91-4FD7-B126-1017DF7C52AD}"/>
                </a:ext>
              </a:extLst>
            </p:cNvPr>
            <p:cNvSpPr/>
            <p:nvPr/>
          </p:nvSpPr>
          <p:spPr>
            <a:xfrm rot="20907746">
              <a:off x="7920895" y="4875079"/>
              <a:ext cx="1946592" cy="87186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9DC8AAE6-88CE-4C9D-B196-7723108C6F6C}"/>
                </a:ext>
              </a:extLst>
            </p:cNvPr>
            <p:cNvSpPr txBox="1"/>
            <p:nvPr/>
          </p:nvSpPr>
          <p:spPr>
            <a:xfrm rot="20873727">
              <a:off x="8028948" y="4991070"/>
              <a:ext cx="1708950" cy="738664"/>
            </a:xfrm>
            <a:prstGeom prst="rect">
              <a:avLst/>
            </a:prstGeom>
            <a:noFill/>
          </p:spPr>
          <p:txBody>
            <a:bodyPr wrap="square" rtlCol="0">
              <a:spAutoFit/>
            </a:bodyPr>
            <a:lstStyle/>
            <a:p>
              <a:pPr algn="ctr"/>
              <a:r>
                <a:rPr lang="en-US" sz="1400" dirty="0">
                  <a:latin typeface="Trebuchet MS (Body)"/>
                </a:rPr>
                <a:t>CREATE A WEATHER CONTROLLER</a:t>
              </a:r>
            </a:p>
          </p:txBody>
        </p:sp>
      </p:grpSp>
      <p:sp>
        <p:nvSpPr>
          <p:cNvPr id="67" name="TextBox 66">
            <a:extLst>
              <a:ext uri="{FF2B5EF4-FFF2-40B4-BE49-F238E27FC236}">
                <a16:creationId xmlns:a16="http://schemas.microsoft.com/office/drawing/2014/main" id="{46591F47-15F3-4684-AD29-5C0009E9615B}"/>
              </a:ext>
            </a:extLst>
          </p:cNvPr>
          <p:cNvSpPr txBox="1"/>
          <p:nvPr/>
        </p:nvSpPr>
        <p:spPr>
          <a:xfrm>
            <a:off x="6721236" y="6384643"/>
            <a:ext cx="4288885" cy="461665"/>
          </a:xfrm>
          <a:prstGeom prst="rect">
            <a:avLst/>
          </a:prstGeom>
          <a:noFill/>
        </p:spPr>
        <p:txBody>
          <a:bodyPr wrap="square" rtlCol="0">
            <a:spAutoFit/>
          </a:bodyPr>
          <a:lstStyle/>
          <a:p>
            <a:r>
              <a:rPr lang="en-US" sz="2400" dirty="0">
                <a:latin typeface="STHupo" panose="02010800040101010101" pitchFamily="2" charset="-122"/>
                <a:ea typeface="STHupo" panose="02010800040101010101" pitchFamily="2" charset="-122"/>
              </a:rPr>
              <a:t>PROBLEMS IN FUTURE SCHOOL</a:t>
            </a:r>
          </a:p>
        </p:txBody>
      </p:sp>
    </p:spTree>
    <p:extLst>
      <p:ext uri="{BB962C8B-B14F-4D97-AF65-F5344CB8AC3E}">
        <p14:creationId xmlns:p14="http://schemas.microsoft.com/office/powerpoint/2010/main" val="359610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200E92-EAEA-4CC7-813E-F5CCE8E9EC07}"/>
              </a:ext>
            </a:extLst>
          </p:cNvPr>
          <p:cNvPicPr>
            <a:picLocks noChangeAspect="1"/>
          </p:cNvPicPr>
          <p:nvPr/>
        </p:nvPicPr>
        <p:blipFill>
          <a:blip r:embed="rId2"/>
          <a:stretch>
            <a:fillRect/>
          </a:stretch>
        </p:blipFill>
        <p:spPr>
          <a:xfrm>
            <a:off x="548158" y="566680"/>
            <a:ext cx="11095682" cy="5724640"/>
          </a:xfrm>
          <a:prstGeom prst="rect">
            <a:avLst/>
          </a:prstGeom>
        </p:spPr>
      </p:pic>
      <p:sp>
        <p:nvSpPr>
          <p:cNvPr id="3" name="Title 2">
            <a:extLst>
              <a:ext uri="{FF2B5EF4-FFF2-40B4-BE49-F238E27FC236}">
                <a16:creationId xmlns:a16="http://schemas.microsoft.com/office/drawing/2014/main" id="{4FBA354D-50EC-426B-B3A1-FAA51F90A122}"/>
              </a:ext>
            </a:extLst>
          </p:cNvPr>
          <p:cNvSpPr>
            <a:spLocks noGrp="1"/>
          </p:cNvSpPr>
          <p:nvPr>
            <p:ph type="title"/>
          </p:nvPr>
        </p:nvSpPr>
        <p:spPr>
          <a:xfrm>
            <a:off x="1295401" y="578484"/>
            <a:ext cx="9601196" cy="751418"/>
          </a:xfrm>
        </p:spPr>
        <p:txBody>
          <a:bodyPr/>
          <a:lstStyle/>
          <a:p>
            <a:r>
              <a:rPr lang="en-US" dirty="0"/>
              <a:t>Prototype</a:t>
            </a:r>
          </a:p>
        </p:txBody>
      </p:sp>
      <p:sp>
        <p:nvSpPr>
          <p:cNvPr id="8" name="TextBox 7">
            <a:extLst>
              <a:ext uri="{FF2B5EF4-FFF2-40B4-BE49-F238E27FC236}">
                <a16:creationId xmlns:a16="http://schemas.microsoft.com/office/drawing/2014/main" id="{31193A8B-D8AA-4AD6-A774-04D97B81C19F}"/>
              </a:ext>
            </a:extLst>
          </p:cNvPr>
          <p:cNvSpPr txBox="1"/>
          <p:nvPr/>
        </p:nvSpPr>
        <p:spPr>
          <a:xfrm>
            <a:off x="469641" y="6396335"/>
            <a:ext cx="11252718" cy="461665"/>
          </a:xfrm>
          <a:prstGeom prst="rect">
            <a:avLst/>
          </a:prstGeom>
          <a:noFill/>
        </p:spPr>
        <p:txBody>
          <a:bodyPr wrap="square" rtlCol="0">
            <a:spAutoFit/>
          </a:bodyPr>
          <a:lstStyle/>
          <a:p>
            <a:pPr algn="ctr"/>
            <a:r>
              <a:rPr lang="en-US" sz="2400" dirty="0">
                <a:latin typeface="STHupo" panose="02010800040101010101" pitchFamily="2" charset="-122"/>
                <a:ea typeface="STHupo" panose="02010800040101010101" pitchFamily="2" charset="-122"/>
              </a:rPr>
              <a:t>Prototype developed by combining different structures</a:t>
            </a:r>
          </a:p>
        </p:txBody>
      </p:sp>
      <p:pic>
        <p:nvPicPr>
          <p:cNvPr id="4" name="Picture Placeholder 3">
            <a:extLst>
              <a:ext uri="{FF2B5EF4-FFF2-40B4-BE49-F238E27FC236}">
                <a16:creationId xmlns:a16="http://schemas.microsoft.com/office/drawing/2014/main" id="{B7808D01-5E27-4852-AAC1-5EE9794C3E7B}"/>
              </a:ext>
            </a:extLst>
          </p:cNvPr>
          <p:cNvPicPr>
            <a:picLocks noGrp="1" noChangeAspect="1"/>
          </p:cNvPicPr>
          <p:nvPr>
            <p:ph type="pic" sz="quarter" idx="10"/>
          </p:nvPr>
        </p:nvPicPr>
        <p:blipFill>
          <a:blip r:embed="rId3"/>
          <a:srcRect t="3638" b="3638"/>
          <a:stretch>
            <a:fillRect/>
          </a:stretch>
        </p:blipFill>
        <p:spPr>
          <a:prstGeom prst="rect">
            <a:avLst/>
          </a:prstGeom>
        </p:spPr>
      </p:pic>
      <p:sp>
        <p:nvSpPr>
          <p:cNvPr id="6" name="Title 2">
            <a:extLst>
              <a:ext uri="{FF2B5EF4-FFF2-40B4-BE49-F238E27FC236}">
                <a16:creationId xmlns:a16="http://schemas.microsoft.com/office/drawing/2014/main" id="{9599D81A-BCEC-4EC8-8B24-256E6DAADE19}"/>
              </a:ext>
            </a:extLst>
          </p:cNvPr>
          <p:cNvSpPr txBox="1">
            <a:spLocks/>
          </p:cNvSpPr>
          <p:nvPr/>
        </p:nvSpPr>
        <p:spPr>
          <a:xfrm>
            <a:off x="-431557" y="0"/>
            <a:ext cx="4800599" cy="4105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Our Prototype</a:t>
            </a:r>
          </a:p>
        </p:txBody>
      </p:sp>
    </p:spTree>
    <p:extLst>
      <p:ext uri="{BB962C8B-B14F-4D97-AF65-F5344CB8AC3E}">
        <p14:creationId xmlns:p14="http://schemas.microsoft.com/office/powerpoint/2010/main" val="1364388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8D3A93-CC8B-49BF-BB10-BA0C716D10B1}"/>
              </a:ext>
            </a:extLst>
          </p:cNvPr>
          <p:cNvSpPr>
            <a:spLocks noGrp="1"/>
          </p:cNvSpPr>
          <p:nvPr>
            <p:ph type="pic" sz="quarter" idx="10"/>
          </p:nvPr>
        </p:nvSpPr>
        <p:spPr/>
      </p:sp>
      <p:pic>
        <p:nvPicPr>
          <p:cNvPr id="7" name="Picture 6">
            <a:extLst>
              <a:ext uri="{FF2B5EF4-FFF2-40B4-BE49-F238E27FC236}">
                <a16:creationId xmlns:a16="http://schemas.microsoft.com/office/drawing/2014/main" id="{A4200E92-EAEA-4CC7-813E-F5CCE8E9EC07}"/>
              </a:ext>
            </a:extLst>
          </p:cNvPr>
          <p:cNvPicPr>
            <a:picLocks noChangeAspect="1"/>
          </p:cNvPicPr>
          <p:nvPr/>
        </p:nvPicPr>
        <p:blipFill>
          <a:blip r:embed="rId2"/>
          <a:stretch>
            <a:fillRect/>
          </a:stretch>
        </p:blipFill>
        <p:spPr>
          <a:xfrm>
            <a:off x="548159" y="566680"/>
            <a:ext cx="11095682" cy="5724640"/>
          </a:xfrm>
          <a:prstGeom prst="rect">
            <a:avLst/>
          </a:prstGeom>
        </p:spPr>
      </p:pic>
      <p:sp>
        <p:nvSpPr>
          <p:cNvPr id="3" name="Title 2">
            <a:extLst>
              <a:ext uri="{FF2B5EF4-FFF2-40B4-BE49-F238E27FC236}">
                <a16:creationId xmlns:a16="http://schemas.microsoft.com/office/drawing/2014/main" id="{4FBA354D-50EC-426B-B3A1-FAA51F90A122}"/>
              </a:ext>
            </a:extLst>
          </p:cNvPr>
          <p:cNvSpPr>
            <a:spLocks noGrp="1"/>
          </p:cNvSpPr>
          <p:nvPr>
            <p:ph type="title"/>
          </p:nvPr>
        </p:nvSpPr>
        <p:spPr>
          <a:xfrm>
            <a:off x="1295401" y="569154"/>
            <a:ext cx="9601196" cy="751418"/>
          </a:xfrm>
        </p:spPr>
        <p:txBody>
          <a:bodyPr/>
          <a:lstStyle/>
          <a:p>
            <a:r>
              <a:rPr lang="en-US" dirty="0"/>
              <a:t>Combination of Other Prototypes</a:t>
            </a:r>
          </a:p>
        </p:txBody>
      </p:sp>
      <p:pic>
        <p:nvPicPr>
          <p:cNvPr id="6" name="Picture 5">
            <a:extLst>
              <a:ext uri="{FF2B5EF4-FFF2-40B4-BE49-F238E27FC236}">
                <a16:creationId xmlns:a16="http://schemas.microsoft.com/office/drawing/2014/main" id="{EE9A3B48-3014-4860-9FAC-7A62BCC39B8A}"/>
              </a:ext>
            </a:extLst>
          </p:cNvPr>
          <p:cNvPicPr>
            <a:picLocks noChangeAspect="1"/>
          </p:cNvPicPr>
          <p:nvPr/>
        </p:nvPicPr>
        <p:blipFill rotWithShape="1">
          <a:blip r:embed="rId3"/>
          <a:srcRect t="2530"/>
          <a:stretch/>
        </p:blipFill>
        <p:spPr>
          <a:xfrm>
            <a:off x="1631301" y="1315907"/>
            <a:ext cx="8929396" cy="4842602"/>
          </a:xfrm>
          <a:prstGeom prst="rect">
            <a:avLst/>
          </a:prstGeom>
        </p:spPr>
      </p:pic>
    </p:spTree>
    <p:extLst>
      <p:ext uri="{BB962C8B-B14F-4D97-AF65-F5344CB8AC3E}">
        <p14:creationId xmlns:p14="http://schemas.microsoft.com/office/powerpoint/2010/main" val="337665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AFDB6CB4-0F53-42EE-918B-9EB5846EDD2B}"/>
              </a:ext>
            </a:extLst>
          </p:cNvPr>
          <p:cNvSpPr>
            <a:spLocks noGrp="1"/>
          </p:cNvSpPr>
          <p:nvPr>
            <p:ph type="title"/>
          </p:nvPr>
        </p:nvSpPr>
        <p:spPr/>
        <p:txBody>
          <a:bodyPr/>
          <a:lstStyle/>
          <a:p>
            <a:r>
              <a:rPr lang="en-US" dirty="0"/>
              <a:t>Reflections</a:t>
            </a:r>
          </a:p>
        </p:txBody>
      </p:sp>
      <p:sp>
        <p:nvSpPr>
          <p:cNvPr id="18" name="Content Placeholder 17">
            <a:extLst>
              <a:ext uri="{FF2B5EF4-FFF2-40B4-BE49-F238E27FC236}">
                <a16:creationId xmlns:a16="http://schemas.microsoft.com/office/drawing/2014/main" id="{C05E813D-8242-4AB0-ABDE-3D272E73CC04}"/>
              </a:ext>
            </a:extLst>
          </p:cNvPr>
          <p:cNvSpPr>
            <a:spLocks noGrp="1"/>
          </p:cNvSpPr>
          <p:nvPr>
            <p:ph idx="1"/>
          </p:nvPr>
        </p:nvSpPr>
        <p:spPr/>
        <p:txBody>
          <a:bodyPr/>
          <a:lstStyle/>
          <a:p>
            <a:r>
              <a:rPr lang="en-US" dirty="0"/>
              <a:t>Tan Jun Han</a:t>
            </a:r>
          </a:p>
          <a:p>
            <a:pPr marL="288925" lvl="1" indent="0" algn="just">
              <a:buNone/>
            </a:pPr>
            <a:r>
              <a:rPr lang="en-US" dirty="0"/>
              <a:t>In the future, I would like to be a Machine Learning Engineer. It is a job that combines machine with AI, and that is why I choose Computer Science. An example </a:t>
            </a:r>
            <a:r>
              <a:rPr lang="en-US"/>
              <a:t>like the self-driving </a:t>
            </a:r>
            <a:r>
              <a:rPr lang="en-US" dirty="0"/>
              <a:t>car is a huge success in this field. </a:t>
            </a:r>
          </a:p>
          <a:p>
            <a:pPr marL="288925" lvl="1" indent="280988" algn="just">
              <a:buNone/>
            </a:pPr>
            <a:r>
              <a:rPr lang="en-US" dirty="0"/>
              <a:t>	Furthermore, Machine Learning Engineers needs strong analytical skills because projecting outcomes and resolving problems is the key to be success. So during the design thinking part, I have learned the 5 skills, which is Empathy, Define, Ideate, Prototyping and Deploy. These are so important in my future career as all my work needs analyzing, creating, testing and solving.</a:t>
            </a:r>
          </a:p>
        </p:txBody>
      </p:sp>
    </p:spTree>
    <p:extLst>
      <p:ext uri="{BB962C8B-B14F-4D97-AF65-F5344CB8AC3E}">
        <p14:creationId xmlns:p14="http://schemas.microsoft.com/office/powerpoint/2010/main" val="113671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7">
            <a:extLst>
              <a:ext uri="{FF2B5EF4-FFF2-40B4-BE49-F238E27FC236}">
                <a16:creationId xmlns:a16="http://schemas.microsoft.com/office/drawing/2014/main" id="{C9362F67-30CB-49ED-A543-272E8051E1FE}"/>
              </a:ext>
            </a:extLst>
          </p:cNvPr>
          <p:cNvSpPr txBox="1">
            <a:spLocks/>
          </p:cNvSpPr>
          <p:nvPr/>
        </p:nvSpPr>
        <p:spPr>
          <a:xfrm>
            <a:off x="1295402" y="895739"/>
            <a:ext cx="9601196" cy="475619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r>
              <a:rPr lang="en-US" dirty="0" err="1"/>
              <a:t>Putera</a:t>
            </a:r>
            <a:r>
              <a:rPr lang="en-US" dirty="0"/>
              <a:t> Muhammad </a:t>
            </a:r>
            <a:r>
              <a:rPr lang="en-US" dirty="0" err="1"/>
              <a:t>Syabil</a:t>
            </a:r>
            <a:r>
              <a:rPr lang="en-US" dirty="0"/>
              <a:t> Bin </a:t>
            </a:r>
            <a:r>
              <a:rPr lang="en-US" dirty="0" err="1"/>
              <a:t>Sarianto</a:t>
            </a:r>
            <a:endParaRPr lang="en-US" dirty="0"/>
          </a:p>
          <a:p>
            <a:pPr marL="288925" indent="0" algn="just">
              <a:buNone/>
            </a:pPr>
            <a:r>
              <a:rPr lang="en-MY" dirty="0"/>
              <a:t>In my opinion, the assessment given by the crew helps the students to see the problem in different perspective. So they can come out with a fresh idea that no one has ever done before. For example, the assessment which they asked us to create a ‘future school’ allow the student to realised all the problem we’re facing currently. It makes the other students to understand all the problems that other students are facing. Such as in UTM the international student’s hostel are very far from the faculty. This makes us to come out with new ideas other than the current one which is the bus. So in our case we come out with one idea which is to create a hyper loop to help the student not to waste their times by waiting for the bus.</a:t>
            </a:r>
            <a:endParaRPr lang="en-US" dirty="0"/>
          </a:p>
          <a:p>
            <a:pPr marL="0" indent="0" algn="just">
              <a:buNone/>
            </a:pPr>
            <a:endParaRPr lang="en-US" dirty="0"/>
          </a:p>
          <a:p>
            <a:pPr algn="just"/>
            <a:r>
              <a:rPr lang="en-US" dirty="0"/>
              <a:t>Nurul </a:t>
            </a:r>
            <a:r>
              <a:rPr lang="en-US" dirty="0" err="1"/>
              <a:t>Aneesha</a:t>
            </a:r>
            <a:r>
              <a:rPr lang="en-US" dirty="0"/>
              <a:t> </a:t>
            </a:r>
            <a:r>
              <a:rPr lang="en-US" dirty="0" err="1"/>
              <a:t>Bt</a:t>
            </a:r>
            <a:r>
              <a:rPr lang="en-US" dirty="0"/>
              <a:t> Md Zin</a:t>
            </a:r>
          </a:p>
          <a:p>
            <a:pPr marL="233363" indent="0" algn="just">
              <a:buNone/>
            </a:pPr>
            <a:r>
              <a:rPr lang="en-US" dirty="0"/>
              <a:t>It was the best industrial visit I ever had. All of the members are having fun as well. With what has been shown to us during the industrial visit, the process for the report is easier because the has provided us many information . Thank you to Dr. </a:t>
            </a:r>
            <a:r>
              <a:rPr lang="en-US" dirty="0" err="1"/>
              <a:t>Bahiah</a:t>
            </a:r>
            <a:r>
              <a:rPr lang="en-US" dirty="0"/>
              <a:t> for organized the visit. Thankyou for my team members for being involved in every activities. </a:t>
            </a:r>
          </a:p>
          <a:p>
            <a:pPr algn="just"/>
            <a:endParaRPr lang="en-US" dirty="0"/>
          </a:p>
        </p:txBody>
      </p:sp>
    </p:spTree>
    <p:extLst>
      <p:ext uri="{BB962C8B-B14F-4D97-AF65-F5344CB8AC3E}">
        <p14:creationId xmlns:p14="http://schemas.microsoft.com/office/powerpoint/2010/main" val="355399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7">
            <a:extLst>
              <a:ext uri="{FF2B5EF4-FFF2-40B4-BE49-F238E27FC236}">
                <a16:creationId xmlns:a16="http://schemas.microsoft.com/office/drawing/2014/main" id="{C9362F67-30CB-49ED-A543-272E8051E1FE}"/>
              </a:ext>
            </a:extLst>
          </p:cNvPr>
          <p:cNvSpPr txBox="1">
            <a:spLocks/>
          </p:cNvSpPr>
          <p:nvPr/>
        </p:nvSpPr>
        <p:spPr>
          <a:xfrm>
            <a:off x="1295402" y="979714"/>
            <a:ext cx="9601196" cy="475619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lvl="0" algn="just"/>
            <a:r>
              <a:rPr lang="en-US" dirty="0"/>
              <a:t>Nur Ilham Muhammad </a:t>
            </a:r>
            <a:r>
              <a:rPr lang="en-US" dirty="0" err="1"/>
              <a:t>Shahfilzuah</a:t>
            </a:r>
            <a:endParaRPr lang="en-US" dirty="0"/>
          </a:p>
          <a:p>
            <a:pPr marL="288925" indent="0" algn="just">
              <a:spcAft>
                <a:spcPts val="2400"/>
              </a:spcAft>
              <a:buNone/>
            </a:pPr>
            <a:r>
              <a:rPr lang="en-US" spc="-1" dirty="0">
                <a:solidFill>
                  <a:srgbClr val="000000"/>
                </a:solidFill>
                <a:latin typeface="Arial"/>
                <a:ea typeface="DejaVu Sans"/>
              </a:rPr>
              <a:t>After visiting </a:t>
            </a:r>
            <a:r>
              <a:rPr lang="en-US" spc="-1" dirty="0" err="1">
                <a:solidFill>
                  <a:srgbClr val="000000"/>
                </a:solidFill>
                <a:latin typeface="Arial"/>
                <a:ea typeface="DejaVu Sans"/>
              </a:rPr>
              <a:t>OneMaker</a:t>
            </a:r>
            <a:r>
              <a:rPr lang="en-US" spc="-1" dirty="0">
                <a:solidFill>
                  <a:srgbClr val="000000"/>
                </a:solidFill>
                <a:latin typeface="Arial"/>
                <a:ea typeface="DejaVu Sans"/>
              </a:rPr>
              <a:t> few days ago, I learned many things there and one of them was design thinking. By participating in this design thinking program, I hope that it can improve my soft skills and team-working. This program teaches me to think creatively, team-working and also how to solve various problems. This is also useful for me in the future once I have entered the career world. So my plan from now is to keep learning because there are still many things to learn to increase my potential.</a:t>
            </a:r>
          </a:p>
          <a:p>
            <a:pPr lvl="0" algn="just"/>
            <a:r>
              <a:rPr lang="en-US" dirty="0" err="1"/>
              <a:t>Seyyed</a:t>
            </a:r>
            <a:r>
              <a:rPr lang="en-US" dirty="0"/>
              <a:t> </a:t>
            </a:r>
            <a:r>
              <a:rPr lang="en-US" dirty="0" err="1"/>
              <a:t>Naquib</a:t>
            </a:r>
            <a:r>
              <a:rPr lang="en-US" dirty="0"/>
              <a:t> Al </a:t>
            </a:r>
            <a:r>
              <a:rPr lang="en-US" dirty="0" err="1"/>
              <a:t>Faruqi</a:t>
            </a:r>
            <a:endParaRPr lang="en-US" dirty="0"/>
          </a:p>
          <a:p>
            <a:pPr marL="233363" indent="0" algn="just">
              <a:buNone/>
            </a:pPr>
            <a:r>
              <a:rPr lang="en-US" dirty="0"/>
              <a:t>From knowing lot of knowledge about Design Thinking, Now I able  to design something  with more efficient strategic. So I know how important and efficient to solve a problem uses a framework that begins with building empathy. </a:t>
            </a:r>
          </a:p>
          <a:p>
            <a:pPr marL="233363" indent="0" algn="just">
              <a:buNone/>
            </a:pPr>
            <a:r>
              <a:rPr lang="en-US" dirty="0"/>
              <a:t>Based on my </a:t>
            </a:r>
            <a:r>
              <a:rPr lang="en-MY" dirty="0"/>
              <a:t>fellow classmate Information</a:t>
            </a:r>
            <a:r>
              <a:rPr lang="en-US" dirty="0"/>
              <a:t>, I assume this program gives many benefits and very useful inputs. At the end, I would like to say thank you and blessings to the parties who are trying to strive for this program because they have worked so much to make this program run smoothly.</a:t>
            </a:r>
          </a:p>
          <a:p>
            <a:pPr algn="just"/>
            <a:endParaRPr lang="en-US" dirty="0"/>
          </a:p>
        </p:txBody>
      </p:sp>
    </p:spTree>
    <p:extLst>
      <p:ext uri="{BB962C8B-B14F-4D97-AF65-F5344CB8AC3E}">
        <p14:creationId xmlns:p14="http://schemas.microsoft.com/office/powerpoint/2010/main" val="4063612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5C08-2E93-4AF0-BA95-614C758044AF}"/>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312B952-5B2C-491C-AFCD-811C3DC030A4}"/>
              </a:ext>
            </a:extLst>
          </p:cNvPr>
          <p:cNvSpPr>
            <a:spLocks noGrp="1"/>
          </p:cNvSpPr>
          <p:nvPr>
            <p:ph idx="1"/>
          </p:nvPr>
        </p:nvSpPr>
        <p:spPr>
          <a:xfrm>
            <a:off x="1295401" y="2556932"/>
            <a:ext cx="9601196" cy="1160565"/>
          </a:xfrm>
        </p:spPr>
        <p:txBody>
          <a:bodyPr/>
          <a:lstStyle/>
          <a:p>
            <a:pPr algn="just"/>
            <a:r>
              <a:rPr lang="en-US" altLang="en-US" dirty="0">
                <a:solidFill>
                  <a:srgbClr val="212121"/>
                </a:solidFill>
                <a:latin typeface="inherit"/>
              </a:rPr>
              <a:t>In the simplest sense, </a:t>
            </a:r>
            <a:r>
              <a:rPr lang="en-US" altLang="en-US" b="1" dirty="0">
                <a:solidFill>
                  <a:srgbClr val="212121"/>
                </a:solidFill>
                <a:latin typeface="inherit"/>
              </a:rPr>
              <a:t>design thinking</a:t>
            </a:r>
            <a:r>
              <a:rPr lang="en-US" altLang="en-US" dirty="0">
                <a:solidFill>
                  <a:srgbClr val="212121"/>
                </a:solidFill>
                <a:latin typeface="inherit"/>
              </a:rPr>
              <a:t> is the process of creating new and innovative ideas that can solve problems. This is not limited to certain industries or fields of expertise. Design thinking is very useful in relation to technology, as well as services and products. Its presence can create new products and services for customers, so they can increase productivity in internal operations.</a:t>
            </a:r>
            <a:r>
              <a:rPr lang="en-US" altLang="en-US" sz="1200" dirty="0"/>
              <a:t> </a:t>
            </a:r>
            <a:endParaRPr lang="en-US" altLang="en-US" sz="3600" dirty="0">
              <a:latin typeface="Arial" panose="020B0604020202020204" pitchFamily="34" charset="0"/>
            </a:endParaRPr>
          </a:p>
        </p:txBody>
      </p:sp>
      <p:grpSp>
        <p:nvGrpSpPr>
          <p:cNvPr id="6" name="Group 5">
            <a:extLst>
              <a:ext uri="{FF2B5EF4-FFF2-40B4-BE49-F238E27FC236}">
                <a16:creationId xmlns:a16="http://schemas.microsoft.com/office/drawing/2014/main" id="{21752498-6B66-43CB-979C-A8C46157CF1D}"/>
              </a:ext>
            </a:extLst>
          </p:cNvPr>
          <p:cNvGrpSpPr/>
          <p:nvPr/>
        </p:nvGrpSpPr>
        <p:grpSpPr>
          <a:xfrm>
            <a:off x="7834603" y="3717497"/>
            <a:ext cx="4870580" cy="3084864"/>
            <a:chOff x="494699" y="917969"/>
            <a:chExt cx="9004694" cy="5940031"/>
          </a:xfrm>
        </p:grpSpPr>
        <p:graphicFrame>
          <p:nvGraphicFramePr>
            <p:cNvPr id="7" name="Diagram 6">
              <a:extLst>
                <a:ext uri="{FF2B5EF4-FFF2-40B4-BE49-F238E27FC236}">
                  <a16:creationId xmlns:a16="http://schemas.microsoft.com/office/drawing/2014/main" id="{CBE88D99-147F-46A1-8CC9-8D11870D828D}"/>
                </a:ext>
              </a:extLst>
            </p:cNvPr>
            <p:cNvGraphicFramePr/>
            <p:nvPr>
              <p:extLst>
                <p:ext uri="{D42A27DB-BD31-4B8C-83A1-F6EECF244321}">
                  <p14:modId xmlns:p14="http://schemas.microsoft.com/office/powerpoint/2010/main" val="4026331805"/>
                </p:ext>
              </p:extLst>
            </p:nvPr>
          </p:nvGraphicFramePr>
          <p:xfrm>
            <a:off x="494699" y="917969"/>
            <a:ext cx="9004694" cy="5940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2CFACC58-25D6-46CF-8AE0-5549ACA312BF}"/>
                </a:ext>
              </a:extLst>
            </p:cNvPr>
            <p:cNvSpPr txBox="1"/>
            <p:nvPr/>
          </p:nvSpPr>
          <p:spPr>
            <a:xfrm>
              <a:off x="921521" y="1743356"/>
              <a:ext cx="1677809" cy="533373"/>
            </a:xfrm>
            <a:prstGeom prst="rect">
              <a:avLst/>
            </a:prstGeom>
            <a:noFill/>
          </p:spPr>
          <p:txBody>
            <a:bodyPr wrap="square" rtlCol="0">
              <a:spAutoFit/>
            </a:bodyPr>
            <a:lstStyle/>
            <a:p>
              <a:r>
                <a:rPr lang="en-MY" sz="1200" dirty="0">
                  <a:solidFill>
                    <a:schemeClr val="bg1"/>
                  </a:solidFill>
                </a:rPr>
                <a:t>EMPATHY</a:t>
              </a:r>
            </a:p>
          </p:txBody>
        </p:sp>
      </p:grpSp>
      <p:sp>
        <p:nvSpPr>
          <p:cNvPr id="9" name="Content Placeholder 2">
            <a:extLst>
              <a:ext uri="{FF2B5EF4-FFF2-40B4-BE49-F238E27FC236}">
                <a16:creationId xmlns:a16="http://schemas.microsoft.com/office/drawing/2014/main" id="{C4D61BE8-3C77-4A7A-871A-B514D6416E6A}"/>
              </a:ext>
            </a:extLst>
          </p:cNvPr>
          <p:cNvSpPr txBox="1">
            <a:spLocks/>
          </p:cNvSpPr>
          <p:nvPr/>
        </p:nvSpPr>
        <p:spPr>
          <a:xfrm>
            <a:off x="1295401" y="3842865"/>
            <a:ext cx="6539202" cy="1160565"/>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r>
              <a:rPr lang="en-US" altLang="en-US" dirty="0">
                <a:latin typeface="inherit"/>
              </a:rPr>
              <a:t>In this Design Thinking activity, we are requested to create a prototype of the school environment after 50 years using the 5 elements of design thinking. The prototype will be combined with other groups and presented.</a:t>
            </a:r>
          </a:p>
        </p:txBody>
      </p:sp>
    </p:spTree>
    <p:extLst>
      <p:ext uri="{BB962C8B-B14F-4D97-AF65-F5344CB8AC3E}">
        <p14:creationId xmlns:p14="http://schemas.microsoft.com/office/powerpoint/2010/main" val="15868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7">
            <a:extLst>
              <a:ext uri="{FF2B5EF4-FFF2-40B4-BE49-F238E27FC236}">
                <a16:creationId xmlns:a16="http://schemas.microsoft.com/office/drawing/2014/main" id="{C9362F67-30CB-49ED-A543-272E8051E1FE}"/>
              </a:ext>
            </a:extLst>
          </p:cNvPr>
          <p:cNvSpPr txBox="1">
            <a:spLocks/>
          </p:cNvSpPr>
          <p:nvPr/>
        </p:nvSpPr>
        <p:spPr>
          <a:xfrm>
            <a:off x="1295401" y="1119673"/>
            <a:ext cx="9601196" cy="475619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dirty="0"/>
          </a:p>
        </p:txBody>
      </p:sp>
      <p:sp>
        <p:nvSpPr>
          <p:cNvPr id="3" name="TextBox 2">
            <a:extLst>
              <a:ext uri="{FF2B5EF4-FFF2-40B4-BE49-F238E27FC236}">
                <a16:creationId xmlns:a16="http://schemas.microsoft.com/office/drawing/2014/main" id="{3D1F8098-A96E-40B3-A494-44A26049C9EE}"/>
              </a:ext>
            </a:extLst>
          </p:cNvPr>
          <p:cNvSpPr txBox="1"/>
          <p:nvPr/>
        </p:nvSpPr>
        <p:spPr>
          <a:xfrm>
            <a:off x="982823" y="1012542"/>
            <a:ext cx="10226351" cy="4816703"/>
          </a:xfrm>
          <a:prstGeom prst="rect">
            <a:avLst/>
          </a:prstGeom>
          <a:noFill/>
        </p:spPr>
        <p:txBody>
          <a:bodyPr wrap="square" rtlCol="0">
            <a:spAutoFit/>
          </a:bodyPr>
          <a:lstStyle/>
          <a:p>
            <a:pPr marL="457200" indent="-457200" algn="just">
              <a:spcBef>
                <a:spcPts val="600"/>
              </a:spcBef>
              <a:buFontTx/>
              <a:buChar char="-"/>
            </a:pPr>
            <a:r>
              <a:rPr lang="en-US" sz="2800" dirty="0">
                <a:latin typeface="Rockwell (Headings)"/>
              </a:rPr>
              <a:t>Log Journal</a:t>
            </a:r>
          </a:p>
          <a:p>
            <a:pPr algn="just"/>
            <a:endParaRPr lang="en-US" sz="2800" dirty="0">
              <a:latin typeface="Rockwell (Headings)"/>
            </a:endParaRPr>
          </a:p>
          <a:p>
            <a:r>
              <a:rPr lang="en-MY" altLang="en-US" dirty="0"/>
              <a:t>4.30 p.m. - We move from </a:t>
            </a:r>
            <a:r>
              <a:rPr lang="en-MY" altLang="en-US" dirty="0" err="1"/>
              <a:t>Medini</a:t>
            </a:r>
            <a:r>
              <a:rPr lang="en-MY" altLang="en-US" dirty="0"/>
              <a:t> Mall to Iskandar Building</a:t>
            </a:r>
          </a:p>
          <a:p>
            <a:r>
              <a:rPr lang="en-MY" altLang="en-US" dirty="0"/>
              <a:t>5.00 </a:t>
            </a:r>
            <a:r>
              <a:rPr lang="en-MY" altLang="en-US" dirty="0" err="1"/>
              <a:t>p.m</a:t>
            </a:r>
            <a:r>
              <a:rPr lang="en-MY" altLang="en-US" dirty="0"/>
              <a:t> - They start the program with few briefing</a:t>
            </a:r>
          </a:p>
          <a:p>
            <a:r>
              <a:rPr lang="en-MY" altLang="en-US" dirty="0"/>
              <a:t>5.30 </a:t>
            </a:r>
            <a:r>
              <a:rPr lang="en-MY" altLang="en-US" dirty="0" err="1"/>
              <a:t>p.m</a:t>
            </a:r>
            <a:r>
              <a:rPr lang="en-MY" altLang="en-US" dirty="0"/>
              <a:t> - We start brainstorming and build </a:t>
            </a:r>
          </a:p>
          <a:p>
            <a:r>
              <a:rPr lang="en-MY" altLang="en-US" dirty="0"/>
              <a:t>6.30 </a:t>
            </a:r>
            <a:r>
              <a:rPr lang="en-MY" altLang="en-US" dirty="0" err="1"/>
              <a:t>p.m</a:t>
            </a:r>
            <a:r>
              <a:rPr lang="en-MY" altLang="en-US" dirty="0"/>
              <a:t> - We finished our building </a:t>
            </a:r>
          </a:p>
          <a:p>
            <a:r>
              <a:rPr lang="en-MY" altLang="en-US" dirty="0"/>
              <a:t>7.00 </a:t>
            </a:r>
            <a:r>
              <a:rPr lang="en-MY" altLang="en-US" dirty="0" err="1"/>
              <a:t>p.m</a:t>
            </a:r>
            <a:r>
              <a:rPr lang="en-MY" altLang="en-US" dirty="0"/>
              <a:t> - We start having our presentation on each part of the building</a:t>
            </a:r>
          </a:p>
          <a:p>
            <a:r>
              <a:rPr lang="en-MY" altLang="en-US" dirty="0"/>
              <a:t>7.30 </a:t>
            </a:r>
            <a:r>
              <a:rPr lang="en-MY" altLang="en-US" dirty="0" err="1"/>
              <a:t>p.m</a:t>
            </a:r>
            <a:r>
              <a:rPr lang="en-MY" altLang="en-US" dirty="0"/>
              <a:t> - We finished the program </a:t>
            </a:r>
          </a:p>
          <a:p>
            <a:endParaRPr lang="en-MY" altLang="en-US" dirty="0"/>
          </a:p>
          <a:p>
            <a:pPr marL="457200" lvl="0" indent="-457200" algn="just">
              <a:spcBef>
                <a:spcPts val="600"/>
              </a:spcBef>
              <a:spcAft>
                <a:spcPts val="2400"/>
              </a:spcAft>
              <a:buFontTx/>
              <a:buChar char="-"/>
            </a:pPr>
            <a:r>
              <a:rPr lang="en-US" sz="2800" dirty="0">
                <a:solidFill>
                  <a:prstClr val="black"/>
                </a:solidFill>
                <a:latin typeface="Rockwell (Headings)"/>
              </a:rPr>
              <a:t>Team Progress</a:t>
            </a:r>
          </a:p>
          <a:p>
            <a:pPr algn="just"/>
            <a:r>
              <a:rPr lang="en-US" altLang="en-US" dirty="0"/>
              <a:t>We started with the base . we covered it with green </a:t>
            </a:r>
            <a:r>
              <a:rPr lang="en-US" altLang="en-US" dirty="0" err="1"/>
              <a:t>coloured</a:t>
            </a:r>
            <a:r>
              <a:rPr lang="en-US" altLang="en-US" dirty="0"/>
              <a:t> paper as if it is the grass. Then, we started to build the clock tower by using paper cup and insert few foam beads and make clock using bottom of paper cup. We build the hyperloops by using straws and connect it together. We build the museum by using plastic bottle.</a:t>
            </a:r>
          </a:p>
        </p:txBody>
      </p:sp>
    </p:spTree>
    <p:extLst>
      <p:ext uri="{BB962C8B-B14F-4D97-AF65-F5344CB8AC3E}">
        <p14:creationId xmlns:p14="http://schemas.microsoft.com/office/powerpoint/2010/main" val="1700499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08F6-42C2-4FFE-A92E-4981332982CA}"/>
              </a:ext>
            </a:extLst>
          </p:cNvPr>
          <p:cNvSpPr>
            <a:spLocks noGrp="1"/>
          </p:cNvSpPr>
          <p:nvPr>
            <p:ph type="title"/>
          </p:nvPr>
        </p:nvSpPr>
        <p:spPr/>
        <p:txBody>
          <a:bodyPr/>
          <a:lstStyle/>
          <a:p>
            <a:r>
              <a:rPr lang="en-ZA" dirty="0"/>
              <a:t>Phase of Design Thinking</a:t>
            </a:r>
          </a:p>
        </p:txBody>
      </p:sp>
      <p:pic>
        <p:nvPicPr>
          <p:cNvPr id="7" name="Picture Placeholder 6" descr="Outdoors person skiing ">
            <a:extLst>
              <a:ext uri="{FF2B5EF4-FFF2-40B4-BE49-F238E27FC236}">
                <a16:creationId xmlns:a16="http://schemas.microsoft.com/office/drawing/2014/main" id="{B4C53DED-8844-4CA2-B538-DDD85AF3C345}"/>
              </a:ext>
            </a:extLst>
          </p:cNvPr>
          <p:cNvPicPr>
            <a:picLocks noGrp="1" noChangeAspect="1"/>
          </p:cNvPicPr>
          <p:nvPr>
            <p:ph type="pic" sz="quarter" idx="14"/>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p:pic>
      <p:pic>
        <p:nvPicPr>
          <p:cNvPr id="15" name="Picture 14" descr="IMG_7408">
            <a:extLst>
              <a:ext uri="{FF2B5EF4-FFF2-40B4-BE49-F238E27FC236}">
                <a16:creationId xmlns:a16="http://schemas.microsoft.com/office/drawing/2014/main" id="{55E532ED-C871-43A8-91B4-FC265A81D0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7352">
            <a:off x="3726679" y="2865807"/>
            <a:ext cx="3028058" cy="19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G_7411">
            <a:extLst>
              <a:ext uri="{FF2B5EF4-FFF2-40B4-BE49-F238E27FC236}">
                <a16:creationId xmlns:a16="http://schemas.microsoft.com/office/drawing/2014/main" id="{C060E648-A078-4898-9384-C8028B98D5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
            <a:off x="7140285" y="2734609"/>
            <a:ext cx="3994989" cy="224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82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p:nvPr>
        </p:nvSpPr>
        <p:spPr>
          <a:xfrm>
            <a:off x="8216899" y="982132"/>
            <a:ext cx="2961173" cy="1412725"/>
          </a:xfrm>
        </p:spPr>
        <p:txBody>
          <a:bodyPr/>
          <a:lstStyle/>
          <a:p>
            <a:r>
              <a:rPr lang="en-ZA" dirty="0"/>
              <a:t>Evidence - video</a:t>
            </a:r>
          </a:p>
        </p:txBody>
      </p:sp>
      <p:sp>
        <p:nvSpPr>
          <p:cNvPr id="14" name="Text Placeholder 13">
            <a:extLst>
              <a:ext uri="{FF2B5EF4-FFF2-40B4-BE49-F238E27FC236}">
                <a16:creationId xmlns:a16="http://schemas.microsoft.com/office/drawing/2014/main" id="{F7580787-4CF5-4195-9119-C37E931CA514}"/>
              </a:ext>
            </a:extLst>
          </p:cNvPr>
          <p:cNvSpPr>
            <a:spLocks noGrp="1"/>
          </p:cNvSpPr>
          <p:nvPr>
            <p:ph type="body" sz="quarter" idx="18"/>
          </p:nvPr>
        </p:nvSpPr>
        <p:spPr>
          <a:xfrm>
            <a:off x="8558104" y="2507046"/>
            <a:ext cx="2338494" cy="3349763"/>
          </a:xfrm>
        </p:spPr>
        <p:txBody>
          <a:bodyPr/>
          <a:lstStyle/>
          <a:p>
            <a:r>
              <a:rPr lang="en-ZA" dirty="0"/>
              <a:t>This video shows the whole process of design thinking. From creating platform, finding ideas from the internet creating buildings until the whole prototype was formed and ready to be presented</a:t>
            </a:r>
          </a:p>
        </p:txBody>
      </p:sp>
      <p:pic>
        <p:nvPicPr>
          <p:cNvPr id="3" name="IMG_8078">
            <a:hlinkClick r:id="" action="ppaction://media"/>
            <a:extLst>
              <a:ext uri="{FF2B5EF4-FFF2-40B4-BE49-F238E27FC236}">
                <a16:creationId xmlns:a16="http://schemas.microsoft.com/office/drawing/2014/main" id="{06802976-62CB-4422-AC67-116D85942A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2" y="1408598"/>
            <a:ext cx="6523651" cy="3717524"/>
          </a:xfrm>
          <a:prstGeom prst="rect">
            <a:avLst/>
          </a:prstGeom>
        </p:spPr>
      </p:pic>
    </p:spTree>
    <p:extLst>
      <p:ext uri="{BB962C8B-B14F-4D97-AF65-F5344CB8AC3E}">
        <p14:creationId xmlns:p14="http://schemas.microsoft.com/office/powerpoint/2010/main" val="271007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7">
            <a:extLst>
              <a:ext uri="{FF2B5EF4-FFF2-40B4-BE49-F238E27FC236}">
                <a16:creationId xmlns:a16="http://schemas.microsoft.com/office/drawing/2014/main" id="{C9362F67-30CB-49ED-A543-272E8051E1FE}"/>
              </a:ext>
            </a:extLst>
          </p:cNvPr>
          <p:cNvSpPr txBox="1">
            <a:spLocks/>
          </p:cNvSpPr>
          <p:nvPr/>
        </p:nvSpPr>
        <p:spPr>
          <a:xfrm>
            <a:off x="1295401" y="1119673"/>
            <a:ext cx="9601196" cy="475619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dirty="0"/>
          </a:p>
        </p:txBody>
      </p:sp>
      <p:sp>
        <p:nvSpPr>
          <p:cNvPr id="3" name="TextBox 2">
            <a:extLst>
              <a:ext uri="{FF2B5EF4-FFF2-40B4-BE49-F238E27FC236}">
                <a16:creationId xmlns:a16="http://schemas.microsoft.com/office/drawing/2014/main" id="{3D1F8098-A96E-40B3-A494-44A26049C9EE}"/>
              </a:ext>
            </a:extLst>
          </p:cNvPr>
          <p:cNvSpPr txBox="1"/>
          <p:nvPr/>
        </p:nvSpPr>
        <p:spPr>
          <a:xfrm>
            <a:off x="982823" y="1012542"/>
            <a:ext cx="10226351" cy="4293483"/>
          </a:xfrm>
          <a:prstGeom prst="rect">
            <a:avLst/>
          </a:prstGeom>
          <a:noFill/>
        </p:spPr>
        <p:txBody>
          <a:bodyPr wrap="square" rtlCol="0">
            <a:spAutoFit/>
          </a:bodyPr>
          <a:lstStyle/>
          <a:p>
            <a:pPr algn="just"/>
            <a:r>
              <a:rPr lang="en-US" sz="3200" dirty="0">
                <a:latin typeface="Rockwell (Headings)"/>
              </a:rPr>
              <a:t>Detailed Descriptions</a:t>
            </a:r>
          </a:p>
          <a:p>
            <a:pPr algn="just">
              <a:spcBef>
                <a:spcPts val="600"/>
              </a:spcBef>
            </a:pPr>
            <a:r>
              <a:rPr lang="en-US" sz="2800" dirty="0">
                <a:latin typeface="Rockwell (Headings)"/>
              </a:rPr>
              <a:t>- Problem and Solution</a:t>
            </a:r>
          </a:p>
          <a:p>
            <a:pPr algn="just"/>
            <a:endParaRPr lang="en-US" sz="2800" dirty="0">
              <a:latin typeface="Rockwell (Headings)"/>
            </a:endParaRPr>
          </a:p>
          <a:p>
            <a:pPr algn="just"/>
            <a:r>
              <a:rPr lang="en-MY" dirty="0"/>
              <a:t>In most case or naturally, problem often solved in a linear form like we taught since we’re little. We often to come out with many ideas and we choose the best one to execute the solution. But in Design Thinking, it encourage us to think divergently and outside of the box. Design thinking focusing more for us to see the problem in a big picture and different perspective. It helps us to figure out weather the problems we’re facing corelate with other problems. So we can that Design Thinking want to user to view the problem or the solution in holistic ways. To make a solution, we need to understand the situation or problems the user are facing. Thus, we need to emphasizing all the problems that their facing and Design Thinking focus us to need identify what the user needs and we’ll come out with the best solution that fits the problem given by the user.</a:t>
            </a:r>
          </a:p>
          <a:p>
            <a:pPr algn="just"/>
            <a:endParaRPr lang="en-US" dirty="0"/>
          </a:p>
        </p:txBody>
      </p:sp>
    </p:spTree>
    <p:extLst>
      <p:ext uri="{BB962C8B-B14F-4D97-AF65-F5344CB8AC3E}">
        <p14:creationId xmlns:p14="http://schemas.microsoft.com/office/powerpoint/2010/main" val="2753902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7">
            <a:extLst>
              <a:ext uri="{FF2B5EF4-FFF2-40B4-BE49-F238E27FC236}">
                <a16:creationId xmlns:a16="http://schemas.microsoft.com/office/drawing/2014/main" id="{C9362F67-30CB-49ED-A543-272E8051E1FE}"/>
              </a:ext>
            </a:extLst>
          </p:cNvPr>
          <p:cNvSpPr txBox="1">
            <a:spLocks/>
          </p:cNvSpPr>
          <p:nvPr/>
        </p:nvSpPr>
        <p:spPr>
          <a:xfrm>
            <a:off x="1295401" y="1119673"/>
            <a:ext cx="9601196" cy="475619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endParaRPr lang="en-US" dirty="0"/>
          </a:p>
        </p:txBody>
      </p:sp>
      <p:sp>
        <p:nvSpPr>
          <p:cNvPr id="3" name="TextBox 2">
            <a:extLst>
              <a:ext uri="{FF2B5EF4-FFF2-40B4-BE49-F238E27FC236}">
                <a16:creationId xmlns:a16="http://schemas.microsoft.com/office/drawing/2014/main" id="{3D1F8098-A96E-40B3-A494-44A26049C9EE}"/>
              </a:ext>
            </a:extLst>
          </p:cNvPr>
          <p:cNvSpPr txBox="1"/>
          <p:nvPr/>
        </p:nvSpPr>
        <p:spPr>
          <a:xfrm>
            <a:off x="982823" y="1012542"/>
            <a:ext cx="10226351" cy="4555093"/>
          </a:xfrm>
          <a:prstGeom prst="rect">
            <a:avLst/>
          </a:prstGeom>
          <a:noFill/>
        </p:spPr>
        <p:txBody>
          <a:bodyPr wrap="square" rtlCol="0">
            <a:spAutoFit/>
          </a:bodyPr>
          <a:lstStyle/>
          <a:p>
            <a:pPr algn="just">
              <a:spcAft>
                <a:spcPts val="1200"/>
              </a:spcAft>
            </a:pPr>
            <a:r>
              <a:rPr lang="en-US" sz="2800" dirty="0">
                <a:latin typeface="Rockwell (Headings)"/>
              </a:rPr>
              <a:t>- Team Working</a:t>
            </a:r>
          </a:p>
          <a:p>
            <a:pPr algn="just">
              <a:lnSpc>
                <a:spcPct val="100000"/>
              </a:lnSpc>
            </a:pPr>
            <a:r>
              <a:rPr lang="en-US" spc="-1" dirty="0">
                <a:solidFill>
                  <a:srgbClr val="000000"/>
                </a:solidFill>
                <a:latin typeface="Arial"/>
                <a:ea typeface="DejaVu Sans"/>
              </a:rPr>
              <a:t>Team-working is the cooperative effort of a team to achieve a common goal or to finish a task in the efficient way. During the activity, we are taught how to work together. First, we are given a theme for our activities, the theme is school in the future and we must design what the school looks like in the future. We design this school based on what common problems students have and find the solutions. Next, we start thinking about what our design is like. After brainstorming, we finally agree and each member has their own duties to implement the design. This is where team-working occurs, it is during the transition of activities. We are working together to create a product from the results of our design thinking. Some are in charge of record videos and take photos and there are also those who carry out activities to make designs that have been agreed before. First we make the area of the school, there are some combine each hexagon into one and there are some doing decoration. Then we start to make buildings starting from the clock tower in the center of area, followed by other buildings and decorations. When there are some of us having problems, we will not hesitate to ask for opinions or direction from the teammate so that our goals are achieved.</a:t>
            </a:r>
            <a:endParaRPr lang="en-US" spc="-1" dirty="0">
              <a:latin typeface="Arial"/>
            </a:endParaRPr>
          </a:p>
          <a:p>
            <a:pPr algn="just"/>
            <a:endParaRPr lang="en-US" dirty="0"/>
          </a:p>
        </p:txBody>
      </p:sp>
    </p:spTree>
    <p:extLst>
      <p:ext uri="{BB962C8B-B14F-4D97-AF65-F5344CB8AC3E}">
        <p14:creationId xmlns:p14="http://schemas.microsoft.com/office/powerpoint/2010/main" val="1298692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A02-86EB-4DB6-848F-D15402E17D6C}"/>
              </a:ext>
            </a:extLst>
          </p:cNvPr>
          <p:cNvSpPr>
            <a:spLocks noGrp="1"/>
          </p:cNvSpPr>
          <p:nvPr>
            <p:ph type="title"/>
          </p:nvPr>
        </p:nvSpPr>
        <p:spPr/>
        <p:txBody>
          <a:bodyPr/>
          <a:lstStyle/>
          <a:p>
            <a:r>
              <a:rPr lang="en-ZA" dirty="0"/>
              <a:t>Sample Work</a:t>
            </a:r>
          </a:p>
        </p:txBody>
      </p:sp>
      <p:sp>
        <p:nvSpPr>
          <p:cNvPr id="14" name="Text Placeholder 13">
            <a:extLst>
              <a:ext uri="{FF2B5EF4-FFF2-40B4-BE49-F238E27FC236}">
                <a16:creationId xmlns:a16="http://schemas.microsoft.com/office/drawing/2014/main" id="{F7580787-4CF5-4195-9119-C37E931CA514}"/>
              </a:ext>
            </a:extLst>
          </p:cNvPr>
          <p:cNvSpPr>
            <a:spLocks noGrp="1"/>
          </p:cNvSpPr>
          <p:nvPr>
            <p:ph type="body" sz="quarter" idx="18"/>
          </p:nvPr>
        </p:nvSpPr>
        <p:spPr>
          <a:xfrm>
            <a:off x="8462865" y="2507046"/>
            <a:ext cx="2433733" cy="3349763"/>
          </a:xfrm>
        </p:spPr>
        <p:txBody>
          <a:bodyPr/>
          <a:lstStyle/>
          <a:p>
            <a:r>
              <a:rPr lang="en-ZA" dirty="0"/>
              <a:t>At first, we don’t know what to create, so we decided to do any kind of structures first and combine it up when our mind come up with any buildings we want to build. </a:t>
            </a:r>
          </a:p>
        </p:txBody>
      </p:sp>
      <p:pic>
        <p:nvPicPr>
          <p:cNvPr id="10" name="Picture 9">
            <a:extLst>
              <a:ext uri="{FF2B5EF4-FFF2-40B4-BE49-F238E27FC236}">
                <a16:creationId xmlns:a16="http://schemas.microsoft.com/office/drawing/2014/main" id="{B6E23A47-BFFA-4ABD-B898-B9D82927EE1A}"/>
              </a:ext>
            </a:extLst>
          </p:cNvPr>
          <p:cNvPicPr>
            <a:picLocks noChangeAspect="1"/>
          </p:cNvPicPr>
          <p:nvPr/>
        </p:nvPicPr>
        <p:blipFill rotWithShape="1">
          <a:blip r:embed="rId2"/>
          <a:srcRect l="10109" t="8791" r="9893" b="34550"/>
          <a:stretch/>
        </p:blipFill>
        <p:spPr>
          <a:xfrm>
            <a:off x="1374222" y="1318687"/>
            <a:ext cx="4168162" cy="1680174"/>
          </a:xfrm>
          <a:prstGeom prst="rect">
            <a:avLst/>
          </a:prstGeom>
        </p:spPr>
      </p:pic>
      <p:pic>
        <p:nvPicPr>
          <p:cNvPr id="13" name="Picture 12">
            <a:extLst>
              <a:ext uri="{FF2B5EF4-FFF2-40B4-BE49-F238E27FC236}">
                <a16:creationId xmlns:a16="http://schemas.microsoft.com/office/drawing/2014/main" id="{9A7C50B5-36D9-41EC-A3D2-CADF5FBCF927}"/>
              </a:ext>
            </a:extLst>
          </p:cNvPr>
          <p:cNvPicPr>
            <a:picLocks noChangeAspect="1"/>
          </p:cNvPicPr>
          <p:nvPr/>
        </p:nvPicPr>
        <p:blipFill rotWithShape="1">
          <a:blip r:embed="rId3"/>
          <a:srcRect l="1845" r="71027"/>
          <a:stretch/>
        </p:blipFill>
        <p:spPr>
          <a:xfrm>
            <a:off x="5760752" y="1262062"/>
            <a:ext cx="2090154" cy="4333875"/>
          </a:xfrm>
          <a:prstGeom prst="rect">
            <a:avLst/>
          </a:prstGeom>
        </p:spPr>
      </p:pic>
      <p:sp>
        <p:nvSpPr>
          <p:cNvPr id="3" name="TextBox 2">
            <a:extLst>
              <a:ext uri="{FF2B5EF4-FFF2-40B4-BE49-F238E27FC236}">
                <a16:creationId xmlns:a16="http://schemas.microsoft.com/office/drawing/2014/main" id="{8B186D92-DB46-42CC-A2A0-9D34A7CD77AD}"/>
              </a:ext>
            </a:extLst>
          </p:cNvPr>
          <p:cNvSpPr txBox="1"/>
          <p:nvPr/>
        </p:nvSpPr>
        <p:spPr>
          <a:xfrm>
            <a:off x="447870" y="0"/>
            <a:ext cx="4575764" cy="523220"/>
          </a:xfrm>
          <a:prstGeom prst="rect">
            <a:avLst/>
          </a:prstGeom>
          <a:noFill/>
        </p:spPr>
        <p:txBody>
          <a:bodyPr wrap="square" rtlCol="0">
            <a:spAutoFit/>
          </a:bodyPr>
          <a:lstStyle/>
          <a:p>
            <a:r>
              <a:rPr lang="en-US" sz="2800" dirty="0">
                <a:latin typeface="Rockwell (Headings)"/>
              </a:rPr>
              <a:t>Design Thinking Evidence</a:t>
            </a:r>
          </a:p>
        </p:txBody>
      </p:sp>
      <p:pic>
        <p:nvPicPr>
          <p:cNvPr id="5" name="Picture Placeholder 4">
            <a:extLst>
              <a:ext uri="{FF2B5EF4-FFF2-40B4-BE49-F238E27FC236}">
                <a16:creationId xmlns:a16="http://schemas.microsoft.com/office/drawing/2014/main" id="{E5FC6AD3-B56C-4880-A14D-94BA67C0069E}"/>
              </a:ext>
            </a:extLst>
          </p:cNvPr>
          <p:cNvPicPr>
            <a:picLocks noGrp="1" noChangeAspect="1"/>
          </p:cNvPicPr>
          <p:nvPr>
            <p:ph type="pic" sz="quarter" idx="14"/>
          </p:nvPr>
        </p:nvPicPr>
        <p:blipFill>
          <a:blip r:embed="rId4"/>
          <a:srcRect l="2311" r="2311"/>
          <a:stretch>
            <a:fillRect/>
          </a:stretch>
        </p:blipFill>
        <p:spPr>
          <a:xfrm>
            <a:off x="1374222" y="3128436"/>
            <a:ext cx="4168162" cy="2424639"/>
          </a:xfrm>
          <a:prstGeom prst="rect">
            <a:avLst/>
          </a:prstGeom>
        </p:spPr>
      </p:pic>
    </p:spTree>
    <p:extLst>
      <p:ext uri="{BB962C8B-B14F-4D97-AF65-F5344CB8AC3E}">
        <p14:creationId xmlns:p14="http://schemas.microsoft.com/office/powerpoint/2010/main" val="2789498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E091CFA8-A06A-4F5C-9AE2-A69E3A42A69F}"/>
              </a:ext>
            </a:extLst>
          </p:cNvPr>
          <p:cNvPicPr>
            <a:picLocks noChangeAspect="1"/>
          </p:cNvPicPr>
          <p:nvPr/>
        </p:nvPicPr>
        <p:blipFill>
          <a:blip r:embed="rId2"/>
          <a:stretch>
            <a:fillRect/>
          </a:stretch>
        </p:blipFill>
        <p:spPr>
          <a:xfrm>
            <a:off x="548159" y="566680"/>
            <a:ext cx="11095682" cy="5724640"/>
          </a:xfrm>
          <a:prstGeom prst="rect">
            <a:avLst/>
          </a:prstGeom>
        </p:spPr>
      </p:pic>
      <p:pic>
        <p:nvPicPr>
          <p:cNvPr id="5" name="Picture 4" descr="decorative element">
            <a:extLst>
              <a:ext uri="{FF2B5EF4-FFF2-40B4-BE49-F238E27FC236}">
                <a16:creationId xmlns:a16="http://schemas.microsoft.com/office/drawing/2014/main" id="{E7391D2C-9999-4BB5-9064-EBE186B9519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6" name="Picture 5" descr="decorative element">
            <a:extLst>
              <a:ext uri="{FF2B5EF4-FFF2-40B4-BE49-F238E27FC236}">
                <a16:creationId xmlns:a16="http://schemas.microsoft.com/office/drawing/2014/main" id="{D967E7C8-E760-47F2-908B-AB31194CA0A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7" name="Picture 6" descr="decorative element">
            <a:extLst>
              <a:ext uri="{FF2B5EF4-FFF2-40B4-BE49-F238E27FC236}">
                <a16:creationId xmlns:a16="http://schemas.microsoft.com/office/drawing/2014/main" id="{4579E219-3230-41BC-96F9-1E0FEFF8006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8" name="Picture 7" descr="decorative element">
            <a:extLst>
              <a:ext uri="{FF2B5EF4-FFF2-40B4-BE49-F238E27FC236}">
                <a16:creationId xmlns:a16="http://schemas.microsoft.com/office/drawing/2014/main" id="{EE2D0509-AF4E-4935-ADF8-25BD255C1DB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grpSp>
        <p:nvGrpSpPr>
          <p:cNvPr id="25" name="Group 24">
            <a:extLst>
              <a:ext uri="{FF2B5EF4-FFF2-40B4-BE49-F238E27FC236}">
                <a16:creationId xmlns:a16="http://schemas.microsoft.com/office/drawing/2014/main" id="{62E05A98-1F5A-4762-BE1A-BE4751701166}"/>
              </a:ext>
            </a:extLst>
          </p:cNvPr>
          <p:cNvGrpSpPr/>
          <p:nvPr/>
        </p:nvGrpSpPr>
        <p:grpSpPr>
          <a:xfrm rot="21171028">
            <a:off x="7990375" y="851494"/>
            <a:ext cx="2592883" cy="727923"/>
            <a:chOff x="7008797" y="2624713"/>
            <a:chExt cx="2592883" cy="727923"/>
          </a:xfrm>
          <a:solidFill>
            <a:schemeClr val="accent6">
              <a:lumMod val="60000"/>
              <a:lumOff val="40000"/>
            </a:schemeClr>
          </a:solidFill>
        </p:grpSpPr>
        <p:sp>
          <p:nvSpPr>
            <p:cNvPr id="33" name="Folded Corner 11">
              <a:extLst>
                <a:ext uri="{FF2B5EF4-FFF2-40B4-BE49-F238E27FC236}">
                  <a16:creationId xmlns:a16="http://schemas.microsoft.com/office/drawing/2014/main" id="{7F888857-E47D-427B-8580-367D9117F584}"/>
                </a:ext>
              </a:extLst>
            </p:cNvPr>
            <p:cNvSpPr/>
            <p:nvPr/>
          </p:nvSpPr>
          <p:spPr>
            <a:xfrm>
              <a:off x="7008797" y="2624713"/>
              <a:ext cx="2592883" cy="727923"/>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25A088F-10A3-4B66-8028-821A370BDA9C}"/>
                </a:ext>
              </a:extLst>
            </p:cNvPr>
            <p:cNvSpPr txBox="1"/>
            <p:nvPr/>
          </p:nvSpPr>
          <p:spPr>
            <a:xfrm>
              <a:off x="7154193" y="2767315"/>
              <a:ext cx="2299715" cy="461665"/>
            </a:xfrm>
            <a:prstGeom prst="rect">
              <a:avLst/>
            </a:prstGeom>
            <a:grpFill/>
          </p:spPr>
          <p:txBody>
            <a:bodyPr wrap="square" rtlCol="0">
              <a:spAutoFit/>
            </a:bodyPr>
            <a:lstStyle/>
            <a:p>
              <a:pPr algn="ctr"/>
              <a:r>
                <a:rPr lang="en-US" sz="1200" dirty="0">
                  <a:latin typeface="Bell MT" panose="02020503060305020303" pitchFamily="18" charset="0"/>
                </a:rPr>
                <a:t>NOT ENOUGH SPACE FOR PARKING </a:t>
              </a:r>
            </a:p>
          </p:txBody>
        </p:sp>
      </p:grpSp>
      <p:grpSp>
        <p:nvGrpSpPr>
          <p:cNvPr id="38" name="Group 37">
            <a:extLst>
              <a:ext uri="{FF2B5EF4-FFF2-40B4-BE49-F238E27FC236}">
                <a16:creationId xmlns:a16="http://schemas.microsoft.com/office/drawing/2014/main" id="{E48A9E3F-A0B5-4D76-8CD7-3DFF19926BC1}"/>
              </a:ext>
            </a:extLst>
          </p:cNvPr>
          <p:cNvGrpSpPr/>
          <p:nvPr/>
        </p:nvGrpSpPr>
        <p:grpSpPr>
          <a:xfrm rot="21200054">
            <a:off x="8684446" y="3668343"/>
            <a:ext cx="2116988" cy="846223"/>
            <a:chOff x="9675342" y="4507931"/>
            <a:chExt cx="2677298" cy="1440745"/>
          </a:xfrm>
          <a:solidFill>
            <a:schemeClr val="accent6">
              <a:lumMod val="60000"/>
              <a:lumOff val="40000"/>
            </a:schemeClr>
          </a:solidFill>
        </p:grpSpPr>
        <p:sp>
          <p:nvSpPr>
            <p:cNvPr id="42" name="Folded Corner 20">
              <a:extLst>
                <a:ext uri="{FF2B5EF4-FFF2-40B4-BE49-F238E27FC236}">
                  <a16:creationId xmlns:a16="http://schemas.microsoft.com/office/drawing/2014/main" id="{E27534A5-678D-47E8-A274-8677EC59D9D9}"/>
                </a:ext>
              </a:extLst>
            </p:cNvPr>
            <p:cNvSpPr/>
            <p:nvPr/>
          </p:nvSpPr>
          <p:spPr>
            <a:xfrm>
              <a:off x="9675342" y="4507931"/>
              <a:ext cx="2677298" cy="144074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BC27377-5639-4B98-9A49-3CC2FBA4E563}"/>
                </a:ext>
              </a:extLst>
            </p:cNvPr>
            <p:cNvSpPr txBox="1"/>
            <p:nvPr/>
          </p:nvSpPr>
          <p:spPr>
            <a:xfrm>
              <a:off x="9864337" y="4620470"/>
              <a:ext cx="2240693" cy="772754"/>
            </a:xfrm>
            <a:prstGeom prst="rect">
              <a:avLst/>
            </a:prstGeom>
            <a:grpFill/>
          </p:spPr>
          <p:txBody>
            <a:bodyPr wrap="square" rtlCol="0">
              <a:spAutoFit/>
            </a:bodyPr>
            <a:lstStyle/>
            <a:p>
              <a:pPr algn="ctr"/>
              <a:r>
                <a:rPr lang="en-US" sz="1200" dirty="0">
                  <a:latin typeface="Bell MT" panose="02020503060305020303" pitchFamily="18" charset="0"/>
                </a:rPr>
                <a:t>THE STUDENT IS TOO STRESS WITH THEIR STUDIES</a:t>
              </a:r>
            </a:p>
          </p:txBody>
        </p:sp>
      </p:grpSp>
      <p:grpSp>
        <p:nvGrpSpPr>
          <p:cNvPr id="10" name="Group 9">
            <a:extLst>
              <a:ext uri="{FF2B5EF4-FFF2-40B4-BE49-F238E27FC236}">
                <a16:creationId xmlns:a16="http://schemas.microsoft.com/office/drawing/2014/main" id="{4D931331-7027-410B-94FB-C535B6BFB64F}"/>
              </a:ext>
            </a:extLst>
          </p:cNvPr>
          <p:cNvGrpSpPr/>
          <p:nvPr/>
        </p:nvGrpSpPr>
        <p:grpSpPr>
          <a:xfrm rot="21206580">
            <a:off x="4136162" y="957011"/>
            <a:ext cx="3163330" cy="1006134"/>
            <a:chOff x="517783" y="475134"/>
            <a:chExt cx="3163330" cy="1006134"/>
          </a:xfrm>
        </p:grpSpPr>
        <p:sp>
          <p:nvSpPr>
            <p:cNvPr id="11" name="Folded Corner 4">
              <a:extLst>
                <a:ext uri="{FF2B5EF4-FFF2-40B4-BE49-F238E27FC236}">
                  <a16:creationId xmlns:a16="http://schemas.microsoft.com/office/drawing/2014/main" id="{BEFEF2D5-8826-429E-8C2A-42D6F212FEC4}"/>
                </a:ext>
              </a:extLst>
            </p:cNvPr>
            <p:cNvSpPr/>
            <p:nvPr/>
          </p:nvSpPr>
          <p:spPr>
            <a:xfrm>
              <a:off x="517783" y="475134"/>
              <a:ext cx="3163330" cy="807309"/>
            </a:xfrm>
            <a:prstGeom prst="foldedCorner">
              <a:avLst/>
            </a:prstGeom>
            <a:solidFill>
              <a:schemeClr val="accent6">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000CAA-DDF2-41CB-AF06-57EA0C8516E1}"/>
                </a:ext>
              </a:extLst>
            </p:cNvPr>
            <p:cNvSpPr txBox="1"/>
            <p:nvPr/>
          </p:nvSpPr>
          <p:spPr>
            <a:xfrm>
              <a:off x="634313" y="557938"/>
              <a:ext cx="2932671" cy="923330"/>
            </a:xfrm>
            <a:prstGeom prst="rect">
              <a:avLst/>
            </a:prstGeom>
            <a:noFill/>
          </p:spPr>
          <p:txBody>
            <a:bodyPr wrap="square" rtlCol="0">
              <a:spAutoFit/>
            </a:bodyPr>
            <a:lstStyle/>
            <a:p>
              <a:pPr algn="ctr"/>
              <a:r>
                <a:rPr lang="en-US" dirty="0">
                  <a:latin typeface="Bell MT" panose="02020503060305020303" pitchFamily="18" charset="0"/>
                </a:rPr>
                <a:t>STUDENT IS NOT PUNCTUAL</a:t>
              </a:r>
            </a:p>
            <a:p>
              <a:pPr algn="ctr"/>
              <a:endParaRPr lang="en-US" dirty="0">
                <a:latin typeface="Bell MT" panose="02020503060305020303" pitchFamily="18" charset="0"/>
              </a:endParaRPr>
            </a:p>
          </p:txBody>
        </p:sp>
      </p:grpSp>
      <p:grpSp>
        <p:nvGrpSpPr>
          <p:cNvPr id="13" name="Group 12">
            <a:extLst>
              <a:ext uri="{FF2B5EF4-FFF2-40B4-BE49-F238E27FC236}">
                <a16:creationId xmlns:a16="http://schemas.microsoft.com/office/drawing/2014/main" id="{02E55704-A54F-4BF0-830D-BE6EF38AC945}"/>
              </a:ext>
            </a:extLst>
          </p:cNvPr>
          <p:cNvGrpSpPr/>
          <p:nvPr/>
        </p:nvGrpSpPr>
        <p:grpSpPr>
          <a:xfrm rot="748757">
            <a:off x="332136" y="650146"/>
            <a:ext cx="2998573" cy="796148"/>
            <a:chOff x="5447305" y="844749"/>
            <a:chExt cx="2998573" cy="796148"/>
          </a:xfrm>
          <a:solidFill>
            <a:schemeClr val="accent6">
              <a:lumMod val="60000"/>
              <a:lumOff val="40000"/>
            </a:schemeClr>
          </a:solidFill>
        </p:grpSpPr>
        <p:sp>
          <p:nvSpPr>
            <p:cNvPr id="14" name="Folded Corner 7">
              <a:extLst>
                <a:ext uri="{FF2B5EF4-FFF2-40B4-BE49-F238E27FC236}">
                  <a16:creationId xmlns:a16="http://schemas.microsoft.com/office/drawing/2014/main" id="{682F62A6-6D29-4876-9CAC-8B750149A161}"/>
                </a:ext>
              </a:extLst>
            </p:cNvPr>
            <p:cNvSpPr/>
            <p:nvPr/>
          </p:nvSpPr>
          <p:spPr>
            <a:xfrm rot="20461563">
              <a:off x="5447305" y="844749"/>
              <a:ext cx="2998573" cy="782594"/>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2813DEE-A9CC-40EA-82BB-F89669407AC5}"/>
                </a:ext>
              </a:extLst>
            </p:cNvPr>
            <p:cNvSpPr txBox="1"/>
            <p:nvPr/>
          </p:nvSpPr>
          <p:spPr>
            <a:xfrm rot="20461563">
              <a:off x="5520908" y="902233"/>
              <a:ext cx="2677297" cy="738664"/>
            </a:xfrm>
            <a:prstGeom prst="rect">
              <a:avLst/>
            </a:prstGeom>
            <a:grpFill/>
          </p:spPr>
          <p:txBody>
            <a:bodyPr wrap="square" rtlCol="0">
              <a:spAutoFit/>
            </a:bodyPr>
            <a:lstStyle/>
            <a:p>
              <a:pPr algn="ctr"/>
              <a:r>
                <a:rPr lang="en-US" sz="1400" dirty="0">
                  <a:latin typeface="Bell MT" panose="02020503060305020303" pitchFamily="18" charset="0"/>
                </a:rPr>
                <a:t>TRAVELLING FROM ONE PLACE TO ANOTHER IS TIME CONSUMING</a:t>
              </a:r>
            </a:p>
          </p:txBody>
        </p:sp>
      </p:grpSp>
      <p:grpSp>
        <p:nvGrpSpPr>
          <p:cNvPr id="16" name="Group 15">
            <a:extLst>
              <a:ext uri="{FF2B5EF4-FFF2-40B4-BE49-F238E27FC236}">
                <a16:creationId xmlns:a16="http://schemas.microsoft.com/office/drawing/2014/main" id="{5B647560-6AB8-4F26-8170-5A3413393994}"/>
              </a:ext>
            </a:extLst>
          </p:cNvPr>
          <p:cNvGrpSpPr/>
          <p:nvPr/>
        </p:nvGrpSpPr>
        <p:grpSpPr>
          <a:xfrm rot="20869578">
            <a:off x="189163" y="2678896"/>
            <a:ext cx="3441690" cy="1076647"/>
            <a:chOff x="1331708" y="1532140"/>
            <a:chExt cx="3756454" cy="1326292"/>
          </a:xfrm>
          <a:solidFill>
            <a:schemeClr val="accent6">
              <a:lumMod val="60000"/>
              <a:lumOff val="40000"/>
            </a:schemeClr>
          </a:solidFill>
        </p:grpSpPr>
        <p:sp>
          <p:nvSpPr>
            <p:cNvPr id="17" name="Folded Corner 9">
              <a:extLst>
                <a:ext uri="{FF2B5EF4-FFF2-40B4-BE49-F238E27FC236}">
                  <a16:creationId xmlns:a16="http://schemas.microsoft.com/office/drawing/2014/main" id="{40B243FA-4907-40E4-A7CC-7BA1B5D8D709}"/>
                </a:ext>
              </a:extLst>
            </p:cNvPr>
            <p:cNvSpPr/>
            <p:nvPr/>
          </p:nvSpPr>
          <p:spPr>
            <a:xfrm>
              <a:off x="1331708" y="1532140"/>
              <a:ext cx="3756454" cy="1326292"/>
            </a:xfrm>
            <a:prstGeom prst="foldedCorner">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440718-09A4-4A0A-B430-801A408B37EB}"/>
                </a:ext>
              </a:extLst>
            </p:cNvPr>
            <p:cNvSpPr txBox="1"/>
            <p:nvPr/>
          </p:nvSpPr>
          <p:spPr>
            <a:xfrm>
              <a:off x="1556952" y="1804982"/>
              <a:ext cx="3229233" cy="644540"/>
            </a:xfrm>
            <a:prstGeom prst="rect">
              <a:avLst/>
            </a:prstGeom>
            <a:grpFill/>
          </p:spPr>
          <p:txBody>
            <a:bodyPr wrap="square" rtlCol="0">
              <a:spAutoFit/>
            </a:bodyPr>
            <a:lstStyle/>
            <a:p>
              <a:pPr algn="ctr"/>
              <a:r>
                <a:rPr lang="en-US" sz="1400" dirty="0">
                  <a:latin typeface="Bell MT" panose="02020503060305020303" pitchFamily="18" charset="0"/>
                </a:rPr>
                <a:t>WATER IS SO POLLUTED HENCE IT IS VERY EXPENSIVE</a:t>
              </a:r>
            </a:p>
          </p:txBody>
        </p:sp>
      </p:grpSp>
      <p:grpSp>
        <p:nvGrpSpPr>
          <p:cNvPr id="78" name="Group 77">
            <a:extLst>
              <a:ext uri="{FF2B5EF4-FFF2-40B4-BE49-F238E27FC236}">
                <a16:creationId xmlns:a16="http://schemas.microsoft.com/office/drawing/2014/main" id="{1990A8A2-83AC-4302-8C94-F387018B1964}"/>
              </a:ext>
            </a:extLst>
          </p:cNvPr>
          <p:cNvGrpSpPr/>
          <p:nvPr/>
        </p:nvGrpSpPr>
        <p:grpSpPr>
          <a:xfrm>
            <a:off x="642772" y="4531568"/>
            <a:ext cx="2171699" cy="888869"/>
            <a:chOff x="642772" y="4531568"/>
            <a:chExt cx="2171699" cy="888869"/>
          </a:xfrm>
        </p:grpSpPr>
        <p:sp>
          <p:nvSpPr>
            <p:cNvPr id="19" name="Folded Corner 17">
              <a:extLst>
                <a:ext uri="{FF2B5EF4-FFF2-40B4-BE49-F238E27FC236}">
                  <a16:creationId xmlns:a16="http://schemas.microsoft.com/office/drawing/2014/main" id="{06ABC75F-530F-43C4-BDD7-B197FC0FB16C}"/>
                </a:ext>
              </a:extLst>
            </p:cNvPr>
            <p:cNvSpPr/>
            <p:nvPr/>
          </p:nvSpPr>
          <p:spPr>
            <a:xfrm rot="21149922">
              <a:off x="683780" y="4531568"/>
              <a:ext cx="2130691" cy="888869"/>
            </a:xfrm>
            <a:prstGeom prst="foldedCorner">
              <a:avLst/>
            </a:prstGeom>
            <a:solidFill>
              <a:schemeClr val="accent6">
                <a:lumMod val="60000"/>
                <a:lumOff val="40000"/>
              </a:schemeClr>
            </a:solidFill>
            <a:ln>
              <a:solidFill>
                <a:schemeClr val="tx1">
                  <a:lumMod val="65000"/>
                  <a:lumOff val="3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5B4496A-B6E1-41AC-A7BD-3FDF08CF6036}"/>
                </a:ext>
              </a:extLst>
            </p:cNvPr>
            <p:cNvSpPr txBox="1"/>
            <p:nvPr/>
          </p:nvSpPr>
          <p:spPr>
            <a:xfrm rot="21149922">
              <a:off x="642772" y="4556984"/>
              <a:ext cx="2101134" cy="830997"/>
            </a:xfrm>
            <a:prstGeom prst="rect">
              <a:avLst/>
            </a:prstGeom>
            <a:noFill/>
          </p:spPr>
          <p:txBody>
            <a:bodyPr wrap="square" rtlCol="0">
              <a:spAutoFit/>
            </a:bodyPr>
            <a:lstStyle/>
            <a:p>
              <a:pPr algn="ctr"/>
              <a:r>
                <a:rPr lang="en-US" sz="1200" dirty="0">
                  <a:latin typeface="Bell MT" panose="02020503060305020303" pitchFamily="18" charset="0"/>
                </a:rPr>
                <a:t>THE STUDENT DOES NOT APRECIATE THE KNOWLEDGE CREATED BY ANCESTORS</a:t>
              </a:r>
            </a:p>
          </p:txBody>
        </p:sp>
      </p:grpSp>
      <p:grpSp>
        <p:nvGrpSpPr>
          <p:cNvPr id="21" name="Group 20">
            <a:extLst>
              <a:ext uri="{FF2B5EF4-FFF2-40B4-BE49-F238E27FC236}">
                <a16:creationId xmlns:a16="http://schemas.microsoft.com/office/drawing/2014/main" id="{D4C4AE2C-10CD-4F5C-A586-322F864DCDDF}"/>
              </a:ext>
            </a:extLst>
          </p:cNvPr>
          <p:cNvGrpSpPr/>
          <p:nvPr/>
        </p:nvGrpSpPr>
        <p:grpSpPr>
          <a:xfrm rot="21199194">
            <a:off x="4391582" y="2894794"/>
            <a:ext cx="2352390" cy="1327229"/>
            <a:chOff x="5100509" y="2724880"/>
            <a:chExt cx="2552505" cy="1392195"/>
          </a:xfrm>
          <a:solidFill>
            <a:schemeClr val="accent6">
              <a:lumMod val="60000"/>
              <a:lumOff val="40000"/>
            </a:schemeClr>
          </a:solidFill>
        </p:grpSpPr>
        <p:sp>
          <p:nvSpPr>
            <p:cNvPr id="22" name="Folded Corner 23">
              <a:extLst>
                <a:ext uri="{FF2B5EF4-FFF2-40B4-BE49-F238E27FC236}">
                  <a16:creationId xmlns:a16="http://schemas.microsoft.com/office/drawing/2014/main" id="{CBBD2AF8-D034-480B-9E01-4F39ACE54963}"/>
                </a:ext>
              </a:extLst>
            </p:cNvPr>
            <p:cNvSpPr/>
            <p:nvPr/>
          </p:nvSpPr>
          <p:spPr>
            <a:xfrm>
              <a:off x="5100509" y="2724880"/>
              <a:ext cx="2552505" cy="1392195"/>
            </a:xfrm>
            <a:prstGeom prst="foldedCorne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F704287-24D9-4CD1-976D-CEE97C0D5A50}"/>
                </a:ext>
              </a:extLst>
            </p:cNvPr>
            <p:cNvSpPr txBox="1"/>
            <p:nvPr/>
          </p:nvSpPr>
          <p:spPr>
            <a:xfrm>
              <a:off x="5338389" y="2842220"/>
              <a:ext cx="2087907" cy="1065379"/>
            </a:xfrm>
            <a:prstGeom prst="rect">
              <a:avLst/>
            </a:prstGeom>
            <a:grpFill/>
          </p:spPr>
          <p:txBody>
            <a:bodyPr wrap="square" rtlCol="0">
              <a:spAutoFit/>
            </a:bodyPr>
            <a:lstStyle/>
            <a:p>
              <a:r>
                <a:rPr lang="en-US" sz="1200" dirty="0">
                  <a:latin typeface="Bell MT" panose="02020503060305020303" pitchFamily="18" charset="0"/>
                </a:rPr>
                <a:t>STUDENT AND LECTURERS CANNOT CONCENTRATE IF THE WEATHER IS TOO EXTREME</a:t>
              </a:r>
            </a:p>
          </p:txBody>
        </p:sp>
      </p:grpSp>
      <p:sp>
        <p:nvSpPr>
          <p:cNvPr id="67" name="TextBox 66">
            <a:extLst>
              <a:ext uri="{FF2B5EF4-FFF2-40B4-BE49-F238E27FC236}">
                <a16:creationId xmlns:a16="http://schemas.microsoft.com/office/drawing/2014/main" id="{46591F47-15F3-4684-AD29-5C0009E9615B}"/>
              </a:ext>
            </a:extLst>
          </p:cNvPr>
          <p:cNvSpPr txBox="1"/>
          <p:nvPr/>
        </p:nvSpPr>
        <p:spPr>
          <a:xfrm>
            <a:off x="6721236" y="6384643"/>
            <a:ext cx="4288885" cy="461665"/>
          </a:xfrm>
          <a:prstGeom prst="rect">
            <a:avLst/>
          </a:prstGeom>
          <a:noFill/>
        </p:spPr>
        <p:txBody>
          <a:bodyPr wrap="square" rtlCol="0">
            <a:spAutoFit/>
          </a:bodyPr>
          <a:lstStyle/>
          <a:p>
            <a:r>
              <a:rPr lang="en-US" sz="2400" dirty="0">
                <a:latin typeface="STHupo" panose="02010800040101010101" pitchFamily="2" charset="-122"/>
                <a:ea typeface="STHupo" panose="02010800040101010101" pitchFamily="2" charset="-122"/>
              </a:rPr>
              <a:t>PROBLEMS IN FUTURE SCHOOL</a:t>
            </a:r>
          </a:p>
        </p:txBody>
      </p:sp>
    </p:spTree>
    <p:extLst>
      <p:ext uri="{BB962C8B-B14F-4D97-AF65-F5344CB8AC3E}">
        <p14:creationId xmlns:p14="http://schemas.microsoft.com/office/powerpoint/2010/main" val="181681204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spDef>
      <a:spPr>
        <a:solidFill>
          <a:schemeClr val="bg1"/>
        </a:solidFill>
        <a:ln>
          <a:solidFill>
            <a:schemeClr val="bg1"/>
          </a:solidFill>
        </a:ln>
      </a:spPr>
      <a:bodyPr rtlCol="0" anchor="ctr"/>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igital Time Capsule SB - v5" id="{7D52FEA8-CE0D-4B98-8CCA-0CCE0FF5E9C1}" vid="{9ABB75D2-37B2-4B8B-B0A6-3CCF3185D6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11D34D-75D2-4894-A4B9-B889F28CA153}">
  <ds:schemaRefs>
    <ds:schemaRef ds:uri="http://schemas.microsoft.com/sharepoint/v3/contenttype/forms"/>
  </ds:schemaRefs>
</ds:datastoreItem>
</file>

<file path=customXml/itemProps2.xml><?xml version="1.0" encoding="utf-8"?>
<ds:datastoreItem xmlns:ds="http://schemas.openxmlformats.org/officeDocument/2006/customXml" ds:itemID="{15B8FAC4-99E7-4CF2-AA4F-E5F48F87B542}">
  <ds:schemaRefs>
    <ds:schemaRef ds:uri="6dc4bcd6-49db-4c07-9060-8acfc67cef9f"/>
    <ds:schemaRef ds:uri="http://schemas.microsoft.com/office/2006/documentManagement/types"/>
    <ds:schemaRef ds:uri="fb0879af-3eba-417a-a55a-ffe6dcd6ca77"/>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24EDED3-7967-4EF0-BE85-F4606019A9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 time capsule</Template>
  <TotalTime>0</TotalTime>
  <Words>1510</Words>
  <Application>Microsoft Office PowerPoint</Application>
  <PresentationFormat>Widescreen</PresentationFormat>
  <Paragraphs>101</Paragraphs>
  <Slides>16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inherit</vt:lpstr>
      <vt:lpstr>Rockwell (Headings)</vt:lpstr>
      <vt:lpstr>STHupo</vt:lpstr>
      <vt:lpstr>Trebuchet MS (Body)</vt:lpstr>
      <vt:lpstr>Arial</vt:lpstr>
      <vt:lpstr>Bell MT</vt:lpstr>
      <vt:lpstr>Calibri</vt:lpstr>
      <vt:lpstr>Lucida Handwriting</vt:lpstr>
      <vt:lpstr>Rockwell</vt:lpstr>
      <vt:lpstr>Trebuchet MS</vt:lpstr>
      <vt:lpstr>Organic</vt:lpstr>
      <vt:lpstr>Design Thinking Report</vt:lpstr>
      <vt:lpstr>Introduction</vt:lpstr>
      <vt:lpstr>PowerPoint Presentation</vt:lpstr>
      <vt:lpstr>Phase of Design Thinking</vt:lpstr>
      <vt:lpstr>Evidence - video</vt:lpstr>
      <vt:lpstr>PowerPoint Presentation</vt:lpstr>
      <vt:lpstr>PowerPoint Presentation</vt:lpstr>
      <vt:lpstr>Sample Work</vt:lpstr>
      <vt:lpstr>PowerPoint Presentation</vt:lpstr>
      <vt:lpstr>PowerPoint Presentation</vt:lpstr>
      <vt:lpstr>PowerPoint Presentation</vt:lpstr>
      <vt:lpstr>Prototype</vt:lpstr>
      <vt:lpstr>Combination of Other Prototypes</vt:lpstr>
      <vt:lpstr>Reflections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2018-12-06T03:39:00Z</dcterms:created>
  <dcterms:modified xsi:type="dcterms:W3CDTF">2018-12-09T08:53:21Z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