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7842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0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4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6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740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2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7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353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513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6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558B307-4BD0-4643-BF7F-8F959AEE369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D4E786F-EE7B-4E64-B199-1AE1FBB1967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07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nomodo.com/2007/01/hd-de-estado-slido-da-samdisk-de-32-gb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lipart.org/detail/167170/usb-thumb-drive-3-by-rygl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3C3C0-B937-4B4B-B8D5-D558A68E87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Solid State Storage.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0F15B-AAF0-4A8D-871E-B445EF7AA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2009" y="3666307"/>
            <a:ext cx="3793678" cy="1785606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b="1" u="sng" dirty="0"/>
              <a:t>Group Members</a:t>
            </a:r>
            <a:r>
              <a:rPr lang="en-US" dirty="0"/>
              <a:t>           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1. Raja </a:t>
            </a:r>
            <a:r>
              <a:rPr lang="en-US" dirty="0" err="1"/>
              <a:t>Aidid</a:t>
            </a:r>
            <a:r>
              <a:rPr lang="en-US" dirty="0"/>
              <a:t> Putra</a:t>
            </a:r>
          </a:p>
          <a:p>
            <a:pPr>
              <a:lnSpc>
                <a:spcPct val="100000"/>
              </a:lnSpc>
            </a:pPr>
            <a:r>
              <a:rPr lang="en-US" dirty="0"/>
              <a:t>                  2. Siti Nur </a:t>
            </a:r>
            <a:r>
              <a:rPr lang="en-US" dirty="0" err="1"/>
              <a:t>Atikah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                  3. </a:t>
            </a:r>
            <a:r>
              <a:rPr lang="en-US" dirty="0" err="1"/>
              <a:t>Tausif</a:t>
            </a:r>
            <a:r>
              <a:rPr lang="en-US"/>
              <a:t> Hossain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                  4. </a:t>
            </a:r>
            <a:r>
              <a:rPr lang="en-US" dirty="0" err="1"/>
              <a:t>Thattshini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                  5. Muhammad </a:t>
            </a:r>
            <a:r>
              <a:rPr lang="en-US" dirty="0" err="1"/>
              <a:t>Ridha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4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1A7B-C41B-4569-96A8-4012FF2F3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non-volatile computer storage</a:t>
            </a:r>
          </a:p>
          <a:p>
            <a:r>
              <a:rPr lang="en-US" dirty="0"/>
              <a:t>Only uses electronic circuits ( no moving mechanical parts )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6F7C09-C33B-49FB-A38F-515593A5AA7C}"/>
              </a:ext>
            </a:extLst>
          </p:cNvPr>
          <p:cNvSpPr/>
          <p:nvPr/>
        </p:nvSpPr>
        <p:spPr>
          <a:xfrm>
            <a:off x="2933700" y="1348703"/>
            <a:ext cx="71307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Solid State Storage (SSS)</a:t>
            </a:r>
          </a:p>
        </p:txBody>
      </p:sp>
    </p:spTree>
    <p:extLst>
      <p:ext uri="{BB962C8B-B14F-4D97-AF65-F5344CB8AC3E}">
        <p14:creationId xmlns:p14="http://schemas.microsoft.com/office/powerpoint/2010/main" val="8512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5C92F-49D5-4DDF-BE68-66917079A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699" y="1447910"/>
            <a:ext cx="8770571" cy="1560716"/>
          </a:xfrm>
        </p:spPr>
        <p:txBody>
          <a:bodyPr/>
          <a:lstStyle/>
          <a:p>
            <a: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Solid State Storage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FADF8-3BA1-45DF-9D89-31358CBD6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Stores data using electrically-programmable non-volatile flash memory.</a:t>
            </a:r>
          </a:p>
          <a:p>
            <a:r>
              <a:rPr lang="en-US" dirty="0"/>
              <a:t>Operates much more faster compared to electromechanical storage </a:t>
            </a:r>
          </a:p>
          <a:p>
            <a:r>
              <a:rPr lang="en-US" dirty="0"/>
              <a:t>More expensive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790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AC425-D39C-4E79-B070-9C8734BAA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699" y="1427210"/>
            <a:ext cx="8770571" cy="1560716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Solid State Drive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695E7-4335-4870-BCF1-18AC7166E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solid state device</a:t>
            </a:r>
          </a:p>
          <a:p>
            <a:r>
              <a:rPr lang="en-US" dirty="0"/>
              <a:t>Faster compared to Hard Disk Drives (HDD)</a:t>
            </a:r>
          </a:p>
          <a:p>
            <a:r>
              <a:rPr lang="en-US" dirty="0"/>
              <a:t>More resistance to physical shock</a:t>
            </a:r>
          </a:p>
          <a:p>
            <a:r>
              <a:rPr lang="en-US" dirty="0"/>
              <a:t>Have quicker access time</a:t>
            </a:r>
          </a:p>
          <a:p>
            <a:r>
              <a:rPr lang="en-US" dirty="0"/>
              <a:t>Price is more expensive compared to HDD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F95D36-C614-4899-9E50-C1AC8F206D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62108" y="2438400"/>
            <a:ext cx="3810000" cy="3695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4EC1B7-A304-4A6B-B826-7D222F7010ED}"/>
              </a:ext>
            </a:extLst>
          </p:cNvPr>
          <p:cNvSpPr txBox="1"/>
          <p:nvPr/>
        </p:nvSpPr>
        <p:spPr>
          <a:xfrm>
            <a:off x="8162108" y="6134100"/>
            <a:ext cx="381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www.tecnomodo.com/2007/01/hd-de-estado-slido-da-samdisk-de-32-gb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378464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7585165" y="1985554"/>
            <a:ext cx="4160838" cy="3657600"/>
          </a:xfrm>
        </p:spPr>
        <p:txBody>
          <a:bodyPr>
            <a:normAutofit fontScale="70000" lnSpcReduction="20000"/>
          </a:bodyPr>
          <a:lstStyle/>
          <a:p>
            <a:r>
              <a:rPr lang="en-MY" sz="1800" dirty="0"/>
              <a:t>A solid state electronic flash memory data storage device used with digital camera, smartphone, Mp3 player and video cameras.</a:t>
            </a:r>
          </a:p>
          <a:p>
            <a:r>
              <a:rPr lang="en-MY" sz="1800" dirty="0"/>
              <a:t> This memory card will not lose its data when removed from the device, and the cards can also be erased or reformatted and reused.</a:t>
            </a:r>
          </a:p>
          <a:p>
            <a:r>
              <a:rPr lang="en-MY" sz="1800" dirty="0"/>
              <a:t>Capacity 1MB-32GB or more</a:t>
            </a:r>
          </a:p>
          <a:p>
            <a:r>
              <a:rPr lang="en-MY" sz="1800" dirty="0"/>
              <a:t>Type :</a:t>
            </a:r>
          </a:p>
          <a:p>
            <a:pPr lvl="1"/>
            <a:r>
              <a:rPr lang="en-MY" sz="1600" dirty="0"/>
              <a:t>Smart Card (SM Card)</a:t>
            </a:r>
          </a:p>
          <a:p>
            <a:pPr lvl="1"/>
            <a:r>
              <a:rPr lang="en-MY" sz="1600" dirty="0"/>
              <a:t>Secure Digital Card (SD Card)</a:t>
            </a:r>
          </a:p>
          <a:p>
            <a:pPr lvl="1"/>
            <a:r>
              <a:rPr lang="en-MY" sz="1600" dirty="0"/>
              <a:t>Compact Flash Card (CF Card)</a:t>
            </a:r>
          </a:p>
          <a:p>
            <a:pPr lvl="1"/>
            <a:r>
              <a:rPr lang="en-MY" sz="1600" dirty="0" err="1"/>
              <a:t>xD</a:t>
            </a:r>
            <a:r>
              <a:rPr lang="en-MY" sz="1600" dirty="0"/>
              <a:t>-picture  Card (</a:t>
            </a:r>
            <a:r>
              <a:rPr lang="en-MY" sz="1600" dirty="0" err="1"/>
              <a:t>xD</a:t>
            </a:r>
            <a:r>
              <a:rPr lang="en-MY" sz="1600" dirty="0"/>
              <a:t> Card)</a:t>
            </a:r>
          </a:p>
          <a:p>
            <a:pPr lvl="1"/>
            <a:r>
              <a:rPr lang="en-MY" sz="1600" dirty="0"/>
              <a:t>Memory Stick </a:t>
            </a:r>
          </a:p>
          <a:p>
            <a:pPr lvl="1"/>
            <a:r>
              <a:rPr lang="en-MY" sz="1600" dirty="0" err="1"/>
              <a:t>Mircrodrive</a:t>
            </a:r>
            <a:r>
              <a:rPr lang="en-MY" sz="1600" dirty="0"/>
              <a:t> (MD)</a:t>
            </a:r>
          </a:p>
          <a:p>
            <a:endParaRPr lang="en-MY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378" y="1719942"/>
            <a:ext cx="4453790" cy="25527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9966AB6-4528-4F36-A864-AA2725ABD042}"/>
              </a:ext>
            </a:extLst>
          </p:cNvPr>
          <p:cNvSpPr/>
          <p:nvPr/>
        </p:nvSpPr>
        <p:spPr>
          <a:xfrm>
            <a:off x="2610300" y="589895"/>
            <a:ext cx="8817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Flash Memory (Memory Card)</a:t>
            </a:r>
            <a:endParaRPr lang="en-US" sz="54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514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F6CA58-3AC2-4EE9-B135-0E87CAC12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7781" y="231968"/>
            <a:ext cx="3328059" cy="255428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609B043-2154-43F6-8F2B-E08475F91D9C}"/>
              </a:ext>
            </a:extLst>
          </p:cNvPr>
          <p:cNvSpPr/>
          <p:nvPr/>
        </p:nvSpPr>
        <p:spPr>
          <a:xfrm>
            <a:off x="3092323" y="685690"/>
            <a:ext cx="7348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USB Drives / Flash Drives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6B26E3-1DF7-4B0E-81CE-EF177DD313C1}"/>
              </a:ext>
            </a:extLst>
          </p:cNvPr>
          <p:cNvSpPr txBox="1"/>
          <p:nvPr/>
        </p:nvSpPr>
        <p:spPr>
          <a:xfrm>
            <a:off x="3092323" y="2377440"/>
            <a:ext cx="681803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Universal Serial Bus (USB)</a:t>
            </a:r>
          </a:p>
          <a:p>
            <a:pPr marL="285750" indent="-285750">
              <a:buFontTx/>
              <a:buChar char="-"/>
            </a:pPr>
            <a:r>
              <a:rPr lang="en-US" dirty="0"/>
              <a:t>Removeable</a:t>
            </a:r>
          </a:p>
          <a:p>
            <a:pPr marL="285750" indent="-285750">
              <a:buFontTx/>
              <a:buChar char="-"/>
            </a:pPr>
            <a:r>
              <a:rPr lang="en-US" dirty="0"/>
              <a:t>Rewriteable</a:t>
            </a:r>
          </a:p>
          <a:p>
            <a:pPr marL="285750" indent="-285750">
              <a:buFontTx/>
              <a:buChar char="-"/>
            </a:pPr>
            <a:r>
              <a:rPr lang="en-US" dirty="0"/>
              <a:t>Smaller than optical disc</a:t>
            </a:r>
          </a:p>
          <a:p>
            <a:pPr marL="285750" indent="-285750">
              <a:buFontTx/>
              <a:buChar char="-"/>
            </a:pPr>
            <a:r>
              <a:rPr lang="en-US" dirty="0"/>
              <a:t>Capacity 1GB-256GB</a:t>
            </a:r>
          </a:p>
          <a:p>
            <a:pPr marL="285750" indent="-285750">
              <a:buFontTx/>
              <a:buChar char="-"/>
            </a:pPr>
            <a:r>
              <a:rPr lang="en-US" dirty="0"/>
              <a:t>Uses : - For personal data transport</a:t>
            </a:r>
          </a:p>
          <a:p>
            <a:r>
              <a:rPr lang="en-US" dirty="0"/>
              <a:t>                 - Secure storage for data</a:t>
            </a:r>
          </a:p>
          <a:p>
            <a:r>
              <a:rPr lang="en-US" dirty="0"/>
              <a:t>                 -  Computer Forensic and Law Enforcement </a:t>
            </a:r>
          </a:p>
          <a:p>
            <a:pPr algn="ctr"/>
            <a:r>
              <a:rPr lang="en-US" dirty="0"/>
              <a:t>                ( carries an application by Microsoft (COFEE), to trace and             extract digital evidence on suspect’s computer)   </a:t>
            </a:r>
          </a:p>
          <a:p>
            <a:r>
              <a:rPr lang="en-US" dirty="0"/>
              <a:t>                 - Backups</a:t>
            </a:r>
          </a:p>
          <a:p>
            <a:r>
              <a:rPr lang="en-US" dirty="0"/>
              <a:t>                 - Audio Player ( USB that has sound output, </a:t>
            </a:r>
            <a:r>
              <a:rPr lang="en-US" dirty="0" err="1"/>
              <a:t>ie</a:t>
            </a:r>
            <a:r>
              <a:rPr lang="en-US" dirty="0"/>
              <a:t> : iPod</a:t>
            </a:r>
          </a:p>
          <a:p>
            <a:r>
              <a:rPr lang="en-US" dirty="0"/>
              <a:t>                 - Booting &amp; Installer for Operating System </a:t>
            </a:r>
          </a:p>
          <a:p>
            <a:r>
              <a:rPr lang="en-US" dirty="0"/>
              <a:t>                   (bootable flash drive for Booting) </a:t>
            </a:r>
          </a:p>
          <a:p>
            <a:r>
              <a:rPr lang="en-US" dirty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36880469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65</TotalTime>
  <Words>303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Century Schoolbook</vt:lpstr>
      <vt:lpstr>Corbel</vt:lpstr>
      <vt:lpstr>Feathered</vt:lpstr>
      <vt:lpstr>Solid State Storage.</vt:lpstr>
      <vt:lpstr>PowerPoint Presentation</vt:lpstr>
      <vt:lpstr>Solid State Storage Devices</vt:lpstr>
      <vt:lpstr>Solid State Drive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 State Storage.</dc:title>
  <dc:creator>Smart Office</dc:creator>
  <cp:lastModifiedBy>Smart Office</cp:lastModifiedBy>
  <cp:revision>9</cp:revision>
  <dcterms:created xsi:type="dcterms:W3CDTF">2018-10-13T07:39:13Z</dcterms:created>
  <dcterms:modified xsi:type="dcterms:W3CDTF">2018-10-13T14:37:59Z</dcterms:modified>
</cp:coreProperties>
</file>