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256" r:id="rId2"/>
    <p:sldId id="257" r:id="rId3"/>
    <p:sldId id="258" r:id="rId4"/>
    <p:sldId id="259" r:id="rId5"/>
    <p:sldId id="260"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5" d="100"/>
          <a:sy n="115" d="100"/>
        </p:scale>
        <p:origin x="37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ata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colors1.xml><?xml version="1.0" encoding="utf-8"?>
<dgm:colorsDef xmlns:dgm="http://schemas.openxmlformats.org/drawingml/2006/diagram" xmlns:a="http://schemas.openxmlformats.org/drawingml/2006/main" uniqueId="urn:microsoft.com/office/officeart/2018/5/colors/Iconchunking_coloredtext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dgm:fillClrLst>
    <dgm:linClrLst meth="repeat">
      <a:schemeClr val="lt1">
        <a:alpha val="0"/>
      </a:schemeClr>
    </dgm:linClrLst>
    <dgm:effectClrLst/>
    <dgm:txLinClrLst/>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accent3">
        <a:alpha val="0"/>
      </a:schemeClr>
    </dgm:fillClrLst>
    <dgm:linClrLst meth="repeat">
      <a:schemeClr val="accent3">
        <a:alpha val="0"/>
      </a:schemeClr>
    </dgm:linClrLst>
    <dgm:effectClrLst/>
    <dgm:txLinClrLst/>
    <dgm:txFillClrLst meth="repeat">
      <a:schemeClr val="accent3"/>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dgm:fillClrLst>
    <dgm:linClrLst meth="repeat">
      <a:schemeClr val="lt1">
        <a:alpha val="0"/>
      </a:schemeClr>
    </dgm:linClrLst>
    <dgm:effectClrLst/>
    <dgm:txLinClrLst/>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0CBE2C7-C862-456B-ADB3-00A336877AB0}" type="doc">
      <dgm:prSet loTypeId="urn:microsoft.com/office/officeart/2018/5/layout/IconCircleLabelList" loCatId="icon" qsTypeId="urn:microsoft.com/office/officeart/2005/8/quickstyle/simple1" qsCatId="simple" csTypeId="urn:microsoft.com/office/officeart/2018/5/colors/Iconchunking_coloredtext_accent3_2" csCatId="accent3" phldr="1"/>
      <dgm:spPr/>
      <dgm:t>
        <a:bodyPr/>
        <a:lstStyle/>
        <a:p>
          <a:endParaRPr lang="en-US"/>
        </a:p>
      </dgm:t>
    </dgm:pt>
    <dgm:pt modelId="{CD9DE5D4-4539-4F95-9319-A54084D76781}">
      <dgm:prSet/>
      <dgm:spPr/>
      <dgm:t>
        <a:bodyPr/>
        <a:lstStyle/>
        <a:p>
          <a:pPr>
            <a:lnSpc>
              <a:spcPct val="100000"/>
            </a:lnSpc>
            <a:defRPr cap="all"/>
          </a:pPr>
          <a:r>
            <a:rPr lang="en-US"/>
            <a:t>Price: Free. Membership available.</a:t>
          </a:r>
        </a:p>
      </dgm:t>
    </dgm:pt>
    <dgm:pt modelId="{58A2340A-77D0-4CB1-AAA5-789EBC75CB01}" type="parTrans" cxnId="{37EB968C-BE8F-432A-A3BC-9380C5F7EABD}">
      <dgm:prSet/>
      <dgm:spPr/>
      <dgm:t>
        <a:bodyPr/>
        <a:lstStyle/>
        <a:p>
          <a:endParaRPr lang="en-US"/>
        </a:p>
      </dgm:t>
    </dgm:pt>
    <dgm:pt modelId="{067FE4BB-FF1E-447D-86FF-708BB952FDE3}" type="sibTrans" cxnId="{37EB968C-BE8F-432A-A3BC-9380C5F7EABD}">
      <dgm:prSet/>
      <dgm:spPr/>
      <dgm:t>
        <a:bodyPr/>
        <a:lstStyle/>
        <a:p>
          <a:endParaRPr lang="en-US"/>
        </a:p>
      </dgm:t>
    </dgm:pt>
    <dgm:pt modelId="{5D9474F9-7079-4D47-803B-C9049A7F2564}">
      <dgm:prSet/>
      <dgm:spPr/>
      <dgm:t>
        <a:bodyPr/>
        <a:lstStyle/>
        <a:p>
          <a:pPr>
            <a:lnSpc>
              <a:spcPct val="100000"/>
            </a:lnSpc>
            <a:defRPr cap="all"/>
          </a:pPr>
          <a:r>
            <a:rPr lang="en-US"/>
            <a:t>Technology: HTML, JavaScript, CSS.</a:t>
          </a:r>
        </a:p>
      </dgm:t>
    </dgm:pt>
    <dgm:pt modelId="{B094136C-9037-497D-95AB-DD35439136A0}" type="parTrans" cxnId="{E045E326-0637-4F92-88EA-8ED975B08EC5}">
      <dgm:prSet/>
      <dgm:spPr/>
      <dgm:t>
        <a:bodyPr/>
        <a:lstStyle/>
        <a:p>
          <a:endParaRPr lang="en-US"/>
        </a:p>
      </dgm:t>
    </dgm:pt>
    <dgm:pt modelId="{11FC8A25-9CEC-4715-8C6B-A0232DFCDC10}" type="sibTrans" cxnId="{E045E326-0637-4F92-88EA-8ED975B08EC5}">
      <dgm:prSet/>
      <dgm:spPr/>
      <dgm:t>
        <a:bodyPr/>
        <a:lstStyle/>
        <a:p>
          <a:endParaRPr lang="en-US"/>
        </a:p>
      </dgm:t>
    </dgm:pt>
    <dgm:pt modelId="{6A7F11ED-E57C-40A9-A041-554DDF0658CF}">
      <dgm:prSet/>
      <dgm:spPr/>
      <dgm:t>
        <a:bodyPr/>
        <a:lstStyle/>
        <a:p>
          <a:pPr>
            <a:lnSpc>
              <a:spcPct val="100000"/>
            </a:lnSpc>
            <a:defRPr cap="all"/>
          </a:pPr>
          <a:r>
            <a:rPr lang="en-US"/>
            <a:t>24/7 customer support.</a:t>
          </a:r>
        </a:p>
      </dgm:t>
    </dgm:pt>
    <dgm:pt modelId="{06F25E92-9C62-447D-855D-428B9AA14E82}" type="parTrans" cxnId="{1117040F-217A-4CFB-80D5-E8BD8D48711C}">
      <dgm:prSet/>
      <dgm:spPr/>
      <dgm:t>
        <a:bodyPr/>
        <a:lstStyle/>
        <a:p>
          <a:endParaRPr lang="en-US"/>
        </a:p>
      </dgm:t>
    </dgm:pt>
    <dgm:pt modelId="{14758A20-D50E-4539-BFEE-4BB38D2F1E6E}" type="sibTrans" cxnId="{1117040F-217A-4CFB-80D5-E8BD8D48711C}">
      <dgm:prSet/>
      <dgm:spPr/>
      <dgm:t>
        <a:bodyPr/>
        <a:lstStyle/>
        <a:p>
          <a:endParaRPr lang="en-US"/>
        </a:p>
      </dgm:t>
    </dgm:pt>
    <dgm:pt modelId="{0D4036AD-4796-4D9E-9A73-5E69AD97E5FC}">
      <dgm:prSet/>
      <dgm:spPr/>
      <dgm:t>
        <a:bodyPr/>
        <a:lstStyle/>
        <a:p>
          <a:pPr>
            <a:lnSpc>
              <a:spcPct val="100000"/>
            </a:lnSpc>
            <a:defRPr cap="all"/>
          </a:pPr>
          <a:r>
            <a:rPr lang="en-US"/>
            <a:t>Everything digital.</a:t>
          </a:r>
        </a:p>
      </dgm:t>
    </dgm:pt>
    <dgm:pt modelId="{7CDD558D-36D0-4BE7-9942-1265777887C1}" type="parTrans" cxnId="{F39EB16F-CB2A-430F-9DF7-556C2CE43F48}">
      <dgm:prSet/>
      <dgm:spPr/>
      <dgm:t>
        <a:bodyPr/>
        <a:lstStyle/>
        <a:p>
          <a:endParaRPr lang="en-US"/>
        </a:p>
      </dgm:t>
    </dgm:pt>
    <dgm:pt modelId="{62F90506-0877-4ED6-A5DB-66176BE0F3EA}" type="sibTrans" cxnId="{F39EB16F-CB2A-430F-9DF7-556C2CE43F48}">
      <dgm:prSet/>
      <dgm:spPr/>
      <dgm:t>
        <a:bodyPr/>
        <a:lstStyle/>
        <a:p>
          <a:endParaRPr lang="en-US"/>
        </a:p>
      </dgm:t>
    </dgm:pt>
    <dgm:pt modelId="{E7B7DEDB-6568-4557-9EEA-89C171456A7A}">
      <dgm:prSet/>
      <dgm:spPr/>
      <dgm:t>
        <a:bodyPr/>
        <a:lstStyle/>
        <a:p>
          <a:pPr>
            <a:lnSpc>
              <a:spcPct val="100000"/>
            </a:lnSpc>
            <a:defRPr cap="all"/>
          </a:pPr>
          <a:r>
            <a:rPr lang="en-US"/>
            <a:t>Clear policies.</a:t>
          </a:r>
        </a:p>
      </dgm:t>
    </dgm:pt>
    <dgm:pt modelId="{CC27EC78-72FB-4721-AED3-7427FC43714D}" type="parTrans" cxnId="{5A3D4EBC-D3D2-4F54-A011-55236B0A674B}">
      <dgm:prSet/>
      <dgm:spPr/>
      <dgm:t>
        <a:bodyPr/>
        <a:lstStyle/>
        <a:p>
          <a:endParaRPr lang="en-US"/>
        </a:p>
      </dgm:t>
    </dgm:pt>
    <dgm:pt modelId="{3B260387-ED17-48FA-BB8F-D528D1F66053}" type="sibTrans" cxnId="{5A3D4EBC-D3D2-4F54-A011-55236B0A674B}">
      <dgm:prSet/>
      <dgm:spPr/>
      <dgm:t>
        <a:bodyPr/>
        <a:lstStyle/>
        <a:p>
          <a:endParaRPr lang="en-US"/>
        </a:p>
      </dgm:t>
    </dgm:pt>
    <dgm:pt modelId="{E30260B7-687A-4681-BB68-ABC0854AAF21}" type="pres">
      <dgm:prSet presAssocID="{70CBE2C7-C862-456B-ADB3-00A336877AB0}" presName="root" presStyleCnt="0">
        <dgm:presLayoutVars>
          <dgm:dir/>
          <dgm:resizeHandles val="exact"/>
        </dgm:presLayoutVars>
      </dgm:prSet>
      <dgm:spPr/>
    </dgm:pt>
    <dgm:pt modelId="{3E094D1C-513A-4146-8CF7-EB528BB0B805}" type="pres">
      <dgm:prSet presAssocID="{CD9DE5D4-4539-4F95-9319-A54084D76781}" presName="compNode" presStyleCnt="0"/>
      <dgm:spPr/>
    </dgm:pt>
    <dgm:pt modelId="{4F931D16-DB7B-4607-970A-E91033876561}" type="pres">
      <dgm:prSet presAssocID="{CD9DE5D4-4539-4F95-9319-A54084D76781}" presName="iconBgRect" presStyleLbl="bgShp" presStyleIdx="0" presStyleCnt="5"/>
      <dgm:spPr/>
    </dgm:pt>
    <dgm:pt modelId="{518DB07A-EA54-4442-8743-D444B942473C}" type="pres">
      <dgm:prSet presAssocID="{CD9DE5D4-4539-4F95-9319-A54084D76781}"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llar"/>
        </a:ext>
      </dgm:extLst>
    </dgm:pt>
    <dgm:pt modelId="{465558C6-73ED-4DCE-904A-83880957BAC9}" type="pres">
      <dgm:prSet presAssocID="{CD9DE5D4-4539-4F95-9319-A54084D76781}" presName="spaceRect" presStyleCnt="0"/>
      <dgm:spPr/>
    </dgm:pt>
    <dgm:pt modelId="{1F11B7FE-D1E6-4189-AEFB-DA6876E491FA}" type="pres">
      <dgm:prSet presAssocID="{CD9DE5D4-4539-4F95-9319-A54084D76781}" presName="textRect" presStyleLbl="revTx" presStyleIdx="0" presStyleCnt="5">
        <dgm:presLayoutVars>
          <dgm:chMax val="1"/>
          <dgm:chPref val="1"/>
        </dgm:presLayoutVars>
      </dgm:prSet>
      <dgm:spPr/>
    </dgm:pt>
    <dgm:pt modelId="{4B113079-5EB7-4C8A-9800-4DFA23E86A74}" type="pres">
      <dgm:prSet presAssocID="{067FE4BB-FF1E-447D-86FF-708BB952FDE3}" presName="sibTrans" presStyleCnt="0"/>
      <dgm:spPr/>
    </dgm:pt>
    <dgm:pt modelId="{F6EBD3EA-99D3-4D13-9540-E0D690FC8AC5}" type="pres">
      <dgm:prSet presAssocID="{5D9474F9-7079-4D47-803B-C9049A7F2564}" presName="compNode" presStyleCnt="0"/>
      <dgm:spPr/>
    </dgm:pt>
    <dgm:pt modelId="{25365816-F06C-4AC9-B46C-A68995C54EFF}" type="pres">
      <dgm:prSet presAssocID="{5D9474F9-7079-4D47-803B-C9049A7F2564}" presName="iconBgRect" presStyleLbl="bgShp" presStyleIdx="1" presStyleCnt="5"/>
      <dgm:spPr/>
    </dgm:pt>
    <dgm:pt modelId="{1BCAAA3C-79F5-4BA5-B845-B212FD4E1AAC}" type="pres">
      <dgm:prSet presAssocID="{5D9474F9-7079-4D47-803B-C9049A7F2564}"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Web Design"/>
        </a:ext>
      </dgm:extLst>
    </dgm:pt>
    <dgm:pt modelId="{D61A87BA-C09B-4F98-A334-7663A8515BD6}" type="pres">
      <dgm:prSet presAssocID="{5D9474F9-7079-4D47-803B-C9049A7F2564}" presName="spaceRect" presStyleCnt="0"/>
      <dgm:spPr/>
    </dgm:pt>
    <dgm:pt modelId="{1F233CB5-31A7-4764-BDB6-966833903A54}" type="pres">
      <dgm:prSet presAssocID="{5D9474F9-7079-4D47-803B-C9049A7F2564}" presName="textRect" presStyleLbl="revTx" presStyleIdx="1" presStyleCnt="5">
        <dgm:presLayoutVars>
          <dgm:chMax val="1"/>
          <dgm:chPref val="1"/>
        </dgm:presLayoutVars>
      </dgm:prSet>
      <dgm:spPr/>
    </dgm:pt>
    <dgm:pt modelId="{41A9DEFC-2736-45C7-A9A6-6575E2C2D9DB}" type="pres">
      <dgm:prSet presAssocID="{11FC8A25-9CEC-4715-8C6B-A0232DFCDC10}" presName="sibTrans" presStyleCnt="0"/>
      <dgm:spPr/>
    </dgm:pt>
    <dgm:pt modelId="{2C3BF786-D3A8-4FD7-A984-269D1670FA96}" type="pres">
      <dgm:prSet presAssocID="{6A7F11ED-E57C-40A9-A041-554DDF0658CF}" presName="compNode" presStyleCnt="0"/>
      <dgm:spPr/>
    </dgm:pt>
    <dgm:pt modelId="{D7853A7E-4246-45A6-BCF5-D27DBAD8704B}" type="pres">
      <dgm:prSet presAssocID="{6A7F11ED-E57C-40A9-A041-554DDF0658CF}" presName="iconBgRect" presStyleLbl="bgShp" presStyleIdx="2" presStyleCnt="5"/>
      <dgm:spPr/>
    </dgm:pt>
    <dgm:pt modelId="{9924D434-84CD-481A-B588-0E596BD1F015}" type="pres">
      <dgm:prSet presAssocID="{6A7F11ED-E57C-40A9-A041-554DDF0658CF}"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all center"/>
        </a:ext>
      </dgm:extLst>
    </dgm:pt>
    <dgm:pt modelId="{D556C3BF-9ACF-4BFC-B9FD-C09ABE3D3379}" type="pres">
      <dgm:prSet presAssocID="{6A7F11ED-E57C-40A9-A041-554DDF0658CF}" presName="spaceRect" presStyleCnt="0"/>
      <dgm:spPr/>
    </dgm:pt>
    <dgm:pt modelId="{D3753F6C-EC43-4234-B8D7-C384CADF9A07}" type="pres">
      <dgm:prSet presAssocID="{6A7F11ED-E57C-40A9-A041-554DDF0658CF}" presName="textRect" presStyleLbl="revTx" presStyleIdx="2" presStyleCnt="5">
        <dgm:presLayoutVars>
          <dgm:chMax val="1"/>
          <dgm:chPref val="1"/>
        </dgm:presLayoutVars>
      </dgm:prSet>
      <dgm:spPr/>
    </dgm:pt>
    <dgm:pt modelId="{E3376926-4F29-4577-8091-E64C8DB2A76D}" type="pres">
      <dgm:prSet presAssocID="{14758A20-D50E-4539-BFEE-4BB38D2F1E6E}" presName="sibTrans" presStyleCnt="0"/>
      <dgm:spPr/>
    </dgm:pt>
    <dgm:pt modelId="{64E207A9-073D-4099-9F70-3E98500FE62A}" type="pres">
      <dgm:prSet presAssocID="{0D4036AD-4796-4D9E-9A73-5E69AD97E5FC}" presName="compNode" presStyleCnt="0"/>
      <dgm:spPr/>
    </dgm:pt>
    <dgm:pt modelId="{21487426-94C1-4498-A8A0-9520B0A0CED9}" type="pres">
      <dgm:prSet presAssocID="{0D4036AD-4796-4D9E-9A73-5E69AD97E5FC}" presName="iconBgRect" presStyleLbl="bgShp" presStyleIdx="3" presStyleCnt="5"/>
      <dgm:spPr/>
    </dgm:pt>
    <dgm:pt modelId="{0A79D82A-617B-46F4-919F-BFDA2E6A8280}" type="pres">
      <dgm:prSet presAssocID="{0D4036AD-4796-4D9E-9A73-5E69AD97E5FC}"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mart Phone"/>
        </a:ext>
      </dgm:extLst>
    </dgm:pt>
    <dgm:pt modelId="{6C668BF6-21DE-4CB2-86C8-68FADE938016}" type="pres">
      <dgm:prSet presAssocID="{0D4036AD-4796-4D9E-9A73-5E69AD97E5FC}" presName="spaceRect" presStyleCnt="0"/>
      <dgm:spPr/>
    </dgm:pt>
    <dgm:pt modelId="{8349D3B4-88CC-45DF-83C5-5F868CCB6A2B}" type="pres">
      <dgm:prSet presAssocID="{0D4036AD-4796-4D9E-9A73-5E69AD97E5FC}" presName="textRect" presStyleLbl="revTx" presStyleIdx="3" presStyleCnt="5">
        <dgm:presLayoutVars>
          <dgm:chMax val="1"/>
          <dgm:chPref val="1"/>
        </dgm:presLayoutVars>
      </dgm:prSet>
      <dgm:spPr/>
    </dgm:pt>
    <dgm:pt modelId="{066BEFE1-35ED-4AD0-8780-481C6FE70F2A}" type="pres">
      <dgm:prSet presAssocID="{62F90506-0877-4ED6-A5DB-66176BE0F3EA}" presName="sibTrans" presStyleCnt="0"/>
      <dgm:spPr/>
    </dgm:pt>
    <dgm:pt modelId="{0F974BC6-929C-4419-9610-4CB2B9ABCF8E}" type="pres">
      <dgm:prSet presAssocID="{E7B7DEDB-6568-4557-9EEA-89C171456A7A}" presName="compNode" presStyleCnt="0"/>
      <dgm:spPr/>
    </dgm:pt>
    <dgm:pt modelId="{710297DC-ED83-462C-AF21-C6E71506A451}" type="pres">
      <dgm:prSet presAssocID="{E7B7DEDB-6568-4557-9EEA-89C171456A7A}" presName="iconBgRect" presStyleLbl="bgShp" presStyleIdx="4" presStyleCnt="5"/>
      <dgm:spPr/>
    </dgm:pt>
    <dgm:pt modelId="{D1242183-80CC-4F8E-9FC7-722D7F6A0442}" type="pres">
      <dgm:prSet presAssocID="{E7B7DEDB-6568-4557-9EEA-89C171456A7A}"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ocument"/>
        </a:ext>
      </dgm:extLst>
    </dgm:pt>
    <dgm:pt modelId="{EDFC2D1A-75A7-4E73-B386-02BA52317057}" type="pres">
      <dgm:prSet presAssocID="{E7B7DEDB-6568-4557-9EEA-89C171456A7A}" presName="spaceRect" presStyleCnt="0"/>
      <dgm:spPr/>
    </dgm:pt>
    <dgm:pt modelId="{86DD91CF-9BCF-45AD-A9C6-FF0680C19C69}" type="pres">
      <dgm:prSet presAssocID="{E7B7DEDB-6568-4557-9EEA-89C171456A7A}" presName="textRect" presStyleLbl="revTx" presStyleIdx="4" presStyleCnt="5">
        <dgm:presLayoutVars>
          <dgm:chMax val="1"/>
          <dgm:chPref val="1"/>
        </dgm:presLayoutVars>
      </dgm:prSet>
      <dgm:spPr/>
    </dgm:pt>
  </dgm:ptLst>
  <dgm:cxnLst>
    <dgm:cxn modelId="{1117040F-217A-4CFB-80D5-E8BD8D48711C}" srcId="{70CBE2C7-C862-456B-ADB3-00A336877AB0}" destId="{6A7F11ED-E57C-40A9-A041-554DDF0658CF}" srcOrd="2" destOrd="0" parTransId="{06F25E92-9C62-447D-855D-428B9AA14E82}" sibTransId="{14758A20-D50E-4539-BFEE-4BB38D2F1E6E}"/>
    <dgm:cxn modelId="{E045E326-0637-4F92-88EA-8ED975B08EC5}" srcId="{70CBE2C7-C862-456B-ADB3-00A336877AB0}" destId="{5D9474F9-7079-4D47-803B-C9049A7F2564}" srcOrd="1" destOrd="0" parTransId="{B094136C-9037-497D-95AB-DD35439136A0}" sibTransId="{11FC8A25-9CEC-4715-8C6B-A0232DFCDC10}"/>
    <dgm:cxn modelId="{444F7D35-6F20-44BA-9651-CE9C0451A1CE}" type="presOf" srcId="{CD9DE5D4-4539-4F95-9319-A54084D76781}" destId="{1F11B7FE-D1E6-4189-AEFB-DA6876E491FA}" srcOrd="0" destOrd="0" presId="urn:microsoft.com/office/officeart/2018/5/layout/IconCircleLabelList"/>
    <dgm:cxn modelId="{77310B3F-BA02-4C37-91AE-E85573DB4381}" type="presOf" srcId="{70CBE2C7-C862-456B-ADB3-00A336877AB0}" destId="{E30260B7-687A-4681-BB68-ABC0854AAF21}" srcOrd="0" destOrd="0" presId="urn:microsoft.com/office/officeart/2018/5/layout/IconCircleLabelList"/>
    <dgm:cxn modelId="{F39EB16F-CB2A-430F-9DF7-556C2CE43F48}" srcId="{70CBE2C7-C862-456B-ADB3-00A336877AB0}" destId="{0D4036AD-4796-4D9E-9A73-5E69AD97E5FC}" srcOrd="3" destOrd="0" parTransId="{7CDD558D-36D0-4BE7-9942-1265777887C1}" sibTransId="{62F90506-0877-4ED6-A5DB-66176BE0F3EA}"/>
    <dgm:cxn modelId="{20A9B358-4F00-4C8B-AB1D-EBA68417D29F}" type="presOf" srcId="{0D4036AD-4796-4D9E-9A73-5E69AD97E5FC}" destId="{8349D3B4-88CC-45DF-83C5-5F868CCB6A2B}" srcOrd="0" destOrd="0" presId="urn:microsoft.com/office/officeart/2018/5/layout/IconCircleLabelList"/>
    <dgm:cxn modelId="{37EB968C-BE8F-432A-A3BC-9380C5F7EABD}" srcId="{70CBE2C7-C862-456B-ADB3-00A336877AB0}" destId="{CD9DE5D4-4539-4F95-9319-A54084D76781}" srcOrd="0" destOrd="0" parTransId="{58A2340A-77D0-4CB1-AAA5-789EBC75CB01}" sibTransId="{067FE4BB-FF1E-447D-86FF-708BB952FDE3}"/>
    <dgm:cxn modelId="{5A3D4EBC-D3D2-4F54-A011-55236B0A674B}" srcId="{70CBE2C7-C862-456B-ADB3-00A336877AB0}" destId="{E7B7DEDB-6568-4557-9EEA-89C171456A7A}" srcOrd="4" destOrd="0" parTransId="{CC27EC78-72FB-4721-AED3-7427FC43714D}" sibTransId="{3B260387-ED17-48FA-BB8F-D528D1F66053}"/>
    <dgm:cxn modelId="{C418EFD5-2296-41D1-972A-86D9EBB12CD0}" type="presOf" srcId="{E7B7DEDB-6568-4557-9EEA-89C171456A7A}" destId="{86DD91CF-9BCF-45AD-A9C6-FF0680C19C69}" srcOrd="0" destOrd="0" presId="urn:microsoft.com/office/officeart/2018/5/layout/IconCircleLabelList"/>
    <dgm:cxn modelId="{C27CE8E8-27CE-41A8-A2CD-AACB98B9BCD3}" type="presOf" srcId="{6A7F11ED-E57C-40A9-A041-554DDF0658CF}" destId="{D3753F6C-EC43-4234-B8D7-C384CADF9A07}" srcOrd="0" destOrd="0" presId="urn:microsoft.com/office/officeart/2018/5/layout/IconCircleLabelList"/>
    <dgm:cxn modelId="{B439D0EB-9B33-45F0-B216-DA22891DDCAC}" type="presOf" srcId="{5D9474F9-7079-4D47-803B-C9049A7F2564}" destId="{1F233CB5-31A7-4764-BDB6-966833903A54}" srcOrd="0" destOrd="0" presId="urn:microsoft.com/office/officeart/2018/5/layout/IconCircleLabelList"/>
    <dgm:cxn modelId="{7CF2985C-C263-4234-BAF8-9A2AE0ABD518}" type="presParOf" srcId="{E30260B7-687A-4681-BB68-ABC0854AAF21}" destId="{3E094D1C-513A-4146-8CF7-EB528BB0B805}" srcOrd="0" destOrd="0" presId="urn:microsoft.com/office/officeart/2018/5/layout/IconCircleLabelList"/>
    <dgm:cxn modelId="{A5484BCF-BDAB-4EAA-9DA1-8D9334E46271}" type="presParOf" srcId="{3E094D1C-513A-4146-8CF7-EB528BB0B805}" destId="{4F931D16-DB7B-4607-970A-E91033876561}" srcOrd="0" destOrd="0" presId="urn:microsoft.com/office/officeart/2018/5/layout/IconCircleLabelList"/>
    <dgm:cxn modelId="{B4D2419A-5ABB-4158-86B4-5035EE25DD26}" type="presParOf" srcId="{3E094D1C-513A-4146-8CF7-EB528BB0B805}" destId="{518DB07A-EA54-4442-8743-D444B942473C}" srcOrd="1" destOrd="0" presId="urn:microsoft.com/office/officeart/2018/5/layout/IconCircleLabelList"/>
    <dgm:cxn modelId="{ABA9F73F-33A0-4950-B8FD-255596F22F2E}" type="presParOf" srcId="{3E094D1C-513A-4146-8CF7-EB528BB0B805}" destId="{465558C6-73ED-4DCE-904A-83880957BAC9}" srcOrd="2" destOrd="0" presId="urn:microsoft.com/office/officeart/2018/5/layout/IconCircleLabelList"/>
    <dgm:cxn modelId="{A421E84E-ED0A-4DE1-8A94-71E98C5B54C3}" type="presParOf" srcId="{3E094D1C-513A-4146-8CF7-EB528BB0B805}" destId="{1F11B7FE-D1E6-4189-AEFB-DA6876E491FA}" srcOrd="3" destOrd="0" presId="urn:microsoft.com/office/officeart/2018/5/layout/IconCircleLabelList"/>
    <dgm:cxn modelId="{4AB96584-2927-47DE-A761-743B9AF56DED}" type="presParOf" srcId="{E30260B7-687A-4681-BB68-ABC0854AAF21}" destId="{4B113079-5EB7-4C8A-9800-4DFA23E86A74}" srcOrd="1" destOrd="0" presId="urn:microsoft.com/office/officeart/2018/5/layout/IconCircleLabelList"/>
    <dgm:cxn modelId="{C578AE72-13C2-49DB-AEC7-E230EB2DA8BF}" type="presParOf" srcId="{E30260B7-687A-4681-BB68-ABC0854AAF21}" destId="{F6EBD3EA-99D3-4D13-9540-E0D690FC8AC5}" srcOrd="2" destOrd="0" presId="urn:microsoft.com/office/officeart/2018/5/layout/IconCircleLabelList"/>
    <dgm:cxn modelId="{56D35E0B-9D54-4FF4-852A-D8BDBF7F8325}" type="presParOf" srcId="{F6EBD3EA-99D3-4D13-9540-E0D690FC8AC5}" destId="{25365816-F06C-4AC9-B46C-A68995C54EFF}" srcOrd="0" destOrd="0" presId="urn:microsoft.com/office/officeart/2018/5/layout/IconCircleLabelList"/>
    <dgm:cxn modelId="{2464C04B-6F14-4829-B21A-830F94B49228}" type="presParOf" srcId="{F6EBD3EA-99D3-4D13-9540-E0D690FC8AC5}" destId="{1BCAAA3C-79F5-4BA5-B845-B212FD4E1AAC}" srcOrd="1" destOrd="0" presId="urn:microsoft.com/office/officeart/2018/5/layout/IconCircleLabelList"/>
    <dgm:cxn modelId="{CE3AE4E0-9BEE-47F9-879D-C94E1CC487DB}" type="presParOf" srcId="{F6EBD3EA-99D3-4D13-9540-E0D690FC8AC5}" destId="{D61A87BA-C09B-4F98-A334-7663A8515BD6}" srcOrd="2" destOrd="0" presId="urn:microsoft.com/office/officeart/2018/5/layout/IconCircleLabelList"/>
    <dgm:cxn modelId="{51777A5D-E2ED-4AFD-9392-009CF5121354}" type="presParOf" srcId="{F6EBD3EA-99D3-4D13-9540-E0D690FC8AC5}" destId="{1F233CB5-31A7-4764-BDB6-966833903A54}" srcOrd="3" destOrd="0" presId="urn:microsoft.com/office/officeart/2018/5/layout/IconCircleLabelList"/>
    <dgm:cxn modelId="{94D5AEED-B3CD-45CD-863E-F03AA91CD9DA}" type="presParOf" srcId="{E30260B7-687A-4681-BB68-ABC0854AAF21}" destId="{41A9DEFC-2736-45C7-A9A6-6575E2C2D9DB}" srcOrd="3" destOrd="0" presId="urn:microsoft.com/office/officeart/2018/5/layout/IconCircleLabelList"/>
    <dgm:cxn modelId="{17F21577-7E52-45DF-8780-5C217E13D32A}" type="presParOf" srcId="{E30260B7-687A-4681-BB68-ABC0854AAF21}" destId="{2C3BF786-D3A8-4FD7-A984-269D1670FA96}" srcOrd="4" destOrd="0" presId="urn:microsoft.com/office/officeart/2018/5/layout/IconCircleLabelList"/>
    <dgm:cxn modelId="{9CFAA2DF-54AA-4A37-896C-8C2FE82FC448}" type="presParOf" srcId="{2C3BF786-D3A8-4FD7-A984-269D1670FA96}" destId="{D7853A7E-4246-45A6-BCF5-D27DBAD8704B}" srcOrd="0" destOrd="0" presId="urn:microsoft.com/office/officeart/2018/5/layout/IconCircleLabelList"/>
    <dgm:cxn modelId="{C60A62B4-B999-47E9-A49F-E78480BD98A9}" type="presParOf" srcId="{2C3BF786-D3A8-4FD7-A984-269D1670FA96}" destId="{9924D434-84CD-481A-B588-0E596BD1F015}" srcOrd="1" destOrd="0" presId="urn:microsoft.com/office/officeart/2018/5/layout/IconCircleLabelList"/>
    <dgm:cxn modelId="{C169DDC7-F488-4D81-876D-558AFAD64536}" type="presParOf" srcId="{2C3BF786-D3A8-4FD7-A984-269D1670FA96}" destId="{D556C3BF-9ACF-4BFC-B9FD-C09ABE3D3379}" srcOrd="2" destOrd="0" presId="urn:microsoft.com/office/officeart/2018/5/layout/IconCircleLabelList"/>
    <dgm:cxn modelId="{750C666B-3F05-454B-A842-84AE5FECE5C6}" type="presParOf" srcId="{2C3BF786-D3A8-4FD7-A984-269D1670FA96}" destId="{D3753F6C-EC43-4234-B8D7-C384CADF9A07}" srcOrd="3" destOrd="0" presId="urn:microsoft.com/office/officeart/2018/5/layout/IconCircleLabelList"/>
    <dgm:cxn modelId="{A38A45E1-DCDD-4228-892B-F4DDBA0897DA}" type="presParOf" srcId="{E30260B7-687A-4681-BB68-ABC0854AAF21}" destId="{E3376926-4F29-4577-8091-E64C8DB2A76D}" srcOrd="5" destOrd="0" presId="urn:microsoft.com/office/officeart/2018/5/layout/IconCircleLabelList"/>
    <dgm:cxn modelId="{B0543891-6E56-4C87-92D5-BFD64C051B2A}" type="presParOf" srcId="{E30260B7-687A-4681-BB68-ABC0854AAF21}" destId="{64E207A9-073D-4099-9F70-3E98500FE62A}" srcOrd="6" destOrd="0" presId="urn:microsoft.com/office/officeart/2018/5/layout/IconCircleLabelList"/>
    <dgm:cxn modelId="{FD34F238-361C-4880-9976-713DB3C2E20F}" type="presParOf" srcId="{64E207A9-073D-4099-9F70-3E98500FE62A}" destId="{21487426-94C1-4498-A8A0-9520B0A0CED9}" srcOrd="0" destOrd="0" presId="urn:microsoft.com/office/officeart/2018/5/layout/IconCircleLabelList"/>
    <dgm:cxn modelId="{0F060396-7003-434B-A69E-1EBE8BFE45B0}" type="presParOf" srcId="{64E207A9-073D-4099-9F70-3E98500FE62A}" destId="{0A79D82A-617B-46F4-919F-BFDA2E6A8280}" srcOrd="1" destOrd="0" presId="urn:microsoft.com/office/officeart/2018/5/layout/IconCircleLabelList"/>
    <dgm:cxn modelId="{A362EEC5-B5A3-4EB4-9789-C55B43343474}" type="presParOf" srcId="{64E207A9-073D-4099-9F70-3E98500FE62A}" destId="{6C668BF6-21DE-4CB2-86C8-68FADE938016}" srcOrd="2" destOrd="0" presId="urn:microsoft.com/office/officeart/2018/5/layout/IconCircleLabelList"/>
    <dgm:cxn modelId="{E49FB3DD-01FB-44B6-9F10-B8EF1E7FF093}" type="presParOf" srcId="{64E207A9-073D-4099-9F70-3E98500FE62A}" destId="{8349D3B4-88CC-45DF-83C5-5F868CCB6A2B}" srcOrd="3" destOrd="0" presId="urn:microsoft.com/office/officeart/2018/5/layout/IconCircleLabelList"/>
    <dgm:cxn modelId="{1FB3E21F-439E-4923-9906-38507A415D12}" type="presParOf" srcId="{E30260B7-687A-4681-BB68-ABC0854AAF21}" destId="{066BEFE1-35ED-4AD0-8780-481C6FE70F2A}" srcOrd="7" destOrd="0" presId="urn:microsoft.com/office/officeart/2018/5/layout/IconCircleLabelList"/>
    <dgm:cxn modelId="{0D855DF2-9001-4676-97B1-49E717F42E8C}" type="presParOf" srcId="{E30260B7-687A-4681-BB68-ABC0854AAF21}" destId="{0F974BC6-929C-4419-9610-4CB2B9ABCF8E}" srcOrd="8" destOrd="0" presId="urn:microsoft.com/office/officeart/2018/5/layout/IconCircleLabelList"/>
    <dgm:cxn modelId="{0E6DDF7A-A8A6-4D1E-83A6-1F102C78532A}" type="presParOf" srcId="{0F974BC6-929C-4419-9610-4CB2B9ABCF8E}" destId="{710297DC-ED83-462C-AF21-C6E71506A451}" srcOrd="0" destOrd="0" presId="urn:microsoft.com/office/officeart/2018/5/layout/IconCircleLabelList"/>
    <dgm:cxn modelId="{D5F130D3-B622-4765-B5BE-9F1EBBE199DD}" type="presParOf" srcId="{0F974BC6-929C-4419-9610-4CB2B9ABCF8E}" destId="{D1242183-80CC-4F8E-9FC7-722D7F6A0442}" srcOrd="1" destOrd="0" presId="urn:microsoft.com/office/officeart/2018/5/layout/IconCircleLabelList"/>
    <dgm:cxn modelId="{82181C2F-0FC8-4BDD-8AFC-85C30AB6759D}" type="presParOf" srcId="{0F974BC6-929C-4419-9610-4CB2B9ABCF8E}" destId="{EDFC2D1A-75A7-4E73-B386-02BA52317057}" srcOrd="2" destOrd="0" presId="urn:microsoft.com/office/officeart/2018/5/layout/IconCircleLabelList"/>
    <dgm:cxn modelId="{27470A66-859F-444B-8F23-EC61E7E5AB29}" type="presParOf" srcId="{0F974BC6-929C-4419-9610-4CB2B9ABCF8E}" destId="{86DD91CF-9BCF-45AD-A9C6-FF0680C19C69}"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B73536-BF79-4F89-A932-19E0F80A6650}" type="doc">
      <dgm:prSet loTypeId="urn:microsoft.com/office/officeart/2018/2/layout/IconVerticalSolidList" loCatId="icon" qsTypeId="urn:microsoft.com/office/officeart/2005/8/quickstyle/simple1" qsCatId="simple" csTypeId="urn:microsoft.com/office/officeart/2018/5/colors/Iconchunking_neutralicontext_accent2_2" csCatId="accent2" phldr="1"/>
      <dgm:spPr/>
      <dgm:t>
        <a:bodyPr/>
        <a:lstStyle/>
        <a:p>
          <a:endParaRPr lang="en-US"/>
        </a:p>
      </dgm:t>
    </dgm:pt>
    <dgm:pt modelId="{35B24E5E-08F4-4640-B6D7-2973E8AEDD67}">
      <dgm:prSet/>
      <dgm:spPr/>
      <dgm:t>
        <a:bodyPr/>
        <a:lstStyle/>
        <a:p>
          <a:pPr>
            <a:lnSpc>
              <a:spcPct val="100000"/>
            </a:lnSpc>
          </a:pPr>
          <a:r>
            <a:rPr lang="en-US"/>
            <a:t>With 9 people already on-board, we’re looking for more workers to hire. Come join us to make a difference.</a:t>
          </a:r>
        </a:p>
      </dgm:t>
    </dgm:pt>
    <dgm:pt modelId="{A2577DD6-A9C2-453D-B08F-DE4D13BA0E86}" type="parTrans" cxnId="{4ACBBC78-0DA8-4F88-9CF8-96DE1031191D}">
      <dgm:prSet/>
      <dgm:spPr/>
      <dgm:t>
        <a:bodyPr/>
        <a:lstStyle/>
        <a:p>
          <a:endParaRPr lang="en-US"/>
        </a:p>
      </dgm:t>
    </dgm:pt>
    <dgm:pt modelId="{69E1F79E-CDB3-46BF-8B9E-32DC850C0CF5}" type="sibTrans" cxnId="{4ACBBC78-0DA8-4F88-9CF8-96DE1031191D}">
      <dgm:prSet/>
      <dgm:spPr/>
      <dgm:t>
        <a:bodyPr/>
        <a:lstStyle/>
        <a:p>
          <a:pPr>
            <a:lnSpc>
              <a:spcPct val="100000"/>
            </a:lnSpc>
          </a:pPr>
          <a:endParaRPr lang="en-US"/>
        </a:p>
      </dgm:t>
    </dgm:pt>
    <dgm:pt modelId="{B374D0E6-E404-4657-845A-222A4D9E2F44}">
      <dgm:prSet/>
      <dgm:spPr/>
      <dgm:t>
        <a:bodyPr/>
        <a:lstStyle/>
        <a:p>
          <a:pPr>
            <a:lnSpc>
              <a:spcPct val="100000"/>
            </a:lnSpc>
          </a:pPr>
          <a:r>
            <a:rPr lang="en-US"/>
            <a:t>Web devs, great thinkers, designers. You’re all welcome.</a:t>
          </a:r>
        </a:p>
      </dgm:t>
    </dgm:pt>
    <dgm:pt modelId="{EEC9A7B2-8B26-48AF-8FD7-DF8A3BBBC304}" type="parTrans" cxnId="{83144639-7B51-44B6-996D-88AD03CFEF78}">
      <dgm:prSet/>
      <dgm:spPr/>
      <dgm:t>
        <a:bodyPr/>
        <a:lstStyle/>
        <a:p>
          <a:endParaRPr lang="en-US"/>
        </a:p>
      </dgm:t>
    </dgm:pt>
    <dgm:pt modelId="{F88F3C45-3224-4416-9D00-F292992DC7DB}" type="sibTrans" cxnId="{83144639-7B51-44B6-996D-88AD03CFEF78}">
      <dgm:prSet/>
      <dgm:spPr/>
      <dgm:t>
        <a:bodyPr/>
        <a:lstStyle/>
        <a:p>
          <a:endParaRPr lang="en-US"/>
        </a:p>
      </dgm:t>
    </dgm:pt>
    <dgm:pt modelId="{657EB156-71C0-4889-9CC2-330D1BAB28A0}" type="pres">
      <dgm:prSet presAssocID="{61B73536-BF79-4F89-A932-19E0F80A6650}" presName="root" presStyleCnt="0">
        <dgm:presLayoutVars>
          <dgm:dir/>
          <dgm:resizeHandles val="exact"/>
        </dgm:presLayoutVars>
      </dgm:prSet>
      <dgm:spPr/>
    </dgm:pt>
    <dgm:pt modelId="{E0F37246-91ED-45FB-8973-54D7C3FCC2D9}" type="pres">
      <dgm:prSet presAssocID="{35B24E5E-08F4-4640-B6D7-2973E8AEDD67}" presName="compNode" presStyleCnt="0"/>
      <dgm:spPr/>
    </dgm:pt>
    <dgm:pt modelId="{1A0204DE-62CD-4C09-8742-43731271D36B}" type="pres">
      <dgm:prSet presAssocID="{35B24E5E-08F4-4640-B6D7-2973E8AEDD67}" presName="bgRect" presStyleLbl="bgShp" presStyleIdx="0" presStyleCnt="2"/>
      <dgm:spPr/>
    </dgm:pt>
    <dgm:pt modelId="{85C96A7C-B1BA-4DDB-8763-9B1ABA9F26D7}" type="pres">
      <dgm:prSet presAssocID="{35B24E5E-08F4-4640-B6D7-2973E8AEDD6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hare With Person"/>
        </a:ext>
      </dgm:extLst>
    </dgm:pt>
    <dgm:pt modelId="{D35707FC-4D75-4176-A735-3D93D22A23E6}" type="pres">
      <dgm:prSet presAssocID="{35B24E5E-08F4-4640-B6D7-2973E8AEDD67}" presName="spaceRect" presStyleCnt="0"/>
      <dgm:spPr/>
    </dgm:pt>
    <dgm:pt modelId="{6B0C5DEE-E6A7-4552-86AE-A924E1DCD040}" type="pres">
      <dgm:prSet presAssocID="{35B24E5E-08F4-4640-B6D7-2973E8AEDD67}" presName="parTx" presStyleLbl="revTx" presStyleIdx="0" presStyleCnt="2">
        <dgm:presLayoutVars>
          <dgm:chMax val="0"/>
          <dgm:chPref val="0"/>
        </dgm:presLayoutVars>
      </dgm:prSet>
      <dgm:spPr/>
    </dgm:pt>
    <dgm:pt modelId="{AA7019E6-B95C-4A95-9522-379B33A455F6}" type="pres">
      <dgm:prSet presAssocID="{69E1F79E-CDB3-46BF-8B9E-32DC850C0CF5}" presName="sibTrans" presStyleCnt="0"/>
      <dgm:spPr/>
    </dgm:pt>
    <dgm:pt modelId="{1A998554-41C6-4ACB-A946-790A1760099D}" type="pres">
      <dgm:prSet presAssocID="{B374D0E6-E404-4657-845A-222A4D9E2F44}" presName="compNode" presStyleCnt="0"/>
      <dgm:spPr/>
    </dgm:pt>
    <dgm:pt modelId="{A5F07027-AB29-416F-A5DA-ABB8D795F321}" type="pres">
      <dgm:prSet presAssocID="{B374D0E6-E404-4657-845A-222A4D9E2F44}" presName="bgRect" presStyleLbl="bgShp" presStyleIdx="1" presStyleCnt="2"/>
      <dgm:spPr/>
    </dgm:pt>
    <dgm:pt modelId="{2DA76CF8-F210-4659-8684-CFAA4D4FC97F}" type="pres">
      <dgm:prSet presAssocID="{B374D0E6-E404-4657-845A-222A4D9E2F4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Brainstorm"/>
        </a:ext>
      </dgm:extLst>
    </dgm:pt>
    <dgm:pt modelId="{AE751A0A-8645-4CF8-97BA-F1E61990363B}" type="pres">
      <dgm:prSet presAssocID="{B374D0E6-E404-4657-845A-222A4D9E2F44}" presName="spaceRect" presStyleCnt="0"/>
      <dgm:spPr/>
    </dgm:pt>
    <dgm:pt modelId="{A0DD3509-C152-4793-B330-6BE8D89F827B}" type="pres">
      <dgm:prSet presAssocID="{B374D0E6-E404-4657-845A-222A4D9E2F44}" presName="parTx" presStyleLbl="revTx" presStyleIdx="1" presStyleCnt="2">
        <dgm:presLayoutVars>
          <dgm:chMax val="0"/>
          <dgm:chPref val="0"/>
        </dgm:presLayoutVars>
      </dgm:prSet>
      <dgm:spPr/>
    </dgm:pt>
  </dgm:ptLst>
  <dgm:cxnLst>
    <dgm:cxn modelId="{24311900-31E6-4D07-A89F-7D1F8AD5486C}" type="presOf" srcId="{35B24E5E-08F4-4640-B6D7-2973E8AEDD67}" destId="{6B0C5DEE-E6A7-4552-86AE-A924E1DCD040}" srcOrd="0" destOrd="0" presId="urn:microsoft.com/office/officeart/2018/2/layout/IconVerticalSolidList"/>
    <dgm:cxn modelId="{4DEB3C12-B4DF-4568-B47F-01482127CB18}" type="presOf" srcId="{B374D0E6-E404-4657-845A-222A4D9E2F44}" destId="{A0DD3509-C152-4793-B330-6BE8D89F827B}" srcOrd="0" destOrd="0" presId="urn:microsoft.com/office/officeart/2018/2/layout/IconVerticalSolidList"/>
    <dgm:cxn modelId="{83144639-7B51-44B6-996D-88AD03CFEF78}" srcId="{61B73536-BF79-4F89-A932-19E0F80A6650}" destId="{B374D0E6-E404-4657-845A-222A4D9E2F44}" srcOrd="1" destOrd="0" parTransId="{EEC9A7B2-8B26-48AF-8FD7-DF8A3BBBC304}" sibTransId="{F88F3C45-3224-4416-9D00-F292992DC7DB}"/>
    <dgm:cxn modelId="{82D35B75-F8BB-459F-B975-09C49FD22735}" type="presOf" srcId="{61B73536-BF79-4F89-A932-19E0F80A6650}" destId="{657EB156-71C0-4889-9CC2-330D1BAB28A0}" srcOrd="0" destOrd="0" presId="urn:microsoft.com/office/officeart/2018/2/layout/IconVerticalSolidList"/>
    <dgm:cxn modelId="{4ACBBC78-0DA8-4F88-9CF8-96DE1031191D}" srcId="{61B73536-BF79-4F89-A932-19E0F80A6650}" destId="{35B24E5E-08F4-4640-B6D7-2973E8AEDD67}" srcOrd="0" destOrd="0" parTransId="{A2577DD6-A9C2-453D-B08F-DE4D13BA0E86}" sibTransId="{69E1F79E-CDB3-46BF-8B9E-32DC850C0CF5}"/>
    <dgm:cxn modelId="{59E57C60-FD83-4381-B18C-C26F86B23A8B}" type="presParOf" srcId="{657EB156-71C0-4889-9CC2-330D1BAB28A0}" destId="{E0F37246-91ED-45FB-8973-54D7C3FCC2D9}" srcOrd="0" destOrd="0" presId="urn:microsoft.com/office/officeart/2018/2/layout/IconVerticalSolidList"/>
    <dgm:cxn modelId="{A1757A4D-E978-43EA-B15E-30228750BF18}" type="presParOf" srcId="{E0F37246-91ED-45FB-8973-54D7C3FCC2D9}" destId="{1A0204DE-62CD-4C09-8742-43731271D36B}" srcOrd="0" destOrd="0" presId="urn:microsoft.com/office/officeart/2018/2/layout/IconVerticalSolidList"/>
    <dgm:cxn modelId="{EBB6DEDF-6BF9-48E0-9C6C-FC9EC615325A}" type="presParOf" srcId="{E0F37246-91ED-45FB-8973-54D7C3FCC2D9}" destId="{85C96A7C-B1BA-4DDB-8763-9B1ABA9F26D7}" srcOrd="1" destOrd="0" presId="urn:microsoft.com/office/officeart/2018/2/layout/IconVerticalSolidList"/>
    <dgm:cxn modelId="{750F25F3-4BFC-483E-9BDA-660678EBCB20}" type="presParOf" srcId="{E0F37246-91ED-45FB-8973-54D7C3FCC2D9}" destId="{D35707FC-4D75-4176-A735-3D93D22A23E6}" srcOrd="2" destOrd="0" presId="urn:microsoft.com/office/officeart/2018/2/layout/IconVerticalSolidList"/>
    <dgm:cxn modelId="{132558FF-4A66-4BEC-A308-EDABC9152EC9}" type="presParOf" srcId="{E0F37246-91ED-45FB-8973-54D7C3FCC2D9}" destId="{6B0C5DEE-E6A7-4552-86AE-A924E1DCD040}" srcOrd="3" destOrd="0" presId="urn:microsoft.com/office/officeart/2018/2/layout/IconVerticalSolidList"/>
    <dgm:cxn modelId="{F0B46207-9652-40EA-A8B2-EDB134163BAC}" type="presParOf" srcId="{657EB156-71C0-4889-9CC2-330D1BAB28A0}" destId="{AA7019E6-B95C-4A95-9522-379B33A455F6}" srcOrd="1" destOrd="0" presId="urn:microsoft.com/office/officeart/2018/2/layout/IconVerticalSolidList"/>
    <dgm:cxn modelId="{F7096ED0-DFA3-435A-8D08-7A97A49ADEAA}" type="presParOf" srcId="{657EB156-71C0-4889-9CC2-330D1BAB28A0}" destId="{1A998554-41C6-4ACB-A946-790A1760099D}" srcOrd="2" destOrd="0" presId="urn:microsoft.com/office/officeart/2018/2/layout/IconVerticalSolidList"/>
    <dgm:cxn modelId="{9A25F82C-B17A-4489-913A-116D0C598AE7}" type="presParOf" srcId="{1A998554-41C6-4ACB-A946-790A1760099D}" destId="{A5F07027-AB29-416F-A5DA-ABB8D795F321}" srcOrd="0" destOrd="0" presId="urn:microsoft.com/office/officeart/2018/2/layout/IconVerticalSolidList"/>
    <dgm:cxn modelId="{7E93C6A3-2AD4-46DB-8A9F-B7CDE426A146}" type="presParOf" srcId="{1A998554-41C6-4ACB-A946-790A1760099D}" destId="{2DA76CF8-F210-4659-8684-CFAA4D4FC97F}" srcOrd="1" destOrd="0" presId="urn:microsoft.com/office/officeart/2018/2/layout/IconVerticalSolidList"/>
    <dgm:cxn modelId="{9E22F778-B80B-44DB-A640-CD4ECFF93A62}" type="presParOf" srcId="{1A998554-41C6-4ACB-A946-790A1760099D}" destId="{AE751A0A-8645-4CF8-97BA-F1E61990363B}" srcOrd="2" destOrd="0" presId="urn:microsoft.com/office/officeart/2018/2/layout/IconVerticalSolidList"/>
    <dgm:cxn modelId="{C38647B4-584B-4CC2-B783-0D2738453529}" type="presParOf" srcId="{1A998554-41C6-4ACB-A946-790A1760099D}" destId="{A0DD3509-C152-4793-B330-6BE8D89F827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931D16-DB7B-4607-970A-E91033876561}">
      <dsp:nvSpPr>
        <dsp:cNvPr id="0" name=""/>
        <dsp:cNvSpPr/>
      </dsp:nvSpPr>
      <dsp:spPr>
        <a:xfrm>
          <a:off x="655236" y="907"/>
          <a:ext cx="797765" cy="79776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18DB07A-EA54-4442-8743-D444B942473C}">
      <dsp:nvSpPr>
        <dsp:cNvPr id="0" name=""/>
        <dsp:cNvSpPr/>
      </dsp:nvSpPr>
      <dsp:spPr>
        <a:xfrm>
          <a:off x="825252" y="170923"/>
          <a:ext cx="457734" cy="45773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F11B7FE-D1E6-4189-AEFB-DA6876E491FA}">
      <dsp:nvSpPr>
        <dsp:cNvPr id="0" name=""/>
        <dsp:cNvSpPr/>
      </dsp:nvSpPr>
      <dsp:spPr>
        <a:xfrm>
          <a:off x="400213" y="1047157"/>
          <a:ext cx="1307812" cy="523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Price: Free. Membership available.</a:t>
          </a:r>
        </a:p>
      </dsp:txBody>
      <dsp:txXfrm>
        <a:off x="400213" y="1047157"/>
        <a:ext cx="1307812" cy="523125"/>
      </dsp:txXfrm>
    </dsp:sp>
    <dsp:sp modelId="{25365816-F06C-4AC9-B46C-A68995C54EFF}">
      <dsp:nvSpPr>
        <dsp:cNvPr id="0" name=""/>
        <dsp:cNvSpPr/>
      </dsp:nvSpPr>
      <dsp:spPr>
        <a:xfrm>
          <a:off x="2191916" y="907"/>
          <a:ext cx="797765" cy="79776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BCAAA3C-79F5-4BA5-B845-B212FD4E1AAC}">
      <dsp:nvSpPr>
        <dsp:cNvPr id="0" name=""/>
        <dsp:cNvSpPr/>
      </dsp:nvSpPr>
      <dsp:spPr>
        <a:xfrm>
          <a:off x="2361932" y="170923"/>
          <a:ext cx="457734" cy="45773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F233CB5-31A7-4764-BDB6-966833903A54}">
      <dsp:nvSpPr>
        <dsp:cNvPr id="0" name=""/>
        <dsp:cNvSpPr/>
      </dsp:nvSpPr>
      <dsp:spPr>
        <a:xfrm>
          <a:off x="1936893" y="1047157"/>
          <a:ext cx="1307812" cy="523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Technology: HTML, JavaScript, CSS.</a:t>
          </a:r>
        </a:p>
      </dsp:txBody>
      <dsp:txXfrm>
        <a:off x="1936893" y="1047157"/>
        <a:ext cx="1307812" cy="523125"/>
      </dsp:txXfrm>
    </dsp:sp>
    <dsp:sp modelId="{D7853A7E-4246-45A6-BCF5-D27DBAD8704B}">
      <dsp:nvSpPr>
        <dsp:cNvPr id="0" name=""/>
        <dsp:cNvSpPr/>
      </dsp:nvSpPr>
      <dsp:spPr>
        <a:xfrm>
          <a:off x="3728596" y="907"/>
          <a:ext cx="797765" cy="79776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24D434-84CD-481A-B588-0E596BD1F015}">
      <dsp:nvSpPr>
        <dsp:cNvPr id="0" name=""/>
        <dsp:cNvSpPr/>
      </dsp:nvSpPr>
      <dsp:spPr>
        <a:xfrm>
          <a:off x="3898612" y="170923"/>
          <a:ext cx="457734" cy="45773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753F6C-EC43-4234-B8D7-C384CADF9A07}">
      <dsp:nvSpPr>
        <dsp:cNvPr id="0" name=""/>
        <dsp:cNvSpPr/>
      </dsp:nvSpPr>
      <dsp:spPr>
        <a:xfrm>
          <a:off x="3473572" y="1047157"/>
          <a:ext cx="1307812" cy="523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24/7 customer support.</a:t>
          </a:r>
        </a:p>
      </dsp:txBody>
      <dsp:txXfrm>
        <a:off x="3473572" y="1047157"/>
        <a:ext cx="1307812" cy="523125"/>
      </dsp:txXfrm>
    </dsp:sp>
    <dsp:sp modelId="{21487426-94C1-4498-A8A0-9520B0A0CED9}">
      <dsp:nvSpPr>
        <dsp:cNvPr id="0" name=""/>
        <dsp:cNvSpPr/>
      </dsp:nvSpPr>
      <dsp:spPr>
        <a:xfrm>
          <a:off x="1423576" y="1897235"/>
          <a:ext cx="797765" cy="79776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79D82A-617B-46F4-919F-BFDA2E6A8280}">
      <dsp:nvSpPr>
        <dsp:cNvPr id="0" name=""/>
        <dsp:cNvSpPr/>
      </dsp:nvSpPr>
      <dsp:spPr>
        <a:xfrm>
          <a:off x="1593592" y="2067251"/>
          <a:ext cx="457734" cy="45773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349D3B4-88CC-45DF-83C5-5F868CCB6A2B}">
      <dsp:nvSpPr>
        <dsp:cNvPr id="0" name=""/>
        <dsp:cNvSpPr/>
      </dsp:nvSpPr>
      <dsp:spPr>
        <a:xfrm>
          <a:off x="1168553" y="2943485"/>
          <a:ext cx="1307812" cy="523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Everything digital.</a:t>
          </a:r>
        </a:p>
      </dsp:txBody>
      <dsp:txXfrm>
        <a:off x="1168553" y="2943485"/>
        <a:ext cx="1307812" cy="523125"/>
      </dsp:txXfrm>
    </dsp:sp>
    <dsp:sp modelId="{710297DC-ED83-462C-AF21-C6E71506A451}">
      <dsp:nvSpPr>
        <dsp:cNvPr id="0" name=""/>
        <dsp:cNvSpPr/>
      </dsp:nvSpPr>
      <dsp:spPr>
        <a:xfrm>
          <a:off x="2960256" y="1897235"/>
          <a:ext cx="797765" cy="79776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242183-80CC-4F8E-9FC7-722D7F6A0442}">
      <dsp:nvSpPr>
        <dsp:cNvPr id="0" name=""/>
        <dsp:cNvSpPr/>
      </dsp:nvSpPr>
      <dsp:spPr>
        <a:xfrm>
          <a:off x="3130272" y="2067251"/>
          <a:ext cx="457734" cy="45773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6DD91CF-9BCF-45AD-A9C6-FF0680C19C69}">
      <dsp:nvSpPr>
        <dsp:cNvPr id="0" name=""/>
        <dsp:cNvSpPr/>
      </dsp:nvSpPr>
      <dsp:spPr>
        <a:xfrm>
          <a:off x="2705233" y="2943485"/>
          <a:ext cx="1307812" cy="523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defRPr cap="all"/>
          </a:pPr>
          <a:r>
            <a:rPr lang="en-US" sz="1100" kern="1200"/>
            <a:t>Clear policies.</a:t>
          </a:r>
        </a:p>
      </dsp:txBody>
      <dsp:txXfrm>
        <a:off x="2705233" y="2943485"/>
        <a:ext cx="1307812" cy="5231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0204DE-62CD-4C09-8742-43731271D36B}">
      <dsp:nvSpPr>
        <dsp:cNvPr id="0" name=""/>
        <dsp:cNvSpPr/>
      </dsp:nvSpPr>
      <dsp:spPr>
        <a:xfrm>
          <a:off x="0" y="270899"/>
          <a:ext cx="5181599" cy="133282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C96A7C-B1BA-4DDB-8763-9B1ABA9F26D7}">
      <dsp:nvSpPr>
        <dsp:cNvPr id="0" name=""/>
        <dsp:cNvSpPr/>
      </dsp:nvSpPr>
      <dsp:spPr>
        <a:xfrm>
          <a:off x="403180" y="570785"/>
          <a:ext cx="733054" cy="7330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B0C5DEE-E6A7-4552-86AE-A924E1DCD040}">
      <dsp:nvSpPr>
        <dsp:cNvPr id="0" name=""/>
        <dsp:cNvSpPr/>
      </dsp:nvSpPr>
      <dsp:spPr>
        <a:xfrm>
          <a:off x="1539415" y="270899"/>
          <a:ext cx="3642183" cy="1332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058" tIns="141058" rIns="141058" bIns="141058" numCol="1" spcCol="1270" anchor="ctr" anchorCtr="0">
          <a:noAutofit/>
        </a:bodyPr>
        <a:lstStyle/>
        <a:p>
          <a:pPr marL="0" lvl="0" indent="0" algn="l" defTabSz="622300">
            <a:lnSpc>
              <a:spcPct val="100000"/>
            </a:lnSpc>
            <a:spcBef>
              <a:spcPct val="0"/>
            </a:spcBef>
            <a:spcAft>
              <a:spcPct val="35000"/>
            </a:spcAft>
            <a:buNone/>
          </a:pPr>
          <a:r>
            <a:rPr lang="en-US" sz="1400" kern="1200"/>
            <a:t>With 9 people already on-board, we’re looking for more workers to hire. Come join us to make a difference.</a:t>
          </a:r>
        </a:p>
      </dsp:txBody>
      <dsp:txXfrm>
        <a:off x="1539415" y="270899"/>
        <a:ext cx="3642183" cy="1332827"/>
      </dsp:txXfrm>
    </dsp:sp>
    <dsp:sp modelId="{A5F07027-AB29-416F-A5DA-ABB8D795F321}">
      <dsp:nvSpPr>
        <dsp:cNvPr id="0" name=""/>
        <dsp:cNvSpPr/>
      </dsp:nvSpPr>
      <dsp:spPr>
        <a:xfrm>
          <a:off x="0" y="1863790"/>
          <a:ext cx="5181599" cy="133282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A76CF8-F210-4659-8684-CFAA4D4FC97F}">
      <dsp:nvSpPr>
        <dsp:cNvPr id="0" name=""/>
        <dsp:cNvSpPr/>
      </dsp:nvSpPr>
      <dsp:spPr>
        <a:xfrm>
          <a:off x="403180" y="2163677"/>
          <a:ext cx="733054" cy="7330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0DD3509-C152-4793-B330-6BE8D89F827B}">
      <dsp:nvSpPr>
        <dsp:cNvPr id="0" name=""/>
        <dsp:cNvSpPr/>
      </dsp:nvSpPr>
      <dsp:spPr>
        <a:xfrm>
          <a:off x="1539415" y="1863790"/>
          <a:ext cx="3642183" cy="1332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1058" tIns="141058" rIns="141058" bIns="141058" numCol="1" spcCol="1270" anchor="ctr" anchorCtr="0">
          <a:noAutofit/>
        </a:bodyPr>
        <a:lstStyle/>
        <a:p>
          <a:pPr marL="0" lvl="0" indent="0" algn="l" defTabSz="622300">
            <a:lnSpc>
              <a:spcPct val="100000"/>
            </a:lnSpc>
            <a:spcBef>
              <a:spcPct val="0"/>
            </a:spcBef>
            <a:spcAft>
              <a:spcPct val="35000"/>
            </a:spcAft>
            <a:buNone/>
          </a:pPr>
          <a:r>
            <a:rPr lang="en-US" sz="1400" kern="1200"/>
            <a:t>Web devs, great thinkers, designers. You’re all welcome.</a:t>
          </a:r>
        </a:p>
      </dsp:txBody>
      <dsp:txXfrm>
        <a:off x="1539415" y="1863790"/>
        <a:ext cx="3642183" cy="1332827"/>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9B0F7D69-D93C-4C38-A23D-76E000D691CD}"/>
              </a:ext>
            </a:extLst>
          </p:cNvPr>
          <p:cNvSpPr/>
          <p:nvPr/>
        </p:nvSpPr>
        <p:spPr>
          <a:xfrm>
            <a:off x="0" y="0"/>
            <a:ext cx="3496422" cy="6858000"/>
          </a:xfrm>
          <a:custGeom>
            <a:avLst/>
            <a:gdLst>
              <a:gd name="connsiteX0" fmla="*/ 0 w 3496422"/>
              <a:gd name="connsiteY0" fmla="*/ 0 h 6858000"/>
              <a:gd name="connsiteX1" fmla="*/ 1873399 w 3496422"/>
              <a:gd name="connsiteY1" fmla="*/ 0 h 6858000"/>
              <a:gd name="connsiteX2" fmla="*/ 1895523 w 3496422"/>
              <a:gd name="connsiteY2" fmla="*/ 14997 h 6858000"/>
              <a:gd name="connsiteX3" fmla="*/ 3496422 w 3496422"/>
              <a:gd name="connsiteY3" fmla="*/ 3621656 h 6858000"/>
              <a:gd name="connsiteX4" fmla="*/ 1622072 w 3496422"/>
              <a:gd name="connsiteY4" fmla="*/ 6374814 h 6858000"/>
              <a:gd name="connsiteX5" fmla="*/ 1105424 w 3496422"/>
              <a:gd name="connsiteY5" fmla="*/ 6780599 h 6858000"/>
              <a:gd name="connsiteX6" fmla="*/ 993668 w 3496422"/>
              <a:gd name="connsiteY6" fmla="*/ 6858000 h 6858000"/>
              <a:gd name="connsiteX7" fmla="*/ 0 w 349642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96422" h="6858000">
                <a:moveTo>
                  <a:pt x="0" y="0"/>
                </a:moveTo>
                <a:lnTo>
                  <a:pt x="1873399" y="0"/>
                </a:lnTo>
                <a:lnTo>
                  <a:pt x="1895523" y="14997"/>
                </a:lnTo>
                <a:cubicBezTo>
                  <a:pt x="2922686" y="754641"/>
                  <a:pt x="3496422" y="2093192"/>
                  <a:pt x="3496422" y="3621656"/>
                </a:cubicBezTo>
                <a:cubicBezTo>
                  <a:pt x="3496422" y="4969131"/>
                  <a:pt x="2567697" y="5602839"/>
                  <a:pt x="1622072" y="6374814"/>
                </a:cubicBezTo>
                <a:cubicBezTo>
                  <a:pt x="1449869" y="6515397"/>
                  <a:pt x="1279242" y="6653108"/>
                  <a:pt x="1105424" y="6780599"/>
                </a:cubicBezTo>
                <a:lnTo>
                  <a:pt x="993668"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ctrTitle"/>
          </p:nvPr>
        </p:nvSpPr>
        <p:spPr>
          <a:xfrm>
            <a:off x="4654295" y="1346268"/>
            <a:ext cx="7060135" cy="3285207"/>
          </a:xfrm>
        </p:spPr>
        <p:txBody>
          <a:bodyPr anchor="b">
            <a:noAutofit/>
          </a:bodyPr>
          <a:lstStyle>
            <a:lvl1pPr algn="l">
              <a:lnSpc>
                <a:spcPct val="120000"/>
              </a:lnSpc>
              <a:defRPr sz="540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4662312" y="4631475"/>
            <a:ext cx="7052117" cy="1150200"/>
          </a:xfrm>
        </p:spPr>
        <p:txBody>
          <a:bodyPr lIns="109728" tIns="109728" rIns="109728" bIns="91440" anchor="t">
            <a:normAutofit/>
          </a:bodyPr>
          <a:lstStyle>
            <a:lvl1pPr marL="0" indent="0" algn="l">
              <a:lnSpc>
                <a:spcPct val="130000"/>
              </a:lnSpc>
              <a:buNone/>
              <a:defRPr sz="2400" baseline="0">
                <a:solidFill>
                  <a:schemeClr val="tx1">
                    <a:lumMod val="85000"/>
                    <a:lumOff val="1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Date Placeholder 9">
            <a:extLst>
              <a:ext uri="{FF2B5EF4-FFF2-40B4-BE49-F238E27FC236}">
                <a16:creationId xmlns:a16="http://schemas.microsoft.com/office/drawing/2014/main" id="{123E5C65-E22A-4865-9449-10140D62B655}"/>
              </a:ext>
            </a:extLst>
          </p:cNvPr>
          <p:cNvSpPr>
            <a:spLocks noGrp="1"/>
          </p:cNvSpPr>
          <p:nvPr>
            <p:ph type="dt" sz="half" idx="10"/>
          </p:nvPr>
        </p:nvSpPr>
        <p:spPr>
          <a:xfrm>
            <a:off x="4654295" y="617415"/>
            <a:ext cx="7123723" cy="457200"/>
          </a:xfrm>
        </p:spPr>
        <p:txBody>
          <a:bodyPr/>
          <a:lstStyle>
            <a:lvl1pPr algn="l">
              <a:defRPr/>
            </a:lvl1pPr>
          </a:lstStyle>
          <a:p>
            <a:fld id="{12241623-A064-4BED-B073-BA4D61433402}" type="datetime1">
              <a:rPr lang="en-US" smtClean="0"/>
              <a:t>12/30/2020</a:t>
            </a:fld>
            <a:endParaRPr lang="en-US" dirty="0"/>
          </a:p>
        </p:txBody>
      </p:sp>
      <p:sp>
        <p:nvSpPr>
          <p:cNvPr id="24" name="Footer Placeholder 23">
            <a:extLst>
              <a:ext uri="{FF2B5EF4-FFF2-40B4-BE49-F238E27FC236}">
                <a16:creationId xmlns:a16="http://schemas.microsoft.com/office/drawing/2014/main" id="{EF9C3DE0-E7F5-4B4D-B5AF-CDE724CE79A3}"/>
              </a:ext>
            </a:extLst>
          </p:cNvPr>
          <p:cNvSpPr>
            <a:spLocks noGrp="1"/>
          </p:cNvSpPr>
          <p:nvPr>
            <p:ph type="ftr" sz="quarter" idx="11"/>
          </p:nvPr>
        </p:nvSpPr>
        <p:spPr>
          <a:xfrm>
            <a:off x="4654295" y="6170490"/>
            <a:ext cx="5588349" cy="457200"/>
          </a:xfrm>
        </p:spPr>
        <p:txBody>
          <a:bodyPr/>
          <a:lstStyle/>
          <a:p>
            <a:endParaRPr lang="en-US" dirty="0"/>
          </a:p>
        </p:txBody>
      </p:sp>
      <p:sp>
        <p:nvSpPr>
          <p:cNvPr id="25" name="Slide Number Placeholder 24">
            <a:extLst>
              <a:ext uri="{FF2B5EF4-FFF2-40B4-BE49-F238E27FC236}">
                <a16:creationId xmlns:a16="http://schemas.microsoft.com/office/drawing/2014/main" id="{48C1E146-840A-4217-B63E-62E5CF8909C2}"/>
              </a:ext>
            </a:extLst>
          </p:cNvPr>
          <p:cNvSpPr>
            <a:spLocks noGrp="1"/>
          </p:cNvSpPr>
          <p:nvPr>
            <p:ph type="sldNum" sz="quarter" idx="12"/>
          </p:nvPr>
        </p:nvSpPr>
        <p:spPr>
          <a:xfrm>
            <a:off x="10515600" y="6170490"/>
            <a:ext cx="1198829" cy="457200"/>
          </a:xfrm>
        </p:spPr>
        <p:txBody>
          <a:bodyPr/>
          <a:lstStyle>
            <a:lvl1pPr algn="r">
              <a:defRPr/>
            </a:lvl1pPr>
          </a:lstStyle>
          <a:p>
            <a:fld id="{FAEF9944-A4F6-4C59-AEBD-678D6480B8EA}" type="slidenum">
              <a:rPr lang="en-US" smtClean="0"/>
              <a:pPr/>
              <a:t>‹#›</a:t>
            </a:fld>
            <a:endParaRPr lang="en-US" dirty="0"/>
          </a:p>
        </p:txBody>
      </p:sp>
      <p:sp>
        <p:nvSpPr>
          <p:cNvPr id="4" name="Freeform: Shape 3">
            <a:extLst>
              <a:ext uri="{FF2B5EF4-FFF2-40B4-BE49-F238E27FC236}">
                <a16:creationId xmlns:a16="http://schemas.microsoft.com/office/drawing/2014/main" id="{8CD419D4-EA9D-42D9-BF62-B07F0B7B672B}"/>
              </a:ext>
            </a:extLst>
          </p:cNvPr>
          <p:cNvSpPr/>
          <p:nvPr/>
        </p:nvSpPr>
        <p:spPr>
          <a:xfrm>
            <a:off x="1375409"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5" name="Freeform: Shape 4">
            <a:extLst>
              <a:ext uri="{FF2B5EF4-FFF2-40B4-BE49-F238E27FC236}">
                <a16:creationId xmlns:a16="http://schemas.microsoft.com/office/drawing/2014/main" id="{1C6FEC9B-9608-4181-A9E5-A1B80E72021C}"/>
              </a:ext>
            </a:extLst>
          </p:cNvPr>
          <p:cNvSpPr/>
          <p:nvPr/>
        </p:nvSpPr>
        <p:spPr>
          <a:xfrm>
            <a:off x="1155402"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 name="Freeform: Shape 5">
            <a:extLst>
              <a:ext uri="{FF2B5EF4-FFF2-40B4-BE49-F238E27FC236}">
                <a16:creationId xmlns:a16="http://schemas.microsoft.com/office/drawing/2014/main" id="{AB1564ED-F26F-451D-97D6-A6EC3E83FD55}"/>
              </a:ext>
            </a:extLst>
          </p:cNvPr>
          <p:cNvSpPr/>
          <p:nvPr/>
        </p:nvSpPr>
        <p:spPr>
          <a:xfrm>
            <a:off x="924161" y="0"/>
            <a:ext cx="2261351"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Tree>
    <p:extLst>
      <p:ext uri="{BB962C8B-B14F-4D97-AF65-F5344CB8AC3E}">
        <p14:creationId xmlns:p14="http://schemas.microsoft.com/office/powerpoint/2010/main" val="3760361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6397E4A-EB6A-4FA6-AA4F-69EA0C70FDC9}"/>
              </a:ext>
            </a:extLst>
          </p:cNvPr>
          <p:cNvSpPr>
            <a:spLocks noGrp="1"/>
          </p:cNvSpPr>
          <p:nvPr>
            <p:ph type="dt" sz="half" idx="10"/>
          </p:nvPr>
        </p:nvSpPr>
        <p:spPr/>
        <p:txBody>
          <a:bodyPr/>
          <a:lstStyle/>
          <a:p>
            <a:fld id="{6F86ED0C-1DA7-41F0-94CF-6218B1FEDFF1}" type="datetime1">
              <a:rPr lang="en-US" smtClean="0"/>
              <a:t>12/30/2020</a:t>
            </a:fld>
            <a:endParaRPr lang="en-US" dirty="0"/>
          </a:p>
        </p:txBody>
      </p:sp>
      <p:sp>
        <p:nvSpPr>
          <p:cNvPr id="8" name="Footer Placeholder 7">
            <a:extLst>
              <a:ext uri="{FF2B5EF4-FFF2-40B4-BE49-F238E27FC236}">
                <a16:creationId xmlns:a16="http://schemas.microsoft.com/office/drawing/2014/main" id="{051A2F5D-7AC4-4F91-965A-7B6A45D6F41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26E8B86-CDB8-482F-9D9F-1BFDA3638B3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4712563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77965" y="507037"/>
            <a:ext cx="1571626" cy="533993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EECF02AB-6034-4B88-BC5A-7C17CB0EF809}" type="datetime1">
              <a:rPr lang="en-US" smtClean="0"/>
              <a:t>12/30/2020</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smtClean="0"/>
              <a:pPr/>
              <a:t>‹#›</a:t>
            </a:fld>
            <a:endParaRPr lang="en-US" dirty="0"/>
          </a:p>
        </p:txBody>
      </p:sp>
      <p:cxnSp>
        <p:nvCxnSpPr>
          <p:cNvPr id="7" name="Straight Connector 6" title="Rule Line">
            <a:extLst>
              <a:ext uri="{FF2B5EF4-FFF2-40B4-BE49-F238E27FC236}">
                <a16:creationId xmlns:a16="http://schemas.microsoft.com/office/drawing/2014/main" id="{A1005B08-D2D4-455C-AA62-1200E43E7AF9}"/>
              </a:ext>
            </a:extLst>
          </p:cNvPr>
          <p:cNvCxnSpPr/>
          <p:nvPr/>
        </p:nvCxnSpPr>
        <p:spPr>
          <a:xfrm>
            <a:off x="9111582" y="571502"/>
            <a:ext cx="0" cy="5275467"/>
          </a:xfrm>
          <a:prstGeom prst="line">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1419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6923EF53-7767-4C94-BEF6-D452927945DA}"/>
              </a:ext>
            </a:extLst>
          </p:cNvPr>
          <p:cNvSpPr>
            <a:spLocks noGrp="1"/>
          </p:cNvSpPr>
          <p:nvPr>
            <p:ph type="dt" sz="half" idx="10"/>
          </p:nvPr>
        </p:nvSpPr>
        <p:spPr/>
        <p:txBody>
          <a:bodyPr/>
          <a:lstStyle/>
          <a:p>
            <a:fld id="{22F3E5F3-28EE-488F-BD53-B744C06C3DEC}" type="datetime1">
              <a:rPr lang="en-US" smtClean="0"/>
              <a:t>12/30/2020</a:t>
            </a:fld>
            <a:endParaRPr lang="en-US" dirty="0"/>
          </a:p>
        </p:txBody>
      </p:sp>
      <p:sp>
        <p:nvSpPr>
          <p:cNvPr id="11" name="Footer Placeholder 10">
            <a:extLst>
              <a:ext uri="{FF2B5EF4-FFF2-40B4-BE49-F238E27FC236}">
                <a16:creationId xmlns:a16="http://schemas.microsoft.com/office/drawing/2014/main" id="{ACF12700-F905-4CFA-970C-C81E05A64D5B}"/>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DA1B1EE2-BCA3-432B-A32D-B04C7F1DD93F}"/>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24917533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B84A89F5-6982-40AE-8108-88B93E85C8FF}"/>
              </a:ext>
            </a:extLst>
          </p:cNvPr>
          <p:cNvGrpSpPr/>
          <p:nvPr/>
        </p:nvGrpSpPr>
        <p:grpSpPr>
          <a:xfrm>
            <a:off x="3124577" y="0"/>
            <a:ext cx="4389519" cy="2916937"/>
            <a:chOff x="3124577" y="0"/>
            <a:chExt cx="4389519" cy="2916937"/>
          </a:xfrm>
        </p:grpSpPr>
        <p:sp>
          <p:nvSpPr>
            <p:cNvPr id="49" name="Freeform: Shape 48">
              <a:extLst>
                <a:ext uri="{FF2B5EF4-FFF2-40B4-BE49-F238E27FC236}">
                  <a16:creationId xmlns:a16="http://schemas.microsoft.com/office/drawing/2014/main" id="{B80BED93-E30B-4492-A268-84C33CA4F067}"/>
                </a:ext>
              </a:extLst>
            </p:cNvPr>
            <p:cNvSpPr/>
            <p:nvPr/>
          </p:nvSpPr>
          <p:spPr>
            <a:xfrm>
              <a:off x="3320637" y="0"/>
              <a:ext cx="4013331" cy="2742133"/>
            </a:xfrm>
            <a:custGeom>
              <a:avLst/>
              <a:gdLst>
                <a:gd name="connsiteX0" fmla="*/ 294151 w 4013331"/>
                <a:gd name="connsiteY0" fmla="*/ 0 h 2742133"/>
                <a:gd name="connsiteX1" fmla="*/ 3844057 w 4013331"/>
                <a:gd name="connsiteY1" fmla="*/ 0 h 2742133"/>
                <a:gd name="connsiteX2" fmla="*/ 3892490 w 4013331"/>
                <a:gd name="connsiteY2" fmla="*/ 131440 h 2742133"/>
                <a:gd name="connsiteX3" fmla="*/ 4013331 w 4013331"/>
                <a:gd name="connsiteY3" fmla="*/ 941251 h 2742133"/>
                <a:gd name="connsiteX4" fmla="*/ 3804827 w 4013331"/>
                <a:gd name="connsiteY4" fmla="*/ 1540292 h 2742133"/>
                <a:gd name="connsiteX5" fmla="*/ 3187498 w 4013331"/>
                <a:gd name="connsiteY5" fmla="*/ 2098087 h 2742133"/>
                <a:gd name="connsiteX6" fmla="*/ 3051769 w 4013331"/>
                <a:gd name="connsiteY6" fmla="*/ 2204787 h 2742133"/>
                <a:gd name="connsiteX7" fmla="*/ 1936476 w 4013331"/>
                <a:gd name="connsiteY7" fmla="*/ 2742133 h 2742133"/>
                <a:gd name="connsiteX8" fmla="*/ 467303 w 4013331"/>
                <a:gd name="connsiteY8" fmla="*/ 1868695 h 2742133"/>
                <a:gd name="connsiteX9" fmla="*/ 310732 w 4013331"/>
                <a:gd name="connsiteY9" fmla="*/ 1645244 h 2742133"/>
                <a:gd name="connsiteX10" fmla="*/ 0 w 4013331"/>
                <a:gd name="connsiteY10" fmla="*/ 941251 h 2742133"/>
                <a:gd name="connsiteX11" fmla="*/ 187749 w 4013331"/>
                <a:gd name="connsiteY11" fmla="*/ 183076 h 2742133"/>
                <a:gd name="connsiteX12" fmla="*/ 288888 w 4013331"/>
                <a:gd name="connsiteY12" fmla="*/ 7329 h 27421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13331" h="2742133">
                  <a:moveTo>
                    <a:pt x="294151" y="0"/>
                  </a:moveTo>
                  <a:lnTo>
                    <a:pt x="3844057" y="0"/>
                  </a:lnTo>
                  <a:lnTo>
                    <a:pt x="3892490" y="131440"/>
                  </a:lnTo>
                  <a:cubicBezTo>
                    <a:pt x="3971777" y="378867"/>
                    <a:pt x="4013331" y="652783"/>
                    <a:pt x="4013331" y="941251"/>
                  </a:cubicBezTo>
                  <a:cubicBezTo>
                    <a:pt x="4013331" y="1171430"/>
                    <a:pt x="3948997" y="1356167"/>
                    <a:pt x="3804827" y="1540292"/>
                  </a:cubicBezTo>
                  <a:cubicBezTo>
                    <a:pt x="3654026" y="1732895"/>
                    <a:pt x="3427436" y="1910292"/>
                    <a:pt x="3187498" y="2098087"/>
                  </a:cubicBezTo>
                  <a:cubicBezTo>
                    <a:pt x="3143231" y="2132693"/>
                    <a:pt x="3097499" y="2168522"/>
                    <a:pt x="3051769" y="2204787"/>
                  </a:cubicBezTo>
                  <a:cubicBezTo>
                    <a:pt x="2642425" y="2529345"/>
                    <a:pt x="2343664" y="2742133"/>
                    <a:pt x="1936476" y="2742133"/>
                  </a:cubicBezTo>
                  <a:cubicBezTo>
                    <a:pt x="1316045" y="2742133"/>
                    <a:pt x="876647" y="2480932"/>
                    <a:pt x="467303" y="1868695"/>
                  </a:cubicBezTo>
                  <a:cubicBezTo>
                    <a:pt x="413736" y="1788559"/>
                    <a:pt x="361372" y="1715679"/>
                    <a:pt x="310732" y="1645244"/>
                  </a:cubicBezTo>
                  <a:cubicBezTo>
                    <a:pt x="100850" y="1353195"/>
                    <a:pt x="0" y="1201315"/>
                    <a:pt x="0" y="941251"/>
                  </a:cubicBezTo>
                  <a:cubicBezTo>
                    <a:pt x="0" y="683021"/>
                    <a:pt x="63214" y="427935"/>
                    <a:pt x="187749" y="183076"/>
                  </a:cubicBezTo>
                  <a:cubicBezTo>
                    <a:pt x="218215" y="123194"/>
                    <a:pt x="251953" y="64578"/>
                    <a:pt x="288888" y="732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0" name="Freeform: Shape 49">
              <a:extLst>
                <a:ext uri="{FF2B5EF4-FFF2-40B4-BE49-F238E27FC236}">
                  <a16:creationId xmlns:a16="http://schemas.microsoft.com/office/drawing/2014/main" id="{965F60C1-CD8B-4326-9B24-3D197CF382A6}"/>
                </a:ext>
              </a:extLst>
            </p:cNvPr>
            <p:cNvSpPr/>
            <p:nvPr/>
          </p:nvSpPr>
          <p:spPr>
            <a:xfrm>
              <a:off x="3566319" y="0"/>
              <a:ext cx="3401415" cy="2440484"/>
            </a:xfrm>
            <a:custGeom>
              <a:avLst/>
              <a:gdLst>
                <a:gd name="connsiteX0" fmla="*/ 332917 w 3401415"/>
                <a:gd name="connsiteY0" fmla="*/ 0 h 2440484"/>
                <a:gd name="connsiteX1" fmla="*/ 3207137 w 3401415"/>
                <a:gd name="connsiteY1" fmla="*/ 0 h 2440484"/>
                <a:gd name="connsiteX2" fmla="*/ 3242654 w 3401415"/>
                <a:gd name="connsiteY2" fmla="*/ 74937 h 2440484"/>
                <a:gd name="connsiteX3" fmla="*/ 3401415 w 3401415"/>
                <a:gd name="connsiteY3" fmla="*/ 914184 h 2440484"/>
                <a:gd name="connsiteX4" fmla="*/ 3224702 w 3401415"/>
                <a:gd name="connsiteY4" fmla="*/ 1421888 h 2440484"/>
                <a:gd name="connsiteX5" fmla="*/ 2701498 w 3401415"/>
                <a:gd name="connsiteY5" fmla="*/ 1894635 h 2440484"/>
                <a:gd name="connsiteX6" fmla="*/ 2586463 w 3401415"/>
                <a:gd name="connsiteY6" fmla="*/ 1985068 h 2440484"/>
                <a:gd name="connsiteX7" fmla="*/ 1641219 w 3401415"/>
                <a:gd name="connsiteY7" fmla="*/ 2440484 h 2440484"/>
                <a:gd name="connsiteX8" fmla="*/ 396053 w 3401415"/>
                <a:gd name="connsiteY8" fmla="*/ 1700219 h 2440484"/>
                <a:gd name="connsiteX9" fmla="*/ 263354 w 3401415"/>
                <a:gd name="connsiteY9" fmla="*/ 1510839 h 2440484"/>
                <a:gd name="connsiteX10" fmla="*/ 0 w 3401415"/>
                <a:gd name="connsiteY10" fmla="*/ 914184 h 2440484"/>
                <a:gd name="connsiteX11" fmla="*/ 159122 w 3401415"/>
                <a:gd name="connsiteY11" fmla="*/ 271610 h 2440484"/>
                <a:gd name="connsiteX12" fmla="*/ 244841 w 3401415"/>
                <a:gd name="connsiteY12" fmla="*/ 122658 h 2440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01415" h="2440484">
                  <a:moveTo>
                    <a:pt x="332917" y="0"/>
                  </a:moveTo>
                  <a:lnTo>
                    <a:pt x="3207137" y="0"/>
                  </a:lnTo>
                  <a:lnTo>
                    <a:pt x="3242654" y="74937"/>
                  </a:lnTo>
                  <a:cubicBezTo>
                    <a:pt x="3346386" y="322243"/>
                    <a:pt x="3401415" y="608579"/>
                    <a:pt x="3401415" y="914184"/>
                  </a:cubicBezTo>
                  <a:cubicBezTo>
                    <a:pt x="3401415" y="1109268"/>
                    <a:pt x="3346890" y="1265837"/>
                    <a:pt x="3224702" y="1421888"/>
                  </a:cubicBezTo>
                  <a:cubicBezTo>
                    <a:pt x="3096894" y="1585125"/>
                    <a:pt x="2904852" y="1735475"/>
                    <a:pt x="2701498" y="1894635"/>
                  </a:cubicBezTo>
                  <a:cubicBezTo>
                    <a:pt x="2663980" y="1923966"/>
                    <a:pt x="2625221" y="1954332"/>
                    <a:pt x="2586463" y="1985068"/>
                  </a:cubicBezTo>
                  <a:cubicBezTo>
                    <a:pt x="2239532" y="2260140"/>
                    <a:pt x="1986324" y="2440484"/>
                    <a:pt x="1641219" y="2440484"/>
                  </a:cubicBezTo>
                  <a:cubicBezTo>
                    <a:pt x="1115386" y="2440484"/>
                    <a:pt x="742984" y="2219109"/>
                    <a:pt x="396053" y="1700219"/>
                  </a:cubicBezTo>
                  <a:cubicBezTo>
                    <a:pt x="350653" y="1632303"/>
                    <a:pt x="306273" y="1570535"/>
                    <a:pt x="263354" y="1510839"/>
                  </a:cubicBezTo>
                  <a:cubicBezTo>
                    <a:pt x="85473" y="1263318"/>
                    <a:pt x="0" y="1134597"/>
                    <a:pt x="0" y="914184"/>
                  </a:cubicBezTo>
                  <a:cubicBezTo>
                    <a:pt x="0" y="695327"/>
                    <a:pt x="53576" y="479135"/>
                    <a:pt x="159122" y="271610"/>
                  </a:cubicBezTo>
                  <a:cubicBezTo>
                    <a:pt x="184943" y="220858"/>
                    <a:pt x="213538" y="171179"/>
                    <a:pt x="244841" y="122658"/>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1" name="Freeform: Shape 50">
              <a:extLst>
                <a:ext uri="{FF2B5EF4-FFF2-40B4-BE49-F238E27FC236}">
                  <a16:creationId xmlns:a16="http://schemas.microsoft.com/office/drawing/2014/main" id="{69511D06-104E-440E-8049-4CDCE4B87E96}"/>
                </a:ext>
              </a:extLst>
            </p:cNvPr>
            <p:cNvSpPr/>
            <p:nvPr/>
          </p:nvSpPr>
          <p:spPr>
            <a:xfrm>
              <a:off x="3232490" y="0"/>
              <a:ext cx="4164597" cy="2817185"/>
            </a:xfrm>
            <a:custGeom>
              <a:avLst/>
              <a:gdLst>
                <a:gd name="connsiteX0" fmla="*/ 237339 w 4130517"/>
                <a:gd name="connsiteY0" fmla="*/ 0 h 2806419"/>
                <a:gd name="connsiteX1" fmla="*/ 3997489 w 4130517"/>
                <a:gd name="connsiteY1" fmla="*/ 0 h 2806419"/>
                <a:gd name="connsiteX2" fmla="*/ 4006148 w 4130517"/>
                <a:gd name="connsiteY2" fmla="*/ 24333 h 2806419"/>
                <a:gd name="connsiteX3" fmla="*/ 4130517 w 4130517"/>
                <a:gd name="connsiteY3" fmla="*/ 887307 h 2806419"/>
                <a:gd name="connsiteX4" fmla="*/ 3915925 w 4130517"/>
                <a:gd name="connsiteY4" fmla="*/ 1525677 h 2806419"/>
                <a:gd name="connsiteX5" fmla="*/ 3280571 w 4130517"/>
                <a:gd name="connsiteY5" fmla="*/ 2120090 h 2806419"/>
                <a:gd name="connsiteX6" fmla="*/ 3140878 w 4130517"/>
                <a:gd name="connsiteY6" fmla="*/ 2233796 h 2806419"/>
                <a:gd name="connsiteX7" fmla="*/ 1993019 w 4130517"/>
                <a:gd name="connsiteY7" fmla="*/ 2806419 h 2806419"/>
                <a:gd name="connsiteX8" fmla="*/ 480948 w 4130517"/>
                <a:gd name="connsiteY8" fmla="*/ 1875638 h 2806419"/>
                <a:gd name="connsiteX9" fmla="*/ 319805 w 4130517"/>
                <a:gd name="connsiteY9" fmla="*/ 1637519 h 2806419"/>
                <a:gd name="connsiteX10" fmla="*/ 0 w 4130517"/>
                <a:gd name="connsiteY10" fmla="*/ 887307 h 2806419"/>
                <a:gd name="connsiteX11" fmla="*/ 193231 w 4130517"/>
                <a:gd name="connsiteY11" fmla="*/ 79360 h 2806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30517" h="2806419">
                  <a:moveTo>
                    <a:pt x="237339" y="0"/>
                  </a:moveTo>
                  <a:lnTo>
                    <a:pt x="3997489" y="0"/>
                  </a:lnTo>
                  <a:lnTo>
                    <a:pt x="4006148" y="24333"/>
                  </a:lnTo>
                  <a:cubicBezTo>
                    <a:pt x="4087750" y="288004"/>
                    <a:pt x="4130517" y="579903"/>
                    <a:pt x="4130517" y="887307"/>
                  </a:cubicBezTo>
                  <a:cubicBezTo>
                    <a:pt x="4130517" y="1132599"/>
                    <a:pt x="4064304" y="1329464"/>
                    <a:pt x="3915925" y="1525677"/>
                  </a:cubicBezTo>
                  <a:cubicBezTo>
                    <a:pt x="3760721" y="1730924"/>
                    <a:pt x="3527514" y="1919967"/>
                    <a:pt x="3280571" y="2120090"/>
                  </a:cubicBezTo>
                  <a:cubicBezTo>
                    <a:pt x="3235011" y="2156968"/>
                    <a:pt x="3187944" y="2195151"/>
                    <a:pt x="3140878" y="2233796"/>
                  </a:cubicBezTo>
                  <a:cubicBezTo>
                    <a:pt x="2719582" y="2579662"/>
                    <a:pt x="2412097" y="2806419"/>
                    <a:pt x="1993019" y="2806419"/>
                  </a:cubicBezTo>
                  <a:cubicBezTo>
                    <a:pt x="1354472" y="2806419"/>
                    <a:pt x="902244" y="2528070"/>
                    <a:pt x="480948" y="1875638"/>
                  </a:cubicBezTo>
                  <a:cubicBezTo>
                    <a:pt x="425816" y="1790244"/>
                    <a:pt x="371924" y="1712578"/>
                    <a:pt x="319805" y="1637519"/>
                  </a:cubicBezTo>
                  <a:cubicBezTo>
                    <a:pt x="103795" y="1326296"/>
                    <a:pt x="0" y="1164446"/>
                    <a:pt x="0" y="887307"/>
                  </a:cubicBezTo>
                  <a:cubicBezTo>
                    <a:pt x="0" y="612125"/>
                    <a:pt x="65060" y="340293"/>
                    <a:pt x="193231" y="79360"/>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2" name="Freeform: Shape 51">
              <a:extLst>
                <a:ext uri="{FF2B5EF4-FFF2-40B4-BE49-F238E27FC236}">
                  <a16:creationId xmlns:a16="http://schemas.microsoft.com/office/drawing/2014/main" id="{164F6B39-7B0A-4839-9F52-1FFA2044F248}"/>
                </a:ext>
              </a:extLst>
            </p:cNvPr>
            <p:cNvSpPr/>
            <p:nvPr/>
          </p:nvSpPr>
          <p:spPr>
            <a:xfrm>
              <a:off x="3124577" y="0"/>
              <a:ext cx="4389519" cy="2916937"/>
            </a:xfrm>
            <a:custGeom>
              <a:avLst/>
              <a:gdLst>
                <a:gd name="connsiteX0" fmla="*/ 208215 w 4389519"/>
                <a:gd name="connsiteY0" fmla="*/ 0 h 2916937"/>
                <a:gd name="connsiteX1" fmla="*/ 4284014 w 4389519"/>
                <a:gd name="connsiteY1" fmla="*/ 0 h 2916937"/>
                <a:gd name="connsiteX2" fmla="*/ 4335794 w 4389519"/>
                <a:gd name="connsiteY2" fmla="*/ 207911 h 2916937"/>
                <a:gd name="connsiteX3" fmla="*/ 4376420 w 4389519"/>
                <a:gd name="connsiteY3" fmla="*/ 1078865 h 2916937"/>
                <a:gd name="connsiteX4" fmla="*/ 4090147 w 4389519"/>
                <a:gd name="connsiteY4" fmla="*/ 1734728 h 2916937"/>
                <a:gd name="connsiteX5" fmla="*/ 3362552 w 4389519"/>
                <a:gd name="connsiteY5" fmla="*/ 2305097 h 2916937"/>
                <a:gd name="connsiteX6" fmla="*/ 3204152 w 4389519"/>
                <a:gd name="connsiteY6" fmla="*/ 2412521 h 2916937"/>
                <a:gd name="connsiteX7" fmla="*/ 1936072 w 4389519"/>
                <a:gd name="connsiteY7" fmla="*/ 2912360 h 2916937"/>
                <a:gd name="connsiteX8" fmla="*/ 421690 w 4389519"/>
                <a:gd name="connsiteY8" fmla="*/ 1787063 h 2916937"/>
                <a:gd name="connsiteX9" fmla="*/ 273167 w 4389519"/>
                <a:gd name="connsiteY9" fmla="*/ 1520080 h 2916937"/>
                <a:gd name="connsiteX10" fmla="*/ 4118 w 4389519"/>
                <a:gd name="connsiteY10" fmla="*/ 696338 h 2916937"/>
                <a:gd name="connsiteX11" fmla="*/ 175984 w 4389519"/>
                <a:gd name="connsiteY11" fmla="*/ 60381 h 2916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916937">
                  <a:moveTo>
                    <a:pt x="208215" y="0"/>
                  </a:moveTo>
                  <a:lnTo>
                    <a:pt x="4284014" y="0"/>
                  </a:lnTo>
                  <a:lnTo>
                    <a:pt x="4335794" y="207911"/>
                  </a:lnTo>
                  <a:cubicBezTo>
                    <a:pt x="4388748" y="479686"/>
                    <a:pt x="4403109" y="773803"/>
                    <a:pt x="4376420" y="1078865"/>
                  </a:cubicBezTo>
                  <a:cubicBezTo>
                    <a:pt x="4353703" y="1338514"/>
                    <a:pt x="4265383" y="1540772"/>
                    <a:pt x="4090147" y="1734728"/>
                  </a:cubicBezTo>
                  <a:cubicBezTo>
                    <a:pt x="3906850" y="1937616"/>
                    <a:pt x="3642485" y="2116128"/>
                    <a:pt x="3362552" y="2305097"/>
                  </a:cubicBezTo>
                  <a:cubicBezTo>
                    <a:pt x="3310910" y="2339914"/>
                    <a:pt x="3257553" y="2375972"/>
                    <a:pt x="3204152" y="2412521"/>
                  </a:cubicBezTo>
                  <a:cubicBezTo>
                    <a:pt x="2726165" y="2739616"/>
                    <a:pt x="2379682" y="2951171"/>
                    <a:pt x="1936072" y="2912360"/>
                  </a:cubicBezTo>
                  <a:cubicBezTo>
                    <a:pt x="1260148" y="2853224"/>
                    <a:pt x="807225" y="2516700"/>
                    <a:pt x="421690" y="1787063"/>
                  </a:cubicBezTo>
                  <a:cubicBezTo>
                    <a:pt x="371240" y="1691563"/>
                    <a:pt x="321385" y="1604361"/>
                    <a:pt x="273167" y="1520080"/>
                  </a:cubicBezTo>
                  <a:cubicBezTo>
                    <a:pt x="73334" y="1170636"/>
                    <a:pt x="-21548" y="989700"/>
                    <a:pt x="4118" y="696338"/>
                  </a:cubicBezTo>
                  <a:cubicBezTo>
                    <a:pt x="23232" y="477870"/>
                    <a:pt x="80908" y="264786"/>
                    <a:pt x="175984" y="60381"/>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grpSp>
      <p:grpSp>
        <p:nvGrpSpPr>
          <p:cNvPr id="8" name="Group 7">
            <a:extLst>
              <a:ext uri="{FF2B5EF4-FFF2-40B4-BE49-F238E27FC236}">
                <a16:creationId xmlns:a16="http://schemas.microsoft.com/office/drawing/2014/main" id="{03099122-D80B-4389-A1CF-52C635217F4B}"/>
              </a:ext>
            </a:extLst>
          </p:cNvPr>
          <p:cNvGrpSpPr/>
          <p:nvPr/>
        </p:nvGrpSpPr>
        <p:grpSpPr>
          <a:xfrm>
            <a:off x="8122942" y="0"/>
            <a:ext cx="4069058" cy="3547008"/>
            <a:chOff x="8122942" y="0"/>
            <a:chExt cx="4069058" cy="3547008"/>
          </a:xfrm>
        </p:grpSpPr>
        <p:sp>
          <p:nvSpPr>
            <p:cNvPr id="54" name="Freeform: Shape 53">
              <a:extLst>
                <a:ext uri="{FF2B5EF4-FFF2-40B4-BE49-F238E27FC236}">
                  <a16:creationId xmlns:a16="http://schemas.microsoft.com/office/drawing/2014/main" id="{CA535D59-CDAA-4AA9-84AC-A6142E857FE2}"/>
                </a:ext>
              </a:extLst>
            </p:cNvPr>
            <p:cNvSpPr/>
            <p:nvPr/>
          </p:nvSpPr>
          <p:spPr>
            <a:xfrm>
              <a:off x="8122942" y="0"/>
              <a:ext cx="4069058" cy="3547008"/>
            </a:xfrm>
            <a:custGeom>
              <a:avLst/>
              <a:gdLst>
                <a:gd name="connsiteX0" fmla="*/ 305212 w 4069058"/>
                <a:gd name="connsiteY0" fmla="*/ 0 h 3547008"/>
                <a:gd name="connsiteX1" fmla="*/ 4069058 w 4069058"/>
                <a:gd name="connsiteY1" fmla="*/ 0 h 3547008"/>
                <a:gd name="connsiteX2" fmla="*/ 4069058 w 4069058"/>
                <a:gd name="connsiteY2" fmla="*/ 2865785 h 3547008"/>
                <a:gd name="connsiteX3" fmla="*/ 3996814 w 4069058"/>
                <a:gd name="connsiteY3" fmla="*/ 2947457 h 3547008"/>
                <a:gd name="connsiteX4" fmla="*/ 2732780 w 4069058"/>
                <a:gd name="connsiteY4" fmla="*/ 3541640 h 3547008"/>
                <a:gd name="connsiteX5" fmla="*/ 1317550 w 4069058"/>
                <a:gd name="connsiteY5" fmla="*/ 3015110 h 3547008"/>
                <a:gd name="connsiteX6" fmla="*/ 1140977 w 4069058"/>
                <a:gd name="connsiteY6" fmla="*/ 2901419 h 3547008"/>
                <a:gd name="connsiteX7" fmla="*/ 330269 w 4069058"/>
                <a:gd name="connsiteY7" fmla="*/ 2297252 h 3547008"/>
                <a:gd name="connsiteX8" fmla="*/ 13299 w 4069058"/>
                <a:gd name="connsiteY8" fmla="*/ 1599966 h 3547008"/>
                <a:gd name="connsiteX9" fmla="*/ 217457 w 4069058"/>
                <a:gd name="connsiteY9" fmla="*/ 178659 h 3547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69058" h="3547008">
                  <a:moveTo>
                    <a:pt x="305212" y="0"/>
                  </a:moveTo>
                  <a:lnTo>
                    <a:pt x="4069058" y="0"/>
                  </a:lnTo>
                  <a:lnTo>
                    <a:pt x="4069058" y="2865785"/>
                  </a:lnTo>
                  <a:lnTo>
                    <a:pt x="3996814" y="2947457"/>
                  </a:lnTo>
                  <a:cubicBezTo>
                    <a:pt x="3654887" y="3311545"/>
                    <a:pt x="3252443" y="3496175"/>
                    <a:pt x="2732780" y="3541640"/>
                  </a:cubicBezTo>
                  <a:cubicBezTo>
                    <a:pt x="2236701" y="3585041"/>
                    <a:pt x="1850359" y="3361306"/>
                    <a:pt x="1317550" y="3015110"/>
                  </a:cubicBezTo>
                  <a:cubicBezTo>
                    <a:pt x="1258026" y="2976425"/>
                    <a:pt x="1198546" y="2938265"/>
                    <a:pt x="1140977" y="2901419"/>
                  </a:cubicBezTo>
                  <a:cubicBezTo>
                    <a:pt x="828927" y="2701433"/>
                    <a:pt x="534230" y="2512513"/>
                    <a:pt x="330269" y="2297252"/>
                  </a:cubicBezTo>
                  <a:cubicBezTo>
                    <a:pt x="135278" y="2091465"/>
                    <a:pt x="37487" y="1876435"/>
                    <a:pt x="13299" y="1599966"/>
                  </a:cubicBezTo>
                  <a:cubicBezTo>
                    <a:pt x="-32170" y="1080250"/>
                    <a:pt x="39709" y="589889"/>
                    <a:pt x="217457" y="178659"/>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55" name="Freeform: Shape 54">
              <a:extLst>
                <a:ext uri="{FF2B5EF4-FFF2-40B4-BE49-F238E27FC236}">
                  <a16:creationId xmlns:a16="http://schemas.microsoft.com/office/drawing/2014/main" id="{CD6948CC-6D51-4092-887C-B0664DC102C7}"/>
                </a:ext>
              </a:extLst>
            </p:cNvPr>
            <p:cNvSpPr/>
            <p:nvPr/>
          </p:nvSpPr>
          <p:spPr>
            <a:xfrm flipH="1">
              <a:off x="8319994" y="0"/>
              <a:ext cx="3872006" cy="3321595"/>
            </a:xfrm>
            <a:custGeom>
              <a:avLst/>
              <a:gdLst>
                <a:gd name="connsiteX0" fmla="*/ 3466434 w 3872006"/>
                <a:gd name="connsiteY0" fmla="*/ 0 h 3321595"/>
                <a:gd name="connsiteX1" fmla="*/ 65800 w 3872006"/>
                <a:gd name="connsiteY1" fmla="*/ 0 h 3321595"/>
                <a:gd name="connsiteX2" fmla="*/ 0 w 3872006"/>
                <a:gd name="connsiteY2" fmla="*/ 59511 h 3321595"/>
                <a:gd name="connsiteX3" fmla="*/ 0 w 3872006"/>
                <a:gd name="connsiteY3" fmla="*/ 2518435 h 3321595"/>
                <a:gd name="connsiteX4" fmla="*/ 80122 w 3872006"/>
                <a:gd name="connsiteY4" fmla="*/ 2618704 h 3321595"/>
                <a:gd name="connsiteX5" fmla="*/ 1549501 w 3872006"/>
                <a:gd name="connsiteY5" fmla="*/ 3321595 h 3321595"/>
                <a:gd name="connsiteX6" fmla="*/ 2796711 w 3872006"/>
                <a:gd name="connsiteY6" fmla="*/ 2749441 h 3321595"/>
                <a:gd name="connsiteX7" fmla="*/ 2948494 w 3872006"/>
                <a:gd name="connsiteY7" fmla="*/ 2635829 h 3321595"/>
                <a:gd name="connsiteX8" fmla="*/ 3638840 w 3872006"/>
                <a:gd name="connsiteY8" fmla="*/ 2041901 h 3321595"/>
                <a:gd name="connsiteX9" fmla="*/ 3872006 w 3872006"/>
                <a:gd name="connsiteY9" fmla="*/ 1404055 h 3321595"/>
                <a:gd name="connsiteX10" fmla="*/ 3467973 w 3872006"/>
                <a:gd name="connsiteY10" fmla="*/ 1974 h 3321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2006" h="3321595">
                  <a:moveTo>
                    <a:pt x="3466434" y="0"/>
                  </a:moveTo>
                  <a:lnTo>
                    <a:pt x="65800" y="0"/>
                  </a:lnTo>
                  <a:lnTo>
                    <a:pt x="0" y="59511"/>
                  </a:lnTo>
                  <a:lnTo>
                    <a:pt x="0" y="2518435"/>
                  </a:lnTo>
                  <a:lnTo>
                    <a:pt x="80122" y="2618704"/>
                  </a:lnTo>
                  <a:cubicBezTo>
                    <a:pt x="490323" y="3108658"/>
                    <a:pt x="942414" y="3321595"/>
                    <a:pt x="1549501" y="3321595"/>
                  </a:cubicBezTo>
                  <a:cubicBezTo>
                    <a:pt x="2004852" y="3321595"/>
                    <a:pt x="2338950" y="3095023"/>
                    <a:pt x="2796711" y="2749441"/>
                  </a:cubicBezTo>
                  <a:cubicBezTo>
                    <a:pt x="2847850" y="2710827"/>
                    <a:pt x="2898991" y="2672676"/>
                    <a:pt x="2948494" y="2635829"/>
                  </a:cubicBezTo>
                  <a:cubicBezTo>
                    <a:pt x="3216812" y="2435869"/>
                    <a:pt x="3470203" y="2246981"/>
                    <a:pt x="3638840" y="2041901"/>
                  </a:cubicBezTo>
                  <a:cubicBezTo>
                    <a:pt x="3800062" y="1845849"/>
                    <a:pt x="3872006" y="1649145"/>
                    <a:pt x="3872006" y="1404055"/>
                  </a:cubicBezTo>
                  <a:cubicBezTo>
                    <a:pt x="3872006" y="866538"/>
                    <a:pt x="3729694" y="376466"/>
                    <a:pt x="3467973" y="197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6" name="Freeform: Shape 55">
              <a:extLst>
                <a:ext uri="{FF2B5EF4-FFF2-40B4-BE49-F238E27FC236}">
                  <a16:creationId xmlns:a16="http://schemas.microsoft.com/office/drawing/2014/main" id="{F5F9FD94-99CC-42AD-8E66-CF99E8FD5A94}"/>
                </a:ext>
              </a:extLst>
            </p:cNvPr>
            <p:cNvSpPr/>
            <p:nvPr/>
          </p:nvSpPr>
          <p:spPr>
            <a:xfrm flipH="1">
              <a:off x="8729240" y="9274"/>
              <a:ext cx="3462454" cy="3010961"/>
            </a:xfrm>
            <a:custGeom>
              <a:avLst/>
              <a:gdLst>
                <a:gd name="connsiteX0" fmla="*/ 2953507 w 3462454"/>
                <a:gd name="connsiteY0" fmla="*/ 0 h 3010961"/>
                <a:gd name="connsiteX1" fmla="*/ 477652 w 3462454"/>
                <a:gd name="connsiteY1" fmla="*/ 0 h 3010961"/>
                <a:gd name="connsiteX2" fmla="*/ 327396 w 3462454"/>
                <a:gd name="connsiteY2" fmla="*/ 113681 h 3010961"/>
                <a:gd name="connsiteX3" fmla="*/ 46554 w 3462454"/>
                <a:gd name="connsiteY3" fmla="*/ 391785 h 3010961"/>
                <a:gd name="connsiteX4" fmla="*/ 0 w 3462454"/>
                <a:gd name="connsiteY4" fmla="*/ 453516 h 3010961"/>
                <a:gd name="connsiteX5" fmla="*/ 0 w 3462454"/>
                <a:gd name="connsiteY5" fmla="*/ 2083461 h 3010961"/>
                <a:gd name="connsiteX6" fmla="*/ 26382 w 3462454"/>
                <a:gd name="connsiteY6" fmla="*/ 2118637 h 3010961"/>
                <a:gd name="connsiteX7" fmla="*/ 101620 w 3462454"/>
                <a:gd name="connsiteY7" fmla="*/ 2222744 h 3010961"/>
                <a:gd name="connsiteX8" fmla="*/ 1494064 w 3462454"/>
                <a:gd name="connsiteY8" fmla="*/ 3010961 h 3010961"/>
                <a:gd name="connsiteX9" fmla="*/ 2551110 w 3462454"/>
                <a:gd name="connsiteY9" fmla="*/ 2526044 h 3010961"/>
                <a:gd name="connsiteX10" fmla="*/ 2679751 w 3462454"/>
                <a:gd name="connsiteY10" fmla="*/ 2429754 h 3010961"/>
                <a:gd name="connsiteX11" fmla="*/ 3264840 w 3462454"/>
                <a:gd name="connsiteY11" fmla="*/ 1926383 h 3010961"/>
                <a:gd name="connsiteX12" fmla="*/ 3462454 w 3462454"/>
                <a:gd name="connsiteY12" fmla="*/ 1385790 h 3010961"/>
                <a:gd name="connsiteX13" fmla="*/ 3018820 w 3462454"/>
                <a:gd name="connsiteY13" fmla="*/ 67626 h 301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462454" h="3010961">
                  <a:moveTo>
                    <a:pt x="2953507" y="0"/>
                  </a:moveTo>
                  <a:lnTo>
                    <a:pt x="477652" y="0"/>
                  </a:lnTo>
                  <a:lnTo>
                    <a:pt x="327396" y="113681"/>
                  </a:lnTo>
                  <a:cubicBezTo>
                    <a:pt x="222344" y="200626"/>
                    <a:pt x="128536" y="293564"/>
                    <a:pt x="46554" y="391785"/>
                  </a:cubicBezTo>
                  <a:lnTo>
                    <a:pt x="0" y="453516"/>
                  </a:lnTo>
                  <a:lnTo>
                    <a:pt x="0" y="2083461"/>
                  </a:lnTo>
                  <a:lnTo>
                    <a:pt x="26382" y="2118637"/>
                  </a:lnTo>
                  <a:cubicBezTo>
                    <a:pt x="51135" y="2152065"/>
                    <a:pt x="76235" y="2186586"/>
                    <a:pt x="101620" y="2222744"/>
                  </a:cubicBezTo>
                  <a:cubicBezTo>
                    <a:pt x="489585" y="2775245"/>
                    <a:pt x="906035" y="3010961"/>
                    <a:pt x="1494064" y="3010961"/>
                  </a:cubicBezTo>
                  <a:cubicBezTo>
                    <a:pt x="1879987" y="3010961"/>
                    <a:pt x="2163144" y="2818935"/>
                    <a:pt x="2551110" y="2526044"/>
                  </a:cubicBezTo>
                  <a:cubicBezTo>
                    <a:pt x="2594452" y="2493317"/>
                    <a:pt x="2637795" y="2460984"/>
                    <a:pt x="2679751" y="2429754"/>
                  </a:cubicBezTo>
                  <a:cubicBezTo>
                    <a:pt x="2907158" y="2260282"/>
                    <a:pt x="3121914" y="2100194"/>
                    <a:pt x="3264840" y="1926383"/>
                  </a:cubicBezTo>
                  <a:cubicBezTo>
                    <a:pt x="3401480" y="1760224"/>
                    <a:pt x="3462454" y="1593511"/>
                    <a:pt x="3462454" y="1385790"/>
                  </a:cubicBezTo>
                  <a:cubicBezTo>
                    <a:pt x="3462454" y="865148"/>
                    <a:pt x="3304918" y="397028"/>
                    <a:pt x="3018820" y="67626"/>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7" name="Freeform: Shape 56">
              <a:extLst>
                <a:ext uri="{FF2B5EF4-FFF2-40B4-BE49-F238E27FC236}">
                  <a16:creationId xmlns:a16="http://schemas.microsoft.com/office/drawing/2014/main" id="{F47D3E70-A759-410D-B5DB-855218E138C3}"/>
                </a:ext>
              </a:extLst>
            </p:cNvPr>
            <p:cNvSpPr/>
            <p:nvPr/>
          </p:nvSpPr>
          <p:spPr>
            <a:xfrm flipH="1">
              <a:off x="8243247" y="9274"/>
              <a:ext cx="3948447" cy="3411460"/>
            </a:xfrm>
            <a:custGeom>
              <a:avLst/>
              <a:gdLst>
                <a:gd name="connsiteX0" fmla="*/ 3564894 w 3904481"/>
                <a:gd name="connsiteY0" fmla="*/ 0 h 3411460"/>
                <a:gd name="connsiteX1" fmla="*/ 0 w 3904481"/>
                <a:gd name="connsiteY1" fmla="*/ 0 h 3411460"/>
                <a:gd name="connsiteX2" fmla="*/ 0 w 3904481"/>
                <a:gd name="connsiteY2" fmla="*/ 2659993 h 3411460"/>
                <a:gd name="connsiteX3" fmla="*/ 1876 w 3904481"/>
                <a:gd name="connsiteY3" fmla="*/ 2662425 h 3411460"/>
                <a:gd name="connsiteX4" fmla="*/ 1514161 w 3904481"/>
                <a:gd name="connsiteY4" fmla="*/ 3411460 h 3411460"/>
                <a:gd name="connsiteX5" fmla="*/ 2797788 w 3904481"/>
                <a:gd name="connsiteY5" fmla="*/ 2801744 h 3411460"/>
                <a:gd name="connsiteX6" fmla="*/ 2954004 w 3904481"/>
                <a:gd name="connsiteY6" fmla="*/ 2680673 h 3411460"/>
                <a:gd name="connsiteX7" fmla="*/ 3664508 w 3904481"/>
                <a:gd name="connsiteY7" fmla="*/ 2047754 h 3411460"/>
                <a:gd name="connsiteX8" fmla="*/ 3904481 w 3904481"/>
                <a:gd name="connsiteY8" fmla="*/ 1368033 h 3411460"/>
                <a:gd name="connsiteX9" fmla="*/ 3596499 w 3904481"/>
                <a:gd name="connsiteY9" fmla="*/ 52268 h 3411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04481" h="3411460">
                  <a:moveTo>
                    <a:pt x="3564894" y="0"/>
                  </a:moveTo>
                  <a:lnTo>
                    <a:pt x="0" y="0"/>
                  </a:lnTo>
                  <a:lnTo>
                    <a:pt x="0" y="2659993"/>
                  </a:lnTo>
                  <a:lnTo>
                    <a:pt x="1876" y="2662425"/>
                  </a:lnTo>
                  <a:cubicBezTo>
                    <a:pt x="424055" y="3184544"/>
                    <a:pt x="889346" y="3411460"/>
                    <a:pt x="1514161" y="3411460"/>
                  </a:cubicBezTo>
                  <a:cubicBezTo>
                    <a:pt x="1982808" y="3411460"/>
                    <a:pt x="2326661" y="3170014"/>
                    <a:pt x="2797788" y="2801744"/>
                  </a:cubicBezTo>
                  <a:cubicBezTo>
                    <a:pt x="2850420" y="2760595"/>
                    <a:pt x="2903054" y="2719940"/>
                    <a:pt x="2954004" y="2680673"/>
                  </a:cubicBezTo>
                  <a:cubicBezTo>
                    <a:pt x="3230156" y="2467586"/>
                    <a:pt x="3490946" y="2266297"/>
                    <a:pt x="3664508" y="2047754"/>
                  </a:cubicBezTo>
                  <a:cubicBezTo>
                    <a:pt x="3830437" y="1838832"/>
                    <a:pt x="3904481" y="1629214"/>
                    <a:pt x="3904481" y="1368033"/>
                  </a:cubicBezTo>
                  <a:cubicBezTo>
                    <a:pt x="3904481" y="877057"/>
                    <a:pt x="3796872" y="423228"/>
                    <a:pt x="3596499" y="52268"/>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9" name="Group 8">
            <a:extLst>
              <a:ext uri="{FF2B5EF4-FFF2-40B4-BE49-F238E27FC236}">
                <a16:creationId xmlns:a16="http://schemas.microsoft.com/office/drawing/2014/main" id="{90302A25-2D4F-4AD5-B0E9-C12184C3599E}"/>
              </a:ext>
            </a:extLst>
          </p:cNvPr>
          <p:cNvGrpSpPr/>
          <p:nvPr/>
        </p:nvGrpSpPr>
        <p:grpSpPr>
          <a:xfrm>
            <a:off x="-1" y="1355238"/>
            <a:ext cx="4381339" cy="5510713"/>
            <a:chOff x="0" y="1347287"/>
            <a:chExt cx="4259808" cy="5510713"/>
          </a:xfrm>
        </p:grpSpPr>
        <p:sp>
          <p:nvSpPr>
            <p:cNvPr id="59" name="Freeform: Shape 58">
              <a:extLst>
                <a:ext uri="{FF2B5EF4-FFF2-40B4-BE49-F238E27FC236}">
                  <a16:creationId xmlns:a16="http://schemas.microsoft.com/office/drawing/2014/main" id="{E227AF03-773A-4B1E-8FED-67198038E60D}"/>
                </a:ext>
              </a:extLst>
            </p:cNvPr>
            <p:cNvSpPr/>
            <p:nvPr/>
          </p:nvSpPr>
          <p:spPr>
            <a:xfrm>
              <a:off x="0" y="1676545"/>
              <a:ext cx="4174269" cy="5181455"/>
            </a:xfrm>
            <a:custGeom>
              <a:avLst/>
              <a:gdLst>
                <a:gd name="connsiteX0" fmla="*/ 1155130 w 4174269"/>
                <a:gd name="connsiteY0" fmla="*/ 990 h 5181455"/>
                <a:gd name="connsiteX1" fmla="*/ 2396955 w 4174269"/>
                <a:gd name="connsiteY1" fmla="*/ 367328 h 5181455"/>
                <a:gd name="connsiteX2" fmla="*/ 3827960 w 4174269"/>
                <a:gd name="connsiteY2" fmla="*/ 4749328 h 5181455"/>
                <a:gd name="connsiteX3" fmla="*/ 3561502 w 4174269"/>
                <a:gd name="connsiteY3" fmla="*/ 5090948 h 5181455"/>
                <a:gd name="connsiteX4" fmla="*/ 3452726 w 4174269"/>
                <a:gd name="connsiteY4" fmla="*/ 5181455 h 5181455"/>
                <a:gd name="connsiteX5" fmla="*/ 0 w 4174269"/>
                <a:gd name="connsiteY5" fmla="*/ 5181455 h 5181455"/>
                <a:gd name="connsiteX6" fmla="*/ 0 w 4174269"/>
                <a:gd name="connsiteY6" fmla="*/ 251605 h 5181455"/>
                <a:gd name="connsiteX7" fmla="*/ 157396 w 4174269"/>
                <a:gd name="connsiteY7" fmla="*/ 182600 h 5181455"/>
                <a:gd name="connsiteX8" fmla="*/ 1155130 w 4174269"/>
                <a:gd name="connsiteY8" fmla="*/ 990 h 5181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74269" h="5181455">
                  <a:moveTo>
                    <a:pt x="1155130" y="990"/>
                  </a:moveTo>
                  <a:cubicBezTo>
                    <a:pt x="1564667" y="12730"/>
                    <a:pt x="1984593" y="129250"/>
                    <a:pt x="2396955" y="367328"/>
                  </a:cubicBezTo>
                  <a:cubicBezTo>
                    <a:pt x="3871760" y="1218807"/>
                    <a:pt x="4678347" y="3276416"/>
                    <a:pt x="3827960" y="4749328"/>
                  </a:cubicBezTo>
                  <a:cubicBezTo>
                    <a:pt x="3748235" y="4887417"/>
                    <a:pt x="3658928" y="4998272"/>
                    <a:pt x="3561502" y="5090948"/>
                  </a:cubicBezTo>
                  <a:lnTo>
                    <a:pt x="3452726" y="5181455"/>
                  </a:lnTo>
                  <a:lnTo>
                    <a:pt x="0" y="5181455"/>
                  </a:lnTo>
                  <a:lnTo>
                    <a:pt x="0" y="251605"/>
                  </a:lnTo>
                  <a:lnTo>
                    <a:pt x="157396" y="182600"/>
                  </a:lnTo>
                  <a:cubicBezTo>
                    <a:pt x="475610" y="54980"/>
                    <a:pt x="811718" y="-8854"/>
                    <a:pt x="1155130" y="99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0" name="Freeform: Shape 59">
              <a:extLst>
                <a:ext uri="{FF2B5EF4-FFF2-40B4-BE49-F238E27FC236}">
                  <a16:creationId xmlns:a16="http://schemas.microsoft.com/office/drawing/2014/main" id="{D6FE8FAD-8A4A-49E1-AFAF-A074482295A9}"/>
                </a:ext>
              </a:extLst>
            </p:cNvPr>
            <p:cNvSpPr/>
            <p:nvPr/>
          </p:nvSpPr>
          <p:spPr>
            <a:xfrm>
              <a:off x="0" y="1347287"/>
              <a:ext cx="4259808" cy="5510713"/>
            </a:xfrm>
            <a:custGeom>
              <a:avLst/>
              <a:gdLst>
                <a:gd name="connsiteX0" fmla="*/ 948905 w 4259808"/>
                <a:gd name="connsiteY0" fmla="*/ 1556 h 5510713"/>
                <a:gd name="connsiteX1" fmla="*/ 2304106 w 4259808"/>
                <a:gd name="connsiteY1" fmla="*/ 405867 h 5510713"/>
                <a:gd name="connsiteX2" fmla="*/ 3890982 w 4259808"/>
                <a:gd name="connsiteY2" fmla="*/ 5156588 h 5510713"/>
                <a:gd name="connsiteX3" fmla="*/ 3680329 w 4259808"/>
                <a:gd name="connsiteY3" fmla="*/ 5445948 h 5510713"/>
                <a:gd name="connsiteX4" fmla="*/ 3616504 w 4259808"/>
                <a:gd name="connsiteY4" fmla="*/ 5510713 h 5510713"/>
                <a:gd name="connsiteX5" fmla="*/ 0 w 4259808"/>
                <a:gd name="connsiteY5" fmla="*/ 5510713 h 5510713"/>
                <a:gd name="connsiteX6" fmla="*/ 0 w 4259808"/>
                <a:gd name="connsiteY6" fmla="*/ 144797 h 5510713"/>
                <a:gd name="connsiteX7" fmla="*/ 164164 w 4259808"/>
                <a:gd name="connsiteY7" fmla="*/ 92266 h 5510713"/>
                <a:gd name="connsiteX8" fmla="*/ 948905 w 4259808"/>
                <a:gd name="connsiteY8" fmla="*/ 1556 h 551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259808" h="5510713">
                  <a:moveTo>
                    <a:pt x="948905" y="1556"/>
                  </a:moveTo>
                  <a:cubicBezTo>
                    <a:pt x="1395136" y="16867"/>
                    <a:pt x="1853354" y="145625"/>
                    <a:pt x="2304106" y="405867"/>
                  </a:cubicBezTo>
                  <a:cubicBezTo>
                    <a:pt x="3916211" y="1336616"/>
                    <a:pt x="4808028" y="3568218"/>
                    <a:pt x="3890982" y="5156588"/>
                  </a:cubicBezTo>
                  <a:cubicBezTo>
                    <a:pt x="3826502" y="5268272"/>
                    <a:pt x="3756052" y="5363347"/>
                    <a:pt x="3680329" y="5445948"/>
                  </a:cubicBezTo>
                  <a:lnTo>
                    <a:pt x="3616504" y="5510713"/>
                  </a:lnTo>
                  <a:lnTo>
                    <a:pt x="0" y="5510713"/>
                  </a:lnTo>
                  <a:lnTo>
                    <a:pt x="0" y="144797"/>
                  </a:lnTo>
                  <a:lnTo>
                    <a:pt x="164164" y="92266"/>
                  </a:lnTo>
                  <a:cubicBezTo>
                    <a:pt x="418657" y="23914"/>
                    <a:pt x="681631" y="-7614"/>
                    <a:pt x="948905"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61" name="Freeform: Shape 60">
              <a:extLst>
                <a:ext uri="{FF2B5EF4-FFF2-40B4-BE49-F238E27FC236}">
                  <a16:creationId xmlns:a16="http://schemas.microsoft.com/office/drawing/2014/main" id="{0A7C4DFB-FDFD-4F28-8B00-287EB75C79EB}"/>
                </a:ext>
              </a:extLst>
            </p:cNvPr>
            <p:cNvSpPr/>
            <p:nvPr/>
          </p:nvSpPr>
          <p:spPr>
            <a:xfrm>
              <a:off x="0" y="1592806"/>
              <a:ext cx="4029221" cy="5265194"/>
            </a:xfrm>
            <a:custGeom>
              <a:avLst/>
              <a:gdLst>
                <a:gd name="connsiteX0" fmla="*/ 812878 w 4029221"/>
                <a:gd name="connsiteY0" fmla="*/ 840 h 5265194"/>
                <a:gd name="connsiteX1" fmla="*/ 960980 w 4029221"/>
                <a:gd name="connsiteY1" fmla="*/ 1442 h 5265194"/>
                <a:gd name="connsiteX2" fmla="*/ 2216856 w 4029221"/>
                <a:gd name="connsiteY2" fmla="*/ 376120 h 5265194"/>
                <a:gd name="connsiteX3" fmla="*/ 3687427 w 4029221"/>
                <a:gd name="connsiteY3" fmla="*/ 4778650 h 5265194"/>
                <a:gd name="connsiteX4" fmla="*/ 3267677 w 4029221"/>
                <a:gd name="connsiteY4" fmla="*/ 5245601 h 5265194"/>
                <a:gd name="connsiteX5" fmla="*/ 3237167 w 4029221"/>
                <a:gd name="connsiteY5" fmla="*/ 5265194 h 5265194"/>
                <a:gd name="connsiteX6" fmla="*/ 0 w 4029221"/>
                <a:gd name="connsiteY6" fmla="*/ 5265194 h 5265194"/>
                <a:gd name="connsiteX7" fmla="*/ 0 w 4029221"/>
                <a:gd name="connsiteY7" fmla="*/ 162790 h 5265194"/>
                <a:gd name="connsiteX8" fmla="*/ 58408 w 4029221"/>
                <a:gd name="connsiteY8" fmla="*/ 139352 h 5265194"/>
                <a:gd name="connsiteX9" fmla="*/ 812878 w 4029221"/>
                <a:gd name="connsiteY9" fmla="*/ 840 h 5265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029221" h="5265194">
                  <a:moveTo>
                    <a:pt x="812878" y="840"/>
                  </a:moveTo>
                  <a:cubicBezTo>
                    <a:pt x="862065" y="-449"/>
                    <a:pt x="911443" y="-258"/>
                    <a:pt x="960980" y="1442"/>
                  </a:cubicBezTo>
                  <a:cubicBezTo>
                    <a:pt x="1374507" y="15631"/>
                    <a:pt x="1799140" y="134952"/>
                    <a:pt x="2216856" y="376120"/>
                  </a:cubicBezTo>
                  <a:cubicBezTo>
                    <a:pt x="3710806" y="1238652"/>
                    <a:pt x="4537261" y="3306696"/>
                    <a:pt x="3687427" y="4778650"/>
                  </a:cubicBezTo>
                  <a:cubicBezTo>
                    <a:pt x="3567917" y="4985647"/>
                    <a:pt x="3426282" y="5131074"/>
                    <a:pt x="3267677" y="5245601"/>
                  </a:cubicBezTo>
                  <a:lnTo>
                    <a:pt x="3237167" y="5265194"/>
                  </a:lnTo>
                  <a:lnTo>
                    <a:pt x="0" y="5265194"/>
                  </a:lnTo>
                  <a:lnTo>
                    <a:pt x="0" y="162790"/>
                  </a:lnTo>
                  <a:lnTo>
                    <a:pt x="58408" y="139352"/>
                  </a:lnTo>
                  <a:cubicBezTo>
                    <a:pt x="301661" y="55163"/>
                    <a:pt x="554646" y="7607"/>
                    <a:pt x="812878" y="840"/>
                  </a:cubicBezTo>
                  <a:close/>
                </a:path>
              </a:pathLst>
            </a:custGeom>
            <a:noFill/>
            <a:ln w="19050">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62" name="Freeform: Shape 61">
              <a:extLst>
                <a:ext uri="{FF2B5EF4-FFF2-40B4-BE49-F238E27FC236}">
                  <a16:creationId xmlns:a16="http://schemas.microsoft.com/office/drawing/2014/main" id="{B6E867DF-0B62-429A-A554-CBE585048439}"/>
                </a:ext>
              </a:extLst>
            </p:cNvPr>
            <p:cNvSpPr/>
            <p:nvPr/>
          </p:nvSpPr>
          <p:spPr>
            <a:xfrm>
              <a:off x="0" y="2147333"/>
              <a:ext cx="3702048" cy="4710667"/>
            </a:xfrm>
            <a:custGeom>
              <a:avLst/>
              <a:gdLst>
                <a:gd name="connsiteX0" fmla="*/ 1057511 w 3702048"/>
                <a:gd name="connsiteY0" fmla="*/ 1243 h 4710667"/>
                <a:gd name="connsiteX1" fmla="*/ 2139959 w 3702048"/>
                <a:gd name="connsiteY1" fmla="*/ 324180 h 4710667"/>
                <a:gd name="connsiteX2" fmla="*/ 3407455 w 3702048"/>
                <a:gd name="connsiteY2" fmla="*/ 4118750 h 4710667"/>
                <a:gd name="connsiteX3" fmla="*/ 2754080 w 3702048"/>
                <a:gd name="connsiteY3" fmla="*/ 4690965 h 4710667"/>
                <a:gd name="connsiteX4" fmla="*/ 2711405 w 3702048"/>
                <a:gd name="connsiteY4" fmla="*/ 4710667 h 4710667"/>
                <a:gd name="connsiteX5" fmla="*/ 0 w 3702048"/>
                <a:gd name="connsiteY5" fmla="*/ 4710667 h 4710667"/>
                <a:gd name="connsiteX6" fmla="*/ 0 w 3702048"/>
                <a:gd name="connsiteY6" fmla="*/ 239601 h 4710667"/>
                <a:gd name="connsiteX7" fmla="*/ 72857 w 3702048"/>
                <a:gd name="connsiteY7" fmla="*/ 203063 h 4710667"/>
                <a:gd name="connsiteX8" fmla="*/ 1057511 w 3702048"/>
                <a:gd name="connsiteY8" fmla="*/ 1243 h 4710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02048" h="4710667">
                  <a:moveTo>
                    <a:pt x="1057511" y="1243"/>
                  </a:moveTo>
                  <a:cubicBezTo>
                    <a:pt x="1413932" y="13473"/>
                    <a:pt x="1779927" y="116316"/>
                    <a:pt x="2139959" y="324180"/>
                  </a:cubicBezTo>
                  <a:cubicBezTo>
                    <a:pt x="3427605" y="1067603"/>
                    <a:pt x="4139931" y="2850064"/>
                    <a:pt x="3407455" y="4118750"/>
                  </a:cubicBezTo>
                  <a:cubicBezTo>
                    <a:pt x="3235777" y="4416105"/>
                    <a:pt x="3011128" y="4566048"/>
                    <a:pt x="2754080" y="4690965"/>
                  </a:cubicBezTo>
                  <a:lnTo>
                    <a:pt x="2711405" y="4710667"/>
                  </a:lnTo>
                  <a:lnTo>
                    <a:pt x="0" y="4710667"/>
                  </a:lnTo>
                  <a:lnTo>
                    <a:pt x="0" y="239601"/>
                  </a:lnTo>
                  <a:lnTo>
                    <a:pt x="72857" y="203063"/>
                  </a:lnTo>
                  <a:cubicBezTo>
                    <a:pt x="383165" y="61024"/>
                    <a:pt x="715942" y="-10476"/>
                    <a:pt x="1057511" y="1243"/>
                  </a:cubicBezTo>
                  <a:close/>
                </a:path>
              </a:pathLst>
            </a:custGeom>
            <a:noFill/>
            <a:ln w="158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sp>
        <p:nvSpPr>
          <p:cNvPr id="2" name="Title 1"/>
          <p:cNvSpPr>
            <a:spLocks noGrp="1"/>
          </p:cNvSpPr>
          <p:nvPr>
            <p:ph type="title"/>
          </p:nvPr>
        </p:nvSpPr>
        <p:spPr>
          <a:xfrm>
            <a:off x="4654296" y="3420734"/>
            <a:ext cx="6665976" cy="2129674"/>
          </a:xfrm>
        </p:spPr>
        <p:txBody>
          <a:bodyPr anchor="b">
            <a:noAutofit/>
          </a:bodyPr>
          <a:lstStyle>
            <a:lvl1pPr algn="l">
              <a:lnSpc>
                <a:spcPct val="110000"/>
              </a:lnSpc>
              <a:defRPr sz="4800" cap="none" baseline="0">
                <a:solidFill>
                  <a:schemeClr val="tx1">
                    <a:lumMod val="75000"/>
                    <a:lumOff val="25000"/>
                  </a:schemeClr>
                </a:solidFill>
              </a:defRPr>
            </a:lvl1pPr>
          </a:lstStyle>
          <a:p>
            <a:r>
              <a:rPr lang="en-US"/>
              <a:t>Click to edit Master title style</a:t>
            </a:r>
            <a:endParaRPr lang="en-US" dirty="0"/>
          </a:p>
        </p:txBody>
      </p:sp>
      <p:sp>
        <p:nvSpPr>
          <p:cNvPr id="23" name="Footer Placeholder 22">
            <a:extLst>
              <a:ext uri="{FF2B5EF4-FFF2-40B4-BE49-F238E27FC236}">
                <a16:creationId xmlns:a16="http://schemas.microsoft.com/office/drawing/2014/main" id="{E197B67B-BA44-4D2A-B31D-35A89323C4B1}"/>
              </a:ext>
            </a:extLst>
          </p:cNvPr>
          <p:cNvSpPr>
            <a:spLocks noGrp="1"/>
          </p:cNvSpPr>
          <p:nvPr>
            <p:ph type="ftr" sz="quarter" idx="11"/>
          </p:nvPr>
        </p:nvSpPr>
        <p:spPr>
          <a:xfrm>
            <a:off x="4654296" y="6170490"/>
            <a:ext cx="5713314" cy="457200"/>
          </a:xfrm>
        </p:spPr>
        <p:txBody>
          <a:bodyPr/>
          <a:lstStyle/>
          <a:p>
            <a:endParaRPr lang="en-US" dirty="0"/>
          </a:p>
        </p:txBody>
      </p:sp>
      <p:sp>
        <p:nvSpPr>
          <p:cNvPr id="27" name="Slide Number Placeholder 26">
            <a:extLst>
              <a:ext uri="{FF2B5EF4-FFF2-40B4-BE49-F238E27FC236}">
                <a16:creationId xmlns:a16="http://schemas.microsoft.com/office/drawing/2014/main" id="{1D718595-24D3-4517-A62E-C1F493407AA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3" name="Text Placeholder 2"/>
          <p:cNvSpPr>
            <a:spLocks noGrp="1"/>
          </p:cNvSpPr>
          <p:nvPr>
            <p:ph type="body" idx="1"/>
          </p:nvPr>
        </p:nvSpPr>
        <p:spPr>
          <a:xfrm>
            <a:off x="4654295" y="5550408"/>
            <a:ext cx="6665975" cy="512064"/>
          </a:xfrm>
        </p:spPr>
        <p:txBody>
          <a:bodyPr>
            <a:normAutofit/>
          </a:bodyPr>
          <a:lstStyle>
            <a:lvl1pPr marL="0" indent="0" algn="l">
              <a:lnSpc>
                <a:spcPct val="130000"/>
              </a:lnSpc>
              <a:spcBef>
                <a:spcPts val="0"/>
              </a:spcBef>
              <a:buNone/>
              <a:defRPr sz="2000" baseline="0">
                <a:solidFill>
                  <a:schemeClr val="tx1">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8" name="Date Placeholder 17">
            <a:extLst>
              <a:ext uri="{FF2B5EF4-FFF2-40B4-BE49-F238E27FC236}">
                <a16:creationId xmlns:a16="http://schemas.microsoft.com/office/drawing/2014/main" id="{3C6217BB-A228-414D-92D9-E1D1EFEB8BE6}"/>
              </a:ext>
            </a:extLst>
          </p:cNvPr>
          <p:cNvSpPr>
            <a:spLocks noGrp="1"/>
          </p:cNvSpPr>
          <p:nvPr>
            <p:ph type="dt" sz="half" idx="10"/>
          </p:nvPr>
        </p:nvSpPr>
        <p:spPr>
          <a:xfrm>
            <a:off x="640080" y="6170491"/>
            <a:ext cx="2840083" cy="457200"/>
          </a:xfrm>
        </p:spPr>
        <p:txBody>
          <a:bodyPr/>
          <a:lstStyle>
            <a:lvl1pPr algn="l">
              <a:defRPr/>
            </a:lvl1pPr>
          </a:lstStyle>
          <a:p>
            <a:fld id="{E72EB70D-CD01-44DA-83B3-8FEB3383D307}" type="datetime1">
              <a:rPr lang="en-US" smtClean="0"/>
              <a:t>12/30/2020</a:t>
            </a:fld>
            <a:endParaRPr lang="en-US" dirty="0"/>
          </a:p>
        </p:txBody>
      </p:sp>
    </p:spTree>
    <p:extLst>
      <p:ext uri="{BB962C8B-B14F-4D97-AF65-F5344CB8AC3E}">
        <p14:creationId xmlns:p14="http://schemas.microsoft.com/office/powerpoint/2010/main" val="1359005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2024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30290" y="2438399"/>
            <a:ext cx="4160520" cy="36576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C1D6427-F07F-4D50-B151-455100AF70FF}"/>
              </a:ext>
            </a:extLst>
          </p:cNvPr>
          <p:cNvSpPr>
            <a:spLocks noGrp="1"/>
          </p:cNvSpPr>
          <p:nvPr>
            <p:ph type="dt" sz="half" idx="10"/>
          </p:nvPr>
        </p:nvSpPr>
        <p:spPr/>
        <p:txBody>
          <a:bodyPr/>
          <a:lstStyle/>
          <a:p>
            <a:fld id="{D0158CFD-9357-46BE-A189-D637A67C8730}" type="datetime1">
              <a:rPr lang="en-US" smtClean="0"/>
              <a:t>12/30/2020</a:t>
            </a:fld>
            <a:endParaRPr lang="en-US" dirty="0"/>
          </a:p>
        </p:txBody>
      </p:sp>
      <p:sp>
        <p:nvSpPr>
          <p:cNvPr id="9" name="Footer Placeholder 8">
            <a:extLst>
              <a:ext uri="{FF2B5EF4-FFF2-40B4-BE49-F238E27FC236}">
                <a16:creationId xmlns:a16="http://schemas.microsoft.com/office/drawing/2014/main" id="{479EFBB2-C5E0-4D57-AB1D-3AA907ECFD72}"/>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7AE6B7E1-F60B-4D08-9052-423D6FBFAD6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32160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920241" y="2456408"/>
            <a:ext cx="4160520" cy="823912"/>
          </a:xfrm>
        </p:spPr>
        <p:txBody>
          <a:bodyPr anchor="b">
            <a:normAutofit/>
          </a:bodyPr>
          <a:lstStyle>
            <a:lvl1pPr marL="0" indent="0">
              <a:lnSpc>
                <a:spcPct val="130000"/>
              </a:lnSpc>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920241"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30290" y="2456408"/>
            <a:ext cx="4160520" cy="823912"/>
          </a:xfrm>
        </p:spPr>
        <p:txBody>
          <a:bodyPr anchor="b">
            <a:normAutofit/>
          </a:bodyPr>
          <a:lstStyle>
            <a:lvl1pPr marL="0" indent="0">
              <a:lnSpc>
                <a:spcPct val="99000"/>
              </a:lnSpc>
              <a:buNone/>
              <a:defRPr lang="en-US" sz="1800" b="1" kern="1200" cap="all" spc="150"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30000"/>
              </a:lnSpc>
              <a:spcBef>
                <a:spcPts val="930"/>
              </a:spcBef>
              <a:buFont typeface="Corbel" panose="020B0503020204020204" pitchFamily="34" charset="0"/>
              <a:buNone/>
            </a:pPr>
            <a:r>
              <a:rPr lang="en-US"/>
              <a:t>Click to edit Master text styles</a:t>
            </a:r>
          </a:p>
        </p:txBody>
      </p:sp>
      <p:sp>
        <p:nvSpPr>
          <p:cNvPr id="6" name="Content Placeholder 5"/>
          <p:cNvSpPr>
            <a:spLocks noGrp="1"/>
          </p:cNvSpPr>
          <p:nvPr>
            <p:ph sz="quarter" idx="4"/>
          </p:nvPr>
        </p:nvSpPr>
        <p:spPr>
          <a:xfrm>
            <a:off x="6530290" y="3316639"/>
            <a:ext cx="4160520" cy="27793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Date Placeholder 9">
            <a:extLst>
              <a:ext uri="{FF2B5EF4-FFF2-40B4-BE49-F238E27FC236}">
                <a16:creationId xmlns:a16="http://schemas.microsoft.com/office/drawing/2014/main" id="{3771BF97-4D2A-43A4-8CDC-2250017EB045}"/>
              </a:ext>
            </a:extLst>
          </p:cNvPr>
          <p:cNvSpPr>
            <a:spLocks noGrp="1"/>
          </p:cNvSpPr>
          <p:nvPr>
            <p:ph type="dt" sz="half" idx="10"/>
          </p:nvPr>
        </p:nvSpPr>
        <p:spPr/>
        <p:txBody>
          <a:bodyPr/>
          <a:lstStyle/>
          <a:p>
            <a:fld id="{7B4742EE-B331-4632-BD10-A82FED6B6FC0}" type="datetime1">
              <a:rPr lang="en-US" smtClean="0"/>
              <a:t>12/30/2020</a:t>
            </a:fld>
            <a:endParaRPr lang="en-US" dirty="0"/>
          </a:p>
        </p:txBody>
      </p:sp>
      <p:sp>
        <p:nvSpPr>
          <p:cNvPr id="11" name="Footer Placeholder 10">
            <a:extLst>
              <a:ext uri="{FF2B5EF4-FFF2-40B4-BE49-F238E27FC236}">
                <a16:creationId xmlns:a16="http://schemas.microsoft.com/office/drawing/2014/main" id="{6020661A-DA07-4679-9226-945B5DD2480C}"/>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EEFCE38B-E087-4988-BC3A-FE3B55E70D7E}"/>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
        <p:nvSpPr>
          <p:cNvPr id="13" name="Title 12">
            <a:extLst>
              <a:ext uri="{FF2B5EF4-FFF2-40B4-BE49-F238E27FC236}">
                <a16:creationId xmlns:a16="http://schemas.microsoft.com/office/drawing/2014/main" id="{D3BC439C-E995-4E1F-8DE9-75C32785E00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344283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CF30096C-3491-4EF2-ABB2-D57F3F4B5BD5}"/>
              </a:ext>
            </a:extLst>
          </p:cNvPr>
          <p:cNvSpPr>
            <a:spLocks noGrp="1"/>
          </p:cNvSpPr>
          <p:nvPr>
            <p:ph type="dt" sz="half" idx="10"/>
          </p:nvPr>
        </p:nvSpPr>
        <p:spPr/>
        <p:txBody>
          <a:bodyPr/>
          <a:lstStyle/>
          <a:p>
            <a:fld id="{451BA835-D13F-49F4-8F11-5D576AC65FAD}" type="datetime1">
              <a:rPr lang="en-US" smtClean="0"/>
              <a:t>12/30/2020</a:t>
            </a:fld>
            <a:endParaRPr lang="en-US" dirty="0"/>
          </a:p>
        </p:txBody>
      </p:sp>
      <p:sp>
        <p:nvSpPr>
          <p:cNvPr id="7" name="Footer Placeholder 6">
            <a:extLst>
              <a:ext uri="{FF2B5EF4-FFF2-40B4-BE49-F238E27FC236}">
                <a16:creationId xmlns:a16="http://schemas.microsoft.com/office/drawing/2014/main" id="{79DA3A85-7147-4F32-944A-B079AF5147E2}"/>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EEDDF50D-95C0-4DA2-BBC6-41774FAC1404}"/>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1638203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209BEFCA-6D6F-4F26-823F-C86CA694B830}"/>
              </a:ext>
            </a:extLst>
          </p:cNvPr>
          <p:cNvSpPr>
            <a:spLocks noGrp="1"/>
          </p:cNvSpPr>
          <p:nvPr>
            <p:ph type="dt" sz="half" idx="10"/>
          </p:nvPr>
        </p:nvSpPr>
        <p:spPr/>
        <p:txBody>
          <a:bodyPr/>
          <a:lstStyle/>
          <a:p>
            <a:fld id="{ADBD1799-ACB5-4CB2-86A2-5C574F1C8706}" type="datetime1">
              <a:rPr lang="en-US" smtClean="0"/>
              <a:t>12/30/2020</a:t>
            </a:fld>
            <a:endParaRPr lang="en-US" dirty="0"/>
          </a:p>
        </p:txBody>
      </p:sp>
      <p:sp>
        <p:nvSpPr>
          <p:cNvPr id="6" name="Footer Placeholder 5">
            <a:extLst>
              <a:ext uri="{FF2B5EF4-FFF2-40B4-BE49-F238E27FC236}">
                <a16:creationId xmlns:a16="http://schemas.microsoft.com/office/drawing/2014/main" id="{BC2EE2C9-E87D-4495-9EDA-6BC0EDC270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5557A9-903F-4B36-8B06-D9EADF230508}"/>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3838324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76488" y="640080"/>
            <a:ext cx="3227715" cy="2551751"/>
          </a:xfrm>
        </p:spPr>
        <p:txBody>
          <a:bodyPr anchor="b">
            <a:normAutofit/>
          </a:bodyPr>
          <a:lstStyle>
            <a:lvl1pPr>
              <a:lnSpc>
                <a:spcPct val="104000"/>
              </a:lnSpc>
              <a:defRPr sz="3400"/>
            </a:lvl1pPr>
          </a:lstStyle>
          <a:p>
            <a:r>
              <a:rPr lang="en-US"/>
              <a:t>Click to edit Master title style</a:t>
            </a:r>
            <a:endParaRPr lang="en-US" dirty="0"/>
          </a:p>
        </p:txBody>
      </p:sp>
      <p:sp>
        <p:nvSpPr>
          <p:cNvPr id="3" name="Content Placeholder 2"/>
          <p:cNvSpPr>
            <a:spLocks noGrp="1"/>
          </p:cNvSpPr>
          <p:nvPr>
            <p:ph idx="1"/>
          </p:nvPr>
        </p:nvSpPr>
        <p:spPr>
          <a:xfrm>
            <a:off x="1280160" y="640080"/>
            <a:ext cx="6949440" cy="5455919"/>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a:extLst>
              <a:ext uri="{FF2B5EF4-FFF2-40B4-BE49-F238E27FC236}">
                <a16:creationId xmlns:a16="http://schemas.microsoft.com/office/drawing/2014/main" id="{BB904BE8-2080-4FFA-9239-A8929E28FAD9}"/>
              </a:ext>
            </a:extLst>
          </p:cNvPr>
          <p:cNvSpPr>
            <a:spLocks noGrp="1"/>
          </p:cNvSpPr>
          <p:nvPr>
            <p:ph type="dt" sz="half" idx="10"/>
          </p:nvPr>
        </p:nvSpPr>
        <p:spPr>
          <a:xfrm>
            <a:off x="8476488" y="6170491"/>
            <a:ext cx="2214322" cy="457200"/>
          </a:xfrm>
        </p:spPr>
        <p:txBody>
          <a:bodyPr/>
          <a:lstStyle/>
          <a:p>
            <a:fld id="{ED5DD0D6-7A82-473E-879B-C6ECD6CCCFEC}" type="datetime1">
              <a:rPr lang="en-US" smtClean="0"/>
              <a:t>12/30/2020</a:t>
            </a:fld>
            <a:endParaRPr lang="en-US" dirty="0"/>
          </a:p>
        </p:txBody>
      </p:sp>
      <p:sp>
        <p:nvSpPr>
          <p:cNvPr id="9" name="Footer Placeholder 8">
            <a:extLst>
              <a:ext uri="{FF2B5EF4-FFF2-40B4-BE49-F238E27FC236}">
                <a16:creationId xmlns:a16="http://schemas.microsoft.com/office/drawing/2014/main" id="{ED5580C6-5CD7-4CDD-977D-0533C84F2F45}"/>
              </a:ext>
            </a:extLst>
          </p:cNvPr>
          <p:cNvSpPr>
            <a:spLocks noGrp="1"/>
          </p:cNvSpPr>
          <p:nvPr>
            <p:ph type="ftr" sz="quarter" idx="11"/>
          </p:nvPr>
        </p:nvSpPr>
        <p:spPr>
          <a:xfrm>
            <a:off x="1280160" y="6170490"/>
            <a:ext cx="6949440" cy="457200"/>
          </a:xfrm>
        </p:spPr>
        <p:txBody>
          <a:bodyPr/>
          <a:lstStyle/>
          <a:p>
            <a:endParaRPr lang="en-US" dirty="0"/>
          </a:p>
        </p:txBody>
      </p:sp>
      <p:sp>
        <p:nvSpPr>
          <p:cNvPr id="10" name="Slide Number Placeholder 9">
            <a:extLst>
              <a:ext uri="{FF2B5EF4-FFF2-40B4-BE49-F238E27FC236}">
                <a16:creationId xmlns:a16="http://schemas.microsoft.com/office/drawing/2014/main" id="{518D0320-9B66-443F-8E28-8BCF07E082BD}"/>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759140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0" y="0"/>
            <a:ext cx="8102651" cy="6857999"/>
          </a:xfrm>
          <a:solidFill>
            <a:schemeClr val="bg2">
              <a:lumMod val="9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a:t>Click to edit Master title style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Date Placeholder 10">
            <a:extLst>
              <a:ext uri="{FF2B5EF4-FFF2-40B4-BE49-F238E27FC236}">
                <a16:creationId xmlns:a16="http://schemas.microsoft.com/office/drawing/2014/main" id="{41C2A9DB-B176-4069-8734-5B4ED352BA2B}"/>
              </a:ext>
            </a:extLst>
          </p:cNvPr>
          <p:cNvSpPr>
            <a:spLocks noGrp="1"/>
          </p:cNvSpPr>
          <p:nvPr>
            <p:ph type="dt" sz="half" idx="10"/>
          </p:nvPr>
        </p:nvSpPr>
        <p:spPr>
          <a:xfrm>
            <a:off x="8476488" y="6170491"/>
            <a:ext cx="2214322" cy="457200"/>
          </a:xfrm>
        </p:spPr>
        <p:txBody>
          <a:bodyPr/>
          <a:lstStyle/>
          <a:p>
            <a:fld id="{D4605E03-BC17-41A7-854C-DFAB672737DC}" type="datetime1">
              <a:rPr lang="en-US" smtClean="0"/>
              <a:t>12/30/2020</a:t>
            </a:fld>
            <a:endParaRPr lang="en-US" dirty="0"/>
          </a:p>
        </p:txBody>
      </p:sp>
      <p:sp>
        <p:nvSpPr>
          <p:cNvPr id="12" name="Footer Placeholder 11">
            <a:extLst>
              <a:ext uri="{FF2B5EF4-FFF2-40B4-BE49-F238E27FC236}">
                <a16:creationId xmlns:a16="http://schemas.microsoft.com/office/drawing/2014/main" id="{430F9A2F-C2C4-4E1C-B4B3-07ED84F28CE8}"/>
              </a:ext>
            </a:extLst>
          </p:cNvPr>
          <p:cNvSpPr>
            <a:spLocks noGrp="1"/>
          </p:cNvSpPr>
          <p:nvPr>
            <p:ph type="ftr" sz="quarter" idx="11"/>
          </p:nvPr>
        </p:nvSpPr>
        <p:spPr>
          <a:xfrm>
            <a:off x="1280160" y="6170490"/>
            <a:ext cx="6464410" cy="457200"/>
          </a:xfrm>
        </p:spPr>
        <p:txBody>
          <a:bodyPr/>
          <a:lstStyle>
            <a:lvl1pPr>
              <a:defRPr b="1">
                <a:solidFill>
                  <a:srgbClr val="FFFFFF"/>
                </a:solidFill>
                <a:effectLst>
                  <a:outerShdw blurRad="50800" dist="38100" dir="2700000" algn="tl" rotWithShape="0">
                    <a:prstClr val="black">
                      <a:alpha val="43000"/>
                    </a:prstClr>
                  </a:outerShdw>
                </a:effectLst>
              </a:defRPr>
            </a:lvl1pPr>
          </a:lstStyle>
          <a:p>
            <a:endParaRPr lang="en-US" dirty="0"/>
          </a:p>
        </p:txBody>
      </p:sp>
      <p:sp>
        <p:nvSpPr>
          <p:cNvPr id="13" name="Slide Number Placeholder 12">
            <a:extLst>
              <a:ext uri="{FF2B5EF4-FFF2-40B4-BE49-F238E27FC236}">
                <a16:creationId xmlns:a16="http://schemas.microsoft.com/office/drawing/2014/main" id="{F9BFA0A0-2117-4A10-9DAA-080C21559CF3}"/>
              </a:ext>
            </a:extLst>
          </p:cNvPr>
          <p:cNvSpPr>
            <a:spLocks noGrp="1"/>
          </p:cNvSpPr>
          <p:nvPr>
            <p:ph type="sldNum" sz="quarter" idx="12"/>
          </p:nvPr>
        </p:nvSpPr>
        <p:spPr/>
        <p:txBody>
          <a:bodyPr/>
          <a:lstStyle/>
          <a:p>
            <a:pPr algn="l"/>
            <a:fld id="{FAEF9944-A4F6-4C59-AEBD-678D6480B8EA}" type="slidenum">
              <a:rPr lang="en-US" smtClean="0"/>
              <a:pPr algn="l"/>
              <a:t>‹#›</a:t>
            </a:fld>
            <a:endParaRPr lang="en-US" dirty="0"/>
          </a:p>
        </p:txBody>
      </p:sp>
    </p:spTree>
    <p:extLst>
      <p:ext uri="{BB962C8B-B14F-4D97-AF65-F5344CB8AC3E}">
        <p14:creationId xmlns:p14="http://schemas.microsoft.com/office/powerpoint/2010/main" val="4192034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442220"/>
            <a:ext cx="8770571" cy="1345269"/>
          </a:xfrm>
          <a:prstGeom prst="rect">
            <a:avLst/>
          </a:prstGeom>
        </p:spPr>
        <p:txBody>
          <a:bodyPr vert="horz" lIns="109728" tIns="109728" rIns="109728" bIns="9144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920240" y="2312276"/>
            <a:ext cx="8770571" cy="3651504"/>
          </a:xfrm>
          <a:prstGeom prst="rect">
            <a:avLst/>
          </a:prstGeom>
        </p:spPr>
        <p:txBody>
          <a:bodyPr vert="horz" lIns="109728" tIns="109728" rIns="109728"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50727" y="6170491"/>
            <a:ext cx="2840083" cy="457200"/>
          </a:xfrm>
          <a:prstGeom prst="rect">
            <a:avLst/>
          </a:prstGeom>
        </p:spPr>
        <p:txBody>
          <a:bodyPr vert="horz" lIns="109728" tIns="109728" rIns="109728" bIns="91440" rtlCol="0" anchor="ctr"/>
          <a:lstStyle>
            <a:lvl1pPr algn="r">
              <a:defRPr sz="1100" spc="150" baseline="0">
                <a:solidFill>
                  <a:schemeClr val="tx1">
                    <a:lumMod val="75000"/>
                    <a:lumOff val="25000"/>
                  </a:schemeClr>
                </a:solidFill>
                <a:latin typeface="+mj-lt"/>
              </a:defRPr>
            </a:lvl1pPr>
          </a:lstStyle>
          <a:p>
            <a:fld id="{C4408324-A84C-4A45-93B6-78D079CCE772}" type="datetime1">
              <a:rPr lang="en-US" smtClean="0"/>
              <a:t>12/30/2020</a:t>
            </a:fld>
            <a:endParaRPr lang="en-US" dirty="0"/>
          </a:p>
        </p:txBody>
      </p:sp>
      <p:sp>
        <p:nvSpPr>
          <p:cNvPr id="5" name="Footer Placeholder 4"/>
          <p:cNvSpPr>
            <a:spLocks noGrp="1"/>
          </p:cNvSpPr>
          <p:nvPr>
            <p:ph type="ftr" sz="quarter" idx="3"/>
          </p:nvPr>
        </p:nvSpPr>
        <p:spPr>
          <a:xfrm>
            <a:off x="1920240" y="6170490"/>
            <a:ext cx="5667375" cy="457200"/>
          </a:xfrm>
          <a:prstGeom prst="rect">
            <a:avLst/>
          </a:prstGeom>
        </p:spPr>
        <p:txBody>
          <a:bodyPr vert="horz" lIns="109728" tIns="109728" rIns="109728" bIns="91440" rtlCol="0" anchor="ctr"/>
          <a:lstStyle>
            <a:lvl1pPr algn="l">
              <a:defRPr sz="1100" spc="150" baseline="0">
                <a:solidFill>
                  <a:schemeClr val="tx1">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10853744" y="6170490"/>
            <a:ext cx="1188720" cy="457200"/>
          </a:xfrm>
          <a:prstGeom prst="rect">
            <a:avLst/>
          </a:prstGeom>
        </p:spPr>
        <p:txBody>
          <a:bodyPr vert="horz" lIns="109728" tIns="109728" rIns="109728" bIns="91440" rtlCol="0" anchor="b"/>
          <a:lstStyle>
            <a:lvl1pPr algn="r">
              <a:defRPr sz="1600" b="1" baseline="0">
                <a:solidFill>
                  <a:schemeClr val="tx1">
                    <a:lumMod val="75000"/>
                    <a:lumOff val="25000"/>
                  </a:schemeClr>
                </a:solidFill>
                <a:latin typeface="+mj-lt"/>
              </a:defRPr>
            </a:lvl1pPr>
          </a:lstStyle>
          <a:p>
            <a:pPr algn="l"/>
            <a:fld id="{FAEF9944-A4F6-4C59-AEBD-678D6480B8EA}" type="slidenum">
              <a:rPr lang="en-US" smtClean="0"/>
              <a:pPr algn="l"/>
              <a:t>‹#›</a:t>
            </a:fld>
            <a:endParaRPr lang="en-US" dirty="0"/>
          </a:p>
        </p:txBody>
      </p:sp>
      <p:cxnSp>
        <p:nvCxnSpPr>
          <p:cNvPr id="9" name="Straight Connector 8" title="Rule Line">
            <a:extLst>
              <a:ext uri="{FF2B5EF4-FFF2-40B4-BE49-F238E27FC236}">
                <a16:creationId xmlns:a16="http://schemas.microsoft.com/office/drawing/2014/main" id="{430127AE-B29E-4FDF-99D2-A2F1E7003F74}"/>
              </a:ext>
            </a:extLst>
          </p:cNvPr>
          <p:cNvCxnSpPr/>
          <p:nvPr/>
        </p:nvCxnSpPr>
        <p:spPr>
          <a:xfrm>
            <a:off x="1920240" y="2176009"/>
            <a:ext cx="8770571" cy="0"/>
          </a:xfrm>
          <a:prstGeom prst="line">
            <a:avLst/>
          </a:prstGeom>
          <a:ln w="254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413226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02" r:id="rId5"/>
    <p:sldLayoutId id="2147483707" r:id="rId6"/>
    <p:sldLayoutId id="2147483703" r:id="rId7"/>
    <p:sldLayoutId id="2147483704" r:id="rId8"/>
    <p:sldLayoutId id="2147483705" r:id="rId9"/>
    <p:sldLayoutId id="2147483706" r:id="rId10"/>
    <p:sldLayoutId id="2147483708" r:id="rId11"/>
  </p:sldLayoutIdLst>
  <p:hf sldNum="0" hdr="0" ftr="0" dt="0"/>
  <p:txStyles>
    <p:titleStyle>
      <a:lvl1pPr algn="l" defTabSz="914400" rtl="0" eaLnBrk="1" latinLnBrk="0" hangingPunct="1">
        <a:lnSpc>
          <a:spcPct val="130000"/>
        </a:lnSpc>
        <a:spcBef>
          <a:spcPct val="0"/>
        </a:spcBef>
        <a:buNone/>
        <a:defRPr sz="3200" b="1" kern="1200" spc="150" baseline="0">
          <a:solidFill>
            <a:schemeClr val="tx1">
              <a:lumMod val="75000"/>
              <a:lumOff val="25000"/>
            </a:schemeClr>
          </a:solidFill>
          <a:latin typeface="+mj-lt"/>
          <a:ea typeface="+mj-ea"/>
          <a:cs typeface="+mj-cs"/>
        </a:defRPr>
      </a:lvl1pPr>
    </p:titleStyle>
    <p:bodyStyle>
      <a:lvl1pPr marL="0" indent="0" algn="l" defTabSz="914400" rtl="0" eaLnBrk="1" latinLnBrk="0" hangingPunct="1">
        <a:lnSpc>
          <a:spcPct val="140000"/>
        </a:lnSpc>
        <a:spcBef>
          <a:spcPts val="930"/>
        </a:spcBef>
        <a:buFont typeface="Corbel" panose="020B0503020204020204" pitchFamily="34" charset="0"/>
        <a:buNone/>
        <a:defRPr sz="1800" b="0" kern="1200" spc="150" baseline="0">
          <a:solidFill>
            <a:schemeClr val="tx1">
              <a:lumMod val="75000"/>
              <a:lumOff val="25000"/>
            </a:schemeClr>
          </a:solidFill>
          <a:latin typeface="+mn-lt"/>
          <a:ea typeface="+mn-ea"/>
          <a:cs typeface="+mn-cs"/>
        </a:defRPr>
      </a:lvl1pPr>
      <a:lvl2pPr marL="0" indent="0" algn="l" defTabSz="914400" rtl="0" eaLnBrk="1" latinLnBrk="0" hangingPunct="1">
        <a:lnSpc>
          <a:spcPct val="140000"/>
        </a:lnSpc>
        <a:spcBef>
          <a:spcPts val="930"/>
        </a:spcBef>
        <a:buFont typeface="Corbel" panose="020B0503020204020204" pitchFamily="34" charset="0"/>
        <a:buNone/>
        <a:defRPr sz="1600" kern="1200" spc="150" baseline="0">
          <a:solidFill>
            <a:schemeClr val="tx1">
              <a:lumMod val="75000"/>
              <a:lumOff val="25000"/>
            </a:schemeClr>
          </a:solidFill>
          <a:latin typeface="+mn-lt"/>
          <a:ea typeface="+mn-ea"/>
          <a:cs typeface="+mn-cs"/>
        </a:defRPr>
      </a:lvl2pPr>
      <a:lvl3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3pPr>
      <a:lvl4pPr marL="0" indent="-320040" algn="l" defTabSz="914400" rtl="0" eaLnBrk="1" latinLnBrk="0" hangingPunct="1">
        <a:lnSpc>
          <a:spcPct val="140000"/>
        </a:lnSpc>
        <a:spcBef>
          <a:spcPts val="930"/>
        </a:spcBef>
        <a:buFont typeface="Corbel" panose="020B0503020204020204" pitchFamily="34" charset="0"/>
        <a:buChar char="–"/>
        <a:defRPr sz="1400" kern="1200" spc="150" baseline="0">
          <a:solidFill>
            <a:schemeClr val="tx1">
              <a:lumMod val="75000"/>
              <a:lumOff val="25000"/>
            </a:schemeClr>
          </a:solidFill>
          <a:latin typeface="+mn-lt"/>
          <a:ea typeface="+mn-ea"/>
          <a:cs typeface="+mn-cs"/>
        </a:defRPr>
      </a:lvl4pPr>
      <a:lvl5pPr marL="0" indent="-320040" algn="l" defTabSz="914400" rtl="0" eaLnBrk="1" latinLnBrk="0" hangingPunct="1">
        <a:lnSpc>
          <a:spcPct val="140000"/>
        </a:lnSpc>
        <a:spcBef>
          <a:spcPts val="930"/>
        </a:spcBef>
        <a:buFont typeface="Corbel" panose="020B0503020204020204" pitchFamily="34" charset="0"/>
        <a:buChar char="–"/>
        <a:defRPr sz="1400" i="1" kern="1200" spc="150" baseline="0">
          <a:solidFill>
            <a:schemeClr val="tx1">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meetthealchemist.blogspot.com/" TargetMode="Externa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9.jp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BF1ABE-8590-450D-BB49-BDDCCF3EE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8E185E69-05FD-4F17-8792-36EA123BDBEE}"/>
              </a:ext>
            </a:extLst>
          </p:cNvPr>
          <p:cNvSpPr>
            <a:spLocks noGrp="1"/>
          </p:cNvSpPr>
          <p:nvPr>
            <p:ph type="ctrTitle"/>
          </p:nvPr>
        </p:nvSpPr>
        <p:spPr>
          <a:xfrm>
            <a:off x="665585" y="1859455"/>
            <a:ext cx="5467739" cy="3066706"/>
          </a:xfrm>
        </p:spPr>
        <p:txBody>
          <a:bodyPr anchor="b">
            <a:normAutofit/>
          </a:bodyPr>
          <a:lstStyle/>
          <a:p>
            <a:r>
              <a:rPr lang="en-US" sz="4400" dirty="0" err="1"/>
              <a:t>CONNECT.SHARE</a:t>
            </a:r>
            <a:endParaRPr lang="en-MY" sz="4400" dirty="0"/>
          </a:p>
        </p:txBody>
      </p:sp>
      <p:sp>
        <p:nvSpPr>
          <p:cNvPr id="3" name="Subtitle 2">
            <a:extLst>
              <a:ext uri="{FF2B5EF4-FFF2-40B4-BE49-F238E27FC236}">
                <a16:creationId xmlns:a16="http://schemas.microsoft.com/office/drawing/2014/main" id="{86C592AD-74F1-4E2E-9808-403B06236D73}"/>
              </a:ext>
            </a:extLst>
          </p:cNvPr>
          <p:cNvSpPr>
            <a:spLocks noGrp="1"/>
          </p:cNvSpPr>
          <p:nvPr>
            <p:ph type="subTitle" idx="1"/>
          </p:nvPr>
        </p:nvSpPr>
        <p:spPr>
          <a:xfrm>
            <a:off x="924056" y="4641374"/>
            <a:ext cx="4950795" cy="569573"/>
          </a:xfrm>
        </p:spPr>
        <p:txBody>
          <a:bodyPr anchor="t">
            <a:normAutofit/>
          </a:bodyPr>
          <a:lstStyle/>
          <a:p>
            <a:r>
              <a:rPr lang="en-US" sz="1800" dirty="0"/>
              <a:t>WHERE ENTREPRENEURS ADVANCE</a:t>
            </a:r>
            <a:endParaRPr lang="en-MY" sz="1800" dirty="0"/>
          </a:p>
        </p:txBody>
      </p:sp>
      <p:sp>
        <p:nvSpPr>
          <p:cNvPr id="11" name="Freeform: Shape 10">
            <a:extLst>
              <a:ext uri="{FF2B5EF4-FFF2-40B4-BE49-F238E27FC236}">
                <a16:creationId xmlns:a16="http://schemas.microsoft.com/office/drawing/2014/main" id="{C7D887A3-61AD-4674-BC53-8DFA8CF7B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479F0FB3-8461-462D-84A2-53106FBF4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53480"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11E3C311-4E8A-45D9-97BF-07F5FD3469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8825" y="0"/>
            <a:ext cx="2536434" cy="6858000"/>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a16="http://schemas.microsoft.com/office/drawing/2014/main" id="{44243EE9-D5D1-48BC-8566-6C9AAE18C1AE}"/>
              </a:ext>
            </a:extLst>
          </p:cNvPr>
          <p:cNvPicPr>
            <a:picLocks noChangeAspect="1"/>
          </p:cNvPicPr>
          <p:nvPr/>
        </p:nvPicPr>
        <p:blipFill rotWithShape="1">
          <a:blip r:embed="rId2"/>
          <a:srcRect l="21907" r="29388" b="-1"/>
          <a:stretch/>
        </p:blipFill>
        <p:spPr>
          <a:xfrm>
            <a:off x="7187979" y="10"/>
            <a:ext cx="5004021" cy="6857990"/>
          </a:xfrm>
          <a:custGeom>
            <a:avLst/>
            <a:gdLst/>
            <a:ahLst/>
            <a:cxnLst/>
            <a:rect l="l" t="t" r="r" b="b"/>
            <a:pathLst>
              <a:path w="4901771" h="6858000">
                <a:moveTo>
                  <a:pt x="1623023" y="0"/>
                </a:moveTo>
                <a:lnTo>
                  <a:pt x="2716256" y="0"/>
                </a:lnTo>
                <a:lnTo>
                  <a:pt x="3496422" y="0"/>
                </a:lnTo>
                <a:lnTo>
                  <a:pt x="4544484" y="0"/>
                </a:lnTo>
                <a:lnTo>
                  <a:pt x="4710787" y="0"/>
                </a:lnTo>
                <a:lnTo>
                  <a:pt x="4901771" y="0"/>
                </a:lnTo>
                <a:lnTo>
                  <a:pt x="4901771" y="6858000"/>
                </a:lnTo>
                <a:lnTo>
                  <a:pt x="4710787" y="6858000"/>
                </a:lnTo>
                <a:lnTo>
                  <a:pt x="4544484" y="6858000"/>
                </a:lnTo>
                <a:lnTo>
                  <a:pt x="3496422" y="6858000"/>
                </a:lnTo>
                <a:lnTo>
                  <a:pt x="2716256" y="6858000"/>
                </a:lnTo>
                <a:lnTo>
                  <a:pt x="2502754" y="6858000"/>
                </a:lnTo>
                <a:lnTo>
                  <a:pt x="2390998" y="6780599"/>
                </a:lnTo>
                <a:cubicBezTo>
                  <a:pt x="2217180" y="6653108"/>
                  <a:pt x="2046553" y="6515397"/>
                  <a:pt x="1874350" y="6374814"/>
                </a:cubicBezTo>
                <a:cubicBezTo>
                  <a:pt x="928725" y="5602839"/>
                  <a:pt x="0" y="4969131"/>
                  <a:pt x="0" y="3621656"/>
                </a:cubicBezTo>
                <a:cubicBezTo>
                  <a:pt x="0" y="2093192"/>
                  <a:pt x="573736" y="754641"/>
                  <a:pt x="1600899" y="14997"/>
                </a:cubicBezTo>
                <a:close/>
              </a:path>
            </a:pathLst>
          </a:custGeom>
        </p:spPr>
      </p:pic>
      <p:pic>
        <p:nvPicPr>
          <p:cNvPr id="14" name="Picture 13">
            <a:extLst>
              <a:ext uri="{FF2B5EF4-FFF2-40B4-BE49-F238E27FC236}">
                <a16:creationId xmlns:a16="http://schemas.microsoft.com/office/drawing/2014/main" id="{C8A7F4C8-DFDF-42FF-8DC4-C36E995A48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0916" y="1496513"/>
            <a:ext cx="2529723" cy="2529723"/>
          </a:xfrm>
          <a:prstGeom prst="rect">
            <a:avLst/>
          </a:prstGeom>
        </p:spPr>
      </p:pic>
    </p:spTree>
    <p:extLst>
      <p:ext uri="{BB962C8B-B14F-4D97-AF65-F5344CB8AC3E}">
        <p14:creationId xmlns:p14="http://schemas.microsoft.com/office/powerpoint/2010/main" val="2605356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93B4D24-F4A8-4141-A20A-E0575D1996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descr="How to Create a 2021 Strategic Plan for Your Consulting Practice – Business  Talent Group">
            <a:extLst>
              <a:ext uri="{FF2B5EF4-FFF2-40B4-BE49-F238E27FC236}">
                <a16:creationId xmlns:a16="http://schemas.microsoft.com/office/drawing/2014/main" id="{2B0E9116-6AEC-48C8-A705-DE9F92103A51}"/>
              </a:ext>
            </a:extLst>
          </p:cNvPr>
          <p:cNvPicPr/>
          <p:nvPr/>
        </p:nvPicPr>
        <p:blipFill rotWithShape="1">
          <a:blip r:embed="rId2">
            <a:extLst>
              <a:ext uri="{28A0092B-C50C-407E-A947-70E740481C1C}">
                <a14:useLocalDpi xmlns:a14="http://schemas.microsoft.com/office/drawing/2010/main" val="0"/>
              </a:ext>
            </a:extLst>
          </a:blip>
          <a:srcRect l="4937" r="6640" b="-1"/>
          <a:stretch/>
        </p:blipFill>
        <p:spPr>
          <a:xfrm>
            <a:off x="1524" y="10"/>
            <a:ext cx="12188952" cy="6857990"/>
          </a:xfrm>
          <a:prstGeom prst="rect">
            <a:avLst/>
          </a:prstGeom>
        </p:spPr>
      </p:pic>
      <p:sp>
        <p:nvSpPr>
          <p:cNvPr id="22" name="Freeform: Shape 21">
            <a:extLst>
              <a:ext uri="{FF2B5EF4-FFF2-40B4-BE49-F238E27FC236}">
                <a16:creationId xmlns:a16="http://schemas.microsoft.com/office/drawing/2014/main" id="{55A741C2-AB82-4BF5-9324-5D0B56A3D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167675" y="-3167677"/>
            <a:ext cx="5856341" cy="12191695"/>
          </a:xfrm>
          <a:custGeom>
            <a:avLst/>
            <a:gdLst>
              <a:gd name="connsiteX0" fmla="*/ 0 w 5856341"/>
              <a:gd name="connsiteY0" fmla="*/ 12191695 h 12191695"/>
              <a:gd name="connsiteX1" fmla="*/ 0 w 5856341"/>
              <a:gd name="connsiteY1" fmla="*/ 0 h 12191695"/>
              <a:gd name="connsiteX2" fmla="*/ 243849 w 5856341"/>
              <a:gd name="connsiteY2" fmla="*/ 0 h 12191695"/>
              <a:gd name="connsiteX3" fmla="*/ 505121 w 5856341"/>
              <a:gd name="connsiteY3" fmla="*/ 0 h 12191695"/>
              <a:gd name="connsiteX4" fmla="*/ 723207 w 5856341"/>
              <a:gd name="connsiteY4" fmla="*/ 0 h 12191695"/>
              <a:gd name="connsiteX5" fmla="*/ 755828 w 5856341"/>
              <a:gd name="connsiteY5" fmla="*/ 0 h 12191695"/>
              <a:gd name="connsiteX6" fmla="*/ 1411868 w 5856341"/>
              <a:gd name="connsiteY6" fmla="*/ 0 h 12191695"/>
              <a:gd name="connsiteX7" fmla="*/ 1421034 w 5856341"/>
              <a:gd name="connsiteY7" fmla="*/ 0 h 12191695"/>
              <a:gd name="connsiteX8" fmla="*/ 1515206 w 5856341"/>
              <a:gd name="connsiteY8" fmla="*/ 0 h 12191695"/>
              <a:gd name="connsiteX9" fmla="*/ 2636151 w 5856341"/>
              <a:gd name="connsiteY9" fmla="*/ 0 h 12191695"/>
              <a:gd name="connsiteX10" fmla="*/ 4637890 w 5856341"/>
              <a:gd name="connsiteY10" fmla="*/ 0 h 12191695"/>
              <a:gd name="connsiteX11" fmla="*/ 4654499 w 5856341"/>
              <a:gd name="connsiteY11" fmla="*/ 26661 h 12191695"/>
              <a:gd name="connsiteX12" fmla="*/ 5856341 w 5856341"/>
              <a:gd name="connsiteY12" fmla="*/ 6438338 h 12191695"/>
              <a:gd name="connsiteX13" fmla="*/ 4449211 w 5856341"/>
              <a:gd name="connsiteY13" fmla="*/ 11332719 h 12191695"/>
              <a:gd name="connsiteX14" fmla="*/ 4061349 w 5856341"/>
              <a:gd name="connsiteY14" fmla="*/ 12054097 h 12191695"/>
              <a:gd name="connsiteX15" fmla="*/ 3977450 w 5856341"/>
              <a:gd name="connsiteY15" fmla="*/ 12191695 h 12191695"/>
              <a:gd name="connsiteX16" fmla="*/ 2636151 w 5856341"/>
              <a:gd name="connsiteY16" fmla="*/ 12191695 h 12191695"/>
              <a:gd name="connsiteX17" fmla="*/ 1421034 w 5856341"/>
              <a:gd name="connsiteY17" fmla="*/ 12191695 h 12191695"/>
              <a:gd name="connsiteX18" fmla="*/ 1411868 w 5856341"/>
              <a:gd name="connsiteY18" fmla="*/ 12191695 h 12191695"/>
              <a:gd name="connsiteX19" fmla="*/ 1283685 w 5856341"/>
              <a:gd name="connsiteY19" fmla="*/ 12191695 h 12191695"/>
              <a:gd name="connsiteX20" fmla="*/ 755828 w 5856341"/>
              <a:gd name="connsiteY20" fmla="*/ 12191695 h 12191695"/>
              <a:gd name="connsiteX21" fmla="*/ 723207 w 5856341"/>
              <a:gd name="connsiteY21" fmla="*/ 12191695 h 12191695"/>
              <a:gd name="connsiteX22" fmla="*/ 505121 w 5856341"/>
              <a:gd name="connsiteY22" fmla="*/ 12191695 h 12191695"/>
              <a:gd name="connsiteX23" fmla="*/ 243849 w 5856341"/>
              <a:gd name="connsiteY23" fmla="*/ 12191695 h 121916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856341" h="12191695">
                <a:moveTo>
                  <a:pt x="0" y="12191695"/>
                </a:moveTo>
                <a:lnTo>
                  <a:pt x="0" y="0"/>
                </a:lnTo>
                <a:lnTo>
                  <a:pt x="243849" y="0"/>
                </a:lnTo>
                <a:lnTo>
                  <a:pt x="505121" y="0"/>
                </a:lnTo>
                <a:lnTo>
                  <a:pt x="723207" y="0"/>
                </a:lnTo>
                <a:lnTo>
                  <a:pt x="755828" y="0"/>
                </a:lnTo>
                <a:lnTo>
                  <a:pt x="1411868" y="0"/>
                </a:lnTo>
                <a:lnTo>
                  <a:pt x="1421034" y="0"/>
                </a:lnTo>
                <a:lnTo>
                  <a:pt x="1515206" y="0"/>
                </a:lnTo>
                <a:lnTo>
                  <a:pt x="2636151" y="0"/>
                </a:lnTo>
                <a:lnTo>
                  <a:pt x="4637890" y="0"/>
                </a:lnTo>
                <a:lnTo>
                  <a:pt x="4654499" y="26661"/>
                </a:lnTo>
                <a:cubicBezTo>
                  <a:pt x="5425621" y="1341551"/>
                  <a:pt x="5856341" y="3721137"/>
                  <a:pt x="5856341" y="6438338"/>
                </a:cubicBezTo>
                <a:cubicBezTo>
                  <a:pt x="5856341" y="8833790"/>
                  <a:pt x="5159120" y="9960353"/>
                  <a:pt x="4449211" y="11332719"/>
                </a:cubicBezTo>
                <a:cubicBezTo>
                  <a:pt x="4319934" y="11582638"/>
                  <a:pt x="4191839" y="11827452"/>
                  <a:pt x="4061349" y="12054097"/>
                </a:cubicBezTo>
                <a:lnTo>
                  <a:pt x="3977450" y="12191695"/>
                </a:lnTo>
                <a:lnTo>
                  <a:pt x="2636151" y="12191695"/>
                </a:lnTo>
                <a:lnTo>
                  <a:pt x="1421034" y="12191695"/>
                </a:lnTo>
                <a:lnTo>
                  <a:pt x="1411868" y="12191695"/>
                </a:lnTo>
                <a:lnTo>
                  <a:pt x="1283685" y="12191695"/>
                </a:lnTo>
                <a:lnTo>
                  <a:pt x="755828" y="12191695"/>
                </a:lnTo>
                <a:lnTo>
                  <a:pt x="723207" y="12191695"/>
                </a:lnTo>
                <a:lnTo>
                  <a:pt x="505121" y="12191695"/>
                </a:lnTo>
                <a:lnTo>
                  <a:pt x="243849" y="12191695"/>
                </a:ln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579D6AD-AAE5-4F78-B9AD-908480F25C71}"/>
              </a:ext>
            </a:extLst>
          </p:cNvPr>
          <p:cNvSpPr>
            <a:spLocks noGrp="1"/>
          </p:cNvSpPr>
          <p:nvPr>
            <p:ph type="title"/>
          </p:nvPr>
        </p:nvSpPr>
        <p:spPr>
          <a:xfrm>
            <a:off x="1920875" y="442913"/>
            <a:ext cx="8391967" cy="1344612"/>
          </a:xfrm>
        </p:spPr>
        <p:txBody>
          <a:bodyPr anchor="b">
            <a:normAutofit/>
          </a:bodyPr>
          <a:lstStyle/>
          <a:p>
            <a:r>
              <a:rPr lang="en-US" dirty="0"/>
              <a:t>BACKGROUND</a:t>
            </a:r>
            <a:endParaRPr lang="en-MY" dirty="0"/>
          </a:p>
        </p:txBody>
      </p:sp>
      <p:sp>
        <p:nvSpPr>
          <p:cNvPr id="24" name="Freeform: Shape 23">
            <a:extLst>
              <a:ext uri="{FF2B5EF4-FFF2-40B4-BE49-F238E27FC236}">
                <a16:creationId xmlns:a16="http://schemas.microsoft.com/office/drawing/2014/main" id="{DCD46807-BF17-4E5D-90A8-A062604C00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6277" y="-874927"/>
            <a:ext cx="1899138" cy="12191695"/>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823926DB-76C8-474A-B5FB-F43C59E33F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143758" y="-1037574"/>
            <a:ext cx="1904176" cy="12191695"/>
          </a:xfrm>
          <a:custGeom>
            <a:avLst/>
            <a:gdLst>
              <a:gd name="connsiteX0" fmla="*/ 879731 w 2536434"/>
              <a:gd name="connsiteY0" fmla="*/ 0 h 6858000"/>
              <a:gd name="connsiteX1" fmla="*/ 913411 w 2536434"/>
              <a:gd name="connsiteY1" fmla="*/ 0 h 6858000"/>
              <a:gd name="connsiteX2" fmla="*/ 935535 w 2536434"/>
              <a:gd name="connsiteY2" fmla="*/ 14997 h 6858000"/>
              <a:gd name="connsiteX3" fmla="*/ 2536434 w 2536434"/>
              <a:gd name="connsiteY3" fmla="*/ 3621656 h 6858000"/>
              <a:gd name="connsiteX4" fmla="*/ 662084 w 2536434"/>
              <a:gd name="connsiteY4" fmla="*/ 6374814 h 6858000"/>
              <a:gd name="connsiteX5" fmla="*/ 145436 w 2536434"/>
              <a:gd name="connsiteY5" fmla="*/ 6780599 h 6858000"/>
              <a:gd name="connsiteX6" fmla="*/ 33680 w 2536434"/>
              <a:gd name="connsiteY6" fmla="*/ 6858000 h 6858000"/>
              <a:gd name="connsiteX7" fmla="*/ 0 w 2536434"/>
              <a:gd name="connsiteY7" fmla="*/ 6858000 h 6858000"/>
              <a:gd name="connsiteX8" fmla="*/ 111756 w 2536434"/>
              <a:gd name="connsiteY8" fmla="*/ 6780599 h 6858000"/>
              <a:gd name="connsiteX9" fmla="*/ 628404 w 2536434"/>
              <a:gd name="connsiteY9" fmla="*/ 6374814 h 6858000"/>
              <a:gd name="connsiteX10" fmla="*/ 2502754 w 2536434"/>
              <a:gd name="connsiteY10" fmla="*/ 3621656 h 6858000"/>
              <a:gd name="connsiteX11" fmla="*/ 901855 w 2536434"/>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36434" h="6858000">
                <a:moveTo>
                  <a:pt x="879731" y="0"/>
                </a:moveTo>
                <a:lnTo>
                  <a:pt x="913411" y="0"/>
                </a:lnTo>
                <a:lnTo>
                  <a:pt x="935535" y="14997"/>
                </a:lnTo>
                <a:cubicBezTo>
                  <a:pt x="1962698" y="754641"/>
                  <a:pt x="2536434" y="2093192"/>
                  <a:pt x="2536434" y="3621656"/>
                </a:cubicBezTo>
                <a:cubicBezTo>
                  <a:pt x="2536434" y="4969131"/>
                  <a:pt x="1607709" y="5602839"/>
                  <a:pt x="662084" y="6374814"/>
                </a:cubicBezTo>
                <a:cubicBezTo>
                  <a:pt x="489881" y="6515397"/>
                  <a:pt x="319254" y="6653108"/>
                  <a:pt x="145436" y="6780599"/>
                </a:cubicBezTo>
                <a:lnTo>
                  <a:pt x="33680"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Content Placeholder 2">
            <a:extLst>
              <a:ext uri="{FF2B5EF4-FFF2-40B4-BE49-F238E27FC236}">
                <a16:creationId xmlns:a16="http://schemas.microsoft.com/office/drawing/2014/main" id="{FFE83E8E-90F8-41D7-A12B-8243D75A5DCF}"/>
              </a:ext>
            </a:extLst>
          </p:cNvPr>
          <p:cNvSpPr>
            <a:spLocks noGrp="1"/>
          </p:cNvSpPr>
          <p:nvPr>
            <p:ph idx="1"/>
          </p:nvPr>
        </p:nvSpPr>
        <p:spPr>
          <a:xfrm>
            <a:off x="1920875" y="2107096"/>
            <a:ext cx="8391967" cy="2846567"/>
          </a:xfrm>
        </p:spPr>
        <p:txBody>
          <a:bodyPr>
            <a:normAutofit/>
          </a:bodyPr>
          <a:lstStyle/>
          <a:p>
            <a:r>
              <a:rPr lang="en-US" dirty="0">
                <a:effectLst>
                  <a:outerShdw blurRad="38100" dist="38100" dir="2700000" algn="tl">
                    <a:srgbClr val="000000">
                      <a:alpha val="43137"/>
                    </a:srgbClr>
                  </a:outerShdw>
                </a:effectLst>
              </a:rPr>
              <a:t>Sometimes, you may produce a certain idea that’s so good, it could help society in some way, but you don’t have the helping hands needed to start planning or working on it, nor can find the right people to work with. We’ve all been there. And this is where we come to help.</a:t>
            </a:r>
          </a:p>
          <a:p>
            <a:endParaRPr lang="en-MY" dirty="0"/>
          </a:p>
        </p:txBody>
      </p:sp>
    </p:spTree>
    <p:extLst>
      <p:ext uri="{BB962C8B-B14F-4D97-AF65-F5344CB8AC3E}">
        <p14:creationId xmlns:p14="http://schemas.microsoft.com/office/powerpoint/2010/main" val="4075200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C14302F-E955-47D0-A56B-D1D1A6953B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73" y="-9274"/>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6" name="Freeform: Shape 25">
            <a:extLst>
              <a:ext uri="{FF2B5EF4-FFF2-40B4-BE49-F238E27FC236}">
                <a16:creationId xmlns:a16="http://schemas.microsoft.com/office/drawing/2014/main" id="{9357B2C6-9928-40E1-B9FF-3ECF31D112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76185" y="0"/>
            <a:ext cx="4013331" cy="2509504"/>
          </a:xfrm>
          <a:custGeom>
            <a:avLst/>
            <a:gdLst>
              <a:gd name="connsiteX0" fmla="*/ 165872 w 4013331"/>
              <a:gd name="connsiteY0" fmla="*/ 0 h 2509504"/>
              <a:gd name="connsiteX1" fmla="*/ 3920309 w 4013331"/>
              <a:gd name="connsiteY1" fmla="*/ 0 h 2509504"/>
              <a:gd name="connsiteX2" fmla="*/ 3944821 w 4013331"/>
              <a:gd name="connsiteY2" fmla="*/ 89161 h 2509504"/>
              <a:gd name="connsiteX3" fmla="*/ 4013331 w 4013331"/>
              <a:gd name="connsiteY3" fmla="*/ 708622 h 2509504"/>
              <a:gd name="connsiteX4" fmla="*/ 3804827 w 4013331"/>
              <a:gd name="connsiteY4" fmla="*/ 1307663 h 2509504"/>
              <a:gd name="connsiteX5" fmla="*/ 3187498 w 4013331"/>
              <a:gd name="connsiteY5" fmla="*/ 1865458 h 2509504"/>
              <a:gd name="connsiteX6" fmla="*/ 3051769 w 4013331"/>
              <a:gd name="connsiteY6" fmla="*/ 1972158 h 2509504"/>
              <a:gd name="connsiteX7" fmla="*/ 1936476 w 4013331"/>
              <a:gd name="connsiteY7" fmla="*/ 2509504 h 2509504"/>
              <a:gd name="connsiteX8" fmla="*/ 467303 w 4013331"/>
              <a:gd name="connsiteY8" fmla="*/ 1636066 h 2509504"/>
              <a:gd name="connsiteX9" fmla="*/ 310732 w 4013331"/>
              <a:gd name="connsiteY9" fmla="*/ 1412615 h 2509504"/>
              <a:gd name="connsiteX10" fmla="*/ 0 w 4013331"/>
              <a:gd name="connsiteY10" fmla="*/ 708622 h 2509504"/>
              <a:gd name="connsiteX11" fmla="*/ 105875 w 4013331"/>
              <a:gd name="connsiteY11" fmla="*/ 135898 h 2509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13331" h="2509504">
                <a:moveTo>
                  <a:pt x="165872" y="0"/>
                </a:moveTo>
                <a:lnTo>
                  <a:pt x="3920309" y="0"/>
                </a:lnTo>
                <a:lnTo>
                  <a:pt x="3944821" y="89161"/>
                </a:lnTo>
                <a:cubicBezTo>
                  <a:pt x="3989957" y="284106"/>
                  <a:pt x="4013331" y="492271"/>
                  <a:pt x="4013331" y="708622"/>
                </a:cubicBezTo>
                <a:cubicBezTo>
                  <a:pt x="4013331" y="938801"/>
                  <a:pt x="3948997" y="1123538"/>
                  <a:pt x="3804827" y="1307663"/>
                </a:cubicBezTo>
                <a:cubicBezTo>
                  <a:pt x="3654026" y="1500266"/>
                  <a:pt x="3427436" y="1677663"/>
                  <a:pt x="3187498" y="1865458"/>
                </a:cubicBezTo>
                <a:cubicBezTo>
                  <a:pt x="3143231" y="1900064"/>
                  <a:pt x="3097499" y="1935893"/>
                  <a:pt x="3051769" y="1972158"/>
                </a:cubicBezTo>
                <a:cubicBezTo>
                  <a:pt x="2642425" y="2296716"/>
                  <a:pt x="2343664" y="2509504"/>
                  <a:pt x="1936476" y="2509504"/>
                </a:cubicBezTo>
                <a:cubicBezTo>
                  <a:pt x="1316045" y="2509504"/>
                  <a:pt x="876648" y="2248303"/>
                  <a:pt x="467303" y="1636066"/>
                </a:cubicBezTo>
                <a:cubicBezTo>
                  <a:pt x="413736" y="1555930"/>
                  <a:pt x="361372" y="1483050"/>
                  <a:pt x="310732" y="1412615"/>
                </a:cubicBezTo>
                <a:cubicBezTo>
                  <a:pt x="100850" y="1120566"/>
                  <a:pt x="0" y="968686"/>
                  <a:pt x="0" y="708622"/>
                </a:cubicBezTo>
                <a:cubicBezTo>
                  <a:pt x="0" y="514950"/>
                  <a:pt x="35558" y="323046"/>
                  <a:pt x="105875" y="135898"/>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8" name="Freeform: Shape 27">
            <a:extLst>
              <a:ext uri="{FF2B5EF4-FFF2-40B4-BE49-F238E27FC236}">
                <a16:creationId xmlns:a16="http://schemas.microsoft.com/office/drawing/2014/main" id="{93A31341-2394-42A2-9851-FD91086DB7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30584" y="1948070"/>
            <a:ext cx="5261264" cy="4909930"/>
          </a:xfrm>
          <a:custGeom>
            <a:avLst/>
            <a:gdLst>
              <a:gd name="connsiteX0" fmla="*/ 2739575 w 5261264"/>
              <a:gd name="connsiteY0" fmla="*/ 1369 h 4909930"/>
              <a:gd name="connsiteX1" fmla="*/ 3931992 w 5261264"/>
              <a:gd name="connsiteY1" fmla="*/ 357115 h 4909930"/>
              <a:gd name="connsiteX2" fmla="*/ 5228644 w 5261264"/>
              <a:gd name="connsiteY2" fmla="*/ 1704869 h 4909930"/>
              <a:gd name="connsiteX3" fmla="*/ 5261264 w 5261264"/>
              <a:gd name="connsiteY3" fmla="*/ 1769901 h 4909930"/>
              <a:gd name="connsiteX4" fmla="*/ 5261264 w 5261264"/>
              <a:gd name="connsiteY4" fmla="*/ 4640262 h 4909930"/>
              <a:gd name="connsiteX5" fmla="*/ 5239287 w 5261264"/>
              <a:gd name="connsiteY5" fmla="*/ 4674079 h 4909930"/>
              <a:gd name="connsiteX6" fmla="*/ 5039558 w 5261264"/>
              <a:gd name="connsiteY6" fmla="*/ 4893028 h 4909930"/>
              <a:gd name="connsiteX7" fmla="*/ 5018342 w 5261264"/>
              <a:gd name="connsiteY7" fmla="*/ 4909930 h 4909930"/>
              <a:gd name="connsiteX8" fmla="*/ 962510 w 5261264"/>
              <a:gd name="connsiteY8" fmla="*/ 4909930 h 4909930"/>
              <a:gd name="connsiteX9" fmla="*/ 821338 w 5261264"/>
              <a:gd name="connsiteY9" fmla="*/ 4707517 h 4909930"/>
              <a:gd name="connsiteX10" fmla="*/ 448558 w 5261264"/>
              <a:gd name="connsiteY10" fmla="*/ 3922606 h 4909930"/>
              <a:gd name="connsiteX11" fmla="*/ 221727 w 5261264"/>
              <a:gd name="connsiteY11" fmla="*/ 1588926 h 4909930"/>
              <a:gd name="connsiteX12" fmla="*/ 2739575 w 5261264"/>
              <a:gd name="connsiteY12" fmla="*/ 1369 h 490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261264" h="4909930">
                <a:moveTo>
                  <a:pt x="2739575" y="1369"/>
                </a:moveTo>
                <a:cubicBezTo>
                  <a:pt x="3132207" y="14841"/>
                  <a:pt x="3535383" y="128133"/>
                  <a:pt x="3931992" y="357115"/>
                </a:cubicBezTo>
                <a:cubicBezTo>
                  <a:pt x="4474996" y="670619"/>
                  <a:pt x="4925124" y="1151857"/>
                  <a:pt x="5228644" y="1704869"/>
                </a:cubicBezTo>
                <a:lnTo>
                  <a:pt x="5261264" y="1769901"/>
                </a:lnTo>
                <a:lnTo>
                  <a:pt x="5261264" y="4640262"/>
                </a:lnTo>
                <a:lnTo>
                  <a:pt x="5239287" y="4674079"/>
                </a:lnTo>
                <a:cubicBezTo>
                  <a:pt x="5177453" y="4758643"/>
                  <a:pt x="5110673" y="4830413"/>
                  <a:pt x="5039558" y="4893028"/>
                </a:cubicBezTo>
                <a:lnTo>
                  <a:pt x="5018342" y="4909930"/>
                </a:lnTo>
                <a:lnTo>
                  <a:pt x="962510" y="4909930"/>
                </a:lnTo>
                <a:lnTo>
                  <a:pt x="821338" y="4707517"/>
                </a:lnTo>
                <a:cubicBezTo>
                  <a:pt x="672683" y="4465717"/>
                  <a:pt x="560617" y="4198197"/>
                  <a:pt x="448558" y="3922606"/>
                </a:cubicBezTo>
                <a:cubicBezTo>
                  <a:pt x="120358" y="3115488"/>
                  <a:pt x="-245146" y="2397572"/>
                  <a:pt x="221727" y="1588926"/>
                </a:cubicBezTo>
                <a:cubicBezTo>
                  <a:pt x="801679" y="584418"/>
                  <a:pt x="1736188" y="-33060"/>
                  <a:pt x="2739575" y="1369"/>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0" name="Freeform: Shape 29">
            <a:extLst>
              <a:ext uri="{FF2B5EF4-FFF2-40B4-BE49-F238E27FC236}">
                <a16:creationId xmlns:a16="http://schemas.microsoft.com/office/drawing/2014/main" id="{B5DAFF15-09E3-425C-9BF0-14CF18E02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5856" y="1391478"/>
            <a:ext cx="5665992" cy="5466522"/>
          </a:xfrm>
          <a:custGeom>
            <a:avLst/>
            <a:gdLst>
              <a:gd name="connsiteX0" fmla="*/ 3113576 w 5665992"/>
              <a:gd name="connsiteY0" fmla="*/ 1556 h 5401530"/>
              <a:gd name="connsiteX1" fmla="*/ 4468777 w 5665992"/>
              <a:gd name="connsiteY1" fmla="*/ 405866 h 5401530"/>
              <a:gd name="connsiteX2" fmla="*/ 5525792 w 5665992"/>
              <a:gd name="connsiteY2" fmla="*/ 1317461 h 5401530"/>
              <a:gd name="connsiteX3" fmla="*/ 5665992 w 5665992"/>
              <a:gd name="connsiteY3" fmla="*/ 1506159 h 5401530"/>
              <a:gd name="connsiteX4" fmla="*/ 5665992 w 5665992"/>
              <a:gd name="connsiteY4" fmla="*/ 5401530 h 5401530"/>
              <a:gd name="connsiteX5" fmla="*/ 965932 w 5665992"/>
              <a:gd name="connsiteY5" fmla="*/ 5401530 h 5401530"/>
              <a:gd name="connsiteX6" fmla="*/ 836753 w 5665992"/>
              <a:gd name="connsiteY6" fmla="*/ 5181943 h 5401530"/>
              <a:gd name="connsiteX7" fmla="*/ 509793 w 5665992"/>
              <a:gd name="connsiteY7" fmla="*/ 4458111 h 5401530"/>
              <a:gd name="connsiteX8" fmla="*/ 251995 w 5665992"/>
              <a:gd name="connsiteY8" fmla="*/ 1805844 h 5401530"/>
              <a:gd name="connsiteX9" fmla="*/ 3113576 w 5665992"/>
              <a:gd name="connsiteY9" fmla="*/ 1556 h 5401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65992" h="5401530">
                <a:moveTo>
                  <a:pt x="3113576" y="1556"/>
                </a:moveTo>
                <a:cubicBezTo>
                  <a:pt x="3559807" y="16866"/>
                  <a:pt x="4018025" y="145625"/>
                  <a:pt x="4468777" y="405866"/>
                </a:cubicBezTo>
                <a:cubicBezTo>
                  <a:pt x="4871803" y="638554"/>
                  <a:pt x="5229811" y="952545"/>
                  <a:pt x="5525792" y="1317461"/>
                </a:cubicBezTo>
                <a:lnTo>
                  <a:pt x="5665992" y="1506159"/>
                </a:lnTo>
                <a:lnTo>
                  <a:pt x="5665992" y="5401530"/>
                </a:lnTo>
                <a:lnTo>
                  <a:pt x="965932" y="5401530"/>
                </a:lnTo>
                <a:lnTo>
                  <a:pt x="836753" y="5181943"/>
                </a:lnTo>
                <a:cubicBezTo>
                  <a:pt x="713569" y="4953383"/>
                  <a:pt x="611679" y="4708683"/>
                  <a:pt x="509793" y="4458111"/>
                </a:cubicBezTo>
                <a:cubicBezTo>
                  <a:pt x="136790" y="3540808"/>
                  <a:pt x="-278612" y="2724882"/>
                  <a:pt x="251995" y="1805844"/>
                </a:cubicBezTo>
                <a:cubicBezTo>
                  <a:pt x="911122" y="664202"/>
                  <a:pt x="1973207" y="-37572"/>
                  <a:pt x="3113576" y="1556"/>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2" name="Freeform: Shape 31">
            <a:extLst>
              <a:ext uri="{FF2B5EF4-FFF2-40B4-BE49-F238E27FC236}">
                <a16:creationId xmlns:a16="http://schemas.microsoft.com/office/drawing/2014/main" id="{AED93AAC-6E3F-4BC8-A315-45F6F5D02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3449" y="1550504"/>
            <a:ext cx="5448246" cy="5307496"/>
          </a:xfrm>
          <a:custGeom>
            <a:avLst/>
            <a:gdLst>
              <a:gd name="connsiteX0" fmla="*/ 2885375 w 5448246"/>
              <a:gd name="connsiteY0" fmla="*/ 1442 h 5156012"/>
              <a:gd name="connsiteX1" fmla="*/ 4141251 w 5448246"/>
              <a:gd name="connsiteY1" fmla="*/ 376120 h 5156012"/>
              <a:gd name="connsiteX2" fmla="*/ 5315487 w 5448246"/>
              <a:gd name="connsiteY2" fmla="*/ 1482940 h 5156012"/>
              <a:gd name="connsiteX3" fmla="*/ 5448246 w 5448246"/>
              <a:gd name="connsiteY3" fmla="*/ 1697243 h 5156012"/>
              <a:gd name="connsiteX4" fmla="*/ 5448246 w 5448246"/>
              <a:gd name="connsiteY4" fmla="*/ 5009611 h 5156012"/>
              <a:gd name="connsiteX5" fmla="*/ 5416607 w 5448246"/>
              <a:gd name="connsiteY5" fmla="*/ 5046802 h 5156012"/>
              <a:gd name="connsiteX6" fmla="*/ 5344828 w 5448246"/>
              <a:gd name="connsiteY6" fmla="*/ 5119639 h 5156012"/>
              <a:gd name="connsiteX7" fmla="*/ 5300719 w 5448246"/>
              <a:gd name="connsiteY7" fmla="*/ 5156012 h 5156012"/>
              <a:gd name="connsiteX8" fmla="*/ 1002287 w 5448246"/>
              <a:gd name="connsiteY8" fmla="*/ 5156012 h 5156012"/>
              <a:gd name="connsiteX9" fmla="*/ 896888 w 5448246"/>
              <a:gd name="connsiteY9" fmla="*/ 5008616 h 5156012"/>
              <a:gd name="connsiteX10" fmla="*/ 472429 w 5448246"/>
              <a:gd name="connsiteY10" fmla="*/ 4131367 h 5156012"/>
              <a:gd name="connsiteX11" fmla="*/ 233526 w 5448246"/>
              <a:gd name="connsiteY11" fmla="*/ 1673489 h 5156012"/>
              <a:gd name="connsiteX12" fmla="*/ 2885375 w 5448246"/>
              <a:gd name="connsiteY12" fmla="*/ 1442 h 5156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48246" h="5156012">
                <a:moveTo>
                  <a:pt x="2885375" y="1442"/>
                </a:moveTo>
                <a:cubicBezTo>
                  <a:pt x="3298901" y="15631"/>
                  <a:pt x="3723535" y="134952"/>
                  <a:pt x="4141251" y="376120"/>
                </a:cubicBezTo>
                <a:cubicBezTo>
                  <a:pt x="4608110" y="645661"/>
                  <a:pt x="5009784" y="1032928"/>
                  <a:pt x="5315487" y="1482940"/>
                </a:cubicBezTo>
                <a:lnTo>
                  <a:pt x="5448246" y="1697243"/>
                </a:lnTo>
                <a:lnTo>
                  <a:pt x="5448246" y="5009611"/>
                </a:lnTo>
                <a:lnTo>
                  <a:pt x="5416607" y="5046802"/>
                </a:lnTo>
                <a:cubicBezTo>
                  <a:pt x="5393215" y="5072317"/>
                  <a:pt x="5369282" y="5096549"/>
                  <a:pt x="5344828" y="5119639"/>
                </a:cubicBezTo>
                <a:lnTo>
                  <a:pt x="5300719" y="5156012"/>
                </a:lnTo>
                <a:lnTo>
                  <a:pt x="1002287" y="5156012"/>
                </a:lnTo>
                <a:lnTo>
                  <a:pt x="896888" y="5008616"/>
                </a:lnTo>
                <a:cubicBezTo>
                  <a:pt x="724221" y="4740911"/>
                  <a:pt x="598320" y="4440975"/>
                  <a:pt x="472429" y="4131367"/>
                </a:cubicBezTo>
                <a:cubicBezTo>
                  <a:pt x="126764" y="3281294"/>
                  <a:pt x="-258192" y="2525170"/>
                  <a:pt x="233526" y="1673489"/>
                </a:cubicBezTo>
                <a:cubicBezTo>
                  <a:pt x="844344" y="615522"/>
                  <a:pt x="1828586" y="-34819"/>
                  <a:pt x="2885375" y="144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4" name="Freeform: Shape 33">
            <a:extLst>
              <a:ext uri="{FF2B5EF4-FFF2-40B4-BE49-F238E27FC236}">
                <a16:creationId xmlns:a16="http://schemas.microsoft.com/office/drawing/2014/main" id="{4D0456D8-C76D-4886-A52C-55C1147C01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88038" y="-9274"/>
            <a:ext cx="4164597" cy="2593830"/>
          </a:xfrm>
          <a:custGeom>
            <a:avLst/>
            <a:gdLst>
              <a:gd name="connsiteX0" fmla="*/ 133289 w 4164597"/>
              <a:gd name="connsiteY0" fmla="*/ 0 h 2593830"/>
              <a:gd name="connsiteX1" fmla="*/ 4092252 w 4164597"/>
              <a:gd name="connsiteY1" fmla="*/ 0 h 2593830"/>
              <a:gd name="connsiteX2" fmla="*/ 4093505 w 4164597"/>
              <a:gd name="connsiteY2" fmla="*/ 4697 h 2593830"/>
              <a:gd name="connsiteX3" fmla="*/ 4164597 w 4164597"/>
              <a:gd name="connsiteY3" fmla="*/ 667356 h 2593830"/>
              <a:gd name="connsiteX4" fmla="*/ 3948235 w 4164597"/>
              <a:gd name="connsiteY4" fmla="*/ 1308175 h 2593830"/>
              <a:gd name="connsiteX5" fmla="*/ 3307638 w 4164597"/>
              <a:gd name="connsiteY5" fmla="*/ 1904868 h 2593830"/>
              <a:gd name="connsiteX6" fmla="*/ 3166793 w 4164597"/>
              <a:gd name="connsiteY6" fmla="*/ 2019010 h 2593830"/>
              <a:gd name="connsiteX7" fmla="*/ 2009464 w 4164597"/>
              <a:gd name="connsiteY7" fmla="*/ 2593830 h 2593830"/>
              <a:gd name="connsiteX8" fmla="*/ 484916 w 4164597"/>
              <a:gd name="connsiteY8" fmla="*/ 1659479 h 2593830"/>
              <a:gd name="connsiteX9" fmla="*/ 322444 w 4164597"/>
              <a:gd name="connsiteY9" fmla="*/ 1420446 h 2593830"/>
              <a:gd name="connsiteX10" fmla="*/ 0 w 4164597"/>
              <a:gd name="connsiteY10" fmla="*/ 667356 h 2593830"/>
              <a:gd name="connsiteX11" fmla="*/ 109866 w 4164597"/>
              <a:gd name="connsiteY11" fmla="*/ 54693 h 2593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64597" h="2593830">
                <a:moveTo>
                  <a:pt x="133289" y="0"/>
                </a:moveTo>
                <a:lnTo>
                  <a:pt x="4092252" y="0"/>
                </a:lnTo>
                <a:lnTo>
                  <a:pt x="4093505" y="4697"/>
                </a:lnTo>
                <a:cubicBezTo>
                  <a:pt x="4140342" y="213236"/>
                  <a:pt x="4164597" y="435919"/>
                  <a:pt x="4164597" y="667356"/>
                </a:cubicBezTo>
                <a:cubicBezTo>
                  <a:pt x="4164597" y="913589"/>
                  <a:pt x="4097838" y="1111209"/>
                  <a:pt x="3948235" y="1308175"/>
                </a:cubicBezTo>
                <a:cubicBezTo>
                  <a:pt x="3791750" y="1514209"/>
                  <a:pt x="3556619" y="1703978"/>
                  <a:pt x="3307638" y="1904868"/>
                </a:cubicBezTo>
                <a:cubicBezTo>
                  <a:pt x="3261702" y="1941888"/>
                  <a:pt x="3214247" y="1980217"/>
                  <a:pt x="3166793" y="2019010"/>
                </a:cubicBezTo>
                <a:cubicBezTo>
                  <a:pt x="2742021" y="2366203"/>
                  <a:pt x="2431999" y="2593830"/>
                  <a:pt x="2009464" y="2593830"/>
                </a:cubicBezTo>
                <a:cubicBezTo>
                  <a:pt x="1365648" y="2593830"/>
                  <a:pt x="909688" y="2314413"/>
                  <a:pt x="484916" y="1659479"/>
                </a:cubicBezTo>
                <a:cubicBezTo>
                  <a:pt x="429330" y="1573757"/>
                  <a:pt x="374993" y="1495793"/>
                  <a:pt x="322444" y="1420446"/>
                </a:cubicBezTo>
                <a:cubicBezTo>
                  <a:pt x="104652" y="1108029"/>
                  <a:pt x="0" y="945558"/>
                  <a:pt x="0" y="667356"/>
                </a:cubicBezTo>
                <a:cubicBezTo>
                  <a:pt x="0" y="460178"/>
                  <a:pt x="36898" y="254891"/>
                  <a:pt x="109866" y="54693"/>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6" name="Freeform: Shape 35">
            <a:extLst>
              <a:ext uri="{FF2B5EF4-FFF2-40B4-BE49-F238E27FC236}">
                <a16:creationId xmlns:a16="http://schemas.microsoft.com/office/drawing/2014/main" id="{3DF98296-ED44-4D38-9E49-5470B308A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0125" y="0"/>
            <a:ext cx="4389519" cy="2684308"/>
          </a:xfrm>
          <a:custGeom>
            <a:avLst/>
            <a:gdLst>
              <a:gd name="connsiteX0" fmla="*/ 106190 w 4389519"/>
              <a:gd name="connsiteY0" fmla="*/ 0 h 2684308"/>
              <a:gd name="connsiteX1" fmla="*/ 4339652 w 4389519"/>
              <a:gd name="connsiteY1" fmla="*/ 0 h 2684308"/>
              <a:gd name="connsiteX2" fmla="*/ 4368235 w 4389519"/>
              <a:gd name="connsiteY2" fmla="*/ 183124 h 2684308"/>
              <a:gd name="connsiteX3" fmla="*/ 4376420 w 4389519"/>
              <a:gd name="connsiteY3" fmla="*/ 846236 h 2684308"/>
              <a:gd name="connsiteX4" fmla="*/ 4090147 w 4389519"/>
              <a:gd name="connsiteY4" fmla="*/ 1502099 h 2684308"/>
              <a:gd name="connsiteX5" fmla="*/ 3362552 w 4389519"/>
              <a:gd name="connsiteY5" fmla="*/ 2072468 h 2684308"/>
              <a:gd name="connsiteX6" fmla="*/ 3204152 w 4389519"/>
              <a:gd name="connsiteY6" fmla="*/ 2179892 h 2684308"/>
              <a:gd name="connsiteX7" fmla="*/ 1936072 w 4389519"/>
              <a:gd name="connsiteY7" fmla="*/ 2679731 h 2684308"/>
              <a:gd name="connsiteX8" fmla="*/ 421690 w 4389519"/>
              <a:gd name="connsiteY8" fmla="*/ 1554434 h 2684308"/>
              <a:gd name="connsiteX9" fmla="*/ 273167 w 4389519"/>
              <a:gd name="connsiteY9" fmla="*/ 1287451 h 2684308"/>
              <a:gd name="connsiteX10" fmla="*/ 4118 w 4389519"/>
              <a:gd name="connsiteY10" fmla="*/ 463709 h 2684308"/>
              <a:gd name="connsiteX11" fmla="*/ 61565 w 4389519"/>
              <a:gd name="connsiteY11" fmla="*/ 140457 h 2684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89519" h="2684308">
                <a:moveTo>
                  <a:pt x="106190" y="0"/>
                </a:moveTo>
                <a:lnTo>
                  <a:pt x="4339652" y="0"/>
                </a:lnTo>
                <a:lnTo>
                  <a:pt x="4368235" y="183124"/>
                </a:lnTo>
                <a:cubicBezTo>
                  <a:pt x="4393363" y="394800"/>
                  <a:pt x="4396437" y="617440"/>
                  <a:pt x="4376420" y="846236"/>
                </a:cubicBezTo>
                <a:cubicBezTo>
                  <a:pt x="4353703" y="1105885"/>
                  <a:pt x="4265383" y="1308143"/>
                  <a:pt x="4090147" y="1502099"/>
                </a:cubicBezTo>
                <a:cubicBezTo>
                  <a:pt x="3906850" y="1704987"/>
                  <a:pt x="3642485" y="1883499"/>
                  <a:pt x="3362552" y="2072468"/>
                </a:cubicBezTo>
                <a:cubicBezTo>
                  <a:pt x="3310910" y="2107285"/>
                  <a:pt x="3257553" y="2143343"/>
                  <a:pt x="3204152" y="2179892"/>
                </a:cubicBezTo>
                <a:cubicBezTo>
                  <a:pt x="2726165" y="2506987"/>
                  <a:pt x="2379682" y="2718542"/>
                  <a:pt x="1936072" y="2679731"/>
                </a:cubicBezTo>
                <a:cubicBezTo>
                  <a:pt x="1260149" y="2620595"/>
                  <a:pt x="807225" y="2284071"/>
                  <a:pt x="421690" y="1554434"/>
                </a:cubicBezTo>
                <a:cubicBezTo>
                  <a:pt x="371240" y="1458934"/>
                  <a:pt x="321385" y="1371732"/>
                  <a:pt x="273167" y="1287451"/>
                </a:cubicBezTo>
                <a:cubicBezTo>
                  <a:pt x="73334" y="938007"/>
                  <a:pt x="-21548" y="757071"/>
                  <a:pt x="4118" y="463709"/>
                </a:cubicBezTo>
                <a:cubicBezTo>
                  <a:pt x="13675" y="354475"/>
                  <a:pt x="32873" y="246587"/>
                  <a:pt x="61565" y="140457"/>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86C6659A-B0B0-40FB-8CCD-315EA0084F54}"/>
              </a:ext>
            </a:extLst>
          </p:cNvPr>
          <p:cNvSpPr>
            <a:spLocks noGrp="1"/>
          </p:cNvSpPr>
          <p:nvPr>
            <p:ph type="title"/>
          </p:nvPr>
        </p:nvSpPr>
        <p:spPr>
          <a:xfrm>
            <a:off x="1124713" y="2509504"/>
            <a:ext cx="5389822" cy="1318687"/>
          </a:xfrm>
        </p:spPr>
        <p:txBody>
          <a:bodyPr anchor="b">
            <a:normAutofit/>
          </a:bodyPr>
          <a:lstStyle/>
          <a:p>
            <a:r>
              <a:rPr lang="en-US" dirty="0"/>
              <a:t>VISION</a:t>
            </a:r>
            <a:endParaRPr lang="en-MY" dirty="0"/>
          </a:p>
        </p:txBody>
      </p:sp>
      <p:sp>
        <p:nvSpPr>
          <p:cNvPr id="3" name="Content Placeholder 2">
            <a:extLst>
              <a:ext uri="{FF2B5EF4-FFF2-40B4-BE49-F238E27FC236}">
                <a16:creationId xmlns:a16="http://schemas.microsoft.com/office/drawing/2014/main" id="{D695C5E3-5E0A-4D2E-923B-52F85DFF2896}"/>
              </a:ext>
            </a:extLst>
          </p:cNvPr>
          <p:cNvSpPr>
            <a:spLocks noGrp="1"/>
          </p:cNvSpPr>
          <p:nvPr>
            <p:ph idx="1"/>
          </p:nvPr>
        </p:nvSpPr>
        <p:spPr>
          <a:xfrm>
            <a:off x="1124713" y="3927944"/>
            <a:ext cx="5389823" cy="2142918"/>
          </a:xfrm>
        </p:spPr>
        <p:txBody>
          <a:bodyPr>
            <a:normAutofit/>
          </a:bodyPr>
          <a:lstStyle/>
          <a:p>
            <a:pPr>
              <a:lnSpc>
                <a:spcPct val="130000"/>
              </a:lnSpc>
            </a:pPr>
            <a:r>
              <a:rPr lang="en-US" sz="1500"/>
              <a:t>With efficiency in mind, we strive to make society a better place. And we do that by connecting people to share their creative thoughts and ideas, making them work together to achieve their goals, and much more. That’s </a:t>
            </a:r>
            <a:r>
              <a:rPr lang="en-US" sz="1500" err="1"/>
              <a:t>CONNECT.SHARE</a:t>
            </a:r>
            <a:r>
              <a:rPr lang="en-US" sz="1500"/>
              <a:t>.</a:t>
            </a:r>
          </a:p>
          <a:p>
            <a:pPr>
              <a:lnSpc>
                <a:spcPct val="130000"/>
              </a:lnSpc>
            </a:pPr>
            <a:endParaRPr lang="en-MY" sz="1500"/>
          </a:p>
        </p:txBody>
      </p:sp>
      <p:pic>
        <p:nvPicPr>
          <p:cNvPr id="4" name="Picture 3">
            <a:extLst>
              <a:ext uri="{FF2B5EF4-FFF2-40B4-BE49-F238E27FC236}">
                <a16:creationId xmlns:a16="http://schemas.microsoft.com/office/drawing/2014/main" id="{F163B1AB-A242-47F4-B6E4-019532A6E3EC}"/>
              </a:ext>
            </a:extLst>
          </p:cNvPr>
          <p:cNvPicPr>
            <a:picLocks noChangeAspect="1"/>
          </p:cNvPicPr>
          <p:nvPr/>
        </p:nvPicPr>
        <p:blipFill rotWithShape="1">
          <a:blip r:embed="rId2"/>
          <a:srcRect l="13633" r="9480"/>
          <a:stretch/>
        </p:blipFill>
        <p:spPr>
          <a:xfrm>
            <a:off x="7260960" y="2256519"/>
            <a:ext cx="4930889" cy="4601483"/>
          </a:xfrm>
          <a:custGeom>
            <a:avLst/>
            <a:gdLst/>
            <a:ahLst/>
            <a:cxnLst/>
            <a:rect l="l" t="t" r="r" b="b"/>
            <a:pathLst>
              <a:path w="4930889" h="4601483">
                <a:moveTo>
                  <a:pt x="2486925" y="1243"/>
                </a:moveTo>
                <a:cubicBezTo>
                  <a:pt x="2843347" y="13472"/>
                  <a:pt x="3209341" y="116316"/>
                  <a:pt x="3569374" y="324181"/>
                </a:cubicBezTo>
                <a:cubicBezTo>
                  <a:pt x="4132718" y="649428"/>
                  <a:pt x="4585943" y="1173553"/>
                  <a:pt x="4856238" y="1766524"/>
                </a:cubicBezTo>
                <a:lnTo>
                  <a:pt x="4930889" y="1950930"/>
                </a:lnTo>
                <a:lnTo>
                  <a:pt x="4930888" y="3928933"/>
                </a:lnTo>
                <a:lnTo>
                  <a:pt x="4836868" y="4118750"/>
                </a:lnTo>
                <a:cubicBezTo>
                  <a:pt x="4733861" y="4297163"/>
                  <a:pt x="4611785" y="4422507"/>
                  <a:pt x="4475082" y="4521220"/>
                </a:cubicBezTo>
                <a:lnTo>
                  <a:pt x="4350095" y="4601483"/>
                </a:lnTo>
                <a:lnTo>
                  <a:pt x="997316" y="4601483"/>
                </a:lnTo>
                <a:lnTo>
                  <a:pt x="892840" y="4484501"/>
                </a:lnTo>
                <a:cubicBezTo>
                  <a:pt x="678469" y="4214961"/>
                  <a:pt x="542824" y="3894419"/>
                  <a:pt x="407191" y="3560852"/>
                </a:cubicBezTo>
                <a:cubicBezTo>
                  <a:pt x="109259" y="2828169"/>
                  <a:pt x="-222537" y="2176461"/>
                  <a:pt x="201279" y="1442391"/>
                </a:cubicBezTo>
                <a:cubicBezTo>
                  <a:pt x="727747" y="530521"/>
                  <a:pt x="1576073" y="-30011"/>
                  <a:pt x="2486925" y="1243"/>
                </a:cubicBezTo>
                <a:close/>
              </a:path>
            </a:pathLst>
          </a:custGeom>
        </p:spPr>
      </p:pic>
      <p:pic>
        <p:nvPicPr>
          <p:cNvPr id="8" name="Picture 7" descr="Icon&#10;&#10;Description automatically generated">
            <a:extLst>
              <a:ext uri="{FF2B5EF4-FFF2-40B4-BE49-F238E27FC236}">
                <a16:creationId xmlns:a16="http://schemas.microsoft.com/office/drawing/2014/main" id="{66332397-0C02-4841-8B27-BCBFC1A487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8410" y="25766"/>
            <a:ext cx="1861920" cy="1861920"/>
          </a:xfrm>
          <a:prstGeom prst="rect">
            <a:avLst/>
          </a:prstGeom>
        </p:spPr>
      </p:pic>
    </p:spTree>
    <p:extLst>
      <p:ext uri="{BB962C8B-B14F-4D97-AF65-F5344CB8AC3E}">
        <p14:creationId xmlns:p14="http://schemas.microsoft.com/office/powerpoint/2010/main" val="19837227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CE40DC-5723-449B-A365-A61D8C262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 name="Picture 3">
            <a:extLst>
              <a:ext uri="{FF2B5EF4-FFF2-40B4-BE49-F238E27FC236}">
                <a16:creationId xmlns:a16="http://schemas.microsoft.com/office/drawing/2014/main" id="{2B4524E8-BF90-4ADC-92A7-9452DBB7B78A}"/>
              </a:ext>
            </a:extLst>
          </p:cNvPr>
          <p:cNvPicPr>
            <a:picLocks noChangeAspect="1"/>
          </p:cNvPicPr>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r="-1" b="9977"/>
          <a:stretch/>
        </p:blipFill>
        <p:spPr>
          <a:xfrm>
            <a:off x="1524" y="10"/>
            <a:ext cx="12188952" cy="6857990"/>
          </a:xfrm>
          <a:prstGeom prst="rect">
            <a:avLst/>
          </a:prstGeom>
        </p:spPr>
      </p:pic>
      <p:sp>
        <p:nvSpPr>
          <p:cNvPr id="11" name="Freeform: Shape 10">
            <a:extLst>
              <a:ext uri="{FF2B5EF4-FFF2-40B4-BE49-F238E27FC236}">
                <a16:creationId xmlns:a16="http://schemas.microsoft.com/office/drawing/2014/main" id="{28207E96-6DFF-4119-B2EA-3299067D2F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2598" y="0"/>
            <a:ext cx="10189600" cy="6858000"/>
          </a:xfrm>
          <a:custGeom>
            <a:avLst/>
            <a:gdLst>
              <a:gd name="connsiteX0" fmla="*/ 8513625 w 10189600"/>
              <a:gd name="connsiteY0" fmla="*/ 0 h 6858000"/>
              <a:gd name="connsiteX1" fmla="*/ 1434689 w 10189600"/>
              <a:gd name="connsiteY1" fmla="*/ 0 h 6858000"/>
              <a:gd name="connsiteX2" fmla="*/ 1271976 w 10189600"/>
              <a:gd name="connsiteY2" fmla="*/ 160651 h 6858000"/>
              <a:gd name="connsiteX3" fmla="*/ 0 w 10189600"/>
              <a:gd name="connsiteY3" fmla="*/ 3879329 h 6858000"/>
              <a:gd name="connsiteX4" fmla="*/ 1565101 w 10189600"/>
              <a:gd name="connsiteY4" fmla="*/ 6659296 h 6858000"/>
              <a:gd name="connsiteX5" fmla="*/ 1789426 w 10189600"/>
              <a:gd name="connsiteY5" fmla="*/ 6858000 h 6858000"/>
              <a:gd name="connsiteX6" fmla="*/ 8868328 w 10189600"/>
              <a:gd name="connsiteY6" fmla="*/ 6858000 h 6858000"/>
              <a:gd name="connsiteX7" fmla="*/ 8925683 w 10189600"/>
              <a:gd name="connsiteY7" fmla="*/ 6804604 h 6858000"/>
              <a:gd name="connsiteX8" fmla="*/ 10189600 w 10189600"/>
              <a:gd name="connsiteY8" fmla="*/ 4217082 h 6858000"/>
              <a:gd name="connsiteX9" fmla="*/ 8536469 w 10189600"/>
              <a:gd name="connsiteY9" fmla="*/ 1746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189600" h="6858000">
                <a:moveTo>
                  <a:pt x="8513625" y="0"/>
                </a:moveTo>
                <a:lnTo>
                  <a:pt x="1434689" y="0"/>
                </a:lnTo>
                <a:lnTo>
                  <a:pt x="1271976" y="160651"/>
                </a:lnTo>
                <a:cubicBezTo>
                  <a:pt x="451613" y="1030749"/>
                  <a:pt x="0" y="2373165"/>
                  <a:pt x="0" y="3879329"/>
                </a:cubicBezTo>
                <a:cubicBezTo>
                  <a:pt x="0" y="5207145"/>
                  <a:pt x="731040" y="5919527"/>
                  <a:pt x="1565101" y="6659296"/>
                </a:cubicBezTo>
                <a:lnTo>
                  <a:pt x="1789426" y="6858000"/>
                </a:lnTo>
                <a:lnTo>
                  <a:pt x="8868328" y="6858000"/>
                </a:lnTo>
                <a:lnTo>
                  <a:pt x="8925683" y="6804604"/>
                </a:lnTo>
                <a:cubicBezTo>
                  <a:pt x="9627437" y="6132444"/>
                  <a:pt x="10189600" y="5418356"/>
                  <a:pt x="10189600" y="4217082"/>
                </a:cubicBezTo>
                <a:cubicBezTo>
                  <a:pt x="10189600" y="2437327"/>
                  <a:pt x="9597144" y="878708"/>
                  <a:pt x="8536469" y="17461"/>
                </a:cubicBezTo>
                <a:close/>
              </a:path>
            </a:pathLst>
          </a:cu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Freeform: Shape 12">
            <a:extLst>
              <a:ext uri="{FF2B5EF4-FFF2-40B4-BE49-F238E27FC236}">
                <a16:creationId xmlns:a16="http://schemas.microsoft.com/office/drawing/2014/main" id="{9E223C86-12C5-4A60-A21A-D7FC75EFC6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57813" y="0"/>
            <a:ext cx="1323453" cy="6858000"/>
          </a:xfrm>
          <a:custGeom>
            <a:avLst/>
            <a:gdLst>
              <a:gd name="connsiteX0" fmla="*/ 28443 w 1323453"/>
              <a:gd name="connsiteY0" fmla="*/ 0 h 6858000"/>
              <a:gd name="connsiteX1" fmla="*/ 10519 w 1323453"/>
              <a:gd name="connsiteY1" fmla="*/ 0 h 6858000"/>
              <a:gd name="connsiteX2" fmla="*/ 37377 w 1323453"/>
              <a:gd name="connsiteY2" fmla="*/ 27367 h 6858000"/>
              <a:gd name="connsiteX3" fmla="*/ 1297455 w 1323453"/>
              <a:gd name="connsiteY3" fmla="*/ 4282319 h 6858000"/>
              <a:gd name="connsiteX4" fmla="*/ 248584 w 1323453"/>
              <a:gd name="connsiteY4" fmla="*/ 6615157 h 6858000"/>
              <a:gd name="connsiteX5" fmla="*/ 0 w 1323453"/>
              <a:gd name="connsiteY5" fmla="*/ 6858000 h 6858000"/>
              <a:gd name="connsiteX6" fmla="*/ 19869 w 1323453"/>
              <a:gd name="connsiteY6" fmla="*/ 6858000 h 6858000"/>
              <a:gd name="connsiteX7" fmla="*/ 267461 w 1323453"/>
              <a:gd name="connsiteY7" fmla="*/ 6616128 h 6858000"/>
              <a:gd name="connsiteX8" fmla="*/ 1316330 w 1323453"/>
              <a:gd name="connsiteY8" fmla="*/ 4283289 h 6858000"/>
              <a:gd name="connsiteX9" fmla="*/ 56253 w 1323453"/>
              <a:gd name="connsiteY9" fmla="*/ 2833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23453" h="6858000">
                <a:moveTo>
                  <a:pt x="28443" y="0"/>
                </a:moveTo>
                <a:lnTo>
                  <a:pt x="10519" y="0"/>
                </a:lnTo>
                <a:lnTo>
                  <a:pt x="37377" y="27367"/>
                </a:lnTo>
                <a:cubicBezTo>
                  <a:pt x="919519" y="995374"/>
                  <a:pt x="1367465" y="2551123"/>
                  <a:pt x="1297455" y="4282319"/>
                </a:cubicBezTo>
                <a:cubicBezTo>
                  <a:pt x="1254252" y="5350659"/>
                  <a:pt x="821705" y="6026831"/>
                  <a:pt x="248584" y="6615157"/>
                </a:cubicBezTo>
                <a:lnTo>
                  <a:pt x="0" y="6858000"/>
                </a:lnTo>
                <a:lnTo>
                  <a:pt x="19869" y="6858000"/>
                </a:lnTo>
                <a:lnTo>
                  <a:pt x="267461" y="6616128"/>
                </a:lnTo>
                <a:cubicBezTo>
                  <a:pt x="840581" y="6027802"/>
                  <a:pt x="1273128" y="5351630"/>
                  <a:pt x="1316330" y="4283289"/>
                </a:cubicBezTo>
                <a:cubicBezTo>
                  <a:pt x="1386340" y="2552094"/>
                  <a:pt x="938396" y="996343"/>
                  <a:pt x="56253" y="28337"/>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5" name="Freeform: Shape 14">
            <a:extLst>
              <a:ext uri="{FF2B5EF4-FFF2-40B4-BE49-F238E27FC236}">
                <a16:creationId xmlns:a16="http://schemas.microsoft.com/office/drawing/2014/main" id="{FA573AF0-3C0B-4895-A7A6-F41B03211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8645" y="0"/>
            <a:ext cx="1561993" cy="6858000"/>
          </a:xfrm>
          <a:custGeom>
            <a:avLst/>
            <a:gdLst>
              <a:gd name="connsiteX0" fmla="*/ 1544228 w 1561993"/>
              <a:gd name="connsiteY0" fmla="*/ 0 h 6858000"/>
              <a:gd name="connsiteX1" fmla="*/ 1561993 w 1561993"/>
              <a:gd name="connsiteY1" fmla="*/ 0 h 6858000"/>
              <a:gd name="connsiteX2" fmla="*/ 1540943 w 1561993"/>
              <a:gd name="connsiteY2" fmla="*/ 17040 h 6858000"/>
              <a:gd name="connsiteX3" fmla="*/ 17765 w 1561993"/>
              <a:gd name="connsiteY3" fmla="*/ 4115040 h 6858000"/>
              <a:gd name="connsiteX4" fmla="*/ 1142901 w 1561993"/>
              <a:gd name="connsiteY4" fmla="*/ 6599739 h 6858000"/>
              <a:gd name="connsiteX5" fmla="*/ 1403744 w 1561993"/>
              <a:gd name="connsiteY5" fmla="*/ 6858000 h 6858000"/>
              <a:gd name="connsiteX6" fmla="*/ 1385980 w 1561993"/>
              <a:gd name="connsiteY6" fmla="*/ 6858000 h 6858000"/>
              <a:gd name="connsiteX7" fmla="*/ 1125137 w 1561993"/>
              <a:gd name="connsiteY7" fmla="*/ 6599739 h 6858000"/>
              <a:gd name="connsiteX8" fmla="*/ 0 w 1561993"/>
              <a:gd name="connsiteY8" fmla="*/ 4115040 h 6858000"/>
              <a:gd name="connsiteX9" fmla="*/ 1523178 w 1561993"/>
              <a:gd name="connsiteY9" fmla="*/ 1704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1993" h="6858000">
                <a:moveTo>
                  <a:pt x="1544228" y="0"/>
                </a:moveTo>
                <a:lnTo>
                  <a:pt x="1561993" y="0"/>
                </a:lnTo>
                <a:lnTo>
                  <a:pt x="1540943" y="17040"/>
                </a:lnTo>
                <a:cubicBezTo>
                  <a:pt x="563647" y="857447"/>
                  <a:pt x="17765" y="2378351"/>
                  <a:pt x="17765" y="4115040"/>
                </a:cubicBezTo>
                <a:cubicBezTo>
                  <a:pt x="17765" y="5263323"/>
                  <a:pt x="514810" y="5955416"/>
                  <a:pt x="1142901" y="6599739"/>
                </a:cubicBezTo>
                <a:lnTo>
                  <a:pt x="1403744" y="6858000"/>
                </a:lnTo>
                <a:lnTo>
                  <a:pt x="1385980" y="6858000"/>
                </a:lnTo>
                <a:lnTo>
                  <a:pt x="1125137" y="6599739"/>
                </a:lnTo>
                <a:cubicBezTo>
                  <a:pt x="497046" y="5955416"/>
                  <a:pt x="0" y="5263323"/>
                  <a:pt x="0" y="4115040"/>
                </a:cubicBezTo>
                <a:cubicBezTo>
                  <a:pt x="0" y="2378351"/>
                  <a:pt x="545882" y="857447"/>
                  <a:pt x="1523178" y="1704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62442AC3-A9B0-4865-8A8A-1504FFC6E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434283" y="0"/>
            <a:ext cx="1904278" cy="6858000"/>
          </a:xfrm>
          <a:custGeom>
            <a:avLst/>
            <a:gdLst>
              <a:gd name="connsiteX0" fmla="*/ 624262 w 1775065"/>
              <a:gd name="connsiteY0" fmla="*/ 0 h 6858000"/>
              <a:gd name="connsiteX1" fmla="*/ 642233 w 1775065"/>
              <a:gd name="connsiteY1" fmla="*/ 0 h 6858000"/>
              <a:gd name="connsiteX2" fmla="*/ 673003 w 1775065"/>
              <a:gd name="connsiteY2" fmla="*/ 35111 h 6858000"/>
              <a:gd name="connsiteX3" fmla="*/ 1767974 w 1775065"/>
              <a:gd name="connsiteY3" fmla="*/ 3968278 h 6858000"/>
              <a:gd name="connsiteX4" fmla="*/ 115603 w 1775065"/>
              <a:gd name="connsiteY4" fmla="*/ 6776131 h 6858000"/>
              <a:gd name="connsiteX5" fmla="*/ 19890 w 1775065"/>
              <a:gd name="connsiteY5" fmla="*/ 6858000 h 6858000"/>
              <a:gd name="connsiteX6" fmla="*/ 0 w 1775065"/>
              <a:gd name="connsiteY6" fmla="*/ 6858000 h 6858000"/>
              <a:gd name="connsiteX7" fmla="*/ 96809 w 1775065"/>
              <a:gd name="connsiteY7" fmla="*/ 6775193 h 6858000"/>
              <a:gd name="connsiteX8" fmla="*/ 1749182 w 1775065"/>
              <a:gd name="connsiteY8" fmla="*/ 3967340 h 6858000"/>
              <a:gd name="connsiteX9" fmla="*/ 654209 w 1775065"/>
              <a:gd name="connsiteY9" fmla="*/ 3417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5065" h="6858000">
                <a:moveTo>
                  <a:pt x="624262" y="0"/>
                </a:moveTo>
                <a:lnTo>
                  <a:pt x="642233" y="0"/>
                </a:lnTo>
                <a:lnTo>
                  <a:pt x="673003" y="35111"/>
                </a:lnTo>
                <a:cubicBezTo>
                  <a:pt x="1445427" y="977982"/>
                  <a:pt x="1833320" y="2398562"/>
                  <a:pt x="1767974" y="3968278"/>
                </a:cubicBezTo>
                <a:cubicBezTo>
                  <a:pt x="1710622" y="5345972"/>
                  <a:pt x="964135" y="6049363"/>
                  <a:pt x="115603" y="6776131"/>
                </a:cubicBezTo>
                <a:lnTo>
                  <a:pt x="19890" y="6858000"/>
                </a:lnTo>
                <a:lnTo>
                  <a:pt x="0" y="6858000"/>
                </a:lnTo>
                <a:lnTo>
                  <a:pt x="96809" y="6775193"/>
                </a:lnTo>
                <a:cubicBezTo>
                  <a:pt x="945341" y="6048424"/>
                  <a:pt x="1691828" y="5345034"/>
                  <a:pt x="1749182" y="3967340"/>
                </a:cubicBezTo>
                <a:cubicBezTo>
                  <a:pt x="1814528" y="2397623"/>
                  <a:pt x="1426634" y="977044"/>
                  <a:pt x="654209" y="34172"/>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9" name="Freeform: Shape 18">
            <a:extLst>
              <a:ext uri="{FF2B5EF4-FFF2-40B4-BE49-F238E27FC236}">
                <a16:creationId xmlns:a16="http://schemas.microsoft.com/office/drawing/2014/main" id="{68451DCE-129E-43B6-BA50-3C8339E46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89577" y="0"/>
            <a:ext cx="1825312" cy="6858000"/>
          </a:xfrm>
          <a:custGeom>
            <a:avLst/>
            <a:gdLst>
              <a:gd name="connsiteX0" fmla="*/ 516683 w 1825312"/>
              <a:gd name="connsiteY0" fmla="*/ 0 h 6858000"/>
              <a:gd name="connsiteX1" fmla="*/ 541088 w 1825312"/>
              <a:gd name="connsiteY1" fmla="*/ 0 h 6858000"/>
              <a:gd name="connsiteX2" fmla="*/ 626170 w 1825312"/>
              <a:gd name="connsiteY2" fmla="*/ 99144 h 6858000"/>
              <a:gd name="connsiteX3" fmla="*/ 1825312 w 1825312"/>
              <a:gd name="connsiteY3" fmla="*/ 3859833 h 6858000"/>
              <a:gd name="connsiteX4" fmla="*/ 279633 w 1825312"/>
              <a:gd name="connsiteY4" fmla="*/ 6651338 h 6858000"/>
              <a:gd name="connsiteX5" fmla="*/ 24403 w 1825312"/>
              <a:gd name="connsiteY5" fmla="*/ 6858000 h 6858000"/>
              <a:gd name="connsiteX6" fmla="*/ 0 w 1825312"/>
              <a:gd name="connsiteY6" fmla="*/ 6858000 h 6858000"/>
              <a:gd name="connsiteX7" fmla="*/ 255230 w 1825312"/>
              <a:gd name="connsiteY7" fmla="*/ 6651338 h 6858000"/>
              <a:gd name="connsiteX8" fmla="*/ 1800907 w 1825312"/>
              <a:gd name="connsiteY8" fmla="*/ 3859833 h 6858000"/>
              <a:gd name="connsiteX9" fmla="*/ 601765 w 1825312"/>
              <a:gd name="connsiteY9" fmla="*/ 9914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25312" h="6858000">
                <a:moveTo>
                  <a:pt x="516683" y="0"/>
                </a:moveTo>
                <a:lnTo>
                  <a:pt x="541088" y="0"/>
                </a:lnTo>
                <a:lnTo>
                  <a:pt x="626170" y="99144"/>
                </a:lnTo>
                <a:cubicBezTo>
                  <a:pt x="1403484" y="1069501"/>
                  <a:pt x="1825312" y="2396484"/>
                  <a:pt x="1825312" y="3859833"/>
                </a:cubicBezTo>
                <a:cubicBezTo>
                  <a:pt x="1825312" y="5149904"/>
                  <a:pt x="1142485" y="5927455"/>
                  <a:pt x="279633" y="6651338"/>
                </a:cubicBezTo>
                <a:lnTo>
                  <a:pt x="24403" y="6858000"/>
                </a:lnTo>
                <a:lnTo>
                  <a:pt x="0" y="6858000"/>
                </a:lnTo>
                <a:lnTo>
                  <a:pt x="255230" y="6651338"/>
                </a:lnTo>
                <a:cubicBezTo>
                  <a:pt x="1118082" y="5927455"/>
                  <a:pt x="1800907" y="5149904"/>
                  <a:pt x="1800907" y="3859833"/>
                </a:cubicBezTo>
                <a:cubicBezTo>
                  <a:pt x="1800907" y="2396484"/>
                  <a:pt x="1379079" y="1069501"/>
                  <a:pt x="601765" y="9914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4FD4F63-2D9C-45D9-9E95-CFDF3D3E9D7B}"/>
              </a:ext>
            </a:extLst>
          </p:cNvPr>
          <p:cNvSpPr>
            <a:spLocks noGrp="1"/>
          </p:cNvSpPr>
          <p:nvPr>
            <p:ph type="title"/>
          </p:nvPr>
        </p:nvSpPr>
        <p:spPr>
          <a:xfrm>
            <a:off x="2245932" y="893763"/>
            <a:ext cx="7340048" cy="1651054"/>
          </a:xfrm>
        </p:spPr>
        <p:txBody>
          <a:bodyPr anchor="b">
            <a:normAutofit/>
          </a:bodyPr>
          <a:lstStyle/>
          <a:p>
            <a:r>
              <a:rPr lang="en-US" dirty="0"/>
              <a:t>GOALS</a:t>
            </a:r>
            <a:endParaRPr lang="en-MY" dirty="0"/>
          </a:p>
        </p:txBody>
      </p:sp>
      <p:sp>
        <p:nvSpPr>
          <p:cNvPr id="3" name="Content Placeholder 2">
            <a:extLst>
              <a:ext uri="{FF2B5EF4-FFF2-40B4-BE49-F238E27FC236}">
                <a16:creationId xmlns:a16="http://schemas.microsoft.com/office/drawing/2014/main" id="{A689A202-6004-4192-8031-744655716589}"/>
              </a:ext>
            </a:extLst>
          </p:cNvPr>
          <p:cNvSpPr>
            <a:spLocks noGrp="1"/>
          </p:cNvSpPr>
          <p:nvPr>
            <p:ph idx="1"/>
          </p:nvPr>
        </p:nvSpPr>
        <p:spPr>
          <a:xfrm>
            <a:off x="2245932" y="2775004"/>
            <a:ext cx="7340048" cy="3189233"/>
          </a:xfrm>
        </p:spPr>
        <p:txBody>
          <a:bodyPr>
            <a:normAutofit/>
          </a:bodyPr>
          <a:lstStyle/>
          <a:p>
            <a:r>
              <a:rPr lang="en-US" dirty="0"/>
              <a:t>Helping entrepreneurs open their own businesses, connect great thinkers together, make finding and hiring workers easier, funding, material supplying… And many more.</a:t>
            </a:r>
          </a:p>
          <a:p>
            <a:endParaRPr lang="en-MY" dirty="0"/>
          </a:p>
        </p:txBody>
      </p:sp>
      <p:pic>
        <p:nvPicPr>
          <p:cNvPr id="6" name="Picture 5" descr="Icon&#10;&#10;Description automatically generated">
            <a:extLst>
              <a:ext uri="{FF2B5EF4-FFF2-40B4-BE49-F238E27FC236}">
                <a16:creationId xmlns:a16="http://schemas.microsoft.com/office/drawing/2014/main" id="{00093158-8FE2-40E4-ABF8-CC65F211AA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9209" y="4155016"/>
            <a:ext cx="2525702" cy="2525702"/>
          </a:xfrm>
          <a:prstGeom prst="rect">
            <a:avLst/>
          </a:prstGeom>
        </p:spPr>
      </p:pic>
    </p:spTree>
    <p:extLst>
      <p:ext uri="{BB962C8B-B14F-4D97-AF65-F5344CB8AC3E}">
        <p14:creationId xmlns:p14="http://schemas.microsoft.com/office/powerpoint/2010/main" val="594852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49BB7E9A-6937-4BF0-9F51-A20F197B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7" name="Freeform: Shape 36">
            <a:extLst>
              <a:ext uri="{FF2B5EF4-FFF2-40B4-BE49-F238E27FC236}">
                <a16:creationId xmlns:a16="http://schemas.microsoft.com/office/drawing/2014/main" id="{E0939753-89D7-48A8-8441-B9FF25CE8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167" y="0"/>
            <a:ext cx="5687681" cy="5708856"/>
          </a:xfrm>
          <a:custGeom>
            <a:avLst/>
            <a:gdLst>
              <a:gd name="connsiteX0" fmla="*/ 2787282 w 5687681"/>
              <a:gd name="connsiteY0" fmla="*/ 0 h 5708856"/>
              <a:gd name="connsiteX1" fmla="*/ 3988996 w 5687681"/>
              <a:gd name="connsiteY1" fmla="*/ 0 h 5708856"/>
              <a:gd name="connsiteX2" fmla="*/ 4236253 w 5687681"/>
              <a:gd name="connsiteY2" fmla="*/ 68070 h 5708856"/>
              <a:gd name="connsiteX3" fmla="*/ 4483543 w 5687681"/>
              <a:gd name="connsiteY3" fmla="*/ 168573 h 5708856"/>
              <a:gd name="connsiteX4" fmla="*/ 5265611 w 5687681"/>
              <a:gd name="connsiteY4" fmla="*/ 790441 h 5708856"/>
              <a:gd name="connsiteX5" fmla="*/ 5682608 w 5687681"/>
              <a:gd name="connsiteY5" fmla="*/ 1499885 h 5708856"/>
              <a:gd name="connsiteX6" fmla="*/ 5687681 w 5687681"/>
              <a:gd name="connsiteY6" fmla="*/ 1513862 h 5708856"/>
              <a:gd name="connsiteX7" fmla="*/ 5687681 w 5687681"/>
              <a:gd name="connsiteY7" fmla="*/ 3841322 h 5708856"/>
              <a:gd name="connsiteX8" fmla="*/ 5651147 w 5687681"/>
              <a:gd name="connsiteY8" fmla="*/ 3896489 h 5708856"/>
              <a:gd name="connsiteX9" fmla="*/ 4734255 w 5687681"/>
              <a:gd name="connsiteY9" fmla="*/ 4737639 h 5708856"/>
              <a:gd name="connsiteX10" fmla="*/ 4532663 w 5687681"/>
              <a:gd name="connsiteY10" fmla="*/ 4898543 h 5708856"/>
              <a:gd name="connsiteX11" fmla="*/ 2876165 w 5687681"/>
              <a:gd name="connsiteY11" fmla="*/ 5708856 h 5708856"/>
              <a:gd name="connsiteX12" fmla="*/ 694066 w 5687681"/>
              <a:gd name="connsiteY12" fmla="*/ 4391717 h 5708856"/>
              <a:gd name="connsiteX13" fmla="*/ 461517 w 5687681"/>
              <a:gd name="connsiteY13" fmla="*/ 4054756 h 5708856"/>
              <a:gd name="connsiteX14" fmla="*/ 0 w 5687681"/>
              <a:gd name="connsiteY14" fmla="*/ 2993139 h 5708856"/>
              <a:gd name="connsiteX15" fmla="*/ 278855 w 5687681"/>
              <a:gd name="connsiteY15" fmla="*/ 1849819 h 5708856"/>
              <a:gd name="connsiteX16" fmla="*/ 1047879 w 5687681"/>
              <a:gd name="connsiteY16" fmla="*/ 867400 h 5708856"/>
              <a:gd name="connsiteX17" fmla="*/ 2159714 w 5687681"/>
              <a:gd name="connsiteY17" fmla="*/ 186098 h 5708856"/>
              <a:gd name="connsiteX18" fmla="*/ 2785137 w 5687681"/>
              <a:gd name="connsiteY18" fmla="*/ 372 h 570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7681" h="5708856">
                <a:moveTo>
                  <a:pt x="2787282" y="0"/>
                </a:moveTo>
                <a:lnTo>
                  <a:pt x="3988996" y="0"/>
                </a:lnTo>
                <a:lnTo>
                  <a:pt x="4236253" y="68070"/>
                </a:lnTo>
                <a:cubicBezTo>
                  <a:pt x="4321147" y="96843"/>
                  <a:pt x="4403628" y="130356"/>
                  <a:pt x="4483543" y="168573"/>
                </a:cubicBezTo>
                <a:cubicBezTo>
                  <a:pt x="4783119" y="311949"/>
                  <a:pt x="5046239" y="521215"/>
                  <a:pt x="5265611" y="790441"/>
                </a:cubicBezTo>
                <a:cubicBezTo>
                  <a:pt x="5433740" y="996857"/>
                  <a:pt x="5573537" y="1235870"/>
                  <a:pt x="5682608" y="1499885"/>
                </a:cubicBezTo>
                <a:lnTo>
                  <a:pt x="5687681" y="1513862"/>
                </a:lnTo>
                <a:lnTo>
                  <a:pt x="5687681" y="3841322"/>
                </a:lnTo>
                <a:lnTo>
                  <a:pt x="5651147" y="3896489"/>
                </a:lnTo>
                <a:cubicBezTo>
                  <a:pt x="5427171" y="4186934"/>
                  <a:pt x="5090625" y="4454446"/>
                  <a:pt x="4734255" y="4737639"/>
                </a:cubicBezTo>
                <a:cubicBezTo>
                  <a:pt x="4668506" y="4789825"/>
                  <a:pt x="4600584" y="4843856"/>
                  <a:pt x="4532663" y="4898543"/>
                </a:cubicBezTo>
                <a:cubicBezTo>
                  <a:pt x="3924681" y="5387974"/>
                  <a:pt x="3480945" y="5708856"/>
                  <a:pt x="2876165" y="5708856"/>
                </a:cubicBezTo>
                <a:cubicBezTo>
                  <a:pt x="1954665" y="5708856"/>
                  <a:pt x="1302047" y="5314966"/>
                  <a:pt x="694066" y="4391717"/>
                </a:cubicBezTo>
                <a:cubicBezTo>
                  <a:pt x="614503" y="4270875"/>
                  <a:pt x="536731" y="4160972"/>
                  <a:pt x="461517" y="4054756"/>
                </a:cubicBezTo>
                <a:cubicBezTo>
                  <a:pt x="149788" y="3614348"/>
                  <a:pt x="0" y="3385316"/>
                  <a:pt x="0" y="2993139"/>
                </a:cubicBezTo>
                <a:cubicBezTo>
                  <a:pt x="0" y="2603731"/>
                  <a:pt x="93889" y="2219065"/>
                  <a:pt x="278855" y="1849819"/>
                </a:cubicBezTo>
                <a:cubicBezTo>
                  <a:pt x="459854" y="1488610"/>
                  <a:pt x="718625" y="1157977"/>
                  <a:pt x="1047879" y="867400"/>
                </a:cubicBezTo>
                <a:cubicBezTo>
                  <a:pt x="1371504" y="581701"/>
                  <a:pt x="1755887" y="346080"/>
                  <a:pt x="2159714" y="186098"/>
                </a:cubicBezTo>
                <a:cubicBezTo>
                  <a:pt x="2367064" y="103803"/>
                  <a:pt x="2576044" y="41801"/>
                  <a:pt x="2785137" y="37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9" name="Freeform: Shape 38">
            <a:extLst>
              <a:ext uri="{FF2B5EF4-FFF2-40B4-BE49-F238E27FC236}">
                <a16:creationId xmlns:a16="http://schemas.microsoft.com/office/drawing/2014/main" id="{9F5CCFC5-858F-4B45-9B10-D49DD0280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5450" y="0"/>
            <a:ext cx="5866550" cy="5788550"/>
          </a:xfrm>
          <a:custGeom>
            <a:avLst/>
            <a:gdLst>
              <a:gd name="connsiteX0" fmla="*/ 2331396 w 5798121"/>
              <a:gd name="connsiteY0" fmla="*/ 0 h 5788550"/>
              <a:gd name="connsiteX1" fmla="*/ 4658651 w 5798121"/>
              <a:gd name="connsiteY1" fmla="*/ 0 h 5788550"/>
              <a:gd name="connsiteX2" fmla="*/ 4682835 w 5798121"/>
              <a:gd name="connsiteY2" fmla="*/ 9816 h 5788550"/>
              <a:gd name="connsiteX3" fmla="*/ 5499667 w 5798121"/>
              <a:gd name="connsiteY3" fmla="*/ 658449 h 5788550"/>
              <a:gd name="connsiteX4" fmla="*/ 5665313 w 5798121"/>
              <a:gd name="connsiteY4" fmla="*/ 884789 h 5788550"/>
              <a:gd name="connsiteX5" fmla="*/ 5798121 w 5798121"/>
              <a:gd name="connsiteY5" fmla="*/ 1110681 h 5788550"/>
              <a:gd name="connsiteX6" fmla="*/ 5798121 w 5798121"/>
              <a:gd name="connsiteY6" fmla="*/ 4016954 h 5788550"/>
              <a:gd name="connsiteX7" fmla="*/ 5706359 w 5798121"/>
              <a:gd name="connsiteY7" fmla="*/ 4121532 h 5788550"/>
              <a:gd name="connsiteX8" fmla="*/ 4944692 w 5798121"/>
              <a:gd name="connsiteY8" fmla="*/ 4775532 h 5788550"/>
              <a:gd name="connsiteX9" fmla="*/ 4734137 w 5798121"/>
              <a:gd name="connsiteY9" fmla="*/ 4943362 h 5788550"/>
              <a:gd name="connsiteX10" fmla="*/ 3004009 w 5798121"/>
              <a:gd name="connsiteY10" fmla="*/ 5788550 h 5788550"/>
              <a:gd name="connsiteX11" fmla="*/ 724917 w 5798121"/>
              <a:gd name="connsiteY11" fmla="*/ 4414722 h 5788550"/>
              <a:gd name="connsiteX12" fmla="*/ 482031 w 5798121"/>
              <a:gd name="connsiteY12" fmla="*/ 4063258 h 5788550"/>
              <a:gd name="connsiteX13" fmla="*/ 0 w 5798121"/>
              <a:gd name="connsiteY13" fmla="*/ 2955950 h 5788550"/>
              <a:gd name="connsiteX14" fmla="*/ 291250 w 5798121"/>
              <a:gd name="connsiteY14" fmla="*/ 1763422 h 5788550"/>
              <a:gd name="connsiteX15" fmla="*/ 1094457 w 5798121"/>
              <a:gd name="connsiteY15" fmla="*/ 738720 h 5788550"/>
              <a:gd name="connsiteX16" fmla="*/ 2255713 w 5798121"/>
              <a:gd name="connsiteY16" fmla="*/ 28095 h 578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98121" h="5788550">
                <a:moveTo>
                  <a:pt x="2331396" y="0"/>
                </a:moveTo>
                <a:lnTo>
                  <a:pt x="4658651" y="0"/>
                </a:lnTo>
                <a:lnTo>
                  <a:pt x="4682835" y="9816"/>
                </a:lnTo>
                <a:cubicBezTo>
                  <a:pt x="4995727" y="159362"/>
                  <a:pt x="5270543" y="377635"/>
                  <a:pt x="5499667" y="658449"/>
                </a:cubicBezTo>
                <a:cubicBezTo>
                  <a:pt x="5558201" y="730215"/>
                  <a:pt x="5613447" y="805760"/>
                  <a:pt x="5665313" y="884789"/>
                </a:cubicBezTo>
                <a:lnTo>
                  <a:pt x="5798121" y="1110681"/>
                </a:lnTo>
                <a:lnTo>
                  <a:pt x="5798121" y="4016954"/>
                </a:lnTo>
                <a:lnTo>
                  <a:pt x="5706359" y="4121532"/>
                </a:lnTo>
                <a:cubicBezTo>
                  <a:pt x="5491360" y="4341659"/>
                  <a:pt x="5223849" y="4553996"/>
                  <a:pt x="4944692" y="4775532"/>
                </a:cubicBezTo>
                <a:cubicBezTo>
                  <a:pt x="4876021" y="4829964"/>
                  <a:pt x="4805079" y="4886320"/>
                  <a:pt x="4734137" y="4943362"/>
                </a:cubicBezTo>
                <a:cubicBezTo>
                  <a:pt x="4099133" y="5453857"/>
                  <a:pt x="3635672" y="5788550"/>
                  <a:pt x="3004009" y="5788550"/>
                </a:cubicBezTo>
                <a:cubicBezTo>
                  <a:pt x="2041550" y="5788550"/>
                  <a:pt x="1359922" y="5377707"/>
                  <a:pt x="724917" y="4414722"/>
                </a:cubicBezTo>
                <a:cubicBezTo>
                  <a:pt x="641818" y="4288679"/>
                  <a:pt x="560588" y="4174046"/>
                  <a:pt x="482031" y="4063258"/>
                </a:cubicBezTo>
                <a:cubicBezTo>
                  <a:pt x="156446" y="3603895"/>
                  <a:pt x="0" y="3365006"/>
                  <a:pt x="0" y="2955950"/>
                </a:cubicBezTo>
                <a:cubicBezTo>
                  <a:pt x="0" y="2549782"/>
                  <a:pt x="98062" y="2148559"/>
                  <a:pt x="291250" y="1763422"/>
                </a:cubicBezTo>
                <a:cubicBezTo>
                  <a:pt x="480295" y="1386666"/>
                  <a:pt x="750568" y="1041802"/>
                  <a:pt x="1094457" y="738720"/>
                </a:cubicBezTo>
                <a:cubicBezTo>
                  <a:pt x="1432467" y="440725"/>
                  <a:pt x="1833935" y="194963"/>
                  <a:pt x="2255713" y="28095"/>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B1323F0D-D2CD-40BC-A30C-16C1960E4295}"/>
              </a:ext>
            </a:extLst>
          </p:cNvPr>
          <p:cNvSpPr>
            <a:spLocks noGrp="1"/>
          </p:cNvSpPr>
          <p:nvPr>
            <p:ph type="title"/>
          </p:nvPr>
        </p:nvSpPr>
        <p:spPr>
          <a:xfrm>
            <a:off x="914400" y="442912"/>
            <a:ext cx="5411050" cy="1822123"/>
          </a:xfrm>
        </p:spPr>
        <p:txBody>
          <a:bodyPr anchor="b">
            <a:normAutofit/>
          </a:bodyPr>
          <a:lstStyle/>
          <a:p>
            <a:r>
              <a:rPr lang="en-US"/>
              <a:t>KEY FEATURES</a:t>
            </a:r>
            <a:endParaRPr lang="en-MY"/>
          </a:p>
        </p:txBody>
      </p:sp>
      <p:sp>
        <p:nvSpPr>
          <p:cNvPr id="41" name="Freeform: Shape 40">
            <a:extLst>
              <a:ext uri="{FF2B5EF4-FFF2-40B4-BE49-F238E27FC236}">
                <a16:creationId xmlns:a16="http://schemas.microsoft.com/office/drawing/2014/main" id="{2348ECDC-D455-4B71-90F6-2ECC12B79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3734" y="0"/>
            <a:ext cx="5568114" cy="5577748"/>
          </a:xfrm>
          <a:custGeom>
            <a:avLst/>
            <a:gdLst>
              <a:gd name="connsiteX0" fmla="*/ 2959946 w 5568114"/>
              <a:gd name="connsiteY0" fmla="*/ 0 h 5577748"/>
              <a:gd name="connsiteX1" fmla="*/ 3614224 w 5568114"/>
              <a:gd name="connsiteY1" fmla="*/ 0 h 5577748"/>
              <a:gd name="connsiteX2" fmla="*/ 3844432 w 5568114"/>
              <a:gd name="connsiteY2" fmla="*/ 36392 h 5577748"/>
              <a:gd name="connsiteX3" fmla="*/ 4336826 w 5568114"/>
              <a:gd name="connsiteY3" fmla="*/ 203778 h 5577748"/>
              <a:gd name="connsiteX4" fmla="*/ 5093304 w 5568114"/>
              <a:gd name="connsiteY4" fmla="*/ 806978 h 5577748"/>
              <a:gd name="connsiteX5" fmla="*/ 5496656 w 5568114"/>
              <a:gd name="connsiteY5" fmla="*/ 1495125 h 5577748"/>
              <a:gd name="connsiteX6" fmla="*/ 5568114 w 5568114"/>
              <a:gd name="connsiteY6" fmla="*/ 1692569 h 5577748"/>
              <a:gd name="connsiteX7" fmla="*/ 5568114 w 5568114"/>
              <a:gd name="connsiteY7" fmla="*/ 3665503 h 5577748"/>
              <a:gd name="connsiteX8" fmla="*/ 5466225 w 5568114"/>
              <a:gd name="connsiteY8" fmla="*/ 3819786 h 5577748"/>
              <a:gd name="connsiteX9" fmla="*/ 4579336 w 5568114"/>
              <a:gd name="connsiteY9" fmla="*/ 4635686 h 5577748"/>
              <a:gd name="connsiteX10" fmla="*/ 4384340 w 5568114"/>
              <a:gd name="connsiteY10" fmla="*/ 4791760 h 5577748"/>
              <a:gd name="connsiteX11" fmla="*/ 2782048 w 5568114"/>
              <a:gd name="connsiteY11" fmla="*/ 5577748 h 5577748"/>
              <a:gd name="connsiteX12" fmla="*/ 671354 w 5568114"/>
              <a:gd name="connsiteY12" fmla="*/ 4300148 h 5577748"/>
              <a:gd name="connsiteX13" fmla="*/ 446415 w 5568114"/>
              <a:gd name="connsiteY13" fmla="*/ 3973302 h 5577748"/>
              <a:gd name="connsiteX14" fmla="*/ 0 w 5568114"/>
              <a:gd name="connsiteY14" fmla="*/ 2943554 h 5577748"/>
              <a:gd name="connsiteX15" fmla="*/ 269730 w 5568114"/>
              <a:gd name="connsiteY15" fmla="*/ 1834555 h 5577748"/>
              <a:gd name="connsiteX16" fmla="*/ 1013589 w 5568114"/>
              <a:gd name="connsiteY16" fmla="*/ 881627 h 5577748"/>
              <a:gd name="connsiteX17" fmla="*/ 2089042 w 5568114"/>
              <a:gd name="connsiteY17" fmla="*/ 220777 h 5577748"/>
              <a:gd name="connsiteX18" fmla="*/ 2845684 w 5568114"/>
              <a:gd name="connsiteY18" fmla="*/ 14234 h 5577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68114" h="5577748">
                <a:moveTo>
                  <a:pt x="2959946" y="0"/>
                </a:moveTo>
                <a:lnTo>
                  <a:pt x="3614224" y="0"/>
                </a:lnTo>
                <a:lnTo>
                  <a:pt x="3844432" y="36392"/>
                </a:lnTo>
                <a:cubicBezTo>
                  <a:pt x="4017699" y="73748"/>
                  <a:pt x="4182227" y="129639"/>
                  <a:pt x="4336826" y="203778"/>
                </a:cubicBezTo>
                <a:cubicBezTo>
                  <a:pt x="4626600" y="342850"/>
                  <a:pt x="4881111" y="545834"/>
                  <a:pt x="5093304" y="806978"/>
                </a:cubicBezTo>
                <a:cubicBezTo>
                  <a:pt x="5255931" y="1007198"/>
                  <a:pt x="5391154" y="1239036"/>
                  <a:pt x="5496656" y="1495125"/>
                </a:cubicBezTo>
                <a:lnTo>
                  <a:pt x="5568114" y="1692569"/>
                </a:lnTo>
                <a:lnTo>
                  <a:pt x="5568114" y="3665503"/>
                </a:lnTo>
                <a:lnTo>
                  <a:pt x="5466225" y="3819786"/>
                </a:lnTo>
                <a:cubicBezTo>
                  <a:pt x="5249576" y="4101511"/>
                  <a:pt x="4924044" y="4360994"/>
                  <a:pt x="4579336" y="4635686"/>
                </a:cubicBezTo>
                <a:cubicBezTo>
                  <a:pt x="4515738" y="4686305"/>
                  <a:pt x="4450038" y="4738713"/>
                  <a:pt x="4384340" y="4791760"/>
                </a:cubicBezTo>
                <a:cubicBezTo>
                  <a:pt x="3796254" y="5266498"/>
                  <a:pt x="3367038" y="5577748"/>
                  <a:pt x="2782048" y="5577748"/>
                </a:cubicBezTo>
                <a:cubicBezTo>
                  <a:pt x="1890703" y="5577748"/>
                  <a:pt x="1259439" y="5195682"/>
                  <a:pt x="671354" y="4300148"/>
                </a:cubicBezTo>
                <a:cubicBezTo>
                  <a:pt x="594395" y="4182934"/>
                  <a:pt x="519167" y="4076330"/>
                  <a:pt x="446415" y="3973302"/>
                </a:cubicBezTo>
                <a:cubicBezTo>
                  <a:pt x="144886" y="3546115"/>
                  <a:pt x="0" y="3323958"/>
                  <a:pt x="0" y="2943554"/>
                </a:cubicBezTo>
                <a:cubicBezTo>
                  <a:pt x="0" y="2565835"/>
                  <a:pt x="90816" y="2192716"/>
                  <a:pt x="269730" y="1834555"/>
                </a:cubicBezTo>
                <a:cubicBezTo>
                  <a:pt x="444806" y="1484188"/>
                  <a:pt x="695109" y="1163480"/>
                  <a:pt x="1013589" y="881627"/>
                </a:cubicBezTo>
                <a:cubicBezTo>
                  <a:pt x="1326624" y="604505"/>
                  <a:pt x="1698428" y="375956"/>
                  <a:pt x="2089042" y="220777"/>
                </a:cubicBezTo>
                <a:cubicBezTo>
                  <a:pt x="2339747" y="120996"/>
                  <a:pt x="2592918" y="51971"/>
                  <a:pt x="2845684" y="1423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8" name="Picture 7" descr="Graphical user interface&#10;&#10;Description automatically generated">
            <a:extLst>
              <a:ext uri="{FF2B5EF4-FFF2-40B4-BE49-F238E27FC236}">
                <a16:creationId xmlns:a16="http://schemas.microsoft.com/office/drawing/2014/main" id="{4EE34FDC-1AD3-4A55-9D39-F0FF9E3AE557}"/>
              </a:ext>
            </a:extLst>
          </p:cNvPr>
          <p:cNvPicPr>
            <a:picLocks noChangeAspect="1"/>
          </p:cNvPicPr>
          <p:nvPr/>
        </p:nvPicPr>
        <p:blipFill rotWithShape="1">
          <a:blip r:embed="rId2">
            <a:extLst>
              <a:ext uri="{28A0092B-C50C-407E-A947-70E740481C1C}">
                <a14:useLocalDpi xmlns:a14="http://schemas.microsoft.com/office/drawing/2010/main" val="0"/>
              </a:ext>
            </a:extLst>
          </a:blip>
          <a:srcRect l="21247" r="20822" b="-1"/>
          <a:stretch/>
        </p:blipFill>
        <p:spPr>
          <a:xfrm>
            <a:off x="6877878" y="294199"/>
            <a:ext cx="5150794" cy="5001370"/>
          </a:xfrm>
          <a:custGeom>
            <a:avLst/>
            <a:gdLst/>
            <a:ahLst/>
            <a:cxnLst/>
            <a:rect l="l" t="t" r="r" b="b"/>
            <a:pathLst>
              <a:path w="5044104" h="4896924">
                <a:moveTo>
                  <a:pt x="2886613" y="0"/>
                </a:moveTo>
                <a:cubicBezTo>
                  <a:pt x="3218269" y="0"/>
                  <a:pt x="3523512" y="65865"/>
                  <a:pt x="3794011" y="195584"/>
                </a:cubicBezTo>
                <a:cubicBezTo>
                  <a:pt x="4047516" y="317247"/>
                  <a:pt x="4270172" y="494825"/>
                  <a:pt x="4455804" y="723284"/>
                </a:cubicBezTo>
                <a:cubicBezTo>
                  <a:pt x="4835198" y="1190375"/>
                  <a:pt x="5044104" y="1854168"/>
                  <a:pt x="5044104" y="2592438"/>
                </a:cubicBezTo>
                <a:cubicBezTo>
                  <a:pt x="5044104" y="2886985"/>
                  <a:pt x="4963247" y="3123382"/>
                  <a:pt x="4782050" y="3358996"/>
                </a:cubicBezTo>
                <a:cubicBezTo>
                  <a:pt x="4592516" y="3605460"/>
                  <a:pt x="4307730" y="3832465"/>
                  <a:pt x="4006167" y="4072775"/>
                </a:cubicBezTo>
                <a:cubicBezTo>
                  <a:pt x="3950530" y="4117058"/>
                  <a:pt x="3893052" y="4162907"/>
                  <a:pt x="3835576" y="4209314"/>
                </a:cubicBezTo>
                <a:cubicBezTo>
                  <a:pt x="3321099" y="4624632"/>
                  <a:pt x="2945605" y="4896924"/>
                  <a:pt x="2433835" y="4896924"/>
                </a:cubicBezTo>
                <a:cubicBezTo>
                  <a:pt x="1654054" y="4896924"/>
                  <a:pt x="1101803" y="4562680"/>
                  <a:pt x="587325" y="3779234"/>
                </a:cubicBezTo>
                <a:cubicBezTo>
                  <a:pt x="519999" y="3676690"/>
                  <a:pt x="454187" y="3583430"/>
                  <a:pt x="390540" y="3493298"/>
                </a:cubicBezTo>
                <a:cubicBezTo>
                  <a:pt x="126752" y="3119579"/>
                  <a:pt x="0" y="2925228"/>
                  <a:pt x="0" y="2592438"/>
                </a:cubicBezTo>
                <a:cubicBezTo>
                  <a:pt x="0" y="2261996"/>
                  <a:pt x="79450" y="1935577"/>
                  <a:pt x="235969" y="1622244"/>
                </a:cubicBezTo>
                <a:cubicBezTo>
                  <a:pt x="389133" y="1315731"/>
                  <a:pt x="608107" y="1035165"/>
                  <a:pt x="886724" y="788590"/>
                </a:cubicBezTo>
                <a:cubicBezTo>
                  <a:pt x="1160578" y="546153"/>
                  <a:pt x="1485846" y="346211"/>
                  <a:pt x="1827568" y="210454"/>
                </a:cubicBezTo>
                <a:cubicBezTo>
                  <a:pt x="2178491" y="70787"/>
                  <a:pt x="2534934" y="0"/>
                  <a:pt x="2886613" y="0"/>
                </a:cubicBezTo>
                <a:close/>
              </a:path>
            </a:pathLst>
          </a:custGeom>
        </p:spPr>
      </p:pic>
      <p:graphicFrame>
        <p:nvGraphicFramePr>
          <p:cNvPr id="19" name="Content Placeholder 2">
            <a:extLst>
              <a:ext uri="{FF2B5EF4-FFF2-40B4-BE49-F238E27FC236}">
                <a16:creationId xmlns:a16="http://schemas.microsoft.com/office/drawing/2014/main" id="{B4A21703-6A60-411C-B798-AE35CFEFA841}"/>
              </a:ext>
            </a:extLst>
          </p:cNvPr>
          <p:cNvGraphicFramePr>
            <a:graphicFrameLocks noGrp="1"/>
          </p:cNvGraphicFramePr>
          <p:nvPr>
            <p:ph idx="1"/>
            <p:extLst>
              <p:ext uri="{D42A27DB-BD31-4B8C-83A1-F6EECF244321}">
                <p14:modId xmlns:p14="http://schemas.microsoft.com/office/powerpoint/2010/main" val="3686168866"/>
              </p:ext>
            </p:extLst>
          </p:nvPr>
        </p:nvGraphicFramePr>
        <p:xfrm>
          <a:off x="914400" y="2496720"/>
          <a:ext cx="5181599" cy="3467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4436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49BB7E9A-6937-4BF0-9F51-A20F197B5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9" name="Freeform: Shape 28">
            <a:extLst>
              <a:ext uri="{FF2B5EF4-FFF2-40B4-BE49-F238E27FC236}">
                <a16:creationId xmlns:a16="http://schemas.microsoft.com/office/drawing/2014/main" id="{E0939753-89D7-48A8-8441-B9FF25CE8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4167" y="0"/>
            <a:ext cx="5687681" cy="5708856"/>
          </a:xfrm>
          <a:custGeom>
            <a:avLst/>
            <a:gdLst>
              <a:gd name="connsiteX0" fmla="*/ 2787282 w 5687681"/>
              <a:gd name="connsiteY0" fmla="*/ 0 h 5708856"/>
              <a:gd name="connsiteX1" fmla="*/ 3988996 w 5687681"/>
              <a:gd name="connsiteY1" fmla="*/ 0 h 5708856"/>
              <a:gd name="connsiteX2" fmla="*/ 4236253 w 5687681"/>
              <a:gd name="connsiteY2" fmla="*/ 68070 h 5708856"/>
              <a:gd name="connsiteX3" fmla="*/ 4483543 w 5687681"/>
              <a:gd name="connsiteY3" fmla="*/ 168573 h 5708856"/>
              <a:gd name="connsiteX4" fmla="*/ 5265611 w 5687681"/>
              <a:gd name="connsiteY4" fmla="*/ 790441 h 5708856"/>
              <a:gd name="connsiteX5" fmla="*/ 5682608 w 5687681"/>
              <a:gd name="connsiteY5" fmla="*/ 1499885 h 5708856"/>
              <a:gd name="connsiteX6" fmla="*/ 5687681 w 5687681"/>
              <a:gd name="connsiteY6" fmla="*/ 1513862 h 5708856"/>
              <a:gd name="connsiteX7" fmla="*/ 5687681 w 5687681"/>
              <a:gd name="connsiteY7" fmla="*/ 3841322 h 5708856"/>
              <a:gd name="connsiteX8" fmla="*/ 5651147 w 5687681"/>
              <a:gd name="connsiteY8" fmla="*/ 3896489 h 5708856"/>
              <a:gd name="connsiteX9" fmla="*/ 4734255 w 5687681"/>
              <a:gd name="connsiteY9" fmla="*/ 4737639 h 5708856"/>
              <a:gd name="connsiteX10" fmla="*/ 4532663 w 5687681"/>
              <a:gd name="connsiteY10" fmla="*/ 4898543 h 5708856"/>
              <a:gd name="connsiteX11" fmla="*/ 2876165 w 5687681"/>
              <a:gd name="connsiteY11" fmla="*/ 5708856 h 5708856"/>
              <a:gd name="connsiteX12" fmla="*/ 694066 w 5687681"/>
              <a:gd name="connsiteY12" fmla="*/ 4391717 h 5708856"/>
              <a:gd name="connsiteX13" fmla="*/ 461517 w 5687681"/>
              <a:gd name="connsiteY13" fmla="*/ 4054756 h 5708856"/>
              <a:gd name="connsiteX14" fmla="*/ 0 w 5687681"/>
              <a:gd name="connsiteY14" fmla="*/ 2993139 h 5708856"/>
              <a:gd name="connsiteX15" fmla="*/ 278855 w 5687681"/>
              <a:gd name="connsiteY15" fmla="*/ 1849819 h 5708856"/>
              <a:gd name="connsiteX16" fmla="*/ 1047879 w 5687681"/>
              <a:gd name="connsiteY16" fmla="*/ 867400 h 5708856"/>
              <a:gd name="connsiteX17" fmla="*/ 2159714 w 5687681"/>
              <a:gd name="connsiteY17" fmla="*/ 186098 h 5708856"/>
              <a:gd name="connsiteX18" fmla="*/ 2785137 w 5687681"/>
              <a:gd name="connsiteY18" fmla="*/ 372 h 5708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687681" h="5708856">
                <a:moveTo>
                  <a:pt x="2787282" y="0"/>
                </a:moveTo>
                <a:lnTo>
                  <a:pt x="3988996" y="0"/>
                </a:lnTo>
                <a:lnTo>
                  <a:pt x="4236253" y="68070"/>
                </a:lnTo>
                <a:cubicBezTo>
                  <a:pt x="4321147" y="96843"/>
                  <a:pt x="4403628" y="130356"/>
                  <a:pt x="4483543" y="168573"/>
                </a:cubicBezTo>
                <a:cubicBezTo>
                  <a:pt x="4783119" y="311949"/>
                  <a:pt x="5046239" y="521215"/>
                  <a:pt x="5265611" y="790441"/>
                </a:cubicBezTo>
                <a:cubicBezTo>
                  <a:pt x="5433740" y="996857"/>
                  <a:pt x="5573537" y="1235870"/>
                  <a:pt x="5682608" y="1499885"/>
                </a:cubicBezTo>
                <a:lnTo>
                  <a:pt x="5687681" y="1513862"/>
                </a:lnTo>
                <a:lnTo>
                  <a:pt x="5687681" y="3841322"/>
                </a:lnTo>
                <a:lnTo>
                  <a:pt x="5651147" y="3896489"/>
                </a:lnTo>
                <a:cubicBezTo>
                  <a:pt x="5427171" y="4186934"/>
                  <a:pt x="5090625" y="4454446"/>
                  <a:pt x="4734255" y="4737639"/>
                </a:cubicBezTo>
                <a:cubicBezTo>
                  <a:pt x="4668506" y="4789825"/>
                  <a:pt x="4600584" y="4843856"/>
                  <a:pt x="4532663" y="4898543"/>
                </a:cubicBezTo>
                <a:cubicBezTo>
                  <a:pt x="3924681" y="5387974"/>
                  <a:pt x="3480945" y="5708856"/>
                  <a:pt x="2876165" y="5708856"/>
                </a:cubicBezTo>
                <a:cubicBezTo>
                  <a:pt x="1954665" y="5708856"/>
                  <a:pt x="1302047" y="5314966"/>
                  <a:pt x="694066" y="4391717"/>
                </a:cubicBezTo>
                <a:cubicBezTo>
                  <a:pt x="614503" y="4270875"/>
                  <a:pt x="536731" y="4160972"/>
                  <a:pt x="461517" y="4054756"/>
                </a:cubicBezTo>
                <a:cubicBezTo>
                  <a:pt x="149788" y="3614348"/>
                  <a:pt x="0" y="3385316"/>
                  <a:pt x="0" y="2993139"/>
                </a:cubicBezTo>
                <a:cubicBezTo>
                  <a:pt x="0" y="2603731"/>
                  <a:pt x="93889" y="2219065"/>
                  <a:pt x="278855" y="1849819"/>
                </a:cubicBezTo>
                <a:cubicBezTo>
                  <a:pt x="459854" y="1488610"/>
                  <a:pt x="718625" y="1157977"/>
                  <a:pt x="1047879" y="867400"/>
                </a:cubicBezTo>
                <a:cubicBezTo>
                  <a:pt x="1371504" y="581701"/>
                  <a:pt x="1755887" y="346080"/>
                  <a:pt x="2159714" y="186098"/>
                </a:cubicBezTo>
                <a:cubicBezTo>
                  <a:pt x="2367064" y="103803"/>
                  <a:pt x="2576044" y="41801"/>
                  <a:pt x="2785137" y="372"/>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31" name="Freeform: Shape 30">
            <a:extLst>
              <a:ext uri="{FF2B5EF4-FFF2-40B4-BE49-F238E27FC236}">
                <a16:creationId xmlns:a16="http://schemas.microsoft.com/office/drawing/2014/main" id="{9F5CCFC5-858F-4B45-9B10-D49DD0280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5450" y="0"/>
            <a:ext cx="5866550" cy="5788550"/>
          </a:xfrm>
          <a:custGeom>
            <a:avLst/>
            <a:gdLst>
              <a:gd name="connsiteX0" fmla="*/ 2331396 w 5798121"/>
              <a:gd name="connsiteY0" fmla="*/ 0 h 5788550"/>
              <a:gd name="connsiteX1" fmla="*/ 4658651 w 5798121"/>
              <a:gd name="connsiteY1" fmla="*/ 0 h 5788550"/>
              <a:gd name="connsiteX2" fmla="*/ 4682835 w 5798121"/>
              <a:gd name="connsiteY2" fmla="*/ 9816 h 5788550"/>
              <a:gd name="connsiteX3" fmla="*/ 5499667 w 5798121"/>
              <a:gd name="connsiteY3" fmla="*/ 658449 h 5788550"/>
              <a:gd name="connsiteX4" fmla="*/ 5665313 w 5798121"/>
              <a:gd name="connsiteY4" fmla="*/ 884789 h 5788550"/>
              <a:gd name="connsiteX5" fmla="*/ 5798121 w 5798121"/>
              <a:gd name="connsiteY5" fmla="*/ 1110681 h 5788550"/>
              <a:gd name="connsiteX6" fmla="*/ 5798121 w 5798121"/>
              <a:gd name="connsiteY6" fmla="*/ 4016954 h 5788550"/>
              <a:gd name="connsiteX7" fmla="*/ 5706359 w 5798121"/>
              <a:gd name="connsiteY7" fmla="*/ 4121532 h 5788550"/>
              <a:gd name="connsiteX8" fmla="*/ 4944692 w 5798121"/>
              <a:gd name="connsiteY8" fmla="*/ 4775532 h 5788550"/>
              <a:gd name="connsiteX9" fmla="*/ 4734137 w 5798121"/>
              <a:gd name="connsiteY9" fmla="*/ 4943362 h 5788550"/>
              <a:gd name="connsiteX10" fmla="*/ 3004009 w 5798121"/>
              <a:gd name="connsiteY10" fmla="*/ 5788550 h 5788550"/>
              <a:gd name="connsiteX11" fmla="*/ 724917 w 5798121"/>
              <a:gd name="connsiteY11" fmla="*/ 4414722 h 5788550"/>
              <a:gd name="connsiteX12" fmla="*/ 482031 w 5798121"/>
              <a:gd name="connsiteY12" fmla="*/ 4063258 h 5788550"/>
              <a:gd name="connsiteX13" fmla="*/ 0 w 5798121"/>
              <a:gd name="connsiteY13" fmla="*/ 2955950 h 5788550"/>
              <a:gd name="connsiteX14" fmla="*/ 291250 w 5798121"/>
              <a:gd name="connsiteY14" fmla="*/ 1763422 h 5788550"/>
              <a:gd name="connsiteX15" fmla="*/ 1094457 w 5798121"/>
              <a:gd name="connsiteY15" fmla="*/ 738720 h 5788550"/>
              <a:gd name="connsiteX16" fmla="*/ 2255713 w 5798121"/>
              <a:gd name="connsiteY16" fmla="*/ 28095 h 578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798121" h="5788550">
                <a:moveTo>
                  <a:pt x="2331396" y="0"/>
                </a:moveTo>
                <a:lnTo>
                  <a:pt x="4658651" y="0"/>
                </a:lnTo>
                <a:lnTo>
                  <a:pt x="4682835" y="9816"/>
                </a:lnTo>
                <a:cubicBezTo>
                  <a:pt x="4995727" y="159362"/>
                  <a:pt x="5270543" y="377635"/>
                  <a:pt x="5499667" y="658449"/>
                </a:cubicBezTo>
                <a:cubicBezTo>
                  <a:pt x="5558201" y="730215"/>
                  <a:pt x="5613447" y="805760"/>
                  <a:pt x="5665313" y="884789"/>
                </a:cubicBezTo>
                <a:lnTo>
                  <a:pt x="5798121" y="1110681"/>
                </a:lnTo>
                <a:lnTo>
                  <a:pt x="5798121" y="4016954"/>
                </a:lnTo>
                <a:lnTo>
                  <a:pt x="5706359" y="4121532"/>
                </a:lnTo>
                <a:cubicBezTo>
                  <a:pt x="5491360" y="4341659"/>
                  <a:pt x="5223849" y="4553996"/>
                  <a:pt x="4944692" y="4775532"/>
                </a:cubicBezTo>
                <a:cubicBezTo>
                  <a:pt x="4876021" y="4829964"/>
                  <a:pt x="4805079" y="4886320"/>
                  <a:pt x="4734137" y="4943362"/>
                </a:cubicBezTo>
                <a:cubicBezTo>
                  <a:pt x="4099133" y="5453857"/>
                  <a:pt x="3635672" y="5788550"/>
                  <a:pt x="3004009" y="5788550"/>
                </a:cubicBezTo>
                <a:cubicBezTo>
                  <a:pt x="2041550" y="5788550"/>
                  <a:pt x="1359922" y="5377707"/>
                  <a:pt x="724917" y="4414722"/>
                </a:cubicBezTo>
                <a:cubicBezTo>
                  <a:pt x="641818" y="4288679"/>
                  <a:pt x="560588" y="4174046"/>
                  <a:pt x="482031" y="4063258"/>
                </a:cubicBezTo>
                <a:cubicBezTo>
                  <a:pt x="156446" y="3603895"/>
                  <a:pt x="0" y="3365006"/>
                  <a:pt x="0" y="2955950"/>
                </a:cubicBezTo>
                <a:cubicBezTo>
                  <a:pt x="0" y="2549782"/>
                  <a:pt x="98062" y="2148559"/>
                  <a:pt x="291250" y="1763422"/>
                </a:cubicBezTo>
                <a:cubicBezTo>
                  <a:pt x="480295" y="1386666"/>
                  <a:pt x="750568" y="1041802"/>
                  <a:pt x="1094457" y="738720"/>
                </a:cubicBezTo>
                <a:cubicBezTo>
                  <a:pt x="1432467" y="440725"/>
                  <a:pt x="1833935" y="194963"/>
                  <a:pt x="2255713" y="28095"/>
                </a:cubicBezTo>
                <a:close/>
              </a:path>
            </a:pathLst>
          </a:custGeom>
          <a:noFill/>
          <a:ln w="1905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2" name="Title 1">
            <a:extLst>
              <a:ext uri="{FF2B5EF4-FFF2-40B4-BE49-F238E27FC236}">
                <a16:creationId xmlns:a16="http://schemas.microsoft.com/office/drawing/2014/main" id="{A9260B5C-837A-4376-9670-DB023196BEC0}"/>
              </a:ext>
            </a:extLst>
          </p:cNvPr>
          <p:cNvSpPr>
            <a:spLocks noGrp="1"/>
          </p:cNvSpPr>
          <p:nvPr>
            <p:ph type="title"/>
          </p:nvPr>
        </p:nvSpPr>
        <p:spPr>
          <a:xfrm>
            <a:off x="914400" y="442912"/>
            <a:ext cx="5411050" cy="1822123"/>
          </a:xfrm>
        </p:spPr>
        <p:txBody>
          <a:bodyPr anchor="b">
            <a:normAutofit/>
          </a:bodyPr>
          <a:lstStyle/>
          <a:p>
            <a:r>
              <a:rPr lang="en-US" dirty="0"/>
              <a:t>JOIN US!</a:t>
            </a:r>
            <a:endParaRPr lang="en-MY" dirty="0"/>
          </a:p>
        </p:txBody>
      </p:sp>
      <p:sp>
        <p:nvSpPr>
          <p:cNvPr id="33" name="Freeform: Shape 32">
            <a:extLst>
              <a:ext uri="{FF2B5EF4-FFF2-40B4-BE49-F238E27FC236}">
                <a16:creationId xmlns:a16="http://schemas.microsoft.com/office/drawing/2014/main" id="{2348ECDC-D455-4B71-90F6-2ECC12B79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3734" y="0"/>
            <a:ext cx="5568114" cy="5577748"/>
          </a:xfrm>
          <a:custGeom>
            <a:avLst/>
            <a:gdLst>
              <a:gd name="connsiteX0" fmla="*/ 2959946 w 5568114"/>
              <a:gd name="connsiteY0" fmla="*/ 0 h 5577748"/>
              <a:gd name="connsiteX1" fmla="*/ 3614224 w 5568114"/>
              <a:gd name="connsiteY1" fmla="*/ 0 h 5577748"/>
              <a:gd name="connsiteX2" fmla="*/ 3844432 w 5568114"/>
              <a:gd name="connsiteY2" fmla="*/ 36392 h 5577748"/>
              <a:gd name="connsiteX3" fmla="*/ 4336826 w 5568114"/>
              <a:gd name="connsiteY3" fmla="*/ 203778 h 5577748"/>
              <a:gd name="connsiteX4" fmla="*/ 5093304 w 5568114"/>
              <a:gd name="connsiteY4" fmla="*/ 806978 h 5577748"/>
              <a:gd name="connsiteX5" fmla="*/ 5496656 w 5568114"/>
              <a:gd name="connsiteY5" fmla="*/ 1495125 h 5577748"/>
              <a:gd name="connsiteX6" fmla="*/ 5568114 w 5568114"/>
              <a:gd name="connsiteY6" fmla="*/ 1692569 h 5577748"/>
              <a:gd name="connsiteX7" fmla="*/ 5568114 w 5568114"/>
              <a:gd name="connsiteY7" fmla="*/ 3665503 h 5577748"/>
              <a:gd name="connsiteX8" fmla="*/ 5466225 w 5568114"/>
              <a:gd name="connsiteY8" fmla="*/ 3819786 h 5577748"/>
              <a:gd name="connsiteX9" fmla="*/ 4579336 w 5568114"/>
              <a:gd name="connsiteY9" fmla="*/ 4635686 h 5577748"/>
              <a:gd name="connsiteX10" fmla="*/ 4384340 w 5568114"/>
              <a:gd name="connsiteY10" fmla="*/ 4791760 h 5577748"/>
              <a:gd name="connsiteX11" fmla="*/ 2782048 w 5568114"/>
              <a:gd name="connsiteY11" fmla="*/ 5577748 h 5577748"/>
              <a:gd name="connsiteX12" fmla="*/ 671354 w 5568114"/>
              <a:gd name="connsiteY12" fmla="*/ 4300148 h 5577748"/>
              <a:gd name="connsiteX13" fmla="*/ 446415 w 5568114"/>
              <a:gd name="connsiteY13" fmla="*/ 3973302 h 5577748"/>
              <a:gd name="connsiteX14" fmla="*/ 0 w 5568114"/>
              <a:gd name="connsiteY14" fmla="*/ 2943554 h 5577748"/>
              <a:gd name="connsiteX15" fmla="*/ 269730 w 5568114"/>
              <a:gd name="connsiteY15" fmla="*/ 1834555 h 5577748"/>
              <a:gd name="connsiteX16" fmla="*/ 1013589 w 5568114"/>
              <a:gd name="connsiteY16" fmla="*/ 881627 h 5577748"/>
              <a:gd name="connsiteX17" fmla="*/ 2089042 w 5568114"/>
              <a:gd name="connsiteY17" fmla="*/ 220777 h 5577748"/>
              <a:gd name="connsiteX18" fmla="*/ 2845684 w 5568114"/>
              <a:gd name="connsiteY18" fmla="*/ 14234 h 5577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568114" h="5577748">
                <a:moveTo>
                  <a:pt x="2959946" y="0"/>
                </a:moveTo>
                <a:lnTo>
                  <a:pt x="3614224" y="0"/>
                </a:lnTo>
                <a:lnTo>
                  <a:pt x="3844432" y="36392"/>
                </a:lnTo>
                <a:cubicBezTo>
                  <a:pt x="4017699" y="73748"/>
                  <a:pt x="4182227" y="129639"/>
                  <a:pt x="4336826" y="203778"/>
                </a:cubicBezTo>
                <a:cubicBezTo>
                  <a:pt x="4626600" y="342850"/>
                  <a:pt x="4881111" y="545834"/>
                  <a:pt x="5093304" y="806978"/>
                </a:cubicBezTo>
                <a:cubicBezTo>
                  <a:pt x="5255931" y="1007198"/>
                  <a:pt x="5391154" y="1239036"/>
                  <a:pt x="5496656" y="1495125"/>
                </a:cubicBezTo>
                <a:lnTo>
                  <a:pt x="5568114" y="1692569"/>
                </a:lnTo>
                <a:lnTo>
                  <a:pt x="5568114" y="3665503"/>
                </a:lnTo>
                <a:lnTo>
                  <a:pt x="5466225" y="3819786"/>
                </a:lnTo>
                <a:cubicBezTo>
                  <a:pt x="5249576" y="4101511"/>
                  <a:pt x="4924044" y="4360994"/>
                  <a:pt x="4579336" y="4635686"/>
                </a:cubicBezTo>
                <a:cubicBezTo>
                  <a:pt x="4515738" y="4686305"/>
                  <a:pt x="4450038" y="4738713"/>
                  <a:pt x="4384340" y="4791760"/>
                </a:cubicBezTo>
                <a:cubicBezTo>
                  <a:pt x="3796254" y="5266498"/>
                  <a:pt x="3367038" y="5577748"/>
                  <a:pt x="2782048" y="5577748"/>
                </a:cubicBezTo>
                <a:cubicBezTo>
                  <a:pt x="1890703" y="5577748"/>
                  <a:pt x="1259439" y="5195682"/>
                  <a:pt x="671354" y="4300148"/>
                </a:cubicBezTo>
                <a:cubicBezTo>
                  <a:pt x="594395" y="4182934"/>
                  <a:pt x="519167" y="4076330"/>
                  <a:pt x="446415" y="3973302"/>
                </a:cubicBezTo>
                <a:cubicBezTo>
                  <a:pt x="144886" y="3546115"/>
                  <a:pt x="0" y="3323958"/>
                  <a:pt x="0" y="2943554"/>
                </a:cubicBezTo>
                <a:cubicBezTo>
                  <a:pt x="0" y="2565835"/>
                  <a:pt x="90816" y="2192716"/>
                  <a:pt x="269730" y="1834555"/>
                </a:cubicBezTo>
                <a:cubicBezTo>
                  <a:pt x="444806" y="1484188"/>
                  <a:pt x="695109" y="1163480"/>
                  <a:pt x="1013589" y="881627"/>
                </a:cubicBezTo>
                <a:cubicBezTo>
                  <a:pt x="1326624" y="604505"/>
                  <a:pt x="1698428" y="375956"/>
                  <a:pt x="2089042" y="220777"/>
                </a:cubicBezTo>
                <a:cubicBezTo>
                  <a:pt x="2339747" y="120996"/>
                  <a:pt x="2592918" y="51971"/>
                  <a:pt x="2845684" y="14234"/>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pic>
        <p:nvPicPr>
          <p:cNvPr id="6" name="Picture 5" descr="A person using a computer&#10;&#10;Description automatically generated with medium confidence">
            <a:extLst>
              <a:ext uri="{FF2B5EF4-FFF2-40B4-BE49-F238E27FC236}">
                <a16:creationId xmlns:a16="http://schemas.microsoft.com/office/drawing/2014/main" id="{46FE32A0-54E5-4149-A37F-EEB5B5496D4F}"/>
              </a:ext>
            </a:extLst>
          </p:cNvPr>
          <p:cNvPicPr>
            <a:picLocks noChangeAspect="1"/>
          </p:cNvPicPr>
          <p:nvPr/>
        </p:nvPicPr>
        <p:blipFill rotWithShape="1">
          <a:blip r:embed="rId2">
            <a:extLst>
              <a:ext uri="{28A0092B-C50C-407E-A947-70E740481C1C}">
                <a14:useLocalDpi xmlns:a14="http://schemas.microsoft.com/office/drawing/2010/main" val="0"/>
              </a:ext>
            </a:extLst>
          </a:blip>
          <a:srcRect l="19064" r="12192" b="1"/>
          <a:stretch/>
        </p:blipFill>
        <p:spPr>
          <a:xfrm>
            <a:off x="6877878" y="294199"/>
            <a:ext cx="5150794" cy="5001370"/>
          </a:xfrm>
          <a:custGeom>
            <a:avLst/>
            <a:gdLst/>
            <a:ahLst/>
            <a:cxnLst/>
            <a:rect l="l" t="t" r="r" b="b"/>
            <a:pathLst>
              <a:path w="5044104" h="4896924">
                <a:moveTo>
                  <a:pt x="2886613" y="0"/>
                </a:moveTo>
                <a:cubicBezTo>
                  <a:pt x="3218269" y="0"/>
                  <a:pt x="3523512" y="65865"/>
                  <a:pt x="3794011" y="195584"/>
                </a:cubicBezTo>
                <a:cubicBezTo>
                  <a:pt x="4047516" y="317247"/>
                  <a:pt x="4270172" y="494825"/>
                  <a:pt x="4455804" y="723284"/>
                </a:cubicBezTo>
                <a:cubicBezTo>
                  <a:pt x="4835198" y="1190375"/>
                  <a:pt x="5044104" y="1854168"/>
                  <a:pt x="5044104" y="2592438"/>
                </a:cubicBezTo>
                <a:cubicBezTo>
                  <a:pt x="5044104" y="2886985"/>
                  <a:pt x="4963247" y="3123382"/>
                  <a:pt x="4782050" y="3358996"/>
                </a:cubicBezTo>
                <a:cubicBezTo>
                  <a:pt x="4592516" y="3605460"/>
                  <a:pt x="4307730" y="3832465"/>
                  <a:pt x="4006167" y="4072775"/>
                </a:cubicBezTo>
                <a:cubicBezTo>
                  <a:pt x="3950530" y="4117058"/>
                  <a:pt x="3893052" y="4162907"/>
                  <a:pt x="3835576" y="4209314"/>
                </a:cubicBezTo>
                <a:cubicBezTo>
                  <a:pt x="3321099" y="4624632"/>
                  <a:pt x="2945605" y="4896924"/>
                  <a:pt x="2433835" y="4896924"/>
                </a:cubicBezTo>
                <a:cubicBezTo>
                  <a:pt x="1654054" y="4896924"/>
                  <a:pt x="1101803" y="4562680"/>
                  <a:pt x="587325" y="3779234"/>
                </a:cubicBezTo>
                <a:cubicBezTo>
                  <a:pt x="519999" y="3676690"/>
                  <a:pt x="454187" y="3583430"/>
                  <a:pt x="390540" y="3493298"/>
                </a:cubicBezTo>
                <a:cubicBezTo>
                  <a:pt x="126752" y="3119579"/>
                  <a:pt x="0" y="2925228"/>
                  <a:pt x="0" y="2592438"/>
                </a:cubicBezTo>
                <a:cubicBezTo>
                  <a:pt x="0" y="2261996"/>
                  <a:pt x="79450" y="1935577"/>
                  <a:pt x="235969" y="1622244"/>
                </a:cubicBezTo>
                <a:cubicBezTo>
                  <a:pt x="389133" y="1315731"/>
                  <a:pt x="608107" y="1035165"/>
                  <a:pt x="886724" y="788590"/>
                </a:cubicBezTo>
                <a:cubicBezTo>
                  <a:pt x="1160578" y="546153"/>
                  <a:pt x="1485846" y="346211"/>
                  <a:pt x="1827568" y="210454"/>
                </a:cubicBezTo>
                <a:cubicBezTo>
                  <a:pt x="2178491" y="70787"/>
                  <a:pt x="2534934" y="0"/>
                  <a:pt x="2886613" y="0"/>
                </a:cubicBezTo>
                <a:close/>
              </a:path>
            </a:pathLst>
          </a:custGeom>
        </p:spPr>
      </p:pic>
      <p:graphicFrame>
        <p:nvGraphicFramePr>
          <p:cNvPr id="22" name="Content Placeholder 2">
            <a:extLst>
              <a:ext uri="{FF2B5EF4-FFF2-40B4-BE49-F238E27FC236}">
                <a16:creationId xmlns:a16="http://schemas.microsoft.com/office/drawing/2014/main" id="{02550819-8201-4E3D-A8F6-7A5094860801}"/>
              </a:ext>
            </a:extLst>
          </p:cNvPr>
          <p:cNvGraphicFramePr>
            <a:graphicFrameLocks noGrp="1"/>
          </p:cNvGraphicFramePr>
          <p:nvPr>
            <p:ph idx="1"/>
            <p:extLst>
              <p:ext uri="{D42A27DB-BD31-4B8C-83A1-F6EECF244321}">
                <p14:modId xmlns:p14="http://schemas.microsoft.com/office/powerpoint/2010/main" val="3724993830"/>
              </p:ext>
            </p:extLst>
          </p:nvPr>
        </p:nvGraphicFramePr>
        <p:xfrm>
          <a:off x="914400" y="2496720"/>
          <a:ext cx="5181599" cy="34675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9795748"/>
      </p:ext>
    </p:extLst>
  </p:cSld>
  <p:clrMapOvr>
    <a:masterClrMapping/>
  </p:clrMapOvr>
</p:sld>
</file>

<file path=ppt/theme/theme1.xml><?xml version="1.0" encoding="utf-8"?>
<a:theme xmlns:a="http://schemas.openxmlformats.org/drawingml/2006/main" name="SketchLinesVTI">
  <a:themeElements>
    <a:clrScheme name="AnalogousFromDarkSeedLeftStep">
      <a:dk1>
        <a:srgbClr val="000000"/>
      </a:dk1>
      <a:lt1>
        <a:srgbClr val="FFFFFF"/>
      </a:lt1>
      <a:dk2>
        <a:srgbClr val="241B2F"/>
      </a:dk2>
      <a:lt2>
        <a:srgbClr val="F0F3F2"/>
      </a:lt2>
      <a:accent1>
        <a:srgbClr val="C64A6B"/>
      </a:accent1>
      <a:accent2>
        <a:srgbClr val="B4388D"/>
      </a:accent2>
      <a:accent3>
        <a:srgbClr val="BA4AC6"/>
      </a:accent3>
      <a:accent4>
        <a:srgbClr val="7438B4"/>
      </a:accent4>
      <a:accent5>
        <a:srgbClr val="524AC6"/>
      </a:accent5>
      <a:accent6>
        <a:srgbClr val="3863B4"/>
      </a:accent6>
      <a:hlink>
        <a:srgbClr val="7055C6"/>
      </a:hlink>
      <a:folHlink>
        <a:srgbClr val="7F7F7F"/>
      </a:folHlink>
    </a:clrScheme>
    <a:fontScheme name="Custom 7">
      <a:majorFont>
        <a:latin typeface="Meiryo"/>
        <a:ea typeface=""/>
        <a:cs typeface=""/>
      </a:majorFont>
      <a:minorFont>
        <a:latin typeface="Meiryo"/>
        <a:ea typeface=""/>
        <a:cs typeface=""/>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LinesVTI" id="{8C0B0F05-C8D0-4078-9615-83E590287484}" vid="{43A7BC57-C1E3-4EE6-BDBC-5422DD574AF2}"/>
    </a:ext>
  </a:extLst>
</a:theme>
</file>

<file path=docProps/app.xml><?xml version="1.0" encoding="utf-8"?>
<Properties xmlns="http://schemas.openxmlformats.org/officeDocument/2006/extended-properties" xmlns:vt="http://schemas.openxmlformats.org/officeDocument/2006/docPropsVTypes">
  <TotalTime>0</TotalTime>
  <Words>208</Words>
  <Application>Microsoft Office PowerPoint</Application>
  <PresentationFormat>Widescreen</PresentationFormat>
  <Paragraphs>17</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Meiryo</vt:lpstr>
      <vt:lpstr>Corbel</vt:lpstr>
      <vt:lpstr>SketchLinesVTI</vt:lpstr>
      <vt:lpstr>CONNECT.SHARE</vt:lpstr>
      <vt:lpstr>BACKGROUND</vt:lpstr>
      <vt:lpstr>VISION</vt:lpstr>
      <vt:lpstr>GOALS</vt:lpstr>
      <vt:lpstr>KEY FEATURES</vt:lpstr>
      <vt:lpstr>JOIN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CONNECT.SHARE</dc:title>
  <dc:creator>Muhd Naim</dc:creator>
  <cp:lastModifiedBy>Muhd Naim</cp:lastModifiedBy>
  <cp:revision>1</cp:revision>
  <dcterms:created xsi:type="dcterms:W3CDTF">2020-12-30T14:52:40Z</dcterms:created>
  <dcterms:modified xsi:type="dcterms:W3CDTF">2020-12-30T14:53:17Z</dcterms:modified>
</cp:coreProperties>
</file>